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34"/>
  </p:notesMasterIdLst>
  <p:sldIdLst>
    <p:sldId id="282" r:id="rId2"/>
    <p:sldId id="283" r:id="rId3"/>
    <p:sldId id="286" r:id="rId4"/>
    <p:sldId id="492" r:id="rId5"/>
    <p:sldId id="703" r:id="rId6"/>
    <p:sldId id="704" r:id="rId7"/>
    <p:sldId id="705" r:id="rId8"/>
    <p:sldId id="706" r:id="rId9"/>
    <p:sldId id="707" r:id="rId10"/>
    <p:sldId id="708" r:id="rId11"/>
    <p:sldId id="709" r:id="rId12"/>
    <p:sldId id="710" r:id="rId13"/>
    <p:sldId id="711" r:id="rId14"/>
    <p:sldId id="720" r:id="rId15"/>
    <p:sldId id="721" r:id="rId16"/>
    <p:sldId id="301" r:id="rId17"/>
    <p:sldId id="419" r:id="rId18"/>
    <p:sldId id="420" r:id="rId19"/>
    <p:sldId id="422" r:id="rId20"/>
    <p:sldId id="421" r:id="rId21"/>
    <p:sldId id="722" r:id="rId22"/>
    <p:sldId id="723" r:id="rId23"/>
    <p:sldId id="302" r:id="rId24"/>
    <p:sldId id="304" r:id="rId25"/>
    <p:sldId id="305" r:id="rId26"/>
    <p:sldId id="495" r:id="rId27"/>
    <p:sldId id="307" r:id="rId28"/>
    <p:sldId id="496" r:id="rId29"/>
    <p:sldId id="497" r:id="rId30"/>
    <p:sldId id="499" r:id="rId31"/>
    <p:sldId id="500" r:id="rId32"/>
    <p:sldId id="498" r:id="rId33"/>
    <p:sldId id="501" r:id="rId34"/>
    <p:sldId id="502" r:id="rId35"/>
    <p:sldId id="313" r:id="rId36"/>
    <p:sldId id="314" r:id="rId37"/>
    <p:sldId id="503" r:id="rId38"/>
    <p:sldId id="315" r:id="rId39"/>
    <p:sldId id="504" r:id="rId40"/>
    <p:sldId id="322" r:id="rId41"/>
    <p:sldId id="505" r:id="rId42"/>
    <p:sldId id="506" r:id="rId43"/>
    <p:sldId id="507" r:id="rId44"/>
    <p:sldId id="508" r:id="rId45"/>
    <p:sldId id="509" r:id="rId46"/>
    <p:sldId id="511" r:id="rId47"/>
    <p:sldId id="510" r:id="rId48"/>
    <p:sldId id="323" r:id="rId49"/>
    <p:sldId id="512" r:id="rId50"/>
    <p:sldId id="325" r:id="rId51"/>
    <p:sldId id="513" r:id="rId52"/>
    <p:sldId id="515" r:id="rId53"/>
    <p:sldId id="514" r:id="rId54"/>
    <p:sldId id="516" r:id="rId55"/>
    <p:sldId id="518" r:id="rId56"/>
    <p:sldId id="517" r:id="rId57"/>
    <p:sldId id="445" r:id="rId58"/>
    <p:sldId id="724" r:id="rId59"/>
    <p:sldId id="324" r:id="rId60"/>
    <p:sldId id="326" r:id="rId61"/>
    <p:sldId id="329" r:id="rId62"/>
    <p:sldId id="519" r:id="rId63"/>
    <p:sldId id="751" r:id="rId64"/>
    <p:sldId id="444" r:id="rId65"/>
    <p:sldId id="343" r:id="rId66"/>
    <p:sldId id="447" r:id="rId67"/>
    <p:sldId id="520" r:id="rId68"/>
    <p:sldId id="522" r:id="rId69"/>
    <p:sldId id="521" r:id="rId70"/>
    <p:sldId id="524" r:id="rId71"/>
    <p:sldId id="525" r:id="rId72"/>
    <p:sldId id="523" r:id="rId73"/>
    <p:sldId id="526" r:id="rId74"/>
    <p:sldId id="749" r:id="rId75"/>
    <p:sldId id="528" r:id="rId76"/>
    <p:sldId id="529" r:id="rId77"/>
    <p:sldId id="530" r:id="rId78"/>
    <p:sldId id="531" r:id="rId79"/>
    <p:sldId id="532" r:id="rId80"/>
    <p:sldId id="533" r:id="rId81"/>
    <p:sldId id="535" r:id="rId82"/>
    <p:sldId id="534" r:id="rId83"/>
    <p:sldId id="354" r:id="rId84"/>
    <p:sldId id="454" r:id="rId85"/>
    <p:sldId id="536" r:id="rId86"/>
    <p:sldId id="726" r:id="rId87"/>
    <p:sldId id="459" r:id="rId88"/>
    <p:sldId id="727" r:id="rId89"/>
    <p:sldId id="728" r:id="rId90"/>
    <p:sldId id="461" r:id="rId91"/>
    <p:sldId id="460" r:id="rId92"/>
    <p:sldId id="537" r:id="rId93"/>
    <p:sldId id="538" r:id="rId94"/>
    <p:sldId id="539" r:id="rId95"/>
    <p:sldId id="540" r:id="rId96"/>
    <p:sldId id="541" r:id="rId97"/>
    <p:sldId id="542" r:id="rId98"/>
    <p:sldId id="543" r:id="rId99"/>
    <p:sldId id="544" r:id="rId100"/>
    <p:sldId id="545" r:id="rId101"/>
    <p:sldId id="546" r:id="rId102"/>
    <p:sldId id="547" r:id="rId103"/>
    <p:sldId id="729" r:id="rId104"/>
    <p:sldId id="730" r:id="rId105"/>
    <p:sldId id="731" r:id="rId106"/>
    <p:sldId id="548" r:id="rId107"/>
    <p:sldId id="555" r:id="rId108"/>
    <p:sldId id="549" r:id="rId109"/>
    <p:sldId id="550" r:id="rId110"/>
    <p:sldId id="551" r:id="rId111"/>
    <p:sldId id="552" r:id="rId112"/>
    <p:sldId id="553" r:id="rId113"/>
    <p:sldId id="554" r:id="rId114"/>
    <p:sldId id="556" r:id="rId115"/>
    <p:sldId id="557" r:id="rId116"/>
    <p:sldId id="558" r:id="rId117"/>
    <p:sldId id="559" r:id="rId118"/>
    <p:sldId id="560" r:id="rId119"/>
    <p:sldId id="561" r:id="rId120"/>
    <p:sldId id="562" r:id="rId121"/>
    <p:sldId id="563" r:id="rId122"/>
    <p:sldId id="564" r:id="rId123"/>
    <p:sldId id="565" r:id="rId124"/>
    <p:sldId id="566" r:id="rId125"/>
    <p:sldId id="567" r:id="rId126"/>
    <p:sldId id="568" r:id="rId127"/>
    <p:sldId id="569" r:id="rId128"/>
    <p:sldId id="570" r:id="rId129"/>
    <p:sldId id="571" r:id="rId130"/>
    <p:sldId id="572" r:id="rId131"/>
    <p:sldId id="732" r:id="rId132"/>
    <p:sldId id="573" r:id="rId133"/>
    <p:sldId id="574" r:id="rId134"/>
    <p:sldId id="575" r:id="rId135"/>
    <p:sldId id="576" r:id="rId136"/>
    <p:sldId id="577" r:id="rId137"/>
    <p:sldId id="578" r:id="rId138"/>
    <p:sldId id="579" r:id="rId139"/>
    <p:sldId id="580" r:id="rId140"/>
    <p:sldId id="733" r:id="rId141"/>
    <p:sldId id="734" r:id="rId142"/>
    <p:sldId id="581" r:id="rId143"/>
    <p:sldId id="583" r:id="rId144"/>
    <p:sldId id="584" r:id="rId145"/>
    <p:sldId id="585" r:id="rId146"/>
    <p:sldId id="586" r:id="rId147"/>
    <p:sldId id="587" r:id="rId148"/>
    <p:sldId id="588" r:id="rId149"/>
    <p:sldId id="589" r:id="rId150"/>
    <p:sldId id="590" r:id="rId151"/>
    <p:sldId id="591" r:id="rId152"/>
    <p:sldId id="592" r:id="rId153"/>
    <p:sldId id="593" r:id="rId154"/>
    <p:sldId id="594" r:id="rId155"/>
    <p:sldId id="595" r:id="rId156"/>
    <p:sldId id="596" r:id="rId157"/>
    <p:sldId id="597" r:id="rId158"/>
    <p:sldId id="606" r:id="rId159"/>
    <p:sldId id="607" r:id="rId160"/>
    <p:sldId id="608" r:id="rId161"/>
    <p:sldId id="609" r:id="rId162"/>
    <p:sldId id="610" r:id="rId163"/>
    <p:sldId id="611" r:id="rId164"/>
    <p:sldId id="612" r:id="rId165"/>
    <p:sldId id="613" r:id="rId166"/>
    <p:sldId id="614" r:id="rId167"/>
    <p:sldId id="615" r:id="rId168"/>
    <p:sldId id="616" r:id="rId169"/>
    <p:sldId id="617" r:id="rId170"/>
    <p:sldId id="618" r:id="rId171"/>
    <p:sldId id="619" r:id="rId172"/>
    <p:sldId id="620" r:id="rId173"/>
    <p:sldId id="621" r:id="rId174"/>
    <p:sldId id="622" r:id="rId175"/>
    <p:sldId id="623" r:id="rId176"/>
    <p:sldId id="624" r:id="rId177"/>
    <p:sldId id="625" r:id="rId178"/>
    <p:sldId id="626" r:id="rId179"/>
    <p:sldId id="627" r:id="rId180"/>
    <p:sldId id="628" r:id="rId181"/>
    <p:sldId id="629" r:id="rId182"/>
    <p:sldId id="630" r:id="rId183"/>
    <p:sldId id="634" r:id="rId184"/>
    <p:sldId id="635" r:id="rId185"/>
    <p:sldId id="636" r:id="rId186"/>
    <p:sldId id="637" r:id="rId187"/>
    <p:sldId id="638" r:id="rId188"/>
    <p:sldId id="639" r:id="rId189"/>
    <p:sldId id="640" r:id="rId190"/>
    <p:sldId id="641" r:id="rId191"/>
    <p:sldId id="642" r:id="rId192"/>
    <p:sldId id="643" r:id="rId193"/>
    <p:sldId id="644" r:id="rId194"/>
    <p:sldId id="645" r:id="rId195"/>
    <p:sldId id="712" r:id="rId196"/>
    <p:sldId id="714" r:id="rId197"/>
    <p:sldId id="715" r:id="rId198"/>
    <p:sldId id="716" r:id="rId199"/>
    <p:sldId id="717" r:id="rId200"/>
    <p:sldId id="718" r:id="rId201"/>
    <p:sldId id="719" r:id="rId202"/>
    <p:sldId id="736" r:id="rId203"/>
    <p:sldId id="646" r:id="rId204"/>
    <p:sldId id="647" r:id="rId205"/>
    <p:sldId id="737" r:id="rId206"/>
    <p:sldId id="648" r:id="rId207"/>
    <p:sldId id="649" r:id="rId208"/>
    <p:sldId id="739" r:id="rId209"/>
    <p:sldId id="738" r:id="rId210"/>
    <p:sldId id="740" r:id="rId211"/>
    <p:sldId id="741" r:id="rId212"/>
    <p:sldId id="742" r:id="rId213"/>
    <p:sldId id="650" r:id="rId214"/>
    <p:sldId id="651" r:id="rId215"/>
    <p:sldId id="652" r:id="rId216"/>
    <p:sldId id="743" r:id="rId217"/>
    <p:sldId id="654" r:id="rId218"/>
    <p:sldId id="744" r:id="rId219"/>
    <p:sldId id="745" r:id="rId220"/>
    <p:sldId id="746" r:id="rId221"/>
    <p:sldId id="655" r:id="rId222"/>
    <p:sldId id="747" r:id="rId223"/>
    <p:sldId id="656" r:id="rId224"/>
    <p:sldId id="657" r:id="rId225"/>
    <p:sldId id="658" r:id="rId226"/>
    <p:sldId id="659" r:id="rId227"/>
    <p:sldId id="660" r:id="rId228"/>
    <p:sldId id="661" r:id="rId229"/>
    <p:sldId id="748" r:id="rId230"/>
    <p:sldId id="662" r:id="rId231"/>
    <p:sldId id="663" r:id="rId232"/>
    <p:sldId id="750" r:id="rId233"/>
  </p:sldIdLst>
  <p:sldSz cx="12192000" cy="6858000"/>
  <p:notesSz cx="6858000" cy="9144000"/>
  <p:defaultTextStyle>
    <a:defPPr>
      <a:defRPr lang="zh-CN"/>
    </a:defPPr>
    <a:lvl1pPr algn="l" rtl="0" fontAlgn="base">
      <a:spcBef>
        <a:spcPct val="0"/>
      </a:spcBef>
      <a:spcAft>
        <a:spcPct val="0"/>
      </a:spcAft>
      <a:defRPr sz="2800" kern="1200">
        <a:solidFill>
          <a:schemeClr val="tx1"/>
        </a:solidFill>
        <a:latin typeface="Tahoma" pitchFamily="34" charset="0"/>
        <a:ea typeface="黑体" pitchFamily="2" charset="-122"/>
        <a:cs typeface="+mn-cs"/>
      </a:defRPr>
    </a:lvl1pPr>
    <a:lvl2pPr marL="457200" algn="l" rtl="0" fontAlgn="base">
      <a:spcBef>
        <a:spcPct val="0"/>
      </a:spcBef>
      <a:spcAft>
        <a:spcPct val="0"/>
      </a:spcAft>
      <a:defRPr sz="2800" kern="1200">
        <a:solidFill>
          <a:schemeClr val="tx1"/>
        </a:solidFill>
        <a:latin typeface="Tahoma" pitchFamily="34" charset="0"/>
        <a:ea typeface="黑体" pitchFamily="2" charset="-122"/>
        <a:cs typeface="+mn-cs"/>
      </a:defRPr>
    </a:lvl2pPr>
    <a:lvl3pPr marL="914400" algn="l" rtl="0" fontAlgn="base">
      <a:spcBef>
        <a:spcPct val="0"/>
      </a:spcBef>
      <a:spcAft>
        <a:spcPct val="0"/>
      </a:spcAft>
      <a:defRPr sz="2800" kern="1200">
        <a:solidFill>
          <a:schemeClr val="tx1"/>
        </a:solidFill>
        <a:latin typeface="Tahoma" pitchFamily="34" charset="0"/>
        <a:ea typeface="黑体" pitchFamily="2" charset="-122"/>
        <a:cs typeface="+mn-cs"/>
      </a:defRPr>
    </a:lvl3pPr>
    <a:lvl4pPr marL="1371600" algn="l" rtl="0" fontAlgn="base">
      <a:spcBef>
        <a:spcPct val="0"/>
      </a:spcBef>
      <a:spcAft>
        <a:spcPct val="0"/>
      </a:spcAft>
      <a:defRPr sz="2800" kern="1200">
        <a:solidFill>
          <a:schemeClr val="tx1"/>
        </a:solidFill>
        <a:latin typeface="Tahoma" pitchFamily="34" charset="0"/>
        <a:ea typeface="黑体" pitchFamily="2" charset="-122"/>
        <a:cs typeface="+mn-cs"/>
      </a:defRPr>
    </a:lvl4pPr>
    <a:lvl5pPr marL="1828800" algn="l" rtl="0" fontAlgn="base">
      <a:spcBef>
        <a:spcPct val="0"/>
      </a:spcBef>
      <a:spcAft>
        <a:spcPct val="0"/>
      </a:spcAft>
      <a:defRPr sz="2800" kern="1200">
        <a:solidFill>
          <a:schemeClr val="tx1"/>
        </a:solidFill>
        <a:latin typeface="Tahoma" pitchFamily="34" charset="0"/>
        <a:ea typeface="黑体" pitchFamily="2" charset="-122"/>
        <a:cs typeface="+mn-cs"/>
      </a:defRPr>
    </a:lvl5pPr>
    <a:lvl6pPr marL="2286000" algn="l" defTabSz="914400" rtl="0" eaLnBrk="1" latinLnBrk="0" hangingPunct="1">
      <a:defRPr sz="2800" kern="1200">
        <a:solidFill>
          <a:schemeClr val="tx1"/>
        </a:solidFill>
        <a:latin typeface="Tahoma" pitchFamily="34" charset="0"/>
        <a:ea typeface="黑体" pitchFamily="2" charset="-122"/>
        <a:cs typeface="+mn-cs"/>
      </a:defRPr>
    </a:lvl6pPr>
    <a:lvl7pPr marL="2743200" algn="l" defTabSz="914400" rtl="0" eaLnBrk="1" latinLnBrk="0" hangingPunct="1">
      <a:defRPr sz="2800" kern="1200">
        <a:solidFill>
          <a:schemeClr val="tx1"/>
        </a:solidFill>
        <a:latin typeface="Tahoma" pitchFamily="34" charset="0"/>
        <a:ea typeface="黑体" pitchFamily="2" charset="-122"/>
        <a:cs typeface="+mn-cs"/>
      </a:defRPr>
    </a:lvl7pPr>
    <a:lvl8pPr marL="3200400" algn="l" defTabSz="914400" rtl="0" eaLnBrk="1" latinLnBrk="0" hangingPunct="1">
      <a:defRPr sz="2800" kern="1200">
        <a:solidFill>
          <a:schemeClr val="tx1"/>
        </a:solidFill>
        <a:latin typeface="Tahoma" pitchFamily="34" charset="0"/>
        <a:ea typeface="黑体" pitchFamily="2" charset="-122"/>
        <a:cs typeface="+mn-cs"/>
      </a:defRPr>
    </a:lvl8pPr>
    <a:lvl9pPr marL="3657600" algn="l" defTabSz="914400" rtl="0" eaLnBrk="1" latinLnBrk="0" hangingPunct="1">
      <a:defRPr sz="2800" kern="1200">
        <a:solidFill>
          <a:schemeClr val="tx1"/>
        </a:solidFill>
        <a:latin typeface="Tahoma" pitchFamily="34" charset="0"/>
        <a:ea typeface="黑体"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ECFF"/>
    <a:srgbClr val="FFFF99"/>
    <a:srgbClr val="CCFF99"/>
    <a:srgbClr val="FFCCFF"/>
    <a:srgbClr val="FFFFCC"/>
    <a:srgbClr val="FF9933"/>
    <a:srgbClr val="FFCF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14" autoAdjust="0"/>
    <p:restoredTop sz="98744" autoAdjust="0"/>
  </p:normalViewPr>
  <p:slideViewPr>
    <p:cSldViewPr>
      <p:cViewPr varScale="1">
        <p:scale>
          <a:sx n="130" d="100"/>
          <a:sy n="130" d="100"/>
        </p:scale>
        <p:origin x="84" y="87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1230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tableStyles" Target="tableStyles.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viewProps" Target="viewProps.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presProps" Target="presProps.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宋体" pitchFamily="2" charset="-122"/>
              </a:defRPr>
            </a:lvl1pPr>
          </a:lstStyle>
          <a:p>
            <a:endParaRPr lang="en-US" altLang="zh-CN"/>
          </a:p>
        </p:txBody>
      </p:sp>
      <p:sp>
        <p:nvSpPr>
          <p:cNvPr id="670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宋体" pitchFamily="2" charset="-122"/>
              </a:defRPr>
            </a:lvl1pPr>
          </a:lstStyle>
          <a:p>
            <a:endParaRPr lang="en-US" altLang="zh-CN"/>
          </a:p>
        </p:txBody>
      </p:sp>
      <p:sp>
        <p:nvSpPr>
          <p:cNvPr id="6707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670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70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宋体" pitchFamily="2" charset="-122"/>
              </a:defRPr>
            </a:lvl1pPr>
          </a:lstStyle>
          <a:p>
            <a:endParaRPr lang="en-US" altLang="zh-CN"/>
          </a:p>
        </p:txBody>
      </p:sp>
      <p:sp>
        <p:nvSpPr>
          <p:cNvPr id="670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宋体" pitchFamily="2" charset="-122"/>
              </a:defRPr>
            </a:lvl1pPr>
          </a:lstStyle>
          <a:p>
            <a:fld id="{4B6C7140-F23F-4EB2-B7C8-826AA89135BE}" type="slidenum">
              <a:rPr lang="en-US" altLang="zh-CN"/>
              <a:pPr/>
              <a:t>‹#›</a:t>
            </a:fld>
            <a:endParaRPr lang="en-US" altLang="zh-CN"/>
          </a:p>
        </p:txBody>
      </p:sp>
    </p:spTree>
    <p:extLst>
      <p:ext uri="{BB962C8B-B14F-4D97-AF65-F5344CB8AC3E}">
        <p14:creationId xmlns:p14="http://schemas.microsoft.com/office/powerpoint/2010/main" val="295323419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宋体" pitchFamily="2" charset="-122"/>
        <a:cs typeface="+mn-cs"/>
      </a:defRPr>
    </a:lvl1pPr>
    <a:lvl2pPr marL="457200" algn="l" rtl="0" fontAlgn="base">
      <a:spcBef>
        <a:spcPct val="30000"/>
      </a:spcBef>
      <a:spcAft>
        <a:spcPct val="0"/>
      </a:spcAft>
      <a:defRPr sz="1200" kern="1200">
        <a:solidFill>
          <a:schemeClr val="tx1"/>
        </a:solidFill>
        <a:latin typeface="Arial" charset="0"/>
        <a:ea typeface="宋体" pitchFamily="2" charset="-122"/>
        <a:cs typeface="+mn-cs"/>
      </a:defRPr>
    </a:lvl2pPr>
    <a:lvl3pPr marL="914400" algn="l" rtl="0" fontAlgn="base">
      <a:spcBef>
        <a:spcPct val="30000"/>
      </a:spcBef>
      <a:spcAft>
        <a:spcPct val="0"/>
      </a:spcAft>
      <a:defRPr sz="1200" kern="1200">
        <a:solidFill>
          <a:schemeClr val="tx1"/>
        </a:solidFill>
        <a:latin typeface="Arial" charset="0"/>
        <a:ea typeface="宋体" pitchFamily="2" charset="-122"/>
        <a:cs typeface="+mn-cs"/>
      </a:defRPr>
    </a:lvl3pPr>
    <a:lvl4pPr marL="1371600" algn="l" rtl="0" fontAlgn="base">
      <a:spcBef>
        <a:spcPct val="30000"/>
      </a:spcBef>
      <a:spcAft>
        <a:spcPct val="0"/>
      </a:spcAft>
      <a:defRPr sz="1200" kern="1200">
        <a:solidFill>
          <a:schemeClr val="tx1"/>
        </a:solidFill>
        <a:latin typeface="Arial" charset="0"/>
        <a:ea typeface="宋体" pitchFamily="2" charset="-122"/>
        <a:cs typeface="+mn-cs"/>
      </a:defRPr>
    </a:lvl4pPr>
    <a:lvl5pPr marL="1828800" algn="l" rtl="0" fontAlgn="base">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7049A9-35D7-4932-9C29-788172B2EFE1}" type="slidenum">
              <a:rPr lang="en-US" altLang="zh-CN"/>
              <a:pPr/>
              <a:t>1</a:t>
            </a:fld>
            <a:endParaRPr lang="en-US" altLang="zh-CN"/>
          </a:p>
        </p:txBody>
      </p:sp>
      <p:sp>
        <p:nvSpPr>
          <p:cNvPr id="671746" name="Rectangle 2"/>
          <p:cNvSpPr>
            <a:spLocks noGrp="1" noRot="1" noChangeAspect="1" noChangeArrowheads="1" noTextEdit="1"/>
          </p:cNvSpPr>
          <p:nvPr>
            <p:ph type="sldImg"/>
          </p:nvPr>
        </p:nvSpPr>
        <p:spPr>
          <a:xfrm>
            <a:off x="381000" y="685800"/>
            <a:ext cx="6096000" cy="3429000"/>
          </a:xfrm>
          <a:ln/>
        </p:spPr>
      </p:sp>
      <p:sp>
        <p:nvSpPr>
          <p:cNvPr id="67174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714585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9FB682-080B-40AD-9852-E9B53EED4AE0}" type="slidenum">
              <a:rPr lang="en-US" altLang="zh-CN"/>
              <a:pPr/>
              <a:t>10</a:t>
            </a:fld>
            <a:endParaRPr lang="en-US" altLang="zh-CN"/>
          </a:p>
        </p:txBody>
      </p:sp>
      <p:sp>
        <p:nvSpPr>
          <p:cNvPr id="942082" name="Rectangle 2"/>
          <p:cNvSpPr>
            <a:spLocks noGrp="1" noRot="1" noChangeAspect="1" noChangeArrowheads="1" noTextEdit="1"/>
          </p:cNvSpPr>
          <p:nvPr>
            <p:ph type="sldImg"/>
          </p:nvPr>
        </p:nvSpPr>
        <p:spPr>
          <a:xfrm>
            <a:off x="381000" y="685800"/>
            <a:ext cx="6096000" cy="3429000"/>
          </a:xfrm>
          <a:ln/>
        </p:spPr>
      </p:sp>
      <p:sp>
        <p:nvSpPr>
          <p:cNvPr id="94208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85963181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1A24CF-33F7-4D69-A336-147F2B4858B7}" type="slidenum">
              <a:rPr lang="en-US" altLang="zh-CN"/>
              <a:pPr/>
              <a:t>100</a:t>
            </a:fld>
            <a:endParaRPr lang="en-US" altLang="zh-CN"/>
          </a:p>
        </p:txBody>
      </p:sp>
      <p:sp>
        <p:nvSpPr>
          <p:cNvPr id="768002" name="Rectangle 2"/>
          <p:cNvSpPr>
            <a:spLocks noGrp="1" noRot="1" noChangeAspect="1" noChangeArrowheads="1" noTextEdit="1"/>
          </p:cNvSpPr>
          <p:nvPr>
            <p:ph type="sldImg"/>
          </p:nvPr>
        </p:nvSpPr>
        <p:spPr>
          <a:xfrm>
            <a:off x="381000" y="685800"/>
            <a:ext cx="6096000" cy="3429000"/>
          </a:xfrm>
          <a:ln/>
        </p:spPr>
      </p:sp>
      <p:sp>
        <p:nvSpPr>
          <p:cNvPr id="76800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50158547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90DA85-019B-417A-9FE8-1D2EEDEE5DB4}" type="slidenum">
              <a:rPr lang="en-US" altLang="zh-CN"/>
              <a:pPr/>
              <a:t>101</a:t>
            </a:fld>
            <a:endParaRPr lang="en-US" altLang="zh-CN"/>
          </a:p>
        </p:txBody>
      </p:sp>
      <p:sp>
        <p:nvSpPr>
          <p:cNvPr id="769026" name="Rectangle 2"/>
          <p:cNvSpPr>
            <a:spLocks noGrp="1" noRot="1" noChangeAspect="1" noChangeArrowheads="1" noTextEdit="1"/>
          </p:cNvSpPr>
          <p:nvPr>
            <p:ph type="sldImg"/>
          </p:nvPr>
        </p:nvSpPr>
        <p:spPr>
          <a:xfrm>
            <a:off x="381000" y="685800"/>
            <a:ext cx="6096000" cy="3429000"/>
          </a:xfrm>
          <a:ln/>
        </p:spPr>
      </p:sp>
      <p:sp>
        <p:nvSpPr>
          <p:cNvPr id="76902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04279518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ABF4D5-2990-4988-8C9F-70F697EF915C}" type="slidenum">
              <a:rPr lang="en-US" altLang="zh-CN"/>
              <a:pPr/>
              <a:t>102</a:t>
            </a:fld>
            <a:endParaRPr lang="en-US" altLang="zh-CN"/>
          </a:p>
        </p:txBody>
      </p:sp>
      <p:sp>
        <p:nvSpPr>
          <p:cNvPr id="770050" name="Rectangle 2"/>
          <p:cNvSpPr>
            <a:spLocks noGrp="1" noRot="1" noChangeAspect="1" noChangeArrowheads="1" noTextEdit="1"/>
          </p:cNvSpPr>
          <p:nvPr>
            <p:ph type="sldImg"/>
          </p:nvPr>
        </p:nvSpPr>
        <p:spPr>
          <a:xfrm>
            <a:off x="381000" y="685800"/>
            <a:ext cx="6096000" cy="3429000"/>
          </a:xfrm>
          <a:ln/>
        </p:spPr>
      </p:sp>
      <p:sp>
        <p:nvSpPr>
          <p:cNvPr id="77005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95025934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32F9DC-0E26-415B-85C6-F6C96A7106C1}" type="slidenum">
              <a:rPr lang="en-US" altLang="zh-CN"/>
              <a:pPr/>
              <a:t>103</a:t>
            </a:fld>
            <a:endParaRPr lang="en-US" altLang="zh-CN"/>
          </a:p>
        </p:txBody>
      </p:sp>
      <p:sp>
        <p:nvSpPr>
          <p:cNvPr id="986114" name="Rectangle 2"/>
          <p:cNvSpPr>
            <a:spLocks noGrp="1" noRot="1" noChangeAspect="1" noChangeArrowheads="1" noTextEdit="1"/>
          </p:cNvSpPr>
          <p:nvPr>
            <p:ph type="sldImg"/>
          </p:nvPr>
        </p:nvSpPr>
        <p:spPr>
          <a:xfrm>
            <a:off x="381000" y="685800"/>
            <a:ext cx="6096000" cy="3429000"/>
          </a:xfrm>
          <a:ln/>
        </p:spPr>
      </p:sp>
      <p:sp>
        <p:nvSpPr>
          <p:cNvPr id="98611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98777110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C2C8AC-305B-449E-B468-CFBEE0DE4ECA}" type="slidenum">
              <a:rPr lang="en-US" altLang="zh-CN"/>
              <a:pPr/>
              <a:t>104</a:t>
            </a:fld>
            <a:endParaRPr lang="en-US" altLang="zh-CN"/>
          </a:p>
        </p:txBody>
      </p:sp>
      <p:sp>
        <p:nvSpPr>
          <p:cNvPr id="988162" name="Rectangle 2"/>
          <p:cNvSpPr>
            <a:spLocks noGrp="1" noRot="1" noChangeAspect="1" noChangeArrowheads="1" noTextEdit="1"/>
          </p:cNvSpPr>
          <p:nvPr>
            <p:ph type="sldImg"/>
          </p:nvPr>
        </p:nvSpPr>
        <p:spPr>
          <a:xfrm>
            <a:off x="381000" y="685800"/>
            <a:ext cx="6096000" cy="3429000"/>
          </a:xfrm>
          <a:ln/>
        </p:spPr>
      </p:sp>
      <p:sp>
        <p:nvSpPr>
          <p:cNvPr id="98816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52100015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6BD95B-930F-412A-ABF1-BE47D0A2E03D}" type="slidenum">
              <a:rPr lang="en-US" altLang="zh-CN"/>
              <a:pPr/>
              <a:t>105</a:t>
            </a:fld>
            <a:endParaRPr lang="en-US" altLang="zh-CN"/>
          </a:p>
        </p:txBody>
      </p:sp>
      <p:sp>
        <p:nvSpPr>
          <p:cNvPr id="990210" name="Rectangle 2"/>
          <p:cNvSpPr>
            <a:spLocks noGrp="1" noRot="1" noChangeAspect="1" noChangeArrowheads="1" noTextEdit="1"/>
          </p:cNvSpPr>
          <p:nvPr>
            <p:ph type="sldImg"/>
          </p:nvPr>
        </p:nvSpPr>
        <p:spPr>
          <a:xfrm>
            <a:off x="381000" y="685800"/>
            <a:ext cx="6096000" cy="3429000"/>
          </a:xfrm>
          <a:ln/>
        </p:spPr>
      </p:sp>
      <p:sp>
        <p:nvSpPr>
          <p:cNvPr id="99021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43627458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CAE267-FCFC-485E-AF6A-C808DC443907}" type="slidenum">
              <a:rPr lang="en-US" altLang="zh-CN"/>
              <a:pPr/>
              <a:t>106</a:t>
            </a:fld>
            <a:endParaRPr lang="en-US" altLang="zh-CN"/>
          </a:p>
        </p:txBody>
      </p:sp>
      <p:sp>
        <p:nvSpPr>
          <p:cNvPr id="771074" name="Rectangle 2"/>
          <p:cNvSpPr>
            <a:spLocks noGrp="1" noRot="1" noChangeAspect="1" noChangeArrowheads="1" noTextEdit="1"/>
          </p:cNvSpPr>
          <p:nvPr>
            <p:ph type="sldImg"/>
          </p:nvPr>
        </p:nvSpPr>
        <p:spPr>
          <a:xfrm>
            <a:off x="381000" y="685800"/>
            <a:ext cx="6096000" cy="3429000"/>
          </a:xfrm>
          <a:ln/>
        </p:spPr>
      </p:sp>
      <p:sp>
        <p:nvSpPr>
          <p:cNvPr id="77107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66873469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F236D9-66B9-434E-8F9A-043517954191}" type="slidenum">
              <a:rPr lang="en-US" altLang="zh-CN"/>
              <a:pPr/>
              <a:t>107</a:t>
            </a:fld>
            <a:endParaRPr lang="en-US" altLang="zh-CN"/>
          </a:p>
        </p:txBody>
      </p:sp>
      <p:sp>
        <p:nvSpPr>
          <p:cNvPr id="778242" name="Rectangle 2"/>
          <p:cNvSpPr>
            <a:spLocks noGrp="1" noRot="1" noChangeAspect="1" noChangeArrowheads="1" noTextEdit="1"/>
          </p:cNvSpPr>
          <p:nvPr>
            <p:ph type="sldImg"/>
          </p:nvPr>
        </p:nvSpPr>
        <p:spPr>
          <a:xfrm>
            <a:off x="381000" y="685800"/>
            <a:ext cx="6096000" cy="3429000"/>
          </a:xfrm>
          <a:ln/>
        </p:spPr>
      </p:sp>
      <p:sp>
        <p:nvSpPr>
          <p:cNvPr id="77824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97514703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9E8F59-F345-479E-A7DD-878693543F2F}" type="slidenum">
              <a:rPr lang="en-US" altLang="zh-CN"/>
              <a:pPr/>
              <a:t>108</a:t>
            </a:fld>
            <a:endParaRPr lang="en-US" altLang="zh-CN"/>
          </a:p>
        </p:txBody>
      </p:sp>
      <p:sp>
        <p:nvSpPr>
          <p:cNvPr id="772098" name="Rectangle 2"/>
          <p:cNvSpPr>
            <a:spLocks noGrp="1" noRot="1" noChangeAspect="1" noChangeArrowheads="1" noTextEdit="1"/>
          </p:cNvSpPr>
          <p:nvPr>
            <p:ph type="sldImg"/>
          </p:nvPr>
        </p:nvSpPr>
        <p:spPr>
          <a:xfrm>
            <a:off x="381000" y="685800"/>
            <a:ext cx="6096000" cy="3429000"/>
          </a:xfrm>
          <a:ln/>
        </p:spPr>
      </p:sp>
      <p:sp>
        <p:nvSpPr>
          <p:cNvPr id="7720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09143248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0D1B67-354D-4B0B-942F-B3C0F519AA17}" type="slidenum">
              <a:rPr lang="en-US" altLang="zh-CN"/>
              <a:pPr/>
              <a:t>109</a:t>
            </a:fld>
            <a:endParaRPr lang="en-US" altLang="zh-CN"/>
          </a:p>
        </p:txBody>
      </p:sp>
      <p:sp>
        <p:nvSpPr>
          <p:cNvPr id="773122" name="Rectangle 2"/>
          <p:cNvSpPr>
            <a:spLocks noGrp="1" noRot="1" noChangeAspect="1" noChangeArrowheads="1" noTextEdit="1"/>
          </p:cNvSpPr>
          <p:nvPr>
            <p:ph type="sldImg"/>
          </p:nvPr>
        </p:nvSpPr>
        <p:spPr>
          <a:xfrm>
            <a:off x="381000" y="685800"/>
            <a:ext cx="6096000" cy="3429000"/>
          </a:xfrm>
          <a:ln/>
        </p:spPr>
      </p:sp>
      <p:sp>
        <p:nvSpPr>
          <p:cNvPr id="77312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134454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B41824-34BB-4EDD-B692-4939E6B86334}" type="slidenum">
              <a:rPr lang="en-US" altLang="zh-CN"/>
              <a:pPr/>
              <a:t>11</a:t>
            </a:fld>
            <a:endParaRPr lang="en-US" altLang="zh-CN"/>
          </a:p>
        </p:txBody>
      </p:sp>
      <p:sp>
        <p:nvSpPr>
          <p:cNvPr id="944130" name="Rectangle 2"/>
          <p:cNvSpPr>
            <a:spLocks noGrp="1" noRot="1" noChangeAspect="1" noChangeArrowheads="1" noTextEdit="1"/>
          </p:cNvSpPr>
          <p:nvPr>
            <p:ph type="sldImg"/>
          </p:nvPr>
        </p:nvSpPr>
        <p:spPr>
          <a:xfrm>
            <a:off x="381000" y="685800"/>
            <a:ext cx="6096000" cy="3429000"/>
          </a:xfrm>
          <a:ln/>
        </p:spPr>
      </p:sp>
      <p:sp>
        <p:nvSpPr>
          <p:cNvPr id="94413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8960351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06D263-AD88-4EF3-B931-C19CCC7DE150}" type="slidenum">
              <a:rPr lang="en-US" altLang="zh-CN"/>
              <a:pPr/>
              <a:t>110</a:t>
            </a:fld>
            <a:endParaRPr lang="en-US" altLang="zh-CN"/>
          </a:p>
        </p:txBody>
      </p:sp>
      <p:sp>
        <p:nvSpPr>
          <p:cNvPr id="774146" name="Rectangle 2"/>
          <p:cNvSpPr>
            <a:spLocks noGrp="1" noRot="1" noChangeAspect="1" noChangeArrowheads="1" noTextEdit="1"/>
          </p:cNvSpPr>
          <p:nvPr>
            <p:ph type="sldImg"/>
          </p:nvPr>
        </p:nvSpPr>
        <p:spPr>
          <a:xfrm>
            <a:off x="381000" y="685800"/>
            <a:ext cx="6096000" cy="3429000"/>
          </a:xfrm>
          <a:ln/>
        </p:spPr>
      </p:sp>
      <p:sp>
        <p:nvSpPr>
          <p:cNvPr id="77414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94003082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1960D3-02A3-43A3-9EFD-D16C51A31629}" type="slidenum">
              <a:rPr lang="en-US" altLang="zh-CN"/>
              <a:pPr/>
              <a:t>111</a:t>
            </a:fld>
            <a:endParaRPr lang="en-US" altLang="zh-CN"/>
          </a:p>
        </p:txBody>
      </p:sp>
      <p:sp>
        <p:nvSpPr>
          <p:cNvPr id="775170" name="Rectangle 2"/>
          <p:cNvSpPr>
            <a:spLocks noGrp="1" noRot="1" noChangeAspect="1" noChangeArrowheads="1" noTextEdit="1"/>
          </p:cNvSpPr>
          <p:nvPr>
            <p:ph type="sldImg"/>
          </p:nvPr>
        </p:nvSpPr>
        <p:spPr>
          <a:xfrm>
            <a:off x="381000" y="685800"/>
            <a:ext cx="6096000" cy="3429000"/>
          </a:xfrm>
          <a:ln/>
        </p:spPr>
      </p:sp>
      <p:sp>
        <p:nvSpPr>
          <p:cNvPr id="77517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73461502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3CEF52-F643-4A3D-8A1B-1AF4455F6CCC}" type="slidenum">
              <a:rPr lang="en-US" altLang="zh-CN"/>
              <a:pPr/>
              <a:t>112</a:t>
            </a:fld>
            <a:endParaRPr lang="en-US" altLang="zh-CN"/>
          </a:p>
        </p:txBody>
      </p:sp>
      <p:sp>
        <p:nvSpPr>
          <p:cNvPr id="776194" name="Rectangle 2"/>
          <p:cNvSpPr>
            <a:spLocks noGrp="1" noRot="1" noChangeAspect="1" noChangeArrowheads="1" noTextEdit="1"/>
          </p:cNvSpPr>
          <p:nvPr>
            <p:ph type="sldImg"/>
          </p:nvPr>
        </p:nvSpPr>
        <p:spPr>
          <a:xfrm>
            <a:off x="381000" y="685800"/>
            <a:ext cx="6096000" cy="3429000"/>
          </a:xfrm>
          <a:ln/>
        </p:spPr>
      </p:sp>
      <p:sp>
        <p:nvSpPr>
          <p:cNvPr id="77619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06832977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87C286-470C-42A7-86BD-2A42DFC1BD6C}" type="slidenum">
              <a:rPr lang="en-US" altLang="zh-CN"/>
              <a:pPr/>
              <a:t>113</a:t>
            </a:fld>
            <a:endParaRPr lang="en-US" altLang="zh-CN"/>
          </a:p>
        </p:txBody>
      </p:sp>
      <p:sp>
        <p:nvSpPr>
          <p:cNvPr id="777218" name="Rectangle 2"/>
          <p:cNvSpPr>
            <a:spLocks noGrp="1" noRot="1" noChangeAspect="1" noChangeArrowheads="1" noTextEdit="1"/>
          </p:cNvSpPr>
          <p:nvPr>
            <p:ph type="sldImg"/>
          </p:nvPr>
        </p:nvSpPr>
        <p:spPr>
          <a:xfrm>
            <a:off x="381000" y="685800"/>
            <a:ext cx="6096000" cy="3429000"/>
          </a:xfrm>
          <a:ln/>
        </p:spPr>
      </p:sp>
      <p:sp>
        <p:nvSpPr>
          <p:cNvPr id="77721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08377485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69F780-3C24-41CE-8B19-EA4C765922FD}" type="slidenum">
              <a:rPr lang="en-US" altLang="zh-CN"/>
              <a:pPr/>
              <a:t>114</a:t>
            </a:fld>
            <a:endParaRPr lang="en-US" altLang="zh-CN"/>
          </a:p>
        </p:txBody>
      </p:sp>
      <p:sp>
        <p:nvSpPr>
          <p:cNvPr id="779266" name="Rectangle 2"/>
          <p:cNvSpPr>
            <a:spLocks noGrp="1" noRot="1" noChangeAspect="1" noChangeArrowheads="1" noTextEdit="1"/>
          </p:cNvSpPr>
          <p:nvPr>
            <p:ph type="sldImg"/>
          </p:nvPr>
        </p:nvSpPr>
        <p:spPr>
          <a:xfrm>
            <a:off x="381000" y="685800"/>
            <a:ext cx="6096000" cy="3429000"/>
          </a:xfrm>
          <a:ln/>
        </p:spPr>
      </p:sp>
      <p:sp>
        <p:nvSpPr>
          <p:cNvPr id="77926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3386607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E69A6-1A2A-4115-90F1-40C17C200236}" type="slidenum">
              <a:rPr lang="en-US" altLang="zh-CN"/>
              <a:pPr/>
              <a:t>115</a:t>
            </a:fld>
            <a:endParaRPr lang="en-US" altLang="zh-CN"/>
          </a:p>
        </p:txBody>
      </p:sp>
      <p:sp>
        <p:nvSpPr>
          <p:cNvPr id="780290" name="Rectangle 2"/>
          <p:cNvSpPr>
            <a:spLocks noGrp="1" noRot="1" noChangeAspect="1" noChangeArrowheads="1" noTextEdit="1"/>
          </p:cNvSpPr>
          <p:nvPr>
            <p:ph type="sldImg"/>
          </p:nvPr>
        </p:nvSpPr>
        <p:spPr>
          <a:xfrm>
            <a:off x="381000" y="685800"/>
            <a:ext cx="6096000" cy="3429000"/>
          </a:xfrm>
          <a:ln/>
        </p:spPr>
      </p:sp>
      <p:sp>
        <p:nvSpPr>
          <p:cNvPr id="78029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53004066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C17F13-2609-4AE4-8638-1CA5E6372A77}" type="slidenum">
              <a:rPr lang="en-US" altLang="zh-CN"/>
              <a:pPr/>
              <a:t>116</a:t>
            </a:fld>
            <a:endParaRPr lang="en-US" altLang="zh-CN"/>
          </a:p>
        </p:txBody>
      </p:sp>
      <p:sp>
        <p:nvSpPr>
          <p:cNvPr id="781314" name="Rectangle 2"/>
          <p:cNvSpPr>
            <a:spLocks noGrp="1" noRot="1" noChangeAspect="1" noChangeArrowheads="1" noTextEdit="1"/>
          </p:cNvSpPr>
          <p:nvPr>
            <p:ph type="sldImg"/>
          </p:nvPr>
        </p:nvSpPr>
        <p:spPr>
          <a:xfrm>
            <a:off x="381000" y="685800"/>
            <a:ext cx="6096000" cy="3429000"/>
          </a:xfrm>
          <a:ln/>
        </p:spPr>
      </p:sp>
      <p:sp>
        <p:nvSpPr>
          <p:cNvPr id="78131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97664259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2AF121-7A11-42D1-84AD-AB9FCC26D81E}" type="slidenum">
              <a:rPr lang="en-US" altLang="zh-CN"/>
              <a:pPr/>
              <a:t>117</a:t>
            </a:fld>
            <a:endParaRPr lang="en-US" altLang="zh-CN"/>
          </a:p>
        </p:txBody>
      </p:sp>
      <p:sp>
        <p:nvSpPr>
          <p:cNvPr id="782338" name="Rectangle 2"/>
          <p:cNvSpPr>
            <a:spLocks noGrp="1" noRot="1" noChangeAspect="1" noChangeArrowheads="1" noTextEdit="1"/>
          </p:cNvSpPr>
          <p:nvPr>
            <p:ph type="sldImg"/>
          </p:nvPr>
        </p:nvSpPr>
        <p:spPr>
          <a:xfrm>
            <a:off x="381000" y="685800"/>
            <a:ext cx="6096000" cy="3429000"/>
          </a:xfrm>
          <a:ln/>
        </p:spPr>
      </p:sp>
      <p:sp>
        <p:nvSpPr>
          <p:cNvPr id="782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5236198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1907F-8081-4BBF-BDE8-9BF5B833D960}" type="slidenum">
              <a:rPr lang="en-US" altLang="zh-CN"/>
              <a:pPr/>
              <a:t>118</a:t>
            </a:fld>
            <a:endParaRPr lang="en-US" altLang="zh-CN"/>
          </a:p>
        </p:txBody>
      </p:sp>
      <p:sp>
        <p:nvSpPr>
          <p:cNvPr id="783362" name="Rectangle 2"/>
          <p:cNvSpPr>
            <a:spLocks noGrp="1" noRot="1" noChangeAspect="1" noChangeArrowheads="1" noTextEdit="1"/>
          </p:cNvSpPr>
          <p:nvPr>
            <p:ph type="sldImg"/>
          </p:nvPr>
        </p:nvSpPr>
        <p:spPr>
          <a:xfrm>
            <a:off x="381000" y="685800"/>
            <a:ext cx="6096000" cy="3429000"/>
          </a:xfrm>
          <a:ln/>
        </p:spPr>
      </p:sp>
      <p:sp>
        <p:nvSpPr>
          <p:cNvPr id="78336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66780137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185054-33A1-4993-89AE-4EDA7E3EF856}" type="slidenum">
              <a:rPr lang="en-US" altLang="zh-CN"/>
              <a:pPr/>
              <a:t>119</a:t>
            </a:fld>
            <a:endParaRPr lang="en-US" altLang="zh-CN"/>
          </a:p>
        </p:txBody>
      </p:sp>
      <p:sp>
        <p:nvSpPr>
          <p:cNvPr id="784386" name="Rectangle 2"/>
          <p:cNvSpPr>
            <a:spLocks noGrp="1" noRot="1" noChangeAspect="1" noChangeArrowheads="1" noTextEdit="1"/>
          </p:cNvSpPr>
          <p:nvPr>
            <p:ph type="sldImg"/>
          </p:nvPr>
        </p:nvSpPr>
        <p:spPr>
          <a:xfrm>
            <a:off x="381000" y="685800"/>
            <a:ext cx="6096000" cy="3429000"/>
          </a:xfrm>
          <a:ln/>
        </p:spPr>
      </p:sp>
      <p:sp>
        <p:nvSpPr>
          <p:cNvPr id="78438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128458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553A6D-6562-40F9-AF71-A07C51419BE2}" type="slidenum">
              <a:rPr lang="en-US" altLang="zh-CN"/>
              <a:pPr/>
              <a:t>12</a:t>
            </a:fld>
            <a:endParaRPr lang="en-US" altLang="zh-CN"/>
          </a:p>
        </p:txBody>
      </p:sp>
      <p:sp>
        <p:nvSpPr>
          <p:cNvPr id="946178" name="Rectangle 2"/>
          <p:cNvSpPr>
            <a:spLocks noGrp="1" noRot="1" noChangeAspect="1" noChangeArrowheads="1" noTextEdit="1"/>
          </p:cNvSpPr>
          <p:nvPr>
            <p:ph type="sldImg"/>
          </p:nvPr>
        </p:nvSpPr>
        <p:spPr>
          <a:xfrm>
            <a:off x="381000" y="685800"/>
            <a:ext cx="6096000" cy="3429000"/>
          </a:xfrm>
          <a:ln/>
        </p:spPr>
      </p:sp>
      <p:sp>
        <p:nvSpPr>
          <p:cNvPr id="94617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73376644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5E2D6D-DE3A-49BC-8C12-0FCF244D6000}" type="slidenum">
              <a:rPr lang="en-US" altLang="zh-CN"/>
              <a:pPr/>
              <a:t>120</a:t>
            </a:fld>
            <a:endParaRPr lang="en-US" altLang="zh-CN"/>
          </a:p>
        </p:txBody>
      </p:sp>
      <p:sp>
        <p:nvSpPr>
          <p:cNvPr id="785410" name="Rectangle 2"/>
          <p:cNvSpPr>
            <a:spLocks noGrp="1" noRot="1" noChangeAspect="1" noChangeArrowheads="1" noTextEdit="1"/>
          </p:cNvSpPr>
          <p:nvPr>
            <p:ph type="sldImg"/>
          </p:nvPr>
        </p:nvSpPr>
        <p:spPr>
          <a:xfrm>
            <a:off x="381000" y="685800"/>
            <a:ext cx="6096000" cy="3429000"/>
          </a:xfrm>
          <a:ln/>
        </p:spPr>
      </p:sp>
      <p:sp>
        <p:nvSpPr>
          <p:cNvPr id="78541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0274727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0B4CBB-F0C4-4C5C-BAA9-2B16C15625A5}" type="slidenum">
              <a:rPr lang="en-US" altLang="zh-CN"/>
              <a:pPr/>
              <a:t>121</a:t>
            </a:fld>
            <a:endParaRPr lang="en-US" altLang="zh-CN"/>
          </a:p>
        </p:txBody>
      </p:sp>
      <p:sp>
        <p:nvSpPr>
          <p:cNvPr id="786434" name="Rectangle 2"/>
          <p:cNvSpPr>
            <a:spLocks noGrp="1" noRot="1" noChangeAspect="1" noChangeArrowheads="1" noTextEdit="1"/>
          </p:cNvSpPr>
          <p:nvPr>
            <p:ph type="sldImg"/>
          </p:nvPr>
        </p:nvSpPr>
        <p:spPr>
          <a:xfrm>
            <a:off x="381000" y="685800"/>
            <a:ext cx="6096000" cy="3429000"/>
          </a:xfrm>
          <a:ln/>
        </p:spPr>
      </p:sp>
      <p:sp>
        <p:nvSpPr>
          <p:cNvPr id="78643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06097100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585D77-C5FD-4AAB-8B7A-8FE5E6C56D25}" type="slidenum">
              <a:rPr lang="en-US" altLang="zh-CN"/>
              <a:pPr/>
              <a:t>122</a:t>
            </a:fld>
            <a:endParaRPr lang="en-US" altLang="zh-CN"/>
          </a:p>
        </p:txBody>
      </p:sp>
      <p:sp>
        <p:nvSpPr>
          <p:cNvPr id="787458" name="Rectangle 2"/>
          <p:cNvSpPr>
            <a:spLocks noGrp="1" noRot="1" noChangeAspect="1" noChangeArrowheads="1" noTextEdit="1"/>
          </p:cNvSpPr>
          <p:nvPr>
            <p:ph type="sldImg"/>
          </p:nvPr>
        </p:nvSpPr>
        <p:spPr>
          <a:xfrm>
            <a:off x="381000" y="685800"/>
            <a:ext cx="6096000" cy="3429000"/>
          </a:xfrm>
          <a:ln/>
        </p:spPr>
      </p:sp>
      <p:sp>
        <p:nvSpPr>
          <p:cNvPr id="78745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23770270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1C628F-3015-49CE-9CA5-916A8CAFFDA8}" type="slidenum">
              <a:rPr lang="en-US" altLang="zh-CN"/>
              <a:pPr/>
              <a:t>123</a:t>
            </a:fld>
            <a:endParaRPr lang="en-US" altLang="zh-CN"/>
          </a:p>
        </p:txBody>
      </p:sp>
      <p:sp>
        <p:nvSpPr>
          <p:cNvPr id="788482" name="Rectangle 2"/>
          <p:cNvSpPr>
            <a:spLocks noGrp="1" noRot="1" noChangeAspect="1" noChangeArrowheads="1" noTextEdit="1"/>
          </p:cNvSpPr>
          <p:nvPr>
            <p:ph type="sldImg"/>
          </p:nvPr>
        </p:nvSpPr>
        <p:spPr>
          <a:xfrm>
            <a:off x="381000" y="685800"/>
            <a:ext cx="6096000" cy="3429000"/>
          </a:xfrm>
          <a:ln/>
        </p:spPr>
      </p:sp>
      <p:sp>
        <p:nvSpPr>
          <p:cNvPr id="78848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17112818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263548-5547-46BC-82F8-5508D9AACB3C}" type="slidenum">
              <a:rPr lang="en-US" altLang="zh-CN"/>
              <a:pPr/>
              <a:t>124</a:t>
            </a:fld>
            <a:endParaRPr lang="en-US" altLang="zh-CN"/>
          </a:p>
        </p:txBody>
      </p:sp>
      <p:sp>
        <p:nvSpPr>
          <p:cNvPr id="789506" name="Rectangle 2"/>
          <p:cNvSpPr>
            <a:spLocks noGrp="1" noRot="1" noChangeAspect="1" noChangeArrowheads="1" noTextEdit="1"/>
          </p:cNvSpPr>
          <p:nvPr>
            <p:ph type="sldImg"/>
          </p:nvPr>
        </p:nvSpPr>
        <p:spPr>
          <a:xfrm>
            <a:off x="381000" y="685800"/>
            <a:ext cx="6096000" cy="3429000"/>
          </a:xfrm>
          <a:ln/>
        </p:spPr>
      </p:sp>
      <p:sp>
        <p:nvSpPr>
          <p:cNvPr id="78950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83018318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A3AB86-7665-408C-ACE4-F54B0621FDFD}" type="slidenum">
              <a:rPr lang="en-US" altLang="zh-CN"/>
              <a:pPr/>
              <a:t>125</a:t>
            </a:fld>
            <a:endParaRPr lang="en-US" altLang="zh-CN"/>
          </a:p>
        </p:txBody>
      </p:sp>
      <p:sp>
        <p:nvSpPr>
          <p:cNvPr id="790530" name="Rectangle 2"/>
          <p:cNvSpPr>
            <a:spLocks noGrp="1" noRot="1" noChangeAspect="1" noChangeArrowheads="1" noTextEdit="1"/>
          </p:cNvSpPr>
          <p:nvPr>
            <p:ph type="sldImg"/>
          </p:nvPr>
        </p:nvSpPr>
        <p:spPr>
          <a:xfrm>
            <a:off x="381000" y="685800"/>
            <a:ext cx="6096000" cy="3429000"/>
          </a:xfrm>
          <a:ln/>
        </p:spPr>
      </p:sp>
      <p:sp>
        <p:nvSpPr>
          <p:cNvPr id="79053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62816582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257551-7B9F-4855-A3C8-AD805649B551}" type="slidenum">
              <a:rPr lang="en-US" altLang="zh-CN"/>
              <a:pPr/>
              <a:t>126</a:t>
            </a:fld>
            <a:endParaRPr lang="en-US" altLang="zh-CN"/>
          </a:p>
        </p:txBody>
      </p:sp>
      <p:sp>
        <p:nvSpPr>
          <p:cNvPr id="791554" name="Rectangle 2"/>
          <p:cNvSpPr>
            <a:spLocks noGrp="1" noRot="1" noChangeAspect="1" noChangeArrowheads="1" noTextEdit="1"/>
          </p:cNvSpPr>
          <p:nvPr>
            <p:ph type="sldImg"/>
          </p:nvPr>
        </p:nvSpPr>
        <p:spPr>
          <a:xfrm>
            <a:off x="381000" y="685800"/>
            <a:ext cx="6096000" cy="3429000"/>
          </a:xfrm>
          <a:ln/>
        </p:spPr>
      </p:sp>
      <p:sp>
        <p:nvSpPr>
          <p:cNvPr id="79155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97682218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2823E6-979B-4ADC-BD54-2B6384D72679}" type="slidenum">
              <a:rPr lang="en-US" altLang="zh-CN"/>
              <a:pPr/>
              <a:t>127</a:t>
            </a:fld>
            <a:endParaRPr lang="en-US" altLang="zh-CN"/>
          </a:p>
        </p:txBody>
      </p:sp>
      <p:sp>
        <p:nvSpPr>
          <p:cNvPr id="792578" name="Rectangle 2"/>
          <p:cNvSpPr>
            <a:spLocks noGrp="1" noRot="1" noChangeAspect="1" noChangeArrowheads="1" noTextEdit="1"/>
          </p:cNvSpPr>
          <p:nvPr>
            <p:ph type="sldImg"/>
          </p:nvPr>
        </p:nvSpPr>
        <p:spPr>
          <a:xfrm>
            <a:off x="381000" y="685800"/>
            <a:ext cx="6096000" cy="3429000"/>
          </a:xfrm>
          <a:ln/>
        </p:spPr>
      </p:sp>
      <p:sp>
        <p:nvSpPr>
          <p:cNvPr id="79257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20867427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6AF2AB-A6EF-42DF-A4A6-407C57A1ACB8}" type="slidenum">
              <a:rPr lang="en-US" altLang="zh-CN"/>
              <a:pPr/>
              <a:t>128</a:t>
            </a:fld>
            <a:endParaRPr lang="en-US" altLang="zh-CN"/>
          </a:p>
        </p:txBody>
      </p:sp>
      <p:sp>
        <p:nvSpPr>
          <p:cNvPr id="793602" name="Rectangle 2"/>
          <p:cNvSpPr>
            <a:spLocks noGrp="1" noRot="1" noChangeAspect="1" noChangeArrowheads="1" noTextEdit="1"/>
          </p:cNvSpPr>
          <p:nvPr>
            <p:ph type="sldImg"/>
          </p:nvPr>
        </p:nvSpPr>
        <p:spPr>
          <a:xfrm>
            <a:off x="381000" y="685800"/>
            <a:ext cx="6096000" cy="3429000"/>
          </a:xfrm>
          <a:ln/>
        </p:spPr>
      </p:sp>
      <p:sp>
        <p:nvSpPr>
          <p:cNvPr id="79360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54018105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83AEA4-7A73-4F99-B5C1-8D927E948B81}" type="slidenum">
              <a:rPr lang="en-US" altLang="zh-CN"/>
              <a:pPr/>
              <a:t>129</a:t>
            </a:fld>
            <a:endParaRPr lang="en-US" altLang="zh-CN"/>
          </a:p>
        </p:txBody>
      </p:sp>
      <p:sp>
        <p:nvSpPr>
          <p:cNvPr id="794626" name="Rectangle 2"/>
          <p:cNvSpPr>
            <a:spLocks noGrp="1" noRot="1" noChangeAspect="1" noChangeArrowheads="1" noTextEdit="1"/>
          </p:cNvSpPr>
          <p:nvPr>
            <p:ph type="sldImg"/>
          </p:nvPr>
        </p:nvSpPr>
        <p:spPr>
          <a:xfrm>
            <a:off x="381000" y="685800"/>
            <a:ext cx="6096000" cy="3429000"/>
          </a:xfrm>
          <a:ln/>
        </p:spPr>
      </p:sp>
      <p:sp>
        <p:nvSpPr>
          <p:cNvPr id="79462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801926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3F6BD1-2065-40FF-97F4-2EC5B8DE522C}" type="slidenum">
              <a:rPr lang="en-US" altLang="zh-CN"/>
              <a:pPr/>
              <a:t>13</a:t>
            </a:fld>
            <a:endParaRPr lang="en-US" altLang="zh-CN"/>
          </a:p>
        </p:txBody>
      </p:sp>
      <p:sp>
        <p:nvSpPr>
          <p:cNvPr id="948226" name="Rectangle 2"/>
          <p:cNvSpPr>
            <a:spLocks noGrp="1" noRot="1" noChangeAspect="1" noChangeArrowheads="1" noTextEdit="1"/>
          </p:cNvSpPr>
          <p:nvPr>
            <p:ph type="sldImg"/>
          </p:nvPr>
        </p:nvSpPr>
        <p:spPr>
          <a:xfrm>
            <a:off x="381000" y="685800"/>
            <a:ext cx="6096000" cy="3429000"/>
          </a:xfrm>
          <a:ln/>
        </p:spPr>
      </p:sp>
      <p:sp>
        <p:nvSpPr>
          <p:cNvPr id="94822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6311473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CFAEA1-3F6F-4697-86E9-2BFEA9DF6701}" type="slidenum">
              <a:rPr lang="en-US" altLang="zh-CN"/>
              <a:pPr/>
              <a:t>130</a:t>
            </a:fld>
            <a:endParaRPr lang="en-US" altLang="zh-CN"/>
          </a:p>
        </p:txBody>
      </p:sp>
      <p:sp>
        <p:nvSpPr>
          <p:cNvPr id="795650" name="Rectangle 2"/>
          <p:cNvSpPr>
            <a:spLocks noGrp="1" noRot="1" noChangeAspect="1" noChangeArrowheads="1" noTextEdit="1"/>
          </p:cNvSpPr>
          <p:nvPr>
            <p:ph type="sldImg"/>
          </p:nvPr>
        </p:nvSpPr>
        <p:spPr>
          <a:xfrm>
            <a:off x="381000" y="685800"/>
            <a:ext cx="6096000" cy="3429000"/>
          </a:xfrm>
          <a:ln/>
        </p:spPr>
      </p:sp>
      <p:sp>
        <p:nvSpPr>
          <p:cNvPr id="79565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06920415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7EED89-A589-49EE-9B68-02C6D593EF68}" type="slidenum">
              <a:rPr lang="en-US" altLang="zh-CN"/>
              <a:pPr/>
              <a:t>131</a:t>
            </a:fld>
            <a:endParaRPr lang="en-US" altLang="zh-CN"/>
          </a:p>
        </p:txBody>
      </p:sp>
      <p:sp>
        <p:nvSpPr>
          <p:cNvPr id="992258" name="Rectangle 2"/>
          <p:cNvSpPr>
            <a:spLocks noGrp="1" noRot="1" noChangeAspect="1" noChangeArrowheads="1" noTextEdit="1"/>
          </p:cNvSpPr>
          <p:nvPr>
            <p:ph type="sldImg"/>
          </p:nvPr>
        </p:nvSpPr>
        <p:spPr>
          <a:xfrm>
            <a:off x="381000" y="685800"/>
            <a:ext cx="6096000" cy="3429000"/>
          </a:xfrm>
          <a:ln/>
        </p:spPr>
      </p:sp>
      <p:sp>
        <p:nvSpPr>
          <p:cNvPr id="99225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6686128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B1443C-BAD2-4C5F-9DB4-F78100089BA0}" type="slidenum">
              <a:rPr lang="en-US" altLang="zh-CN"/>
              <a:pPr/>
              <a:t>132</a:t>
            </a:fld>
            <a:endParaRPr lang="en-US" altLang="zh-CN"/>
          </a:p>
        </p:txBody>
      </p:sp>
      <p:sp>
        <p:nvSpPr>
          <p:cNvPr id="796674" name="Rectangle 2"/>
          <p:cNvSpPr>
            <a:spLocks noGrp="1" noRot="1" noChangeAspect="1" noChangeArrowheads="1" noTextEdit="1"/>
          </p:cNvSpPr>
          <p:nvPr>
            <p:ph type="sldImg"/>
          </p:nvPr>
        </p:nvSpPr>
        <p:spPr>
          <a:xfrm>
            <a:off x="381000" y="685800"/>
            <a:ext cx="6096000" cy="3429000"/>
          </a:xfrm>
          <a:ln/>
        </p:spPr>
      </p:sp>
      <p:sp>
        <p:nvSpPr>
          <p:cNvPr id="79667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95844762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3FA48F-4B5C-4531-B130-7B2E7C9FDB92}" type="slidenum">
              <a:rPr lang="en-US" altLang="zh-CN"/>
              <a:pPr/>
              <a:t>133</a:t>
            </a:fld>
            <a:endParaRPr lang="en-US" altLang="zh-CN"/>
          </a:p>
        </p:txBody>
      </p:sp>
      <p:sp>
        <p:nvSpPr>
          <p:cNvPr id="797698" name="Rectangle 2"/>
          <p:cNvSpPr>
            <a:spLocks noGrp="1" noRot="1" noChangeAspect="1" noChangeArrowheads="1" noTextEdit="1"/>
          </p:cNvSpPr>
          <p:nvPr>
            <p:ph type="sldImg"/>
          </p:nvPr>
        </p:nvSpPr>
        <p:spPr>
          <a:xfrm>
            <a:off x="381000" y="685800"/>
            <a:ext cx="6096000" cy="3429000"/>
          </a:xfrm>
          <a:ln/>
        </p:spPr>
      </p:sp>
      <p:sp>
        <p:nvSpPr>
          <p:cNvPr id="7976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39799166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2D795F-1AEB-4B1A-B99A-F4AA1079FA84}" type="slidenum">
              <a:rPr lang="en-US" altLang="zh-CN"/>
              <a:pPr/>
              <a:t>134</a:t>
            </a:fld>
            <a:endParaRPr lang="en-US" altLang="zh-CN"/>
          </a:p>
        </p:txBody>
      </p:sp>
      <p:sp>
        <p:nvSpPr>
          <p:cNvPr id="798722" name="Rectangle 2"/>
          <p:cNvSpPr>
            <a:spLocks noGrp="1" noRot="1" noChangeAspect="1" noChangeArrowheads="1" noTextEdit="1"/>
          </p:cNvSpPr>
          <p:nvPr>
            <p:ph type="sldImg"/>
          </p:nvPr>
        </p:nvSpPr>
        <p:spPr>
          <a:xfrm>
            <a:off x="381000" y="685800"/>
            <a:ext cx="6096000" cy="3429000"/>
          </a:xfrm>
          <a:ln/>
        </p:spPr>
      </p:sp>
      <p:sp>
        <p:nvSpPr>
          <p:cNvPr id="79872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7102981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C03F0A-4AF0-4B28-82B3-3039238352A3}" type="slidenum">
              <a:rPr lang="en-US" altLang="zh-CN"/>
              <a:pPr/>
              <a:t>135</a:t>
            </a:fld>
            <a:endParaRPr lang="en-US" altLang="zh-CN"/>
          </a:p>
        </p:txBody>
      </p:sp>
      <p:sp>
        <p:nvSpPr>
          <p:cNvPr id="799746" name="Rectangle 2"/>
          <p:cNvSpPr>
            <a:spLocks noGrp="1" noRot="1" noChangeAspect="1" noChangeArrowheads="1" noTextEdit="1"/>
          </p:cNvSpPr>
          <p:nvPr>
            <p:ph type="sldImg"/>
          </p:nvPr>
        </p:nvSpPr>
        <p:spPr>
          <a:xfrm>
            <a:off x="381000" y="685800"/>
            <a:ext cx="6096000" cy="3429000"/>
          </a:xfrm>
          <a:ln/>
        </p:spPr>
      </p:sp>
      <p:sp>
        <p:nvSpPr>
          <p:cNvPr id="79974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06517791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07769D-5E3F-458F-B474-AA043A12524F}" type="slidenum">
              <a:rPr lang="en-US" altLang="zh-CN"/>
              <a:pPr/>
              <a:t>136</a:t>
            </a:fld>
            <a:endParaRPr lang="en-US" altLang="zh-CN"/>
          </a:p>
        </p:txBody>
      </p:sp>
      <p:sp>
        <p:nvSpPr>
          <p:cNvPr id="800770" name="Rectangle 2"/>
          <p:cNvSpPr>
            <a:spLocks noGrp="1" noRot="1" noChangeAspect="1" noChangeArrowheads="1" noTextEdit="1"/>
          </p:cNvSpPr>
          <p:nvPr>
            <p:ph type="sldImg"/>
          </p:nvPr>
        </p:nvSpPr>
        <p:spPr>
          <a:xfrm>
            <a:off x="381000" y="685800"/>
            <a:ext cx="6096000" cy="3429000"/>
          </a:xfrm>
          <a:ln/>
        </p:spPr>
      </p:sp>
      <p:sp>
        <p:nvSpPr>
          <p:cNvPr id="80077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91063537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4B15A4-34F4-412C-A63E-3F7483EA152C}" type="slidenum">
              <a:rPr lang="en-US" altLang="zh-CN"/>
              <a:pPr/>
              <a:t>137</a:t>
            </a:fld>
            <a:endParaRPr lang="en-US" altLang="zh-CN"/>
          </a:p>
        </p:txBody>
      </p:sp>
      <p:sp>
        <p:nvSpPr>
          <p:cNvPr id="801794" name="Rectangle 2"/>
          <p:cNvSpPr>
            <a:spLocks noGrp="1" noRot="1" noChangeAspect="1" noChangeArrowheads="1" noTextEdit="1"/>
          </p:cNvSpPr>
          <p:nvPr>
            <p:ph type="sldImg"/>
          </p:nvPr>
        </p:nvSpPr>
        <p:spPr>
          <a:xfrm>
            <a:off x="381000" y="685800"/>
            <a:ext cx="6096000" cy="3429000"/>
          </a:xfrm>
          <a:ln/>
        </p:spPr>
      </p:sp>
      <p:sp>
        <p:nvSpPr>
          <p:cNvPr id="80179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554454840"/>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C047FC-906F-498B-A662-41E765CA167B}" type="slidenum">
              <a:rPr lang="en-US" altLang="zh-CN"/>
              <a:pPr/>
              <a:t>138</a:t>
            </a:fld>
            <a:endParaRPr lang="en-US" altLang="zh-CN"/>
          </a:p>
        </p:txBody>
      </p:sp>
      <p:sp>
        <p:nvSpPr>
          <p:cNvPr id="802818" name="Rectangle 2"/>
          <p:cNvSpPr>
            <a:spLocks noGrp="1" noRot="1" noChangeAspect="1" noChangeArrowheads="1" noTextEdit="1"/>
          </p:cNvSpPr>
          <p:nvPr>
            <p:ph type="sldImg"/>
          </p:nvPr>
        </p:nvSpPr>
        <p:spPr>
          <a:xfrm>
            <a:off x="381000" y="685800"/>
            <a:ext cx="6096000" cy="3429000"/>
          </a:xfrm>
          <a:ln/>
        </p:spPr>
      </p:sp>
      <p:sp>
        <p:nvSpPr>
          <p:cNvPr id="80281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967673629"/>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2C863E-284D-4892-AF5C-A023B356EFED}" type="slidenum">
              <a:rPr lang="en-US" altLang="zh-CN"/>
              <a:pPr/>
              <a:t>139</a:t>
            </a:fld>
            <a:endParaRPr lang="en-US" altLang="zh-CN"/>
          </a:p>
        </p:txBody>
      </p:sp>
      <p:sp>
        <p:nvSpPr>
          <p:cNvPr id="803842" name="Rectangle 2"/>
          <p:cNvSpPr>
            <a:spLocks noGrp="1" noRot="1" noChangeAspect="1" noChangeArrowheads="1" noTextEdit="1"/>
          </p:cNvSpPr>
          <p:nvPr>
            <p:ph type="sldImg"/>
          </p:nvPr>
        </p:nvSpPr>
        <p:spPr>
          <a:xfrm>
            <a:off x="381000" y="685800"/>
            <a:ext cx="6096000" cy="3429000"/>
          </a:xfrm>
          <a:ln/>
        </p:spPr>
      </p:sp>
      <p:sp>
        <p:nvSpPr>
          <p:cNvPr id="80384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353962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00564F-0523-4B5D-9A4C-5431C9E34D8D}" type="slidenum">
              <a:rPr lang="en-US" altLang="zh-CN"/>
              <a:pPr/>
              <a:t>14</a:t>
            </a:fld>
            <a:endParaRPr lang="en-US" altLang="zh-CN"/>
          </a:p>
        </p:txBody>
      </p:sp>
      <p:sp>
        <p:nvSpPr>
          <p:cNvPr id="968706" name="Rectangle 2"/>
          <p:cNvSpPr>
            <a:spLocks noGrp="1" noRot="1" noChangeAspect="1" noChangeArrowheads="1" noTextEdit="1"/>
          </p:cNvSpPr>
          <p:nvPr>
            <p:ph type="sldImg"/>
          </p:nvPr>
        </p:nvSpPr>
        <p:spPr>
          <a:xfrm>
            <a:off x="381000" y="685800"/>
            <a:ext cx="6096000" cy="3429000"/>
          </a:xfrm>
          <a:ln/>
        </p:spPr>
      </p:sp>
      <p:sp>
        <p:nvSpPr>
          <p:cNvPr id="96870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37158450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B2A246-5C6F-4F3F-9B21-179ACD0A732F}" type="slidenum">
              <a:rPr lang="en-US" altLang="zh-CN"/>
              <a:pPr/>
              <a:t>140</a:t>
            </a:fld>
            <a:endParaRPr lang="en-US" altLang="zh-CN"/>
          </a:p>
        </p:txBody>
      </p:sp>
      <p:sp>
        <p:nvSpPr>
          <p:cNvPr id="994306" name="Rectangle 2"/>
          <p:cNvSpPr>
            <a:spLocks noGrp="1" noRot="1" noChangeAspect="1" noChangeArrowheads="1" noTextEdit="1"/>
          </p:cNvSpPr>
          <p:nvPr>
            <p:ph type="sldImg"/>
          </p:nvPr>
        </p:nvSpPr>
        <p:spPr>
          <a:xfrm>
            <a:off x="381000" y="685800"/>
            <a:ext cx="6096000" cy="3429000"/>
          </a:xfrm>
          <a:ln/>
        </p:spPr>
      </p:sp>
      <p:sp>
        <p:nvSpPr>
          <p:cNvPr id="99430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78959036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F02927-E860-4193-B515-F52610AA5024}" type="slidenum">
              <a:rPr lang="en-US" altLang="zh-CN"/>
              <a:pPr/>
              <a:t>141</a:t>
            </a:fld>
            <a:endParaRPr lang="en-US" altLang="zh-CN"/>
          </a:p>
        </p:txBody>
      </p:sp>
      <p:sp>
        <p:nvSpPr>
          <p:cNvPr id="996354" name="Rectangle 2"/>
          <p:cNvSpPr>
            <a:spLocks noGrp="1" noRot="1" noChangeAspect="1" noChangeArrowheads="1" noTextEdit="1"/>
          </p:cNvSpPr>
          <p:nvPr>
            <p:ph type="sldImg"/>
          </p:nvPr>
        </p:nvSpPr>
        <p:spPr>
          <a:xfrm>
            <a:off x="381000" y="685800"/>
            <a:ext cx="6096000" cy="3429000"/>
          </a:xfrm>
          <a:ln/>
        </p:spPr>
      </p:sp>
      <p:sp>
        <p:nvSpPr>
          <p:cNvPr id="99635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7248646"/>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CD4BB6-9CE8-447B-BD06-B9008CE8106F}" type="slidenum">
              <a:rPr lang="en-US" altLang="zh-CN"/>
              <a:pPr/>
              <a:t>142</a:t>
            </a:fld>
            <a:endParaRPr lang="en-US" altLang="zh-CN"/>
          </a:p>
        </p:txBody>
      </p:sp>
      <p:sp>
        <p:nvSpPr>
          <p:cNvPr id="804866" name="Rectangle 2"/>
          <p:cNvSpPr>
            <a:spLocks noGrp="1" noRot="1" noChangeAspect="1" noChangeArrowheads="1" noTextEdit="1"/>
          </p:cNvSpPr>
          <p:nvPr>
            <p:ph type="sldImg"/>
          </p:nvPr>
        </p:nvSpPr>
        <p:spPr>
          <a:xfrm>
            <a:off x="381000" y="685800"/>
            <a:ext cx="6096000" cy="3429000"/>
          </a:xfrm>
          <a:ln/>
        </p:spPr>
      </p:sp>
      <p:sp>
        <p:nvSpPr>
          <p:cNvPr id="80486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60355844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4061AB-391C-491C-AEA1-F88BD5D84782}" type="slidenum">
              <a:rPr lang="en-US" altLang="zh-CN"/>
              <a:pPr/>
              <a:t>143</a:t>
            </a:fld>
            <a:endParaRPr lang="en-US" altLang="zh-CN"/>
          </a:p>
        </p:txBody>
      </p:sp>
      <p:sp>
        <p:nvSpPr>
          <p:cNvPr id="806914" name="Rectangle 2"/>
          <p:cNvSpPr>
            <a:spLocks noGrp="1" noRot="1" noChangeAspect="1" noChangeArrowheads="1" noTextEdit="1"/>
          </p:cNvSpPr>
          <p:nvPr>
            <p:ph type="sldImg"/>
          </p:nvPr>
        </p:nvSpPr>
        <p:spPr>
          <a:xfrm>
            <a:off x="381000" y="685800"/>
            <a:ext cx="6096000" cy="3429000"/>
          </a:xfrm>
          <a:ln/>
        </p:spPr>
      </p:sp>
      <p:sp>
        <p:nvSpPr>
          <p:cNvPr id="80691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42148765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3A5F0-BA8D-42F7-94F4-B11B58F47DB6}" type="slidenum">
              <a:rPr lang="en-US" altLang="zh-CN"/>
              <a:pPr/>
              <a:t>144</a:t>
            </a:fld>
            <a:endParaRPr lang="en-US" altLang="zh-CN"/>
          </a:p>
        </p:txBody>
      </p:sp>
      <p:sp>
        <p:nvSpPr>
          <p:cNvPr id="807938" name="Rectangle 2"/>
          <p:cNvSpPr>
            <a:spLocks noGrp="1" noRot="1" noChangeAspect="1" noChangeArrowheads="1" noTextEdit="1"/>
          </p:cNvSpPr>
          <p:nvPr>
            <p:ph type="sldImg"/>
          </p:nvPr>
        </p:nvSpPr>
        <p:spPr>
          <a:xfrm>
            <a:off x="381000" y="685800"/>
            <a:ext cx="6096000" cy="3429000"/>
          </a:xfrm>
          <a:ln/>
        </p:spPr>
      </p:sp>
      <p:sp>
        <p:nvSpPr>
          <p:cNvPr id="8079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11265512"/>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085515-44A9-4E06-9313-151DBD36990E}" type="slidenum">
              <a:rPr lang="en-US" altLang="zh-CN"/>
              <a:pPr/>
              <a:t>145</a:t>
            </a:fld>
            <a:endParaRPr lang="en-US" altLang="zh-CN"/>
          </a:p>
        </p:txBody>
      </p:sp>
      <p:sp>
        <p:nvSpPr>
          <p:cNvPr id="808962" name="Rectangle 2"/>
          <p:cNvSpPr>
            <a:spLocks noGrp="1" noRot="1" noChangeAspect="1" noChangeArrowheads="1" noTextEdit="1"/>
          </p:cNvSpPr>
          <p:nvPr>
            <p:ph type="sldImg"/>
          </p:nvPr>
        </p:nvSpPr>
        <p:spPr>
          <a:xfrm>
            <a:off x="381000" y="685800"/>
            <a:ext cx="6096000" cy="3429000"/>
          </a:xfrm>
          <a:ln/>
        </p:spPr>
      </p:sp>
      <p:sp>
        <p:nvSpPr>
          <p:cNvPr id="80896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11666605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CE204E-1582-4DBF-A020-9F94D4C74D46}" type="slidenum">
              <a:rPr lang="en-US" altLang="zh-CN"/>
              <a:pPr/>
              <a:t>146</a:t>
            </a:fld>
            <a:endParaRPr lang="en-US" altLang="zh-CN"/>
          </a:p>
        </p:txBody>
      </p:sp>
      <p:sp>
        <p:nvSpPr>
          <p:cNvPr id="809986" name="Rectangle 2"/>
          <p:cNvSpPr>
            <a:spLocks noGrp="1" noRot="1" noChangeAspect="1" noChangeArrowheads="1" noTextEdit="1"/>
          </p:cNvSpPr>
          <p:nvPr>
            <p:ph type="sldImg"/>
          </p:nvPr>
        </p:nvSpPr>
        <p:spPr>
          <a:xfrm>
            <a:off x="381000" y="685800"/>
            <a:ext cx="6096000" cy="3429000"/>
          </a:xfrm>
          <a:ln/>
        </p:spPr>
      </p:sp>
      <p:sp>
        <p:nvSpPr>
          <p:cNvPr id="80998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297315606"/>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FFEA45-8B3C-45D9-9265-87A0F8A24B54}" type="slidenum">
              <a:rPr lang="en-US" altLang="zh-CN"/>
              <a:pPr/>
              <a:t>147</a:t>
            </a:fld>
            <a:endParaRPr lang="en-US" altLang="zh-CN"/>
          </a:p>
        </p:txBody>
      </p:sp>
      <p:sp>
        <p:nvSpPr>
          <p:cNvPr id="811010" name="Rectangle 2"/>
          <p:cNvSpPr>
            <a:spLocks noGrp="1" noRot="1" noChangeAspect="1" noChangeArrowheads="1" noTextEdit="1"/>
          </p:cNvSpPr>
          <p:nvPr>
            <p:ph type="sldImg"/>
          </p:nvPr>
        </p:nvSpPr>
        <p:spPr>
          <a:xfrm>
            <a:off x="381000" y="685800"/>
            <a:ext cx="6096000" cy="3429000"/>
          </a:xfrm>
          <a:ln/>
        </p:spPr>
      </p:sp>
      <p:sp>
        <p:nvSpPr>
          <p:cNvPr id="81101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88429384"/>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EB8159-9A75-4F8E-AA79-0E8407A6C9FF}" type="slidenum">
              <a:rPr lang="en-US" altLang="zh-CN"/>
              <a:pPr/>
              <a:t>148</a:t>
            </a:fld>
            <a:endParaRPr lang="en-US" altLang="zh-CN"/>
          </a:p>
        </p:txBody>
      </p:sp>
      <p:sp>
        <p:nvSpPr>
          <p:cNvPr id="812034" name="Rectangle 2"/>
          <p:cNvSpPr>
            <a:spLocks noGrp="1" noRot="1" noChangeAspect="1" noChangeArrowheads="1" noTextEdit="1"/>
          </p:cNvSpPr>
          <p:nvPr>
            <p:ph type="sldImg"/>
          </p:nvPr>
        </p:nvSpPr>
        <p:spPr>
          <a:xfrm>
            <a:off x="381000" y="685800"/>
            <a:ext cx="6096000" cy="3429000"/>
          </a:xfrm>
          <a:ln/>
        </p:spPr>
      </p:sp>
      <p:sp>
        <p:nvSpPr>
          <p:cNvPr id="81203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41485608"/>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CA374C-5420-48AF-A848-A700C0ACC8E1}" type="slidenum">
              <a:rPr lang="en-US" altLang="zh-CN"/>
              <a:pPr/>
              <a:t>149</a:t>
            </a:fld>
            <a:endParaRPr lang="en-US" altLang="zh-CN"/>
          </a:p>
        </p:txBody>
      </p:sp>
      <p:sp>
        <p:nvSpPr>
          <p:cNvPr id="813058" name="Rectangle 2"/>
          <p:cNvSpPr>
            <a:spLocks noGrp="1" noRot="1" noChangeAspect="1" noChangeArrowheads="1" noTextEdit="1"/>
          </p:cNvSpPr>
          <p:nvPr>
            <p:ph type="sldImg"/>
          </p:nvPr>
        </p:nvSpPr>
        <p:spPr>
          <a:xfrm>
            <a:off x="381000" y="685800"/>
            <a:ext cx="6096000" cy="3429000"/>
          </a:xfrm>
          <a:ln/>
        </p:spPr>
      </p:sp>
      <p:sp>
        <p:nvSpPr>
          <p:cNvPr id="81305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42226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1003E2-1F1C-4C07-8230-A1CE34DF7600}" type="slidenum">
              <a:rPr lang="en-US" altLang="zh-CN"/>
              <a:pPr/>
              <a:t>15</a:t>
            </a:fld>
            <a:endParaRPr lang="en-US" altLang="zh-CN"/>
          </a:p>
        </p:txBody>
      </p:sp>
      <p:sp>
        <p:nvSpPr>
          <p:cNvPr id="969730" name="Rectangle 2"/>
          <p:cNvSpPr>
            <a:spLocks noGrp="1" noRot="1" noChangeAspect="1" noChangeArrowheads="1" noTextEdit="1"/>
          </p:cNvSpPr>
          <p:nvPr>
            <p:ph type="sldImg"/>
          </p:nvPr>
        </p:nvSpPr>
        <p:spPr>
          <a:xfrm>
            <a:off x="381000" y="685800"/>
            <a:ext cx="6096000" cy="3429000"/>
          </a:xfrm>
          <a:ln/>
        </p:spPr>
      </p:sp>
      <p:sp>
        <p:nvSpPr>
          <p:cNvPr id="96973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780848898"/>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164E33-B6C7-4973-ADE3-F4EB90CE4DCE}" type="slidenum">
              <a:rPr lang="en-US" altLang="zh-CN"/>
              <a:pPr/>
              <a:t>150</a:t>
            </a:fld>
            <a:endParaRPr lang="en-US" altLang="zh-CN"/>
          </a:p>
        </p:txBody>
      </p:sp>
      <p:sp>
        <p:nvSpPr>
          <p:cNvPr id="814082" name="Rectangle 2"/>
          <p:cNvSpPr>
            <a:spLocks noGrp="1" noRot="1" noChangeAspect="1" noChangeArrowheads="1" noTextEdit="1"/>
          </p:cNvSpPr>
          <p:nvPr>
            <p:ph type="sldImg"/>
          </p:nvPr>
        </p:nvSpPr>
        <p:spPr>
          <a:xfrm>
            <a:off x="381000" y="685800"/>
            <a:ext cx="6096000" cy="3429000"/>
          </a:xfrm>
          <a:ln/>
        </p:spPr>
      </p:sp>
      <p:sp>
        <p:nvSpPr>
          <p:cNvPr id="81408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17463693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D3C31-1A09-4EE5-AC74-C52ED0075E16}" type="slidenum">
              <a:rPr lang="en-US" altLang="zh-CN"/>
              <a:pPr/>
              <a:t>151</a:t>
            </a:fld>
            <a:endParaRPr lang="en-US" altLang="zh-CN"/>
          </a:p>
        </p:txBody>
      </p:sp>
      <p:sp>
        <p:nvSpPr>
          <p:cNvPr id="815106" name="Rectangle 2"/>
          <p:cNvSpPr>
            <a:spLocks noGrp="1" noRot="1" noChangeAspect="1" noChangeArrowheads="1" noTextEdit="1"/>
          </p:cNvSpPr>
          <p:nvPr>
            <p:ph type="sldImg"/>
          </p:nvPr>
        </p:nvSpPr>
        <p:spPr>
          <a:xfrm>
            <a:off x="381000" y="685800"/>
            <a:ext cx="6096000" cy="3429000"/>
          </a:xfrm>
          <a:ln/>
        </p:spPr>
      </p:sp>
      <p:sp>
        <p:nvSpPr>
          <p:cNvPr id="81510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284338673"/>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9EA9E0-77E8-4F5C-B3FC-C8475150232F}" type="slidenum">
              <a:rPr lang="en-US" altLang="zh-CN"/>
              <a:pPr/>
              <a:t>152</a:t>
            </a:fld>
            <a:endParaRPr lang="en-US" altLang="zh-CN"/>
          </a:p>
        </p:txBody>
      </p:sp>
      <p:sp>
        <p:nvSpPr>
          <p:cNvPr id="816130" name="Rectangle 2"/>
          <p:cNvSpPr>
            <a:spLocks noGrp="1" noRot="1" noChangeAspect="1" noChangeArrowheads="1" noTextEdit="1"/>
          </p:cNvSpPr>
          <p:nvPr>
            <p:ph type="sldImg"/>
          </p:nvPr>
        </p:nvSpPr>
        <p:spPr>
          <a:xfrm>
            <a:off x="381000" y="685800"/>
            <a:ext cx="6096000" cy="3429000"/>
          </a:xfrm>
          <a:ln/>
        </p:spPr>
      </p:sp>
      <p:sp>
        <p:nvSpPr>
          <p:cNvPr id="81613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977964089"/>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D1CD77-84B1-4670-854C-F6B9A489A332}" type="slidenum">
              <a:rPr lang="en-US" altLang="zh-CN"/>
              <a:pPr/>
              <a:t>153</a:t>
            </a:fld>
            <a:endParaRPr lang="en-US" altLang="zh-CN"/>
          </a:p>
        </p:txBody>
      </p:sp>
      <p:sp>
        <p:nvSpPr>
          <p:cNvPr id="817154" name="Rectangle 2"/>
          <p:cNvSpPr>
            <a:spLocks noGrp="1" noRot="1" noChangeAspect="1" noChangeArrowheads="1" noTextEdit="1"/>
          </p:cNvSpPr>
          <p:nvPr>
            <p:ph type="sldImg"/>
          </p:nvPr>
        </p:nvSpPr>
        <p:spPr>
          <a:xfrm>
            <a:off x="381000" y="685800"/>
            <a:ext cx="6096000" cy="3429000"/>
          </a:xfrm>
          <a:ln/>
        </p:spPr>
      </p:sp>
      <p:sp>
        <p:nvSpPr>
          <p:cNvPr id="81715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723352221"/>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A5DFC4-84CA-4EC6-A375-0427FF7076D4}" type="slidenum">
              <a:rPr lang="en-US" altLang="zh-CN"/>
              <a:pPr/>
              <a:t>154</a:t>
            </a:fld>
            <a:endParaRPr lang="en-US" altLang="zh-CN"/>
          </a:p>
        </p:txBody>
      </p:sp>
      <p:sp>
        <p:nvSpPr>
          <p:cNvPr id="818178" name="Rectangle 2"/>
          <p:cNvSpPr>
            <a:spLocks noGrp="1" noRot="1" noChangeAspect="1" noChangeArrowheads="1" noTextEdit="1"/>
          </p:cNvSpPr>
          <p:nvPr>
            <p:ph type="sldImg"/>
          </p:nvPr>
        </p:nvSpPr>
        <p:spPr>
          <a:xfrm>
            <a:off x="381000" y="685800"/>
            <a:ext cx="6096000" cy="3429000"/>
          </a:xfrm>
          <a:ln/>
        </p:spPr>
      </p:sp>
      <p:sp>
        <p:nvSpPr>
          <p:cNvPr id="81817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71386678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84AACF-DAB9-4E94-A8DE-97A1A0150719}" type="slidenum">
              <a:rPr lang="en-US" altLang="zh-CN"/>
              <a:pPr/>
              <a:t>155</a:t>
            </a:fld>
            <a:endParaRPr lang="en-US" altLang="zh-CN"/>
          </a:p>
        </p:txBody>
      </p:sp>
      <p:sp>
        <p:nvSpPr>
          <p:cNvPr id="819202" name="Rectangle 2"/>
          <p:cNvSpPr>
            <a:spLocks noGrp="1" noRot="1" noChangeAspect="1" noChangeArrowheads="1" noTextEdit="1"/>
          </p:cNvSpPr>
          <p:nvPr>
            <p:ph type="sldImg"/>
          </p:nvPr>
        </p:nvSpPr>
        <p:spPr>
          <a:xfrm>
            <a:off x="381000" y="685800"/>
            <a:ext cx="6096000" cy="3429000"/>
          </a:xfrm>
          <a:ln/>
        </p:spPr>
      </p:sp>
      <p:sp>
        <p:nvSpPr>
          <p:cNvPr id="81920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007992036"/>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FB5B98-CF43-4A45-8F97-BC9CAA3FD4D0}" type="slidenum">
              <a:rPr lang="en-US" altLang="zh-CN"/>
              <a:pPr/>
              <a:t>156</a:t>
            </a:fld>
            <a:endParaRPr lang="en-US" altLang="zh-CN"/>
          </a:p>
        </p:txBody>
      </p:sp>
      <p:sp>
        <p:nvSpPr>
          <p:cNvPr id="820226" name="Rectangle 2"/>
          <p:cNvSpPr>
            <a:spLocks noGrp="1" noRot="1" noChangeAspect="1" noChangeArrowheads="1" noTextEdit="1"/>
          </p:cNvSpPr>
          <p:nvPr>
            <p:ph type="sldImg"/>
          </p:nvPr>
        </p:nvSpPr>
        <p:spPr>
          <a:xfrm>
            <a:off x="381000" y="685800"/>
            <a:ext cx="6096000" cy="3429000"/>
          </a:xfrm>
          <a:ln/>
        </p:spPr>
      </p:sp>
      <p:sp>
        <p:nvSpPr>
          <p:cNvPr id="82022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13942863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814AF9-1FB4-4DFE-A0EB-B15834064ABC}" type="slidenum">
              <a:rPr lang="en-US" altLang="zh-CN"/>
              <a:pPr/>
              <a:t>157</a:t>
            </a:fld>
            <a:endParaRPr lang="en-US" altLang="zh-CN"/>
          </a:p>
        </p:txBody>
      </p:sp>
      <p:sp>
        <p:nvSpPr>
          <p:cNvPr id="821250" name="Rectangle 2"/>
          <p:cNvSpPr>
            <a:spLocks noGrp="1" noRot="1" noChangeAspect="1" noChangeArrowheads="1" noTextEdit="1"/>
          </p:cNvSpPr>
          <p:nvPr>
            <p:ph type="sldImg"/>
          </p:nvPr>
        </p:nvSpPr>
        <p:spPr>
          <a:xfrm>
            <a:off x="381000" y="685800"/>
            <a:ext cx="6096000" cy="3429000"/>
          </a:xfrm>
          <a:ln/>
        </p:spPr>
      </p:sp>
      <p:sp>
        <p:nvSpPr>
          <p:cNvPr id="82125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119500665"/>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7446B1-3EDA-4E5E-961A-3B368886E048}" type="slidenum">
              <a:rPr lang="en-US" altLang="zh-CN"/>
              <a:pPr/>
              <a:t>158</a:t>
            </a:fld>
            <a:endParaRPr lang="en-US" altLang="zh-CN"/>
          </a:p>
        </p:txBody>
      </p:sp>
      <p:sp>
        <p:nvSpPr>
          <p:cNvPr id="830466" name="Rectangle 2"/>
          <p:cNvSpPr>
            <a:spLocks noGrp="1" noRot="1" noChangeAspect="1" noChangeArrowheads="1" noTextEdit="1"/>
          </p:cNvSpPr>
          <p:nvPr>
            <p:ph type="sldImg"/>
          </p:nvPr>
        </p:nvSpPr>
        <p:spPr>
          <a:xfrm>
            <a:off x="381000" y="685800"/>
            <a:ext cx="6096000" cy="3429000"/>
          </a:xfrm>
          <a:ln/>
        </p:spPr>
      </p:sp>
      <p:sp>
        <p:nvSpPr>
          <p:cNvPr id="83046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041288521"/>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B32E45-A59A-4272-88E5-AB54F9231E67}" type="slidenum">
              <a:rPr lang="en-US" altLang="zh-CN"/>
              <a:pPr/>
              <a:t>159</a:t>
            </a:fld>
            <a:endParaRPr lang="en-US" altLang="zh-CN"/>
          </a:p>
        </p:txBody>
      </p:sp>
      <p:sp>
        <p:nvSpPr>
          <p:cNvPr id="831490" name="Rectangle 2"/>
          <p:cNvSpPr>
            <a:spLocks noGrp="1" noRot="1" noChangeAspect="1" noChangeArrowheads="1" noTextEdit="1"/>
          </p:cNvSpPr>
          <p:nvPr>
            <p:ph type="sldImg"/>
          </p:nvPr>
        </p:nvSpPr>
        <p:spPr>
          <a:xfrm>
            <a:off x="381000" y="685800"/>
            <a:ext cx="6096000" cy="3429000"/>
          </a:xfrm>
          <a:ln/>
        </p:spPr>
      </p:sp>
      <p:sp>
        <p:nvSpPr>
          <p:cNvPr id="83149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274417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08964B-6479-4E97-A7A8-0375321D7B46}" type="slidenum">
              <a:rPr lang="en-US" altLang="zh-CN"/>
              <a:pPr/>
              <a:t>16</a:t>
            </a:fld>
            <a:endParaRPr lang="en-US" altLang="zh-CN"/>
          </a:p>
        </p:txBody>
      </p:sp>
      <p:sp>
        <p:nvSpPr>
          <p:cNvPr id="684034" name="Rectangle 2"/>
          <p:cNvSpPr>
            <a:spLocks noGrp="1" noRot="1" noChangeAspect="1" noChangeArrowheads="1" noTextEdit="1"/>
          </p:cNvSpPr>
          <p:nvPr>
            <p:ph type="sldImg"/>
          </p:nvPr>
        </p:nvSpPr>
        <p:spPr>
          <a:xfrm>
            <a:off x="381000" y="685800"/>
            <a:ext cx="6096000" cy="3429000"/>
          </a:xfrm>
          <a:ln/>
        </p:spPr>
      </p:sp>
      <p:sp>
        <p:nvSpPr>
          <p:cNvPr id="68403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81127163"/>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786F62-EB68-415E-8F39-A1FC125269F8}" type="slidenum">
              <a:rPr lang="en-US" altLang="zh-CN"/>
              <a:pPr/>
              <a:t>160</a:t>
            </a:fld>
            <a:endParaRPr lang="en-US" altLang="zh-CN"/>
          </a:p>
        </p:txBody>
      </p:sp>
      <p:sp>
        <p:nvSpPr>
          <p:cNvPr id="832514" name="Rectangle 2"/>
          <p:cNvSpPr>
            <a:spLocks noGrp="1" noRot="1" noChangeAspect="1" noChangeArrowheads="1" noTextEdit="1"/>
          </p:cNvSpPr>
          <p:nvPr>
            <p:ph type="sldImg"/>
          </p:nvPr>
        </p:nvSpPr>
        <p:spPr>
          <a:xfrm>
            <a:off x="381000" y="685800"/>
            <a:ext cx="6096000" cy="3429000"/>
          </a:xfrm>
          <a:ln/>
        </p:spPr>
      </p:sp>
      <p:sp>
        <p:nvSpPr>
          <p:cNvPr id="83251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494694454"/>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EF8084-0F25-47B5-9949-B540771FFFB0}" type="slidenum">
              <a:rPr lang="en-US" altLang="zh-CN"/>
              <a:pPr/>
              <a:t>161</a:t>
            </a:fld>
            <a:endParaRPr lang="en-US" altLang="zh-CN"/>
          </a:p>
        </p:txBody>
      </p:sp>
      <p:sp>
        <p:nvSpPr>
          <p:cNvPr id="833538" name="Rectangle 2"/>
          <p:cNvSpPr>
            <a:spLocks noGrp="1" noRot="1" noChangeAspect="1" noChangeArrowheads="1" noTextEdit="1"/>
          </p:cNvSpPr>
          <p:nvPr>
            <p:ph type="sldImg"/>
          </p:nvPr>
        </p:nvSpPr>
        <p:spPr>
          <a:xfrm>
            <a:off x="381000" y="685800"/>
            <a:ext cx="6096000" cy="3429000"/>
          </a:xfrm>
          <a:ln/>
        </p:spPr>
      </p:sp>
      <p:sp>
        <p:nvSpPr>
          <p:cNvPr id="8335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915136577"/>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8E1291-3FBE-4D84-B094-E0807C1F4354}" type="slidenum">
              <a:rPr lang="en-US" altLang="zh-CN"/>
              <a:pPr/>
              <a:t>162</a:t>
            </a:fld>
            <a:endParaRPr lang="en-US" altLang="zh-CN"/>
          </a:p>
        </p:txBody>
      </p:sp>
      <p:sp>
        <p:nvSpPr>
          <p:cNvPr id="834562" name="Rectangle 2"/>
          <p:cNvSpPr>
            <a:spLocks noGrp="1" noRot="1" noChangeAspect="1" noChangeArrowheads="1" noTextEdit="1"/>
          </p:cNvSpPr>
          <p:nvPr>
            <p:ph type="sldImg"/>
          </p:nvPr>
        </p:nvSpPr>
        <p:spPr>
          <a:xfrm>
            <a:off x="381000" y="685800"/>
            <a:ext cx="6096000" cy="3429000"/>
          </a:xfrm>
          <a:ln/>
        </p:spPr>
      </p:sp>
      <p:sp>
        <p:nvSpPr>
          <p:cNvPr id="83456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929136996"/>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1E55A6-4BDF-4E4D-B539-F18CF88074E5}" type="slidenum">
              <a:rPr lang="en-US" altLang="zh-CN"/>
              <a:pPr/>
              <a:t>163</a:t>
            </a:fld>
            <a:endParaRPr lang="en-US" altLang="zh-CN"/>
          </a:p>
        </p:txBody>
      </p:sp>
      <p:sp>
        <p:nvSpPr>
          <p:cNvPr id="835586" name="Rectangle 2"/>
          <p:cNvSpPr>
            <a:spLocks noGrp="1" noRot="1" noChangeAspect="1" noChangeArrowheads="1" noTextEdit="1"/>
          </p:cNvSpPr>
          <p:nvPr>
            <p:ph type="sldImg"/>
          </p:nvPr>
        </p:nvSpPr>
        <p:spPr>
          <a:xfrm>
            <a:off x="381000" y="685800"/>
            <a:ext cx="6096000" cy="3429000"/>
          </a:xfrm>
          <a:ln/>
        </p:spPr>
      </p:sp>
      <p:sp>
        <p:nvSpPr>
          <p:cNvPr id="83558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097204438"/>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8186AA-E75D-4A59-B2C4-0007A3DE6236}" type="slidenum">
              <a:rPr lang="en-US" altLang="zh-CN"/>
              <a:pPr/>
              <a:t>164</a:t>
            </a:fld>
            <a:endParaRPr lang="en-US" altLang="zh-CN"/>
          </a:p>
        </p:txBody>
      </p:sp>
      <p:sp>
        <p:nvSpPr>
          <p:cNvPr id="836610" name="Rectangle 2"/>
          <p:cNvSpPr>
            <a:spLocks noGrp="1" noRot="1" noChangeAspect="1" noChangeArrowheads="1" noTextEdit="1"/>
          </p:cNvSpPr>
          <p:nvPr>
            <p:ph type="sldImg"/>
          </p:nvPr>
        </p:nvSpPr>
        <p:spPr>
          <a:xfrm>
            <a:off x="381000" y="685800"/>
            <a:ext cx="6096000" cy="3429000"/>
          </a:xfrm>
          <a:ln/>
        </p:spPr>
      </p:sp>
      <p:sp>
        <p:nvSpPr>
          <p:cNvPr id="83661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775620506"/>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C56D69-7DA9-4057-ACE3-1E51A6A1D39B}" type="slidenum">
              <a:rPr lang="en-US" altLang="zh-CN"/>
              <a:pPr/>
              <a:t>165</a:t>
            </a:fld>
            <a:endParaRPr lang="en-US" altLang="zh-CN"/>
          </a:p>
        </p:txBody>
      </p:sp>
      <p:sp>
        <p:nvSpPr>
          <p:cNvPr id="837634" name="Rectangle 2"/>
          <p:cNvSpPr>
            <a:spLocks noGrp="1" noRot="1" noChangeAspect="1" noChangeArrowheads="1" noTextEdit="1"/>
          </p:cNvSpPr>
          <p:nvPr>
            <p:ph type="sldImg"/>
          </p:nvPr>
        </p:nvSpPr>
        <p:spPr>
          <a:xfrm>
            <a:off x="381000" y="685800"/>
            <a:ext cx="6096000" cy="3429000"/>
          </a:xfrm>
          <a:ln/>
        </p:spPr>
      </p:sp>
      <p:sp>
        <p:nvSpPr>
          <p:cNvPr id="83763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156582405"/>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AB1ED4-10CD-4F81-AC34-C2D3C133D15A}" type="slidenum">
              <a:rPr lang="en-US" altLang="zh-CN"/>
              <a:pPr/>
              <a:t>166</a:t>
            </a:fld>
            <a:endParaRPr lang="en-US" altLang="zh-CN"/>
          </a:p>
        </p:txBody>
      </p:sp>
      <p:sp>
        <p:nvSpPr>
          <p:cNvPr id="838658" name="Rectangle 2"/>
          <p:cNvSpPr>
            <a:spLocks noGrp="1" noRot="1" noChangeAspect="1" noChangeArrowheads="1" noTextEdit="1"/>
          </p:cNvSpPr>
          <p:nvPr>
            <p:ph type="sldImg"/>
          </p:nvPr>
        </p:nvSpPr>
        <p:spPr>
          <a:xfrm>
            <a:off x="381000" y="685800"/>
            <a:ext cx="6096000" cy="3429000"/>
          </a:xfrm>
          <a:ln/>
        </p:spPr>
      </p:sp>
      <p:sp>
        <p:nvSpPr>
          <p:cNvPr id="83865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993491981"/>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10859A-4CA2-412E-8127-AEE450E189B1}" type="slidenum">
              <a:rPr lang="en-US" altLang="zh-CN"/>
              <a:pPr/>
              <a:t>167</a:t>
            </a:fld>
            <a:endParaRPr lang="en-US" altLang="zh-CN"/>
          </a:p>
        </p:txBody>
      </p:sp>
      <p:sp>
        <p:nvSpPr>
          <p:cNvPr id="839682" name="Rectangle 2"/>
          <p:cNvSpPr>
            <a:spLocks noGrp="1" noRot="1" noChangeAspect="1" noChangeArrowheads="1" noTextEdit="1"/>
          </p:cNvSpPr>
          <p:nvPr>
            <p:ph type="sldImg"/>
          </p:nvPr>
        </p:nvSpPr>
        <p:spPr>
          <a:xfrm>
            <a:off x="381000" y="685800"/>
            <a:ext cx="6096000" cy="3429000"/>
          </a:xfrm>
          <a:ln/>
        </p:spPr>
      </p:sp>
      <p:sp>
        <p:nvSpPr>
          <p:cNvPr id="83968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098072819"/>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6DF88E-51FF-4F43-BAA9-55363E4227A0}" type="slidenum">
              <a:rPr lang="en-US" altLang="zh-CN"/>
              <a:pPr/>
              <a:t>168</a:t>
            </a:fld>
            <a:endParaRPr lang="en-US" altLang="zh-CN"/>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979691345"/>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EA7860-B454-4FFC-A9A5-8BBE0A463AB8}" type="slidenum">
              <a:rPr lang="en-US" altLang="zh-CN"/>
              <a:pPr/>
              <a:t>169</a:t>
            </a:fld>
            <a:endParaRPr lang="en-US" altLang="zh-CN"/>
          </a:p>
        </p:txBody>
      </p:sp>
      <p:sp>
        <p:nvSpPr>
          <p:cNvPr id="841730" name="Rectangle 2"/>
          <p:cNvSpPr>
            <a:spLocks noGrp="1" noRot="1" noChangeAspect="1" noChangeArrowheads="1" noTextEdit="1"/>
          </p:cNvSpPr>
          <p:nvPr>
            <p:ph type="sldImg"/>
          </p:nvPr>
        </p:nvSpPr>
        <p:spPr>
          <a:xfrm>
            <a:off x="381000" y="685800"/>
            <a:ext cx="6096000" cy="3429000"/>
          </a:xfrm>
          <a:ln/>
        </p:spPr>
      </p:sp>
      <p:sp>
        <p:nvSpPr>
          <p:cNvPr id="84173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775826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EE995C-38E4-491D-B1B1-F142CF4CBF22}" type="slidenum">
              <a:rPr lang="en-US" altLang="zh-CN"/>
              <a:pPr/>
              <a:t>17</a:t>
            </a:fld>
            <a:endParaRPr lang="en-US" altLang="zh-CN"/>
          </a:p>
        </p:txBody>
      </p:sp>
      <p:sp>
        <p:nvSpPr>
          <p:cNvPr id="685058" name="Rectangle 2"/>
          <p:cNvSpPr>
            <a:spLocks noGrp="1" noRot="1" noChangeAspect="1" noChangeArrowheads="1" noTextEdit="1"/>
          </p:cNvSpPr>
          <p:nvPr>
            <p:ph type="sldImg"/>
          </p:nvPr>
        </p:nvSpPr>
        <p:spPr>
          <a:xfrm>
            <a:off x="381000" y="685800"/>
            <a:ext cx="6096000" cy="3429000"/>
          </a:xfrm>
          <a:ln/>
        </p:spPr>
      </p:sp>
      <p:sp>
        <p:nvSpPr>
          <p:cNvPr id="68505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310469447"/>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B3C985-9F88-430A-BA63-B3C31E7F6979}" type="slidenum">
              <a:rPr lang="en-US" altLang="zh-CN"/>
              <a:pPr/>
              <a:t>170</a:t>
            </a:fld>
            <a:endParaRPr lang="en-US" altLang="zh-CN"/>
          </a:p>
        </p:txBody>
      </p:sp>
      <p:sp>
        <p:nvSpPr>
          <p:cNvPr id="842754" name="Rectangle 2"/>
          <p:cNvSpPr>
            <a:spLocks noGrp="1" noRot="1" noChangeAspect="1" noChangeArrowheads="1" noTextEdit="1"/>
          </p:cNvSpPr>
          <p:nvPr>
            <p:ph type="sldImg"/>
          </p:nvPr>
        </p:nvSpPr>
        <p:spPr>
          <a:xfrm>
            <a:off x="381000" y="685800"/>
            <a:ext cx="6096000" cy="3429000"/>
          </a:xfrm>
          <a:ln/>
        </p:spPr>
      </p:sp>
      <p:sp>
        <p:nvSpPr>
          <p:cNvPr id="84275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04011477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E97DF0-2D76-4715-9464-DC6C7869DFBF}" type="slidenum">
              <a:rPr lang="en-US" altLang="zh-CN"/>
              <a:pPr/>
              <a:t>171</a:t>
            </a:fld>
            <a:endParaRPr lang="en-US" altLang="zh-CN"/>
          </a:p>
        </p:txBody>
      </p:sp>
      <p:sp>
        <p:nvSpPr>
          <p:cNvPr id="843778" name="Rectangle 2"/>
          <p:cNvSpPr>
            <a:spLocks noGrp="1" noRot="1" noChangeAspect="1" noChangeArrowheads="1" noTextEdit="1"/>
          </p:cNvSpPr>
          <p:nvPr>
            <p:ph type="sldImg"/>
          </p:nvPr>
        </p:nvSpPr>
        <p:spPr>
          <a:xfrm>
            <a:off x="381000" y="685800"/>
            <a:ext cx="6096000" cy="3429000"/>
          </a:xfrm>
          <a:ln/>
        </p:spPr>
      </p:sp>
      <p:sp>
        <p:nvSpPr>
          <p:cNvPr id="84377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698094958"/>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8625EC-A26B-45B7-A1DA-15E98364E04E}" type="slidenum">
              <a:rPr lang="en-US" altLang="zh-CN"/>
              <a:pPr/>
              <a:t>172</a:t>
            </a:fld>
            <a:endParaRPr lang="en-US" altLang="zh-CN"/>
          </a:p>
        </p:txBody>
      </p:sp>
      <p:sp>
        <p:nvSpPr>
          <p:cNvPr id="844802" name="Rectangle 2"/>
          <p:cNvSpPr>
            <a:spLocks noGrp="1" noRot="1" noChangeAspect="1" noChangeArrowheads="1" noTextEdit="1"/>
          </p:cNvSpPr>
          <p:nvPr>
            <p:ph type="sldImg"/>
          </p:nvPr>
        </p:nvSpPr>
        <p:spPr>
          <a:xfrm>
            <a:off x="381000" y="685800"/>
            <a:ext cx="6096000" cy="3429000"/>
          </a:xfrm>
          <a:ln/>
        </p:spPr>
      </p:sp>
      <p:sp>
        <p:nvSpPr>
          <p:cNvPr id="84480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85123470"/>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102CAF-7F3E-4770-9F28-87F014402F14}" type="slidenum">
              <a:rPr lang="en-US" altLang="zh-CN"/>
              <a:pPr/>
              <a:t>173</a:t>
            </a:fld>
            <a:endParaRPr lang="en-US" altLang="zh-CN"/>
          </a:p>
        </p:txBody>
      </p:sp>
      <p:sp>
        <p:nvSpPr>
          <p:cNvPr id="845826" name="Rectangle 2"/>
          <p:cNvSpPr>
            <a:spLocks noGrp="1" noRot="1" noChangeAspect="1" noChangeArrowheads="1" noTextEdit="1"/>
          </p:cNvSpPr>
          <p:nvPr>
            <p:ph type="sldImg"/>
          </p:nvPr>
        </p:nvSpPr>
        <p:spPr>
          <a:xfrm>
            <a:off x="381000" y="685800"/>
            <a:ext cx="6096000" cy="3429000"/>
          </a:xfrm>
          <a:ln/>
        </p:spPr>
      </p:sp>
      <p:sp>
        <p:nvSpPr>
          <p:cNvPr id="84582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7325671"/>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009062-EDF3-4F11-94D8-E6FAAC26B6EB}" type="slidenum">
              <a:rPr lang="en-US" altLang="zh-CN"/>
              <a:pPr/>
              <a:t>174</a:t>
            </a:fld>
            <a:endParaRPr lang="en-US" altLang="zh-CN"/>
          </a:p>
        </p:txBody>
      </p:sp>
      <p:sp>
        <p:nvSpPr>
          <p:cNvPr id="846850" name="Rectangle 2"/>
          <p:cNvSpPr>
            <a:spLocks noGrp="1" noRot="1" noChangeAspect="1" noChangeArrowheads="1" noTextEdit="1"/>
          </p:cNvSpPr>
          <p:nvPr>
            <p:ph type="sldImg"/>
          </p:nvPr>
        </p:nvSpPr>
        <p:spPr>
          <a:xfrm>
            <a:off x="381000" y="685800"/>
            <a:ext cx="6096000" cy="3429000"/>
          </a:xfrm>
          <a:ln/>
        </p:spPr>
      </p:sp>
      <p:sp>
        <p:nvSpPr>
          <p:cNvPr id="84685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739294312"/>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61D3A2-E686-4709-8C9A-EDD4B2B0533A}" type="slidenum">
              <a:rPr lang="en-US" altLang="zh-CN"/>
              <a:pPr/>
              <a:t>175</a:t>
            </a:fld>
            <a:endParaRPr lang="en-US" altLang="zh-CN"/>
          </a:p>
        </p:txBody>
      </p:sp>
      <p:sp>
        <p:nvSpPr>
          <p:cNvPr id="847874" name="Rectangle 2"/>
          <p:cNvSpPr>
            <a:spLocks noGrp="1" noRot="1" noChangeAspect="1" noChangeArrowheads="1" noTextEdit="1"/>
          </p:cNvSpPr>
          <p:nvPr>
            <p:ph type="sldImg"/>
          </p:nvPr>
        </p:nvSpPr>
        <p:spPr>
          <a:xfrm>
            <a:off x="381000" y="685800"/>
            <a:ext cx="6096000" cy="3429000"/>
          </a:xfrm>
          <a:ln/>
        </p:spPr>
      </p:sp>
      <p:sp>
        <p:nvSpPr>
          <p:cNvPr id="84787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82592026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E285B9-939A-4403-83CA-B998A623EF52}" type="slidenum">
              <a:rPr lang="en-US" altLang="zh-CN"/>
              <a:pPr/>
              <a:t>176</a:t>
            </a:fld>
            <a:endParaRPr lang="en-US" altLang="zh-CN"/>
          </a:p>
        </p:txBody>
      </p:sp>
      <p:sp>
        <p:nvSpPr>
          <p:cNvPr id="848898" name="Rectangle 2"/>
          <p:cNvSpPr>
            <a:spLocks noGrp="1" noRot="1" noChangeAspect="1" noChangeArrowheads="1" noTextEdit="1"/>
          </p:cNvSpPr>
          <p:nvPr>
            <p:ph type="sldImg"/>
          </p:nvPr>
        </p:nvSpPr>
        <p:spPr>
          <a:xfrm>
            <a:off x="381000" y="685800"/>
            <a:ext cx="6096000" cy="3429000"/>
          </a:xfrm>
          <a:ln/>
        </p:spPr>
      </p:sp>
      <p:sp>
        <p:nvSpPr>
          <p:cNvPr id="848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8287424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946AAE-B8D7-4D80-A5DF-47DF767E7FD5}" type="slidenum">
              <a:rPr lang="en-US" altLang="zh-CN"/>
              <a:pPr/>
              <a:t>177</a:t>
            </a:fld>
            <a:endParaRPr lang="en-US" altLang="zh-CN"/>
          </a:p>
        </p:txBody>
      </p:sp>
      <p:sp>
        <p:nvSpPr>
          <p:cNvPr id="849922" name="Rectangle 2"/>
          <p:cNvSpPr>
            <a:spLocks noGrp="1" noRot="1" noChangeAspect="1" noChangeArrowheads="1" noTextEdit="1"/>
          </p:cNvSpPr>
          <p:nvPr>
            <p:ph type="sldImg"/>
          </p:nvPr>
        </p:nvSpPr>
        <p:spPr>
          <a:xfrm>
            <a:off x="381000" y="685800"/>
            <a:ext cx="6096000" cy="3429000"/>
          </a:xfrm>
          <a:ln/>
        </p:spPr>
      </p:sp>
      <p:sp>
        <p:nvSpPr>
          <p:cNvPr id="84992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129184963"/>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12A6A4-9983-4DEF-8A0D-B46D10E77C28}" type="slidenum">
              <a:rPr lang="en-US" altLang="zh-CN"/>
              <a:pPr/>
              <a:t>178</a:t>
            </a:fld>
            <a:endParaRPr lang="en-US" altLang="zh-CN"/>
          </a:p>
        </p:txBody>
      </p:sp>
      <p:sp>
        <p:nvSpPr>
          <p:cNvPr id="850946" name="Rectangle 2"/>
          <p:cNvSpPr>
            <a:spLocks noGrp="1" noRot="1" noChangeAspect="1" noChangeArrowheads="1" noTextEdit="1"/>
          </p:cNvSpPr>
          <p:nvPr>
            <p:ph type="sldImg"/>
          </p:nvPr>
        </p:nvSpPr>
        <p:spPr>
          <a:xfrm>
            <a:off x="381000" y="685800"/>
            <a:ext cx="6096000" cy="3429000"/>
          </a:xfrm>
          <a:ln/>
        </p:spPr>
      </p:sp>
      <p:sp>
        <p:nvSpPr>
          <p:cNvPr id="85094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58197785"/>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E0B22F-C1A2-4AB5-80AF-27DC58A419B6}" type="slidenum">
              <a:rPr lang="en-US" altLang="zh-CN"/>
              <a:pPr/>
              <a:t>179</a:t>
            </a:fld>
            <a:endParaRPr lang="en-US" altLang="zh-CN"/>
          </a:p>
        </p:txBody>
      </p:sp>
      <p:sp>
        <p:nvSpPr>
          <p:cNvPr id="851970" name="Rectangle 2"/>
          <p:cNvSpPr>
            <a:spLocks noGrp="1" noRot="1" noChangeAspect="1" noChangeArrowheads="1" noTextEdit="1"/>
          </p:cNvSpPr>
          <p:nvPr>
            <p:ph type="sldImg"/>
          </p:nvPr>
        </p:nvSpPr>
        <p:spPr>
          <a:xfrm>
            <a:off x="381000" y="685800"/>
            <a:ext cx="6096000" cy="3429000"/>
          </a:xfrm>
          <a:ln/>
        </p:spPr>
      </p:sp>
      <p:sp>
        <p:nvSpPr>
          <p:cNvPr id="85197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066877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5AB510-8D34-4350-A483-CD6EF271408F}" type="slidenum">
              <a:rPr lang="en-US" altLang="zh-CN"/>
              <a:pPr/>
              <a:t>18</a:t>
            </a:fld>
            <a:endParaRPr lang="en-US" altLang="zh-CN"/>
          </a:p>
        </p:txBody>
      </p:sp>
      <p:sp>
        <p:nvSpPr>
          <p:cNvPr id="686082" name="Rectangle 2"/>
          <p:cNvSpPr>
            <a:spLocks noGrp="1" noRot="1" noChangeAspect="1" noChangeArrowheads="1" noTextEdit="1"/>
          </p:cNvSpPr>
          <p:nvPr>
            <p:ph type="sldImg"/>
          </p:nvPr>
        </p:nvSpPr>
        <p:spPr>
          <a:xfrm>
            <a:off x="381000" y="685800"/>
            <a:ext cx="6096000" cy="3429000"/>
          </a:xfrm>
          <a:ln/>
        </p:spPr>
      </p:sp>
      <p:sp>
        <p:nvSpPr>
          <p:cNvPr id="68608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92110847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4D4DD6-6BB7-4DB9-9233-3770243EC569}" type="slidenum">
              <a:rPr lang="en-US" altLang="zh-CN"/>
              <a:pPr/>
              <a:t>180</a:t>
            </a:fld>
            <a:endParaRPr lang="en-US" altLang="zh-CN"/>
          </a:p>
        </p:txBody>
      </p:sp>
      <p:sp>
        <p:nvSpPr>
          <p:cNvPr id="852994" name="Rectangle 2"/>
          <p:cNvSpPr>
            <a:spLocks noGrp="1" noRot="1" noChangeAspect="1" noChangeArrowheads="1" noTextEdit="1"/>
          </p:cNvSpPr>
          <p:nvPr>
            <p:ph type="sldImg"/>
          </p:nvPr>
        </p:nvSpPr>
        <p:spPr>
          <a:xfrm>
            <a:off x="381000" y="685800"/>
            <a:ext cx="6096000" cy="3429000"/>
          </a:xfrm>
          <a:ln/>
        </p:spPr>
      </p:sp>
      <p:sp>
        <p:nvSpPr>
          <p:cNvPr id="85299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804634742"/>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BA5BDF-102F-447D-BF84-DB6E7DEEE9E8}" type="slidenum">
              <a:rPr lang="en-US" altLang="zh-CN"/>
              <a:pPr/>
              <a:t>181</a:t>
            </a:fld>
            <a:endParaRPr lang="en-US" altLang="zh-CN"/>
          </a:p>
        </p:txBody>
      </p:sp>
      <p:sp>
        <p:nvSpPr>
          <p:cNvPr id="854018" name="Rectangle 2"/>
          <p:cNvSpPr>
            <a:spLocks noGrp="1" noRot="1" noChangeAspect="1" noChangeArrowheads="1" noTextEdit="1"/>
          </p:cNvSpPr>
          <p:nvPr>
            <p:ph type="sldImg"/>
          </p:nvPr>
        </p:nvSpPr>
        <p:spPr>
          <a:xfrm>
            <a:off x="381000" y="685800"/>
            <a:ext cx="6096000" cy="3429000"/>
          </a:xfrm>
          <a:ln/>
        </p:spPr>
      </p:sp>
      <p:sp>
        <p:nvSpPr>
          <p:cNvPr id="85401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13642329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D8A129-2D14-45C4-B1E6-073B6DFA6BBC}" type="slidenum">
              <a:rPr lang="en-US" altLang="zh-CN"/>
              <a:pPr/>
              <a:t>182</a:t>
            </a:fld>
            <a:endParaRPr lang="en-US" altLang="zh-CN"/>
          </a:p>
        </p:txBody>
      </p:sp>
      <p:sp>
        <p:nvSpPr>
          <p:cNvPr id="855042" name="Rectangle 2"/>
          <p:cNvSpPr>
            <a:spLocks noGrp="1" noRot="1" noChangeAspect="1" noChangeArrowheads="1" noTextEdit="1"/>
          </p:cNvSpPr>
          <p:nvPr>
            <p:ph type="sldImg"/>
          </p:nvPr>
        </p:nvSpPr>
        <p:spPr>
          <a:xfrm>
            <a:off x="381000" y="685800"/>
            <a:ext cx="6096000" cy="3429000"/>
          </a:xfrm>
          <a:ln/>
        </p:spPr>
      </p:sp>
      <p:sp>
        <p:nvSpPr>
          <p:cNvPr id="85504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419449759"/>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18BB6-3AA4-4A9E-8CE2-838BFF5266B0}" type="slidenum">
              <a:rPr lang="en-US" altLang="zh-CN"/>
              <a:pPr/>
              <a:t>183</a:t>
            </a:fld>
            <a:endParaRPr lang="en-US" altLang="zh-CN"/>
          </a:p>
        </p:txBody>
      </p:sp>
      <p:sp>
        <p:nvSpPr>
          <p:cNvPr id="859138" name="Rectangle 2"/>
          <p:cNvSpPr>
            <a:spLocks noGrp="1" noRot="1" noChangeAspect="1" noChangeArrowheads="1" noTextEdit="1"/>
          </p:cNvSpPr>
          <p:nvPr>
            <p:ph type="sldImg"/>
          </p:nvPr>
        </p:nvSpPr>
        <p:spPr>
          <a:xfrm>
            <a:off x="381000" y="685800"/>
            <a:ext cx="6096000" cy="3429000"/>
          </a:xfrm>
          <a:ln/>
        </p:spPr>
      </p:sp>
      <p:sp>
        <p:nvSpPr>
          <p:cNvPr id="8591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292411012"/>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CE094B-5643-48EA-9965-23E39B424638}" type="slidenum">
              <a:rPr lang="en-US" altLang="zh-CN"/>
              <a:pPr/>
              <a:t>184</a:t>
            </a:fld>
            <a:endParaRPr lang="en-US" altLang="zh-CN"/>
          </a:p>
        </p:txBody>
      </p:sp>
      <p:sp>
        <p:nvSpPr>
          <p:cNvPr id="860162" name="Rectangle 2"/>
          <p:cNvSpPr>
            <a:spLocks noGrp="1" noRot="1" noChangeAspect="1" noChangeArrowheads="1" noTextEdit="1"/>
          </p:cNvSpPr>
          <p:nvPr>
            <p:ph type="sldImg"/>
          </p:nvPr>
        </p:nvSpPr>
        <p:spPr>
          <a:xfrm>
            <a:off x="381000" y="685800"/>
            <a:ext cx="6096000" cy="3429000"/>
          </a:xfrm>
          <a:ln/>
        </p:spPr>
      </p:sp>
      <p:sp>
        <p:nvSpPr>
          <p:cNvPr id="86016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928928698"/>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29605F-85EA-4573-8FDE-106561B7C52E}" type="slidenum">
              <a:rPr lang="en-US" altLang="zh-CN"/>
              <a:pPr/>
              <a:t>185</a:t>
            </a:fld>
            <a:endParaRPr lang="en-US" altLang="zh-CN"/>
          </a:p>
        </p:txBody>
      </p:sp>
      <p:sp>
        <p:nvSpPr>
          <p:cNvPr id="861186" name="Rectangle 2"/>
          <p:cNvSpPr>
            <a:spLocks noGrp="1" noRot="1" noChangeAspect="1" noChangeArrowheads="1" noTextEdit="1"/>
          </p:cNvSpPr>
          <p:nvPr>
            <p:ph type="sldImg"/>
          </p:nvPr>
        </p:nvSpPr>
        <p:spPr>
          <a:xfrm>
            <a:off x="381000" y="685800"/>
            <a:ext cx="6096000" cy="3429000"/>
          </a:xfrm>
          <a:ln/>
        </p:spPr>
      </p:sp>
      <p:sp>
        <p:nvSpPr>
          <p:cNvPr id="86118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185239071"/>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986E74-C1D3-4353-B052-8D0526F056D9}" type="slidenum">
              <a:rPr lang="en-US" altLang="zh-CN"/>
              <a:pPr/>
              <a:t>186</a:t>
            </a:fld>
            <a:endParaRPr lang="en-US" altLang="zh-CN"/>
          </a:p>
        </p:txBody>
      </p:sp>
      <p:sp>
        <p:nvSpPr>
          <p:cNvPr id="862210" name="Rectangle 2"/>
          <p:cNvSpPr>
            <a:spLocks noGrp="1" noRot="1" noChangeAspect="1" noChangeArrowheads="1" noTextEdit="1"/>
          </p:cNvSpPr>
          <p:nvPr>
            <p:ph type="sldImg"/>
          </p:nvPr>
        </p:nvSpPr>
        <p:spPr>
          <a:xfrm>
            <a:off x="381000" y="685800"/>
            <a:ext cx="6096000" cy="3429000"/>
          </a:xfrm>
          <a:ln/>
        </p:spPr>
      </p:sp>
      <p:sp>
        <p:nvSpPr>
          <p:cNvPr id="86221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492047412"/>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029A12-A795-45D6-BCDF-ED693B3EB7FC}" type="slidenum">
              <a:rPr lang="en-US" altLang="zh-CN"/>
              <a:pPr/>
              <a:t>187</a:t>
            </a:fld>
            <a:endParaRPr lang="en-US" altLang="zh-CN"/>
          </a:p>
        </p:txBody>
      </p:sp>
      <p:sp>
        <p:nvSpPr>
          <p:cNvPr id="863234" name="Rectangle 2"/>
          <p:cNvSpPr>
            <a:spLocks noGrp="1" noRot="1" noChangeAspect="1" noChangeArrowheads="1" noTextEdit="1"/>
          </p:cNvSpPr>
          <p:nvPr>
            <p:ph type="sldImg"/>
          </p:nvPr>
        </p:nvSpPr>
        <p:spPr>
          <a:xfrm>
            <a:off x="381000" y="685800"/>
            <a:ext cx="6096000" cy="3429000"/>
          </a:xfrm>
          <a:ln/>
        </p:spPr>
      </p:sp>
      <p:sp>
        <p:nvSpPr>
          <p:cNvPr id="86323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036141455"/>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0D8D81-D32C-4A81-811F-DF5AD61E8478}" type="slidenum">
              <a:rPr lang="en-US" altLang="zh-CN"/>
              <a:pPr/>
              <a:t>188</a:t>
            </a:fld>
            <a:endParaRPr lang="en-US" altLang="zh-CN"/>
          </a:p>
        </p:txBody>
      </p:sp>
      <p:sp>
        <p:nvSpPr>
          <p:cNvPr id="864258" name="Rectangle 2"/>
          <p:cNvSpPr>
            <a:spLocks noGrp="1" noRot="1" noChangeAspect="1" noChangeArrowheads="1" noTextEdit="1"/>
          </p:cNvSpPr>
          <p:nvPr>
            <p:ph type="sldImg"/>
          </p:nvPr>
        </p:nvSpPr>
        <p:spPr>
          <a:xfrm>
            <a:off x="381000" y="685800"/>
            <a:ext cx="6096000" cy="3429000"/>
          </a:xfrm>
          <a:ln/>
        </p:spPr>
      </p:sp>
      <p:sp>
        <p:nvSpPr>
          <p:cNvPr id="86425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591706184"/>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E6A539-3BA7-4762-ABAF-850CA03D0736}" type="slidenum">
              <a:rPr lang="en-US" altLang="zh-CN"/>
              <a:pPr/>
              <a:t>189</a:t>
            </a:fld>
            <a:endParaRPr lang="en-US" altLang="zh-CN"/>
          </a:p>
        </p:txBody>
      </p:sp>
      <p:sp>
        <p:nvSpPr>
          <p:cNvPr id="865282" name="Rectangle 2"/>
          <p:cNvSpPr>
            <a:spLocks noGrp="1" noRot="1" noChangeAspect="1" noChangeArrowheads="1" noTextEdit="1"/>
          </p:cNvSpPr>
          <p:nvPr>
            <p:ph type="sldImg"/>
          </p:nvPr>
        </p:nvSpPr>
        <p:spPr>
          <a:xfrm>
            <a:off x="381000" y="685800"/>
            <a:ext cx="6096000" cy="3429000"/>
          </a:xfrm>
          <a:ln/>
        </p:spPr>
      </p:sp>
      <p:sp>
        <p:nvSpPr>
          <p:cNvPr id="86528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017187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5C18AE-5F8A-4BDF-B413-61E9778D8B4B}" type="slidenum">
              <a:rPr lang="en-US" altLang="zh-CN"/>
              <a:pPr/>
              <a:t>19</a:t>
            </a:fld>
            <a:endParaRPr lang="en-US" altLang="zh-CN"/>
          </a:p>
        </p:txBody>
      </p:sp>
      <p:sp>
        <p:nvSpPr>
          <p:cNvPr id="687106" name="Rectangle 2"/>
          <p:cNvSpPr>
            <a:spLocks noGrp="1" noRot="1" noChangeAspect="1" noChangeArrowheads="1" noTextEdit="1"/>
          </p:cNvSpPr>
          <p:nvPr>
            <p:ph type="sldImg"/>
          </p:nvPr>
        </p:nvSpPr>
        <p:spPr>
          <a:xfrm>
            <a:off x="381000" y="685800"/>
            <a:ext cx="6096000" cy="3429000"/>
          </a:xfrm>
          <a:ln/>
        </p:spPr>
      </p:sp>
      <p:sp>
        <p:nvSpPr>
          <p:cNvPr id="68710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843456450"/>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B60E33-670C-485C-8B72-6316C089D58A}" type="slidenum">
              <a:rPr lang="en-US" altLang="zh-CN"/>
              <a:pPr/>
              <a:t>190</a:t>
            </a:fld>
            <a:endParaRPr lang="en-US" altLang="zh-CN"/>
          </a:p>
        </p:txBody>
      </p:sp>
      <p:sp>
        <p:nvSpPr>
          <p:cNvPr id="866306" name="Rectangle 2"/>
          <p:cNvSpPr>
            <a:spLocks noGrp="1" noRot="1" noChangeAspect="1" noChangeArrowheads="1" noTextEdit="1"/>
          </p:cNvSpPr>
          <p:nvPr>
            <p:ph type="sldImg"/>
          </p:nvPr>
        </p:nvSpPr>
        <p:spPr>
          <a:xfrm>
            <a:off x="381000" y="685800"/>
            <a:ext cx="6096000" cy="3429000"/>
          </a:xfrm>
          <a:ln/>
        </p:spPr>
      </p:sp>
      <p:sp>
        <p:nvSpPr>
          <p:cNvPr id="86630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809345465"/>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8960CE-5514-49CC-AE31-517C5FC59FFF}" type="slidenum">
              <a:rPr lang="en-US" altLang="zh-CN"/>
              <a:pPr/>
              <a:t>191</a:t>
            </a:fld>
            <a:endParaRPr lang="en-US" altLang="zh-CN"/>
          </a:p>
        </p:txBody>
      </p:sp>
      <p:sp>
        <p:nvSpPr>
          <p:cNvPr id="867330" name="Rectangle 2"/>
          <p:cNvSpPr>
            <a:spLocks noGrp="1" noRot="1" noChangeAspect="1" noChangeArrowheads="1" noTextEdit="1"/>
          </p:cNvSpPr>
          <p:nvPr>
            <p:ph type="sldImg"/>
          </p:nvPr>
        </p:nvSpPr>
        <p:spPr>
          <a:xfrm>
            <a:off x="381000" y="685800"/>
            <a:ext cx="6096000" cy="3429000"/>
          </a:xfrm>
          <a:ln/>
        </p:spPr>
      </p:sp>
      <p:sp>
        <p:nvSpPr>
          <p:cNvPr id="86733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774601472"/>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52ED03-D304-4D7C-9D4F-B5572C83A053}" type="slidenum">
              <a:rPr lang="en-US" altLang="zh-CN"/>
              <a:pPr/>
              <a:t>192</a:t>
            </a:fld>
            <a:endParaRPr lang="en-US" altLang="zh-CN"/>
          </a:p>
        </p:txBody>
      </p:sp>
      <p:sp>
        <p:nvSpPr>
          <p:cNvPr id="868354" name="Rectangle 2"/>
          <p:cNvSpPr>
            <a:spLocks noGrp="1" noRot="1" noChangeAspect="1" noChangeArrowheads="1" noTextEdit="1"/>
          </p:cNvSpPr>
          <p:nvPr>
            <p:ph type="sldImg"/>
          </p:nvPr>
        </p:nvSpPr>
        <p:spPr>
          <a:xfrm>
            <a:off x="381000" y="685800"/>
            <a:ext cx="6096000" cy="3429000"/>
          </a:xfrm>
          <a:ln/>
        </p:spPr>
      </p:sp>
      <p:sp>
        <p:nvSpPr>
          <p:cNvPr id="86835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561064675"/>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92A8C0-1FBB-4B45-B3AA-A28EA785328D}" type="slidenum">
              <a:rPr lang="en-US" altLang="zh-CN"/>
              <a:pPr/>
              <a:t>193</a:t>
            </a:fld>
            <a:endParaRPr lang="en-US" altLang="zh-CN"/>
          </a:p>
        </p:txBody>
      </p:sp>
      <p:sp>
        <p:nvSpPr>
          <p:cNvPr id="869378" name="Rectangle 2"/>
          <p:cNvSpPr>
            <a:spLocks noGrp="1" noRot="1" noChangeAspect="1" noChangeArrowheads="1" noTextEdit="1"/>
          </p:cNvSpPr>
          <p:nvPr>
            <p:ph type="sldImg"/>
          </p:nvPr>
        </p:nvSpPr>
        <p:spPr>
          <a:xfrm>
            <a:off x="381000" y="685800"/>
            <a:ext cx="6096000" cy="3429000"/>
          </a:xfrm>
          <a:ln/>
        </p:spPr>
      </p:sp>
      <p:sp>
        <p:nvSpPr>
          <p:cNvPr id="86937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823152462"/>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1E418-5B84-4541-8853-9D365C5A76E2}" type="slidenum">
              <a:rPr lang="en-US" altLang="zh-CN"/>
              <a:pPr/>
              <a:t>194</a:t>
            </a:fld>
            <a:endParaRPr lang="en-US" altLang="zh-CN"/>
          </a:p>
        </p:txBody>
      </p:sp>
      <p:sp>
        <p:nvSpPr>
          <p:cNvPr id="870402" name="Rectangle 2"/>
          <p:cNvSpPr>
            <a:spLocks noGrp="1" noRot="1" noChangeAspect="1" noChangeArrowheads="1" noTextEdit="1"/>
          </p:cNvSpPr>
          <p:nvPr>
            <p:ph type="sldImg"/>
          </p:nvPr>
        </p:nvSpPr>
        <p:spPr>
          <a:xfrm>
            <a:off x="381000" y="685800"/>
            <a:ext cx="6096000" cy="3429000"/>
          </a:xfrm>
          <a:ln/>
        </p:spPr>
      </p:sp>
      <p:sp>
        <p:nvSpPr>
          <p:cNvPr id="87040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272402604"/>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E915D3-99D8-41FE-8BC6-A0D2A636353E}" type="slidenum">
              <a:rPr lang="en-US" altLang="zh-CN"/>
              <a:pPr/>
              <a:t>195</a:t>
            </a:fld>
            <a:endParaRPr lang="en-US" altLang="zh-CN"/>
          </a:p>
        </p:txBody>
      </p:sp>
      <p:sp>
        <p:nvSpPr>
          <p:cNvPr id="951298" name="Rectangle 2"/>
          <p:cNvSpPr>
            <a:spLocks noGrp="1" noRot="1" noChangeAspect="1" noChangeArrowheads="1" noTextEdit="1"/>
          </p:cNvSpPr>
          <p:nvPr>
            <p:ph type="sldImg"/>
          </p:nvPr>
        </p:nvSpPr>
        <p:spPr>
          <a:xfrm>
            <a:off x="381000" y="685800"/>
            <a:ext cx="6096000" cy="3429000"/>
          </a:xfrm>
          <a:ln/>
        </p:spPr>
      </p:sp>
      <p:sp>
        <p:nvSpPr>
          <p:cNvPr id="9512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085264206"/>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F43768-F146-44AC-A996-781BD5AD202C}" type="slidenum">
              <a:rPr lang="en-US" altLang="zh-CN"/>
              <a:pPr/>
              <a:t>196</a:t>
            </a:fld>
            <a:endParaRPr lang="en-US" altLang="zh-CN"/>
          </a:p>
        </p:txBody>
      </p:sp>
      <p:sp>
        <p:nvSpPr>
          <p:cNvPr id="955394" name="Rectangle 2"/>
          <p:cNvSpPr>
            <a:spLocks noGrp="1" noRot="1" noChangeAspect="1" noChangeArrowheads="1" noTextEdit="1"/>
          </p:cNvSpPr>
          <p:nvPr>
            <p:ph type="sldImg"/>
          </p:nvPr>
        </p:nvSpPr>
        <p:spPr>
          <a:xfrm>
            <a:off x="381000" y="685800"/>
            <a:ext cx="6096000" cy="3429000"/>
          </a:xfrm>
          <a:ln/>
        </p:spPr>
      </p:sp>
      <p:sp>
        <p:nvSpPr>
          <p:cNvPr id="95539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402530085"/>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41D3CD-0C78-45D2-9AF6-1C0D17F2DA26}" type="slidenum">
              <a:rPr lang="en-US" altLang="zh-CN"/>
              <a:pPr/>
              <a:t>197</a:t>
            </a:fld>
            <a:endParaRPr lang="en-US" altLang="zh-CN"/>
          </a:p>
        </p:txBody>
      </p:sp>
      <p:sp>
        <p:nvSpPr>
          <p:cNvPr id="957442" name="Rectangle 2"/>
          <p:cNvSpPr>
            <a:spLocks noGrp="1" noRot="1" noChangeAspect="1" noChangeArrowheads="1" noTextEdit="1"/>
          </p:cNvSpPr>
          <p:nvPr>
            <p:ph type="sldImg"/>
          </p:nvPr>
        </p:nvSpPr>
        <p:spPr>
          <a:xfrm>
            <a:off x="381000" y="685800"/>
            <a:ext cx="6096000" cy="3429000"/>
          </a:xfrm>
          <a:ln/>
        </p:spPr>
      </p:sp>
      <p:sp>
        <p:nvSpPr>
          <p:cNvPr id="95744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61549351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648D0C-4705-4216-BAED-8C399F5F6230}" type="slidenum">
              <a:rPr lang="en-US" altLang="zh-CN"/>
              <a:pPr/>
              <a:t>198</a:t>
            </a:fld>
            <a:endParaRPr lang="en-US" altLang="zh-CN"/>
          </a:p>
        </p:txBody>
      </p:sp>
      <p:sp>
        <p:nvSpPr>
          <p:cNvPr id="959490" name="Rectangle 2"/>
          <p:cNvSpPr>
            <a:spLocks noGrp="1" noRot="1" noChangeAspect="1" noChangeArrowheads="1" noTextEdit="1"/>
          </p:cNvSpPr>
          <p:nvPr>
            <p:ph type="sldImg"/>
          </p:nvPr>
        </p:nvSpPr>
        <p:spPr>
          <a:xfrm>
            <a:off x="381000" y="685800"/>
            <a:ext cx="6096000" cy="3429000"/>
          </a:xfrm>
          <a:ln/>
        </p:spPr>
      </p:sp>
      <p:sp>
        <p:nvSpPr>
          <p:cNvPr id="95949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31382930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0FCD94-5813-42E5-B5B7-AE99CE335B47}" type="slidenum">
              <a:rPr lang="en-US" altLang="zh-CN"/>
              <a:pPr/>
              <a:t>199</a:t>
            </a:fld>
            <a:endParaRPr lang="en-US" altLang="zh-CN"/>
          </a:p>
        </p:txBody>
      </p:sp>
      <p:sp>
        <p:nvSpPr>
          <p:cNvPr id="961538" name="Rectangle 2"/>
          <p:cNvSpPr>
            <a:spLocks noGrp="1" noRot="1" noChangeAspect="1" noChangeArrowheads="1" noTextEdit="1"/>
          </p:cNvSpPr>
          <p:nvPr>
            <p:ph type="sldImg"/>
          </p:nvPr>
        </p:nvSpPr>
        <p:spPr>
          <a:xfrm>
            <a:off x="381000" y="685800"/>
            <a:ext cx="6096000" cy="3429000"/>
          </a:xfrm>
          <a:ln/>
        </p:spPr>
      </p:sp>
      <p:sp>
        <p:nvSpPr>
          <p:cNvPr id="9615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143905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7B3E71-F1B5-4210-9927-86FF0B16E831}" type="slidenum">
              <a:rPr lang="en-US" altLang="zh-CN"/>
              <a:pPr/>
              <a:t>2</a:t>
            </a:fld>
            <a:endParaRPr lang="en-US" altLang="zh-CN"/>
          </a:p>
        </p:txBody>
      </p:sp>
      <p:sp>
        <p:nvSpPr>
          <p:cNvPr id="672770" name="Rectangle 2"/>
          <p:cNvSpPr>
            <a:spLocks noGrp="1" noRot="1" noChangeAspect="1" noChangeArrowheads="1" noTextEdit="1"/>
          </p:cNvSpPr>
          <p:nvPr>
            <p:ph type="sldImg"/>
          </p:nvPr>
        </p:nvSpPr>
        <p:spPr>
          <a:xfrm>
            <a:off x="381000" y="685800"/>
            <a:ext cx="6096000" cy="3429000"/>
          </a:xfrm>
          <a:ln/>
        </p:spPr>
      </p:sp>
      <p:sp>
        <p:nvSpPr>
          <p:cNvPr id="67277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474341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19DAC8-399D-4EFE-8122-3F702FF91A68}" type="slidenum">
              <a:rPr lang="en-US" altLang="zh-CN"/>
              <a:pPr/>
              <a:t>20</a:t>
            </a:fld>
            <a:endParaRPr lang="en-US" altLang="zh-CN"/>
          </a:p>
        </p:txBody>
      </p:sp>
      <p:sp>
        <p:nvSpPr>
          <p:cNvPr id="688130" name="Rectangle 2"/>
          <p:cNvSpPr>
            <a:spLocks noGrp="1" noRot="1" noChangeAspect="1" noChangeArrowheads="1" noTextEdit="1"/>
          </p:cNvSpPr>
          <p:nvPr>
            <p:ph type="sldImg"/>
          </p:nvPr>
        </p:nvSpPr>
        <p:spPr>
          <a:xfrm>
            <a:off x="381000" y="685800"/>
            <a:ext cx="6096000" cy="3429000"/>
          </a:xfrm>
          <a:ln/>
        </p:spPr>
      </p:sp>
      <p:sp>
        <p:nvSpPr>
          <p:cNvPr id="68813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735429584"/>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80A5EA-3A73-4609-BA3B-1917D51BE4AA}" type="slidenum">
              <a:rPr lang="en-US" altLang="zh-CN"/>
              <a:pPr/>
              <a:t>200</a:t>
            </a:fld>
            <a:endParaRPr lang="en-US" altLang="zh-CN"/>
          </a:p>
        </p:txBody>
      </p:sp>
      <p:sp>
        <p:nvSpPr>
          <p:cNvPr id="963586" name="Rectangle 2"/>
          <p:cNvSpPr>
            <a:spLocks noGrp="1" noRot="1" noChangeAspect="1" noChangeArrowheads="1" noTextEdit="1"/>
          </p:cNvSpPr>
          <p:nvPr>
            <p:ph type="sldImg"/>
          </p:nvPr>
        </p:nvSpPr>
        <p:spPr>
          <a:xfrm>
            <a:off x="381000" y="685800"/>
            <a:ext cx="6096000" cy="3429000"/>
          </a:xfrm>
          <a:ln/>
        </p:spPr>
      </p:sp>
      <p:sp>
        <p:nvSpPr>
          <p:cNvPr id="96358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934551521"/>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111DFF-6DA5-46C6-BD42-84625DE01349}" type="slidenum">
              <a:rPr lang="en-US" altLang="zh-CN"/>
              <a:pPr/>
              <a:t>201</a:t>
            </a:fld>
            <a:endParaRPr lang="en-US" altLang="zh-CN"/>
          </a:p>
        </p:txBody>
      </p:sp>
      <p:sp>
        <p:nvSpPr>
          <p:cNvPr id="965634" name="Rectangle 2"/>
          <p:cNvSpPr>
            <a:spLocks noGrp="1" noRot="1" noChangeAspect="1" noChangeArrowheads="1" noTextEdit="1"/>
          </p:cNvSpPr>
          <p:nvPr>
            <p:ph type="sldImg"/>
          </p:nvPr>
        </p:nvSpPr>
        <p:spPr>
          <a:xfrm>
            <a:off x="381000" y="685800"/>
            <a:ext cx="6096000" cy="3429000"/>
          </a:xfrm>
          <a:ln/>
        </p:spPr>
      </p:sp>
      <p:sp>
        <p:nvSpPr>
          <p:cNvPr id="96563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426129998"/>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61C435-76ED-4056-8B64-DAF6BBF6E690}" type="slidenum">
              <a:rPr lang="en-US" altLang="zh-CN"/>
              <a:pPr/>
              <a:t>202</a:t>
            </a:fld>
            <a:endParaRPr lang="en-US" altLang="zh-CN"/>
          </a:p>
        </p:txBody>
      </p:sp>
      <p:sp>
        <p:nvSpPr>
          <p:cNvPr id="1002498" name="Rectangle 2"/>
          <p:cNvSpPr>
            <a:spLocks noGrp="1" noRot="1" noChangeAspect="1" noChangeArrowheads="1" noTextEdit="1"/>
          </p:cNvSpPr>
          <p:nvPr>
            <p:ph type="sldImg"/>
          </p:nvPr>
        </p:nvSpPr>
        <p:spPr>
          <a:xfrm>
            <a:off x="381000" y="685800"/>
            <a:ext cx="6096000" cy="3429000"/>
          </a:xfrm>
          <a:ln/>
        </p:spPr>
      </p:sp>
      <p:sp>
        <p:nvSpPr>
          <p:cNvPr id="10024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97525307"/>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A1B040-48A1-4994-AD5B-82B3B12523AE}" type="slidenum">
              <a:rPr lang="en-US" altLang="zh-CN"/>
              <a:pPr/>
              <a:t>203</a:t>
            </a:fld>
            <a:endParaRPr lang="en-US" altLang="zh-CN"/>
          </a:p>
        </p:txBody>
      </p:sp>
      <p:sp>
        <p:nvSpPr>
          <p:cNvPr id="871426" name="Rectangle 2"/>
          <p:cNvSpPr>
            <a:spLocks noGrp="1" noRot="1" noChangeAspect="1" noChangeArrowheads="1" noTextEdit="1"/>
          </p:cNvSpPr>
          <p:nvPr>
            <p:ph type="sldImg"/>
          </p:nvPr>
        </p:nvSpPr>
        <p:spPr>
          <a:xfrm>
            <a:off x="381000" y="685800"/>
            <a:ext cx="6096000" cy="3429000"/>
          </a:xfrm>
          <a:ln/>
        </p:spPr>
      </p:sp>
      <p:sp>
        <p:nvSpPr>
          <p:cNvPr id="87142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882632301"/>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E2DF77-0C31-42D7-8F42-2312260930E9}" type="slidenum">
              <a:rPr lang="en-US" altLang="zh-CN"/>
              <a:pPr/>
              <a:t>204</a:t>
            </a:fld>
            <a:endParaRPr lang="en-US" altLang="zh-CN"/>
          </a:p>
        </p:txBody>
      </p:sp>
      <p:sp>
        <p:nvSpPr>
          <p:cNvPr id="872450" name="Rectangle 2"/>
          <p:cNvSpPr>
            <a:spLocks noGrp="1" noRot="1" noChangeAspect="1" noChangeArrowheads="1" noTextEdit="1"/>
          </p:cNvSpPr>
          <p:nvPr>
            <p:ph type="sldImg"/>
          </p:nvPr>
        </p:nvSpPr>
        <p:spPr>
          <a:xfrm>
            <a:off x="381000" y="685800"/>
            <a:ext cx="6096000" cy="3429000"/>
          </a:xfrm>
          <a:ln/>
        </p:spPr>
      </p:sp>
      <p:sp>
        <p:nvSpPr>
          <p:cNvPr id="87245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292588944"/>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F30166-F933-4735-9CDC-34FEAB3E3F3B}" type="slidenum">
              <a:rPr lang="en-US" altLang="zh-CN"/>
              <a:pPr/>
              <a:t>205</a:t>
            </a:fld>
            <a:endParaRPr lang="en-US" altLang="zh-CN"/>
          </a:p>
        </p:txBody>
      </p:sp>
      <p:sp>
        <p:nvSpPr>
          <p:cNvPr id="1004546" name="Rectangle 2"/>
          <p:cNvSpPr>
            <a:spLocks noGrp="1" noRot="1" noChangeAspect="1" noChangeArrowheads="1" noTextEdit="1"/>
          </p:cNvSpPr>
          <p:nvPr>
            <p:ph type="sldImg"/>
          </p:nvPr>
        </p:nvSpPr>
        <p:spPr>
          <a:xfrm>
            <a:off x="381000" y="685800"/>
            <a:ext cx="6096000" cy="3429000"/>
          </a:xfrm>
          <a:ln/>
        </p:spPr>
      </p:sp>
      <p:sp>
        <p:nvSpPr>
          <p:cNvPr id="100454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311368189"/>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58A635-34C4-46E6-9C39-E06DF2277AE6}" type="slidenum">
              <a:rPr lang="en-US" altLang="zh-CN"/>
              <a:pPr/>
              <a:t>206</a:t>
            </a:fld>
            <a:endParaRPr lang="en-US" altLang="zh-CN"/>
          </a:p>
        </p:txBody>
      </p:sp>
      <p:sp>
        <p:nvSpPr>
          <p:cNvPr id="873474" name="Rectangle 2"/>
          <p:cNvSpPr>
            <a:spLocks noGrp="1" noRot="1" noChangeAspect="1" noChangeArrowheads="1" noTextEdit="1"/>
          </p:cNvSpPr>
          <p:nvPr>
            <p:ph type="sldImg"/>
          </p:nvPr>
        </p:nvSpPr>
        <p:spPr>
          <a:xfrm>
            <a:off x="381000" y="685800"/>
            <a:ext cx="6096000" cy="3429000"/>
          </a:xfrm>
          <a:ln/>
        </p:spPr>
      </p:sp>
      <p:sp>
        <p:nvSpPr>
          <p:cNvPr id="87347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326124911"/>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D523A-22B8-4FDF-9019-780042E0B7E5}" type="slidenum">
              <a:rPr lang="en-US" altLang="zh-CN"/>
              <a:pPr/>
              <a:t>207</a:t>
            </a:fld>
            <a:endParaRPr lang="en-US" altLang="zh-CN"/>
          </a:p>
        </p:txBody>
      </p:sp>
      <p:sp>
        <p:nvSpPr>
          <p:cNvPr id="874498" name="Rectangle 2"/>
          <p:cNvSpPr>
            <a:spLocks noGrp="1" noRot="1" noChangeAspect="1" noChangeArrowheads="1" noTextEdit="1"/>
          </p:cNvSpPr>
          <p:nvPr>
            <p:ph type="sldImg"/>
          </p:nvPr>
        </p:nvSpPr>
        <p:spPr>
          <a:xfrm>
            <a:off x="381000" y="685800"/>
            <a:ext cx="6096000" cy="3429000"/>
          </a:xfrm>
          <a:ln/>
        </p:spPr>
      </p:sp>
      <p:sp>
        <p:nvSpPr>
          <p:cNvPr id="8744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97752734"/>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BBFB93-7220-4051-8038-E6EE0E1F0A49}" type="slidenum">
              <a:rPr lang="en-US" altLang="zh-CN"/>
              <a:pPr/>
              <a:t>208</a:t>
            </a:fld>
            <a:endParaRPr lang="en-US" altLang="zh-CN"/>
          </a:p>
        </p:txBody>
      </p:sp>
      <p:sp>
        <p:nvSpPr>
          <p:cNvPr id="1009666" name="Rectangle 2"/>
          <p:cNvSpPr>
            <a:spLocks noGrp="1" noRot="1" noChangeAspect="1" noChangeArrowheads="1" noTextEdit="1"/>
          </p:cNvSpPr>
          <p:nvPr>
            <p:ph type="sldImg"/>
          </p:nvPr>
        </p:nvSpPr>
        <p:spPr>
          <a:xfrm>
            <a:off x="381000" y="685800"/>
            <a:ext cx="6096000" cy="3429000"/>
          </a:xfrm>
          <a:ln/>
        </p:spPr>
      </p:sp>
      <p:sp>
        <p:nvSpPr>
          <p:cNvPr id="100966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049682590"/>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782DFC-EED8-4FE7-8D87-0C9908EC9886}" type="slidenum">
              <a:rPr lang="en-US" altLang="zh-CN"/>
              <a:pPr/>
              <a:t>209</a:t>
            </a:fld>
            <a:endParaRPr lang="en-US" altLang="zh-CN"/>
          </a:p>
        </p:txBody>
      </p:sp>
      <p:sp>
        <p:nvSpPr>
          <p:cNvPr id="1006594" name="Rectangle 2"/>
          <p:cNvSpPr>
            <a:spLocks noGrp="1" noRot="1" noChangeAspect="1" noChangeArrowheads="1" noTextEdit="1"/>
          </p:cNvSpPr>
          <p:nvPr>
            <p:ph type="sldImg"/>
          </p:nvPr>
        </p:nvSpPr>
        <p:spPr>
          <a:xfrm>
            <a:off x="381000" y="685800"/>
            <a:ext cx="6096000" cy="3429000"/>
          </a:xfrm>
          <a:ln/>
        </p:spPr>
      </p:sp>
      <p:sp>
        <p:nvSpPr>
          <p:cNvPr id="100659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54025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D90A06-B14C-4028-9B09-47119553D584}" type="slidenum">
              <a:rPr lang="en-US" altLang="zh-CN"/>
              <a:pPr/>
              <a:t>21</a:t>
            </a:fld>
            <a:endParaRPr lang="en-US" altLang="zh-CN"/>
          </a:p>
        </p:txBody>
      </p:sp>
      <p:sp>
        <p:nvSpPr>
          <p:cNvPr id="971778" name="Rectangle 2"/>
          <p:cNvSpPr>
            <a:spLocks noGrp="1" noRot="1" noChangeAspect="1" noChangeArrowheads="1" noTextEdit="1"/>
          </p:cNvSpPr>
          <p:nvPr>
            <p:ph type="sldImg"/>
          </p:nvPr>
        </p:nvSpPr>
        <p:spPr>
          <a:xfrm>
            <a:off x="381000" y="685800"/>
            <a:ext cx="6096000" cy="3429000"/>
          </a:xfrm>
          <a:ln/>
        </p:spPr>
      </p:sp>
      <p:sp>
        <p:nvSpPr>
          <p:cNvPr id="97177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239900011"/>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6EF104-85FB-4643-AA9F-43A702F17906}" type="slidenum">
              <a:rPr lang="en-US" altLang="zh-CN"/>
              <a:pPr/>
              <a:t>210</a:t>
            </a:fld>
            <a:endParaRPr lang="en-US" altLang="zh-CN"/>
          </a:p>
        </p:txBody>
      </p:sp>
      <p:sp>
        <p:nvSpPr>
          <p:cNvPr id="1013762" name="Rectangle 2"/>
          <p:cNvSpPr>
            <a:spLocks noGrp="1" noRot="1" noChangeAspect="1" noChangeArrowheads="1" noTextEdit="1"/>
          </p:cNvSpPr>
          <p:nvPr>
            <p:ph type="sldImg"/>
          </p:nvPr>
        </p:nvSpPr>
        <p:spPr>
          <a:xfrm>
            <a:off x="381000" y="685800"/>
            <a:ext cx="6096000" cy="3429000"/>
          </a:xfrm>
          <a:ln/>
        </p:spPr>
      </p:sp>
      <p:sp>
        <p:nvSpPr>
          <p:cNvPr id="101376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454834025"/>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9B2849-7CC6-4DC5-B691-5620A184FE28}" type="slidenum">
              <a:rPr lang="en-US" altLang="zh-CN"/>
              <a:pPr/>
              <a:t>211</a:t>
            </a:fld>
            <a:endParaRPr lang="en-US" altLang="zh-CN"/>
          </a:p>
        </p:txBody>
      </p:sp>
      <p:sp>
        <p:nvSpPr>
          <p:cNvPr id="1014786" name="Rectangle 2"/>
          <p:cNvSpPr>
            <a:spLocks noGrp="1" noRot="1" noChangeAspect="1" noChangeArrowheads="1" noTextEdit="1"/>
          </p:cNvSpPr>
          <p:nvPr>
            <p:ph type="sldImg"/>
          </p:nvPr>
        </p:nvSpPr>
        <p:spPr>
          <a:xfrm>
            <a:off x="381000" y="685800"/>
            <a:ext cx="6096000" cy="3429000"/>
          </a:xfrm>
          <a:ln/>
        </p:spPr>
      </p:sp>
      <p:sp>
        <p:nvSpPr>
          <p:cNvPr id="101478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61906714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9231B8-4E2C-47A9-AFEE-97626C8800F2}" type="slidenum">
              <a:rPr lang="en-US" altLang="zh-CN"/>
              <a:pPr/>
              <a:t>212</a:t>
            </a:fld>
            <a:endParaRPr lang="en-US" altLang="zh-CN"/>
          </a:p>
        </p:txBody>
      </p:sp>
      <p:sp>
        <p:nvSpPr>
          <p:cNvPr id="1015810" name="Rectangle 2"/>
          <p:cNvSpPr>
            <a:spLocks noGrp="1" noRot="1" noChangeAspect="1" noChangeArrowheads="1" noTextEdit="1"/>
          </p:cNvSpPr>
          <p:nvPr>
            <p:ph type="sldImg"/>
          </p:nvPr>
        </p:nvSpPr>
        <p:spPr>
          <a:xfrm>
            <a:off x="381000" y="685800"/>
            <a:ext cx="6096000" cy="3429000"/>
          </a:xfrm>
          <a:ln/>
        </p:spPr>
      </p:sp>
      <p:sp>
        <p:nvSpPr>
          <p:cNvPr id="101581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187207297"/>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69C385-544B-4C45-BE28-91A610CB1E4E}" type="slidenum">
              <a:rPr lang="en-US" altLang="zh-CN"/>
              <a:pPr/>
              <a:t>213</a:t>
            </a:fld>
            <a:endParaRPr lang="en-US" altLang="zh-CN"/>
          </a:p>
        </p:txBody>
      </p:sp>
      <p:sp>
        <p:nvSpPr>
          <p:cNvPr id="875522" name="Rectangle 2"/>
          <p:cNvSpPr>
            <a:spLocks noGrp="1" noRot="1" noChangeAspect="1" noChangeArrowheads="1" noTextEdit="1"/>
          </p:cNvSpPr>
          <p:nvPr>
            <p:ph type="sldImg"/>
          </p:nvPr>
        </p:nvSpPr>
        <p:spPr>
          <a:xfrm>
            <a:off x="381000" y="685800"/>
            <a:ext cx="6096000" cy="3429000"/>
          </a:xfrm>
          <a:ln/>
        </p:spPr>
      </p:sp>
      <p:sp>
        <p:nvSpPr>
          <p:cNvPr id="87552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046190030"/>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003820-3BC7-461C-8163-A7D86695B2AC}" type="slidenum">
              <a:rPr lang="en-US" altLang="zh-CN"/>
              <a:pPr/>
              <a:t>214</a:t>
            </a:fld>
            <a:endParaRPr lang="en-US" altLang="zh-CN"/>
          </a:p>
        </p:txBody>
      </p:sp>
      <p:sp>
        <p:nvSpPr>
          <p:cNvPr id="876546" name="Rectangle 2"/>
          <p:cNvSpPr>
            <a:spLocks noGrp="1" noRot="1" noChangeAspect="1" noChangeArrowheads="1" noTextEdit="1"/>
          </p:cNvSpPr>
          <p:nvPr>
            <p:ph type="sldImg"/>
          </p:nvPr>
        </p:nvSpPr>
        <p:spPr>
          <a:xfrm>
            <a:off x="381000" y="685800"/>
            <a:ext cx="6096000" cy="3429000"/>
          </a:xfrm>
          <a:ln/>
        </p:spPr>
      </p:sp>
      <p:sp>
        <p:nvSpPr>
          <p:cNvPr id="87654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746923473"/>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184689-9C05-4430-8CAA-2AE3EC974754}" type="slidenum">
              <a:rPr lang="en-US" altLang="zh-CN"/>
              <a:pPr/>
              <a:t>215</a:t>
            </a:fld>
            <a:endParaRPr lang="en-US" altLang="zh-CN"/>
          </a:p>
        </p:txBody>
      </p:sp>
      <p:sp>
        <p:nvSpPr>
          <p:cNvPr id="877570" name="Rectangle 2"/>
          <p:cNvSpPr>
            <a:spLocks noGrp="1" noRot="1" noChangeAspect="1" noChangeArrowheads="1" noTextEdit="1"/>
          </p:cNvSpPr>
          <p:nvPr>
            <p:ph type="sldImg"/>
          </p:nvPr>
        </p:nvSpPr>
        <p:spPr>
          <a:xfrm>
            <a:off x="381000" y="685800"/>
            <a:ext cx="6096000" cy="3429000"/>
          </a:xfrm>
          <a:ln/>
        </p:spPr>
      </p:sp>
      <p:sp>
        <p:nvSpPr>
          <p:cNvPr id="87757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531526528"/>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0D89FB-9CC4-4746-9D46-9E14843ED7B2}" type="slidenum">
              <a:rPr lang="en-US" altLang="zh-CN"/>
              <a:pPr/>
              <a:t>216</a:t>
            </a:fld>
            <a:endParaRPr lang="en-US" altLang="zh-CN"/>
          </a:p>
        </p:txBody>
      </p:sp>
      <p:sp>
        <p:nvSpPr>
          <p:cNvPr id="1018882" name="Rectangle 2"/>
          <p:cNvSpPr>
            <a:spLocks noGrp="1" noRot="1" noChangeAspect="1" noChangeArrowheads="1" noTextEdit="1"/>
          </p:cNvSpPr>
          <p:nvPr>
            <p:ph type="sldImg"/>
          </p:nvPr>
        </p:nvSpPr>
        <p:spPr>
          <a:xfrm>
            <a:off x="381000" y="685800"/>
            <a:ext cx="6096000" cy="3429000"/>
          </a:xfrm>
          <a:ln/>
        </p:spPr>
      </p:sp>
      <p:sp>
        <p:nvSpPr>
          <p:cNvPr id="101888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353504902"/>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1901FF-0CCA-4522-8982-7EBB268CD179}" type="slidenum">
              <a:rPr lang="en-US" altLang="zh-CN"/>
              <a:pPr/>
              <a:t>217</a:t>
            </a:fld>
            <a:endParaRPr lang="en-US" altLang="zh-CN"/>
          </a:p>
        </p:txBody>
      </p:sp>
      <p:sp>
        <p:nvSpPr>
          <p:cNvPr id="879618" name="Rectangle 2"/>
          <p:cNvSpPr>
            <a:spLocks noGrp="1" noRot="1" noChangeAspect="1" noChangeArrowheads="1" noTextEdit="1"/>
          </p:cNvSpPr>
          <p:nvPr>
            <p:ph type="sldImg"/>
          </p:nvPr>
        </p:nvSpPr>
        <p:spPr>
          <a:xfrm>
            <a:off x="381000" y="685800"/>
            <a:ext cx="6096000" cy="3429000"/>
          </a:xfrm>
          <a:ln/>
        </p:spPr>
      </p:sp>
      <p:sp>
        <p:nvSpPr>
          <p:cNvPr id="87961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152204495"/>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0CA492-23CD-42AA-97EE-56DDC89724F0}" type="slidenum">
              <a:rPr lang="en-US" altLang="zh-CN"/>
              <a:pPr/>
              <a:t>218</a:t>
            </a:fld>
            <a:endParaRPr lang="en-US" altLang="zh-CN"/>
          </a:p>
        </p:txBody>
      </p:sp>
      <p:sp>
        <p:nvSpPr>
          <p:cNvPr id="1022978" name="Rectangle 2"/>
          <p:cNvSpPr>
            <a:spLocks noGrp="1" noRot="1" noChangeAspect="1" noChangeArrowheads="1" noTextEdit="1"/>
          </p:cNvSpPr>
          <p:nvPr>
            <p:ph type="sldImg"/>
          </p:nvPr>
        </p:nvSpPr>
        <p:spPr>
          <a:xfrm>
            <a:off x="381000" y="685800"/>
            <a:ext cx="6096000" cy="3429000"/>
          </a:xfrm>
          <a:ln/>
        </p:spPr>
      </p:sp>
      <p:sp>
        <p:nvSpPr>
          <p:cNvPr id="102297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009190970"/>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B36F00-4FB3-4109-BC30-B694131830B4}" type="slidenum">
              <a:rPr lang="en-US" altLang="zh-CN"/>
              <a:pPr/>
              <a:t>219</a:t>
            </a:fld>
            <a:endParaRPr lang="en-US" altLang="zh-CN"/>
          </a:p>
        </p:txBody>
      </p:sp>
      <p:sp>
        <p:nvSpPr>
          <p:cNvPr id="1024002" name="Rectangle 2"/>
          <p:cNvSpPr>
            <a:spLocks noGrp="1" noRot="1" noChangeAspect="1" noChangeArrowheads="1" noTextEdit="1"/>
          </p:cNvSpPr>
          <p:nvPr>
            <p:ph type="sldImg"/>
          </p:nvPr>
        </p:nvSpPr>
        <p:spPr>
          <a:xfrm>
            <a:off x="381000" y="685800"/>
            <a:ext cx="6096000" cy="3429000"/>
          </a:xfrm>
          <a:ln/>
        </p:spPr>
      </p:sp>
      <p:sp>
        <p:nvSpPr>
          <p:cNvPr id="102400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023696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5129F3-6774-488F-8732-ACD499169BA7}" type="slidenum">
              <a:rPr lang="en-US" altLang="zh-CN"/>
              <a:pPr/>
              <a:t>22</a:t>
            </a:fld>
            <a:endParaRPr lang="en-US" altLang="zh-CN"/>
          </a:p>
        </p:txBody>
      </p:sp>
      <p:sp>
        <p:nvSpPr>
          <p:cNvPr id="973826" name="Rectangle 2"/>
          <p:cNvSpPr>
            <a:spLocks noGrp="1" noRot="1" noChangeAspect="1" noChangeArrowheads="1" noTextEdit="1"/>
          </p:cNvSpPr>
          <p:nvPr>
            <p:ph type="sldImg"/>
          </p:nvPr>
        </p:nvSpPr>
        <p:spPr>
          <a:xfrm>
            <a:off x="381000" y="685800"/>
            <a:ext cx="6096000" cy="3429000"/>
          </a:xfrm>
          <a:ln/>
        </p:spPr>
      </p:sp>
      <p:sp>
        <p:nvSpPr>
          <p:cNvPr id="97382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384363857"/>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EDF0F3-C8FD-4C50-A3AC-1FE613F90D65}" type="slidenum">
              <a:rPr lang="en-US" altLang="zh-CN"/>
              <a:pPr/>
              <a:t>220</a:t>
            </a:fld>
            <a:endParaRPr lang="en-US" altLang="zh-CN"/>
          </a:p>
        </p:txBody>
      </p:sp>
      <p:sp>
        <p:nvSpPr>
          <p:cNvPr id="1025026" name="Rectangle 2"/>
          <p:cNvSpPr>
            <a:spLocks noGrp="1" noRot="1" noChangeAspect="1" noChangeArrowheads="1" noTextEdit="1"/>
          </p:cNvSpPr>
          <p:nvPr>
            <p:ph type="sldImg"/>
          </p:nvPr>
        </p:nvSpPr>
        <p:spPr>
          <a:xfrm>
            <a:off x="381000" y="685800"/>
            <a:ext cx="6096000" cy="3429000"/>
          </a:xfrm>
          <a:ln/>
        </p:spPr>
      </p:sp>
      <p:sp>
        <p:nvSpPr>
          <p:cNvPr id="102502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464514185"/>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395E9B-310A-4CF5-AA78-BB6E243F0A15}" type="slidenum">
              <a:rPr lang="en-US" altLang="zh-CN"/>
              <a:pPr/>
              <a:t>221</a:t>
            </a:fld>
            <a:endParaRPr lang="en-US" altLang="zh-CN"/>
          </a:p>
        </p:txBody>
      </p:sp>
      <p:sp>
        <p:nvSpPr>
          <p:cNvPr id="880642" name="Rectangle 2"/>
          <p:cNvSpPr>
            <a:spLocks noGrp="1" noRot="1" noChangeAspect="1" noChangeArrowheads="1" noTextEdit="1"/>
          </p:cNvSpPr>
          <p:nvPr>
            <p:ph type="sldImg"/>
          </p:nvPr>
        </p:nvSpPr>
        <p:spPr>
          <a:xfrm>
            <a:off x="381000" y="685800"/>
            <a:ext cx="6096000" cy="3429000"/>
          </a:xfrm>
          <a:ln/>
        </p:spPr>
      </p:sp>
      <p:sp>
        <p:nvSpPr>
          <p:cNvPr id="88064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739472356"/>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297D90-AE3A-4FD4-A8A1-37B010073420}" type="slidenum">
              <a:rPr lang="en-US" altLang="zh-CN"/>
              <a:pPr/>
              <a:t>222</a:t>
            </a:fld>
            <a:endParaRPr lang="en-US" altLang="zh-CN"/>
          </a:p>
        </p:txBody>
      </p:sp>
      <p:sp>
        <p:nvSpPr>
          <p:cNvPr id="1027074" name="Rectangle 2"/>
          <p:cNvSpPr>
            <a:spLocks noGrp="1" noRot="1" noChangeAspect="1" noChangeArrowheads="1" noTextEdit="1"/>
          </p:cNvSpPr>
          <p:nvPr>
            <p:ph type="sldImg"/>
          </p:nvPr>
        </p:nvSpPr>
        <p:spPr>
          <a:xfrm>
            <a:off x="381000" y="685800"/>
            <a:ext cx="6096000" cy="3429000"/>
          </a:xfrm>
          <a:ln/>
        </p:spPr>
      </p:sp>
      <p:sp>
        <p:nvSpPr>
          <p:cNvPr id="102707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467540394"/>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62AF1D-E0EB-4D7A-9AFB-E8A815F97F5C}" type="slidenum">
              <a:rPr lang="en-US" altLang="zh-CN"/>
              <a:pPr/>
              <a:t>223</a:t>
            </a:fld>
            <a:endParaRPr lang="en-US" altLang="zh-CN"/>
          </a:p>
        </p:txBody>
      </p:sp>
      <p:sp>
        <p:nvSpPr>
          <p:cNvPr id="881666" name="Rectangle 2"/>
          <p:cNvSpPr>
            <a:spLocks noGrp="1" noRot="1" noChangeAspect="1" noChangeArrowheads="1" noTextEdit="1"/>
          </p:cNvSpPr>
          <p:nvPr>
            <p:ph type="sldImg"/>
          </p:nvPr>
        </p:nvSpPr>
        <p:spPr>
          <a:xfrm>
            <a:off x="381000" y="685800"/>
            <a:ext cx="6096000" cy="3429000"/>
          </a:xfrm>
          <a:ln/>
        </p:spPr>
      </p:sp>
      <p:sp>
        <p:nvSpPr>
          <p:cNvPr id="88166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65615372"/>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313A9C-0B3D-4F12-8E82-FCD251A0AA35}" type="slidenum">
              <a:rPr lang="en-US" altLang="zh-CN"/>
              <a:pPr/>
              <a:t>224</a:t>
            </a:fld>
            <a:endParaRPr lang="en-US" altLang="zh-CN"/>
          </a:p>
        </p:txBody>
      </p:sp>
      <p:sp>
        <p:nvSpPr>
          <p:cNvPr id="882690" name="Rectangle 2"/>
          <p:cNvSpPr>
            <a:spLocks noGrp="1" noRot="1" noChangeAspect="1" noChangeArrowheads="1" noTextEdit="1"/>
          </p:cNvSpPr>
          <p:nvPr>
            <p:ph type="sldImg"/>
          </p:nvPr>
        </p:nvSpPr>
        <p:spPr>
          <a:xfrm>
            <a:off x="381000" y="685800"/>
            <a:ext cx="6096000" cy="3429000"/>
          </a:xfrm>
          <a:ln/>
        </p:spPr>
      </p:sp>
      <p:sp>
        <p:nvSpPr>
          <p:cNvPr id="88269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168761004"/>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AF306C-E414-4244-A013-673F4C8B3739}" type="slidenum">
              <a:rPr lang="en-US" altLang="zh-CN"/>
              <a:pPr/>
              <a:t>225</a:t>
            </a:fld>
            <a:endParaRPr lang="en-US" altLang="zh-CN"/>
          </a:p>
        </p:txBody>
      </p:sp>
      <p:sp>
        <p:nvSpPr>
          <p:cNvPr id="883714" name="Rectangle 2"/>
          <p:cNvSpPr>
            <a:spLocks noGrp="1" noRot="1" noChangeAspect="1" noChangeArrowheads="1" noTextEdit="1"/>
          </p:cNvSpPr>
          <p:nvPr>
            <p:ph type="sldImg"/>
          </p:nvPr>
        </p:nvSpPr>
        <p:spPr>
          <a:xfrm>
            <a:off x="381000" y="685800"/>
            <a:ext cx="6096000" cy="3429000"/>
          </a:xfrm>
          <a:ln/>
        </p:spPr>
      </p:sp>
      <p:sp>
        <p:nvSpPr>
          <p:cNvPr id="88371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062382545"/>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40E49F-54CD-402E-A540-EA1D49DF39A0}" type="slidenum">
              <a:rPr lang="en-US" altLang="zh-CN"/>
              <a:pPr/>
              <a:t>226</a:t>
            </a:fld>
            <a:endParaRPr lang="en-US" altLang="zh-CN"/>
          </a:p>
        </p:txBody>
      </p:sp>
      <p:sp>
        <p:nvSpPr>
          <p:cNvPr id="884738" name="Rectangle 2"/>
          <p:cNvSpPr>
            <a:spLocks noGrp="1" noRot="1" noChangeAspect="1" noChangeArrowheads="1" noTextEdit="1"/>
          </p:cNvSpPr>
          <p:nvPr>
            <p:ph type="sldImg"/>
          </p:nvPr>
        </p:nvSpPr>
        <p:spPr>
          <a:xfrm>
            <a:off x="381000" y="685800"/>
            <a:ext cx="6096000" cy="3429000"/>
          </a:xfrm>
          <a:ln/>
        </p:spPr>
      </p:sp>
      <p:sp>
        <p:nvSpPr>
          <p:cNvPr id="8847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959343247"/>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EBA130-4D35-4067-A720-D4F1551742F3}" type="slidenum">
              <a:rPr lang="en-US" altLang="zh-CN"/>
              <a:pPr/>
              <a:t>227</a:t>
            </a:fld>
            <a:endParaRPr lang="en-US" altLang="zh-CN"/>
          </a:p>
        </p:txBody>
      </p:sp>
      <p:sp>
        <p:nvSpPr>
          <p:cNvPr id="885762" name="Rectangle 2"/>
          <p:cNvSpPr>
            <a:spLocks noGrp="1" noRot="1" noChangeAspect="1" noChangeArrowheads="1" noTextEdit="1"/>
          </p:cNvSpPr>
          <p:nvPr>
            <p:ph type="sldImg"/>
          </p:nvPr>
        </p:nvSpPr>
        <p:spPr>
          <a:xfrm>
            <a:off x="381000" y="685800"/>
            <a:ext cx="6096000" cy="3429000"/>
          </a:xfrm>
          <a:ln/>
        </p:spPr>
      </p:sp>
      <p:sp>
        <p:nvSpPr>
          <p:cNvPr id="88576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9209863"/>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54C790-1762-4F33-8F30-FB2BDBEB1D5C}" type="slidenum">
              <a:rPr lang="en-US" altLang="zh-CN"/>
              <a:pPr/>
              <a:t>228</a:t>
            </a:fld>
            <a:endParaRPr lang="en-US" altLang="zh-CN"/>
          </a:p>
        </p:txBody>
      </p:sp>
      <p:sp>
        <p:nvSpPr>
          <p:cNvPr id="886786" name="Rectangle 2"/>
          <p:cNvSpPr>
            <a:spLocks noGrp="1" noRot="1" noChangeAspect="1" noChangeArrowheads="1" noTextEdit="1"/>
          </p:cNvSpPr>
          <p:nvPr>
            <p:ph type="sldImg"/>
          </p:nvPr>
        </p:nvSpPr>
        <p:spPr>
          <a:xfrm>
            <a:off x="381000" y="685800"/>
            <a:ext cx="6096000" cy="3429000"/>
          </a:xfrm>
          <a:ln/>
        </p:spPr>
      </p:sp>
      <p:sp>
        <p:nvSpPr>
          <p:cNvPr id="88678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033713846"/>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5E37F2-146C-480B-BBCD-291B812523D8}" type="slidenum">
              <a:rPr lang="en-US" altLang="zh-CN"/>
              <a:pPr/>
              <a:t>230</a:t>
            </a:fld>
            <a:endParaRPr lang="en-US" altLang="zh-CN"/>
          </a:p>
        </p:txBody>
      </p:sp>
      <p:sp>
        <p:nvSpPr>
          <p:cNvPr id="887810" name="Rectangle 2"/>
          <p:cNvSpPr>
            <a:spLocks noGrp="1" noRot="1" noChangeAspect="1" noChangeArrowheads="1" noTextEdit="1"/>
          </p:cNvSpPr>
          <p:nvPr>
            <p:ph type="sldImg"/>
          </p:nvPr>
        </p:nvSpPr>
        <p:spPr>
          <a:xfrm>
            <a:off x="381000" y="685800"/>
            <a:ext cx="6096000" cy="3429000"/>
          </a:xfrm>
          <a:ln/>
        </p:spPr>
      </p:sp>
      <p:sp>
        <p:nvSpPr>
          <p:cNvPr id="88781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939002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2ED6EE-302F-4528-B375-79ED52BE1715}" type="slidenum">
              <a:rPr lang="en-US" altLang="zh-CN"/>
              <a:pPr/>
              <a:t>23</a:t>
            </a:fld>
            <a:endParaRPr lang="en-US" altLang="zh-CN"/>
          </a:p>
        </p:txBody>
      </p:sp>
      <p:sp>
        <p:nvSpPr>
          <p:cNvPr id="692226" name="Rectangle 2"/>
          <p:cNvSpPr>
            <a:spLocks noGrp="1" noRot="1" noChangeAspect="1" noChangeArrowheads="1" noTextEdit="1"/>
          </p:cNvSpPr>
          <p:nvPr>
            <p:ph type="sldImg"/>
          </p:nvPr>
        </p:nvSpPr>
        <p:spPr>
          <a:xfrm>
            <a:off x="381000" y="685800"/>
            <a:ext cx="6096000" cy="3429000"/>
          </a:xfrm>
          <a:ln/>
        </p:spPr>
      </p:sp>
      <p:sp>
        <p:nvSpPr>
          <p:cNvPr id="69222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389424753"/>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C571DE-4465-4867-9E58-7C959F7DD194}" type="slidenum">
              <a:rPr lang="en-US" altLang="zh-CN"/>
              <a:pPr/>
              <a:t>231</a:t>
            </a:fld>
            <a:endParaRPr lang="en-US" altLang="zh-CN"/>
          </a:p>
        </p:txBody>
      </p:sp>
      <p:sp>
        <p:nvSpPr>
          <p:cNvPr id="888834" name="Rectangle 2"/>
          <p:cNvSpPr>
            <a:spLocks noGrp="1" noRot="1" noChangeAspect="1" noChangeArrowheads="1" noTextEdit="1"/>
          </p:cNvSpPr>
          <p:nvPr>
            <p:ph type="sldImg"/>
          </p:nvPr>
        </p:nvSpPr>
        <p:spPr>
          <a:xfrm>
            <a:off x="381000" y="685800"/>
            <a:ext cx="6096000" cy="3429000"/>
          </a:xfrm>
          <a:ln/>
        </p:spPr>
      </p:sp>
      <p:sp>
        <p:nvSpPr>
          <p:cNvPr id="88883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533186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2EAF83-22DE-491D-B50A-C029B356627F}" type="slidenum">
              <a:rPr lang="en-US" altLang="zh-CN"/>
              <a:pPr/>
              <a:t>24</a:t>
            </a:fld>
            <a:endParaRPr lang="en-US" altLang="zh-CN"/>
          </a:p>
        </p:txBody>
      </p:sp>
      <p:sp>
        <p:nvSpPr>
          <p:cNvPr id="693250" name="Rectangle 2"/>
          <p:cNvSpPr>
            <a:spLocks noGrp="1" noRot="1" noChangeAspect="1" noChangeArrowheads="1" noTextEdit="1"/>
          </p:cNvSpPr>
          <p:nvPr>
            <p:ph type="sldImg"/>
          </p:nvPr>
        </p:nvSpPr>
        <p:spPr>
          <a:xfrm>
            <a:off x="381000" y="685800"/>
            <a:ext cx="6096000" cy="3429000"/>
          </a:xfrm>
          <a:ln/>
        </p:spPr>
      </p:sp>
      <p:sp>
        <p:nvSpPr>
          <p:cNvPr id="69325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4133947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17F833-0A54-4607-BCAA-5E2995E4FBBE}" type="slidenum">
              <a:rPr lang="en-US" altLang="zh-CN"/>
              <a:pPr/>
              <a:t>25</a:t>
            </a:fld>
            <a:endParaRPr lang="en-US" altLang="zh-CN"/>
          </a:p>
        </p:txBody>
      </p:sp>
      <p:sp>
        <p:nvSpPr>
          <p:cNvPr id="694274" name="Rectangle 2"/>
          <p:cNvSpPr>
            <a:spLocks noGrp="1" noRot="1" noChangeAspect="1" noChangeArrowheads="1" noTextEdit="1"/>
          </p:cNvSpPr>
          <p:nvPr>
            <p:ph type="sldImg"/>
          </p:nvPr>
        </p:nvSpPr>
        <p:spPr>
          <a:xfrm>
            <a:off x="381000" y="685800"/>
            <a:ext cx="6096000" cy="3429000"/>
          </a:xfrm>
          <a:ln/>
        </p:spPr>
      </p:sp>
      <p:sp>
        <p:nvSpPr>
          <p:cNvPr id="69427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7937508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E4EAEB-58E5-4D87-9AD2-E0F8C29FFB69}" type="slidenum">
              <a:rPr lang="en-US" altLang="zh-CN"/>
              <a:pPr/>
              <a:t>26</a:t>
            </a:fld>
            <a:endParaRPr lang="en-US" altLang="zh-CN"/>
          </a:p>
        </p:txBody>
      </p:sp>
      <p:sp>
        <p:nvSpPr>
          <p:cNvPr id="695298" name="Rectangle 2"/>
          <p:cNvSpPr>
            <a:spLocks noGrp="1" noRot="1" noChangeAspect="1" noChangeArrowheads="1" noTextEdit="1"/>
          </p:cNvSpPr>
          <p:nvPr>
            <p:ph type="sldImg"/>
          </p:nvPr>
        </p:nvSpPr>
        <p:spPr>
          <a:xfrm>
            <a:off x="381000" y="685800"/>
            <a:ext cx="6096000" cy="3429000"/>
          </a:xfrm>
          <a:ln/>
        </p:spPr>
      </p:sp>
      <p:sp>
        <p:nvSpPr>
          <p:cNvPr id="6952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6629339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A2339F-4BE5-4B72-A1B1-3EE228DBCEC7}" type="slidenum">
              <a:rPr lang="en-US" altLang="zh-CN"/>
              <a:pPr/>
              <a:t>27</a:t>
            </a:fld>
            <a:endParaRPr lang="en-US" altLang="zh-CN"/>
          </a:p>
        </p:txBody>
      </p:sp>
      <p:sp>
        <p:nvSpPr>
          <p:cNvPr id="696322" name="Rectangle 2"/>
          <p:cNvSpPr>
            <a:spLocks noGrp="1" noRot="1" noChangeAspect="1" noChangeArrowheads="1" noTextEdit="1"/>
          </p:cNvSpPr>
          <p:nvPr>
            <p:ph type="sldImg"/>
          </p:nvPr>
        </p:nvSpPr>
        <p:spPr>
          <a:xfrm>
            <a:off x="381000" y="685800"/>
            <a:ext cx="6096000" cy="3429000"/>
          </a:xfrm>
          <a:ln/>
        </p:spPr>
      </p:sp>
      <p:sp>
        <p:nvSpPr>
          <p:cNvPr id="69632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1098002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D7EEEB-004D-41C5-99D0-2CBBA0F769E4}" type="slidenum">
              <a:rPr lang="en-US" altLang="zh-CN"/>
              <a:pPr/>
              <a:t>28</a:t>
            </a:fld>
            <a:endParaRPr lang="en-US" altLang="zh-CN"/>
          </a:p>
        </p:txBody>
      </p:sp>
      <p:sp>
        <p:nvSpPr>
          <p:cNvPr id="697346" name="Rectangle 2"/>
          <p:cNvSpPr>
            <a:spLocks noGrp="1" noRot="1" noChangeAspect="1" noChangeArrowheads="1" noTextEdit="1"/>
          </p:cNvSpPr>
          <p:nvPr>
            <p:ph type="sldImg"/>
          </p:nvPr>
        </p:nvSpPr>
        <p:spPr>
          <a:xfrm>
            <a:off x="381000" y="685800"/>
            <a:ext cx="6096000" cy="3429000"/>
          </a:xfrm>
          <a:ln/>
        </p:spPr>
      </p:sp>
      <p:sp>
        <p:nvSpPr>
          <p:cNvPr id="69734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0826352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CFF076-8EF4-48FA-856F-6862C7694D3D}" type="slidenum">
              <a:rPr lang="en-US" altLang="zh-CN"/>
              <a:pPr/>
              <a:t>29</a:t>
            </a:fld>
            <a:endParaRPr lang="en-US" altLang="zh-CN"/>
          </a:p>
        </p:txBody>
      </p:sp>
      <p:sp>
        <p:nvSpPr>
          <p:cNvPr id="698370" name="Rectangle 2"/>
          <p:cNvSpPr>
            <a:spLocks noGrp="1" noRot="1" noChangeAspect="1" noChangeArrowheads="1" noTextEdit="1"/>
          </p:cNvSpPr>
          <p:nvPr>
            <p:ph type="sldImg"/>
          </p:nvPr>
        </p:nvSpPr>
        <p:spPr>
          <a:xfrm>
            <a:off x="381000" y="685800"/>
            <a:ext cx="6096000" cy="3429000"/>
          </a:xfrm>
          <a:ln/>
        </p:spPr>
      </p:sp>
      <p:sp>
        <p:nvSpPr>
          <p:cNvPr id="69837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570162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EA758C-5B19-48C9-B82F-E303DAF01A44}" type="slidenum">
              <a:rPr lang="en-US" altLang="zh-CN"/>
              <a:pPr/>
              <a:t>3</a:t>
            </a:fld>
            <a:endParaRPr lang="en-US" altLang="zh-CN"/>
          </a:p>
        </p:txBody>
      </p:sp>
      <p:sp>
        <p:nvSpPr>
          <p:cNvPr id="673794" name="Rectangle 2"/>
          <p:cNvSpPr>
            <a:spLocks noGrp="1" noRot="1" noChangeAspect="1" noChangeArrowheads="1" noTextEdit="1"/>
          </p:cNvSpPr>
          <p:nvPr>
            <p:ph type="sldImg"/>
          </p:nvPr>
        </p:nvSpPr>
        <p:spPr>
          <a:xfrm>
            <a:off x="381000" y="685800"/>
            <a:ext cx="6096000" cy="3429000"/>
          </a:xfrm>
          <a:ln/>
        </p:spPr>
      </p:sp>
      <p:sp>
        <p:nvSpPr>
          <p:cNvPr id="67379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0621112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12ECC3-5E03-4700-8C29-6F992F41D2E8}" type="slidenum">
              <a:rPr lang="en-US" altLang="zh-CN"/>
              <a:pPr/>
              <a:t>30</a:t>
            </a:fld>
            <a:endParaRPr lang="en-US" altLang="zh-CN"/>
          </a:p>
        </p:txBody>
      </p:sp>
      <p:sp>
        <p:nvSpPr>
          <p:cNvPr id="699394" name="Rectangle 2"/>
          <p:cNvSpPr>
            <a:spLocks noGrp="1" noRot="1" noChangeAspect="1" noChangeArrowheads="1" noTextEdit="1"/>
          </p:cNvSpPr>
          <p:nvPr>
            <p:ph type="sldImg"/>
          </p:nvPr>
        </p:nvSpPr>
        <p:spPr>
          <a:xfrm>
            <a:off x="381000" y="685800"/>
            <a:ext cx="6096000" cy="3429000"/>
          </a:xfrm>
          <a:ln/>
        </p:spPr>
      </p:sp>
      <p:sp>
        <p:nvSpPr>
          <p:cNvPr id="69939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6594029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9A29F0-9A92-4606-BBC0-338F4C08B67E}" type="slidenum">
              <a:rPr lang="en-US" altLang="zh-CN"/>
              <a:pPr/>
              <a:t>31</a:t>
            </a:fld>
            <a:endParaRPr lang="en-US" altLang="zh-CN"/>
          </a:p>
        </p:txBody>
      </p:sp>
      <p:sp>
        <p:nvSpPr>
          <p:cNvPr id="700418" name="Rectangle 2"/>
          <p:cNvSpPr>
            <a:spLocks noGrp="1" noRot="1" noChangeAspect="1" noChangeArrowheads="1" noTextEdit="1"/>
          </p:cNvSpPr>
          <p:nvPr>
            <p:ph type="sldImg"/>
          </p:nvPr>
        </p:nvSpPr>
        <p:spPr>
          <a:xfrm>
            <a:off x="381000" y="685800"/>
            <a:ext cx="6096000" cy="3429000"/>
          </a:xfrm>
          <a:ln/>
        </p:spPr>
      </p:sp>
      <p:sp>
        <p:nvSpPr>
          <p:cNvPr id="70041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2027527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DF1C0F-8575-47A6-80B5-9353B840D5C7}" type="slidenum">
              <a:rPr lang="en-US" altLang="zh-CN"/>
              <a:pPr/>
              <a:t>32</a:t>
            </a:fld>
            <a:endParaRPr lang="en-US" altLang="zh-CN"/>
          </a:p>
        </p:txBody>
      </p:sp>
      <p:sp>
        <p:nvSpPr>
          <p:cNvPr id="701442" name="Rectangle 2"/>
          <p:cNvSpPr>
            <a:spLocks noGrp="1" noRot="1" noChangeAspect="1" noChangeArrowheads="1" noTextEdit="1"/>
          </p:cNvSpPr>
          <p:nvPr>
            <p:ph type="sldImg"/>
          </p:nvPr>
        </p:nvSpPr>
        <p:spPr>
          <a:xfrm>
            <a:off x="381000" y="685800"/>
            <a:ext cx="6096000" cy="3429000"/>
          </a:xfrm>
          <a:ln/>
        </p:spPr>
      </p:sp>
      <p:sp>
        <p:nvSpPr>
          <p:cNvPr id="70144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9599264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336D76-556A-4A0E-9CB5-3E95C95C110E}" type="slidenum">
              <a:rPr lang="en-US" altLang="zh-CN"/>
              <a:pPr/>
              <a:t>33</a:t>
            </a:fld>
            <a:endParaRPr lang="en-US" altLang="zh-CN"/>
          </a:p>
        </p:txBody>
      </p:sp>
      <p:sp>
        <p:nvSpPr>
          <p:cNvPr id="702466" name="Rectangle 2"/>
          <p:cNvSpPr>
            <a:spLocks noGrp="1" noRot="1" noChangeAspect="1" noChangeArrowheads="1" noTextEdit="1"/>
          </p:cNvSpPr>
          <p:nvPr>
            <p:ph type="sldImg"/>
          </p:nvPr>
        </p:nvSpPr>
        <p:spPr>
          <a:xfrm>
            <a:off x="381000" y="685800"/>
            <a:ext cx="6096000" cy="3429000"/>
          </a:xfrm>
          <a:ln/>
        </p:spPr>
      </p:sp>
      <p:sp>
        <p:nvSpPr>
          <p:cNvPr id="70246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5579829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C60938-A181-4A81-A9D5-63F5F0BBFE1F}" type="slidenum">
              <a:rPr lang="en-US" altLang="zh-CN"/>
              <a:pPr/>
              <a:t>34</a:t>
            </a:fld>
            <a:endParaRPr lang="en-US" altLang="zh-CN"/>
          </a:p>
        </p:txBody>
      </p:sp>
      <p:sp>
        <p:nvSpPr>
          <p:cNvPr id="703490" name="Rectangle 2"/>
          <p:cNvSpPr>
            <a:spLocks noGrp="1" noRot="1" noChangeAspect="1" noChangeArrowheads="1" noTextEdit="1"/>
          </p:cNvSpPr>
          <p:nvPr>
            <p:ph type="sldImg"/>
          </p:nvPr>
        </p:nvSpPr>
        <p:spPr>
          <a:xfrm>
            <a:off x="381000" y="685800"/>
            <a:ext cx="6096000" cy="3429000"/>
          </a:xfrm>
          <a:ln/>
        </p:spPr>
      </p:sp>
      <p:sp>
        <p:nvSpPr>
          <p:cNvPr id="70349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9671636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65F036-45D3-4ECB-962F-FC37705DD5A2}" type="slidenum">
              <a:rPr lang="en-US" altLang="zh-CN"/>
              <a:pPr/>
              <a:t>35</a:t>
            </a:fld>
            <a:endParaRPr lang="en-US" altLang="zh-CN"/>
          </a:p>
        </p:txBody>
      </p:sp>
      <p:sp>
        <p:nvSpPr>
          <p:cNvPr id="705538" name="Rectangle 2"/>
          <p:cNvSpPr>
            <a:spLocks noGrp="1" noRot="1" noChangeAspect="1" noChangeArrowheads="1" noTextEdit="1"/>
          </p:cNvSpPr>
          <p:nvPr>
            <p:ph type="sldImg"/>
          </p:nvPr>
        </p:nvSpPr>
        <p:spPr>
          <a:xfrm>
            <a:off x="381000" y="685800"/>
            <a:ext cx="6096000" cy="3429000"/>
          </a:xfrm>
          <a:ln/>
        </p:spPr>
      </p:sp>
      <p:sp>
        <p:nvSpPr>
          <p:cNvPr id="7055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9531391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CAADB6-FA0A-43F1-8B0A-3C2F34965FC7}" type="slidenum">
              <a:rPr lang="en-US" altLang="zh-CN"/>
              <a:pPr/>
              <a:t>36</a:t>
            </a:fld>
            <a:endParaRPr lang="en-US" altLang="zh-CN"/>
          </a:p>
        </p:txBody>
      </p:sp>
      <p:sp>
        <p:nvSpPr>
          <p:cNvPr id="706562" name="Rectangle 2"/>
          <p:cNvSpPr>
            <a:spLocks noGrp="1" noRot="1" noChangeAspect="1" noChangeArrowheads="1" noTextEdit="1"/>
          </p:cNvSpPr>
          <p:nvPr>
            <p:ph type="sldImg"/>
          </p:nvPr>
        </p:nvSpPr>
        <p:spPr>
          <a:xfrm>
            <a:off x="381000" y="685800"/>
            <a:ext cx="6096000" cy="3429000"/>
          </a:xfrm>
          <a:ln/>
        </p:spPr>
      </p:sp>
      <p:sp>
        <p:nvSpPr>
          <p:cNvPr id="70656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0223961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B93B82-B8C7-4063-92E4-3BD244EF91A1}" type="slidenum">
              <a:rPr lang="en-US" altLang="zh-CN"/>
              <a:pPr/>
              <a:t>37</a:t>
            </a:fld>
            <a:endParaRPr lang="en-US" altLang="zh-CN"/>
          </a:p>
        </p:txBody>
      </p:sp>
      <p:sp>
        <p:nvSpPr>
          <p:cNvPr id="707586" name="Rectangle 2"/>
          <p:cNvSpPr>
            <a:spLocks noGrp="1" noRot="1" noChangeAspect="1" noChangeArrowheads="1" noTextEdit="1"/>
          </p:cNvSpPr>
          <p:nvPr>
            <p:ph type="sldImg"/>
          </p:nvPr>
        </p:nvSpPr>
        <p:spPr>
          <a:xfrm>
            <a:off x="381000" y="685800"/>
            <a:ext cx="6096000" cy="3429000"/>
          </a:xfrm>
          <a:ln/>
        </p:spPr>
      </p:sp>
      <p:sp>
        <p:nvSpPr>
          <p:cNvPr id="70758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2528992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DDCA3E-108F-461A-8575-70B3C8DD8656}" type="slidenum">
              <a:rPr lang="en-US" altLang="zh-CN"/>
              <a:pPr/>
              <a:t>38</a:t>
            </a:fld>
            <a:endParaRPr lang="en-US" altLang="zh-CN"/>
          </a:p>
        </p:txBody>
      </p:sp>
      <p:sp>
        <p:nvSpPr>
          <p:cNvPr id="708610" name="Rectangle 2"/>
          <p:cNvSpPr>
            <a:spLocks noGrp="1" noRot="1" noChangeAspect="1" noChangeArrowheads="1" noTextEdit="1"/>
          </p:cNvSpPr>
          <p:nvPr>
            <p:ph type="sldImg"/>
          </p:nvPr>
        </p:nvSpPr>
        <p:spPr>
          <a:xfrm>
            <a:off x="381000" y="685800"/>
            <a:ext cx="6096000" cy="3429000"/>
          </a:xfrm>
          <a:ln/>
        </p:spPr>
      </p:sp>
      <p:sp>
        <p:nvSpPr>
          <p:cNvPr id="70861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170165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150951-2B48-4D03-BBE7-2D3D5F86E9F7}" type="slidenum">
              <a:rPr lang="en-US" altLang="zh-CN"/>
              <a:pPr/>
              <a:t>39</a:t>
            </a:fld>
            <a:endParaRPr lang="en-US" altLang="zh-CN"/>
          </a:p>
        </p:txBody>
      </p:sp>
      <p:sp>
        <p:nvSpPr>
          <p:cNvPr id="709634" name="Rectangle 2"/>
          <p:cNvSpPr>
            <a:spLocks noGrp="1" noRot="1" noChangeAspect="1" noChangeArrowheads="1" noTextEdit="1"/>
          </p:cNvSpPr>
          <p:nvPr>
            <p:ph type="sldImg"/>
          </p:nvPr>
        </p:nvSpPr>
        <p:spPr>
          <a:xfrm>
            <a:off x="381000" y="685800"/>
            <a:ext cx="6096000" cy="3429000"/>
          </a:xfrm>
          <a:ln/>
        </p:spPr>
      </p:sp>
      <p:sp>
        <p:nvSpPr>
          <p:cNvPr id="70963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724901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64DDC0-DE95-410C-9656-F02EF69E4AD3}" type="slidenum">
              <a:rPr lang="en-US" altLang="zh-CN"/>
              <a:pPr/>
              <a:t>4</a:t>
            </a:fld>
            <a:endParaRPr lang="en-US" altLang="zh-CN"/>
          </a:p>
        </p:txBody>
      </p:sp>
      <p:sp>
        <p:nvSpPr>
          <p:cNvPr id="674818" name="Rectangle 2"/>
          <p:cNvSpPr>
            <a:spLocks noGrp="1" noRot="1" noChangeAspect="1" noChangeArrowheads="1" noTextEdit="1"/>
          </p:cNvSpPr>
          <p:nvPr>
            <p:ph type="sldImg"/>
          </p:nvPr>
        </p:nvSpPr>
        <p:spPr>
          <a:xfrm>
            <a:off x="381000" y="685800"/>
            <a:ext cx="6096000" cy="3429000"/>
          </a:xfrm>
          <a:ln/>
        </p:spPr>
      </p:sp>
      <p:sp>
        <p:nvSpPr>
          <p:cNvPr id="67481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7370707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591A05-9821-4F97-9C03-F9387DE49042}" type="slidenum">
              <a:rPr lang="en-US" altLang="zh-CN"/>
              <a:pPr/>
              <a:t>40</a:t>
            </a:fld>
            <a:endParaRPr lang="en-US" altLang="zh-CN"/>
          </a:p>
        </p:txBody>
      </p:sp>
      <p:sp>
        <p:nvSpPr>
          <p:cNvPr id="710658" name="Rectangle 2"/>
          <p:cNvSpPr>
            <a:spLocks noGrp="1" noRot="1" noChangeAspect="1" noChangeArrowheads="1" noTextEdit="1"/>
          </p:cNvSpPr>
          <p:nvPr>
            <p:ph type="sldImg"/>
          </p:nvPr>
        </p:nvSpPr>
        <p:spPr>
          <a:xfrm>
            <a:off x="381000" y="685800"/>
            <a:ext cx="6096000" cy="3429000"/>
          </a:xfrm>
          <a:ln/>
        </p:spPr>
      </p:sp>
      <p:sp>
        <p:nvSpPr>
          <p:cNvPr id="71065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3118066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97005A-2287-4F74-9CF8-3F115FB5DF7D}" type="slidenum">
              <a:rPr lang="en-US" altLang="zh-CN"/>
              <a:pPr/>
              <a:t>41</a:t>
            </a:fld>
            <a:endParaRPr lang="en-US" altLang="zh-CN"/>
          </a:p>
        </p:txBody>
      </p:sp>
      <p:sp>
        <p:nvSpPr>
          <p:cNvPr id="711682" name="Rectangle 2"/>
          <p:cNvSpPr>
            <a:spLocks noGrp="1" noRot="1" noChangeAspect="1" noChangeArrowheads="1" noTextEdit="1"/>
          </p:cNvSpPr>
          <p:nvPr>
            <p:ph type="sldImg"/>
          </p:nvPr>
        </p:nvSpPr>
        <p:spPr>
          <a:xfrm>
            <a:off x="381000" y="685800"/>
            <a:ext cx="6096000" cy="3429000"/>
          </a:xfrm>
          <a:ln/>
        </p:spPr>
      </p:sp>
      <p:sp>
        <p:nvSpPr>
          <p:cNvPr id="71168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9118707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388AE9-B544-41A2-A702-B7C2659877D0}" type="slidenum">
              <a:rPr lang="en-US" altLang="zh-CN"/>
              <a:pPr/>
              <a:t>42</a:t>
            </a:fld>
            <a:endParaRPr lang="en-US" altLang="zh-CN"/>
          </a:p>
        </p:txBody>
      </p:sp>
      <p:sp>
        <p:nvSpPr>
          <p:cNvPr id="712706" name="Rectangle 2"/>
          <p:cNvSpPr>
            <a:spLocks noGrp="1" noRot="1" noChangeAspect="1" noChangeArrowheads="1" noTextEdit="1"/>
          </p:cNvSpPr>
          <p:nvPr>
            <p:ph type="sldImg"/>
          </p:nvPr>
        </p:nvSpPr>
        <p:spPr>
          <a:xfrm>
            <a:off x="381000" y="685800"/>
            <a:ext cx="6096000" cy="3429000"/>
          </a:xfrm>
          <a:ln/>
        </p:spPr>
      </p:sp>
      <p:sp>
        <p:nvSpPr>
          <p:cNvPr id="71270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1032291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C0ECFF-903C-4D6A-97AE-F5E8D3DB37CD}" type="slidenum">
              <a:rPr lang="en-US" altLang="zh-CN"/>
              <a:pPr/>
              <a:t>43</a:t>
            </a:fld>
            <a:endParaRPr lang="en-US" altLang="zh-CN"/>
          </a:p>
        </p:txBody>
      </p:sp>
      <p:sp>
        <p:nvSpPr>
          <p:cNvPr id="713730" name="Rectangle 2"/>
          <p:cNvSpPr>
            <a:spLocks noGrp="1" noRot="1" noChangeAspect="1" noChangeArrowheads="1" noTextEdit="1"/>
          </p:cNvSpPr>
          <p:nvPr>
            <p:ph type="sldImg"/>
          </p:nvPr>
        </p:nvSpPr>
        <p:spPr>
          <a:xfrm>
            <a:off x="381000" y="685800"/>
            <a:ext cx="6096000" cy="3429000"/>
          </a:xfrm>
          <a:ln/>
        </p:spPr>
      </p:sp>
      <p:sp>
        <p:nvSpPr>
          <p:cNvPr id="71373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7601582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F5C7DA-82E9-4FAA-9C61-57C323D10826}" type="slidenum">
              <a:rPr lang="en-US" altLang="zh-CN"/>
              <a:pPr/>
              <a:t>44</a:t>
            </a:fld>
            <a:endParaRPr lang="en-US" altLang="zh-CN"/>
          </a:p>
        </p:txBody>
      </p:sp>
      <p:sp>
        <p:nvSpPr>
          <p:cNvPr id="714754" name="Rectangle 2"/>
          <p:cNvSpPr>
            <a:spLocks noGrp="1" noRot="1" noChangeAspect="1" noChangeArrowheads="1" noTextEdit="1"/>
          </p:cNvSpPr>
          <p:nvPr>
            <p:ph type="sldImg"/>
          </p:nvPr>
        </p:nvSpPr>
        <p:spPr>
          <a:xfrm>
            <a:off x="381000" y="685800"/>
            <a:ext cx="6096000" cy="3429000"/>
          </a:xfrm>
          <a:ln/>
        </p:spPr>
      </p:sp>
      <p:sp>
        <p:nvSpPr>
          <p:cNvPr id="71475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2313824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3A96DA-81EE-486A-8BB3-CB3FE8968E10}" type="slidenum">
              <a:rPr lang="en-US" altLang="zh-CN"/>
              <a:pPr/>
              <a:t>45</a:t>
            </a:fld>
            <a:endParaRPr lang="en-US" altLang="zh-CN"/>
          </a:p>
        </p:txBody>
      </p:sp>
      <p:sp>
        <p:nvSpPr>
          <p:cNvPr id="715778" name="Rectangle 2"/>
          <p:cNvSpPr>
            <a:spLocks noGrp="1" noRot="1" noChangeAspect="1" noChangeArrowheads="1" noTextEdit="1"/>
          </p:cNvSpPr>
          <p:nvPr>
            <p:ph type="sldImg"/>
          </p:nvPr>
        </p:nvSpPr>
        <p:spPr>
          <a:xfrm>
            <a:off x="381000" y="685800"/>
            <a:ext cx="6096000" cy="3429000"/>
          </a:xfrm>
          <a:ln/>
        </p:spPr>
      </p:sp>
      <p:sp>
        <p:nvSpPr>
          <p:cNvPr id="71577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5205147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2F3C80-A718-4F38-8DDC-782ED98DA435}" type="slidenum">
              <a:rPr lang="en-US" altLang="zh-CN"/>
              <a:pPr/>
              <a:t>46</a:t>
            </a:fld>
            <a:endParaRPr lang="en-US" altLang="zh-CN"/>
          </a:p>
        </p:txBody>
      </p:sp>
      <p:sp>
        <p:nvSpPr>
          <p:cNvPr id="716802" name="Rectangle 2"/>
          <p:cNvSpPr>
            <a:spLocks noGrp="1" noRot="1" noChangeAspect="1" noChangeArrowheads="1" noTextEdit="1"/>
          </p:cNvSpPr>
          <p:nvPr>
            <p:ph type="sldImg"/>
          </p:nvPr>
        </p:nvSpPr>
        <p:spPr>
          <a:xfrm>
            <a:off x="381000" y="685800"/>
            <a:ext cx="6096000" cy="3429000"/>
          </a:xfrm>
          <a:ln/>
        </p:spPr>
      </p:sp>
      <p:sp>
        <p:nvSpPr>
          <p:cNvPr id="71680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760689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AB3EA1-8F60-4A73-9A7F-D3FC17758D8B}" type="slidenum">
              <a:rPr lang="en-US" altLang="zh-CN"/>
              <a:pPr/>
              <a:t>47</a:t>
            </a:fld>
            <a:endParaRPr lang="en-US" altLang="zh-CN"/>
          </a:p>
        </p:txBody>
      </p:sp>
      <p:sp>
        <p:nvSpPr>
          <p:cNvPr id="717826" name="Rectangle 2"/>
          <p:cNvSpPr>
            <a:spLocks noGrp="1" noRot="1" noChangeAspect="1" noChangeArrowheads="1" noTextEdit="1"/>
          </p:cNvSpPr>
          <p:nvPr>
            <p:ph type="sldImg"/>
          </p:nvPr>
        </p:nvSpPr>
        <p:spPr>
          <a:xfrm>
            <a:off x="381000" y="685800"/>
            <a:ext cx="6096000" cy="3429000"/>
          </a:xfrm>
          <a:ln/>
        </p:spPr>
      </p:sp>
      <p:sp>
        <p:nvSpPr>
          <p:cNvPr id="71782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0432792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46F1D7-DCB5-458E-9325-8FA504778D38}" type="slidenum">
              <a:rPr lang="en-US" altLang="zh-CN"/>
              <a:pPr/>
              <a:t>48</a:t>
            </a:fld>
            <a:endParaRPr lang="en-US" altLang="zh-CN"/>
          </a:p>
        </p:txBody>
      </p:sp>
      <p:sp>
        <p:nvSpPr>
          <p:cNvPr id="718850" name="Rectangle 2"/>
          <p:cNvSpPr>
            <a:spLocks noGrp="1" noRot="1" noChangeAspect="1" noChangeArrowheads="1" noTextEdit="1"/>
          </p:cNvSpPr>
          <p:nvPr>
            <p:ph type="sldImg"/>
          </p:nvPr>
        </p:nvSpPr>
        <p:spPr>
          <a:xfrm>
            <a:off x="381000" y="685800"/>
            <a:ext cx="6096000" cy="3429000"/>
          </a:xfrm>
          <a:ln/>
        </p:spPr>
      </p:sp>
      <p:sp>
        <p:nvSpPr>
          <p:cNvPr id="71885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6783404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28C7E2-806D-41D7-B305-65C309209CB2}" type="slidenum">
              <a:rPr lang="en-US" altLang="zh-CN"/>
              <a:pPr/>
              <a:t>49</a:t>
            </a:fld>
            <a:endParaRPr lang="en-US" altLang="zh-CN"/>
          </a:p>
        </p:txBody>
      </p:sp>
      <p:sp>
        <p:nvSpPr>
          <p:cNvPr id="719874" name="Rectangle 2"/>
          <p:cNvSpPr>
            <a:spLocks noGrp="1" noRot="1" noChangeAspect="1" noChangeArrowheads="1" noTextEdit="1"/>
          </p:cNvSpPr>
          <p:nvPr>
            <p:ph type="sldImg"/>
          </p:nvPr>
        </p:nvSpPr>
        <p:spPr>
          <a:xfrm>
            <a:off x="381000" y="685800"/>
            <a:ext cx="6096000" cy="3429000"/>
          </a:xfrm>
          <a:ln/>
        </p:spPr>
      </p:sp>
      <p:sp>
        <p:nvSpPr>
          <p:cNvPr id="71987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543985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DB085B-8751-4991-963A-E168BA0FD344}" type="slidenum">
              <a:rPr lang="en-US" altLang="zh-CN"/>
              <a:pPr/>
              <a:t>5</a:t>
            </a:fld>
            <a:endParaRPr lang="en-US" altLang="zh-CN"/>
          </a:p>
        </p:txBody>
      </p:sp>
      <p:sp>
        <p:nvSpPr>
          <p:cNvPr id="930818" name="Rectangle 2"/>
          <p:cNvSpPr>
            <a:spLocks noGrp="1" noRot="1" noChangeAspect="1" noChangeArrowheads="1" noTextEdit="1"/>
          </p:cNvSpPr>
          <p:nvPr>
            <p:ph type="sldImg"/>
          </p:nvPr>
        </p:nvSpPr>
        <p:spPr>
          <a:xfrm>
            <a:off x="381000" y="685800"/>
            <a:ext cx="6096000" cy="3429000"/>
          </a:xfrm>
          <a:ln/>
        </p:spPr>
      </p:sp>
      <p:sp>
        <p:nvSpPr>
          <p:cNvPr id="93081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4096553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2D987-B9C6-4483-90F4-240A6B55D26F}" type="slidenum">
              <a:rPr lang="en-US" altLang="zh-CN"/>
              <a:pPr/>
              <a:t>50</a:t>
            </a:fld>
            <a:endParaRPr lang="en-US" altLang="zh-CN"/>
          </a:p>
        </p:txBody>
      </p:sp>
      <p:sp>
        <p:nvSpPr>
          <p:cNvPr id="720898" name="Rectangle 2"/>
          <p:cNvSpPr>
            <a:spLocks noGrp="1" noRot="1" noChangeAspect="1" noChangeArrowheads="1" noTextEdit="1"/>
          </p:cNvSpPr>
          <p:nvPr>
            <p:ph type="sldImg"/>
          </p:nvPr>
        </p:nvSpPr>
        <p:spPr>
          <a:xfrm>
            <a:off x="381000" y="685800"/>
            <a:ext cx="6096000" cy="3429000"/>
          </a:xfrm>
          <a:ln/>
        </p:spPr>
      </p:sp>
      <p:sp>
        <p:nvSpPr>
          <p:cNvPr id="72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4959176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E0CC50-002E-4412-A43F-6F03C531C483}" type="slidenum">
              <a:rPr lang="en-US" altLang="zh-CN"/>
              <a:pPr/>
              <a:t>51</a:t>
            </a:fld>
            <a:endParaRPr lang="en-US" altLang="zh-CN"/>
          </a:p>
        </p:txBody>
      </p:sp>
      <p:sp>
        <p:nvSpPr>
          <p:cNvPr id="721922" name="Rectangle 2"/>
          <p:cNvSpPr>
            <a:spLocks noGrp="1" noRot="1" noChangeAspect="1" noChangeArrowheads="1" noTextEdit="1"/>
          </p:cNvSpPr>
          <p:nvPr>
            <p:ph type="sldImg"/>
          </p:nvPr>
        </p:nvSpPr>
        <p:spPr>
          <a:xfrm>
            <a:off x="381000" y="685800"/>
            <a:ext cx="6096000" cy="3429000"/>
          </a:xfrm>
          <a:ln/>
        </p:spPr>
      </p:sp>
      <p:sp>
        <p:nvSpPr>
          <p:cNvPr id="72192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4060362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B618CE-611C-4624-B64E-D73284595B53}" type="slidenum">
              <a:rPr lang="en-US" altLang="zh-CN"/>
              <a:pPr/>
              <a:t>52</a:t>
            </a:fld>
            <a:endParaRPr lang="en-US" altLang="zh-CN"/>
          </a:p>
        </p:txBody>
      </p:sp>
      <p:sp>
        <p:nvSpPr>
          <p:cNvPr id="722946" name="Rectangle 2"/>
          <p:cNvSpPr>
            <a:spLocks noGrp="1" noRot="1" noChangeAspect="1" noChangeArrowheads="1" noTextEdit="1"/>
          </p:cNvSpPr>
          <p:nvPr>
            <p:ph type="sldImg"/>
          </p:nvPr>
        </p:nvSpPr>
        <p:spPr>
          <a:xfrm>
            <a:off x="381000" y="685800"/>
            <a:ext cx="6096000" cy="3429000"/>
          </a:xfrm>
          <a:ln/>
        </p:spPr>
      </p:sp>
      <p:sp>
        <p:nvSpPr>
          <p:cNvPr id="72294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26746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5F0E5E-D2A8-4718-AF27-662E081E9437}" type="slidenum">
              <a:rPr lang="en-US" altLang="zh-CN"/>
              <a:pPr/>
              <a:t>53</a:t>
            </a:fld>
            <a:endParaRPr lang="en-US" altLang="zh-CN"/>
          </a:p>
        </p:txBody>
      </p:sp>
      <p:sp>
        <p:nvSpPr>
          <p:cNvPr id="723970" name="Rectangle 2"/>
          <p:cNvSpPr>
            <a:spLocks noGrp="1" noRot="1" noChangeAspect="1" noChangeArrowheads="1" noTextEdit="1"/>
          </p:cNvSpPr>
          <p:nvPr>
            <p:ph type="sldImg"/>
          </p:nvPr>
        </p:nvSpPr>
        <p:spPr>
          <a:xfrm>
            <a:off x="381000" y="685800"/>
            <a:ext cx="6096000" cy="3429000"/>
          </a:xfrm>
          <a:ln/>
        </p:spPr>
      </p:sp>
      <p:sp>
        <p:nvSpPr>
          <p:cNvPr id="72397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9841118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95B139-6324-4A39-95D7-61C17BD2FBF7}" type="slidenum">
              <a:rPr lang="en-US" altLang="zh-CN"/>
              <a:pPr/>
              <a:t>54</a:t>
            </a:fld>
            <a:endParaRPr lang="en-US" altLang="zh-CN"/>
          </a:p>
        </p:txBody>
      </p:sp>
      <p:sp>
        <p:nvSpPr>
          <p:cNvPr id="724994" name="Rectangle 2"/>
          <p:cNvSpPr>
            <a:spLocks noGrp="1" noRot="1" noChangeAspect="1" noChangeArrowheads="1" noTextEdit="1"/>
          </p:cNvSpPr>
          <p:nvPr>
            <p:ph type="sldImg"/>
          </p:nvPr>
        </p:nvSpPr>
        <p:spPr>
          <a:xfrm>
            <a:off x="381000" y="685800"/>
            <a:ext cx="6096000" cy="3429000"/>
          </a:xfrm>
          <a:ln/>
        </p:spPr>
      </p:sp>
      <p:sp>
        <p:nvSpPr>
          <p:cNvPr id="72499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986690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E2C4E9-7B07-484C-BF01-08E0E748E328}" type="slidenum">
              <a:rPr lang="en-US" altLang="zh-CN"/>
              <a:pPr/>
              <a:t>55</a:t>
            </a:fld>
            <a:endParaRPr lang="en-US" altLang="zh-CN"/>
          </a:p>
        </p:txBody>
      </p:sp>
      <p:sp>
        <p:nvSpPr>
          <p:cNvPr id="726018" name="Rectangle 2"/>
          <p:cNvSpPr>
            <a:spLocks noGrp="1" noRot="1" noChangeAspect="1" noChangeArrowheads="1" noTextEdit="1"/>
          </p:cNvSpPr>
          <p:nvPr>
            <p:ph type="sldImg"/>
          </p:nvPr>
        </p:nvSpPr>
        <p:spPr>
          <a:xfrm>
            <a:off x="381000" y="685800"/>
            <a:ext cx="6096000" cy="3429000"/>
          </a:xfrm>
          <a:ln/>
        </p:spPr>
      </p:sp>
      <p:sp>
        <p:nvSpPr>
          <p:cNvPr id="72601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2634765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3B236A-C782-49CB-9DC4-D6A721FF4D7D}" type="slidenum">
              <a:rPr lang="en-US" altLang="zh-CN"/>
              <a:pPr/>
              <a:t>56</a:t>
            </a:fld>
            <a:endParaRPr lang="en-US" altLang="zh-CN"/>
          </a:p>
        </p:txBody>
      </p:sp>
      <p:sp>
        <p:nvSpPr>
          <p:cNvPr id="727042" name="Rectangle 2"/>
          <p:cNvSpPr>
            <a:spLocks noGrp="1" noRot="1" noChangeAspect="1" noChangeArrowheads="1" noTextEdit="1"/>
          </p:cNvSpPr>
          <p:nvPr>
            <p:ph type="sldImg"/>
          </p:nvPr>
        </p:nvSpPr>
        <p:spPr>
          <a:xfrm>
            <a:off x="381000" y="685800"/>
            <a:ext cx="6096000" cy="3429000"/>
          </a:xfrm>
          <a:ln/>
        </p:spPr>
      </p:sp>
      <p:sp>
        <p:nvSpPr>
          <p:cNvPr id="72704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5966682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1E8751-1DBD-4A5A-BE76-A23ED1458117}" type="slidenum">
              <a:rPr lang="en-US" altLang="zh-CN"/>
              <a:pPr/>
              <a:t>57</a:t>
            </a:fld>
            <a:endParaRPr lang="en-US" altLang="zh-CN"/>
          </a:p>
        </p:txBody>
      </p:sp>
      <p:sp>
        <p:nvSpPr>
          <p:cNvPr id="728066" name="Rectangle 2"/>
          <p:cNvSpPr>
            <a:spLocks noGrp="1" noRot="1" noChangeAspect="1" noChangeArrowheads="1" noTextEdit="1"/>
          </p:cNvSpPr>
          <p:nvPr>
            <p:ph type="sldImg"/>
          </p:nvPr>
        </p:nvSpPr>
        <p:spPr>
          <a:xfrm>
            <a:off x="381000" y="685800"/>
            <a:ext cx="6096000" cy="3429000"/>
          </a:xfrm>
          <a:ln/>
        </p:spPr>
      </p:sp>
      <p:sp>
        <p:nvSpPr>
          <p:cNvPr id="72806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361690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39FC9D-8DF2-4514-B333-B57EE5EFFD07}" type="slidenum">
              <a:rPr lang="en-US" altLang="zh-CN"/>
              <a:pPr/>
              <a:t>58</a:t>
            </a:fld>
            <a:endParaRPr lang="en-US" altLang="zh-CN"/>
          </a:p>
        </p:txBody>
      </p:sp>
      <p:sp>
        <p:nvSpPr>
          <p:cNvPr id="975874" name="Rectangle 2"/>
          <p:cNvSpPr>
            <a:spLocks noGrp="1" noRot="1" noChangeAspect="1" noChangeArrowheads="1" noTextEdit="1"/>
          </p:cNvSpPr>
          <p:nvPr>
            <p:ph type="sldImg"/>
          </p:nvPr>
        </p:nvSpPr>
        <p:spPr>
          <a:xfrm>
            <a:off x="381000" y="685800"/>
            <a:ext cx="6096000" cy="3429000"/>
          </a:xfrm>
          <a:ln/>
        </p:spPr>
      </p:sp>
      <p:sp>
        <p:nvSpPr>
          <p:cNvPr id="97587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0276921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A4CE6A-A194-454D-8F14-C2EC15CE6EA9}" type="slidenum">
              <a:rPr lang="en-US" altLang="zh-CN"/>
              <a:pPr/>
              <a:t>59</a:t>
            </a:fld>
            <a:endParaRPr lang="en-US" altLang="zh-CN"/>
          </a:p>
        </p:txBody>
      </p:sp>
      <p:sp>
        <p:nvSpPr>
          <p:cNvPr id="729090" name="Rectangle 2"/>
          <p:cNvSpPr>
            <a:spLocks noGrp="1" noRot="1" noChangeAspect="1" noChangeArrowheads="1" noTextEdit="1"/>
          </p:cNvSpPr>
          <p:nvPr>
            <p:ph type="sldImg"/>
          </p:nvPr>
        </p:nvSpPr>
        <p:spPr>
          <a:xfrm>
            <a:off x="381000" y="685800"/>
            <a:ext cx="6096000" cy="3429000"/>
          </a:xfrm>
          <a:ln/>
        </p:spPr>
      </p:sp>
      <p:sp>
        <p:nvSpPr>
          <p:cNvPr id="72909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700334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5EB47B-9A44-4A9E-B3EB-69AA2B1CF79E}" type="slidenum">
              <a:rPr lang="en-US" altLang="zh-CN"/>
              <a:pPr/>
              <a:t>6</a:t>
            </a:fld>
            <a:endParaRPr lang="en-US" altLang="zh-CN"/>
          </a:p>
        </p:txBody>
      </p:sp>
      <p:sp>
        <p:nvSpPr>
          <p:cNvPr id="935938" name="Rectangle 2"/>
          <p:cNvSpPr>
            <a:spLocks noGrp="1" noRot="1" noChangeAspect="1" noChangeArrowheads="1" noTextEdit="1"/>
          </p:cNvSpPr>
          <p:nvPr>
            <p:ph type="sldImg"/>
          </p:nvPr>
        </p:nvSpPr>
        <p:spPr>
          <a:xfrm>
            <a:off x="381000" y="685800"/>
            <a:ext cx="6096000" cy="3429000"/>
          </a:xfrm>
          <a:ln/>
        </p:spPr>
      </p:sp>
      <p:sp>
        <p:nvSpPr>
          <p:cNvPr id="9359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3320285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354B75-71FD-400F-876A-96CDF101D865}" type="slidenum">
              <a:rPr lang="en-US" altLang="zh-CN"/>
              <a:pPr/>
              <a:t>60</a:t>
            </a:fld>
            <a:endParaRPr lang="en-US" altLang="zh-CN"/>
          </a:p>
        </p:txBody>
      </p:sp>
      <p:sp>
        <p:nvSpPr>
          <p:cNvPr id="730114" name="Rectangle 2"/>
          <p:cNvSpPr>
            <a:spLocks noGrp="1" noRot="1" noChangeAspect="1" noChangeArrowheads="1" noTextEdit="1"/>
          </p:cNvSpPr>
          <p:nvPr>
            <p:ph type="sldImg"/>
          </p:nvPr>
        </p:nvSpPr>
        <p:spPr>
          <a:xfrm>
            <a:off x="381000" y="685800"/>
            <a:ext cx="6096000" cy="3429000"/>
          </a:xfrm>
          <a:ln/>
        </p:spPr>
      </p:sp>
      <p:sp>
        <p:nvSpPr>
          <p:cNvPr id="73011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9655111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A9D2AA-6E0C-40E1-843E-5F8F42667BB2}" type="slidenum">
              <a:rPr lang="en-US" altLang="zh-CN"/>
              <a:pPr/>
              <a:t>61</a:t>
            </a:fld>
            <a:endParaRPr lang="en-US" altLang="zh-CN"/>
          </a:p>
        </p:txBody>
      </p:sp>
      <p:sp>
        <p:nvSpPr>
          <p:cNvPr id="731138" name="Rectangle 2"/>
          <p:cNvSpPr>
            <a:spLocks noGrp="1" noRot="1" noChangeAspect="1" noChangeArrowheads="1" noTextEdit="1"/>
          </p:cNvSpPr>
          <p:nvPr>
            <p:ph type="sldImg"/>
          </p:nvPr>
        </p:nvSpPr>
        <p:spPr>
          <a:xfrm>
            <a:off x="381000" y="685800"/>
            <a:ext cx="6096000" cy="3429000"/>
          </a:xfrm>
          <a:ln/>
        </p:spPr>
      </p:sp>
      <p:sp>
        <p:nvSpPr>
          <p:cNvPr id="7311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8465074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9A7509-559C-4BBE-AA97-AFA995FA16DA}" type="slidenum">
              <a:rPr lang="en-US" altLang="zh-CN"/>
              <a:pPr/>
              <a:t>62</a:t>
            </a:fld>
            <a:endParaRPr lang="en-US" altLang="zh-CN"/>
          </a:p>
        </p:txBody>
      </p:sp>
      <p:sp>
        <p:nvSpPr>
          <p:cNvPr id="732162" name="Rectangle 2"/>
          <p:cNvSpPr>
            <a:spLocks noGrp="1" noRot="1" noChangeAspect="1" noChangeArrowheads="1" noTextEdit="1"/>
          </p:cNvSpPr>
          <p:nvPr>
            <p:ph type="sldImg"/>
          </p:nvPr>
        </p:nvSpPr>
        <p:spPr>
          <a:xfrm>
            <a:off x="381000" y="685800"/>
            <a:ext cx="6096000" cy="3429000"/>
          </a:xfrm>
          <a:ln/>
        </p:spPr>
      </p:sp>
      <p:sp>
        <p:nvSpPr>
          <p:cNvPr id="73216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1733647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E2C4E9-7B07-484C-BF01-08E0E748E328}" type="slidenum">
              <a:rPr lang="en-US" altLang="zh-CN"/>
              <a:pPr/>
              <a:t>63</a:t>
            </a:fld>
            <a:endParaRPr lang="en-US" altLang="zh-CN"/>
          </a:p>
        </p:txBody>
      </p:sp>
      <p:sp>
        <p:nvSpPr>
          <p:cNvPr id="726018" name="Rectangle 2"/>
          <p:cNvSpPr>
            <a:spLocks noGrp="1" noRot="1" noChangeAspect="1" noChangeArrowheads="1" noTextEdit="1"/>
          </p:cNvSpPr>
          <p:nvPr>
            <p:ph type="sldImg"/>
          </p:nvPr>
        </p:nvSpPr>
        <p:spPr>
          <a:xfrm>
            <a:off x="381000" y="685800"/>
            <a:ext cx="6096000" cy="3429000"/>
          </a:xfrm>
          <a:ln/>
        </p:spPr>
      </p:sp>
      <p:sp>
        <p:nvSpPr>
          <p:cNvPr id="72601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2509136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EB4EAA-9A32-4D38-AF1E-27A28260211E}" type="slidenum">
              <a:rPr lang="en-US" altLang="zh-CN"/>
              <a:pPr/>
              <a:t>64</a:t>
            </a:fld>
            <a:endParaRPr lang="en-US" altLang="zh-CN"/>
          </a:p>
        </p:txBody>
      </p:sp>
      <p:sp>
        <p:nvSpPr>
          <p:cNvPr id="733186" name="Rectangle 2"/>
          <p:cNvSpPr>
            <a:spLocks noGrp="1" noRot="1" noChangeAspect="1" noChangeArrowheads="1" noTextEdit="1"/>
          </p:cNvSpPr>
          <p:nvPr>
            <p:ph type="sldImg"/>
          </p:nvPr>
        </p:nvSpPr>
        <p:spPr>
          <a:xfrm>
            <a:off x="381000" y="685800"/>
            <a:ext cx="6096000" cy="3429000"/>
          </a:xfrm>
          <a:ln/>
        </p:spPr>
      </p:sp>
      <p:sp>
        <p:nvSpPr>
          <p:cNvPr id="73318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6231023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BFD9B6-6F79-424C-8660-02FDA6408102}" type="slidenum">
              <a:rPr lang="en-US" altLang="zh-CN"/>
              <a:pPr/>
              <a:t>65</a:t>
            </a:fld>
            <a:endParaRPr lang="en-US" altLang="zh-CN"/>
          </a:p>
        </p:txBody>
      </p:sp>
      <p:sp>
        <p:nvSpPr>
          <p:cNvPr id="735234" name="Rectangle 2"/>
          <p:cNvSpPr>
            <a:spLocks noGrp="1" noRot="1" noChangeAspect="1" noChangeArrowheads="1" noTextEdit="1"/>
          </p:cNvSpPr>
          <p:nvPr>
            <p:ph type="sldImg"/>
          </p:nvPr>
        </p:nvSpPr>
        <p:spPr>
          <a:xfrm>
            <a:off x="381000" y="685800"/>
            <a:ext cx="6096000" cy="3429000"/>
          </a:xfrm>
          <a:ln/>
        </p:spPr>
      </p:sp>
      <p:sp>
        <p:nvSpPr>
          <p:cNvPr id="73523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2923715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66DB7A-7F38-4165-8FC4-9A2FD0DA9129}" type="slidenum">
              <a:rPr lang="en-US" altLang="zh-CN"/>
              <a:pPr/>
              <a:t>66</a:t>
            </a:fld>
            <a:endParaRPr lang="en-US" altLang="zh-CN"/>
          </a:p>
        </p:txBody>
      </p:sp>
      <p:sp>
        <p:nvSpPr>
          <p:cNvPr id="736258" name="Rectangle 2"/>
          <p:cNvSpPr>
            <a:spLocks noGrp="1" noRot="1" noChangeAspect="1" noChangeArrowheads="1" noTextEdit="1"/>
          </p:cNvSpPr>
          <p:nvPr>
            <p:ph type="sldImg"/>
          </p:nvPr>
        </p:nvSpPr>
        <p:spPr>
          <a:xfrm>
            <a:off x="381000" y="685800"/>
            <a:ext cx="6096000" cy="3429000"/>
          </a:xfrm>
          <a:ln/>
        </p:spPr>
      </p:sp>
      <p:sp>
        <p:nvSpPr>
          <p:cNvPr id="73625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8796988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19EAFF-3EFB-40E0-9EFD-6973BDE2F188}" type="slidenum">
              <a:rPr lang="en-US" altLang="zh-CN"/>
              <a:pPr/>
              <a:t>67</a:t>
            </a:fld>
            <a:endParaRPr lang="en-US" altLang="zh-CN"/>
          </a:p>
        </p:txBody>
      </p:sp>
      <p:sp>
        <p:nvSpPr>
          <p:cNvPr id="737282" name="Rectangle 2"/>
          <p:cNvSpPr>
            <a:spLocks noGrp="1" noRot="1" noChangeAspect="1" noChangeArrowheads="1" noTextEdit="1"/>
          </p:cNvSpPr>
          <p:nvPr>
            <p:ph type="sldImg"/>
          </p:nvPr>
        </p:nvSpPr>
        <p:spPr>
          <a:xfrm>
            <a:off x="381000" y="685800"/>
            <a:ext cx="6096000" cy="3429000"/>
          </a:xfrm>
          <a:ln/>
        </p:spPr>
      </p:sp>
      <p:sp>
        <p:nvSpPr>
          <p:cNvPr id="73728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80773737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F6167F-AF64-4F6C-AC5D-8D4014F6A9D5}" type="slidenum">
              <a:rPr lang="en-US" altLang="zh-CN"/>
              <a:pPr/>
              <a:t>68</a:t>
            </a:fld>
            <a:endParaRPr lang="en-US" altLang="zh-CN"/>
          </a:p>
        </p:txBody>
      </p:sp>
      <p:sp>
        <p:nvSpPr>
          <p:cNvPr id="738306" name="Rectangle 2"/>
          <p:cNvSpPr>
            <a:spLocks noGrp="1" noRot="1" noChangeAspect="1" noChangeArrowheads="1" noTextEdit="1"/>
          </p:cNvSpPr>
          <p:nvPr>
            <p:ph type="sldImg"/>
          </p:nvPr>
        </p:nvSpPr>
        <p:spPr>
          <a:xfrm>
            <a:off x="381000" y="685800"/>
            <a:ext cx="6096000" cy="3429000"/>
          </a:xfrm>
          <a:ln/>
        </p:spPr>
      </p:sp>
      <p:sp>
        <p:nvSpPr>
          <p:cNvPr id="73830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2020816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E1B64C-4C99-4FE0-8EFB-61B67FE2A37A}" type="slidenum">
              <a:rPr lang="en-US" altLang="zh-CN"/>
              <a:pPr/>
              <a:t>69</a:t>
            </a:fld>
            <a:endParaRPr lang="en-US" altLang="zh-CN"/>
          </a:p>
        </p:txBody>
      </p:sp>
      <p:sp>
        <p:nvSpPr>
          <p:cNvPr id="739330" name="Rectangle 2"/>
          <p:cNvSpPr>
            <a:spLocks noGrp="1" noRot="1" noChangeAspect="1" noChangeArrowheads="1" noTextEdit="1"/>
          </p:cNvSpPr>
          <p:nvPr>
            <p:ph type="sldImg"/>
          </p:nvPr>
        </p:nvSpPr>
        <p:spPr>
          <a:xfrm>
            <a:off x="381000" y="685800"/>
            <a:ext cx="6096000" cy="3429000"/>
          </a:xfrm>
          <a:ln/>
        </p:spPr>
      </p:sp>
      <p:sp>
        <p:nvSpPr>
          <p:cNvPr id="73933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470672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DCC098-A60C-403B-8AD8-9FDF087B1B2D}" type="slidenum">
              <a:rPr lang="en-US" altLang="zh-CN"/>
              <a:pPr/>
              <a:t>7</a:t>
            </a:fld>
            <a:endParaRPr lang="en-US" altLang="zh-CN"/>
          </a:p>
        </p:txBody>
      </p:sp>
      <p:sp>
        <p:nvSpPr>
          <p:cNvPr id="936962" name="Rectangle 2"/>
          <p:cNvSpPr>
            <a:spLocks noGrp="1" noRot="1" noChangeAspect="1" noChangeArrowheads="1" noTextEdit="1"/>
          </p:cNvSpPr>
          <p:nvPr>
            <p:ph type="sldImg"/>
          </p:nvPr>
        </p:nvSpPr>
        <p:spPr>
          <a:xfrm>
            <a:off x="381000" y="685800"/>
            <a:ext cx="6096000" cy="3429000"/>
          </a:xfrm>
          <a:ln/>
        </p:spPr>
      </p:sp>
      <p:sp>
        <p:nvSpPr>
          <p:cNvPr id="93696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16078859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2FAEF6-931A-49C3-B233-CBD8D932789F}" type="slidenum">
              <a:rPr lang="en-US" altLang="zh-CN"/>
              <a:pPr/>
              <a:t>70</a:t>
            </a:fld>
            <a:endParaRPr lang="en-US" altLang="zh-CN"/>
          </a:p>
        </p:txBody>
      </p:sp>
      <p:sp>
        <p:nvSpPr>
          <p:cNvPr id="740354" name="Rectangle 2"/>
          <p:cNvSpPr>
            <a:spLocks noGrp="1" noRot="1" noChangeAspect="1" noChangeArrowheads="1" noTextEdit="1"/>
          </p:cNvSpPr>
          <p:nvPr>
            <p:ph type="sldImg"/>
          </p:nvPr>
        </p:nvSpPr>
        <p:spPr>
          <a:xfrm>
            <a:off x="381000" y="685800"/>
            <a:ext cx="6096000" cy="3429000"/>
          </a:xfrm>
          <a:ln/>
        </p:spPr>
      </p:sp>
      <p:sp>
        <p:nvSpPr>
          <p:cNvPr id="74035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32946751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7ACCCF-DF64-4B72-8245-1A79FB12CE2F}" type="slidenum">
              <a:rPr lang="en-US" altLang="zh-CN"/>
              <a:pPr/>
              <a:t>71</a:t>
            </a:fld>
            <a:endParaRPr lang="en-US" altLang="zh-CN"/>
          </a:p>
        </p:txBody>
      </p:sp>
      <p:sp>
        <p:nvSpPr>
          <p:cNvPr id="741378" name="Rectangle 2"/>
          <p:cNvSpPr>
            <a:spLocks noGrp="1" noRot="1" noChangeAspect="1" noChangeArrowheads="1" noTextEdit="1"/>
          </p:cNvSpPr>
          <p:nvPr>
            <p:ph type="sldImg"/>
          </p:nvPr>
        </p:nvSpPr>
        <p:spPr>
          <a:xfrm>
            <a:off x="381000" y="685800"/>
            <a:ext cx="6096000" cy="3429000"/>
          </a:xfrm>
          <a:ln/>
        </p:spPr>
      </p:sp>
      <p:sp>
        <p:nvSpPr>
          <p:cNvPr id="74137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78737652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A306B4-8B3B-4782-BDAC-5FE069E0EB79}" type="slidenum">
              <a:rPr lang="en-US" altLang="zh-CN"/>
              <a:pPr/>
              <a:t>72</a:t>
            </a:fld>
            <a:endParaRPr lang="en-US" altLang="zh-CN"/>
          </a:p>
        </p:txBody>
      </p:sp>
      <p:sp>
        <p:nvSpPr>
          <p:cNvPr id="742402" name="Rectangle 2"/>
          <p:cNvSpPr>
            <a:spLocks noGrp="1" noRot="1" noChangeAspect="1" noChangeArrowheads="1" noTextEdit="1"/>
          </p:cNvSpPr>
          <p:nvPr>
            <p:ph type="sldImg"/>
          </p:nvPr>
        </p:nvSpPr>
        <p:spPr>
          <a:xfrm>
            <a:off x="381000" y="685800"/>
            <a:ext cx="6096000" cy="3429000"/>
          </a:xfrm>
          <a:ln/>
        </p:spPr>
      </p:sp>
      <p:sp>
        <p:nvSpPr>
          <p:cNvPr id="74240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7837801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560946-CF99-46A9-AA34-746BA18728A9}" type="slidenum">
              <a:rPr lang="en-US" altLang="zh-CN"/>
              <a:pPr/>
              <a:t>73</a:t>
            </a:fld>
            <a:endParaRPr lang="en-US" altLang="zh-CN"/>
          </a:p>
        </p:txBody>
      </p:sp>
      <p:sp>
        <p:nvSpPr>
          <p:cNvPr id="743426" name="Rectangle 2"/>
          <p:cNvSpPr>
            <a:spLocks noGrp="1" noRot="1" noChangeAspect="1" noChangeArrowheads="1" noTextEdit="1"/>
          </p:cNvSpPr>
          <p:nvPr>
            <p:ph type="sldImg"/>
          </p:nvPr>
        </p:nvSpPr>
        <p:spPr>
          <a:xfrm>
            <a:off x="381000" y="685800"/>
            <a:ext cx="6096000" cy="3429000"/>
          </a:xfrm>
          <a:ln/>
        </p:spPr>
      </p:sp>
      <p:sp>
        <p:nvSpPr>
          <p:cNvPr id="74342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525054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326968-8D13-4470-BEEC-ECC507FC2E91}" type="slidenum">
              <a:rPr lang="en-US" altLang="zh-CN"/>
              <a:pPr/>
              <a:t>74</a:t>
            </a:fld>
            <a:endParaRPr lang="en-US" altLang="zh-CN"/>
          </a:p>
        </p:txBody>
      </p:sp>
      <p:sp>
        <p:nvSpPr>
          <p:cNvPr id="1030146" name="Rectangle 2"/>
          <p:cNvSpPr>
            <a:spLocks noGrp="1" noRot="1" noChangeAspect="1" noChangeArrowheads="1" noTextEdit="1"/>
          </p:cNvSpPr>
          <p:nvPr>
            <p:ph type="sldImg"/>
          </p:nvPr>
        </p:nvSpPr>
        <p:spPr>
          <a:xfrm>
            <a:off x="381000" y="685800"/>
            <a:ext cx="6096000" cy="3429000"/>
          </a:xfrm>
          <a:ln/>
        </p:spPr>
      </p:sp>
      <p:sp>
        <p:nvSpPr>
          <p:cNvPr id="103014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17869727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BF2C7E-8E43-45A8-A08D-190F169285DC}" type="slidenum">
              <a:rPr lang="en-US" altLang="zh-CN"/>
              <a:pPr/>
              <a:t>75</a:t>
            </a:fld>
            <a:endParaRPr lang="en-US" altLang="zh-CN"/>
          </a:p>
        </p:txBody>
      </p:sp>
      <p:sp>
        <p:nvSpPr>
          <p:cNvPr id="745474" name="Rectangle 2"/>
          <p:cNvSpPr>
            <a:spLocks noGrp="1" noRot="1" noChangeAspect="1" noChangeArrowheads="1" noTextEdit="1"/>
          </p:cNvSpPr>
          <p:nvPr>
            <p:ph type="sldImg"/>
          </p:nvPr>
        </p:nvSpPr>
        <p:spPr>
          <a:xfrm>
            <a:off x="381000" y="685800"/>
            <a:ext cx="6096000" cy="3429000"/>
          </a:xfrm>
          <a:ln/>
        </p:spPr>
      </p:sp>
      <p:sp>
        <p:nvSpPr>
          <p:cNvPr id="74547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50234124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4DB827-231C-4591-8774-A3C18C7419DC}" type="slidenum">
              <a:rPr lang="en-US" altLang="zh-CN"/>
              <a:pPr/>
              <a:t>76</a:t>
            </a:fld>
            <a:endParaRPr lang="en-US" altLang="zh-CN"/>
          </a:p>
        </p:txBody>
      </p:sp>
      <p:sp>
        <p:nvSpPr>
          <p:cNvPr id="746498" name="Rectangle 2"/>
          <p:cNvSpPr>
            <a:spLocks noGrp="1" noRot="1" noChangeAspect="1" noChangeArrowheads="1" noTextEdit="1"/>
          </p:cNvSpPr>
          <p:nvPr>
            <p:ph type="sldImg"/>
          </p:nvPr>
        </p:nvSpPr>
        <p:spPr>
          <a:xfrm>
            <a:off x="381000" y="685800"/>
            <a:ext cx="6096000" cy="3429000"/>
          </a:xfrm>
          <a:ln/>
        </p:spPr>
      </p:sp>
      <p:sp>
        <p:nvSpPr>
          <p:cNvPr id="7464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73419023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87AAB5-9CFB-44D7-BCB0-FF6C99EC3F3B}" type="slidenum">
              <a:rPr lang="en-US" altLang="zh-CN"/>
              <a:pPr/>
              <a:t>77</a:t>
            </a:fld>
            <a:endParaRPr lang="en-US" altLang="zh-CN"/>
          </a:p>
        </p:txBody>
      </p:sp>
      <p:sp>
        <p:nvSpPr>
          <p:cNvPr id="747522" name="Rectangle 2"/>
          <p:cNvSpPr>
            <a:spLocks noGrp="1" noRot="1" noChangeAspect="1" noChangeArrowheads="1" noTextEdit="1"/>
          </p:cNvSpPr>
          <p:nvPr>
            <p:ph type="sldImg"/>
          </p:nvPr>
        </p:nvSpPr>
        <p:spPr>
          <a:xfrm>
            <a:off x="381000" y="685800"/>
            <a:ext cx="6096000" cy="3429000"/>
          </a:xfrm>
          <a:ln/>
        </p:spPr>
      </p:sp>
      <p:sp>
        <p:nvSpPr>
          <p:cNvPr id="74752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48951437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1BFB0E-EF1C-4C9A-A3F4-39EFD09769E0}" type="slidenum">
              <a:rPr lang="en-US" altLang="zh-CN"/>
              <a:pPr/>
              <a:t>78</a:t>
            </a:fld>
            <a:endParaRPr lang="en-US" altLang="zh-CN"/>
          </a:p>
        </p:txBody>
      </p:sp>
      <p:sp>
        <p:nvSpPr>
          <p:cNvPr id="748546" name="Rectangle 2"/>
          <p:cNvSpPr>
            <a:spLocks noGrp="1" noRot="1" noChangeAspect="1" noChangeArrowheads="1" noTextEdit="1"/>
          </p:cNvSpPr>
          <p:nvPr>
            <p:ph type="sldImg"/>
          </p:nvPr>
        </p:nvSpPr>
        <p:spPr>
          <a:xfrm>
            <a:off x="381000" y="685800"/>
            <a:ext cx="6096000" cy="3429000"/>
          </a:xfrm>
          <a:ln/>
        </p:spPr>
      </p:sp>
      <p:sp>
        <p:nvSpPr>
          <p:cNvPr id="74854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26455679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32668F-19DC-4A43-A861-42876439B27B}" type="slidenum">
              <a:rPr lang="en-US" altLang="zh-CN"/>
              <a:pPr/>
              <a:t>79</a:t>
            </a:fld>
            <a:endParaRPr lang="en-US" altLang="zh-CN"/>
          </a:p>
        </p:txBody>
      </p:sp>
      <p:sp>
        <p:nvSpPr>
          <p:cNvPr id="749570" name="Rectangle 2"/>
          <p:cNvSpPr>
            <a:spLocks noGrp="1" noRot="1" noChangeAspect="1" noChangeArrowheads="1" noTextEdit="1"/>
          </p:cNvSpPr>
          <p:nvPr>
            <p:ph type="sldImg"/>
          </p:nvPr>
        </p:nvSpPr>
        <p:spPr>
          <a:xfrm>
            <a:off x="381000" y="685800"/>
            <a:ext cx="6096000" cy="3429000"/>
          </a:xfrm>
          <a:ln/>
        </p:spPr>
      </p:sp>
      <p:sp>
        <p:nvSpPr>
          <p:cNvPr id="74957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09033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7CE029-1321-49BD-99F4-6E75C5C03B36}" type="slidenum">
              <a:rPr lang="en-US" altLang="zh-CN"/>
              <a:pPr/>
              <a:t>8</a:t>
            </a:fld>
            <a:endParaRPr lang="en-US" altLang="zh-CN"/>
          </a:p>
        </p:txBody>
      </p:sp>
      <p:sp>
        <p:nvSpPr>
          <p:cNvPr id="937986" name="Rectangle 2"/>
          <p:cNvSpPr>
            <a:spLocks noGrp="1" noRot="1" noChangeAspect="1" noChangeArrowheads="1" noTextEdit="1"/>
          </p:cNvSpPr>
          <p:nvPr>
            <p:ph type="sldImg"/>
          </p:nvPr>
        </p:nvSpPr>
        <p:spPr>
          <a:xfrm>
            <a:off x="381000" y="685800"/>
            <a:ext cx="6096000" cy="3429000"/>
          </a:xfrm>
          <a:ln/>
        </p:spPr>
      </p:sp>
      <p:sp>
        <p:nvSpPr>
          <p:cNvPr id="93798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82789961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E6E294-1853-4D3D-A47E-EB4E481AE5EE}" type="slidenum">
              <a:rPr lang="en-US" altLang="zh-CN"/>
              <a:pPr/>
              <a:t>80</a:t>
            </a:fld>
            <a:endParaRPr lang="en-US" altLang="zh-CN"/>
          </a:p>
        </p:txBody>
      </p:sp>
      <p:sp>
        <p:nvSpPr>
          <p:cNvPr id="750594" name="Rectangle 2"/>
          <p:cNvSpPr>
            <a:spLocks noGrp="1" noRot="1" noChangeAspect="1" noChangeArrowheads="1" noTextEdit="1"/>
          </p:cNvSpPr>
          <p:nvPr>
            <p:ph type="sldImg"/>
          </p:nvPr>
        </p:nvSpPr>
        <p:spPr>
          <a:xfrm>
            <a:off x="381000" y="685800"/>
            <a:ext cx="6096000" cy="3429000"/>
          </a:xfrm>
          <a:ln/>
        </p:spPr>
      </p:sp>
      <p:sp>
        <p:nvSpPr>
          <p:cNvPr id="75059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03067229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BCAD0D-3D64-443B-B239-883154F4E4F2}" type="slidenum">
              <a:rPr lang="en-US" altLang="zh-CN"/>
              <a:pPr/>
              <a:t>81</a:t>
            </a:fld>
            <a:endParaRPr lang="en-US" altLang="zh-CN"/>
          </a:p>
        </p:txBody>
      </p:sp>
      <p:sp>
        <p:nvSpPr>
          <p:cNvPr id="751618" name="Rectangle 2"/>
          <p:cNvSpPr>
            <a:spLocks noGrp="1" noRot="1" noChangeAspect="1" noChangeArrowheads="1" noTextEdit="1"/>
          </p:cNvSpPr>
          <p:nvPr>
            <p:ph type="sldImg"/>
          </p:nvPr>
        </p:nvSpPr>
        <p:spPr>
          <a:xfrm>
            <a:off x="381000" y="685800"/>
            <a:ext cx="6096000" cy="3429000"/>
          </a:xfrm>
          <a:ln/>
        </p:spPr>
      </p:sp>
      <p:sp>
        <p:nvSpPr>
          <p:cNvPr id="75161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11866773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75B919-D3BA-495E-92DD-D27010206BF5}" type="slidenum">
              <a:rPr lang="en-US" altLang="zh-CN"/>
              <a:pPr/>
              <a:t>82</a:t>
            </a:fld>
            <a:endParaRPr lang="en-US" altLang="zh-CN"/>
          </a:p>
        </p:txBody>
      </p:sp>
      <p:sp>
        <p:nvSpPr>
          <p:cNvPr id="752642" name="Rectangle 2"/>
          <p:cNvSpPr>
            <a:spLocks noGrp="1" noRot="1" noChangeAspect="1" noChangeArrowheads="1" noTextEdit="1"/>
          </p:cNvSpPr>
          <p:nvPr>
            <p:ph type="sldImg"/>
          </p:nvPr>
        </p:nvSpPr>
        <p:spPr>
          <a:xfrm>
            <a:off x="381000" y="685800"/>
            <a:ext cx="6096000" cy="3429000"/>
          </a:xfrm>
          <a:ln/>
        </p:spPr>
      </p:sp>
      <p:sp>
        <p:nvSpPr>
          <p:cNvPr id="75264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88687208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F9D414-1DE7-4545-AC7F-01C360872E73}" type="slidenum">
              <a:rPr lang="en-US" altLang="zh-CN"/>
              <a:pPr/>
              <a:t>83</a:t>
            </a:fld>
            <a:endParaRPr lang="en-US" altLang="zh-CN"/>
          </a:p>
        </p:txBody>
      </p:sp>
      <p:sp>
        <p:nvSpPr>
          <p:cNvPr id="753666" name="Rectangle 2"/>
          <p:cNvSpPr>
            <a:spLocks noGrp="1" noRot="1" noChangeAspect="1" noChangeArrowheads="1" noTextEdit="1"/>
          </p:cNvSpPr>
          <p:nvPr>
            <p:ph type="sldImg"/>
          </p:nvPr>
        </p:nvSpPr>
        <p:spPr>
          <a:xfrm>
            <a:off x="381000" y="685800"/>
            <a:ext cx="6096000" cy="3429000"/>
          </a:xfrm>
          <a:ln/>
        </p:spPr>
      </p:sp>
      <p:sp>
        <p:nvSpPr>
          <p:cNvPr id="75366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05817070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8E7746-693B-4DCF-8F90-595E8A75ED83}" type="slidenum">
              <a:rPr lang="en-US" altLang="zh-CN"/>
              <a:pPr/>
              <a:t>84</a:t>
            </a:fld>
            <a:endParaRPr lang="en-US" altLang="zh-CN"/>
          </a:p>
        </p:txBody>
      </p:sp>
      <p:sp>
        <p:nvSpPr>
          <p:cNvPr id="754690" name="Rectangle 2"/>
          <p:cNvSpPr>
            <a:spLocks noGrp="1" noRot="1" noChangeAspect="1" noChangeArrowheads="1" noTextEdit="1"/>
          </p:cNvSpPr>
          <p:nvPr>
            <p:ph type="sldImg"/>
          </p:nvPr>
        </p:nvSpPr>
        <p:spPr>
          <a:xfrm>
            <a:off x="381000" y="685800"/>
            <a:ext cx="6096000" cy="3429000"/>
          </a:xfrm>
          <a:ln/>
        </p:spPr>
      </p:sp>
      <p:sp>
        <p:nvSpPr>
          <p:cNvPr id="75469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97097420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4F452F-0176-4089-877D-53D4534E3604}" type="slidenum">
              <a:rPr lang="en-US" altLang="zh-CN"/>
              <a:pPr/>
              <a:t>85</a:t>
            </a:fld>
            <a:endParaRPr lang="en-US" altLang="zh-CN"/>
          </a:p>
        </p:txBody>
      </p:sp>
      <p:sp>
        <p:nvSpPr>
          <p:cNvPr id="755714" name="Rectangle 2"/>
          <p:cNvSpPr>
            <a:spLocks noGrp="1" noRot="1" noChangeAspect="1" noChangeArrowheads="1" noTextEdit="1"/>
          </p:cNvSpPr>
          <p:nvPr>
            <p:ph type="sldImg"/>
          </p:nvPr>
        </p:nvSpPr>
        <p:spPr>
          <a:xfrm>
            <a:off x="381000" y="685800"/>
            <a:ext cx="6096000" cy="3429000"/>
          </a:xfrm>
          <a:ln/>
        </p:spPr>
      </p:sp>
      <p:sp>
        <p:nvSpPr>
          <p:cNvPr id="75571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22581307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E58F0E-4C7E-497B-BCC7-30E7528D52C0}" type="slidenum">
              <a:rPr lang="en-US" altLang="zh-CN"/>
              <a:pPr/>
              <a:t>86</a:t>
            </a:fld>
            <a:endParaRPr lang="en-US" altLang="zh-CN"/>
          </a:p>
        </p:txBody>
      </p:sp>
      <p:sp>
        <p:nvSpPr>
          <p:cNvPr id="979970" name="Rectangle 2"/>
          <p:cNvSpPr>
            <a:spLocks noGrp="1" noRot="1" noChangeAspect="1" noChangeArrowheads="1" noTextEdit="1"/>
          </p:cNvSpPr>
          <p:nvPr>
            <p:ph type="sldImg"/>
          </p:nvPr>
        </p:nvSpPr>
        <p:spPr>
          <a:xfrm>
            <a:off x="381000" y="685800"/>
            <a:ext cx="6096000" cy="3429000"/>
          </a:xfrm>
          <a:ln/>
        </p:spPr>
      </p:sp>
      <p:sp>
        <p:nvSpPr>
          <p:cNvPr id="97997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62032495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891CBF-0AEE-4078-89A3-748538564617}" type="slidenum">
              <a:rPr lang="en-US" altLang="zh-CN"/>
              <a:pPr/>
              <a:t>87</a:t>
            </a:fld>
            <a:endParaRPr lang="en-US" altLang="zh-CN"/>
          </a:p>
        </p:txBody>
      </p:sp>
      <p:sp>
        <p:nvSpPr>
          <p:cNvPr id="756738" name="Rectangle 2"/>
          <p:cNvSpPr>
            <a:spLocks noGrp="1" noRot="1" noChangeAspect="1" noChangeArrowheads="1" noTextEdit="1"/>
          </p:cNvSpPr>
          <p:nvPr>
            <p:ph type="sldImg"/>
          </p:nvPr>
        </p:nvSpPr>
        <p:spPr>
          <a:xfrm>
            <a:off x="381000" y="685800"/>
            <a:ext cx="6096000" cy="3429000"/>
          </a:xfrm>
          <a:ln/>
        </p:spPr>
      </p:sp>
      <p:sp>
        <p:nvSpPr>
          <p:cNvPr id="7567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85463093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6B9354-0DA4-4B35-A328-093A01AF8515}" type="slidenum">
              <a:rPr lang="en-US" altLang="zh-CN"/>
              <a:pPr/>
              <a:t>88</a:t>
            </a:fld>
            <a:endParaRPr lang="en-US" altLang="zh-CN"/>
          </a:p>
        </p:txBody>
      </p:sp>
      <p:sp>
        <p:nvSpPr>
          <p:cNvPr id="982018" name="Rectangle 2"/>
          <p:cNvSpPr>
            <a:spLocks noGrp="1" noRot="1" noChangeAspect="1" noChangeArrowheads="1" noTextEdit="1"/>
          </p:cNvSpPr>
          <p:nvPr>
            <p:ph type="sldImg"/>
          </p:nvPr>
        </p:nvSpPr>
        <p:spPr>
          <a:xfrm>
            <a:off x="381000" y="685800"/>
            <a:ext cx="6096000" cy="3429000"/>
          </a:xfrm>
          <a:ln/>
        </p:spPr>
      </p:sp>
      <p:sp>
        <p:nvSpPr>
          <p:cNvPr id="98201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86550298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F95470-BBE4-4E2B-8717-E757504FA449}" type="slidenum">
              <a:rPr lang="en-US" altLang="zh-CN"/>
              <a:pPr/>
              <a:t>89</a:t>
            </a:fld>
            <a:endParaRPr lang="en-US" altLang="zh-CN"/>
          </a:p>
        </p:txBody>
      </p:sp>
      <p:sp>
        <p:nvSpPr>
          <p:cNvPr id="984066" name="Rectangle 2"/>
          <p:cNvSpPr>
            <a:spLocks noGrp="1" noRot="1" noChangeAspect="1" noChangeArrowheads="1" noTextEdit="1"/>
          </p:cNvSpPr>
          <p:nvPr>
            <p:ph type="sldImg"/>
          </p:nvPr>
        </p:nvSpPr>
        <p:spPr>
          <a:xfrm>
            <a:off x="381000" y="685800"/>
            <a:ext cx="6096000" cy="3429000"/>
          </a:xfrm>
          <a:ln/>
        </p:spPr>
      </p:sp>
      <p:sp>
        <p:nvSpPr>
          <p:cNvPr id="98406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545304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05F593-4552-4160-9089-5518B4A5F9CD}" type="slidenum">
              <a:rPr lang="en-US" altLang="zh-CN"/>
              <a:pPr/>
              <a:t>9</a:t>
            </a:fld>
            <a:endParaRPr lang="en-US" altLang="zh-CN"/>
          </a:p>
        </p:txBody>
      </p:sp>
      <p:sp>
        <p:nvSpPr>
          <p:cNvPr id="941058" name="Rectangle 2"/>
          <p:cNvSpPr>
            <a:spLocks noGrp="1" noRot="1" noChangeAspect="1" noChangeArrowheads="1" noTextEdit="1"/>
          </p:cNvSpPr>
          <p:nvPr>
            <p:ph type="sldImg"/>
          </p:nvPr>
        </p:nvSpPr>
        <p:spPr>
          <a:xfrm>
            <a:off x="381000" y="685800"/>
            <a:ext cx="6096000" cy="3429000"/>
          </a:xfrm>
          <a:ln/>
        </p:spPr>
      </p:sp>
      <p:sp>
        <p:nvSpPr>
          <p:cNvPr id="94105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31539407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69FFBB-FF86-491A-8BA4-420146811EB6}" type="slidenum">
              <a:rPr lang="en-US" altLang="zh-CN"/>
              <a:pPr/>
              <a:t>90</a:t>
            </a:fld>
            <a:endParaRPr lang="en-US" altLang="zh-CN"/>
          </a:p>
        </p:txBody>
      </p:sp>
      <p:sp>
        <p:nvSpPr>
          <p:cNvPr id="758786" name="Rectangle 2"/>
          <p:cNvSpPr>
            <a:spLocks noGrp="1" noRot="1" noChangeAspect="1" noChangeArrowheads="1" noTextEdit="1"/>
          </p:cNvSpPr>
          <p:nvPr>
            <p:ph type="sldImg"/>
          </p:nvPr>
        </p:nvSpPr>
        <p:spPr>
          <a:xfrm>
            <a:off x="381000" y="685800"/>
            <a:ext cx="6096000" cy="3429000"/>
          </a:xfrm>
          <a:ln/>
        </p:spPr>
      </p:sp>
      <p:sp>
        <p:nvSpPr>
          <p:cNvPr id="75878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51757591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0FE0B8-506D-46B2-9FAA-213E6400B63C}" type="slidenum">
              <a:rPr lang="en-US" altLang="zh-CN"/>
              <a:pPr/>
              <a:t>91</a:t>
            </a:fld>
            <a:endParaRPr lang="en-US" altLang="zh-CN"/>
          </a:p>
        </p:txBody>
      </p:sp>
      <p:sp>
        <p:nvSpPr>
          <p:cNvPr id="757762" name="Rectangle 2"/>
          <p:cNvSpPr>
            <a:spLocks noGrp="1" noRot="1" noChangeAspect="1" noChangeArrowheads="1" noTextEdit="1"/>
          </p:cNvSpPr>
          <p:nvPr>
            <p:ph type="sldImg"/>
          </p:nvPr>
        </p:nvSpPr>
        <p:spPr>
          <a:xfrm>
            <a:off x="381000" y="685800"/>
            <a:ext cx="6096000" cy="3429000"/>
          </a:xfrm>
          <a:ln/>
        </p:spPr>
      </p:sp>
      <p:sp>
        <p:nvSpPr>
          <p:cNvPr id="75776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50461241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40308D-9EE6-42A5-A18A-006D0769C3F1}" type="slidenum">
              <a:rPr lang="en-US" altLang="zh-CN"/>
              <a:pPr/>
              <a:t>92</a:t>
            </a:fld>
            <a:endParaRPr lang="en-US" altLang="zh-CN"/>
          </a:p>
        </p:txBody>
      </p:sp>
      <p:sp>
        <p:nvSpPr>
          <p:cNvPr id="759810" name="Rectangle 2"/>
          <p:cNvSpPr>
            <a:spLocks noGrp="1" noRot="1" noChangeAspect="1" noChangeArrowheads="1" noTextEdit="1"/>
          </p:cNvSpPr>
          <p:nvPr>
            <p:ph type="sldImg"/>
          </p:nvPr>
        </p:nvSpPr>
        <p:spPr>
          <a:xfrm>
            <a:off x="381000" y="685800"/>
            <a:ext cx="6096000" cy="3429000"/>
          </a:xfrm>
          <a:ln/>
        </p:spPr>
      </p:sp>
      <p:sp>
        <p:nvSpPr>
          <p:cNvPr id="75981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9612369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5147BA-D3CE-4BB6-A6DB-EDE849E5CA85}" type="slidenum">
              <a:rPr lang="en-US" altLang="zh-CN"/>
              <a:pPr/>
              <a:t>93</a:t>
            </a:fld>
            <a:endParaRPr lang="en-US" altLang="zh-CN"/>
          </a:p>
        </p:txBody>
      </p:sp>
      <p:sp>
        <p:nvSpPr>
          <p:cNvPr id="760834" name="Rectangle 2"/>
          <p:cNvSpPr>
            <a:spLocks noGrp="1" noRot="1" noChangeAspect="1" noChangeArrowheads="1" noTextEdit="1"/>
          </p:cNvSpPr>
          <p:nvPr>
            <p:ph type="sldImg"/>
          </p:nvPr>
        </p:nvSpPr>
        <p:spPr>
          <a:xfrm>
            <a:off x="381000" y="685800"/>
            <a:ext cx="6096000" cy="3429000"/>
          </a:xfrm>
          <a:ln/>
        </p:spPr>
      </p:sp>
      <p:sp>
        <p:nvSpPr>
          <p:cNvPr id="76083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75407862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5A6C88-7C01-4432-BD27-0E5099559407}" type="slidenum">
              <a:rPr lang="en-US" altLang="zh-CN"/>
              <a:pPr/>
              <a:t>94</a:t>
            </a:fld>
            <a:endParaRPr lang="en-US" altLang="zh-CN"/>
          </a:p>
        </p:txBody>
      </p:sp>
      <p:sp>
        <p:nvSpPr>
          <p:cNvPr id="761858" name="Rectangle 2"/>
          <p:cNvSpPr>
            <a:spLocks noGrp="1" noRot="1" noChangeAspect="1" noChangeArrowheads="1" noTextEdit="1"/>
          </p:cNvSpPr>
          <p:nvPr>
            <p:ph type="sldImg"/>
          </p:nvPr>
        </p:nvSpPr>
        <p:spPr>
          <a:xfrm>
            <a:off x="381000" y="685800"/>
            <a:ext cx="6096000" cy="3429000"/>
          </a:xfrm>
          <a:ln/>
        </p:spPr>
      </p:sp>
      <p:sp>
        <p:nvSpPr>
          <p:cNvPr id="76185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58372127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81A522-8115-486C-859C-87BCBBE87533}" type="slidenum">
              <a:rPr lang="en-US" altLang="zh-CN"/>
              <a:pPr/>
              <a:t>95</a:t>
            </a:fld>
            <a:endParaRPr lang="en-US" altLang="zh-CN"/>
          </a:p>
        </p:txBody>
      </p:sp>
      <p:sp>
        <p:nvSpPr>
          <p:cNvPr id="762882" name="Rectangle 2"/>
          <p:cNvSpPr>
            <a:spLocks noGrp="1" noRot="1" noChangeAspect="1" noChangeArrowheads="1" noTextEdit="1"/>
          </p:cNvSpPr>
          <p:nvPr>
            <p:ph type="sldImg"/>
          </p:nvPr>
        </p:nvSpPr>
        <p:spPr>
          <a:xfrm>
            <a:off x="381000" y="685800"/>
            <a:ext cx="6096000" cy="3429000"/>
          </a:xfrm>
          <a:ln/>
        </p:spPr>
      </p:sp>
      <p:sp>
        <p:nvSpPr>
          <p:cNvPr id="76288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75784837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DC6588-89E2-48DB-9E53-C6E0F03B41EC}" type="slidenum">
              <a:rPr lang="en-US" altLang="zh-CN"/>
              <a:pPr/>
              <a:t>96</a:t>
            </a:fld>
            <a:endParaRPr lang="en-US" altLang="zh-CN"/>
          </a:p>
        </p:txBody>
      </p:sp>
      <p:sp>
        <p:nvSpPr>
          <p:cNvPr id="763906" name="Rectangle 2"/>
          <p:cNvSpPr>
            <a:spLocks noGrp="1" noRot="1" noChangeAspect="1" noChangeArrowheads="1" noTextEdit="1"/>
          </p:cNvSpPr>
          <p:nvPr>
            <p:ph type="sldImg"/>
          </p:nvPr>
        </p:nvSpPr>
        <p:spPr>
          <a:xfrm>
            <a:off x="381000" y="685800"/>
            <a:ext cx="6096000" cy="3429000"/>
          </a:xfrm>
          <a:ln/>
        </p:spPr>
      </p:sp>
      <p:sp>
        <p:nvSpPr>
          <p:cNvPr id="76390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98328945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759C93-8071-4D7B-BC73-78E9217F20CA}" type="slidenum">
              <a:rPr lang="en-US" altLang="zh-CN"/>
              <a:pPr/>
              <a:t>97</a:t>
            </a:fld>
            <a:endParaRPr lang="en-US" altLang="zh-CN"/>
          </a:p>
        </p:txBody>
      </p:sp>
      <p:sp>
        <p:nvSpPr>
          <p:cNvPr id="764930" name="Rectangle 2"/>
          <p:cNvSpPr>
            <a:spLocks noGrp="1" noRot="1" noChangeAspect="1" noChangeArrowheads="1" noTextEdit="1"/>
          </p:cNvSpPr>
          <p:nvPr>
            <p:ph type="sldImg"/>
          </p:nvPr>
        </p:nvSpPr>
        <p:spPr>
          <a:xfrm>
            <a:off x="381000" y="685800"/>
            <a:ext cx="6096000" cy="3429000"/>
          </a:xfrm>
          <a:ln/>
        </p:spPr>
      </p:sp>
      <p:sp>
        <p:nvSpPr>
          <p:cNvPr id="76493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59875213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B19F5B-1995-4AA4-9501-07F67576C156}" type="slidenum">
              <a:rPr lang="en-US" altLang="zh-CN"/>
              <a:pPr/>
              <a:t>98</a:t>
            </a:fld>
            <a:endParaRPr lang="en-US" altLang="zh-CN"/>
          </a:p>
        </p:txBody>
      </p:sp>
      <p:sp>
        <p:nvSpPr>
          <p:cNvPr id="765954" name="Rectangle 2"/>
          <p:cNvSpPr>
            <a:spLocks noGrp="1" noRot="1" noChangeAspect="1" noChangeArrowheads="1" noTextEdit="1"/>
          </p:cNvSpPr>
          <p:nvPr>
            <p:ph type="sldImg"/>
          </p:nvPr>
        </p:nvSpPr>
        <p:spPr>
          <a:xfrm>
            <a:off x="381000" y="685800"/>
            <a:ext cx="6096000" cy="3429000"/>
          </a:xfrm>
          <a:ln/>
        </p:spPr>
      </p:sp>
      <p:sp>
        <p:nvSpPr>
          <p:cNvPr id="76595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70500231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ABCB8A-8189-4AE0-88F2-13818983F106}" type="slidenum">
              <a:rPr lang="en-US" altLang="zh-CN"/>
              <a:pPr/>
              <a:t>99</a:t>
            </a:fld>
            <a:endParaRPr lang="en-US" altLang="zh-CN"/>
          </a:p>
        </p:txBody>
      </p:sp>
      <p:sp>
        <p:nvSpPr>
          <p:cNvPr id="766978" name="Rectangle 2"/>
          <p:cNvSpPr>
            <a:spLocks noGrp="1" noRot="1" noChangeAspect="1" noChangeArrowheads="1" noTextEdit="1"/>
          </p:cNvSpPr>
          <p:nvPr>
            <p:ph type="sldImg"/>
          </p:nvPr>
        </p:nvSpPr>
        <p:spPr>
          <a:xfrm>
            <a:off x="381000" y="685800"/>
            <a:ext cx="6096000" cy="3429000"/>
          </a:xfrm>
          <a:ln/>
        </p:spPr>
      </p:sp>
      <p:sp>
        <p:nvSpPr>
          <p:cNvPr id="76697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788673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25602" name="Group 2"/>
          <p:cNvGrpSpPr>
            <a:grpSpLocks/>
          </p:cNvGrpSpPr>
          <p:nvPr/>
        </p:nvGrpSpPr>
        <p:grpSpPr bwMode="auto">
          <a:xfrm>
            <a:off x="1" y="2438401"/>
            <a:ext cx="12012084" cy="1052513"/>
            <a:chOff x="0" y="1536"/>
            <a:chExt cx="5675" cy="663"/>
          </a:xfrm>
        </p:grpSpPr>
        <p:grpSp>
          <p:nvGrpSpPr>
            <p:cNvPr id="25603" name="Group 3"/>
            <p:cNvGrpSpPr>
              <a:grpSpLocks/>
            </p:cNvGrpSpPr>
            <p:nvPr/>
          </p:nvGrpSpPr>
          <p:grpSpPr bwMode="auto">
            <a:xfrm>
              <a:off x="183" y="1604"/>
              <a:ext cx="448" cy="299"/>
              <a:chOff x="720" y="336"/>
              <a:chExt cx="624" cy="432"/>
            </a:xfrm>
          </p:grpSpPr>
          <p:sp>
            <p:nvSpPr>
              <p:cNvPr id="25604"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endParaRPr lang="zh-CN" altLang="en-US" sz="2800"/>
              </a:p>
            </p:txBody>
          </p:sp>
          <p:sp>
            <p:nvSpPr>
              <p:cNvPr id="25605"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lang="zh-CN" altLang="en-US" sz="2800"/>
              </a:p>
            </p:txBody>
          </p:sp>
        </p:grpSp>
        <p:grpSp>
          <p:nvGrpSpPr>
            <p:cNvPr id="25606" name="Group 6"/>
            <p:cNvGrpSpPr>
              <a:grpSpLocks/>
            </p:cNvGrpSpPr>
            <p:nvPr/>
          </p:nvGrpSpPr>
          <p:grpSpPr bwMode="auto">
            <a:xfrm>
              <a:off x="261" y="1870"/>
              <a:ext cx="465" cy="299"/>
              <a:chOff x="912" y="2640"/>
              <a:chExt cx="672" cy="432"/>
            </a:xfrm>
          </p:grpSpPr>
          <p:sp>
            <p:nvSpPr>
              <p:cNvPr id="25607"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endParaRPr lang="zh-CN" altLang="en-US" sz="2800"/>
              </a:p>
            </p:txBody>
          </p:sp>
          <p:sp>
            <p:nvSpPr>
              <p:cNvPr id="25608"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lang="zh-CN" altLang="en-US" sz="2800"/>
              </a:p>
            </p:txBody>
          </p:sp>
        </p:grpSp>
        <p:sp>
          <p:nvSpPr>
            <p:cNvPr id="25609"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lang="zh-CN" altLang="en-US" sz="2800"/>
            </a:p>
          </p:txBody>
        </p:sp>
        <p:sp>
          <p:nvSpPr>
            <p:cNvPr id="25610"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endParaRPr lang="zh-CN" altLang="en-US" sz="2800"/>
            </a:p>
          </p:txBody>
        </p:sp>
        <p:sp>
          <p:nvSpPr>
            <p:cNvPr id="25611"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zh-CN" altLang="en-US" sz="2800"/>
            </a:p>
          </p:txBody>
        </p:sp>
      </p:grpSp>
      <p:sp>
        <p:nvSpPr>
          <p:cNvPr id="25612" name="Rectangle 12"/>
          <p:cNvSpPr>
            <a:spLocks noGrp="1" noChangeArrowheads="1"/>
          </p:cNvSpPr>
          <p:nvPr>
            <p:ph type="ctrTitle"/>
          </p:nvPr>
        </p:nvSpPr>
        <p:spPr>
          <a:xfrm>
            <a:off x="1320800" y="1676400"/>
            <a:ext cx="10363200" cy="1462088"/>
          </a:xfrm>
        </p:spPr>
        <p:txBody>
          <a:bodyPr/>
          <a:lstStyle>
            <a:lvl1pPr>
              <a:defRPr/>
            </a:lvl1pPr>
          </a:lstStyle>
          <a:p>
            <a:r>
              <a:rPr lang="zh-CN" altLang="en-US"/>
              <a:t>单击此处编辑母版标题样式</a:t>
            </a:r>
          </a:p>
        </p:txBody>
      </p:sp>
      <p:sp>
        <p:nvSpPr>
          <p:cNvPr id="25613" name="Rectangle 1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zh-CN" altLang="en-US"/>
              <a:t>单击此处编辑母版副标题样式</a:t>
            </a:r>
          </a:p>
        </p:txBody>
      </p:sp>
      <p:sp>
        <p:nvSpPr>
          <p:cNvPr id="25614" name="Rectangle 14"/>
          <p:cNvSpPr>
            <a:spLocks noGrp="1" noChangeArrowheads="1"/>
          </p:cNvSpPr>
          <p:nvPr>
            <p:ph type="dt" sz="half" idx="2"/>
          </p:nvPr>
        </p:nvSpPr>
        <p:spPr>
          <a:xfrm>
            <a:off x="1320800" y="6248400"/>
            <a:ext cx="2540000" cy="457200"/>
          </a:xfrm>
        </p:spPr>
        <p:txBody>
          <a:bodyPr/>
          <a:lstStyle>
            <a:lvl1pPr>
              <a:defRPr>
                <a:solidFill>
                  <a:schemeClr val="bg2"/>
                </a:solidFill>
              </a:defRPr>
            </a:lvl1pPr>
          </a:lstStyle>
          <a:p>
            <a:endParaRPr lang="en-US" altLang="zh-CN"/>
          </a:p>
        </p:txBody>
      </p:sp>
      <p:sp>
        <p:nvSpPr>
          <p:cNvPr id="25615" name="Rectangle 15"/>
          <p:cNvSpPr>
            <a:spLocks noGrp="1" noChangeArrowheads="1"/>
          </p:cNvSpPr>
          <p:nvPr>
            <p:ph type="ftr" sz="quarter" idx="3"/>
          </p:nvPr>
        </p:nvSpPr>
        <p:spPr>
          <a:xfrm>
            <a:off x="7804151" y="6248400"/>
            <a:ext cx="3860800" cy="457200"/>
          </a:xfrm>
        </p:spPr>
        <p:txBody>
          <a:bodyPr/>
          <a:lstStyle>
            <a:lvl1pPr>
              <a:defRPr>
                <a:solidFill>
                  <a:schemeClr val="bg2"/>
                </a:solidFill>
              </a:defRPr>
            </a:lvl1pPr>
          </a:lstStyle>
          <a:p>
            <a:r>
              <a:rPr lang="zh-CN" altLang="en-US"/>
              <a:t>课件制作人：谢希仁</a:t>
            </a:r>
          </a:p>
        </p:txBody>
      </p:sp>
      <p:sp>
        <p:nvSpPr>
          <p:cNvPr id="25616" name="Rectangle 16"/>
          <p:cNvSpPr>
            <a:spLocks noGrp="1" noChangeArrowheads="1"/>
          </p:cNvSpPr>
          <p:nvPr>
            <p:ph type="sldNum" sz="quarter" idx="4"/>
          </p:nvPr>
        </p:nvSpPr>
        <p:spPr>
          <a:xfrm>
            <a:off x="9144000" y="6248400"/>
            <a:ext cx="2540000" cy="457200"/>
          </a:xfrm>
        </p:spPr>
        <p:txBody>
          <a:bodyPr/>
          <a:lstStyle>
            <a:lvl1pPr>
              <a:defRPr>
                <a:solidFill>
                  <a:schemeClr val="bg2"/>
                </a:solidFill>
              </a:defRPr>
            </a:lvl1pPr>
          </a:lstStyle>
          <a:p>
            <a:fld id="{06CDB207-05B8-49F3-92B1-F5802EA1A470}" type="slidenum">
              <a:rPr lang="en-US" altLang="zh-CN"/>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r>
              <a:rPr lang="zh-CN" altLang="en-US"/>
              <a:t>课件制作人：谢希仁</a:t>
            </a:r>
          </a:p>
        </p:txBody>
      </p:sp>
      <p:sp>
        <p:nvSpPr>
          <p:cNvPr id="6" name="灯片编号占位符 5"/>
          <p:cNvSpPr>
            <a:spLocks noGrp="1"/>
          </p:cNvSpPr>
          <p:nvPr>
            <p:ph type="sldNum" sz="quarter" idx="12"/>
          </p:nvPr>
        </p:nvSpPr>
        <p:spPr/>
        <p:txBody>
          <a:bodyPr/>
          <a:lstStyle>
            <a:lvl1pPr>
              <a:defRPr/>
            </a:lvl1pPr>
          </a:lstStyle>
          <a:p>
            <a:fld id="{08E0090E-3D2B-4A58-91FD-8731EFAE039E}" type="slidenum">
              <a:rPr lang="en-US" altLang="zh-CN"/>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92167" y="214314"/>
            <a:ext cx="2633133" cy="56737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390651" y="214314"/>
            <a:ext cx="7698316" cy="56737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r>
              <a:rPr lang="zh-CN" altLang="en-US"/>
              <a:t>课件制作人：谢希仁</a:t>
            </a:r>
          </a:p>
        </p:txBody>
      </p:sp>
      <p:sp>
        <p:nvSpPr>
          <p:cNvPr id="6" name="灯片编号占位符 5"/>
          <p:cNvSpPr>
            <a:spLocks noGrp="1"/>
          </p:cNvSpPr>
          <p:nvPr>
            <p:ph type="sldNum" sz="quarter" idx="12"/>
          </p:nvPr>
        </p:nvSpPr>
        <p:spPr/>
        <p:txBody>
          <a:bodyPr/>
          <a:lstStyle>
            <a:lvl1pPr>
              <a:defRPr/>
            </a:lvl1pPr>
          </a:lstStyle>
          <a:p>
            <a:fld id="{2E1A7D09-1AC6-431E-8BBF-7F24204658A4}"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r>
              <a:rPr lang="zh-CN" altLang="en-US"/>
              <a:t>课件制作人：谢希仁</a:t>
            </a:r>
          </a:p>
        </p:txBody>
      </p:sp>
      <p:sp>
        <p:nvSpPr>
          <p:cNvPr id="6" name="灯片编号占位符 5"/>
          <p:cNvSpPr>
            <a:spLocks noGrp="1"/>
          </p:cNvSpPr>
          <p:nvPr>
            <p:ph type="sldNum" sz="quarter" idx="12"/>
          </p:nvPr>
        </p:nvSpPr>
        <p:spPr/>
        <p:txBody>
          <a:bodyPr/>
          <a:lstStyle>
            <a:lvl1pPr>
              <a:defRPr/>
            </a:lvl1pPr>
          </a:lstStyle>
          <a:p>
            <a:fld id="{E4E48599-B357-448A-84B1-94919B60A458}" type="slidenum">
              <a:rPr lang="en-US" altLang="zh-CN"/>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r>
              <a:rPr lang="zh-CN" altLang="en-US"/>
              <a:t>课件制作人：谢希仁</a:t>
            </a:r>
          </a:p>
        </p:txBody>
      </p:sp>
      <p:sp>
        <p:nvSpPr>
          <p:cNvPr id="6" name="灯片编号占位符 5"/>
          <p:cNvSpPr>
            <a:spLocks noGrp="1"/>
          </p:cNvSpPr>
          <p:nvPr>
            <p:ph type="sldNum" sz="quarter" idx="12"/>
          </p:nvPr>
        </p:nvSpPr>
        <p:spPr/>
        <p:txBody>
          <a:bodyPr/>
          <a:lstStyle>
            <a:lvl1pPr>
              <a:defRPr/>
            </a:lvl1pPr>
          </a:lstStyle>
          <a:p>
            <a:fld id="{E2E6B788-D66D-4FE7-86D0-8F2BDCBE4EFB}" type="slidenum">
              <a:rPr lang="en-US" altLang="zh-CN"/>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390651" y="1773238"/>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673851" y="1773238"/>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r>
              <a:rPr lang="zh-CN" altLang="en-US"/>
              <a:t>课件制作人：谢希仁</a:t>
            </a:r>
          </a:p>
        </p:txBody>
      </p:sp>
      <p:sp>
        <p:nvSpPr>
          <p:cNvPr id="7" name="灯片编号占位符 6"/>
          <p:cNvSpPr>
            <a:spLocks noGrp="1"/>
          </p:cNvSpPr>
          <p:nvPr>
            <p:ph type="sldNum" sz="quarter" idx="12"/>
          </p:nvPr>
        </p:nvSpPr>
        <p:spPr/>
        <p:txBody>
          <a:bodyPr/>
          <a:lstStyle>
            <a:lvl1pPr>
              <a:defRPr/>
            </a:lvl1pPr>
          </a:lstStyle>
          <a:p>
            <a:fld id="{4BC53F32-85DA-4195-B8E0-EF5DF04C749B}"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r>
              <a:rPr lang="zh-CN" altLang="en-US"/>
              <a:t>课件制作人：谢希仁</a:t>
            </a:r>
          </a:p>
        </p:txBody>
      </p:sp>
      <p:sp>
        <p:nvSpPr>
          <p:cNvPr id="9" name="灯片编号占位符 8"/>
          <p:cNvSpPr>
            <a:spLocks noGrp="1"/>
          </p:cNvSpPr>
          <p:nvPr>
            <p:ph type="sldNum" sz="quarter" idx="12"/>
          </p:nvPr>
        </p:nvSpPr>
        <p:spPr/>
        <p:txBody>
          <a:bodyPr/>
          <a:lstStyle>
            <a:lvl1pPr>
              <a:defRPr/>
            </a:lvl1pPr>
          </a:lstStyle>
          <a:p>
            <a:fld id="{3CD62BCD-D7A0-4C18-B5A1-9A7A1F35F628}" type="slidenum">
              <a:rPr lang="en-US" altLang="zh-CN"/>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r>
              <a:rPr lang="zh-CN" altLang="en-US"/>
              <a:t>课件制作人：谢希仁</a:t>
            </a:r>
          </a:p>
        </p:txBody>
      </p:sp>
      <p:sp>
        <p:nvSpPr>
          <p:cNvPr id="5" name="灯片编号占位符 4"/>
          <p:cNvSpPr>
            <a:spLocks noGrp="1"/>
          </p:cNvSpPr>
          <p:nvPr>
            <p:ph type="sldNum" sz="quarter" idx="12"/>
          </p:nvPr>
        </p:nvSpPr>
        <p:spPr/>
        <p:txBody>
          <a:bodyPr/>
          <a:lstStyle>
            <a:lvl1pPr>
              <a:defRPr/>
            </a:lvl1pPr>
          </a:lstStyle>
          <a:p>
            <a:fld id="{D3A4A6D3-E7FD-4616-8E66-2F1A332385E9}" type="slidenum">
              <a:rPr lang="en-US"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r>
              <a:rPr lang="zh-CN" altLang="en-US"/>
              <a:t>课件制作人：谢希仁</a:t>
            </a:r>
          </a:p>
        </p:txBody>
      </p:sp>
      <p:sp>
        <p:nvSpPr>
          <p:cNvPr id="4" name="灯片编号占位符 3"/>
          <p:cNvSpPr>
            <a:spLocks noGrp="1"/>
          </p:cNvSpPr>
          <p:nvPr>
            <p:ph type="sldNum" sz="quarter" idx="12"/>
          </p:nvPr>
        </p:nvSpPr>
        <p:spPr/>
        <p:txBody>
          <a:bodyPr/>
          <a:lstStyle>
            <a:lvl1pPr>
              <a:defRPr/>
            </a:lvl1pPr>
          </a:lstStyle>
          <a:p>
            <a:fld id="{7067126B-575E-4F20-85E7-1833CA590911}" type="slidenum">
              <a:rPr lang="en-US" altLang="zh-CN"/>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r>
              <a:rPr lang="zh-CN" altLang="en-US"/>
              <a:t>课件制作人：谢希仁</a:t>
            </a:r>
          </a:p>
        </p:txBody>
      </p:sp>
      <p:sp>
        <p:nvSpPr>
          <p:cNvPr id="7" name="灯片编号占位符 6"/>
          <p:cNvSpPr>
            <a:spLocks noGrp="1"/>
          </p:cNvSpPr>
          <p:nvPr>
            <p:ph type="sldNum" sz="quarter" idx="12"/>
          </p:nvPr>
        </p:nvSpPr>
        <p:spPr/>
        <p:txBody>
          <a:bodyPr/>
          <a:lstStyle>
            <a:lvl1pPr>
              <a:defRPr/>
            </a:lvl1pPr>
          </a:lstStyle>
          <a:p>
            <a:fld id="{83E83C76-C33D-4021-A338-F56CC890D6FB}" type="slidenum">
              <a:rPr lang="en-US" altLang="zh-CN"/>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r>
              <a:rPr lang="zh-CN" altLang="en-US"/>
              <a:t>课件制作人：谢希仁</a:t>
            </a:r>
          </a:p>
        </p:txBody>
      </p:sp>
      <p:sp>
        <p:nvSpPr>
          <p:cNvPr id="7" name="灯片编号占位符 6"/>
          <p:cNvSpPr>
            <a:spLocks noGrp="1"/>
          </p:cNvSpPr>
          <p:nvPr>
            <p:ph type="sldNum" sz="quarter" idx="12"/>
          </p:nvPr>
        </p:nvSpPr>
        <p:spPr/>
        <p:txBody>
          <a:bodyPr/>
          <a:lstStyle>
            <a:lvl1pPr>
              <a:defRPr/>
            </a:lvl1pPr>
          </a:lstStyle>
          <a:p>
            <a:fld id="{0F674E4C-E89A-4631-898F-84FFE9A4F9D7}" type="slidenum">
              <a:rPr lang="en-US"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ltGray">
          <a:xfrm>
            <a:off x="556684" y="1098551"/>
            <a:ext cx="584200" cy="474663"/>
          </a:xfrm>
          <a:prstGeom prst="rect">
            <a:avLst/>
          </a:prstGeom>
          <a:solidFill>
            <a:schemeClr val="accent2"/>
          </a:solidFill>
          <a:ln w="9525">
            <a:noFill/>
            <a:miter lim="800000"/>
            <a:headEnd/>
            <a:tailEnd/>
          </a:ln>
          <a:effectLst/>
        </p:spPr>
        <p:txBody>
          <a:bodyPr wrap="none" anchor="ctr"/>
          <a:lstStyle/>
          <a:p>
            <a:pPr algn="ctr"/>
            <a:endParaRPr kumimoji="1" lang="zh-CN" altLang="zh-CN" sz="2400">
              <a:ea typeface="宋体" pitchFamily="2" charset="-122"/>
            </a:endParaRPr>
          </a:p>
        </p:txBody>
      </p:sp>
      <p:sp>
        <p:nvSpPr>
          <p:cNvPr id="24579" name="Rectangle 3"/>
          <p:cNvSpPr>
            <a:spLocks noChangeArrowheads="1"/>
          </p:cNvSpPr>
          <p:nvPr/>
        </p:nvSpPr>
        <p:spPr bwMode="ltGray">
          <a:xfrm>
            <a:off x="1066801" y="1098551"/>
            <a:ext cx="438151"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endParaRPr kumimoji="1" lang="zh-CN" altLang="zh-CN" sz="2400">
              <a:ea typeface="宋体" pitchFamily="2" charset="-122"/>
            </a:endParaRPr>
          </a:p>
        </p:txBody>
      </p:sp>
      <p:sp>
        <p:nvSpPr>
          <p:cNvPr id="24580" name="Rectangle 4"/>
          <p:cNvSpPr>
            <a:spLocks noChangeArrowheads="1"/>
          </p:cNvSpPr>
          <p:nvPr/>
        </p:nvSpPr>
        <p:spPr bwMode="ltGray">
          <a:xfrm>
            <a:off x="721785" y="1520826"/>
            <a:ext cx="563033" cy="474663"/>
          </a:xfrm>
          <a:prstGeom prst="rect">
            <a:avLst/>
          </a:prstGeom>
          <a:solidFill>
            <a:schemeClr val="folHlink"/>
          </a:solidFill>
          <a:ln w="9525">
            <a:noFill/>
            <a:miter lim="800000"/>
            <a:headEnd/>
            <a:tailEnd/>
          </a:ln>
          <a:effectLst/>
        </p:spPr>
        <p:txBody>
          <a:bodyPr wrap="none" anchor="ctr"/>
          <a:lstStyle/>
          <a:p>
            <a:pPr algn="ctr"/>
            <a:endParaRPr kumimoji="1" lang="zh-CN" altLang="zh-CN" sz="2400">
              <a:ea typeface="宋体" pitchFamily="2" charset="-122"/>
            </a:endParaRPr>
          </a:p>
        </p:txBody>
      </p:sp>
      <p:sp>
        <p:nvSpPr>
          <p:cNvPr id="24581" name="Rectangle 5"/>
          <p:cNvSpPr>
            <a:spLocks noChangeArrowheads="1"/>
          </p:cNvSpPr>
          <p:nvPr/>
        </p:nvSpPr>
        <p:spPr bwMode="ltGray">
          <a:xfrm>
            <a:off x="1214967" y="1520826"/>
            <a:ext cx="491067"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kumimoji="1" lang="zh-CN" altLang="zh-CN" sz="2400">
              <a:ea typeface="宋体" pitchFamily="2" charset="-122"/>
            </a:endParaRPr>
          </a:p>
        </p:txBody>
      </p:sp>
      <p:sp>
        <p:nvSpPr>
          <p:cNvPr id="24582" name="Rectangle 6"/>
          <p:cNvSpPr>
            <a:spLocks noChangeArrowheads="1"/>
          </p:cNvSpPr>
          <p:nvPr/>
        </p:nvSpPr>
        <p:spPr bwMode="ltGray">
          <a:xfrm>
            <a:off x="169333" y="1447801"/>
            <a:ext cx="747184"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endParaRPr kumimoji="1" lang="zh-CN" altLang="zh-CN" sz="2400">
              <a:ea typeface="宋体" pitchFamily="2" charset="-122"/>
            </a:endParaRPr>
          </a:p>
        </p:txBody>
      </p:sp>
      <p:sp>
        <p:nvSpPr>
          <p:cNvPr id="24583" name="Rectangle 7"/>
          <p:cNvSpPr>
            <a:spLocks noChangeArrowheads="1"/>
          </p:cNvSpPr>
          <p:nvPr/>
        </p:nvSpPr>
        <p:spPr bwMode="gray">
          <a:xfrm>
            <a:off x="1016000" y="990601"/>
            <a:ext cx="42333" cy="1052513"/>
          </a:xfrm>
          <a:prstGeom prst="rect">
            <a:avLst/>
          </a:prstGeom>
          <a:solidFill>
            <a:schemeClr val="bg2"/>
          </a:solidFill>
          <a:ln w="9525">
            <a:noFill/>
            <a:miter lim="800000"/>
            <a:headEnd/>
            <a:tailEnd/>
          </a:ln>
          <a:effectLst/>
        </p:spPr>
        <p:txBody>
          <a:bodyPr wrap="none" anchor="ctr"/>
          <a:lstStyle/>
          <a:p>
            <a:pPr algn="ctr"/>
            <a:endParaRPr kumimoji="1" lang="zh-CN" altLang="zh-CN" sz="2400">
              <a:ea typeface="宋体" pitchFamily="2" charset="-122"/>
            </a:endParaRPr>
          </a:p>
        </p:txBody>
      </p:sp>
      <p:sp>
        <p:nvSpPr>
          <p:cNvPr id="24584" name="Rectangle 8"/>
          <p:cNvSpPr>
            <a:spLocks noChangeArrowheads="1"/>
          </p:cNvSpPr>
          <p:nvPr/>
        </p:nvSpPr>
        <p:spPr bwMode="gray">
          <a:xfrm>
            <a:off x="590551" y="1781175"/>
            <a:ext cx="10968567"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endParaRPr kumimoji="1" lang="zh-CN" altLang="zh-CN" sz="2400">
              <a:ea typeface="宋体" pitchFamily="2" charset="-122"/>
            </a:endParaRPr>
          </a:p>
        </p:txBody>
      </p:sp>
      <p:sp>
        <p:nvSpPr>
          <p:cNvPr id="24585" name="Rectangle 9"/>
          <p:cNvSpPr>
            <a:spLocks noGrp="1" noChangeArrowheads="1"/>
          </p:cNvSpPr>
          <p:nvPr>
            <p:ph type="title"/>
          </p:nvPr>
        </p:nvSpPr>
        <p:spPr bwMode="auto">
          <a:xfrm>
            <a:off x="1534585" y="214314"/>
            <a:ext cx="10390716" cy="1462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zh-CN" altLang="en-US"/>
              <a:t>单击此处编辑母版标题样式</a:t>
            </a:r>
          </a:p>
        </p:txBody>
      </p:sp>
      <p:sp>
        <p:nvSpPr>
          <p:cNvPr id="24586" name="Rectangle 10"/>
          <p:cNvSpPr>
            <a:spLocks noGrp="1" noChangeArrowheads="1"/>
          </p:cNvSpPr>
          <p:nvPr>
            <p:ph type="body" idx="1"/>
          </p:nvPr>
        </p:nvSpPr>
        <p:spPr bwMode="auto">
          <a:xfrm>
            <a:off x="1390651" y="1773238"/>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4587" name="Rectangle 11"/>
          <p:cNvSpPr>
            <a:spLocks noGrp="1" noChangeArrowheads="1"/>
          </p:cNvSpPr>
          <p:nvPr>
            <p:ph type="dt" sz="half" idx="2"/>
          </p:nvPr>
        </p:nvSpPr>
        <p:spPr bwMode="auto">
          <a:xfrm>
            <a:off x="1549400" y="6243638"/>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a typeface="宋体" pitchFamily="2" charset="-122"/>
              </a:defRPr>
            </a:lvl1pPr>
          </a:lstStyle>
          <a:p>
            <a:endParaRPr lang="en-US" altLang="zh-CN"/>
          </a:p>
        </p:txBody>
      </p:sp>
      <p:sp>
        <p:nvSpPr>
          <p:cNvPr id="24588" name="Rectangle 12"/>
          <p:cNvSpPr>
            <a:spLocks noGrp="1" noChangeArrowheads="1"/>
          </p:cNvSpPr>
          <p:nvPr>
            <p:ph type="ftr" sz="quarter" idx="3"/>
          </p:nvPr>
        </p:nvSpPr>
        <p:spPr bwMode="auto">
          <a:xfrm>
            <a:off x="8331200" y="6237288"/>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a typeface="宋体" pitchFamily="2" charset="-122"/>
              </a:defRPr>
            </a:lvl1pPr>
          </a:lstStyle>
          <a:p>
            <a:r>
              <a:rPr lang="zh-CN" altLang="en-US"/>
              <a:t>课件制作人：谢希仁</a:t>
            </a:r>
          </a:p>
        </p:txBody>
      </p:sp>
      <p:sp>
        <p:nvSpPr>
          <p:cNvPr id="24589" name="Rectangle 13"/>
          <p:cNvSpPr>
            <a:spLocks noGrp="1" noChangeArrowheads="1"/>
          </p:cNvSpPr>
          <p:nvPr>
            <p:ph type="sldNum" sz="quarter" idx="4"/>
          </p:nvPr>
        </p:nvSpPr>
        <p:spPr bwMode="auto">
          <a:xfrm>
            <a:off x="9389533" y="6243638"/>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a typeface="宋体" pitchFamily="2" charset="-122"/>
              </a:defRPr>
            </a:lvl1pPr>
          </a:lstStyle>
          <a:p>
            <a:fld id="{C2E23062-8173-4964-84E0-8240EFB82712}"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fontAlgn="base">
        <a:spcBef>
          <a:spcPct val="0"/>
        </a:spcBef>
        <a:spcAft>
          <a:spcPct val="0"/>
        </a:spcAft>
        <a:defRPr sz="4400">
          <a:solidFill>
            <a:srgbClr val="333399"/>
          </a:solidFill>
          <a:latin typeface="+mj-lt"/>
          <a:ea typeface="+mj-ea"/>
          <a:cs typeface="+mj-cs"/>
        </a:defRPr>
      </a:lvl1pPr>
      <a:lvl2pPr algn="l" rtl="0" fontAlgn="base">
        <a:spcBef>
          <a:spcPct val="0"/>
        </a:spcBef>
        <a:spcAft>
          <a:spcPct val="0"/>
        </a:spcAft>
        <a:defRPr sz="4400">
          <a:solidFill>
            <a:srgbClr val="333399"/>
          </a:solidFill>
          <a:latin typeface="Arial" charset="0"/>
          <a:ea typeface="黑体" pitchFamily="2" charset="-122"/>
        </a:defRPr>
      </a:lvl2pPr>
      <a:lvl3pPr algn="l" rtl="0" fontAlgn="base">
        <a:spcBef>
          <a:spcPct val="0"/>
        </a:spcBef>
        <a:spcAft>
          <a:spcPct val="0"/>
        </a:spcAft>
        <a:defRPr sz="4400">
          <a:solidFill>
            <a:srgbClr val="333399"/>
          </a:solidFill>
          <a:latin typeface="Arial" charset="0"/>
          <a:ea typeface="黑体" pitchFamily="2" charset="-122"/>
        </a:defRPr>
      </a:lvl3pPr>
      <a:lvl4pPr algn="l" rtl="0" fontAlgn="base">
        <a:spcBef>
          <a:spcPct val="0"/>
        </a:spcBef>
        <a:spcAft>
          <a:spcPct val="0"/>
        </a:spcAft>
        <a:defRPr sz="4400">
          <a:solidFill>
            <a:srgbClr val="333399"/>
          </a:solidFill>
          <a:latin typeface="Arial" charset="0"/>
          <a:ea typeface="黑体" pitchFamily="2" charset="-122"/>
        </a:defRPr>
      </a:lvl4pPr>
      <a:lvl5pPr algn="l" rtl="0" fontAlgn="base">
        <a:spcBef>
          <a:spcPct val="0"/>
        </a:spcBef>
        <a:spcAft>
          <a:spcPct val="0"/>
        </a:spcAft>
        <a:defRPr sz="4400">
          <a:solidFill>
            <a:srgbClr val="333399"/>
          </a:solidFill>
          <a:latin typeface="Arial" charset="0"/>
          <a:ea typeface="黑体" pitchFamily="2" charset="-122"/>
        </a:defRPr>
      </a:lvl5pPr>
      <a:lvl6pPr marL="457200" algn="l" rtl="0" fontAlgn="base">
        <a:spcBef>
          <a:spcPct val="0"/>
        </a:spcBef>
        <a:spcAft>
          <a:spcPct val="0"/>
        </a:spcAft>
        <a:defRPr sz="4400">
          <a:solidFill>
            <a:srgbClr val="333399"/>
          </a:solidFill>
          <a:latin typeface="Arial" charset="0"/>
          <a:ea typeface="黑体" pitchFamily="2" charset="-122"/>
        </a:defRPr>
      </a:lvl6pPr>
      <a:lvl7pPr marL="914400" algn="l" rtl="0" fontAlgn="base">
        <a:spcBef>
          <a:spcPct val="0"/>
        </a:spcBef>
        <a:spcAft>
          <a:spcPct val="0"/>
        </a:spcAft>
        <a:defRPr sz="4400">
          <a:solidFill>
            <a:srgbClr val="333399"/>
          </a:solidFill>
          <a:latin typeface="Arial" charset="0"/>
          <a:ea typeface="黑体" pitchFamily="2" charset="-122"/>
        </a:defRPr>
      </a:lvl7pPr>
      <a:lvl8pPr marL="1371600" algn="l" rtl="0" fontAlgn="base">
        <a:spcBef>
          <a:spcPct val="0"/>
        </a:spcBef>
        <a:spcAft>
          <a:spcPct val="0"/>
        </a:spcAft>
        <a:defRPr sz="4400">
          <a:solidFill>
            <a:srgbClr val="333399"/>
          </a:solidFill>
          <a:latin typeface="Arial" charset="0"/>
          <a:ea typeface="黑体" pitchFamily="2" charset="-122"/>
        </a:defRPr>
      </a:lvl8pPr>
      <a:lvl9pPr marL="1828800" algn="l" rtl="0" fontAlgn="base">
        <a:spcBef>
          <a:spcPct val="0"/>
        </a:spcBef>
        <a:spcAft>
          <a:spcPct val="0"/>
        </a:spcAft>
        <a:defRPr sz="4400">
          <a:solidFill>
            <a:srgbClr val="333399"/>
          </a:solidFill>
          <a:latin typeface="Arial" charset="0"/>
          <a:ea typeface="黑体" pitchFamily="2" charset="-122"/>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rgbClr val="333399"/>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Tahoma" pitchFamily="34" charset="0"/>
          <a:ea typeface="宋体" pitchFamily="2" charset="-122"/>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Tahoma" pitchFamily="34" charset="0"/>
          <a:ea typeface="宋体" pitchFamily="2" charset="-122"/>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Tahoma" pitchFamily="34" charset="0"/>
          <a:ea typeface="宋体" pitchFamily="2" charset="-122"/>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pitchFamily="2" charset="-122"/>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pitchFamily="2" charset="-122"/>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pitchFamily="2" charset="-122"/>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pitchFamily="2" charset="-122"/>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08.xml"/><Relationship Id="rId1" Type="http://schemas.openxmlformats.org/officeDocument/2006/relationships/slideLayout" Target="../slideLayouts/slideLayout6.xml"/><Relationship Id="rId4" Type="http://schemas.openxmlformats.org/officeDocument/2006/relationships/image" Target="../media/image2.wmf"/></Relationships>
</file>

<file path=ppt/slides/_rels/slide10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09.xml"/><Relationship Id="rId1" Type="http://schemas.openxmlformats.org/officeDocument/2006/relationships/slideLayout" Target="../slideLayouts/slideLayout6.xml"/><Relationship Id="rId4" Type="http://schemas.openxmlformats.org/officeDocument/2006/relationships/image" Target="../media/image2.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10.xml"/><Relationship Id="rId1" Type="http://schemas.openxmlformats.org/officeDocument/2006/relationships/slideLayout" Target="../slideLayouts/slideLayout6.xml"/><Relationship Id="rId4" Type="http://schemas.openxmlformats.org/officeDocument/2006/relationships/image" Target="../media/image2.wmf"/></Relationships>
</file>

<file path=ppt/slides/_rels/slide1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11.xml"/><Relationship Id="rId1" Type="http://schemas.openxmlformats.org/officeDocument/2006/relationships/slideLayout" Target="../slideLayouts/slideLayout6.xml"/><Relationship Id="rId4" Type="http://schemas.openxmlformats.org/officeDocument/2006/relationships/image" Target="../media/image2.wmf"/></Relationships>
</file>

<file path=ppt/slides/_rels/slide1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12.xml"/><Relationship Id="rId1" Type="http://schemas.openxmlformats.org/officeDocument/2006/relationships/slideLayout" Target="../slideLayouts/slideLayout6.xml"/><Relationship Id="rId4" Type="http://schemas.openxmlformats.org/officeDocument/2006/relationships/image" Target="../media/image2.wmf"/></Relationships>
</file>

<file path=ppt/slides/_rels/slide11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13.xml"/><Relationship Id="rId1" Type="http://schemas.openxmlformats.org/officeDocument/2006/relationships/slideLayout" Target="../slideLayouts/slideLayout6.xml"/><Relationship Id="rId4" Type="http://schemas.openxmlformats.org/officeDocument/2006/relationships/image" Target="../media/image2.wmf"/></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48.xml"/><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62.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64.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66.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71.xml"/><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73.xml"/><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74.xml"/><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6.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80.xml"/><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87.xml"/><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6.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6.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notesSlide" Target="../notesSlides/notesSlide202.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image" Target="../media/image1.wmf"/></Relationships>
</file>

<file path=ppt/slides/_rels/slide203.xml.rels><?xml version="1.0" encoding="UTF-8" standalone="yes"?>
<Relationships xmlns="http://schemas.openxmlformats.org/package/2006/relationships"><Relationship Id="rId3" Type="http://schemas.openxmlformats.org/officeDocument/2006/relationships/notesSlide" Target="../notesSlides/notesSlide203.xml"/><Relationship Id="rId7"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0.wmf"/><Relationship Id="rId5" Type="http://schemas.openxmlformats.org/officeDocument/2006/relationships/oleObject" Target="../embeddings/oleObject3.bin"/><Relationship Id="rId4" Type="http://schemas.openxmlformats.org/officeDocument/2006/relationships/image" Target="../media/image2.wmf"/></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6.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08.xml"/><Relationship Id="rId1" Type="http://schemas.openxmlformats.org/officeDocument/2006/relationships/slideLayout" Target="../slideLayouts/slideLayout6.xml"/><Relationship Id="rId4" Type="http://schemas.openxmlformats.org/officeDocument/2006/relationships/image" Target="../media/image1.wmf"/></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1.wmf"/><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wmf"/></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20.xml"/><Relationship Id="rId1" Type="http://schemas.openxmlformats.org/officeDocument/2006/relationships/slideLayout" Target="../slideLayouts/slideLayout7.xml"/><Relationship Id="rId4" Type="http://schemas.openxmlformats.org/officeDocument/2006/relationships/image" Target="../media/image1.wmf"/></Relationships>
</file>

<file path=ppt/slides/_rels/slide221.xml.rels><?xml version="1.0" encoding="UTF-8" standalone="yes"?>
<Relationships xmlns="http://schemas.openxmlformats.org/package/2006/relationships"><Relationship Id="rId3" Type="http://schemas.openxmlformats.org/officeDocument/2006/relationships/notesSlide" Target="../notesSlides/notesSlide221.xml"/><Relationship Id="rId7" Type="http://schemas.openxmlformats.org/officeDocument/2006/relationships/image" Target="../media/image11.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2.wmf"/><Relationship Id="rId5" Type="http://schemas.openxmlformats.org/officeDocument/2006/relationships/image" Target="../media/image7.wmf"/><Relationship Id="rId4" Type="http://schemas.openxmlformats.org/officeDocument/2006/relationships/oleObject" Target="../embeddings/oleObject4.bin"/></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3" Type="http://schemas.openxmlformats.org/officeDocument/2006/relationships/notesSlide" Target="../notesSlides/notesSlide226.xml"/><Relationship Id="rId7" Type="http://schemas.openxmlformats.org/officeDocument/2006/relationships/image" Target="../media/image2.w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7.wmf"/><Relationship Id="rId5" Type="http://schemas.openxmlformats.org/officeDocument/2006/relationships/oleObject" Target="../embeddings/oleObject5.bin"/><Relationship Id="rId4" Type="http://schemas.openxmlformats.org/officeDocument/2006/relationships/image" Target="../media/image1.wmf"/></Relationships>
</file>

<file path=ppt/slides/_rels/slide227.xml.rels><?xml version="1.0" encoding="UTF-8" standalone="yes"?>
<Relationships xmlns="http://schemas.openxmlformats.org/package/2006/relationships"><Relationship Id="rId3" Type="http://schemas.openxmlformats.org/officeDocument/2006/relationships/notesSlide" Target="../notesSlides/notesSlide227.xml"/><Relationship Id="rId7" Type="http://schemas.openxmlformats.org/officeDocument/2006/relationships/image" Target="../media/image2.w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7.wmf"/><Relationship Id="rId5" Type="http://schemas.openxmlformats.org/officeDocument/2006/relationships/oleObject" Target="../embeddings/oleObject6.bin"/><Relationship Id="rId4" Type="http://schemas.openxmlformats.org/officeDocument/2006/relationships/image" Target="../media/image1.wmf"/></Relationships>
</file>

<file path=ppt/slides/_rels/slide22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28.xml"/><Relationship Id="rId1" Type="http://schemas.openxmlformats.org/officeDocument/2006/relationships/slideLayout" Target="../slideLayouts/slideLayout2.xml"/><Relationship Id="rId4" Type="http://schemas.openxmlformats.org/officeDocument/2006/relationships/image" Target="../media/image1.wmf"/></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5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5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7" Type="http://schemas.openxmlformats.org/officeDocument/2006/relationships/image" Target="../media/image1.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1.bin"/><Relationship Id="rId4" Type="http://schemas.openxmlformats.org/officeDocument/2006/relationships/image" Target="../media/image2.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96.xml"/><Relationship Id="rId1" Type="http://schemas.openxmlformats.org/officeDocument/2006/relationships/slideLayout" Target="../slideLayouts/slideLayout6.xml"/><Relationship Id="rId4" Type="http://schemas.openxmlformats.org/officeDocument/2006/relationships/image" Target="../media/image2.wmf"/></Relationships>
</file>

<file path=ppt/slides/_rels/slide9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97.xml"/><Relationship Id="rId1" Type="http://schemas.openxmlformats.org/officeDocument/2006/relationships/slideLayout" Target="../slideLayouts/slideLayout6.xml"/><Relationship Id="rId4" Type="http://schemas.openxmlformats.org/officeDocument/2006/relationships/image" Target="../media/image2.wmf"/></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ctrTitle"/>
          </p:nvPr>
        </p:nvSpPr>
        <p:spPr>
          <a:xfrm>
            <a:off x="2514600" y="1676400"/>
            <a:ext cx="7253288" cy="1462088"/>
          </a:xfrm>
        </p:spPr>
        <p:txBody>
          <a:bodyPr/>
          <a:lstStyle/>
          <a:p>
            <a:pPr algn="ctr"/>
            <a:r>
              <a:rPr lang="zh-CN" altLang="en-US"/>
              <a:t>计算机网络（第 </a:t>
            </a:r>
            <a:r>
              <a:rPr lang="en-US" altLang="zh-CN"/>
              <a:t>6 </a:t>
            </a:r>
            <a:r>
              <a:rPr lang="zh-CN" altLang="en-US"/>
              <a:t>版）</a:t>
            </a:r>
          </a:p>
        </p:txBody>
      </p:sp>
      <p:sp>
        <p:nvSpPr>
          <p:cNvPr id="120835" name="Rectangle 3"/>
          <p:cNvSpPr>
            <a:spLocks noGrp="1" noChangeArrowheads="1"/>
          </p:cNvSpPr>
          <p:nvPr>
            <p:ph type="subTitle" idx="1"/>
          </p:nvPr>
        </p:nvSpPr>
        <p:spPr/>
        <p:txBody>
          <a:bodyPr/>
          <a:lstStyle/>
          <a:p>
            <a:r>
              <a:rPr lang="zh-CN" altLang="en-US"/>
              <a:t>第 </a:t>
            </a:r>
            <a:r>
              <a:rPr lang="en-US" altLang="zh-CN"/>
              <a:t>4 </a:t>
            </a:r>
            <a:r>
              <a:rPr lang="zh-CN" altLang="en-US"/>
              <a:t>章  网络层</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2"/>
          <p:cNvSpPr>
            <a:spLocks noGrp="1" noChangeArrowheads="1"/>
          </p:cNvSpPr>
          <p:nvPr>
            <p:ph type="title"/>
          </p:nvPr>
        </p:nvSpPr>
        <p:spPr>
          <a:xfrm>
            <a:off x="2674938" y="214314"/>
            <a:ext cx="7453312" cy="1462087"/>
          </a:xfrm>
        </p:spPr>
        <p:txBody>
          <a:bodyPr/>
          <a:lstStyle/>
          <a:p>
            <a:pPr algn="ctr"/>
            <a:r>
              <a:rPr lang="zh-CN" altLang="en-US" sz="4000"/>
              <a:t>因特网采用的设计思路</a:t>
            </a:r>
          </a:p>
        </p:txBody>
      </p:sp>
      <p:sp>
        <p:nvSpPr>
          <p:cNvPr id="940035" name="Rectangle 3"/>
          <p:cNvSpPr>
            <a:spLocks noGrp="1" noChangeArrowheads="1"/>
          </p:cNvSpPr>
          <p:nvPr>
            <p:ph type="body" idx="1"/>
          </p:nvPr>
        </p:nvSpPr>
        <p:spPr/>
        <p:txBody>
          <a:bodyPr/>
          <a:lstStyle/>
          <a:p>
            <a:r>
              <a:rPr lang="zh-CN" altLang="en-US" sz="2800"/>
              <a:t>网络层向上只提供简单灵活的、</a:t>
            </a:r>
            <a:r>
              <a:rPr lang="zh-CN" altLang="en-US" sz="2800">
                <a:solidFill>
                  <a:schemeClr val="hlink"/>
                </a:solidFill>
              </a:rPr>
              <a:t>无连接的</a:t>
            </a:r>
            <a:r>
              <a:rPr lang="zh-CN" altLang="en-US" sz="2800"/>
              <a:t>、</a:t>
            </a:r>
            <a:r>
              <a:rPr lang="zh-CN" altLang="en-US" sz="2800">
                <a:solidFill>
                  <a:schemeClr val="hlink"/>
                </a:solidFill>
              </a:rPr>
              <a:t>尽最大努力交付</a:t>
            </a:r>
            <a:r>
              <a:rPr lang="zh-CN" altLang="en-US" sz="2800"/>
              <a:t>的</a:t>
            </a:r>
            <a:r>
              <a:rPr lang="zh-CN" altLang="en-US" sz="2800">
                <a:solidFill>
                  <a:schemeClr val="hlink"/>
                </a:solidFill>
              </a:rPr>
              <a:t>数据报服务</a:t>
            </a:r>
            <a:r>
              <a:rPr lang="zh-CN" altLang="en-US" sz="2800"/>
              <a:t>。</a:t>
            </a:r>
          </a:p>
          <a:p>
            <a:r>
              <a:rPr lang="zh-CN" altLang="en-US" sz="2800"/>
              <a:t>网络在发送分组时不需要先建立连接。每一个分组（即 </a:t>
            </a:r>
            <a:r>
              <a:rPr lang="en-US" altLang="zh-CN" sz="2800"/>
              <a:t>IP </a:t>
            </a:r>
            <a:r>
              <a:rPr lang="zh-CN" altLang="en-US" sz="2800"/>
              <a:t>数据报）独立发送，与其前后的分组无关（不进行编号）。</a:t>
            </a:r>
          </a:p>
          <a:p>
            <a:r>
              <a:rPr lang="zh-CN" altLang="en-US" sz="2800"/>
              <a:t>网络层不提供服务质量的承诺。即所传送的分组可能出错、丢失、重复和失序（不按序到达终点），当然也不保证分组传送的时限。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10</a:t>
            </a:fld>
            <a:endParaRPr lang="en-US" altLang="zh-CN"/>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ChangeArrowheads="1"/>
          </p:cNvSpPr>
          <p:nvPr/>
        </p:nvSpPr>
        <p:spPr bwMode="auto">
          <a:xfrm>
            <a:off x="3321051" y="3644901"/>
            <a:ext cx="7110413" cy="473075"/>
          </a:xfrm>
          <a:prstGeom prst="rect">
            <a:avLst/>
          </a:prstGeom>
          <a:solidFill>
            <a:srgbClr val="CCECFF"/>
          </a:solidFill>
          <a:ln w="12700">
            <a:solidFill>
              <a:schemeClr val="tx1"/>
            </a:solidFill>
            <a:miter lim="800000"/>
            <a:headEnd/>
            <a:tailEnd/>
          </a:ln>
          <a:effectLst/>
        </p:spPr>
        <p:txBody>
          <a:bodyPr wrap="none" anchor="ctr"/>
          <a:lstStyle/>
          <a:p>
            <a:endParaRPr lang="zh-CN" altLang="en-US"/>
          </a:p>
        </p:txBody>
      </p:sp>
      <p:sp>
        <p:nvSpPr>
          <p:cNvPr id="508931" name="Rectangle 3"/>
          <p:cNvSpPr>
            <a:spLocks noChangeArrowheads="1"/>
          </p:cNvSpPr>
          <p:nvPr/>
        </p:nvSpPr>
        <p:spPr bwMode="auto">
          <a:xfrm>
            <a:off x="3321051" y="2371725"/>
            <a:ext cx="7110413" cy="463550"/>
          </a:xfrm>
          <a:prstGeom prst="rect">
            <a:avLst/>
          </a:prstGeom>
          <a:solidFill>
            <a:srgbClr val="CCECFF"/>
          </a:solidFill>
          <a:ln w="12700">
            <a:solidFill>
              <a:srgbClr val="333399"/>
            </a:solidFill>
            <a:miter lim="800000"/>
            <a:headEnd/>
            <a:tailEnd/>
          </a:ln>
          <a:effectLst/>
        </p:spPr>
        <p:txBody>
          <a:bodyPr wrap="none" anchor="ctr"/>
          <a:lstStyle/>
          <a:p>
            <a:endParaRPr lang="zh-CN" altLang="en-US"/>
          </a:p>
        </p:txBody>
      </p:sp>
      <p:sp>
        <p:nvSpPr>
          <p:cNvPr id="508932" name="Rectangle 4"/>
          <p:cNvSpPr>
            <a:spLocks noGrp="1" noChangeArrowheads="1"/>
          </p:cNvSpPr>
          <p:nvPr>
            <p:ph type="title"/>
          </p:nvPr>
        </p:nvSpPr>
        <p:spPr/>
        <p:txBody>
          <a:bodyPr/>
          <a:lstStyle/>
          <a:p>
            <a:pPr algn="ctr"/>
            <a:r>
              <a:rPr lang="en-US" altLang="zh-CN"/>
              <a:t>IP </a:t>
            </a:r>
            <a:r>
              <a:rPr lang="zh-CN" altLang="en-US"/>
              <a:t>地址的各字段和子网掩码 </a:t>
            </a:r>
          </a:p>
        </p:txBody>
      </p:sp>
      <p:sp>
        <p:nvSpPr>
          <p:cNvPr id="508933" name="Line 5"/>
          <p:cNvSpPr>
            <a:spLocks noChangeShapeType="1"/>
          </p:cNvSpPr>
          <p:nvPr/>
        </p:nvSpPr>
        <p:spPr bwMode="auto">
          <a:xfrm>
            <a:off x="3355975" y="4408488"/>
            <a:ext cx="5245100" cy="6350"/>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508934" name="Line 6"/>
          <p:cNvSpPr>
            <a:spLocks noChangeShapeType="1"/>
          </p:cNvSpPr>
          <p:nvPr/>
        </p:nvSpPr>
        <p:spPr bwMode="auto">
          <a:xfrm flipV="1">
            <a:off x="8632825" y="4408488"/>
            <a:ext cx="1778000" cy="0"/>
          </a:xfrm>
          <a:prstGeom prst="line">
            <a:avLst/>
          </a:prstGeom>
          <a:noFill/>
          <a:ln w="12700">
            <a:solidFill>
              <a:schemeClr val="tx2"/>
            </a:solidFill>
            <a:round/>
            <a:headEnd type="triangle" w="sm" len="med"/>
            <a:tailEnd type="triangle" w="sm" len="med"/>
          </a:ln>
          <a:effectLst/>
        </p:spPr>
        <p:txBody>
          <a:bodyPr/>
          <a:lstStyle/>
          <a:p>
            <a:endParaRPr lang="zh-CN" altLang="en-US"/>
          </a:p>
        </p:txBody>
      </p:sp>
      <p:sp>
        <p:nvSpPr>
          <p:cNvPr id="508936" name="Rectangle 8"/>
          <p:cNvSpPr>
            <a:spLocks noChangeArrowheads="1"/>
          </p:cNvSpPr>
          <p:nvPr/>
        </p:nvSpPr>
        <p:spPr bwMode="auto">
          <a:xfrm>
            <a:off x="3335338" y="2384426"/>
            <a:ext cx="3490912" cy="442913"/>
          </a:xfrm>
          <a:prstGeom prst="rect">
            <a:avLst/>
          </a:prstGeom>
          <a:solidFill>
            <a:srgbClr val="FFFF99"/>
          </a:solidFill>
          <a:ln w="12700">
            <a:noFill/>
            <a:miter lim="800000"/>
            <a:headEnd/>
            <a:tailEnd/>
          </a:ln>
          <a:effectLst/>
        </p:spPr>
        <p:txBody>
          <a:bodyPr wrap="none" anchor="ctr"/>
          <a:lstStyle/>
          <a:p>
            <a:endParaRPr lang="zh-CN" altLang="en-US"/>
          </a:p>
        </p:txBody>
      </p:sp>
      <p:sp>
        <p:nvSpPr>
          <p:cNvPr id="508937" name="Rectangle 9"/>
          <p:cNvSpPr>
            <a:spLocks noChangeArrowheads="1"/>
          </p:cNvSpPr>
          <p:nvPr/>
        </p:nvSpPr>
        <p:spPr bwMode="auto">
          <a:xfrm>
            <a:off x="3935413" y="2349500"/>
            <a:ext cx="3040898" cy="45910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145        </a:t>
            </a:r>
            <a:r>
              <a:rPr kumimoji="1" lang="en-US" altLang="zh-CN" sz="2400" b="1">
                <a:solidFill>
                  <a:srgbClr val="333399"/>
                </a:solidFill>
                <a:latin typeface="Arial" charset="0"/>
              </a:rPr>
              <a:t>.</a:t>
            </a:r>
            <a:r>
              <a:rPr kumimoji="1" lang="en-US" altLang="zh-CN" sz="2000">
                <a:solidFill>
                  <a:srgbClr val="333399"/>
                </a:solidFill>
                <a:latin typeface="Arial" charset="0"/>
              </a:rPr>
              <a:t>        13            </a:t>
            </a:r>
            <a:r>
              <a:rPr kumimoji="1" lang="en-US" altLang="zh-CN" sz="2400" b="1">
                <a:solidFill>
                  <a:srgbClr val="333399"/>
                </a:solidFill>
                <a:latin typeface="Arial" charset="0"/>
              </a:rPr>
              <a:t>.</a:t>
            </a:r>
          </a:p>
        </p:txBody>
      </p:sp>
      <p:sp>
        <p:nvSpPr>
          <p:cNvPr id="508938" name="Rectangle 10"/>
          <p:cNvSpPr>
            <a:spLocks noChangeArrowheads="1"/>
          </p:cNvSpPr>
          <p:nvPr/>
        </p:nvSpPr>
        <p:spPr bwMode="auto">
          <a:xfrm>
            <a:off x="7680326" y="2349500"/>
            <a:ext cx="1965283" cy="45910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3         </a:t>
            </a:r>
            <a:r>
              <a:rPr kumimoji="1" lang="en-US" altLang="zh-CN" sz="2400" b="1">
                <a:solidFill>
                  <a:srgbClr val="333399"/>
                </a:solidFill>
                <a:latin typeface="Arial" charset="0"/>
              </a:rPr>
              <a:t>.</a:t>
            </a:r>
            <a:r>
              <a:rPr kumimoji="1" lang="en-US" altLang="zh-CN" sz="2000">
                <a:solidFill>
                  <a:srgbClr val="333399"/>
                </a:solidFill>
                <a:latin typeface="Arial" charset="0"/>
              </a:rPr>
              <a:t>         10</a:t>
            </a:r>
          </a:p>
        </p:txBody>
      </p:sp>
      <p:sp>
        <p:nvSpPr>
          <p:cNvPr id="508939" name="Rectangle 11"/>
          <p:cNvSpPr>
            <a:spLocks noChangeArrowheads="1"/>
          </p:cNvSpPr>
          <p:nvPr/>
        </p:nvSpPr>
        <p:spPr bwMode="auto">
          <a:xfrm>
            <a:off x="1703389" y="2384425"/>
            <a:ext cx="1576387" cy="39370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两级 </a:t>
            </a:r>
            <a:r>
              <a:rPr kumimoji="1" lang="en-US" altLang="zh-CN" sz="2000">
                <a:solidFill>
                  <a:srgbClr val="333399"/>
                </a:solidFill>
                <a:latin typeface="Arial" charset="0"/>
              </a:rPr>
              <a:t>IP </a:t>
            </a:r>
            <a:r>
              <a:rPr kumimoji="1" lang="zh-CN" altLang="en-US" sz="2000">
                <a:solidFill>
                  <a:srgbClr val="333399"/>
                </a:solidFill>
                <a:latin typeface="Arial" charset="0"/>
              </a:rPr>
              <a:t>地址</a:t>
            </a:r>
          </a:p>
        </p:txBody>
      </p:sp>
      <p:sp>
        <p:nvSpPr>
          <p:cNvPr id="508940" name="Rectangle 12"/>
          <p:cNvSpPr>
            <a:spLocks noChangeArrowheads="1"/>
          </p:cNvSpPr>
          <p:nvPr/>
        </p:nvSpPr>
        <p:spPr bwMode="auto">
          <a:xfrm>
            <a:off x="4479926" y="4303714"/>
            <a:ext cx="1160463" cy="261937"/>
          </a:xfrm>
          <a:prstGeom prst="rect">
            <a:avLst/>
          </a:prstGeom>
          <a:solidFill>
            <a:schemeClr val="bg1"/>
          </a:solidFill>
          <a:ln w="9525">
            <a:noFill/>
            <a:miter lim="800000"/>
            <a:headEnd/>
            <a:tailEnd/>
          </a:ln>
          <a:effectLst/>
        </p:spPr>
        <p:txBody>
          <a:bodyPr wrap="none" anchor="ctr"/>
          <a:lstStyle/>
          <a:p>
            <a:endParaRPr lang="zh-CN" altLang="en-US"/>
          </a:p>
        </p:txBody>
      </p:sp>
      <p:sp>
        <p:nvSpPr>
          <p:cNvPr id="508941" name="Line 13"/>
          <p:cNvSpPr>
            <a:spLocks noChangeShapeType="1"/>
          </p:cNvSpPr>
          <p:nvPr/>
        </p:nvSpPr>
        <p:spPr bwMode="auto">
          <a:xfrm>
            <a:off x="6834188" y="2379664"/>
            <a:ext cx="0" cy="454025"/>
          </a:xfrm>
          <a:prstGeom prst="line">
            <a:avLst/>
          </a:prstGeom>
          <a:noFill/>
          <a:ln w="12700">
            <a:solidFill>
              <a:schemeClr val="tx1"/>
            </a:solidFill>
            <a:round/>
            <a:headEnd/>
            <a:tailEnd/>
          </a:ln>
          <a:effectLst/>
        </p:spPr>
        <p:txBody>
          <a:bodyPr wrap="none" anchor="ctr"/>
          <a:lstStyle/>
          <a:p>
            <a:endParaRPr lang="zh-CN" altLang="en-US"/>
          </a:p>
        </p:txBody>
      </p:sp>
      <p:sp>
        <p:nvSpPr>
          <p:cNvPr id="508942" name="Rectangle 14"/>
          <p:cNvSpPr>
            <a:spLocks noChangeArrowheads="1"/>
          </p:cNvSpPr>
          <p:nvPr/>
        </p:nvSpPr>
        <p:spPr bwMode="auto">
          <a:xfrm>
            <a:off x="4440239" y="4214814"/>
            <a:ext cx="3287761" cy="397545"/>
          </a:xfrm>
          <a:prstGeom prst="rect">
            <a:avLst/>
          </a:prstGeom>
          <a:solidFill>
            <a:schemeClr val="bg1"/>
          </a:solid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子网号为 </a:t>
            </a:r>
            <a:r>
              <a:rPr kumimoji="1" lang="en-US" altLang="zh-CN" sz="2000">
                <a:solidFill>
                  <a:srgbClr val="333399"/>
                </a:solidFill>
                <a:latin typeface="Arial" charset="0"/>
              </a:rPr>
              <a:t>3 </a:t>
            </a:r>
            <a:r>
              <a:rPr kumimoji="1" lang="zh-CN" altLang="en-US" sz="2000">
                <a:solidFill>
                  <a:srgbClr val="333399"/>
                </a:solidFill>
                <a:latin typeface="Arial" charset="0"/>
              </a:rPr>
              <a:t>的网络的网络号</a:t>
            </a:r>
          </a:p>
        </p:txBody>
      </p:sp>
      <p:sp>
        <p:nvSpPr>
          <p:cNvPr id="508943" name="Rectangle 15"/>
          <p:cNvSpPr>
            <a:spLocks noChangeArrowheads="1"/>
          </p:cNvSpPr>
          <p:nvPr/>
        </p:nvSpPr>
        <p:spPr bwMode="auto">
          <a:xfrm>
            <a:off x="3348038" y="3665538"/>
            <a:ext cx="5268912" cy="442912"/>
          </a:xfrm>
          <a:prstGeom prst="rect">
            <a:avLst/>
          </a:prstGeom>
          <a:solidFill>
            <a:srgbClr val="FFFF99"/>
          </a:solidFill>
          <a:ln w="12700">
            <a:noFill/>
            <a:miter lim="800000"/>
            <a:headEnd/>
            <a:tailEnd/>
          </a:ln>
          <a:effectLst/>
        </p:spPr>
        <p:txBody>
          <a:bodyPr wrap="none" anchor="ctr"/>
          <a:lstStyle/>
          <a:p>
            <a:endParaRPr lang="zh-CN" altLang="en-US"/>
          </a:p>
        </p:txBody>
      </p:sp>
      <p:sp>
        <p:nvSpPr>
          <p:cNvPr id="508946" name="Rectangle 18"/>
          <p:cNvSpPr>
            <a:spLocks noChangeArrowheads="1"/>
          </p:cNvSpPr>
          <p:nvPr/>
        </p:nvSpPr>
        <p:spPr bwMode="auto">
          <a:xfrm>
            <a:off x="1703389" y="3665538"/>
            <a:ext cx="1576387" cy="39370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三级 </a:t>
            </a:r>
            <a:r>
              <a:rPr kumimoji="1" lang="en-US" altLang="zh-CN" sz="2000">
                <a:solidFill>
                  <a:srgbClr val="333399"/>
                </a:solidFill>
                <a:latin typeface="Arial" charset="0"/>
              </a:rPr>
              <a:t>IP </a:t>
            </a:r>
            <a:r>
              <a:rPr kumimoji="1" lang="zh-CN" altLang="en-US" sz="2000">
                <a:solidFill>
                  <a:srgbClr val="333399"/>
                </a:solidFill>
                <a:latin typeface="Arial" charset="0"/>
              </a:rPr>
              <a:t>地址</a:t>
            </a:r>
          </a:p>
        </p:txBody>
      </p:sp>
      <p:sp>
        <p:nvSpPr>
          <p:cNvPr id="508947" name="Rectangle 19"/>
          <p:cNvSpPr>
            <a:spLocks noChangeArrowheads="1"/>
          </p:cNvSpPr>
          <p:nvPr/>
        </p:nvSpPr>
        <p:spPr bwMode="auto">
          <a:xfrm>
            <a:off x="9164638" y="4303713"/>
            <a:ext cx="889000" cy="285750"/>
          </a:xfrm>
          <a:prstGeom prst="rect">
            <a:avLst/>
          </a:prstGeom>
          <a:solidFill>
            <a:schemeClr val="bg1"/>
          </a:solidFill>
          <a:ln w="9525">
            <a:noFill/>
            <a:miter lim="800000"/>
            <a:headEnd/>
            <a:tailEnd/>
          </a:ln>
          <a:effectLst/>
        </p:spPr>
        <p:txBody>
          <a:bodyPr wrap="none" anchor="ctr"/>
          <a:lstStyle/>
          <a:p>
            <a:endParaRPr lang="zh-CN" altLang="en-US"/>
          </a:p>
        </p:txBody>
      </p:sp>
      <p:sp>
        <p:nvSpPr>
          <p:cNvPr id="508948" name="Line 20"/>
          <p:cNvSpPr>
            <a:spLocks noChangeShapeType="1"/>
          </p:cNvSpPr>
          <p:nvPr/>
        </p:nvSpPr>
        <p:spPr bwMode="auto">
          <a:xfrm>
            <a:off x="6834188" y="3663950"/>
            <a:ext cx="0" cy="450850"/>
          </a:xfrm>
          <a:prstGeom prst="line">
            <a:avLst/>
          </a:prstGeom>
          <a:noFill/>
          <a:ln w="12700">
            <a:solidFill>
              <a:schemeClr val="tx1"/>
            </a:solidFill>
            <a:round/>
            <a:headEnd/>
            <a:tailEnd/>
          </a:ln>
          <a:effectLst/>
        </p:spPr>
        <p:txBody>
          <a:bodyPr wrap="none" anchor="ctr"/>
          <a:lstStyle/>
          <a:p>
            <a:endParaRPr lang="zh-CN" altLang="en-US"/>
          </a:p>
        </p:txBody>
      </p:sp>
      <p:sp>
        <p:nvSpPr>
          <p:cNvPr id="508949" name="Rectangle 21"/>
          <p:cNvSpPr>
            <a:spLocks noChangeArrowheads="1"/>
          </p:cNvSpPr>
          <p:nvPr/>
        </p:nvSpPr>
        <p:spPr bwMode="auto">
          <a:xfrm>
            <a:off x="9113839" y="4149726"/>
            <a:ext cx="952185"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主机号</a:t>
            </a:r>
          </a:p>
        </p:txBody>
      </p:sp>
      <p:sp>
        <p:nvSpPr>
          <p:cNvPr id="508951" name="Line 23"/>
          <p:cNvSpPr>
            <a:spLocks noChangeShapeType="1"/>
          </p:cNvSpPr>
          <p:nvPr/>
        </p:nvSpPr>
        <p:spPr bwMode="auto">
          <a:xfrm>
            <a:off x="8632825" y="3651250"/>
            <a:ext cx="0" cy="452438"/>
          </a:xfrm>
          <a:prstGeom prst="line">
            <a:avLst/>
          </a:prstGeom>
          <a:noFill/>
          <a:ln w="12700">
            <a:solidFill>
              <a:schemeClr val="tx1"/>
            </a:solidFill>
            <a:round/>
            <a:headEnd/>
            <a:tailEnd/>
          </a:ln>
          <a:effectLst/>
        </p:spPr>
        <p:txBody>
          <a:bodyPr wrap="none" anchor="ctr"/>
          <a:lstStyle/>
          <a:p>
            <a:endParaRPr lang="zh-CN" altLang="en-US"/>
          </a:p>
        </p:txBody>
      </p:sp>
      <p:sp>
        <p:nvSpPr>
          <p:cNvPr id="508955" name="Line 27"/>
          <p:cNvSpPr>
            <a:spLocks noChangeShapeType="1"/>
          </p:cNvSpPr>
          <p:nvPr/>
        </p:nvSpPr>
        <p:spPr bwMode="auto">
          <a:xfrm>
            <a:off x="3333750" y="4156075"/>
            <a:ext cx="0" cy="393700"/>
          </a:xfrm>
          <a:prstGeom prst="line">
            <a:avLst/>
          </a:prstGeom>
          <a:noFill/>
          <a:ln w="9525">
            <a:solidFill>
              <a:schemeClr val="tx1"/>
            </a:solidFill>
            <a:round/>
            <a:headEnd/>
            <a:tailEnd/>
          </a:ln>
          <a:effectLst/>
        </p:spPr>
        <p:txBody>
          <a:bodyPr/>
          <a:lstStyle/>
          <a:p>
            <a:endParaRPr lang="zh-CN" altLang="en-US"/>
          </a:p>
        </p:txBody>
      </p:sp>
      <p:sp>
        <p:nvSpPr>
          <p:cNvPr id="508956" name="Line 28"/>
          <p:cNvSpPr>
            <a:spLocks noChangeShapeType="1"/>
          </p:cNvSpPr>
          <p:nvPr/>
        </p:nvSpPr>
        <p:spPr bwMode="auto">
          <a:xfrm>
            <a:off x="8632825" y="3141664"/>
            <a:ext cx="0" cy="434975"/>
          </a:xfrm>
          <a:prstGeom prst="line">
            <a:avLst/>
          </a:prstGeom>
          <a:noFill/>
          <a:ln w="9525">
            <a:solidFill>
              <a:schemeClr val="tx1"/>
            </a:solidFill>
            <a:round/>
            <a:headEnd/>
            <a:tailEnd/>
          </a:ln>
          <a:effectLst/>
        </p:spPr>
        <p:txBody>
          <a:bodyPr/>
          <a:lstStyle/>
          <a:p>
            <a:endParaRPr lang="zh-CN" altLang="en-US"/>
          </a:p>
        </p:txBody>
      </p:sp>
      <p:sp>
        <p:nvSpPr>
          <p:cNvPr id="508957" name="Rectangle 29"/>
          <p:cNvSpPr>
            <a:spLocks noChangeArrowheads="1"/>
          </p:cNvSpPr>
          <p:nvPr/>
        </p:nvSpPr>
        <p:spPr bwMode="auto">
          <a:xfrm>
            <a:off x="1703389" y="4652963"/>
            <a:ext cx="1576387" cy="69850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三级 </a:t>
            </a:r>
            <a:r>
              <a:rPr kumimoji="1" lang="en-US" altLang="zh-CN" sz="2000">
                <a:solidFill>
                  <a:srgbClr val="333399"/>
                </a:solidFill>
                <a:latin typeface="Arial" charset="0"/>
              </a:rPr>
              <a:t>IP </a:t>
            </a:r>
            <a:r>
              <a:rPr kumimoji="1" lang="zh-CN" altLang="en-US" sz="2000">
                <a:solidFill>
                  <a:srgbClr val="333399"/>
                </a:solidFill>
                <a:latin typeface="Arial" charset="0"/>
              </a:rPr>
              <a:t>地址</a:t>
            </a:r>
          </a:p>
          <a:p>
            <a:pPr defTabSz="762000" eaLnBrk="0" hangingPunct="0"/>
            <a:r>
              <a:rPr kumimoji="1" lang="zh-CN" altLang="en-US" sz="2000">
                <a:solidFill>
                  <a:srgbClr val="333399"/>
                </a:solidFill>
                <a:latin typeface="Arial" charset="0"/>
              </a:rPr>
              <a:t>的子网掩码</a:t>
            </a:r>
          </a:p>
        </p:txBody>
      </p:sp>
      <p:sp>
        <p:nvSpPr>
          <p:cNvPr id="508958" name="Line 30"/>
          <p:cNvSpPr>
            <a:spLocks noChangeShapeType="1"/>
          </p:cNvSpPr>
          <p:nvPr/>
        </p:nvSpPr>
        <p:spPr bwMode="auto">
          <a:xfrm>
            <a:off x="3333751" y="2092325"/>
            <a:ext cx="3482975" cy="0"/>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508959" name="Line 31"/>
          <p:cNvSpPr>
            <a:spLocks noChangeShapeType="1"/>
          </p:cNvSpPr>
          <p:nvPr/>
        </p:nvSpPr>
        <p:spPr bwMode="auto">
          <a:xfrm>
            <a:off x="3333750" y="1881188"/>
            <a:ext cx="0" cy="400050"/>
          </a:xfrm>
          <a:prstGeom prst="line">
            <a:avLst/>
          </a:prstGeom>
          <a:noFill/>
          <a:ln w="9525">
            <a:solidFill>
              <a:schemeClr val="tx1"/>
            </a:solidFill>
            <a:round/>
            <a:headEnd/>
            <a:tailEnd/>
          </a:ln>
          <a:effectLst/>
        </p:spPr>
        <p:txBody>
          <a:bodyPr/>
          <a:lstStyle/>
          <a:p>
            <a:endParaRPr lang="zh-CN" altLang="en-US"/>
          </a:p>
        </p:txBody>
      </p:sp>
      <p:sp>
        <p:nvSpPr>
          <p:cNvPr id="508960" name="Line 32"/>
          <p:cNvSpPr>
            <a:spLocks noChangeShapeType="1"/>
          </p:cNvSpPr>
          <p:nvPr/>
        </p:nvSpPr>
        <p:spPr bwMode="auto">
          <a:xfrm>
            <a:off x="10431463" y="1881189"/>
            <a:ext cx="0" cy="384175"/>
          </a:xfrm>
          <a:prstGeom prst="line">
            <a:avLst/>
          </a:prstGeom>
          <a:noFill/>
          <a:ln w="9525">
            <a:solidFill>
              <a:schemeClr val="tx1"/>
            </a:solidFill>
            <a:round/>
            <a:headEnd/>
            <a:tailEnd/>
          </a:ln>
          <a:effectLst/>
        </p:spPr>
        <p:txBody>
          <a:bodyPr/>
          <a:lstStyle/>
          <a:p>
            <a:endParaRPr lang="zh-CN" altLang="en-US"/>
          </a:p>
        </p:txBody>
      </p:sp>
      <p:sp>
        <p:nvSpPr>
          <p:cNvPr id="508961" name="Rectangle 33"/>
          <p:cNvSpPr>
            <a:spLocks noChangeArrowheads="1"/>
          </p:cNvSpPr>
          <p:nvPr/>
        </p:nvSpPr>
        <p:spPr bwMode="auto">
          <a:xfrm>
            <a:off x="4632326" y="1844676"/>
            <a:ext cx="952185" cy="397545"/>
          </a:xfrm>
          <a:prstGeom prst="rect">
            <a:avLst/>
          </a:prstGeom>
          <a:solidFill>
            <a:schemeClr val="bg1"/>
          </a:solidFill>
          <a:ln w="12700">
            <a:noFill/>
            <a:miter lim="800000"/>
            <a:headEnd/>
            <a:tailEnd/>
          </a:ln>
          <a:effectLst/>
        </p:spPr>
        <p:txBody>
          <a:bodyPr wrap="none" lIns="90488" tIns="44450" rIns="90488" bIns="44450">
            <a:spAutoFit/>
          </a:bodyPr>
          <a:lstStyle/>
          <a:p>
            <a:pPr defTabSz="762000" eaLnBrk="0" hangingPunct="0"/>
            <a:r>
              <a:rPr kumimoji="1" lang="zh-CN" altLang="en-US" sz="2000">
                <a:solidFill>
                  <a:schemeClr val="folHlink"/>
                </a:solidFill>
                <a:latin typeface="Arial" charset="0"/>
              </a:rPr>
              <a:t>网络号</a:t>
            </a:r>
          </a:p>
        </p:txBody>
      </p:sp>
      <p:sp>
        <p:nvSpPr>
          <p:cNvPr id="508962" name="Line 34"/>
          <p:cNvSpPr>
            <a:spLocks noChangeShapeType="1"/>
          </p:cNvSpPr>
          <p:nvPr/>
        </p:nvSpPr>
        <p:spPr bwMode="auto">
          <a:xfrm>
            <a:off x="6861175" y="2092325"/>
            <a:ext cx="3582988" cy="0"/>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508963" name="Rectangle 35"/>
          <p:cNvSpPr>
            <a:spLocks noChangeArrowheads="1"/>
          </p:cNvSpPr>
          <p:nvPr/>
        </p:nvSpPr>
        <p:spPr bwMode="auto">
          <a:xfrm>
            <a:off x="8177214" y="1844676"/>
            <a:ext cx="952185" cy="397545"/>
          </a:xfrm>
          <a:prstGeom prst="rect">
            <a:avLst/>
          </a:prstGeom>
          <a:solidFill>
            <a:schemeClr val="bg1"/>
          </a:solidFill>
          <a:ln w="12700">
            <a:noFill/>
            <a:miter lim="800000"/>
            <a:headEnd/>
            <a:tailEnd/>
          </a:ln>
          <a:effectLst/>
        </p:spPr>
        <p:txBody>
          <a:bodyPr wrap="none" lIns="90488" tIns="44450" rIns="90488" bIns="44450">
            <a:spAutoFit/>
          </a:bodyPr>
          <a:lstStyle/>
          <a:p>
            <a:pPr defTabSz="762000" eaLnBrk="0" hangingPunct="0"/>
            <a:r>
              <a:rPr kumimoji="1" lang="zh-CN" altLang="en-US" sz="2000">
                <a:solidFill>
                  <a:schemeClr val="folHlink"/>
                </a:solidFill>
                <a:latin typeface="Arial" charset="0"/>
              </a:rPr>
              <a:t>主机号</a:t>
            </a:r>
          </a:p>
        </p:txBody>
      </p:sp>
      <p:sp>
        <p:nvSpPr>
          <p:cNvPr id="508964" name="Line 36"/>
          <p:cNvSpPr>
            <a:spLocks noChangeShapeType="1"/>
          </p:cNvSpPr>
          <p:nvPr/>
        </p:nvSpPr>
        <p:spPr bwMode="auto">
          <a:xfrm>
            <a:off x="6834188" y="1881188"/>
            <a:ext cx="0" cy="400050"/>
          </a:xfrm>
          <a:prstGeom prst="line">
            <a:avLst/>
          </a:prstGeom>
          <a:noFill/>
          <a:ln w="9525">
            <a:solidFill>
              <a:schemeClr val="tx1"/>
            </a:solidFill>
            <a:round/>
            <a:headEnd/>
            <a:tailEnd/>
          </a:ln>
          <a:effectLst/>
        </p:spPr>
        <p:txBody>
          <a:bodyPr/>
          <a:lstStyle/>
          <a:p>
            <a:endParaRPr lang="zh-CN" altLang="en-US"/>
          </a:p>
        </p:txBody>
      </p:sp>
      <p:sp>
        <p:nvSpPr>
          <p:cNvPr id="508965" name="Line 37"/>
          <p:cNvSpPr>
            <a:spLocks noChangeShapeType="1"/>
          </p:cNvSpPr>
          <p:nvPr/>
        </p:nvSpPr>
        <p:spPr bwMode="auto">
          <a:xfrm flipV="1">
            <a:off x="3333751" y="3343275"/>
            <a:ext cx="3495675" cy="12700"/>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508966" name="Line 38"/>
          <p:cNvSpPr>
            <a:spLocks noChangeShapeType="1"/>
          </p:cNvSpPr>
          <p:nvPr/>
        </p:nvSpPr>
        <p:spPr bwMode="auto">
          <a:xfrm>
            <a:off x="3333750" y="3144838"/>
            <a:ext cx="0" cy="400050"/>
          </a:xfrm>
          <a:prstGeom prst="line">
            <a:avLst/>
          </a:prstGeom>
          <a:noFill/>
          <a:ln w="9525">
            <a:solidFill>
              <a:schemeClr val="tx1"/>
            </a:solidFill>
            <a:round/>
            <a:headEnd/>
            <a:tailEnd/>
          </a:ln>
          <a:effectLst/>
        </p:spPr>
        <p:txBody>
          <a:bodyPr/>
          <a:lstStyle/>
          <a:p>
            <a:endParaRPr lang="zh-CN" altLang="en-US"/>
          </a:p>
        </p:txBody>
      </p:sp>
      <p:sp>
        <p:nvSpPr>
          <p:cNvPr id="508967" name="Line 39"/>
          <p:cNvSpPr>
            <a:spLocks noChangeShapeType="1"/>
          </p:cNvSpPr>
          <p:nvPr/>
        </p:nvSpPr>
        <p:spPr bwMode="auto">
          <a:xfrm>
            <a:off x="10431463" y="3144839"/>
            <a:ext cx="0" cy="384175"/>
          </a:xfrm>
          <a:prstGeom prst="line">
            <a:avLst/>
          </a:prstGeom>
          <a:noFill/>
          <a:ln w="9525">
            <a:solidFill>
              <a:schemeClr val="tx1"/>
            </a:solidFill>
            <a:round/>
            <a:headEnd/>
            <a:tailEnd/>
          </a:ln>
          <a:effectLst/>
        </p:spPr>
        <p:txBody>
          <a:bodyPr/>
          <a:lstStyle/>
          <a:p>
            <a:endParaRPr lang="zh-CN" altLang="en-US"/>
          </a:p>
        </p:txBody>
      </p:sp>
      <p:sp>
        <p:nvSpPr>
          <p:cNvPr id="508969" name="Line 41"/>
          <p:cNvSpPr>
            <a:spLocks noChangeShapeType="1"/>
          </p:cNvSpPr>
          <p:nvPr/>
        </p:nvSpPr>
        <p:spPr bwMode="auto">
          <a:xfrm flipV="1">
            <a:off x="6861175" y="3343275"/>
            <a:ext cx="3570288" cy="12700"/>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508971" name="Line 43"/>
          <p:cNvSpPr>
            <a:spLocks noChangeShapeType="1"/>
          </p:cNvSpPr>
          <p:nvPr/>
        </p:nvSpPr>
        <p:spPr bwMode="auto">
          <a:xfrm>
            <a:off x="6834188" y="3144838"/>
            <a:ext cx="0" cy="400050"/>
          </a:xfrm>
          <a:prstGeom prst="line">
            <a:avLst/>
          </a:prstGeom>
          <a:noFill/>
          <a:ln w="9525">
            <a:solidFill>
              <a:schemeClr val="tx1"/>
            </a:solidFill>
            <a:round/>
            <a:headEnd/>
            <a:tailEnd/>
          </a:ln>
          <a:effectLst/>
        </p:spPr>
        <p:txBody>
          <a:bodyPr/>
          <a:lstStyle/>
          <a:p>
            <a:endParaRPr lang="zh-CN" altLang="en-US"/>
          </a:p>
        </p:txBody>
      </p:sp>
      <p:sp>
        <p:nvSpPr>
          <p:cNvPr id="508972" name="Line 44"/>
          <p:cNvSpPr>
            <a:spLocks noChangeShapeType="1"/>
          </p:cNvSpPr>
          <p:nvPr/>
        </p:nvSpPr>
        <p:spPr bwMode="auto">
          <a:xfrm>
            <a:off x="8616950" y="4208464"/>
            <a:ext cx="0" cy="454025"/>
          </a:xfrm>
          <a:prstGeom prst="line">
            <a:avLst/>
          </a:prstGeom>
          <a:noFill/>
          <a:ln w="12700">
            <a:solidFill>
              <a:schemeClr val="tx1"/>
            </a:solidFill>
            <a:round/>
            <a:headEnd/>
            <a:tailEnd/>
          </a:ln>
          <a:effectLst/>
        </p:spPr>
        <p:txBody>
          <a:bodyPr wrap="none" anchor="ctr"/>
          <a:lstStyle/>
          <a:p>
            <a:endParaRPr lang="zh-CN" altLang="en-US"/>
          </a:p>
        </p:txBody>
      </p:sp>
      <p:sp>
        <p:nvSpPr>
          <p:cNvPr id="508973" name="Line 45"/>
          <p:cNvSpPr>
            <a:spLocks noChangeShapeType="1"/>
          </p:cNvSpPr>
          <p:nvPr/>
        </p:nvSpPr>
        <p:spPr bwMode="auto">
          <a:xfrm>
            <a:off x="10431463" y="4156076"/>
            <a:ext cx="0" cy="454025"/>
          </a:xfrm>
          <a:prstGeom prst="line">
            <a:avLst/>
          </a:prstGeom>
          <a:noFill/>
          <a:ln w="12700">
            <a:solidFill>
              <a:schemeClr val="tx1"/>
            </a:solidFill>
            <a:round/>
            <a:headEnd/>
            <a:tailEnd/>
          </a:ln>
          <a:effectLst/>
        </p:spPr>
        <p:txBody>
          <a:bodyPr wrap="none" anchor="ctr"/>
          <a:lstStyle/>
          <a:p>
            <a:endParaRPr lang="zh-CN" altLang="en-US"/>
          </a:p>
        </p:txBody>
      </p:sp>
      <p:sp>
        <p:nvSpPr>
          <p:cNvPr id="508974" name="Rectangle 46"/>
          <p:cNvSpPr>
            <a:spLocks noChangeArrowheads="1"/>
          </p:cNvSpPr>
          <p:nvPr/>
        </p:nvSpPr>
        <p:spPr bwMode="auto">
          <a:xfrm>
            <a:off x="1868994" y="5503864"/>
            <a:ext cx="1208665" cy="705321"/>
          </a:xfrm>
          <a:prstGeom prst="rect">
            <a:avLst/>
          </a:prstGeom>
          <a:noFill/>
          <a:ln w="12700">
            <a:noFill/>
            <a:miter lim="800000"/>
            <a:headEnd/>
            <a:tailEnd/>
          </a:ln>
          <a:effectLst/>
        </p:spPr>
        <p:txBody>
          <a:bodyPr wrap="none" lIns="90488" tIns="44450" rIns="90488" bIns="44450">
            <a:spAutoFit/>
          </a:bodyPr>
          <a:lstStyle/>
          <a:p>
            <a:pPr algn="ctr" defTabSz="762000" eaLnBrk="0" hangingPunct="0"/>
            <a:r>
              <a:rPr kumimoji="1" lang="zh-CN" altLang="en-US" sz="2000">
                <a:solidFill>
                  <a:srgbClr val="333399"/>
                </a:solidFill>
                <a:latin typeface="Arial" charset="0"/>
              </a:rPr>
              <a:t>子网的</a:t>
            </a:r>
          </a:p>
          <a:p>
            <a:pPr algn="ctr" defTabSz="762000" eaLnBrk="0" hangingPunct="0"/>
            <a:r>
              <a:rPr kumimoji="1" lang="zh-CN" altLang="en-US" sz="2000">
                <a:solidFill>
                  <a:srgbClr val="333399"/>
                </a:solidFill>
                <a:latin typeface="Arial" charset="0"/>
              </a:rPr>
              <a:t>网络地址</a:t>
            </a:r>
          </a:p>
        </p:txBody>
      </p:sp>
      <p:sp>
        <p:nvSpPr>
          <p:cNvPr id="508975" name="Rectangle 47"/>
          <p:cNvSpPr>
            <a:spLocks noChangeArrowheads="1"/>
          </p:cNvSpPr>
          <p:nvPr/>
        </p:nvSpPr>
        <p:spPr bwMode="auto">
          <a:xfrm>
            <a:off x="8616951" y="4797425"/>
            <a:ext cx="1800225" cy="503238"/>
          </a:xfrm>
          <a:prstGeom prst="rect">
            <a:avLst/>
          </a:prstGeom>
          <a:solidFill>
            <a:srgbClr val="CCECFF"/>
          </a:solidFill>
          <a:ln w="9525">
            <a:solidFill>
              <a:schemeClr val="tx1"/>
            </a:solidFill>
            <a:miter lim="800000"/>
            <a:headEnd/>
            <a:tailEnd/>
          </a:ln>
          <a:effectLst/>
        </p:spPr>
        <p:txBody>
          <a:bodyPr wrap="none" anchor="ctr"/>
          <a:lstStyle/>
          <a:p>
            <a:endParaRPr lang="zh-CN" altLang="en-US"/>
          </a:p>
        </p:txBody>
      </p:sp>
      <p:sp>
        <p:nvSpPr>
          <p:cNvPr id="508976" name="Rectangle 48"/>
          <p:cNvSpPr>
            <a:spLocks noChangeArrowheads="1"/>
          </p:cNvSpPr>
          <p:nvPr/>
        </p:nvSpPr>
        <p:spPr bwMode="auto">
          <a:xfrm>
            <a:off x="3359150" y="4797425"/>
            <a:ext cx="5257800" cy="503238"/>
          </a:xfrm>
          <a:prstGeom prst="rect">
            <a:avLst/>
          </a:prstGeom>
          <a:solidFill>
            <a:srgbClr val="FFCCFF"/>
          </a:solidFill>
          <a:ln w="9525">
            <a:solidFill>
              <a:schemeClr val="tx1"/>
            </a:solidFill>
            <a:miter lim="800000"/>
            <a:headEnd/>
            <a:tailEnd/>
          </a:ln>
          <a:effectLst/>
        </p:spPr>
        <p:txBody>
          <a:bodyPr wrap="none" anchor="ctr"/>
          <a:lstStyle/>
          <a:p>
            <a:endParaRPr lang="zh-CN" altLang="en-US"/>
          </a:p>
        </p:txBody>
      </p:sp>
      <p:grpSp>
        <p:nvGrpSpPr>
          <p:cNvPr id="508977" name="Group 49"/>
          <p:cNvGrpSpPr>
            <a:grpSpLocks/>
          </p:cNvGrpSpPr>
          <p:nvPr/>
        </p:nvGrpSpPr>
        <p:grpSpPr bwMode="auto">
          <a:xfrm>
            <a:off x="3314700" y="4797430"/>
            <a:ext cx="7113588" cy="458788"/>
            <a:chOff x="1116" y="3092"/>
            <a:chExt cx="4481" cy="289"/>
          </a:xfrm>
        </p:grpSpPr>
        <p:sp>
          <p:nvSpPr>
            <p:cNvPr id="508978" name="Rectangle 50"/>
            <p:cNvSpPr>
              <a:spLocks noChangeArrowheads="1"/>
            </p:cNvSpPr>
            <p:nvPr/>
          </p:nvSpPr>
          <p:spPr bwMode="auto">
            <a:xfrm>
              <a:off x="1116" y="3092"/>
              <a:ext cx="3379" cy="289"/>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1 1 1 1 1 1 1 1 1 1 1 1 1 1 1 1</a:t>
              </a:r>
              <a:r>
                <a:rPr kumimoji="1" lang="en-US" altLang="zh-CN" sz="2400">
                  <a:solidFill>
                    <a:srgbClr val="333399"/>
                  </a:solidFill>
                  <a:latin typeface="Arial" charset="0"/>
                </a:rPr>
                <a:t>  </a:t>
              </a:r>
              <a:r>
                <a:rPr kumimoji="1" lang="en-US" altLang="zh-CN" sz="1000">
                  <a:solidFill>
                    <a:srgbClr val="333399"/>
                  </a:solidFill>
                  <a:latin typeface="Arial" charset="0"/>
                </a:rPr>
                <a:t> </a:t>
              </a:r>
              <a:r>
                <a:rPr kumimoji="1" lang="en-US" altLang="zh-CN" sz="2000">
                  <a:solidFill>
                    <a:srgbClr val="333399"/>
                  </a:solidFill>
                  <a:latin typeface="Arial" charset="0"/>
                </a:rPr>
                <a:t>1 1 1 1 1 1 1 1</a:t>
              </a:r>
            </a:p>
          </p:txBody>
        </p:sp>
        <p:sp>
          <p:nvSpPr>
            <p:cNvPr id="508979" name="Rectangle 51"/>
            <p:cNvSpPr>
              <a:spLocks noChangeArrowheads="1"/>
            </p:cNvSpPr>
            <p:nvPr/>
          </p:nvSpPr>
          <p:spPr bwMode="auto">
            <a:xfrm>
              <a:off x="4452" y="3111"/>
              <a:ext cx="1145" cy="25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0 0 0 0 0 0 0 0</a:t>
              </a:r>
            </a:p>
          </p:txBody>
        </p:sp>
      </p:grpSp>
      <p:sp>
        <p:nvSpPr>
          <p:cNvPr id="508980" name="Line 52"/>
          <p:cNvSpPr>
            <a:spLocks noChangeShapeType="1"/>
          </p:cNvSpPr>
          <p:nvPr/>
        </p:nvSpPr>
        <p:spPr bwMode="auto">
          <a:xfrm>
            <a:off x="6834189" y="4797425"/>
            <a:ext cx="1587" cy="503238"/>
          </a:xfrm>
          <a:prstGeom prst="line">
            <a:avLst/>
          </a:prstGeom>
          <a:noFill/>
          <a:ln w="12700">
            <a:solidFill>
              <a:schemeClr val="tx1"/>
            </a:solidFill>
            <a:round/>
            <a:headEnd/>
            <a:tailEnd/>
          </a:ln>
          <a:effectLst/>
        </p:spPr>
        <p:txBody>
          <a:bodyPr wrap="none" anchor="ctr"/>
          <a:lstStyle/>
          <a:p>
            <a:endParaRPr lang="zh-CN" altLang="en-US"/>
          </a:p>
        </p:txBody>
      </p:sp>
      <p:sp>
        <p:nvSpPr>
          <p:cNvPr id="508981" name="Rectangle 53"/>
          <p:cNvSpPr>
            <a:spLocks noChangeArrowheads="1"/>
          </p:cNvSpPr>
          <p:nvPr/>
        </p:nvSpPr>
        <p:spPr bwMode="auto">
          <a:xfrm>
            <a:off x="8616951" y="5661025"/>
            <a:ext cx="1800225" cy="503238"/>
          </a:xfrm>
          <a:prstGeom prst="rect">
            <a:avLst/>
          </a:prstGeom>
          <a:solidFill>
            <a:srgbClr val="CCECFF"/>
          </a:solidFill>
          <a:ln w="9525">
            <a:solidFill>
              <a:schemeClr val="tx1"/>
            </a:solidFill>
            <a:miter lim="800000"/>
            <a:headEnd/>
            <a:tailEnd/>
          </a:ln>
          <a:effectLst/>
        </p:spPr>
        <p:txBody>
          <a:bodyPr wrap="none" anchor="ctr"/>
          <a:lstStyle/>
          <a:p>
            <a:endParaRPr lang="zh-CN" altLang="en-US"/>
          </a:p>
        </p:txBody>
      </p:sp>
      <p:sp>
        <p:nvSpPr>
          <p:cNvPr id="508982" name="Rectangle 54"/>
          <p:cNvSpPr>
            <a:spLocks noChangeArrowheads="1"/>
          </p:cNvSpPr>
          <p:nvPr/>
        </p:nvSpPr>
        <p:spPr bwMode="auto">
          <a:xfrm>
            <a:off x="3359150" y="5661025"/>
            <a:ext cx="5257800" cy="503238"/>
          </a:xfrm>
          <a:prstGeom prst="rect">
            <a:avLst/>
          </a:prstGeom>
          <a:solidFill>
            <a:srgbClr val="FFCCFF"/>
          </a:solidFill>
          <a:ln w="9525">
            <a:solidFill>
              <a:schemeClr val="tx1"/>
            </a:solidFill>
            <a:miter lim="800000"/>
            <a:headEnd/>
            <a:tailEnd/>
          </a:ln>
          <a:effectLst/>
        </p:spPr>
        <p:txBody>
          <a:bodyPr wrap="none" anchor="ctr"/>
          <a:lstStyle/>
          <a:p>
            <a:endParaRPr lang="zh-CN" altLang="en-US"/>
          </a:p>
        </p:txBody>
      </p:sp>
      <p:sp>
        <p:nvSpPr>
          <p:cNvPr id="508983" name="Line 55"/>
          <p:cNvSpPr>
            <a:spLocks noChangeShapeType="1"/>
          </p:cNvSpPr>
          <p:nvPr/>
        </p:nvSpPr>
        <p:spPr bwMode="auto">
          <a:xfrm>
            <a:off x="6834189" y="5661025"/>
            <a:ext cx="1587" cy="503238"/>
          </a:xfrm>
          <a:prstGeom prst="line">
            <a:avLst/>
          </a:prstGeom>
          <a:noFill/>
          <a:ln w="12700">
            <a:solidFill>
              <a:schemeClr val="tx1"/>
            </a:solidFill>
            <a:round/>
            <a:headEnd/>
            <a:tailEnd/>
          </a:ln>
          <a:effectLst/>
        </p:spPr>
        <p:txBody>
          <a:bodyPr wrap="none" anchor="ctr"/>
          <a:lstStyle/>
          <a:p>
            <a:endParaRPr lang="zh-CN" altLang="en-US"/>
          </a:p>
        </p:txBody>
      </p:sp>
      <p:sp>
        <p:nvSpPr>
          <p:cNvPr id="508986" name="Rectangle 58"/>
          <p:cNvSpPr>
            <a:spLocks noChangeArrowheads="1"/>
          </p:cNvSpPr>
          <p:nvPr/>
        </p:nvSpPr>
        <p:spPr bwMode="auto">
          <a:xfrm>
            <a:off x="9336089" y="5684839"/>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0</a:t>
            </a:r>
          </a:p>
        </p:txBody>
      </p:sp>
      <p:sp>
        <p:nvSpPr>
          <p:cNvPr id="508988" name="Rectangle 60"/>
          <p:cNvSpPr>
            <a:spLocks noChangeArrowheads="1"/>
          </p:cNvSpPr>
          <p:nvPr/>
        </p:nvSpPr>
        <p:spPr bwMode="auto">
          <a:xfrm>
            <a:off x="4656139" y="3141664"/>
            <a:ext cx="952185" cy="397545"/>
          </a:xfrm>
          <a:prstGeom prst="rect">
            <a:avLst/>
          </a:prstGeom>
          <a:solidFill>
            <a:schemeClr val="bg1"/>
          </a:solidFill>
          <a:ln w="12700">
            <a:noFill/>
            <a:miter lim="800000"/>
            <a:headEnd/>
            <a:tailEnd/>
          </a:ln>
          <a:effectLst/>
        </p:spPr>
        <p:txBody>
          <a:bodyPr wrap="none" lIns="90488" tIns="44450" rIns="90488" bIns="44450">
            <a:spAutoFit/>
          </a:bodyPr>
          <a:lstStyle/>
          <a:p>
            <a:pPr defTabSz="762000" eaLnBrk="0" hangingPunct="0"/>
            <a:r>
              <a:rPr kumimoji="1" lang="zh-CN" altLang="en-US" sz="2000">
                <a:solidFill>
                  <a:schemeClr val="folHlink"/>
                </a:solidFill>
                <a:latin typeface="Arial" charset="0"/>
              </a:rPr>
              <a:t>网络号</a:t>
            </a:r>
          </a:p>
        </p:txBody>
      </p:sp>
      <p:sp>
        <p:nvSpPr>
          <p:cNvPr id="508953" name="Rectangle 25"/>
          <p:cNvSpPr>
            <a:spLocks noChangeArrowheads="1"/>
          </p:cNvSpPr>
          <p:nvPr/>
        </p:nvSpPr>
        <p:spPr bwMode="auto">
          <a:xfrm>
            <a:off x="7313614" y="3141664"/>
            <a:ext cx="952185" cy="397545"/>
          </a:xfrm>
          <a:prstGeom prst="rect">
            <a:avLst/>
          </a:prstGeom>
          <a:solidFill>
            <a:schemeClr val="bg1"/>
          </a:solid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子网号</a:t>
            </a:r>
          </a:p>
        </p:txBody>
      </p:sp>
      <p:sp>
        <p:nvSpPr>
          <p:cNvPr id="508945" name="Rectangle 17"/>
          <p:cNvSpPr>
            <a:spLocks noChangeArrowheads="1"/>
          </p:cNvSpPr>
          <p:nvPr/>
        </p:nvSpPr>
        <p:spPr bwMode="auto">
          <a:xfrm>
            <a:off x="9091614" y="3141664"/>
            <a:ext cx="952185" cy="397545"/>
          </a:xfrm>
          <a:prstGeom prst="rect">
            <a:avLst/>
          </a:prstGeom>
          <a:solidFill>
            <a:schemeClr val="bg1"/>
          </a:solid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主机号</a:t>
            </a:r>
          </a:p>
        </p:txBody>
      </p:sp>
      <p:sp>
        <p:nvSpPr>
          <p:cNvPr id="508989" name="Rectangle 61"/>
          <p:cNvSpPr>
            <a:spLocks noChangeArrowheads="1"/>
          </p:cNvSpPr>
          <p:nvPr/>
        </p:nvSpPr>
        <p:spPr bwMode="auto">
          <a:xfrm>
            <a:off x="3935413" y="3644900"/>
            <a:ext cx="3040898" cy="45910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145        </a:t>
            </a:r>
            <a:r>
              <a:rPr kumimoji="1" lang="en-US" altLang="zh-CN" sz="2400" b="1">
                <a:solidFill>
                  <a:srgbClr val="333399"/>
                </a:solidFill>
                <a:latin typeface="Arial" charset="0"/>
              </a:rPr>
              <a:t>.</a:t>
            </a:r>
            <a:r>
              <a:rPr kumimoji="1" lang="en-US" altLang="zh-CN" sz="2000">
                <a:solidFill>
                  <a:srgbClr val="333399"/>
                </a:solidFill>
                <a:latin typeface="Arial" charset="0"/>
              </a:rPr>
              <a:t>        13            </a:t>
            </a:r>
            <a:r>
              <a:rPr kumimoji="1" lang="en-US" altLang="zh-CN" sz="2400" b="1">
                <a:solidFill>
                  <a:srgbClr val="333399"/>
                </a:solidFill>
                <a:latin typeface="Arial" charset="0"/>
              </a:rPr>
              <a:t>.</a:t>
            </a:r>
          </a:p>
        </p:txBody>
      </p:sp>
      <p:sp>
        <p:nvSpPr>
          <p:cNvPr id="508991" name="Rectangle 63"/>
          <p:cNvSpPr>
            <a:spLocks noChangeArrowheads="1"/>
          </p:cNvSpPr>
          <p:nvPr/>
        </p:nvSpPr>
        <p:spPr bwMode="auto">
          <a:xfrm>
            <a:off x="3935413" y="5661025"/>
            <a:ext cx="3959418" cy="45910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145        </a:t>
            </a:r>
            <a:r>
              <a:rPr kumimoji="1" lang="en-US" altLang="zh-CN" sz="2400" b="1">
                <a:solidFill>
                  <a:srgbClr val="333399"/>
                </a:solidFill>
                <a:latin typeface="Arial" charset="0"/>
              </a:rPr>
              <a:t>.</a:t>
            </a:r>
            <a:r>
              <a:rPr kumimoji="1" lang="en-US" altLang="zh-CN" sz="2000">
                <a:solidFill>
                  <a:srgbClr val="333399"/>
                </a:solidFill>
                <a:latin typeface="Arial" charset="0"/>
              </a:rPr>
              <a:t>        13            </a:t>
            </a:r>
            <a:r>
              <a:rPr kumimoji="1" lang="en-US" altLang="zh-CN" sz="2400" b="1">
                <a:solidFill>
                  <a:srgbClr val="333399"/>
                </a:solidFill>
                <a:latin typeface="Arial" charset="0"/>
              </a:rPr>
              <a:t>.</a:t>
            </a:r>
            <a:r>
              <a:rPr kumimoji="1" lang="en-US" altLang="zh-CN" sz="2000">
                <a:solidFill>
                  <a:srgbClr val="333399"/>
                </a:solidFill>
                <a:latin typeface="Arial" charset="0"/>
              </a:rPr>
              <a:t>           3</a:t>
            </a:r>
          </a:p>
        </p:txBody>
      </p:sp>
      <p:sp>
        <p:nvSpPr>
          <p:cNvPr id="508992" name="Rectangle 64"/>
          <p:cNvSpPr>
            <a:spLocks noChangeArrowheads="1"/>
          </p:cNvSpPr>
          <p:nvPr/>
        </p:nvSpPr>
        <p:spPr bwMode="auto">
          <a:xfrm>
            <a:off x="7680326" y="3644900"/>
            <a:ext cx="1965283" cy="45910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3         </a:t>
            </a:r>
            <a:r>
              <a:rPr kumimoji="1" lang="en-US" altLang="zh-CN" sz="2400" b="1">
                <a:solidFill>
                  <a:srgbClr val="333399"/>
                </a:solidFill>
                <a:latin typeface="Arial" charset="0"/>
              </a:rPr>
              <a:t>.</a:t>
            </a:r>
            <a:r>
              <a:rPr kumimoji="1" lang="en-US" altLang="zh-CN" sz="2000">
                <a:solidFill>
                  <a:srgbClr val="333399"/>
                </a:solidFill>
                <a:latin typeface="Arial" charset="0"/>
              </a:rPr>
              <a:t>         10</a:t>
            </a:r>
          </a:p>
        </p:txBody>
      </p:sp>
      <p:sp>
        <p:nvSpPr>
          <p:cNvPr id="56" name="灯片编号占位符 55"/>
          <p:cNvSpPr>
            <a:spLocks noGrp="1"/>
          </p:cNvSpPr>
          <p:nvPr>
            <p:ph type="sldNum" sz="quarter" idx="12"/>
          </p:nvPr>
        </p:nvSpPr>
        <p:spPr/>
        <p:txBody>
          <a:bodyPr/>
          <a:lstStyle/>
          <a:p>
            <a:fld id="{D3A4A6D3-E7FD-4616-8E66-2F1A332385E9}" type="slidenum">
              <a:rPr lang="en-US" altLang="zh-CN" smtClean="0"/>
              <a:pPr/>
              <a:t>100</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89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89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89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89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89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89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89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89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89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894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894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0895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895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0895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0896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0896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0896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0896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0897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0897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0897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0895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0897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0897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0897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08980"/>
                                        </p:tgtEl>
                                        <p:attrNameLst>
                                          <p:attrName>style.visibility</p:attrName>
                                        </p:attrNameLst>
                                      </p:cBhvr>
                                      <p:to>
                                        <p:strVal val="visible"/>
                                      </p:to>
                                    </p:set>
                                  </p:childTnLst>
                                </p:cTn>
                              </p:par>
                            </p:childTnLst>
                          </p:cTn>
                        </p:par>
                        <p:par>
                          <p:cTn id="59" fill="hold">
                            <p:stCondLst>
                              <p:cond delay="0"/>
                            </p:stCondLst>
                            <p:childTnLst>
                              <p:par>
                                <p:cTn id="60" presetID="35" presetClass="emph" presetSubtype="0" repeatCount="3000" fill="hold" nodeType="afterEffect">
                                  <p:stCondLst>
                                    <p:cond delay="500"/>
                                  </p:stCondLst>
                                  <p:childTnLst>
                                    <p:anim calcmode="discrete" valueType="str">
                                      <p:cBhvr>
                                        <p:cTn id="61" dur="1000" fill="hold"/>
                                        <p:tgtEl>
                                          <p:spTgt spid="508977"/>
                                        </p:tgtEl>
                                        <p:attrNameLst>
                                          <p:attrName>style.visibility</p:attrName>
                                        </p:attrNameLst>
                                      </p:cBhvr>
                                      <p:tavLst>
                                        <p:tav tm="0">
                                          <p:val>
                                            <p:strVal val="hidden"/>
                                          </p:val>
                                        </p:tav>
                                        <p:tav tm="50000">
                                          <p:val>
                                            <p:strVal val="visible"/>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08974"/>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508981"/>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508982"/>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508983"/>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508986"/>
                                        </p:tgtEl>
                                        <p:attrNameLst>
                                          <p:attrName>style.visibility</p:attrName>
                                        </p:attrNameLst>
                                      </p:cBhvr>
                                      <p:to>
                                        <p:strVal val="visible"/>
                                      </p:to>
                                    </p:set>
                                  </p:childTnLst>
                                </p:cTn>
                              </p:par>
                            </p:childTnLst>
                          </p:cTn>
                        </p:par>
                        <p:par>
                          <p:cTn id="74" fill="hold">
                            <p:stCondLst>
                              <p:cond delay="0"/>
                            </p:stCondLst>
                            <p:childTnLst>
                              <p:par>
                                <p:cTn id="75" presetID="35" presetClass="emph" presetSubtype="0" repeatCount="3000" fill="hold" grpId="1" nodeType="afterEffect">
                                  <p:stCondLst>
                                    <p:cond delay="500"/>
                                  </p:stCondLst>
                                  <p:childTnLst>
                                    <p:anim calcmode="discrete" valueType="str">
                                      <p:cBhvr>
                                        <p:cTn id="76" dur="1000" fill="hold"/>
                                        <p:tgtEl>
                                          <p:spTgt spid="50897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30" grpId="0" animBg="1"/>
      <p:bldP spid="508933" grpId="0" animBg="1"/>
      <p:bldP spid="508934" grpId="0" animBg="1"/>
      <p:bldP spid="508940" grpId="0" animBg="1"/>
      <p:bldP spid="508942" grpId="0" animBg="1"/>
      <p:bldP spid="508943" grpId="0" animBg="1"/>
      <p:bldP spid="508946" grpId="0"/>
      <p:bldP spid="508947" grpId="0" animBg="1"/>
      <p:bldP spid="508948" grpId="0" animBg="1"/>
      <p:bldP spid="508949" grpId="0"/>
      <p:bldP spid="508951" grpId="0" animBg="1"/>
      <p:bldP spid="508955" grpId="0" animBg="1"/>
      <p:bldP spid="508956" grpId="0" animBg="1"/>
      <p:bldP spid="508957" grpId="0"/>
      <p:bldP spid="508965" grpId="0" animBg="1"/>
      <p:bldP spid="508966" grpId="0" animBg="1"/>
      <p:bldP spid="508967" grpId="0" animBg="1"/>
      <p:bldP spid="508969" grpId="0" animBg="1"/>
      <p:bldP spid="508971" grpId="0" animBg="1"/>
      <p:bldP spid="508972" grpId="0" animBg="1"/>
      <p:bldP spid="508973" grpId="0" animBg="1"/>
      <p:bldP spid="508974" grpId="0"/>
      <p:bldP spid="508974" grpId="1"/>
      <p:bldP spid="508975" grpId="0" animBg="1"/>
      <p:bldP spid="508976" grpId="0" animBg="1"/>
      <p:bldP spid="508980" grpId="0" animBg="1"/>
      <p:bldP spid="508981" grpId="0" animBg="1"/>
      <p:bldP spid="508982" grpId="0" animBg="1"/>
      <p:bldP spid="508983" grpId="0" animBg="1"/>
      <p:bldP spid="508986" grpId="0"/>
      <p:bldP spid="508945"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ChangeArrowheads="1"/>
          </p:cNvSpPr>
          <p:nvPr/>
        </p:nvSpPr>
        <p:spPr bwMode="auto">
          <a:xfrm>
            <a:off x="3321051" y="3654425"/>
            <a:ext cx="7110413" cy="463550"/>
          </a:xfrm>
          <a:prstGeom prst="rect">
            <a:avLst/>
          </a:prstGeom>
          <a:solidFill>
            <a:srgbClr val="CCECFF"/>
          </a:solidFill>
          <a:ln w="12700">
            <a:solidFill>
              <a:schemeClr val="tx1"/>
            </a:solidFill>
            <a:miter lim="800000"/>
            <a:headEnd/>
            <a:tailEnd/>
          </a:ln>
          <a:effectLst/>
        </p:spPr>
        <p:txBody>
          <a:bodyPr wrap="none" anchor="ctr"/>
          <a:lstStyle/>
          <a:p>
            <a:endParaRPr lang="zh-CN" altLang="en-US"/>
          </a:p>
        </p:txBody>
      </p:sp>
      <p:sp>
        <p:nvSpPr>
          <p:cNvPr id="509955" name="Rectangle 3"/>
          <p:cNvSpPr>
            <a:spLocks noChangeArrowheads="1"/>
          </p:cNvSpPr>
          <p:nvPr/>
        </p:nvSpPr>
        <p:spPr bwMode="auto">
          <a:xfrm>
            <a:off x="3321051" y="2371725"/>
            <a:ext cx="7110413" cy="463550"/>
          </a:xfrm>
          <a:prstGeom prst="rect">
            <a:avLst/>
          </a:prstGeom>
          <a:solidFill>
            <a:srgbClr val="CCECFF"/>
          </a:solidFill>
          <a:ln w="12700">
            <a:solidFill>
              <a:srgbClr val="333399"/>
            </a:solidFill>
            <a:miter lim="800000"/>
            <a:headEnd/>
            <a:tailEnd/>
          </a:ln>
          <a:effectLst/>
        </p:spPr>
        <p:txBody>
          <a:bodyPr wrap="none" anchor="ctr"/>
          <a:lstStyle/>
          <a:p>
            <a:endParaRPr lang="zh-CN" altLang="en-US"/>
          </a:p>
        </p:txBody>
      </p:sp>
      <p:sp>
        <p:nvSpPr>
          <p:cNvPr id="509956" name="Rectangle 4"/>
          <p:cNvSpPr>
            <a:spLocks noGrp="1" noChangeArrowheads="1"/>
          </p:cNvSpPr>
          <p:nvPr>
            <p:ph type="title"/>
          </p:nvPr>
        </p:nvSpPr>
        <p:spPr/>
        <p:txBody>
          <a:bodyPr/>
          <a:lstStyle/>
          <a:p>
            <a:pPr algn="ctr"/>
            <a:r>
              <a:rPr lang="en-US" altLang="zh-CN"/>
              <a:t>(IP</a:t>
            </a:r>
            <a:r>
              <a:rPr lang="en-US" altLang="zh-CN" sz="2000"/>
              <a:t> </a:t>
            </a:r>
            <a:r>
              <a:rPr lang="zh-CN" altLang="en-US"/>
              <a:t>地址</a:t>
            </a:r>
            <a:r>
              <a:rPr lang="en-US" altLang="zh-CN"/>
              <a:t>) AND (</a:t>
            </a:r>
            <a:r>
              <a:rPr lang="zh-CN" altLang="en-US"/>
              <a:t>子网掩码</a:t>
            </a:r>
            <a:r>
              <a:rPr lang="en-US" altLang="zh-CN"/>
              <a:t>) =</a:t>
            </a:r>
            <a:br>
              <a:rPr lang="en-US" altLang="zh-CN"/>
            </a:br>
            <a:r>
              <a:rPr lang="zh-CN" altLang="en-US"/>
              <a:t>网络地址</a:t>
            </a:r>
          </a:p>
        </p:txBody>
      </p:sp>
      <p:sp>
        <p:nvSpPr>
          <p:cNvPr id="509957" name="Line 5"/>
          <p:cNvSpPr>
            <a:spLocks noChangeShapeType="1"/>
          </p:cNvSpPr>
          <p:nvPr/>
        </p:nvSpPr>
        <p:spPr bwMode="auto">
          <a:xfrm flipV="1">
            <a:off x="3355976" y="4408488"/>
            <a:ext cx="3478213" cy="0"/>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509958" name="Line 6"/>
          <p:cNvSpPr>
            <a:spLocks noChangeShapeType="1"/>
          </p:cNvSpPr>
          <p:nvPr/>
        </p:nvSpPr>
        <p:spPr bwMode="auto">
          <a:xfrm flipV="1">
            <a:off x="8632825" y="4408488"/>
            <a:ext cx="1778000" cy="0"/>
          </a:xfrm>
          <a:prstGeom prst="line">
            <a:avLst/>
          </a:prstGeom>
          <a:noFill/>
          <a:ln w="12700">
            <a:solidFill>
              <a:schemeClr val="tx2"/>
            </a:solidFill>
            <a:round/>
            <a:headEnd type="triangle" w="sm" len="med"/>
            <a:tailEnd type="triangle" w="sm" len="med"/>
          </a:ln>
          <a:effectLst/>
        </p:spPr>
        <p:txBody>
          <a:bodyPr/>
          <a:lstStyle/>
          <a:p>
            <a:endParaRPr lang="zh-CN" altLang="en-US"/>
          </a:p>
        </p:txBody>
      </p:sp>
      <p:sp>
        <p:nvSpPr>
          <p:cNvPr id="509959" name="Line 7"/>
          <p:cNvSpPr>
            <a:spLocks noChangeShapeType="1"/>
          </p:cNvSpPr>
          <p:nvPr/>
        </p:nvSpPr>
        <p:spPr bwMode="auto">
          <a:xfrm flipV="1">
            <a:off x="6834188" y="4408488"/>
            <a:ext cx="1790700" cy="0"/>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509960" name="Rectangle 8"/>
          <p:cNvSpPr>
            <a:spLocks noChangeArrowheads="1"/>
          </p:cNvSpPr>
          <p:nvPr/>
        </p:nvSpPr>
        <p:spPr bwMode="auto">
          <a:xfrm>
            <a:off x="3335338" y="2384426"/>
            <a:ext cx="3490912" cy="442913"/>
          </a:xfrm>
          <a:prstGeom prst="rect">
            <a:avLst/>
          </a:prstGeom>
          <a:solidFill>
            <a:srgbClr val="FFFF99"/>
          </a:solidFill>
          <a:ln w="12700">
            <a:noFill/>
            <a:miter lim="800000"/>
            <a:headEnd/>
            <a:tailEnd/>
          </a:ln>
          <a:effectLst/>
        </p:spPr>
        <p:txBody>
          <a:bodyPr wrap="none" anchor="ctr"/>
          <a:lstStyle/>
          <a:p>
            <a:endParaRPr lang="zh-CN" altLang="en-US"/>
          </a:p>
        </p:txBody>
      </p:sp>
      <p:sp>
        <p:nvSpPr>
          <p:cNvPr id="509961" name="Rectangle 9"/>
          <p:cNvSpPr>
            <a:spLocks noChangeArrowheads="1"/>
          </p:cNvSpPr>
          <p:nvPr/>
        </p:nvSpPr>
        <p:spPr bwMode="auto">
          <a:xfrm>
            <a:off x="4576764" y="2349501"/>
            <a:ext cx="952185"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网络号</a:t>
            </a:r>
          </a:p>
        </p:txBody>
      </p:sp>
      <p:sp>
        <p:nvSpPr>
          <p:cNvPr id="509962" name="Rectangle 10"/>
          <p:cNvSpPr>
            <a:spLocks noChangeArrowheads="1"/>
          </p:cNvSpPr>
          <p:nvPr/>
        </p:nvSpPr>
        <p:spPr bwMode="auto">
          <a:xfrm>
            <a:off x="8177214" y="2406651"/>
            <a:ext cx="952185"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主机号</a:t>
            </a:r>
          </a:p>
        </p:txBody>
      </p:sp>
      <p:sp>
        <p:nvSpPr>
          <p:cNvPr id="509963" name="Rectangle 11"/>
          <p:cNvSpPr>
            <a:spLocks noChangeArrowheads="1"/>
          </p:cNvSpPr>
          <p:nvPr/>
        </p:nvSpPr>
        <p:spPr bwMode="auto">
          <a:xfrm>
            <a:off x="1703389" y="2384425"/>
            <a:ext cx="1576387" cy="39370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两级 </a:t>
            </a:r>
            <a:r>
              <a:rPr kumimoji="1" lang="en-US" altLang="zh-CN" sz="2000">
                <a:solidFill>
                  <a:srgbClr val="333399"/>
                </a:solidFill>
                <a:latin typeface="Arial" charset="0"/>
              </a:rPr>
              <a:t>IP </a:t>
            </a:r>
            <a:r>
              <a:rPr kumimoji="1" lang="zh-CN" altLang="en-US" sz="2000">
                <a:solidFill>
                  <a:srgbClr val="333399"/>
                </a:solidFill>
                <a:latin typeface="Arial" charset="0"/>
              </a:rPr>
              <a:t>地址</a:t>
            </a:r>
          </a:p>
        </p:txBody>
      </p:sp>
      <p:sp>
        <p:nvSpPr>
          <p:cNvPr id="509964" name="Rectangle 12"/>
          <p:cNvSpPr>
            <a:spLocks noChangeArrowheads="1"/>
          </p:cNvSpPr>
          <p:nvPr/>
        </p:nvSpPr>
        <p:spPr bwMode="auto">
          <a:xfrm>
            <a:off x="4479926" y="4303714"/>
            <a:ext cx="1160463" cy="261937"/>
          </a:xfrm>
          <a:prstGeom prst="rect">
            <a:avLst/>
          </a:prstGeom>
          <a:solidFill>
            <a:schemeClr val="bg1"/>
          </a:solidFill>
          <a:ln w="9525">
            <a:noFill/>
            <a:miter lim="800000"/>
            <a:headEnd/>
            <a:tailEnd/>
          </a:ln>
          <a:effectLst/>
        </p:spPr>
        <p:txBody>
          <a:bodyPr wrap="none" anchor="ctr"/>
          <a:lstStyle/>
          <a:p>
            <a:endParaRPr lang="zh-CN" altLang="en-US"/>
          </a:p>
        </p:txBody>
      </p:sp>
      <p:sp>
        <p:nvSpPr>
          <p:cNvPr id="509965" name="Line 13"/>
          <p:cNvSpPr>
            <a:spLocks noChangeShapeType="1"/>
          </p:cNvSpPr>
          <p:nvPr/>
        </p:nvSpPr>
        <p:spPr bwMode="auto">
          <a:xfrm>
            <a:off x="6834188" y="2379664"/>
            <a:ext cx="0" cy="454025"/>
          </a:xfrm>
          <a:prstGeom prst="line">
            <a:avLst/>
          </a:prstGeom>
          <a:noFill/>
          <a:ln w="12700">
            <a:solidFill>
              <a:schemeClr val="tx1"/>
            </a:solidFill>
            <a:round/>
            <a:headEnd/>
            <a:tailEnd/>
          </a:ln>
          <a:effectLst/>
        </p:spPr>
        <p:txBody>
          <a:bodyPr wrap="none" anchor="ctr"/>
          <a:lstStyle/>
          <a:p>
            <a:endParaRPr lang="zh-CN" altLang="en-US"/>
          </a:p>
        </p:txBody>
      </p:sp>
      <p:sp>
        <p:nvSpPr>
          <p:cNvPr id="509966" name="Rectangle 14"/>
          <p:cNvSpPr>
            <a:spLocks noChangeArrowheads="1"/>
          </p:cNvSpPr>
          <p:nvPr/>
        </p:nvSpPr>
        <p:spPr bwMode="auto">
          <a:xfrm>
            <a:off x="4564064" y="4225926"/>
            <a:ext cx="952185"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网络号</a:t>
            </a:r>
          </a:p>
        </p:txBody>
      </p:sp>
      <p:sp>
        <p:nvSpPr>
          <p:cNvPr id="509967" name="Rectangle 15"/>
          <p:cNvSpPr>
            <a:spLocks noChangeArrowheads="1"/>
          </p:cNvSpPr>
          <p:nvPr/>
        </p:nvSpPr>
        <p:spPr bwMode="auto">
          <a:xfrm>
            <a:off x="3348038" y="3665538"/>
            <a:ext cx="3465512" cy="442912"/>
          </a:xfrm>
          <a:prstGeom prst="rect">
            <a:avLst/>
          </a:prstGeom>
          <a:solidFill>
            <a:srgbClr val="FFFF99"/>
          </a:solidFill>
          <a:ln w="12700">
            <a:noFill/>
            <a:miter lim="800000"/>
            <a:headEnd/>
            <a:tailEnd/>
          </a:ln>
          <a:effectLst/>
        </p:spPr>
        <p:txBody>
          <a:bodyPr wrap="none" anchor="ctr"/>
          <a:lstStyle/>
          <a:p>
            <a:endParaRPr lang="zh-CN" altLang="en-US"/>
          </a:p>
        </p:txBody>
      </p:sp>
      <p:sp>
        <p:nvSpPr>
          <p:cNvPr id="509968" name="Rectangle 16"/>
          <p:cNvSpPr>
            <a:spLocks noChangeArrowheads="1"/>
          </p:cNvSpPr>
          <p:nvPr/>
        </p:nvSpPr>
        <p:spPr bwMode="auto">
          <a:xfrm>
            <a:off x="1703389" y="3665538"/>
            <a:ext cx="1576387" cy="39370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三级 </a:t>
            </a:r>
            <a:r>
              <a:rPr kumimoji="1" lang="en-US" altLang="zh-CN" sz="2000">
                <a:solidFill>
                  <a:srgbClr val="333399"/>
                </a:solidFill>
                <a:latin typeface="Arial" charset="0"/>
              </a:rPr>
              <a:t>IP </a:t>
            </a:r>
            <a:r>
              <a:rPr kumimoji="1" lang="zh-CN" altLang="en-US" sz="2000">
                <a:solidFill>
                  <a:srgbClr val="333399"/>
                </a:solidFill>
                <a:latin typeface="Arial" charset="0"/>
              </a:rPr>
              <a:t>地址</a:t>
            </a:r>
          </a:p>
        </p:txBody>
      </p:sp>
      <p:sp>
        <p:nvSpPr>
          <p:cNvPr id="509969" name="Rectangle 17"/>
          <p:cNvSpPr>
            <a:spLocks noChangeArrowheads="1"/>
          </p:cNvSpPr>
          <p:nvPr/>
        </p:nvSpPr>
        <p:spPr bwMode="auto">
          <a:xfrm>
            <a:off x="9164638" y="4303713"/>
            <a:ext cx="889000" cy="285750"/>
          </a:xfrm>
          <a:prstGeom prst="rect">
            <a:avLst/>
          </a:prstGeom>
          <a:solidFill>
            <a:schemeClr val="bg1"/>
          </a:solidFill>
          <a:ln w="9525">
            <a:noFill/>
            <a:miter lim="800000"/>
            <a:headEnd/>
            <a:tailEnd/>
          </a:ln>
          <a:effectLst/>
        </p:spPr>
        <p:txBody>
          <a:bodyPr wrap="none" anchor="ctr"/>
          <a:lstStyle/>
          <a:p>
            <a:endParaRPr lang="zh-CN" altLang="en-US"/>
          </a:p>
        </p:txBody>
      </p:sp>
      <p:sp>
        <p:nvSpPr>
          <p:cNvPr id="509970" name="Line 18"/>
          <p:cNvSpPr>
            <a:spLocks noChangeShapeType="1"/>
          </p:cNvSpPr>
          <p:nvPr/>
        </p:nvSpPr>
        <p:spPr bwMode="auto">
          <a:xfrm>
            <a:off x="6834188" y="3663950"/>
            <a:ext cx="0" cy="450850"/>
          </a:xfrm>
          <a:prstGeom prst="line">
            <a:avLst/>
          </a:prstGeom>
          <a:noFill/>
          <a:ln w="12700">
            <a:solidFill>
              <a:schemeClr val="tx1"/>
            </a:solidFill>
            <a:round/>
            <a:headEnd/>
            <a:tailEnd/>
          </a:ln>
          <a:effectLst/>
        </p:spPr>
        <p:txBody>
          <a:bodyPr wrap="none" anchor="ctr"/>
          <a:lstStyle/>
          <a:p>
            <a:endParaRPr lang="zh-CN" altLang="en-US"/>
          </a:p>
        </p:txBody>
      </p:sp>
      <p:sp>
        <p:nvSpPr>
          <p:cNvPr id="509971" name="Rectangle 19"/>
          <p:cNvSpPr>
            <a:spLocks noChangeArrowheads="1"/>
          </p:cNvSpPr>
          <p:nvPr/>
        </p:nvSpPr>
        <p:spPr bwMode="auto">
          <a:xfrm>
            <a:off x="9074151" y="4214814"/>
            <a:ext cx="952185"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主机号</a:t>
            </a:r>
          </a:p>
        </p:txBody>
      </p:sp>
      <p:sp>
        <p:nvSpPr>
          <p:cNvPr id="509972" name="Rectangle 20"/>
          <p:cNvSpPr>
            <a:spLocks noChangeArrowheads="1"/>
          </p:cNvSpPr>
          <p:nvPr/>
        </p:nvSpPr>
        <p:spPr bwMode="auto">
          <a:xfrm>
            <a:off x="7318375" y="4292600"/>
            <a:ext cx="889000" cy="285750"/>
          </a:xfrm>
          <a:prstGeom prst="rect">
            <a:avLst/>
          </a:prstGeom>
          <a:solidFill>
            <a:schemeClr val="bg1"/>
          </a:solidFill>
          <a:ln w="9525">
            <a:noFill/>
            <a:miter lim="800000"/>
            <a:headEnd/>
            <a:tailEnd/>
          </a:ln>
          <a:effectLst/>
        </p:spPr>
        <p:txBody>
          <a:bodyPr wrap="none" anchor="ctr"/>
          <a:lstStyle/>
          <a:p>
            <a:endParaRPr lang="zh-CN" altLang="en-US"/>
          </a:p>
        </p:txBody>
      </p:sp>
      <p:sp>
        <p:nvSpPr>
          <p:cNvPr id="509973" name="Line 21"/>
          <p:cNvSpPr>
            <a:spLocks noChangeShapeType="1"/>
          </p:cNvSpPr>
          <p:nvPr/>
        </p:nvSpPr>
        <p:spPr bwMode="auto">
          <a:xfrm>
            <a:off x="8632825" y="3651250"/>
            <a:ext cx="0" cy="452438"/>
          </a:xfrm>
          <a:prstGeom prst="line">
            <a:avLst/>
          </a:prstGeom>
          <a:noFill/>
          <a:ln w="12700">
            <a:solidFill>
              <a:schemeClr val="tx1"/>
            </a:solidFill>
            <a:round/>
            <a:headEnd/>
            <a:tailEnd/>
          </a:ln>
          <a:effectLst/>
        </p:spPr>
        <p:txBody>
          <a:bodyPr wrap="none" anchor="ctr"/>
          <a:lstStyle/>
          <a:p>
            <a:endParaRPr lang="zh-CN" altLang="en-US"/>
          </a:p>
        </p:txBody>
      </p:sp>
      <p:sp>
        <p:nvSpPr>
          <p:cNvPr id="509975" name="Rectangle 23"/>
          <p:cNvSpPr>
            <a:spLocks noChangeArrowheads="1"/>
          </p:cNvSpPr>
          <p:nvPr/>
        </p:nvSpPr>
        <p:spPr bwMode="auto">
          <a:xfrm>
            <a:off x="4583114" y="3684589"/>
            <a:ext cx="952185"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网络号</a:t>
            </a:r>
          </a:p>
        </p:txBody>
      </p:sp>
      <p:sp>
        <p:nvSpPr>
          <p:cNvPr id="509976" name="Rectangle 24"/>
          <p:cNvSpPr>
            <a:spLocks noChangeArrowheads="1"/>
          </p:cNvSpPr>
          <p:nvPr/>
        </p:nvSpPr>
        <p:spPr bwMode="auto">
          <a:xfrm>
            <a:off x="9051926" y="3686176"/>
            <a:ext cx="952185"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chemeClr val="hlink"/>
                </a:solidFill>
                <a:latin typeface="Arial" charset="0"/>
              </a:rPr>
              <a:t>主机号</a:t>
            </a:r>
          </a:p>
        </p:txBody>
      </p:sp>
      <p:sp>
        <p:nvSpPr>
          <p:cNvPr id="509977" name="Rectangle 25"/>
          <p:cNvSpPr>
            <a:spLocks noChangeArrowheads="1"/>
          </p:cNvSpPr>
          <p:nvPr/>
        </p:nvSpPr>
        <p:spPr bwMode="auto">
          <a:xfrm>
            <a:off x="7313614" y="3684589"/>
            <a:ext cx="952185"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子网号</a:t>
            </a:r>
          </a:p>
        </p:txBody>
      </p:sp>
      <p:sp>
        <p:nvSpPr>
          <p:cNvPr id="509978" name="Rectangle 26"/>
          <p:cNvSpPr>
            <a:spLocks noChangeArrowheads="1"/>
          </p:cNvSpPr>
          <p:nvPr/>
        </p:nvSpPr>
        <p:spPr bwMode="auto">
          <a:xfrm>
            <a:off x="7215189" y="4225926"/>
            <a:ext cx="952185"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子网号</a:t>
            </a:r>
          </a:p>
        </p:txBody>
      </p:sp>
      <p:sp>
        <p:nvSpPr>
          <p:cNvPr id="509979" name="Line 27"/>
          <p:cNvSpPr>
            <a:spLocks noChangeShapeType="1"/>
          </p:cNvSpPr>
          <p:nvPr/>
        </p:nvSpPr>
        <p:spPr bwMode="auto">
          <a:xfrm>
            <a:off x="3333750" y="4156075"/>
            <a:ext cx="0" cy="393700"/>
          </a:xfrm>
          <a:prstGeom prst="line">
            <a:avLst/>
          </a:prstGeom>
          <a:noFill/>
          <a:ln w="9525">
            <a:solidFill>
              <a:schemeClr val="tx1"/>
            </a:solidFill>
            <a:round/>
            <a:headEnd/>
            <a:tailEnd/>
          </a:ln>
          <a:effectLst/>
        </p:spPr>
        <p:txBody>
          <a:bodyPr/>
          <a:lstStyle/>
          <a:p>
            <a:endParaRPr lang="zh-CN" altLang="en-US"/>
          </a:p>
        </p:txBody>
      </p:sp>
      <p:sp>
        <p:nvSpPr>
          <p:cNvPr id="509980" name="Line 28"/>
          <p:cNvSpPr>
            <a:spLocks noChangeShapeType="1"/>
          </p:cNvSpPr>
          <p:nvPr/>
        </p:nvSpPr>
        <p:spPr bwMode="auto">
          <a:xfrm>
            <a:off x="8632825" y="4156076"/>
            <a:ext cx="0" cy="434975"/>
          </a:xfrm>
          <a:prstGeom prst="line">
            <a:avLst/>
          </a:prstGeom>
          <a:noFill/>
          <a:ln w="9525">
            <a:solidFill>
              <a:schemeClr val="tx1"/>
            </a:solidFill>
            <a:round/>
            <a:headEnd/>
            <a:tailEnd/>
          </a:ln>
          <a:effectLst/>
        </p:spPr>
        <p:txBody>
          <a:bodyPr/>
          <a:lstStyle/>
          <a:p>
            <a:endParaRPr lang="zh-CN" altLang="en-US"/>
          </a:p>
        </p:txBody>
      </p:sp>
      <p:sp>
        <p:nvSpPr>
          <p:cNvPr id="509981" name="Rectangle 29"/>
          <p:cNvSpPr>
            <a:spLocks noChangeArrowheads="1"/>
          </p:cNvSpPr>
          <p:nvPr/>
        </p:nvSpPr>
        <p:spPr bwMode="auto">
          <a:xfrm>
            <a:off x="1703389" y="4724400"/>
            <a:ext cx="1576387" cy="69850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三级 </a:t>
            </a:r>
            <a:r>
              <a:rPr kumimoji="1" lang="en-US" altLang="zh-CN" sz="2000">
                <a:solidFill>
                  <a:srgbClr val="333399"/>
                </a:solidFill>
                <a:latin typeface="Arial" charset="0"/>
              </a:rPr>
              <a:t>IP </a:t>
            </a:r>
            <a:r>
              <a:rPr kumimoji="1" lang="zh-CN" altLang="en-US" sz="2000">
                <a:solidFill>
                  <a:srgbClr val="333399"/>
                </a:solidFill>
                <a:latin typeface="Arial" charset="0"/>
              </a:rPr>
              <a:t>地址</a:t>
            </a:r>
          </a:p>
          <a:p>
            <a:pPr defTabSz="762000" eaLnBrk="0" hangingPunct="0"/>
            <a:r>
              <a:rPr kumimoji="1" lang="zh-CN" altLang="en-US" sz="2000">
                <a:solidFill>
                  <a:srgbClr val="333399"/>
                </a:solidFill>
                <a:latin typeface="Arial" charset="0"/>
              </a:rPr>
              <a:t>的子网掩码</a:t>
            </a:r>
          </a:p>
        </p:txBody>
      </p:sp>
      <p:sp>
        <p:nvSpPr>
          <p:cNvPr id="509996" name="Line 44"/>
          <p:cNvSpPr>
            <a:spLocks noChangeShapeType="1"/>
          </p:cNvSpPr>
          <p:nvPr/>
        </p:nvSpPr>
        <p:spPr bwMode="auto">
          <a:xfrm>
            <a:off x="6834188" y="4208464"/>
            <a:ext cx="0" cy="454025"/>
          </a:xfrm>
          <a:prstGeom prst="line">
            <a:avLst/>
          </a:prstGeom>
          <a:noFill/>
          <a:ln w="12700">
            <a:solidFill>
              <a:schemeClr val="tx1"/>
            </a:solidFill>
            <a:round/>
            <a:headEnd/>
            <a:tailEnd/>
          </a:ln>
          <a:effectLst/>
        </p:spPr>
        <p:txBody>
          <a:bodyPr wrap="none" anchor="ctr"/>
          <a:lstStyle/>
          <a:p>
            <a:endParaRPr lang="zh-CN" altLang="en-US"/>
          </a:p>
        </p:txBody>
      </p:sp>
      <p:sp>
        <p:nvSpPr>
          <p:cNvPr id="509997" name="Line 45"/>
          <p:cNvSpPr>
            <a:spLocks noChangeShapeType="1"/>
          </p:cNvSpPr>
          <p:nvPr/>
        </p:nvSpPr>
        <p:spPr bwMode="auto">
          <a:xfrm>
            <a:off x="10431463" y="4156076"/>
            <a:ext cx="0" cy="454025"/>
          </a:xfrm>
          <a:prstGeom prst="line">
            <a:avLst/>
          </a:prstGeom>
          <a:noFill/>
          <a:ln w="12700">
            <a:solidFill>
              <a:schemeClr val="tx1"/>
            </a:solidFill>
            <a:round/>
            <a:headEnd/>
            <a:tailEnd/>
          </a:ln>
          <a:effectLst/>
        </p:spPr>
        <p:txBody>
          <a:bodyPr wrap="none" anchor="ctr"/>
          <a:lstStyle/>
          <a:p>
            <a:endParaRPr lang="zh-CN" altLang="en-US"/>
          </a:p>
        </p:txBody>
      </p:sp>
      <p:sp>
        <p:nvSpPr>
          <p:cNvPr id="509998" name="Rectangle 46"/>
          <p:cNvSpPr>
            <a:spLocks noChangeArrowheads="1"/>
          </p:cNvSpPr>
          <p:nvPr/>
        </p:nvSpPr>
        <p:spPr bwMode="auto">
          <a:xfrm>
            <a:off x="1940431" y="5503864"/>
            <a:ext cx="1208665" cy="705321"/>
          </a:xfrm>
          <a:prstGeom prst="rect">
            <a:avLst/>
          </a:prstGeom>
          <a:noFill/>
          <a:ln w="12700">
            <a:noFill/>
            <a:miter lim="800000"/>
            <a:headEnd/>
            <a:tailEnd/>
          </a:ln>
          <a:effectLst/>
        </p:spPr>
        <p:txBody>
          <a:bodyPr wrap="none" lIns="90488" tIns="44450" rIns="90488" bIns="44450">
            <a:spAutoFit/>
          </a:bodyPr>
          <a:lstStyle/>
          <a:p>
            <a:pPr algn="ctr" defTabSz="762000" eaLnBrk="0" hangingPunct="0"/>
            <a:r>
              <a:rPr kumimoji="1" lang="zh-CN" altLang="en-US" sz="2000">
                <a:solidFill>
                  <a:srgbClr val="333399"/>
                </a:solidFill>
                <a:latin typeface="Arial" charset="0"/>
              </a:rPr>
              <a:t>子网的</a:t>
            </a:r>
          </a:p>
          <a:p>
            <a:pPr algn="ctr" defTabSz="762000" eaLnBrk="0" hangingPunct="0"/>
            <a:r>
              <a:rPr kumimoji="1" lang="zh-CN" altLang="en-US" sz="2000">
                <a:solidFill>
                  <a:srgbClr val="333399"/>
                </a:solidFill>
                <a:latin typeface="Arial" charset="0"/>
              </a:rPr>
              <a:t>网络地址</a:t>
            </a:r>
          </a:p>
        </p:txBody>
      </p:sp>
      <p:sp>
        <p:nvSpPr>
          <p:cNvPr id="509999" name="Rectangle 47"/>
          <p:cNvSpPr>
            <a:spLocks noChangeArrowheads="1"/>
          </p:cNvSpPr>
          <p:nvPr/>
        </p:nvSpPr>
        <p:spPr bwMode="auto">
          <a:xfrm>
            <a:off x="8616951" y="4797425"/>
            <a:ext cx="1800225" cy="503238"/>
          </a:xfrm>
          <a:prstGeom prst="rect">
            <a:avLst/>
          </a:prstGeom>
          <a:solidFill>
            <a:srgbClr val="CCECFF"/>
          </a:solidFill>
          <a:ln w="9525">
            <a:solidFill>
              <a:schemeClr val="tx1"/>
            </a:solidFill>
            <a:miter lim="800000"/>
            <a:headEnd/>
            <a:tailEnd/>
          </a:ln>
          <a:effectLst/>
        </p:spPr>
        <p:txBody>
          <a:bodyPr wrap="none" anchor="ctr"/>
          <a:lstStyle/>
          <a:p>
            <a:endParaRPr lang="zh-CN" altLang="en-US"/>
          </a:p>
        </p:txBody>
      </p:sp>
      <p:sp>
        <p:nvSpPr>
          <p:cNvPr id="510000" name="Rectangle 48"/>
          <p:cNvSpPr>
            <a:spLocks noChangeArrowheads="1"/>
          </p:cNvSpPr>
          <p:nvPr/>
        </p:nvSpPr>
        <p:spPr bwMode="auto">
          <a:xfrm>
            <a:off x="3359150" y="4797425"/>
            <a:ext cx="5257800" cy="503238"/>
          </a:xfrm>
          <a:prstGeom prst="rect">
            <a:avLst/>
          </a:prstGeom>
          <a:solidFill>
            <a:srgbClr val="FFCCFF"/>
          </a:solidFill>
          <a:ln w="9525">
            <a:solidFill>
              <a:schemeClr val="tx1"/>
            </a:solidFill>
            <a:miter lim="800000"/>
            <a:headEnd/>
            <a:tailEnd/>
          </a:ln>
          <a:effectLst/>
        </p:spPr>
        <p:txBody>
          <a:bodyPr wrap="none" anchor="ctr"/>
          <a:lstStyle/>
          <a:p>
            <a:endParaRPr lang="zh-CN" altLang="en-US"/>
          </a:p>
        </p:txBody>
      </p:sp>
      <p:grpSp>
        <p:nvGrpSpPr>
          <p:cNvPr id="510001" name="Group 49"/>
          <p:cNvGrpSpPr>
            <a:grpSpLocks/>
          </p:cNvGrpSpPr>
          <p:nvPr/>
        </p:nvGrpSpPr>
        <p:grpSpPr bwMode="auto">
          <a:xfrm>
            <a:off x="3314700" y="4797430"/>
            <a:ext cx="7113588" cy="458788"/>
            <a:chOff x="1128" y="3022"/>
            <a:chExt cx="4481" cy="289"/>
          </a:xfrm>
        </p:grpSpPr>
        <p:sp>
          <p:nvSpPr>
            <p:cNvPr id="510002" name="Rectangle 50"/>
            <p:cNvSpPr>
              <a:spLocks noChangeArrowheads="1"/>
            </p:cNvSpPr>
            <p:nvPr/>
          </p:nvSpPr>
          <p:spPr bwMode="auto">
            <a:xfrm>
              <a:off x="1128" y="3022"/>
              <a:ext cx="3379" cy="289"/>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1 1 1 1 1 1 1 1 1 1 1 1 1 1 1 1</a:t>
              </a:r>
              <a:r>
                <a:rPr kumimoji="1" lang="en-US" altLang="zh-CN" sz="2400">
                  <a:solidFill>
                    <a:srgbClr val="333399"/>
                  </a:solidFill>
                  <a:latin typeface="Arial" charset="0"/>
                </a:rPr>
                <a:t>  </a:t>
              </a:r>
              <a:r>
                <a:rPr kumimoji="1" lang="en-US" altLang="zh-CN" sz="1000">
                  <a:solidFill>
                    <a:srgbClr val="333399"/>
                  </a:solidFill>
                  <a:latin typeface="Arial" charset="0"/>
                </a:rPr>
                <a:t> </a:t>
              </a:r>
              <a:r>
                <a:rPr kumimoji="1" lang="en-US" altLang="zh-CN" sz="2000">
                  <a:solidFill>
                    <a:srgbClr val="333399"/>
                  </a:solidFill>
                  <a:latin typeface="Arial" charset="0"/>
                </a:rPr>
                <a:t>1 1 1 1 1 1 1 1</a:t>
              </a:r>
            </a:p>
          </p:txBody>
        </p:sp>
        <p:sp>
          <p:nvSpPr>
            <p:cNvPr id="510003" name="Rectangle 51"/>
            <p:cNvSpPr>
              <a:spLocks noChangeArrowheads="1"/>
            </p:cNvSpPr>
            <p:nvPr/>
          </p:nvSpPr>
          <p:spPr bwMode="auto">
            <a:xfrm>
              <a:off x="4464" y="3041"/>
              <a:ext cx="1145" cy="25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chemeClr val="hlink"/>
                  </a:solidFill>
                  <a:latin typeface="Arial" charset="0"/>
                </a:rPr>
                <a:t>0 0 0 0 0 0 0 0</a:t>
              </a:r>
            </a:p>
          </p:txBody>
        </p:sp>
      </p:grpSp>
      <p:sp>
        <p:nvSpPr>
          <p:cNvPr id="510004" name="Line 52"/>
          <p:cNvSpPr>
            <a:spLocks noChangeShapeType="1"/>
          </p:cNvSpPr>
          <p:nvPr/>
        </p:nvSpPr>
        <p:spPr bwMode="auto">
          <a:xfrm>
            <a:off x="6834189" y="4797425"/>
            <a:ext cx="1587" cy="503238"/>
          </a:xfrm>
          <a:prstGeom prst="line">
            <a:avLst/>
          </a:prstGeom>
          <a:noFill/>
          <a:ln w="12700">
            <a:solidFill>
              <a:schemeClr val="tx1"/>
            </a:solidFill>
            <a:round/>
            <a:headEnd/>
            <a:tailEnd/>
          </a:ln>
          <a:effectLst/>
        </p:spPr>
        <p:txBody>
          <a:bodyPr wrap="none" anchor="ctr"/>
          <a:lstStyle/>
          <a:p>
            <a:endParaRPr lang="zh-CN" altLang="en-US"/>
          </a:p>
        </p:txBody>
      </p:sp>
      <p:sp>
        <p:nvSpPr>
          <p:cNvPr id="510005" name="Rectangle 53"/>
          <p:cNvSpPr>
            <a:spLocks noChangeArrowheads="1"/>
          </p:cNvSpPr>
          <p:nvPr/>
        </p:nvSpPr>
        <p:spPr bwMode="auto">
          <a:xfrm>
            <a:off x="8616951" y="5661025"/>
            <a:ext cx="1800225" cy="503238"/>
          </a:xfrm>
          <a:prstGeom prst="rect">
            <a:avLst/>
          </a:prstGeom>
          <a:solidFill>
            <a:srgbClr val="CCECFF"/>
          </a:solidFill>
          <a:ln w="9525">
            <a:solidFill>
              <a:schemeClr val="tx1"/>
            </a:solidFill>
            <a:miter lim="800000"/>
            <a:headEnd/>
            <a:tailEnd/>
          </a:ln>
          <a:effectLst/>
        </p:spPr>
        <p:txBody>
          <a:bodyPr wrap="none" anchor="ctr"/>
          <a:lstStyle/>
          <a:p>
            <a:endParaRPr lang="zh-CN" altLang="en-US"/>
          </a:p>
        </p:txBody>
      </p:sp>
      <p:sp>
        <p:nvSpPr>
          <p:cNvPr id="510006" name="Rectangle 54"/>
          <p:cNvSpPr>
            <a:spLocks noChangeArrowheads="1"/>
          </p:cNvSpPr>
          <p:nvPr/>
        </p:nvSpPr>
        <p:spPr bwMode="auto">
          <a:xfrm>
            <a:off x="3359150" y="5661025"/>
            <a:ext cx="5257800" cy="503238"/>
          </a:xfrm>
          <a:prstGeom prst="rect">
            <a:avLst/>
          </a:prstGeom>
          <a:solidFill>
            <a:srgbClr val="FFCCFF"/>
          </a:solidFill>
          <a:ln w="9525">
            <a:solidFill>
              <a:schemeClr val="tx1"/>
            </a:solidFill>
            <a:miter lim="800000"/>
            <a:headEnd/>
            <a:tailEnd/>
          </a:ln>
          <a:effectLst/>
        </p:spPr>
        <p:txBody>
          <a:bodyPr wrap="none" anchor="ctr"/>
          <a:lstStyle/>
          <a:p>
            <a:endParaRPr lang="zh-CN" altLang="en-US"/>
          </a:p>
        </p:txBody>
      </p:sp>
      <p:sp>
        <p:nvSpPr>
          <p:cNvPr id="510007" name="Line 55"/>
          <p:cNvSpPr>
            <a:spLocks noChangeShapeType="1"/>
          </p:cNvSpPr>
          <p:nvPr/>
        </p:nvSpPr>
        <p:spPr bwMode="auto">
          <a:xfrm>
            <a:off x="6834189" y="5661025"/>
            <a:ext cx="1587" cy="503238"/>
          </a:xfrm>
          <a:prstGeom prst="line">
            <a:avLst/>
          </a:prstGeom>
          <a:noFill/>
          <a:ln w="12700">
            <a:solidFill>
              <a:schemeClr val="tx1"/>
            </a:solidFill>
            <a:round/>
            <a:headEnd/>
            <a:tailEnd/>
          </a:ln>
          <a:effectLst/>
        </p:spPr>
        <p:txBody>
          <a:bodyPr wrap="none" anchor="ctr"/>
          <a:lstStyle/>
          <a:p>
            <a:endParaRPr lang="zh-CN" altLang="en-US"/>
          </a:p>
        </p:txBody>
      </p:sp>
      <p:sp>
        <p:nvSpPr>
          <p:cNvPr id="510009" name="Rectangle 57"/>
          <p:cNvSpPr>
            <a:spLocks noChangeArrowheads="1"/>
          </p:cNvSpPr>
          <p:nvPr/>
        </p:nvSpPr>
        <p:spPr bwMode="auto">
          <a:xfrm>
            <a:off x="4656139" y="5684839"/>
            <a:ext cx="952185"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网络号</a:t>
            </a:r>
          </a:p>
        </p:txBody>
      </p:sp>
      <p:sp>
        <p:nvSpPr>
          <p:cNvPr id="510010" name="Rectangle 58"/>
          <p:cNvSpPr>
            <a:spLocks noChangeArrowheads="1"/>
          </p:cNvSpPr>
          <p:nvPr/>
        </p:nvSpPr>
        <p:spPr bwMode="auto">
          <a:xfrm>
            <a:off x="7240589" y="5684839"/>
            <a:ext cx="952185"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子网号</a:t>
            </a:r>
          </a:p>
        </p:txBody>
      </p:sp>
      <p:sp>
        <p:nvSpPr>
          <p:cNvPr id="510011" name="Rectangle 59"/>
          <p:cNvSpPr>
            <a:spLocks noChangeArrowheads="1"/>
          </p:cNvSpPr>
          <p:nvPr/>
        </p:nvSpPr>
        <p:spPr bwMode="auto">
          <a:xfrm>
            <a:off x="9374189" y="5684839"/>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chemeClr val="hlink"/>
                </a:solidFill>
                <a:latin typeface="Arial" charset="0"/>
              </a:rPr>
              <a:t>0</a:t>
            </a:r>
          </a:p>
        </p:txBody>
      </p:sp>
      <p:sp>
        <p:nvSpPr>
          <p:cNvPr id="510012" name="Rectangle 60"/>
          <p:cNvSpPr>
            <a:spLocks noChangeArrowheads="1"/>
          </p:cNvSpPr>
          <p:nvPr/>
        </p:nvSpPr>
        <p:spPr bwMode="auto">
          <a:xfrm>
            <a:off x="3251201" y="4149726"/>
            <a:ext cx="7254875" cy="600075"/>
          </a:xfrm>
          <a:prstGeom prst="rect">
            <a:avLst/>
          </a:prstGeom>
          <a:solidFill>
            <a:srgbClr val="66FF66"/>
          </a:solidFill>
          <a:ln w="9525">
            <a:noFill/>
            <a:miter lim="800000"/>
            <a:headEnd/>
            <a:tailEnd/>
          </a:ln>
          <a:effectLst/>
        </p:spPr>
        <p:txBody>
          <a:bodyPr wrap="none" anchor="ctr"/>
          <a:lstStyle/>
          <a:p>
            <a:pPr algn="ctr"/>
            <a:r>
              <a:rPr lang="zh-CN" altLang="en-US" sz="3600">
                <a:solidFill>
                  <a:srgbClr val="333399"/>
                </a:solidFill>
                <a:latin typeface="Arial" charset="0"/>
              </a:rPr>
              <a:t>逐位进行 </a:t>
            </a:r>
            <a:r>
              <a:rPr lang="en-US" altLang="zh-CN" sz="3600">
                <a:solidFill>
                  <a:srgbClr val="333399"/>
                </a:solidFill>
                <a:latin typeface="Arial" charset="0"/>
              </a:rPr>
              <a:t>AND </a:t>
            </a:r>
            <a:r>
              <a:rPr lang="zh-CN" altLang="en-US" sz="3600">
                <a:solidFill>
                  <a:srgbClr val="333399"/>
                </a:solidFill>
                <a:latin typeface="Arial" charset="0"/>
              </a:rPr>
              <a:t>运算</a:t>
            </a:r>
          </a:p>
        </p:txBody>
      </p:sp>
      <p:sp>
        <p:nvSpPr>
          <p:cNvPr id="510013" name="AutoShape 61"/>
          <p:cNvSpPr>
            <a:spLocks noChangeArrowheads="1"/>
          </p:cNvSpPr>
          <p:nvPr/>
        </p:nvSpPr>
        <p:spPr bwMode="auto">
          <a:xfrm>
            <a:off x="6383339" y="5373689"/>
            <a:ext cx="865187" cy="503237"/>
          </a:xfrm>
          <a:prstGeom prst="downArrow">
            <a:avLst>
              <a:gd name="adj1" fmla="val 50000"/>
              <a:gd name="adj2" fmla="val 25000"/>
            </a:avLst>
          </a:prstGeom>
          <a:solidFill>
            <a:schemeClr val="accent1"/>
          </a:solidFill>
          <a:ln w="9525">
            <a:solidFill>
              <a:schemeClr val="tx1"/>
            </a:solidFill>
            <a:miter lim="800000"/>
            <a:headEnd/>
            <a:tailEnd/>
          </a:ln>
          <a:effectLst/>
        </p:spPr>
        <p:txBody>
          <a:bodyPr vert="eaVert" wrap="none" anchor="ctr"/>
          <a:lstStyle/>
          <a:p>
            <a:endParaRPr lang="zh-CN" altLang="en-US"/>
          </a:p>
        </p:txBody>
      </p:sp>
      <p:sp>
        <p:nvSpPr>
          <p:cNvPr id="48" name="灯片编号占位符 47"/>
          <p:cNvSpPr>
            <a:spLocks noGrp="1"/>
          </p:cNvSpPr>
          <p:nvPr>
            <p:ph type="sldNum" sz="quarter" idx="12"/>
          </p:nvPr>
        </p:nvSpPr>
        <p:spPr/>
        <p:txBody>
          <a:bodyPr/>
          <a:lstStyle/>
          <a:p>
            <a:fld id="{D3A4A6D3-E7FD-4616-8E66-2F1A332385E9}" type="slidenum">
              <a:rPr lang="en-US" altLang="zh-CN" smtClean="0"/>
              <a:pPr/>
              <a:t>101</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grpId="0" nodeType="afterEffect">
                                  <p:stCondLst>
                                    <p:cond delay="0"/>
                                  </p:stCondLst>
                                  <p:childTnLst>
                                    <p:anim calcmode="discrete" valueType="str">
                                      <p:cBhvr>
                                        <p:cTn id="6" dur="1000" fill="hold"/>
                                        <p:tgtEl>
                                          <p:spTgt spid="509956"/>
                                        </p:tgtEl>
                                        <p:attrNameLst>
                                          <p:attrName>style.visibility</p:attrName>
                                        </p:attrNameLst>
                                      </p:cBhvr>
                                      <p:tavLst>
                                        <p:tav tm="0">
                                          <p:val>
                                            <p:strVal val="hidden"/>
                                          </p:val>
                                        </p:tav>
                                        <p:tav tm="50000">
                                          <p:val>
                                            <p:strVal val="visible"/>
                                          </p:val>
                                        </p:tav>
                                      </p:tavLst>
                                    </p:anim>
                                  </p:childTnLst>
                                </p:cTn>
                              </p:par>
                            </p:childTnLst>
                          </p:cTn>
                        </p:par>
                        <p:par>
                          <p:cTn id="7" fill="hold">
                            <p:stCondLst>
                              <p:cond delay="3000"/>
                            </p:stCondLst>
                            <p:childTnLst>
                              <p:par>
                                <p:cTn id="8" presetID="1" presetClass="entr" presetSubtype="0" fill="hold" grpId="0" nodeType="afterEffect">
                                  <p:stCondLst>
                                    <p:cond delay="500"/>
                                  </p:stCondLst>
                                  <p:childTnLst>
                                    <p:set>
                                      <p:cBhvr>
                                        <p:cTn id="9" dur="1" fill="hold">
                                          <p:stCondLst>
                                            <p:cond delay="0"/>
                                          </p:stCondLst>
                                        </p:cTn>
                                        <p:tgtEl>
                                          <p:spTgt spid="510012"/>
                                        </p:tgtEl>
                                        <p:attrNameLst>
                                          <p:attrName>style.visibility</p:attrName>
                                        </p:attrNameLst>
                                      </p:cBhvr>
                                      <p:to>
                                        <p:strVal val="visible"/>
                                      </p:to>
                                    </p:set>
                                  </p:childTnLst>
                                </p:cTn>
                              </p:par>
                              <p:par>
                                <p:cTn id="10" presetID="35" presetClass="emph" presetSubtype="0" repeatCount="3000" fill="hold" nodeType="withEffect">
                                  <p:stCondLst>
                                    <p:cond delay="0"/>
                                  </p:stCondLst>
                                  <p:childTnLst>
                                    <p:anim calcmode="discrete" valueType="str">
                                      <p:cBhvr>
                                        <p:cTn id="11" dur="1000" fill="hold"/>
                                        <p:tgtEl>
                                          <p:spTgt spid="510001"/>
                                        </p:tgtEl>
                                        <p:attrNameLst>
                                          <p:attrName>style.visibility</p:attrName>
                                        </p:attrNameLst>
                                      </p:cBhvr>
                                      <p:tavLst>
                                        <p:tav tm="0">
                                          <p:val>
                                            <p:strVal val="hidden"/>
                                          </p:val>
                                        </p:tav>
                                        <p:tav tm="50000">
                                          <p:val>
                                            <p:strVal val="visible"/>
                                          </p:val>
                                        </p:tav>
                                      </p:tavLst>
                                    </p:anim>
                                  </p:childTnLst>
                                </p:cTn>
                              </p:par>
                            </p:childTnLst>
                          </p:cTn>
                        </p:par>
                        <p:par>
                          <p:cTn id="12" fill="hold">
                            <p:stCondLst>
                              <p:cond delay="6000"/>
                            </p:stCondLst>
                            <p:childTnLst>
                              <p:par>
                                <p:cTn id="13" presetID="1" presetClass="entr" presetSubtype="0" fill="hold" grpId="0" nodeType="afterEffect">
                                  <p:stCondLst>
                                    <p:cond delay="0"/>
                                  </p:stCondLst>
                                  <p:childTnLst>
                                    <p:set>
                                      <p:cBhvr>
                                        <p:cTn id="14" dur="1" fill="hold">
                                          <p:stCondLst>
                                            <p:cond delay="0"/>
                                          </p:stCondLst>
                                        </p:cTn>
                                        <p:tgtEl>
                                          <p:spTgt spid="510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6" grpId="0"/>
      <p:bldP spid="510012" grpId="0" animBg="1"/>
      <p:bldP spid="510013" grpId="0" animBg="1"/>
    </p:bld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1030" name="Rectangle 54"/>
          <p:cNvSpPr>
            <a:spLocks noChangeArrowheads="1"/>
          </p:cNvSpPr>
          <p:nvPr/>
        </p:nvSpPr>
        <p:spPr bwMode="auto">
          <a:xfrm>
            <a:off x="8636000" y="6003925"/>
            <a:ext cx="1589088" cy="496888"/>
          </a:xfrm>
          <a:prstGeom prst="rect">
            <a:avLst/>
          </a:prstGeom>
          <a:solidFill>
            <a:srgbClr val="FFCCFF"/>
          </a:solidFill>
          <a:ln w="12700">
            <a:noFill/>
            <a:miter lim="800000"/>
            <a:headEnd/>
            <a:tailEnd/>
          </a:ln>
          <a:effectLst/>
        </p:spPr>
        <p:txBody>
          <a:bodyPr wrap="none" anchor="ctr"/>
          <a:lstStyle/>
          <a:p>
            <a:endParaRPr lang="zh-CN" altLang="en-US"/>
          </a:p>
        </p:txBody>
      </p:sp>
      <p:sp>
        <p:nvSpPr>
          <p:cNvPr id="511011" name="Rectangle 35"/>
          <p:cNvSpPr>
            <a:spLocks noChangeArrowheads="1"/>
          </p:cNvSpPr>
          <p:nvPr/>
        </p:nvSpPr>
        <p:spPr bwMode="auto">
          <a:xfrm>
            <a:off x="3957638" y="6016625"/>
            <a:ext cx="4679950" cy="496888"/>
          </a:xfrm>
          <a:prstGeom prst="rect">
            <a:avLst/>
          </a:prstGeom>
          <a:solidFill>
            <a:srgbClr val="CCECFF"/>
          </a:solidFill>
          <a:ln w="12700">
            <a:noFill/>
            <a:miter lim="800000"/>
            <a:headEnd/>
            <a:tailEnd/>
          </a:ln>
          <a:effectLst/>
        </p:spPr>
        <p:txBody>
          <a:bodyPr wrap="none" anchor="ctr"/>
          <a:lstStyle/>
          <a:p>
            <a:endParaRPr lang="zh-CN" altLang="en-US"/>
          </a:p>
        </p:txBody>
      </p:sp>
      <p:sp>
        <p:nvSpPr>
          <p:cNvPr id="511015" name="Rectangle 39"/>
          <p:cNvSpPr>
            <a:spLocks noChangeArrowheads="1"/>
          </p:cNvSpPr>
          <p:nvPr/>
        </p:nvSpPr>
        <p:spPr bwMode="auto">
          <a:xfrm>
            <a:off x="3983038" y="6059488"/>
            <a:ext cx="4691062" cy="39370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Times New Roman" pitchFamily="18" charset="0"/>
              </a:rPr>
              <a:t>1 1 1 1 1 1 1 1 1 1 1 1 1 1 1 1 1 1 1 1 1 1 1 1</a:t>
            </a:r>
          </a:p>
        </p:txBody>
      </p:sp>
      <p:sp>
        <p:nvSpPr>
          <p:cNvPr id="511020" name="Rectangle 44"/>
          <p:cNvSpPr>
            <a:spLocks noChangeArrowheads="1"/>
          </p:cNvSpPr>
          <p:nvPr/>
        </p:nvSpPr>
        <p:spPr bwMode="auto">
          <a:xfrm>
            <a:off x="8586788" y="6059489"/>
            <a:ext cx="1657506"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Times New Roman" pitchFamily="18" charset="0"/>
              </a:rPr>
              <a:t>0 0 0 0 0 0 0 0</a:t>
            </a:r>
          </a:p>
        </p:txBody>
      </p:sp>
      <p:sp>
        <p:nvSpPr>
          <p:cNvPr id="511029" name="Rectangle 53"/>
          <p:cNvSpPr>
            <a:spLocks noChangeArrowheads="1"/>
          </p:cNvSpPr>
          <p:nvPr/>
        </p:nvSpPr>
        <p:spPr bwMode="auto">
          <a:xfrm>
            <a:off x="7032625" y="4252913"/>
            <a:ext cx="3189288" cy="493712"/>
          </a:xfrm>
          <a:prstGeom prst="rect">
            <a:avLst/>
          </a:prstGeom>
          <a:solidFill>
            <a:srgbClr val="FFCCFF"/>
          </a:solidFill>
          <a:ln w="12700">
            <a:noFill/>
            <a:miter lim="800000"/>
            <a:headEnd/>
            <a:tailEnd/>
          </a:ln>
          <a:effectLst/>
        </p:spPr>
        <p:txBody>
          <a:bodyPr wrap="none" anchor="ctr"/>
          <a:lstStyle/>
          <a:p>
            <a:endParaRPr lang="zh-CN" altLang="en-US"/>
          </a:p>
        </p:txBody>
      </p:sp>
      <p:sp>
        <p:nvSpPr>
          <p:cNvPr id="511018" name="Rectangle 42"/>
          <p:cNvSpPr>
            <a:spLocks noChangeArrowheads="1"/>
          </p:cNvSpPr>
          <p:nvPr/>
        </p:nvSpPr>
        <p:spPr bwMode="auto">
          <a:xfrm>
            <a:off x="7038976" y="4292601"/>
            <a:ext cx="3196389"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Times New Roman" pitchFamily="18" charset="0"/>
              </a:rPr>
              <a:t>0 0 0 0 0 0 0 0 0 0 0 0 0 0 0 0</a:t>
            </a:r>
          </a:p>
        </p:txBody>
      </p:sp>
      <p:sp>
        <p:nvSpPr>
          <p:cNvPr id="511005" name="Rectangle 29"/>
          <p:cNvSpPr>
            <a:spLocks noChangeArrowheads="1"/>
          </p:cNvSpPr>
          <p:nvPr/>
        </p:nvSpPr>
        <p:spPr bwMode="auto">
          <a:xfrm>
            <a:off x="3963989" y="4259263"/>
            <a:ext cx="3074987" cy="493712"/>
          </a:xfrm>
          <a:prstGeom prst="rect">
            <a:avLst/>
          </a:prstGeom>
          <a:solidFill>
            <a:srgbClr val="CCECFF"/>
          </a:solidFill>
          <a:ln w="12700">
            <a:noFill/>
            <a:miter lim="800000"/>
            <a:headEnd/>
            <a:tailEnd/>
          </a:ln>
          <a:effectLst/>
        </p:spPr>
        <p:txBody>
          <a:bodyPr wrap="none" anchor="ctr"/>
          <a:lstStyle/>
          <a:p>
            <a:endParaRPr lang="zh-CN" altLang="en-US"/>
          </a:p>
        </p:txBody>
      </p:sp>
      <p:sp>
        <p:nvSpPr>
          <p:cNvPr id="511017" name="Rectangle 41"/>
          <p:cNvSpPr>
            <a:spLocks noChangeArrowheads="1"/>
          </p:cNvSpPr>
          <p:nvPr/>
        </p:nvSpPr>
        <p:spPr bwMode="auto">
          <a:xfrm>
            <a:off x="3932238" y="4292600"/>
            <a:ext cx="3167062" cy="39370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Times New Roman" pitchFamily="18" charset="0"/>
              </a:rPr>
              <a:t>1 1 1 1 1 1 1 1 1 1 1 1 1 1 1 1</a:t>
            </a:r>
          </a:p>
        </p:txBody>
      </p:sp>
      <p:sp>
        <p:nvSpPr>
          <p:cNvPr id="510995" name="Rectangle 19"/>
          <p:cNvSpPr>
            <a:spLocks noChangeArrowheads="1"/>
          </p:cNvSpPr>
          <p:nvPr/>
        </p:nvSpPr>
        <p:spPr bwMode="auto">
          <a:xfrm>
            <a:off x="3963989" y="2501901"/>
            <a:ext cx="1603375" cy="493713"/>
          </a:xfrm>
          <a:prstGeom prst="rect">
            <a:avLst/>
          </a:prstGeom>
          <a:solidFill>
            <a:srgbClr val="CCECFF"/>
          </a:solidFill>
          <a:ln w="12700">
            <a:noFill/>
            <a:miter lim="800000"/>
            <a:headEnd/>
            <a:tailEnd/>
          </a:ln>
          <a:effectLst/>
        </p:spPr>
        <p:txBody>
          <a:bodyPr wrap="none" anchor="ctr"/>
          <a:lstStyle/>
          <a:p>
            <a:endParaRPr lang="zh-CN" altLang="en-US"/>
          </a:p>
        </p:txBody>
      </p:sp>
      <p:sp>
        <p:nvSpPr>
          <p:cNvPr id="511028" name="Rectangle 52"/>
          <p:cNvSpPr>
            <a:spLocks noChangeArrowheads="1"/>
          </p:cNvSpPr>
          <p:nvPr/>
        </p:nvSpPr>
        <p:spPr bwMode="auto">
          <a:xfrm>
            <a:off x="5546726" y="2503488"/>
            <a:ext cx="4652963" cy="493712"/>
          </a:xfrm>
          <a:prstGeom prst="rect">
            <a:avLst/>
          </a:prstGeom>
          <a:solidFill>
            <a:srgbClr val="FFCCFF"/>
          </a:solidFill>
          <a:ln w="12700">
            <a:noFill/>
            <a:miter lim="800000"/>
            <a:headEnd/>
            <a:tailEnd/>
          </a:ln>
          <a:effectLst/>
        </p:spPr>
        <p:txBody>
          <a:bodyPr wrap="none" anchor="ctr"/>
          <a:lstStyle/>
          <a:p>
            <a:endParaRPr lang="zh-CN" altLang="en-US"/>
          </a:p>
        </p:txBody>
      </p:sp>
      <p:sp>
        <p:nvSpPr>
          <p:cNvPr id="511019" name="Rectangle 43"/>
          <p:cNvSpPr>
            <a:spLocks noChangeArrowheads="1"/>
          </p:cNvSpPr>
          <p:nvPr/>
        </p:nvSpPr>
        <p:spPr bwMode="auto">
          <a:xfrm>
            <a:off x="3944938" y="2551114"/>
            <a:ext cx="1657506"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Times New Roman" pitchFamily="18" charset="0"/>
              </a:rPr>
              <a:t>1 1 1 1 1 1 1 1</a:t>
            </a:r>
          </a:p>
        </p:txBody>
      </p:sp>
      <p:sp>
        <p:nvSpPr>
          <p:cNvPr id="511016" name="Rectangle 40"/>
          <p:cNvSpPr>
            <a:spLocks noChangeArrowheads="1"/>
          </p:cNvSpPr>
          <p:nvPr/>
        </p:nvSpPr>
        <p:spPr bwMode="auto">
          <a:xfrm>
            <a:off x="5519738" y="2551114"/>
            <a:ext cx="4735272"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Times New Roman" pitchFamily="18" charset="0"/>
              </a:rPr>
              <a:t>0 0 0 0 0 0 0 0 0 0 0 0 0 0 0 0 0 0 0 0 0 0 0 0</a:t>
            </a:r>
          </a:p>
        </p:txBody>
      </p:sp>
      <p:sp>
        <p:nvSpPr>
          <p:cNvPr id="510978" name="Rectangle 2"/>
          <p:cNvSpPr>
            <a:spLocks noChangeArrowheads="1"/>
          </p:cNvSpPr>
          <p:nvPr/>
        </p:nvSpPr>
        <p:spPr bwMode="auto">
          <a:xfrm>
            <a:off x="1546226" y="1579563"/>
            <a:ext cx="9032875" cy="5162550"/>
          </a:xfrm>
          <a:prstGeom prst="rect">
            <a:avLst/>
          </a:prstGeom>
          <a:noFill/>
          <a:ln w="9525">
            <a:solidFill>
              <a:schemeClr val="tx1"/>
            </a:solidFill>
            <a:miter lim="800000"/>
            <a:headEnd/>
            <a:tailEnd/>
          </a:ln>
          <a:effectLst/>
        </p:spPr>
        <p:txBody>
          <a:bodyPr wrap="none" anchor="ctr"/>
          <a:lstStyle/>
          <a:p>
            <a:endParaRPr lang="zh-CN" altLang="en-US"/>
          </a:p>
        </p:txBody>
      </p:sp>
      <p:sp>
        <p:nvSpPr>
          <p:cNvPr id="510979" name="Rectangle 3"/>
          <p:cNvSpPr>
            <a:spLocks noChangeArrowheads="1"/>
          </p:cNvSpPr>
          <p:nvPr/>
        </p:nvSpPr>
        <p:spPr bwMode="auto">
          <a:xfrm>
            <a:off x="3960813" y="5219700"/>
            <a:ext cx="4679950" cy="496888"/>
          </a:xfrm>
          <a:prstGeom prst="rect">
            <a:avLst/>
          </a:prstGeom>
          <a:solidFill>
            <a:srgbClr val="CCECFF"/>
          </a:solidFill>
          <a:ln w="12700">
            <a:noFill/>
            <a:miter lim="800000"/>
            <a:headEnd/>
            <a:tailEnd/>
          </a:ln>
          <a:effectLst/>
        </p:spPr>
        <p:txBody>
          <a:bodyPr wrap="none" anchor="ctr"/>
          <a:lstStyle/>
          <a:p>
            <a:endParaRPr lang="zh-CN" altLang="en-US"/>
          </a:p>
        </p:txBody>
      </p:sp>
      <p:sp>
        <p:nvSpPr>
          <p:cNvPr id="510980" name="Rectangle 4"/>
          <p:cNvSpPr>
            <a:spLocks noChangeArrowheads="1"/>
          </p:cNvSpPr>
          <p:nvPr/>
        </p:nvSpPr>
        <p:spPr bwMode="auto">
          <a:xfrm>
            <a:off x="6200776" y="5240339"/>
            <a:ext cx="952185"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Times New Roman" pitchFamily="18" charset="0"/>
              </a:rPr>
              <a:t>网络号</a:t>
            </a:r>
          </a:p>
        </p:txBody>
      </p:sp>
      <p:sp>
        <p:nvSpPr>
          <p:cNvPr id="510981" name="Line 5"/>
          <p:cNvSpPr>
            <a:spLocks noChangeShapeType="1"/>
          </p:cNvSpPr>
          <p:nvPr/>
        </p:nvSpPr>
        <p:spPr bwMode="auto">
          <a:xfrm>
            <a:off x="8645525" y="5203826"/>
            <a:ext cx="0" cy="506413"/>
          </a:xfrm>
          <a:prstGeom prst="line">
            <a:avLst/>
          </a:prstGeom>
          <a:noFill/>
          <a:ln w="19050">
            <a:solidFill>
              <a:schemeClr val="tx1"/>
            </a:solidFill>
            <a:round/>
            <a:headEnd/>
            <a:tailEnd/>
          </a:ln>
          <a:effectLst/>
        </p:spPr>
        <p:txBody>
          <a:bodyPr wrap="none" anchor="ctr"/>
          <a:lstStyle/>
          <a:p>
            <a:endParaRPr lang="zh-CN" altLang="en-US"/>
          </a:p>
        </p:txBody>
      </p:sp>
      <p:sp>
        <p:nvSpPr>
          <p:cNvPr id="510982" name="Rectangle 6"/>
          <p:cNvSpPr>
            <a:spLocks noChangeArrowheads="1"/>
          </p:cNvSpPr>
          <p:nvPr/>
        </p:nvSpPr>
        <p:spPr bwMode="auto">
          <a:xfrm>
            <a:off x="3956051" y="5207001"/>
            <a:ext cx="6276975" cy="519113"/>
          </a:xfrm>
          <a:prstGeom prst="rect">
            <a:avLst/>
          </a:prstGeom>
          <a:noFill/>
          <a:ln w="12700">
            <a:solidFill>
              <a:schemeClr val="tx1"/>
            </a:solidFill>
            <a:miter lim="800000"/>
            <a:headEnd/>
            <a:tailEnd/>
          </a:ln>
          <a:effectLst/>
        </p:spPr>
        <p:txBody>
          <a:bodyPr wrap="none" anchor="ctr"/>
          <a:lstStyle/>
          <a:p>
            <a:endParaRPr lang="zh-CN" altLang="en-US"/>
          </a:p>
        </p:txBody>
      </p:sp>
      <p:sp>
        <p:nvSpPr>
          <p:cNvPr id="510983" name="Rectangle 7"/>
          <p:cNvSpPr>
            <a:spLocks noChangeArrowheads="1"/>
          </p:cNvSpPr>
          <p:nvPr/>
        </p:nvSpPr>
        <p:spPr bwMode="auto">
          <a:xfrm>
            <a:off x="3965575" y="1771651"/>
            <a:ext cx="1570038" cy="493713"/>
          </a:xfrm>
          <a:prstGeom prst="rect">
            <a:avLst/>
          </a:prstGeom>
          <a:solidFill>
            <a:srgbClr val="CCECFF"/>
          </a:solidFill>
          <a:ln w="12700">
            <a:noFill/>
            <a:miter lim="800000"/>
            <a:headEnd/>
            <a:tailEnd/>
          </a:ln>
          <a:effectLst/>
        </p:spPr>
        <p:txBody>
          <a:bodyPr wrap="none" anchor="ctr"/>
          <a:lstStyle/>
          <a:p>
            <a:endParaRPr lang="zh-CN" altLang="en-US"/>
          </a:p>
        </p:txBody>
      </p:sp>
      <p:sp>
        <p:nvSpPr>
          <p:cNvPr id="510984" name="Rectangle 8"/>
          <p:cNvSpPr>
            <a:spLocks noChangeArrowheads="1"/>
          </p:cNvSpPr>
          <p:nvPr/>
        </p:nvSpPr>
        <p:spPr bwMode="auto">
          <a:xfrm>
            <a:off x="5568950" y="1790700"/>
            <a:ext cx="4648200" cy="482600"/>
          </a:xfrm>
          <a:prstGeom prst="rect">
            <a:avLst/>
          </a:prstGeom>
          <a:solidFill>
            <a:srgbClr val="FFCCFF"/>
          </a:solidFill>
          <a:ln w="9525">
            <a:noFill/>
            <a:miter lim="800000"/>
            <a:headEnd/>
            <a:tailEnd/>
          </a:ln>
          <a:effectLst/>
        </p:spPr>
        <p:txBody>
          <a:bodyPr wrap="none" anchor="ctr"/>
          <a:lstStyle/>
          <a:p>
            <a:endParaRPr lang="zh-CN" altLang="en-US"/>
          </a:p>
        </p:txBody>
      </p:sp>
      <p:sp>
        <p:nvSpPr>
          <p:cNvPr id="510985" name="Rectangle 9"/>
          <p:cNvSpPr>
            <a:spLocks noChangeArrowheads="1"/>
          </p:cNvSpPr>
          <p:nvPr/>
        </p:nvSpPr>
        <p:spPr bwMode="auto">
          <a:xfrm>
            <a:off x="4338639" y="1824039"/>
            <a:ext cx="952185"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Times New Roman" pitchFamily="18" charset="0"/>
              </a:rPr>
              <a:t>网络号</a:t>
            </a:r>
          </a:p>
        </p:txBody>
      </p:sp>
      <p:sp>
        <p:nvSpPr>
          <p:cNvPr id="510986" name="Rectangle 10"/>
          <p:cNvSpPr>
            <a:spLocks noChangeArrowheads="1"/>
          </p:cNvSpPr>
          <p:nvPr/>
        </p:nvSpPr>
        <p:spPr bwMode="auto">
          <a:xfrm>
            <a:off x="7143750" y="1824039"/>
            <a:ext cx="1657506"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Times New Roman" pitchFamily="18" charset="0"/>
              </a:rPr>
              <a:t>主机号为全 </a:t>
            </a:r>
            <a:r>
              <a:rPr kumimoji="1" lang="en-US" altLang="zh-CN" sz="2000">
                <a:solidFill>
                  <a:srgbClr val="333399"/>
                </a:solidFill>
                <a:latin typeface="Times New Roman" pitchFamily="18" charset="0"/>
              </a:rPr>
              <a:t>0</a:t>
            </a:r>
          </a:p>
        </p:txBody>
      </p:sp>
      <p:sp>
        <p:nvSpPr>
          <p:cNvPr id="510987" name="Line 11"/>
          <p:cNvSpPr>
            <a:spLocks noChangeShapeType="1"/>
          </p:cNvSpPr>
          <p:nvPr/>
        </p:nvSpPr>
        <p:spPr bwMode="auto">
          <a:xfrm>
            <a:off x="5549900" y="1766888"/>
            <a:ext cx="0" cy="508000"/>
          </a:xfrm>
          <a:prstGeom prst="line">
            <a:avLst/>
          </a:prstGeom>
          <a:noFill/>
          <a:ln w="12700">
            <a:solidFill>
              <a:schemeClr val="tx1"/>
            </a:solidFill>
            <a:round/>
            <a:headEnd/>
            <a:tailEnd/>
          </a:ln>
          <a:effectLst/>
        </p:spPr>
        <p:txBody>
          <a:bodyPr wrap="none" anchor="ctr"/>
          <a:lstStyle/>
          <a:p>
            <a:endParaRPr lang="zh-CN" altLang="en-US"/>
          </a:p>
        </p:txBody>
      </p:sp>
      <p:sp>
        <p:nvSpPr>
          <p:cNvPr id="510988" name="Rectangle 12"/>
          <p:cNvSpPr>
            <a:spLocks noChangeArrowheads="1"/>
          </p:cNvSpPr>
          <p:nvPr/>
        </p:nvSpPr>
        <p:spPr bwMode="auto">
          <a:xfrm>
            <a:off x="3957638" y="1757363"/>
            <a:ext cx="6280150" cy="520700"/>
          </a:xfrm>
          <a:prstGeom prst="rect">
            <a:avLst/>
          </a:prstGeom>
          <a:noFill/>
          <a:ln w="12700">
            <a:solidFill>
              <a:schemeClr val="tx1"/>
            </a:solidFill>
            <a:miter lim="800000"/>
            <a:headEnd/>
            <a:tailEnd/>
          </a:ln>
          <a:effectLst/>
        </p:spPr>
        <p:txBody>
          <a:bodyPr wrap="none" anchor="ctr"/>
          <a:lstStyle/>
          <a:p>
            <a:endParaRPr lang="zh-CN" altLang="en-US"/>
          </a:p>
        </p:txBody>
      </p:sp>
      <p:sp>
        <p:nvSpPr>
          <p:cNvPr id="510989" name="Rectangle 13"/>
          <p:cNvSpPr>
            <a:spLocks noChangeArrowheads="1"/>
          </p:cNvSpPr>
          <p:nvPr/>
        </p:nvSpPr>
        <p:spPr bwMode="auto">
          <a:xfrm>
            <a:off x="3960813" y="3481388"/>
            <a:ext cx="3078162" cy="493712"/>
          </a:xfrm>
          <a:prstGeom prst="rect">
            <a:avLst/>
          </a:prstGeom>
          <a:solidFill>
            <a:srgbClr val="CCECFF"/>
          </a:solidFill>
          <a:ln w="12700">
            <a:noFill/>
            <a:miter lim="800000"/>
            <a:headEnd/>
            <a:tailEnd/>
          </a:ln>
          <a:effectLst/>
        </p:spPr>
        <p:txBody>
          <a:bodyPr wrap="none" anchor="ctr"/>
          <a:lstStyle/>
          <a:p>
            <a:endParaRPr lang="zh-CN" altLang="en-US"/>
          </a:p>
        </p:txBody>
      </p:sp>
      <p:sp>
        <p:nvSpPr>
          <p:cNvPr id="510990" name="Rectangle 14"/>
          <p:cNvSpPr>
            <a:spLocks noChangeArrowheads="1"/>
          </p:cNvSpPr>
          <p:nvPr/>
        </p:nvSpPr>
        <p:spPr bwMode="auto">
          <a:xfrm>
            <a:off x="5103814" y="3540126"/>
            <a:ext cx="952185"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Times New Roman" pitchFamily="18" charset="0"/>
              </a:rPr>
              <a:t>网络号</a:t>
            </a:r>
          </a:p>
        </p:txBody>
      </p:sp>
      <p:sp>
        <p:nvSpPr>
          <p:cNvPr id="510991" name="Line 15"/>
          <p:cNvSpPr>
            <a:spLocks noChangeShapeType="1"/>
          </p:cNvSpPr>
          <p:nvPr/>
        </p:nvSpPr>
        <p:spPr bwMode="auto">
          <a:xfrm>
            <a:off x="7058025" y="3476625"/>
            <a:ext cx="0" cy="508000"/>
          </a:xfrm>
          <a:prstGeom prst="line">
            <a:avLst/>
          </a:prstGeom>
          <a:noFill/>
          <a:ln w="12700">
            <a:solidFill>
              <a:schemeClr val="tx1"/>
            </a:solidFill>
            <a:round/>
            <a:headEnd/>
            <a:tailEnd/>
          </a:ln>
          <a:effectLst/>
        </p:spPr>
        <p:txBody>
          <a:bodyPr wrap="none" anchor="ctr"/>
          <a:lstStyle/>
          <a:p>
            <a:endParaRPr lang="zh-CN" altLang="en-US"/>
          </a:p>
        </p:txBody>
      </p:sp>
      <p:sp>
        <p:nvSpPr>
          <p:cNvPr id="510992" name="Rectangle 16"/>
          <p:cNvSpPr>
            <a:spLocks noChangeArrowheads="1"/>
          </p:cNvSpPr>
          <p:nvPr/>
        </p:nvSpPr>
        <p:spPr bwMode="auto">
          <a:xfrm>
            <a:off x="3954463" y="3467101"/>
            <a:ext cx="6278562" cy="519113"/>
          </a:xfrm>
          <a:prstGeom prst="rect">
            <a:avLst/>
          </a:prstGeom>
          <a:noFill/>
          <a:ln w="12700">
            <a:solidFill>
              <a:schemeClr val="tx1"/>
            </a:solidFill>
            <a:miter lim="800000"/>
            <a:headEnd/>
            <a:tailEnd/>
          </a:ln>
          <a:effectLst/>
        </p:spPr>
        <p:txBody>
          <a:bodyPr wrap="none" anchor="ctr"/>
          <a:lstStyle/>
          <a:p>
            <a:endParaRPr lang="zh-CN" altLang="en-US"/>
          </a:p>
        </p:txBody>
      </p:sp>
      <p:sp>
        <p:nvSpPr>
          <p:cNvPr id="510994" name="Rectangle 18"/>
          <p:cNvSpPr>
            <a:spLocks noChangeArrowheads="1"/>
          </p:cNvSpPr>
          <p:nvPr/>
        </p:nvSpPr>
        <p:spPr bwMode="auto">
          <a:xfrm>
            <a:off x="8655050" y="5219700"/>
            <a:ext cx="1555750" cy="482600"/>
          </a:xfrm>
          <a:prstGeom prst="rect">
            <a:avLst/>
          </a:prstGeom>
          <a:solidFill>
            <a:srgbClr val="FFCCFF"/>
          </a:solidFill>
          <a:ln w="9525">
            <a:noFill/>
            <a:miter lim="800000"/>
            <a:headEnd/>
            <a:tailEnd/>
          </a:ln>
          <a:effectLst/>
        </p:spPr>
        <p:txBody>
          <a:bodyPr wrap="none" anchor="ctr"/>
          <a:lstStyle/>
          <a:p>
            <a:endParaRPr lang="zh-CN" altLang="en-US"/>
          </a:p>
        </p:txBody>
      </p:sp>
      <p:sp>
        <p:nvSpPr>
          <p:cNvPr id="510997" name="Rectangle 21"/>
          <p:cNvSpPr>
            <a:spLocks noChangeArrowheads="1"/>
          </p:cNvSpPr>
          <p:nvPr/>
        </p:nvSpPr>
        <p:spPr bwMode="auto">
          <a:xfrm>
            <a:off x="3956050" y="2487613"/>
            <a:ext cx="6280150" cy="519112"/>
          </a:xfrm>
          <a:prstGeom prst="rect">
            <a:avLst/>
          </a:prstGeom>
          <a:noFill/>
          <a:ln w="12700">
            <a:solidFill>
              <a:schemeClr val="tx1"/>
            </a:solidFill>
            <a:miter lim="800000"/>
            <a:headEnd/>
            <a:tailEnd/>
          </a:ln>
          <a:effectLst/>
        </p:spPr>
        <p:txBody>
          <a:bodyPr wrap="none" anchor="ctr"/>
          <a:lstStyle/>
          <a:p>
            <a:endParaRPr lang="zh-CN" altLang="en-US"/>
          </a:p>
        </p:txBody>
      </p:sp>
      <p:sp>
        <p:nvSpPr>
          <p:cNvPr id="510998" name="Rectangle 22"/>
          <p:cNvSpPr>
            <a:spLocks noChangeArrowheads="1"/>
          </p:cNvSpPr>
          <p:nvPr/>
        </p:nvSpPr>
        <p:spPr bwMode="auto">
          <a:xfrm>
            <a:off x="2561144" y="1824039"/>
            <a:ext cx="1208665" cy="397545"/>
          </a:xfrm>
          <a:prstGeom prst="rect">
            <a:avLst/>
          </a:prstGeom>
          <a:noFill/>
          <a:ln w="12700">
            <a:noFill/>
            <a:miter lim="800000"/>
            <a:headEnd/>
            <a:tailEnd/>
          </a:ln>
          <a:effectLst/>
        </p:spPr>
        <p:txBody>
          <a:bodyPr wrap="none" lIns="90488" tIns="44450" rIns="90488" bIns="44450">
            <a:spAutoFit/>
          </a:bodyPr>
          <a:lstStyle/>
          <a:p>
            <a:pPr algn="ctr" defTabSz="762000" eaLnBrk="0" hangingPunct="0"/>
            <a:r>
              <a:rPr kumimoji="1" lang="zh-CN" altLang="en-US" sz="2000">
                <a:solidFill>
                  <a:srgbClr val="333399"/>
                </a:solidFill>
                <a:latin typeface="Times New Roman" pitchFamily="18" charset="0"/>
              </a:rPr>
              <a:t>网络地址</a:t>
            </a:r>
          </a:p>
        </p:txBody>
      </p:sp>
      <p:sp>
        <p:nvSpPr>
          <p:cNvPr id="510999" name="Text Box 23"/>
          <p:cNvSpPr txBox="1">
            <a:spLocks noChangeArrowheads="1"/>
          </p:cNvSpPr>
          <p:nvPr/>
        </p:nvSpPr>
        <p:spPr bwMode="auto">
          <a:xfrm>
            <a:off x="1654175" y="1739901"/>
            <a:ext cx="439738" cy="1128713"/>
          </a:xfrm>
          <a:prstGeom prst="rect">
            <a:avLst/>
          </a:prstGeom>
          <a:noFill/>
          <a:ln w="9525">
            <a:noFill/>
            <a:miter lim="800000"/>
            <a:headEnd/>
            <a:tailEnd/>
          </a:ln>
          <a:effectLst/>
        </p:spPr>
        <p:txBody>
          <a:bodyPr wrap="none">
            <a:spAutoFit/>
          </a:bodyPr>
          <a:lstStyle/>
          <a:p>
            <a:pPr algn="ctr">
              <a:lnSpc>
                <a:spcPct val="85000"/>
              </a:lnSpc>
            </a:pPr>
            <a:r>
              <a:rPr kumimoji="1" lang="en-US" altLang="zh-CN" sz="2000">
                <a:solidFill>
                  <a:srgbClr val="333399"/>
                </a:solidFill>
                <a:latin typeface="Times New Roman" pitchFamily="18" charset="0"/>
              </a:rPr>
              <a:t>A</a:t>
            </a:r>
          </a:p>
          <a:p>
            <a:pPr algn="ctr">
              <a:lnSpc>
                <a:spcPct val="85000"/>
              </a:lnSpc>
            </a:pPr>
            <a:r>
              <a:rPr kumimoji="1" lang="zh-CN" altLang="en-US" sz="2000">
                <a:solidFill>
                  <a:srgbClr val="333399"/>
                </a:solidFill>
                <a:latin typeface="Times New Roman" pitchFamily="18" charset="0"/>
              </a:rPr>
              <a:t>类</a:t>
            </a:r>
          </a:p>
          <a:p>
            <a:pPr algn="ctr">
              <a:lnSpc>
                <a:spcPct val="85000"/>
              </a:lnSpc>
            </a:pPr>
            <a:r>
              <a:rPr kumimoji="1" lang="zh-CN" altLang="en-US" sz="2000">
                <a:solidFill>
                  <a:srgbClr val="333399"/>
                </a:solidFill>
                <a:latin typeface="Times New Roman" pitchFamily="18" charset="0"/>
              </a:rPr>
              <a:t>地</a:t>
            </a:r>
          </a:p>
          <a:p>
            <a:pPr algn="ctr">
              <a:lnSpc>
                <a:spcPct val="85000"/>
              </a:lnSpc>
            </a:pPr>
            <a:r>
              <a:rPr kumimoji="1" lang="zh-CN" altLang="en-US" sz="2000">
                <a:solidFill>
                  <a:srgbClr val="333399"/>
                </a:solidFill>
                <a:latin typeface="Times New Roman" pitchFamily="18" charset="0"/>
              </a:rPr>
              <a:t>址</a:t>
            </a:r>
          </a:p>
        </p:txBody>
      </p:sp>
      <p:sp>
        <p:nvSpPr>
          <p:cNvPr id="511000" name="Rectangle 24"/>
          <p:cNvSpPr>
            <a:spLocks noChangeArrowheads="1"/>
          </p:cNvSpPr>
          <p:nvPr/>
        </p:nvSpPr>
        <p:spPr bwMode="auto">
          <a:xfrm>
            <a:off x="2284025" y="2459038"/>
            <a:ext cx="1721626" cy="643766"/>
          </a:xfrm>
          <a:prstGeom prst="rect">
            <a:avLst/>
          </a:prstGeom>
          <a:noFill/>
          <a:ln w="12700">
            <a:noFill/>
            <a:miter lim="800000"/>
            <a:headEnd/>
            <a:tailEnd/>
          </a:ln>
          <a:effectLst/>
        </p:spPr>
        <p:txBody>
          <a:bodyPr wrap="none" lIns="90488" tIns="44450" rIns="90488" bIns="44450">
            <a:spAutoFit/>
          </a:bodyPr>
          <a:lstStyle/>
          <a:p>
            <a:pPr algn="ctr" defTabSz="762000" eaLnBrk="0" hangingPunct="0">
              <a:lnSpc>
                <a:spcPct val="90000"/>
              </a:lnSpc>
            </a:pPr>
            <a:r>
              <a:rPr kumimoji="1" lang="zh-CN" altLang="en-US" sz="2000">
                <a:solidFill>
                  <a:srgbClr val="333399"/>
                </a:solidFill>
                <a:latin typeface="Times New Roman" pitchFamily="18" charset="0"/>
              </a:rPr>
              <a:t>默认子网掩码</a:t>
            </a:r>
          </a:p>
          <a:p>
            <a:pPr algn="ctr" defTabSz="762000" eaLnBrk="0" hangingPunct="0">
              <a:lnSpc>
                <a:spcPct val="90000"/>
              </a:lnSpc>
            </a:pPr>
            <a:r>
              <a:rPr kumimoji="1" lang="en-US" altLang="zh-CN" sz="2000">
                <a:solidFill>
                  <a:srgbClr val="333399"/>
                </a:solidFill>
                <a:latin typeface="Times New Roman" pitchFamily="18" charset="0"/>
              </a:rPr>
              <a:t>255.0.0.0</a:t>
            </a:r>
          </a:p>
        </p:txBody>
      </p:sp>
      <p:sp>
        <p:nvSpPr>
          <p:cNvPr id="511001" name="Rectangle 25"/>
          <p:cNvSpPr>
            <a:spLocks noChangeArrowheads="1"/>
          </p:cNvSpPr>
          <p:nvPr/>
        </p:nvSpPr>
        <p:spPr bwMode="auto">
          <a:xfrm>
            <a:off x="2569081" y="3540126"/>
            <a:ext cx="1208665" cy="397545"/>
          </a:xfrm>
          <a:prstGeom prst="rect">
            <a:avLst/>
          </a:prstGeom>
          <a:noFill/>
          <a:ln w="12700">
            <a:noFill/>
            <a:miter lim="800000"/>
            <a:headEnd/>
            <a:tailEnd/>
          </a:ln>
          <a:effectLst/>
        </p:spPr>
        <p:txBody>
          <a:bodyPr wrap="none" lIns="90488" tIns="44450" rIns="90488" bIns="44450">
            <a:spAutoFit/>
          </a:bodyPr>
          <a:lstStyle/>
          <a:p>
            <a:pPr algn="ctr" defTabSz="762000" eaLnBrk="0" hangingPunct="0"/>
            <a:r>
              <a:rPr kumimoji="1" lang="zh-CN" altLang="en-US" sz="2000">
                <a:solidFill>
                  <a:srgbClr val="333399"/>
                </a:solidFill>
                <a:latin typeface="Times New Roman" pitchFamily="18" charset="0"/>
              </a:rPr>
              <a:t>网络地址</a:t>
            </a:r>
          </a:p>
        </p:txBody>
      </p:sp>
      <p:sp>
        <p:nvSpPr>
          <p:cNvPr id="511002" name="Text Box 26"/>
          <p:cNvSpPr txBox="1">
            <a:spLocks noChangeArrowheads="1"/>
          </p:cNvSpPr>
          <p:nvPr/>
        </p:nvSpPr>
        <p:spPr bwMode="auto">
          <a:xfrm>
            <a:off x="1655852" y="3429001"/>
            <a:ext cx="441146" cy="1138773"/>
          </a:xfrm>
          <a:prstGeom prst="rect">
            <a:avLst/>
          </a:prstGeom>
          <a:noFill/>
          <a:ln w="9525">
            <a:noFill/>
            <a:miter lim="800000"/>
            <a:headEnd/>
            <a:tailEnd/>
          </a:ln>
          <a:effectLst/>
        </p:spPr>
        <p:txBody>
          <a:bodyPr wrap="none">
            <a:spAutoFit/>
          </a:bodyPr>
          <a:lstStyle/>
          <a:p>
            <a:pPr algn="ctr">
              <a:lnSpc>
                <a:spcPct val="85000"/>
              </a:lnSpc>
            </a:pPr>
            <a:r>
              <a:rPr kumimoji="1" lang="en-US" altLang="zh-CN" sz="2000">
                <a:solidFill>
                  <a:srgbClr val="333399"/>
                </a:solidFill>
                <a:latin typeface="Times New Roman" pitchFamily="18" charset="0"/>
              </a:rPr>
              <a:t>B</a:t>
            </a:r>
          </a:p>
          <a:p>
            <a:pPr algn="ctr">
              <a:lnSpc>
                <a:spcPct val="85000"/>
              </a:lnSpc>
            </a:pPr>
            <a:r>
              <a:rPr kumimoji="1" lang="zh-CN" altLang="en-US" sz="2000">
                <a:solidFill>
                  <a:srgbClr val="333399"/>
                </a:solidFill>
                <a:latin typeface="Times New Roman" pitchFamily="18" charset="0"/>
              </a:rPr>
              <a:t>类</a:t>
            </a:r>
          </a:p>
          <a:p>
            <a:pPr algn="ctr">
              <a:lnSpc>
                <a:spcPct val="85000"/>
              </a:lnSpc>
            </a:pPr>
            <a:r>
              <a:rPr kumimoji="1" lang="zh-CN" altLang="en-US" sz="2000">
                <a:solidFill>
                  <a:srgbClr val="333399"/>
                </a:solidFill>
                <a:latin typeface="Times New Roman" pitchFamily="18" charset="0"/>
              </a:rPr>
              <a:t>地</a:t>
            </a:r>
          </a:p>
          <a:p>
            <a:pPr algn="ctr">
              <a:lnSpc>
                <a:spcPct val="85000"/>
              </a:lnSpc>
            </a:pPr>
            <a:r>
              <a:rPr kumimoji="1" lang="zh-CN" altLang="en-US" sz="2000">
                <a:solidFill>
                  <a:srgbClr val="333399"/>
                </a:solidFill>
                <a:latin typeface="Times New Roman" pitchFamily="18" charset="0"/>
              </a:rPr>
              <a:t>址</a:t>
            </a:r>
          </a:p>
        </p:txBody>
      </p:sp>
      <p:sp>
        <p:nvSpPr>
          <p:cNvPr id="511003" name="Rectangle 27"/>
          <p:cNvSpPr>
            <a:spLocks noChangeArrowheads="1"/>
          </p:cNvSpPr>
          <p:nvPr/>
        </p:nvSpPr>
        <p:spPr bwMode="auto">
          <a:xfrm>
            <a:off x="2250688" y="4149725"/>
            <a:ext cx="1721626" cy="643766"/>
          </a:xfrm>
          <a:prstGeom prst="rect">
            <a:avLst/>
          </a:prstGeom>
          <a:noFill/>
          <a:ln w="12700">
            <a:noFill/>
            <a:miter lim="800000"/>
            <a:headEnd/>
            <a:tailEnd/>
          </a:ln>
          <a:effectLst/>
        </p:spPr>
        <p:txBody>
          <a:bodyPr wrap="none" lIns="90488" tIns="44450" rIns="90488" bIns="44450">
            <a:spAutoFit/>
          </a:bodyPr>
          <a:lstStyle/>
          <a:p>
            <a:pPr algn="ctr" defTabSz="762000" eaLnBrk="0" hangingPunct="0">
              <a:lnSpc>
                <a:spcPct val="90000"/>
              </a:lnSpc>
            </a:pPr>
            <a:r>
              <a:rPr kumimoji="1" lang="zh-CN" altLang="en-US" sz="2000">
                <a:solidFill>
                  <a:srgbClr val="333399"/>
                </a:solidFill>
                <a:latin typeface="Times New Roman" pitchFamily="18" charset="0"/>
              </a:rPr>
              <a:t>默认子网掩码</a:t>
            </a:r>
          </a:p>
          <a:p>
            <a:pPr algn="ctr" defTabSz="762000" eaLnBrk="0" hangingPunct="0">
              <a:lnSpc>
                <a:spcPct val="90000"/>
              </a:lnSpc>
            </a:pPr>
            <a:r>
              <a:rPr kumimoji="1" lang="en-US" altLang="zh-CN" sz="2000">
                <a:solidFill>
                  <a:srgbClr val="333399"/>
                </a:solidFill>
                <a:latin typeface="Times New Roman" pitchFamily="18" charset="0"/>
              </a:rPr>
              <a:t>255.255.0.0</a:t>
            </a:r>
          </a:p>
        </p:txBody>
      </p:sp>
      <p:sp>
        <p:nvSpPr>
          <p:cNvPr id="511007" name="Rectangle 31"/>
          <p:cNvSpPr>
            <a:spLocks noChangeArrowheads="1"/>
          </p:cNvSpPr>
          <p:nvPr/>
        </p:nvSpPr>
        <p:spPr bwMode="auto">
          <a:xfrm>
            <a:off x="3956050" y="4244975"/>
            <a:ext cx="6280150" cy="520700"/>
          </a:xfrm>
          <a:prstGeom prst="rect">
            <a:avLst/>
          </a:prstGeom>
          <a:noFill/>
          <a:ln w="12700">
            <a:solidFill>
              <a:schemeClr val="tx1"/>
            </a:solidFill>
            <a:miter lim="800000"/>
            <a:headEnd/>
            <a:tailEnd/>
          </a:ln>
          <a:effectLst/>
        </p:spPr>
        <p:txBody>
          <a:bodyPr wrap="none" anchor="ctr"/>
          <a:lstStyle/>
          <a:p>
            <a:endParaRPr lang="zh-CN" altLang="en-US"/>
          </a:p>
        </p:txBody>
      </p:sp>
      <p:sp>
        <p:nvSpPr>
          <p:cNvPr id="511008" name="Rectangle 32"/>
          <p:cNvSpPr>
            <a:spLocks noChangeArrowheads="1"/>
          </p:cNvSpPr>
          <p:nvPr/>
        </p:nvSpPr>
        <p:spPr bwMode="auto">
          <a:xfrm>
            <a:off x="2569081" y="5267326"/>
            <a:ext cx="1208665" cy="397545"/>
          </a:xfrm>
          <a:prstGeom prst="rect">
            <a:avLst/>
          </a:prstGeom>
          <a:noFill/>
          <a:ln w="12700">
            <a:noFill/>
            <a:miter lim="800000"/>
            <a:headEnd/>
            <a:tailEnd/>
          </a:ln>
          <a:effectLst/>
        </p:spPr>
        <p:txBody>
          <a:bodyPr wrap="none" lIns="90488" tIns="44450" rIns="90488" bIns="44450">
            <a:spAutoFit/>
          </a:bodyPr>
          <a:lstStyle/>
          <a:p>
            <a:pPr algn="ctr" defTabSz="762000" eaLnBrk="0" hangingPunct="0"/>
            <a:r>
              <a:rPr kumimoji="1" lang="zh-CN" altLang="en-US" sz="2000">
                <a:solidFill>
                  <a:srgbClr val="333399"/>
                </a:solidFill>
                <a:latin typeface="Times New Roman" pitchFamily="18" charset="0"/>
              </a:rPr>
              <a:t>网络地址</a:t>
            </a:r>
          </a:p>
        </p:txBody>
      </p:sp>
      <p:sp>
        <p:nvSpPr>
          <p:cNvPr id="511009" name="Text Box 33"/>
          <p:cNvSpPr txBox="1">
            <a:spLocks noChangeArrowheads="1"/>
          </p:cNvSpPr>
          <p:nvPr/>
        </p:nvSpPr>
        <p:spPr bwMode="auto">
          <a:xfrm>
            <a:off x="1655852" y="5191126"/>
            <a:ext cx="441146" cy="1138773"/>
          </a:xfrm>
          <a:prstGeom prst="rect">
            <a:avLst/>
          </a:prstGeom>
          <a:noFill/>
          <a:ln w="9525">
            <a:noFill/>
            <a:miter lim="800000"/>
            <a:headEnd/>
            <a:tailEnd/>
          </a:ln>
          <a:effectLst/>
        </p:spPr>
        <p:txBody>
          <a:bodyPr wrap="none">
            <a:spAutoFit/>
          </a:bodyPr>
          <a:lstStyle/>
          <a:p>
            <a:pPr algn="ctr">
              <a:lnSpc>
                <a:spcPct val="85000"/>
              </a:lnSpc>
            </a:pPr>
            <a:r>
              <a:rPr kumimoji="1" lang="en-US" altLang="zh-CN" sz="2000">
                <a:solidFill>
                  <a:srgbClr val="333399"/>
                </a:solidFill>
                <a:latin typeface="Times New Roman" pitchFamily="18" charset="0"/>
              </a:rPr>
              <a:t>C</a:t>
            </a:r>
          </a:p>
          <a:p>
            <a:pPr algn="ctr">
              <a:lnSpc>
                <a:spcPct val="85000"/>
              </a:lnSpc>
            </a:pPr>
            <a:r>
              <a:rPr kumimoji="1" lang="zh-CN" altLang="en-US" sz="2000">
                <a:solidFill>
                  <a:srgbClr val="333399"/>
                </a:solidFill>
                <a:latin typeface="Times New Roman" pitchFamily="18" charset="0"/>
              </a:rPr>
              <a:t>类</a:t>
            </a:r>
          </a:p>
          <a:p>
            <a:pPr algn="ctr">
              <a:lnSpc>
                <a:spcPct val="85000"/>
              </a:lnSpc>
            </a:pPr>
            <a:r>
              <a:rPr kumimoji="1" lang="zh-CN" altLang="en-US" sz="2000">
                <a:solidFill>
                  <a:srgbClr val="333399"/>
                </a:solidFill>
                <a:latin typeface="Times New Roman" pitchFamily="18" charset="0"/>
              </a:rPr>
              <a:t>地</a:t>
            </a:r>
          </a:p>
          <a:p>
            <a:pPr algn="ctr">
              <a:lnSpc>
                <a:spcPct val="85000"/>
              </a:lnSpc>
            </a:pPr>
            <a:r>
              <a:rPr kumimoji="1" lang="zh-CN" altLang="en-US" sz="2000">
                <a:solidFill>
                  <a:srgbClr val="333399"/>
                </a:solidFill>
                <a:latin typeface="Times New Roman" pitchFamily="18" charset="0"/>
              </a:rPr>
              <a:t>址</a:t>
            </a:r>
          </a:p>
        </p:txBody>
      </p:sp>
      <p:sp>
        <p:nvSpPr>
          <p:cNvPr id="511010" name="Rectangle 34"/>
          <p:cNvSpPr>
            <a:spLocks noChangeArrowheads="1"/>
          </p:cNvSpPr>
          <p:nvPr/>
        </p:nvSpPr>
        <p:spPr bwMode="auto">
          <a:xfrm>
            <a:off x="2250688" y="5957888"/>
            <a:ext cx="1721626" cy="643766"/>
          </a:xfrm>
          <a:prstGeom prst="rect">
            <a:avLst/>
          </a:prstGeom>
          <a:noFill/>
          <a:ln w="12700">
            <a:noFill/>
            <a:miter lim="800000"/>
            <a:headEnd/>
            <a:tailEnd/>
          </a:ln>
          <a:effectLst/>
        </p:spPr>
        <p:txBody>
          <a:bodyPr wrap="none" lIns="90488" tIns="44450" rIns="90488" bIns="44450">
            <a:spAutoFit/>
          </a:bodyPr>
          <a:lstStyle/>
          <a:p>
            <a:pPr algn="ctr" defTabSz="762000" eaLnBrk="0" hangingPunct="0">
              <a:lnSpc>
                <a:spcPct val="90000"/>
              </a:lnSpc>
            </a:pPr>
            <a:r>
              <a:rPr kumimoji="1" lang="zh-CN" altLang="en-US" sz="2000">
                <a:solidFill>
                  <a:srgbClr val="333399"/>
                </a:solidFill>
                <a:latin typeface="Times New Roman" pitchFamily="18" charset="0"/>
              </a:rPr>
              <a:t>默认子网掩码</a:t>
            </a:r>
          </a:p>
          <a:p>
            <a:pPr algn="ctr" defTabSz="762000" eaLnBrk="0" hangingPunct="0">
              <a:lnSpc>
                <a:spcPct val="90000"/>
              </a:lnSpc>
            </a:pPr>
            <a:r>
              <a:rPr kumimoji="1" lang="en-US" altLang="zh-CN" sz="2000">
                <a:solidFill>
                  <a:srgbClr val="333399"/>
                </a:solidFill>
                <a:latin typeface="Times New Roman" pitchFamily="18" charset="0"/>
              </a:rPr>
              <a:t>255.255.255.0</a:t>
            </a:r>
          </a:p>
        </p:txBody>
      </p:sp>
      <p:sp>
        <p:nvSpPr>
          <p:cNvPr id="511013" name="Rectangle 37"/>
          <p:cNvSpPr>
            <a:spLocks noChangeArrowheads="1"/>
          </p:cNvSpPr>
          <p:nvPr/>
        </p:nvSpPr>
        <p:spPr bwMode="auto">
          <a:xfrm>
            <a:off x="3951288" y="6002338"/>
            <a:ext cx="6278562" cy="520700"/>
          </a:xfrm>
          <a:prstGeom prst="rect">
            <a:avLst/>
          </a:prstGeom>
          <a:noFill/>
          <a:ln w="12700">
            <a:solidFill>
              <a:schemeClr val="tx1"/>
            </a:solidFill>
            <a:miter lim="800000"/>
            <a:headEnd/>
            <a:tailEnd/>
          </a:ln>
          <a:effectLst/>
        </p:spPr>
        <p:txBody>
          <a:bodyPr wrap="none" anchor="ctr"/>
          <a:lstStyle/>
          <a:p>
            <a:endParaRPr lang="zh-CN" altLang="en-US"/>
          </a:p>
        </p:txBody>
      </p:sp>
      <p:sp>
        <p:nvSpPr>
          <p:cNvPr id="511021" name="Rectangle 45"/>
          <p:cNvSpPr>
            <a:spLocks noChangeArrowheads="1"/>
          </p:cNvSpPr>
          <p:nvPr/>
        </p:nvSpPr>
        <p:spPr bwMode="auto">
          <a:xfrm>
            <a:off x="7067550" y="3479800"/>
            <a:ext cx="3149600" cy="482600"/>
          </a:xfrm>
          <a:prstGeom prst="rect">
            <a:avLst/>
          </a:prstGeom>
          <a:solidFill>
            <a:srgbClr val="FFCCFF"/>
          </a:solidFill>
          <a:ln w="9525">
            <a:noFill/>
            <a:miter lim="800000"/>
            <a:headEnd/>
            <a:tailEnd/>
          </a:ln>
          <a:effectLst/>
        </p:spPr>
        <p:txBody>
          <a:bodyPr wrap="none" anchor="ctr"/>
          <a:lstStyle/>
          <a:p>
            <a:endParaRPr lang="zh-CN" altLang="en-US"/>
          </a:p>
        </p:txBody>
      </p:sp>
      <p:sp>
        <p:nvSpPr>
          <p:cNvPr id="511022" name="Rectangle 46"/>
          <p:cNvSpPr>
            <a:spLocks noChangeArrowheads="1"/>
          </p:cNvSpPr>
          <p:nvPr/>
        </p:nvSpPr>
        <p:spPr bwMode="auto">
          <a:xfrm>
            <a:off x="8610600" y="5245101"/>
            <a:ext cx="1657506"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Times New Roman" pitchFamily="18" charset="0"/>
              </a:rPr>
              <a:t>主机号为全 </a:t>
            </a:r>
            <a:r>
              <a:rPr kumimoji="1" lang="en-US" altLang="zh-CN" sz="2000">
                <a:solidFill>
                  <a:srgbClr val="333399"/>
                </a:solidFill>
                <a:latin typeface="Times New Roman" pitchFamily="18" charset="0"/>
              </a:rPr>
              <a:t>0</a:t>
            </a:r>
          </a:p>
        </p:txBody>
      </p:sp>
      <p:sp>
        <p:nvSpPr>
          <p:cNvPr id="511023" name="Rectangle 47"/>
          <p:cNvSpPr>
            <a:spLocks noChangeArrowheads="1"/>
          </p:cNvSpPr>
          <p:nvPr/>
        </p:nvSpPr>
        <p:spPr bwMode="auto">
          <a:xfrm>
            <a:off x="7820025" y="3540126"/>
            <a:ext cx="1657506"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Times New Roman" pitchFamily="18" charset="0"/>
              </a:rPr>
              <a:t>主机号为全 </a:t>
            </a:r>
            <a:r>
              <a:rPr kumimoji="1" lang="en-US" altLang="zh-CN" sz="2000">
                <a:solidFill>
                  <a:srgbClr val="333399"/>
                </a:solidFill>
                <a:latin typeface="Times New Roman" pitchFamily="18" charset="0"/>
              </a:rPr>
              <a:t>0</a:t>
            </a:r>
          </a:p>
        </p:txBody>
      </p:sp>
      <p:sp>
        <p:nvSpPr>
          <p:cNvPr id="511024" name="Line 48"/>
          <p:cNvSpPr>
            <a:spLocks noChangeShapeType="1"/>
          </p:cNvSpPr>
          <p:nvPr/>
        </p:nvSpPr>
        <p:spPr bwMode="auto">
          <a:xfrm>
            <a:off x="1546226" y="3227388"/>
            <a:ext cx="9032875" cy="0"/>
          </a:xfrm>
          <a:prstGeom prst="line">
            <a:avLst/>
          </a:prstGeom>
          <a:noFill/>
          <a:ln w="9525">
            <a:solidFill>
              <a:schemeClr val="tx1"/>
            </a:solidFill>
            <a:round/>
            <a:headEnd/>
            <a:tailEnd/>
          </a:ln>
          <a:effectLst/>
        </p:spPr>
        <p:txBody>
          <a:bodyPr/>
          <a:lstStyle/>
          <a:p>
            <a:endParaRPr lang="zh-CN" altLang="en-US"/>
          </a:p>
        </p:txBody>
      </p:sp>
      <p:sp>
        <p:nvSpPr>
          <p:cNvPr id="511025" name="Line 49"/>
          <p:cNvSpPr>
            <a:spLocks noChangeShapeType="1"/>
          </p:cNvSpPr>
          <p:nvPr/>
        </p:nvSpPr>
        <p:spPr bwMode="auto">
          <a:xfrm>
            <a:off x="1546226" y="4984750"/>
            <a:ext cx="9032875" cy="0"/>
          </a:xfrm>
          <a:prstGeom prst="line">
            <a:avLst/>
          </a:prstGeom>
          <a:noFill/>
          <a:ln w="9525">
            <a:solidFill>
              <a:schemeClr val="tx1"/>
            </a:solidFill>
            <a:round/>
            <a:headEnd/>
            <a:tailEnd/>
          </a:ln>
          <a:effectLst/>
        </p:spPr>
        <p:txBody>
          <a:bodyPr/>
          <a:lstStyle/>
          <a:p>
            <a:endParaRPr lang="zh-CN" altLang="en-US"/>
          </a:p>
        </p:txBody>
      </p:sp>
      <p:sp>
        <p:nvSpPr>
          <p:cNvPr id="511026" name="Line 50"/>
          <p:cNvSpPr>
            <a:spLocks noChangeShapeType="1"/>
          </p:cNvSpPr>
          <p:nvPr/>
        </p:nvSpPr>
        <p:spPr bwMode="auto">
          <a:xfrm>
            <a:off x="2198688" y="1579563"/>
            <a:ext cx="0" cy="5162550"/>
          </a:xfrm>
          <a:prstGeom prst="line">
            <a:avLst/>
          </a:prstGeom>
          <a:noFill/>
          <a:ln w="9525">
            <a:solidFill>
              <a:schemeClr val="tx1"/>
            </a:solidFill>
            <a:round/>
            <a:headEnd/>
            <a:tailEnd/>
          </a:ln>
          <a:effectLst/>
        </p:spPr>
        <p:txBody>
          <a:bodyPr/>
          <a:lstStyle/>
          <a:p>
            <a:endParaRPr lang="zh-CN" altLang="en-US"/>
          </a:p>
        </p:txBody>
      </p:sp>
      <p:sp>
        <p:nvSpPr>
          <p:cNvPr id="511027" name="Rectangle 51"/>
          <p:cNvSpPr>
            <a:spLocks noGrp="1" noChangeArrowheads="1"/>
          </p:cNvSpPr>
          <p:nvPr>
            <p:ph type="title"/>
          </p:nvPr>
        </p:nvSpPr>
        <p:spPr>
          <a:xfrm>
            <a:off x="4656138" y="430214"/>
            <a:ext cx="3384550" cy="695325"/>
          </a:xfrm>
          <a:solidFill>
            <a:srgbClr val="FFFFCC"/>
          </a:solidFill>
          <a:ln>
            <a:solidFill>
              <a:srgbClr val="333399"/>
            </a:solidFill>
          </a:ln>
          <a:effectLst>
            <a:outerShdw dist="35921" dir="2700000" algn="ctr" rotWithShape="0">
              <a:schemeClr val="bg2"/>
            </a:outerShdw>
          </a:effectLst>
        </p:spPr>
        <p:txBody>
          <a:bodyPr/>
          <a:lstStyle/>
          <a:p>
            <a:pPr algn="ctr"/>
            <a:r>
              <a:rPr lang="zh-CN" altLang="en-US" sz="4000"/>
              <a:t>默认子网掩码 </a:t>
            </a:r>
          </a:p>
        </p:txBody>
      </p:sp>
      <p:sp>
        <p:nvSpPr>
          <p:cNvPr id="49" name="灯片编号占位符 48"/>
          <p:cNvSpPr>
            <a:spLocks noGrp="1"/>
          </p:cNvSpPr>
          <p:nvPr>
            <p:ph type="sldNum" sz="quarter" idx="12"/>
          </p:nvPr>
        </p:nvSpPr>
        <p:spPr/>
        <p:txBody>
          <a:bodyPr/>
          <a:lstStyle/>
          <a:p>
            <a:fld id="{D3A4A6D3-E7FD-4616-8E66-2F1A332385E9}" type="slidenum">
              <a:rPr lang="en-US" altLang="zh-CN" smtClean="0"/>
              <a:pPr/>
              <a:t>102</a:t>
            </a:fld>
            <a:endParaRPr lang="en-US" altLang="zh-CN"/>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Rectangle 2"/>
          <p:cNvSpPr>
            <a:spLocks noGrp="1" noChangeArrowheads="1"/>
          </p:cNvSpPr>
          <p:nvPr>
            <p:ph type="title"/>
          </p:nvPr>
        </p:nvSpPr>
        <p:spPr>
          <a:xfrm>
            <a:off x="2674939" y="765176"/>
            <a:ext cx="7793037" cy="911225"/>
          </a:xfrm>
        </p:spPr>
        <p:txBody>
          <a:bodyPr/>
          <a:lstStyle/>
          <a:p>
            <a:pPr algn="ctr"/>
            <a:r>
              <a:rPr lang="zh-CN" altLang="en-US" sz="4000"/>
              <a:t>子网掩码是一个重要属性</a:t>
            </a:r>
          </a:p>
        </p:txBody>
      </p:sp>
      <p:sp>
        <p:nvSpPr>
          <p:cNvPr id="985091" name="Rectangle 3"/>
          <p:cNvSpPr>
            <a:spLocks noGrp="1" noChangeArrowheads="1"/>
          </p:cNvSpPr>
          <p:nvPr>
            <p:ph type="body" idx="1"/>
          </p:nvPr>
        </p:nvSpPr>
        <p:spPr>
          <a:xfrm>
            <a:off x="2566988" y="1773238"/>
            <a:ext cx="7772400" cy="4608512"/>
          </a:xfrm>
        </p:spPr>
        <p:txBody>
          <a:bodyPr/>
          <a:lstStyle/>
          <a:p>
            <a:r>
              <a:rPr lang="zh-CN" altLang="en-US" sz="2800"/>
              <a:t>子网掩码是一个网络或一个子网的重要属性。</a:t>
            </a:r>
          </a:p>
          <a:p>
            <a:r>
              <a:rPr lang="zh-CN" altLang="en-US" sz="2800"/>
              <a:t>路由器在和相邻路由器交换路由信息时，必须把自己所在网络（或子网）的子网掩码告诉相邻路由器。</a:t>
            </a:r>
          </a:p>
          <a:p>
            <a:r>
              <a:rPr lang="zh-CN" altLang="en-US" sz="2800"/>
              <a:t>路由器的路由表中的每一个项目，除了要给出目的网络地址外，还必须同时给出该网络的子网掩码。</a:t>
            </a:r>
          </a:p>
          <a:p>
            <a:r>
              <a:rPr lang="zh-CN" altLang="en-US" sz="2800"/>
              <a:t>若一个路由器连接在两个子网上就拥有两个网络地址和两个子网掩码。</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103</a:t>
            </a:fld>
            <a:endParaRPr lang="en-US" altLang="zh-CN"/>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7193" name="Freeform 57"/>
          <p:cNvSpPr>
            <a:spLocks/>
          </p:cNvSpPr>
          <p:nvPr/>
        </p:nvSpPr>
        <p:spPr bwMode="auto">
          <a:xfrm>
            <a:off x="7626351" y="2132014"/>
            <a:ext cx="1223963" cy="306387"/>
          </a:xfrm>
          <a:custGeom>
            <a:avLst/>
            <a:gdLst/>
            <a:ahLst/>
            <a:cxnLst>
              <a:cxn ang="0">
                <a:pos x="181" y="0"/>
              </a:cxn>
              <a:cxn ang="0">
                <a:pos x="589" y="0"/>
              </a:cxn>
              <a:cxn ang="0">
                <a:pos x="771" y="181"/>
              </a:cxn>
              <a:cxn ang="0">
                <a:pos x="0" y="181"/>
              </a:cxn>
              <a:cxn ang="0">
                <a:pos x="181" y="0"/>
              </a:cxn>
            </a:cxnLst>
            <a:rect l="0" t="0" r="r" b="b"/>
            <a:pathLst>
              <a:path w="771" h="181">
                <a:moveTo>
                  <a:pt x="181" y="0"/>
                </a:moveTo>
                <a:lnTo>
                  <a:pt x="589" y="0"/>
                </a:lnTo>
                <a:lnTo>
                  <a:pt x="771" y="181"/>
                </a:lnTo>
                <a:lnTo>
                  <a:pt x="0" y="181"/>
                </a:lnTo>
                <a:lnTo>
                  <a:pt x="181" y="0"/>
                </a:lnTo>
                <a:close/>
              </a:path>
            </a:pathLst>
          </a:custGeom>
          <a:solidFill>
            <a:srgbClr val="66FF66"/>
          </a:solidFill>
          <a:ln w="9525">
            <a:noFill/>
            <a:round/>
            <a:headEnd/>
            <a:tailEnd/>
          </a:ln>
          <a:effectLst/>
        </p:spPr>
        <p:txBody>
          <a:bodyPr/>
          <a:lstStyle/>
          <a:p>
            <a:endParaRPr lang="zh-CN" altLang="en-US"/>
          </a:p>
        </p:txBody>
      </p:sp>
      <p:sp>
        <p:nvSpPr>
          <p:cNvPr id="987179" name="Rectangle 43"/>
          <p:cNvSpPr>
            <a:spLocks noChangeArrowheads="1"/>
          </p:cNvSpPr>
          <p:nvPr/>
        </p:nvSpPr>
        <p:spPr bwMode="auto">
          <a:xfrm>
            <a:off x="5051425" y="3798889"/>
            <a:ext cx="2916238" cy="344487"/>
          </a:xfrm>
          <a:prstGeom prst="rect">
            <a:avLst/>
          </a:prstGeom>
          <a:solidFill>
            <a:srgbClr val="FFCCCC"/>
          </a:solidFill>
          <a:ln w="12700">
            <a:noFill/>
            <a:miter lim="800000"/>
            <a:headEnd/>
            <a:tailEnd/>
          </a:ln>
          <a:effectLst/>
        </p:spPr>
        <p:txBody>
          <a:bodyPr wrap="none" anchor="ctr"/>
          <a:lstStyle/>
          <a:p>
            <a:endParaRPr lang="zh-CN" altLang="en-US"/>
          </a:p>
        </p:txBody>
      </p:sp>
      <p:sp>
        <p:nvSpPr>
          <p:cNvPr id="987185" name="Text Box 49"/>
          <p:cNvSpPr txBox="1">
            <a:spLocks noChangeArrowheads="1"/>
          </p:cNvSpPr>
          <p:nvPr/>
        </p:nvSpPr>
        <p:spPr bwMode="auto">
          <a:xfrm>
            <a:off x="5537200" y="3810000"/>
            <a:ext cx="3435350" cy="336550"/>
          </a:xfrm>
          <a:prstGeom prst="rect">
            <a:avLst/>
          </a:prstGeom>
          <a:noFill/>
          <a:ln w="9525">
            <a:noFill/>
            <a:miter lim="800000"/>
            <a:headEnd/>
            <a:tailEnd/>
          </a:ln>
          <a:effectLst/>
        </p:spPr>
        <p:txBody>
          <a:bodyPr wrap="none">
            <a:spAutoFit/>
          </a:bodyPr>
          <a:lstStyle/>
          <a:p>
            <a:r>
              <a:rPr kumimoji="1" lang="en-US" altLang="zh-CN" sz="1600" b="1">
                <a:solidFill>
                  <a:schemeClr val="folHlink"/>
                </a:solidFill>
                <a:latin typeface="Times New Roman" pitchFamily="18" charset="0"/>
                <a:ea typeface="宋体" pitchFamily="2" charset="-122"/>
              </a:rPr>
              <a:t>141       .        14            . 0 1 </a:t>
            </a:r>
            <a:r>
              <a:rPr kumimoji="1" lang="en-US" altLang="zh-CN" sz="1600">
                <a:solidFill>
                  <a:schemeClr val="folHlink"/>
                </a:solidFill>
                <a:latin typeface="Times New Roman" pitchFamily="18" charset="0"/>
                <a:ea typeface="宋体" pitchFamily="2" charset="-122"/>
              </a:rPr>
              <a:t>0 0 0 0 0 0 </a:t>
            </a:r>
            <a:endParaRPr kumimoji="1" lang="en-US" altLang="zh-CN" sz="1600" b="1">
              <a:solidFill>
                <a:schemeClr val="folHlink"/>
              </a:solidFill>
              <a:latin typeface="Times New Roman" pitchFamily="18" charset="0"/>
              <a:ea typeface="宋体" pitchFamily="2" charset="-122"/>
            </a:endParaRPr>
          </a:p>
        </p:txBody>
      </p:sp>
      <p:sp>
        <p:nvSpPr>
          <p:cNvPr id="987172" name="Rectangle 36"/>
          <p:cNvSpPr>
            <a:spLocks noChangeArrowheads="1"/>
          </p:cNvSpPr>
          <p:nvPr/>
        </p:nvSpPr>
        <p:spPr bwMode="auto">
          <a:xfrm>
            <a:off x="5043488" y="3084513"/>
            <a:ext cx="2870200" cy="342900"/>
          </a:xfrm>
          <a:prstGeom prst="rect">
            <a:avLst/>
          </a:prstGeom>
          <a:solidFill>
            <a:srgbClr val="FFCCCC"/>
          </a:solidFill>
          <a:ln w="12700">
            <a:noFill/>
            <a:miter lim="800000"/>
            <a:headEnd/>
            <a:tailEnd/>
          </a:ln>
          <a:effectLst/>
        </p:spPr>
        <p:txBody>
          <a:bodyPr wrap="none" anchor="ctr"/>
          <a:lstStyle/>
          <a:p>
            <a:endParaRPr lang="zh-CN" altLang="en-US"/>
          </a:p>
        </p:txBody>
      </p:sp>
      <p:sp>
        <p:nvSpPr>
          <p:cNvPr id="987177" name="Rectangle 41"/>
          <p:cNvSpPr>
            <a:spLocks noChangeArrowheads="1"/>
          </p:cNvSpPr>
          <p:nvPr/>
        </p:nvSpPr>
        <p:spPr bwMode="auto">
          <a:xfrm>
            <a:off x="5019675" y="3068639"/>
            <a:ext cx="3914534" cy="366767"/>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1600">
                <a:solidFill>
                  <a:schemeClr val="folHlink"/>
                </a:solidFill>
                <a:latin typeface="Times New Roman" pitchFamily="18" charset="0"/>
                <a:ea typeface="宋体" pitchFamily="2" charset="-122"/>
              </a:rPr>
              <a:t>1 1 1 1 1 1 1 1 1 1 1 1 1 1 1 1</a:t>
            </a:r>
            <a:r>
              <a:rPr kumimoji="1" lang="en-US" altLang="zh-CN" sz="1800">
                <a:solidFill>
                  <a:schemeClr val="folHlink"/>
                </a:solidFill>
                <a:latin typeface="Times New Roman" pitchFamily="18" charset="0"/>
                <a:ea typeface="宋体" pitchFamily="2" charset="-122"/>
              </a:rPr>
              <a:t>  </a:t>
            </a:r>
            <a:r>
              <a:rPr kumimoji="1" lang="en-US" altLang="zh-CN" sz="800">
                <a:solidFill>
                  <a:schemeClr val="folHlink"/>
                </a:solidFill>
                <a:latin typeface="Times New Roman" pitchFamily="18" charset="0"/>
                <a:ea typeface="宋体" pitchFamily="2" charset="-122"/>
              </a:rPr>
              <a:t> </a:t>
            </a:r>
            <a:r>
              <a:rPr kumimoji="1" lang="en-US" altLang="zh-CN" sz="1600">
                <a:solidFill>
                  <a:schemeClr val="folHlink"/>
                </a:solidFill>
                <a:latin typeface="Times New Roman" pitchFamily="18" charset="0"/>
                <a:ea typeface="宋体" pitchFamily="2" charset="-122"/>
              </a:rPr>
              <a:t>1 1 0 0 0 0 0 0</a:t>
            </a:r>
          </a:p>
        </p:txBody>
      </p:sp>
      <p:sp>
        <p:nvSpPr>
          <p:cNvPr id="987138" name="Rectangle 2"/>
          <p:cNvSpPr>
            <a:spLocks noGrp="1" noChangeArrowheads="1"/>
          </p:cNvSpPr>
          <p:nvPr>
            <p:ph type="title"/>
          </p:nvPr>
        </p:nvSpPr>
        <p:spPr>
          <a:xfrm>
            <a:off x="1992313" y="260350"/>
            <a:ext cx="8475662" cy="1055688"/>
          </a:xfrm>
          <a:solidFill>
            <a:srgbClr val="FFFFCC"/>
          </a:solidFill>
          <a:ln>
            <a:solidFill>
              <a:srgbClr val="333399"/>
            </a:solidFill>
          </a:ln>
          <a:effectLst>
            <a:outerShdw dist="35921" dir="2700000" algn="ctr" rotWithShape="0">
              <a:schemeClr val="bg2"/>
            </a:outerShdw>
          </a:effectLst>
        </p:spPr>
        <p:txBody>
          <a:bodyPr/>
          <a:lstStyle/>
          <a:p>
            <a:pPr algn="ctr"/>
            <a:r>
              <a:rPr lang="en-US" altLang="zh-CN" sz="3200"/>
              <a:t>【</a:t>
            </a:r>
            <a:r>
              <a:rPr lang="zh-CN" altLang="en-US" sz="3200"/>
              <a:t>例</a:t>
            </a:r>
            <a:r>
              <a:rPr lang="en-US" altLang="zh-CN" sz="3200"/>
              <a:t>4-2】</a:t>
            </a:r>
            <a:r>
              <a:rPr lang="zh-CN" altLang="en-US" sz="3200"/>
              <a:t>已知 </a:t>
            </a:r>
            <a:r>
              <a:rPr lang="en-US" altLang="zh-CN" sz="3200"/>
              <a:t>IP </a:t>
            </a:r>
            <a:r>
              <a:rPr lang="zh-CN" altLang="en-US" sz="3200"/>
              <a:t>地址是 </a:t>
            </a:r>
            <a:r>
              <a:rPr lang="en-US" altLang="zh-CN" sz="3200"/>
              <a:t>141.14.72.24</a:t>
            </a:r>
            <a:r>
              <a:rPr lang="zh-CN" altLang="en-US" sz="3200"/>
              <a:t>，子网掩码是 </a:t>
            </a:r>
            <a:r>
              <a:rPr lang="en-US" altLang="zh-CN" sz="3200"/>
              <a:t>255.255.192.0</a:t>
            </a:r>
            <a:r>
              <a:rPr lang="zh-CN" altLang="en-US" sz="3200"/>
              <a:t>。试求网络地址。 </a:t>
            </a:r>
          </a:p>
        </p:txBody>
      </p:sp>
      <p:sp>
        <p:nvSpPr>
          <p:cNvPr id="987169" name="Rectangle 33"/>
          <p:cNvSpPr>
            <a:spLocks noChangeArrowheads="1"/>
          </p:cNvSpPr>
          <p:nvPr/>
        </p:nvSpPr>
        <p:spPr bwMode="auto">
          <a:xfrm>
            <a:off x="5037138" y="1785938"/>
            <a:ext cx="5137150" cy="360362"/>
          </a:xfrm>
          <a:prstGeom prst="rect">
            <a:avLst/>
          </a:prstGeom>
          <a:noFill/>
          <a:ln w="9525">
            <a:solidFill>
              <a:schemeClr val="tx1"/>
            </a:solidFill>
            <a:miter lim="800000"/>
            <a:headEnd/>
            <a:tailEnd/>
          </a:ln>
          <a:effectLst/>
        </p:spPr>
        <p:txBody>
          <a:bodyPr wrap="none" anchor="ctr"/>
          <a:lstStyle/>
          <a:p>
            <a:endParaRPr lang="zh-CN" altLang="en-US"/>
          </a:p>
        </p:txBody>
      </p:sp>
      <p:sp>
        <p:nvSpPr>
          <p:cNvPr id="987170" name="Rectangle 34"/>
          <p:cNvSpPr>
            <a:spLocks noChangeArrowheads="1"/>
          </p:cNvSpPr>
          <p:nvPr/>
        </p:nvSpPr>
        <p:spPr bwMode="auto">
          <a:xfrm>
            <a:off x="2019300" y="1795464"/>
            <a:ext cx="2825750" cy="33337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1600">
                <a:solidFill>
                  <a:schemeClr val="folHlink"/>
                </a:solidFill>
                <a:latin typeface="Arial" charset="0"/>
              </a:rPr>
              <a:t>(a) </a:t>
            </a:r>
            <a:r>
              <a:rPr kumimoji="1" lang="zh-CN" altLang="en-US" sz="1600">
                <a:solidFill>
                  <a:schemeClr val="folHlink"/>
                </a:solidFill>
                <a:latin typeface="Arial" charset="0"/>
              </a:rPr>
              <a:t>点分十进制表示的 </a:t>
            </a:r>
            <a:r>
              <a:rPr kumimoji="1" lang="en-US" altLang="zh-CN" sz="1600">
                <a:solidFill>
                  <a:schemeClr val="folHlink"/>
                </a:solidFill>
                <a:latin typeface="Arial" charset="0"/>
              </a:rPr>
              <a:t>IP </a:t>
            </a:r>
            <a:r>
              <a:rPr kumimoji="1" lang="zh-CN" altLang="en-US" sz="1600">
                <a:solidFill>
                  <a:schemeClr val="folHlink"/>
                </a:solidFill>
                <a:latin typeface="Arial" charset="0"/>
              </a:rPr>
              <a:t>地址</a:t>
            </a:r>
          </a:p>
        </p:txBody>
      </p:sp>
      <p:sp>
        <p:nvSpPr>
          <p:cNvPr id="987171" name="Rectangle 35"/>
          <p:cNvSpPr>
            <a:spLocks noChangeArrowheads="1"/>
          </p:cNvSpPr>
          <p:nvPr/>
        </p:nvSpPr>
        <p:spPr bwMode="auto">
          <a:xfrm>
            <a:off x="5037138" y="4508501"/>
            <a:ext cx="5137150" cy="360363"/>
          </a:xfrm>
          <a:prstGeom prst="rect">
            <a:avLst/>
          </a:prstGeom>
          <a:solidFill>
            <a:srgbClr val="CCECFF"/>
          </a:solidFill>
          <a:ln w="9525">
            <a:solidFill>
              <a:schemeClr val="tx1"/>
            </a:solidFill>
            <a:miter lim="800000"/>
            <a:headEnd/>
            <a:tailEnd/>
          </a:ln>
          <a:effectLst/>
        </p:spPr>
        <p:txBody>
          <a:bodyPr wrap="none" anchor="ctr"/>
          <a:lstStyle/>
          <a:p>
            <a:endParaRPr lang="zh-CN" altLang="en-US"/>
          </a:p>
        </p:txBody>
      </p:sp>
      <p:sp>
        <p:nvSpPr>
          <p:cNvPr id="987173" name="Rectangle 37"/>
          <p:cNvSpPr>
            <a:spLocks noChangeArrowheads="1"/>
          </p:cNvSpPr>
          <p:nvPr/>
        </p:nvSpPr>
        <p:spPr bwMode="auto">
          <a:xfrm>
            <a:off x="2019300" y="3068639"/>
            <a:ext cx="2875788" cy="335989"/>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1600">
                <a:solidFill>
                  <a:schemeClr val="folHlink"/>
                </a:solidFill>
                <a:latin typeface="Arial" charset="0"/>
              </a:rPr>
              <a:t>(c) </a:t>
            </a:r>
            <a:r>
              <a:rPr kumimoji="1" lang="zh-CN" altLang="en-US" sz="1600">
                <a:solidFill>
                  <a:schemeClr val="folHlink"/>
                </a:solidFill>
                <a:latin typeface="Arial" charset="0"/>
              </a:rPr>
              <a:t>子网掩码是 </a:t>
            </a:r>
            <a:r>
              <a:rPr kumimoji="1" lang="en-US" altLang="zh-CN" sz="1600">
                <a:solidFill>
                  <a:schemeClr val="folHlink"/>
                </a:solidFill>
                <a:latin typeface="Arial" charset="0"/>
              </a:rPr>
              <a:t>255.255.192.0</a:t>
            </a:r>
          </a:p>
        </p:txBody>
      </p:sp>
      <p:sp>
        <p:nvSpPr>
          <p:cNvPr id="987174" name="Line 38"/>
          <p:cNvSpPr>
            <a:spLocks noChangeShapeType="1"/>
          </p:cNvSpPr>
          <p:nvPr/>
        </p:nvSpPr>
        <p:spPr bwMode="auto">
          <a:xfrm>
            <a:off x="7575550" y="3081339"/>
            <a:ext cx="0" cy="352425"/>
          </a:xfrm>
          <a:prstGeom prst="line">
            <a:avLst/>
          </a:prstGeom>
          <a:noFill/>
          <a:ln w="9525">
            <a:solidFill>
              <a:schemeClr val="tx1"/>
            </a:solidFill>
            <a:prstDash val="dash"/>
            <a:round/>
            <a:headEnd/>
            <a:tailEnd/>
          </a:ln>
          <a:effectLst/>
        </p:spPr>
        <p:txBody>
          <a:bodyPr wrap="none" anchor="ctr"/>
          <a:lstStyle/>
          <a:p>
            <a:endParaRPr lang="zh-CN" altLang="en-US"/>
          </a:p>
        </p:txBody>
      </p:sp>
      <p:sp>
        <p:nvSpPr>
          <p:cNvPr id="987175" name="Line 39"/>
          <p:cNvSpPr>
            <a:spLocks noChangeShapeType="1"/>
          </p:cNvSpPr>
          <p:nvPr/>
        </p:nvSpPr>
        <p:spPr bwMode="auto">
          <a:xfrm>
            <a:off x="8875713" y="3071814"/>
            <a:ext cx="0" cy="357187"/>
          </a:xfrm>
          <a:prstGeom prst="line">
            <a:avLst/>
          </a:prstGeom>
          <a:noFill/>
          <a:ln w="9525">
            <a:solidFill>
              <a:schemeClr val="tx1"/>
            </a:solidFill>
            <a:prstDash val="dash"/>
            <a:round/>
            <a:headEnd/>
            <a:tailEnd/>
          </a:ln>
          <a:effectLst/>
        </p:spPr>
        <p:txBody>
          <a:bodyPr wrap="none" anchor="ctr"/>
          <a:lstStyle/>
          <a:p>
            <a:endParaRPr lang="zh-CN" altLang="en-US"/>
          </a:p>
        </p:txBody>
      </p:sp>
      <p:sp>
        <p:nvSpPr>
          <p:cNvPr id="987176" name="Rectangle 40"/>
          <p:cNvSpPr>
            <a:spLocks noChangeArrowheads="1"/>
          </p:cNvSpPr>
          <p:nvPr/>
        </p:nvSpPr>
        <p:spPr bwMode="auto">
          <a:xfrm>
            <a:off x="5037138" y="3074988"/>
            <a:ext cx="5137150" cy="360362"/>
          </a:xfrm>
          <a:prstGeom prst="rect">
            <a:avLst/>
          </a:prstGeom>
          <a:noFill/>
          <a:ln w="9525">
            <a:solidFill>
              <a:schemeClr val="tx1"/>
            </a:solidFill>
            <a:miter lim="800000"/>
            <a:headEnd/>
            <a:tailEnd/>
          </a:ln>
          <a:effectLst/>
        </p:spPr>
        <p:txBody>
          <a:bodyPr wrap="none" anchor="ctr"/>
          <a:lstStyle/>
          <a:p>
            <a:endParaRPr lang="zh-CN" altLang="en-US"/>
          </a:p>
        </p:txBody>
      </p:sp>
      <p:sp>
        <p:nvSpPr>
          <p:cNvPr id="987178" name="Rectangle 42"/>
          <p:cNvSpPr>
            <a:spLocks noChangeArrowheads="1"/>
          </p:cNvSpPr>
          <p:nvPr/>
        </p:nvSpPr>
        <p:spPr bwMode="auto">
          <a:xfrm>
            <a:off x="8850313" y="3098801"/>
            <a:ext cx="1362554" cy="335989"/>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1600">
                <a:solidFill>
                  <a:schemeClr val="folHlink"/>
                </a:solidFill>
                <a:latin typeface="Times New Roman" pitchFamily="18" charset="0"/>
                <a:ea typeface="宋体" pitchFamily="2" charset="-122"/>
              </a:rPr>
              <a:t>0 0 0 0 0 0 0 0</a:t>
            </a:r>
          </a:p>
        </p:txBody>
      </p:sp>
      <p:sp>
        <p:nvSpPr>
          <p:cNvPr id="987180" name="Rectangle 44"/>
          <p:cNvSpPr>
            <a:spLocks noChangeArrowheads="1"/>
          </p:cNvSpPr>
          <p:nvPr/>
        </p:nvSpPr>
        <p:spPr bwMode="auto">
          <a:xfrm>
            <a:off x="5046663" y="3789363"/>
            <a:ext cx="5137150" cy="360362"/>
          </a:xfrm>
          <a:prstGeom prst="rect">
            <a:avLst/>
          </a:prstGeom>
          <a:noFill/>
          <a:ln w="9525">
            <a:solidFill>
              <a:schemeClr val="tx1"/>
            </a:solidFill>
            <a:miter lim="800000"/>
            <a:headEnd/>
            <a:tailEnd/>
          </a:ln>
          <a:effectLst/>
        </p:spPr>
        <p:txBody>
          <a:bodyPr wrap="none" anchor="ctr"/>
          <a:lstStyle/>
          <a:p>
            <a:endParaRPr lang="zh-CN" altLang="en-US"/>
          </a:p>
        </p:txBody>
      </p:sp>
      <p:sp>
        <p:nvSpPr>
          <p:cNvPr id="987181" name="Text Box 45"/>
          <p:cNvSpPr txBox="1">
            <a:spLocks noChangeArrowheads="1"/>
          </p:cNvSpPr>
          <p:nvPr/>
        </p:nvSpPr>
        <p:spPr bwMode="auto">
          <a:xfrm>
            <a:off x="5537200" y="1795463"/>
            <a:ext cx="2165350" cy="336550"/>
          </a:xfrm>
          <a:prstGeom prst="rect">
            <a:avLst/>
          </a:prstGeom>
          <a:noFill/>
          <a:ln w="9525">
            <a:noFill/>
            <a:miter lim="800000"/>
            <a:headEnd/>
            <a:tailEnd/>
          </a:ln>
          <a:effectLst/>
        </p:spPr>
        <p:txBody>
          <a:bodyPr wrap="none">
            <a:spAutoFit/>
          </a:bodyPr>
          <a:lstStyle/>
          <a:p>
            <a:r>
              <a:rPr kumimoji="1" lang="en-US" altLang="zh-CN" sz="1600" b="1">
                <a:solidFill>
                  <a:schemeClr val="folHlink"/>
                </a:solidFill>
                <a:latin typeface="Times New Roman" pitchFamily="18" charset="0"/>
                <a:ea typeface="宋体" pitchFamily="2" charset="-122"/>
              </a:rPr>
              <a:t>141       .        14            .</a:t>
            </a:r>
          </a:p>
        </p:txBody>
      </p:sp>
      <p:sp>
        <p:nvSpPr>
          <p:cNvPr id="987182" name="Text Box 46"/>
          <p:cNvSpPr txBox="1">
            <a:spLocks noChangeArrowheads="1"/>
          </p:cNvSpPr>
          <p:nvPr/>
        </p:nvSpPr>
        <p:spPr bwMode="auto">
          <a:xfrm>
            <a:off x="7986713" y="1795463"/>
            <a:ext cx="1708150" cy="336550"/>
          </a:xfrm>
          <a:prstGeom prst="rect">
            <a:avLst/>
          </a:prstGeom>
          <a:noFill/>
          <a:ln w="9525">
            <a:noFill/>
            <a:miter lim="800000"/>
            <a:headEnd/>
            <a:tailEnd/>
          </a:ln>
          <a:effectLst/>
        </p:spPr>
        <p:txBody>
          <a:bodyPr wrap="none">
            <a:spAutoFit/>
          </a:bodyPr>
          <a:lstStyle/>
          <a:p>
            <a:r>
              <a:rPr kumimoji="1" lang="en-US" altLang="zh-CN" sz="1600" b="1">
                <a:solidFill>
                  <a:schemeClr val="folHlink"/>
                </a:solidFill>
                <a:latin typeface="Times New Roman" pitchFamily="18" charset="0"/>
                <a:ea typeface="宋体" pitchFamily="2" charset="-122"/>
              </a:rPr>
              <a:t> 72          .          24</a:t>
            </a:r>
          </a:p>
        </p:txBody>
      </p:sp>
      <p:sp>
        <p:nvSpPr>
          <p:cNvPr id="987183" name="Text Box 47"/>
          <p:cNvSpPr txBox="1">
            <a:spLocks noChangeArrowheads="1"/>
          </p:cNvSpPr>
          <p:nvPr/>
        </p:nvSpPr>
        <p:spPr bwMode="auto">
          <a:xfrm>
            <a:off x="5537200" y="4529138"/>
            <a:ext cx="2165350" cy="336550"/>
          </a:xfrm>
          <a:prstGeom prst="rect">
            <a:avLst/>
          </a:prstGeom>
          <a:noFill/>
          <a:ln w="9525">
            <a:noFill/>
            <a:miter lim="800000"/>
            <a:headEnd/>
            <a:tailEnd/>
          </a:ln>
          <a:effectLst/>
        </p:spPr>
        <p:txBody>
          <a:bodyPr wrap="none">
            <a:spAutoFit/>
          </a:bodyPr>
          <a:lstStyle/>
          <a:p>
            <a:r>
              <a:rPr kumimoji="1" lang="en-US" altLang="zh-CN" sz="1600" b="1">
                <a:solidFill>
                  <a:schemeClr val="folHlink"/>
                </a:solidFill>
                <a:latin typeface="Times New Roman" pitchFamily="18" charset="0"/>
                <a:ea typeface="宋体" pitchFamily="2" charset="-122"/>
              </a:rPr>
              <a:t>141       .        14            .</a:t>
            </a:r>
          </a:p>
        </p:txBody>
      </p:sp>
      <p:sp>
        <p:nvSpPr>
          <p:cNvPr id="987184" name="Text Box 48"/>
          <p:cNvSpPr txBox="1">
            <a:spLocks noChangeArrowheads="1"/>
          </p:cNvSpPr>
          <p:nvPr/>
        </p:nvSpPr>
        <p:spPr bwMode="auto">
          <a:xfrm>
            <a:off x="8040688" y="4529138"/>
            <a:ext cx="1657350" cy="336550"/>
          </a:xfrm>
          <a:prstGeom prst="rect">
            <a:avLst/>
          </a:prstGeom>
          <a:noFill/>
          <a:ln w="9525">
            <a:noFill/>
            <a:miter lim="800000"/>
            <a:headEnd/>
            <a:tailEnd/>
          </a:ln>
          <a:effectLst/>
        </p:spPr>
        <p:txBody>
          <a:bodyPr wrap="none">
            <a:spAutoFit/>
          </a:bodyPr>
          <a:lstStyle/>
          <a:p>
            <a:r>
              <a:rPr kumimoji="1" lang="en-US" altLang="zh-CN" sz="1600" b="1">
                <a:solidFill>
                  <a:schemeClr val="folHlink"/>
                </a:solidFill>
                <a:latin typeface="Times New Roman" pitchFamily="18" charset="0"/>
                <a:ea typeface="宋体" pitchFamily="2" charset="-122"/>
              </a:rPr>
              <a:t>64          .            </a:t>
            </a:r>
            <a:r>
              <a:rPr kumimoji="1" lang="en-US" altLang="zh-CN" sz="1600">
                <a:solidFill>
                  <a:schemeClr val="folHlink"/>
                </a:solidFill>
                <a:latin typeface="Times New Roman" pitchFamily="18" charset="0"/>
                <a:ea typeface="宋体" pitchFamily="2" charset="-122"/>
              </a:rPr>
              <a:t>0</a:t>
            </a:r>
          </a:p>
        </p:txBody>
      </p:sp>
      <p:sp>
        <p:nvSpPr>
          <p:cNvPr id="987186" name="Text Box 50"/>
          <p:cNvSpPr txBox="1">
            <a:spLocks noChangeArrowheads="1"/>
          </p:cNvSpPr>
          <p:nvPr/>
        </p:nvSpPr>
        <p:spPr bwMode="auto">
          <a:xfrm>
            <a:off x="8801100" y="3810000"/>
            <a:ext cx="895350" cy="336550"/>
          </a:xfrm>
          <a:prstGeom prst="rect">
            <a:avLst/>
          </a:prstGeom>
          <a:noFill/>
          <a:ln w="9525">
            <a:noFill/>
            <a:miter lim="800000"/>
            <a:headEnd/>
            <a:tailEnd/>
          </a:ln>
          <a:effectLst/>
        </p:spPr>
        <p:txBody>
          <a:bodyPr wrap="none">
            <a:spAutoFit/>
          </a:bodyPr>
          <a:lstStyle/>
          <a:p>
            <a:r>
              <a:rPr kumimoji="1" lang="en-US" altLang="zh-CN" sz="1600" b="1">
                <a:solidFill>
                  <a:schemeClr val="folHlink"/>
                </a:solidFill>
                <a:latin typeface="Times New Roman" pitchFamily="18" charset="0"/>
                <a:ea typeface="宋体" pitchFamily="2" charset="-122"/>
              </a:rPr>
              <a:t>.           </a:t>
            </a:r>
            <a:r>
              <a:rPr kumimoji="1" lang="en-US" altLang="zh-CN" sz="1600">
                <a:solidFill>
                  <a:schemeClr val="folHlink"/>
                </a:solidFill>
                <a:latin typeface="Times New Roman" pitchFamily="18" charset="0"/>
                <a:ea typeface="宋体" pitchFamily="2" charset="-122"/>
              </a:rPr>
              <a:t>0</a:t>
            </a:r>
          </a:p>
        </p:txBody>
      </p:sp>
      <p:sp>
        <p:nvSpPr>
          <p:cNvPr id="987187" name="Line 51"/>
          <p:cNvSpPr>
            <a:spLocks noChangeShapeType="1"/>
          </p:cNvSpPr>
          <p:nvPr/>
        </p:nvSpPr>
        <p:spPr bwMode="auto">
          <a:xfrm>
            <a:off x="6329363" y="3071814"/>
            <a:ext cx="0" cy="352425"/>
          </a:xfrm>
          <a:prstGeom prst="line">
            <a:avLst/>
          </a:prstGeom>
          <a:noFill/>
          <a:ln w="9525">
            <a:solidFill>
              <a:schemeClr val="tx1"/>
            </a:solidFill>
            <a:prstDash val="dash"/>
            <a:round/>
            <a:headEnd/>
            <a:tailEnd/>
          </a:ln>
          <a:effectLst/>
        </p:spPr>
        <p:txBody>
          <a:bodyPr wrap="none" anchor="ctr"/>
          <a:lstStyle/>
          <a:p>
            <a:endParaRPr lang="zh-CN" altLang="en-US"/>
          </a:p>
        </p:txBody>
      </p:sp>
      <p:sp>
        <p:nvSpPr>
          <p:cNvPr id="987188" name="Rectangle 52"/>
          <p:cNvSpPr>
            <a:spLocks noChangeArrowheads="1"/>
          </p:cNvSpPr>
          <p:nvPr/>
        </p:nvSpPr>
        <p:spPr bwMode="auto">
          <a:xfrm>
            <a:off x="7553325" y="2433639"/>
            <a:ext cx="1362554" cy="335989"/>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1600">
                <a:solidFill>
                  <a:schemeClr val="folHlink"/>
                </a:solidFill>
                <a:latin typeface="Times New Roman" pitchFamily="18" charset="0"/>
                <a:ea typeface="宋体" pitchFamily="2" charset="-122"/>
              </a:rPr>
              <a:t>0 1 0 0 1 0 0 0</a:t>
            </a:r>
          </a:p>
        </p:txBody>
      </p:sp>
      <p:sp>
        <p:nvSpPr>
          <p:cNvPr id="987189" name="Rectangle 53"/>
          <p:cNvSpPr>
            <a:spLocks noChangeArrowheads="1"/>
          </p:cNvSpPr>
          <p:nvPr/>
        </p:nvSpPr>
        <p:spPr bwMode="auto">
          <a:xfrm>
            <a:off x="5033963" y="2419351"/>
            <a:ext cx="5137150" cy="360363"/>
          </a:xfrm>
          <a:prstGeom prst="rect">
            <a:avLst/>
          </a:prstGeom>
          <a:noFill/>
          <a:ln w="9525">
            <a:solidFill>
              <a:schemeClr val="tx1"/>
            </a:solidFill>
            <a:miter lim="800000"/>
            <a:headEnd/>
            <a:tailEnd/>
          </a:ln>
          <a:effectLst/>
        </p:spPr>
        <p:txBody>
          <a:bodyPr wrap="none" anchor="ctr"/>
          <a:lstStyle/>
          <a:p>
            <a:endParaRPr lang="zh-CN" altLang="en-US"/>
          </a:p>
        </p:txBody>
      </p:sp>
      <p:sp>
        <p:nvSpPr>
          <p:cNvPr id="987190" name="Text Box 54"/>
          <p:cNvSpPr txBox="1">
            <a:spLocks noChangeArrowheads="1"/>
          </p:cNvSpPr>
          <p:nvPr/>
        </p:nvSpPr>
        <p:spPr bwMode="auto">
          <a:xfrm>
            <a:off x="5537200" y="2430463"/>
            <a:ext cx="2165350" cy="336550"/>
          </a:xfrm>
          <a:prstGeom prst="rect">
            <a:avLst/>
          </a:prstGeom>
          <a:noFill/>
          <a:ln w="9525">
            <a:noFill/>
            <a:miter lim="800000"/>
            <a:headEnd/>
            <a:tailEnd/>
          </a:ln>
          <a:effectLst/>
        </p:spPr>
        <p:txBody>
          <a:bodyPr wrap="none">
            <a:spAutoFit/>
          </a:bodyPr>
          <a:lstStyle/>
          <a:p>
            <a:r>
              <a:rPr kumimoji="1" lang="en-US" altLang="zh-CN" sz="1600" b="1">
                <a:solidFill>
                  <a:schemeClr val="folHlink"/>
                </a:solidFill>
                <a:latin typeface="Times New Roman" pitchFamily="18" charset="0"/>
                <a:ea typeface="宋体" pitchFamily="2" charset="-122"/>
              </a:rPr>
              <a:t>141       .        14            .</a:t>
            </a:r>
          </a:p>
        </p:txBody>
      </p:sp>
      <p:sp>
        <p:nvSpPr>
          <p:cNvPr id="987191" name="Text Box 55"/>
          <p:cNvSpPr txBox="1">
            <a:spLocks noChangeArrowheads="1"/>
          </p:cNvSpPr>
          <p:nvPr/>
        </p:nvSpPr>
        <p:spPr bwMode="auto">
          <a:xfrm>
            <a:off x="8778875" y="2430463"/>
            <a:ext cx="946150" cy="336550"/>
          </a:xfrm>
          <a:prstGeom prst="rect">
            <a:avLst/>
          </a:prstGeom>
          <a:noFill/>
          <a:ln w="9525">
            <a:noFill/>
            <a:miter lim="800000"/>
            <a:headEnd/>
            <a:tailEnd/>
          </a:ln>
          <a:effectLst/>
        </p:spPr>
        <p:txBody>
          <a:bodyPr wrap="none">
            <a:spAutoFit/>
          </a:bodyPr>
          <a:lstStyle/>
          <a:p>
            <a:r>
              <a:rPr kumimoji="1" lang="en-US" altLang="zh-CN" sz="1600" b="1">
                <a:solidFill>
                  <a:schemeClr val="folHlink"/>
                </a:solidFill>
                <a:latin typeface="Times New Roman" pitchFamily="18" charset="0"/>
                <a:ea typeface="宋体" pitchFamily="2" charset="-122"/>
              </a:rPr>
              <a:t>.          24</a:t>
            </a:r>
          </a:p>
        </p:txBody>
      </p:sp>
      <p:sp>
        <p:nvSpPr>
          <p:cNvPr id="987192" name="Rectangle 56"/>
          <p:cNvSpPr>
            <a:spLocks noChangeArrowheads="1"/>
          </p:cNvSpPr>
          <p:nvPr/>
        </p:nvSpPr>
        <p:spPr bwMode="auto">
          <a:xfrm>
            <a:off x="7913688" y="1795463"/>
            <a:ext cx="647700" cy="360362"/>
          </a:xfrm>
          <a:prstGeom prst="rect">
            <a:avLst/>
          </a:prstGeom>
          <a:noFill/>
          <a:ln w="57150">
            <a:solidFill>
              <a:schemeClr val="hlink"/>
            </a:solidFill>
            <a:miter lim="800000"/>
            <a:headEnd/>
            <a:tailEnd/>
          </a:ln>
          <a:effectLst/>
        </p:spPr>
        <p:txBody>
          <a:bodyPr wrap="none" anchor="ctr"/>
          <a:lstStyle/>
          <a:p>
            <a:endParaRPr lang="zh-CN" altLang="en-US"/>
          </a:p>
        </p:txBody>
      </p:sp>
      <p:sp>
        <p:nvSpPr>
          <p:cNvPr id="987194" name="Rectangle 58"/>
          <p:cNvSpPr>
            <a:spLocks noChangeArrowheads="1"/>
          </p:cNvSpPr>
          <p:nvPr/>
        </p:nvSpPr>
        <p:spPr bwMode="auto">
          <a:xfrm>
            <a:off x="2019301" y="2419351"/>
            <a:ext cx="2995613" cy="33337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1600">
                <a:solidFill>
                  <a:schemeClr val="folHlink"/>
                </a:solidFill>
                <a:latin typeface="Arial" charset="0"/>
              </a:rPr>
              <a:t>(b) IP </a:t>
            </a:r>
            <a:r>
              <a:rPr kumimoji="1" lang="zh-CN" altLang="en-US" sz="1600">
                <a:solidFill>
                  <a:schemeClr val="folHlink"/>
                </a:solidFill>
                <a:latin typeface="Arial" charset="0"/>
              </a:rPr>
              <a:t>地址的第 </a:t>
            </a:r>
            <a:r>
              <a:rPr kumimoji="1" lang="en-US" altLang="zh-CN" sz="1600">
                <a:solidFill>
                  <a:schemeClr val="folHlink"/>
                </a:solidFill>
                <a:latin typeface="Arial" charset="0"/>
              </a:rPr>
              <a:t>3 </a:t>
            </a:r>
            <a:r>
              <a:rPr kumimoji="1" lang="zh-CN" altLang="en-US" sz="1600">
                <a:solidFill>
                  <a:schemeClr val="folHlink"/>
                </a:solidFill>
                <a:latin typeface="Arial" charset="0"/>
              </a:rPr>
              <a:t>字节是二进制</a:t>
            </a:r>
          </a:p>
        </p:txBody>
      </p:sp>
      <p:sp>
        <p:nvSpPr>
          <p:cNvPr id="987195" name="Rectangle 59"/>
          <p:cNvSpPr>
            <a:spLocks noChangeArrowheads="1"/>
          </p:cNvSpPr>
          <p:nvPr/>
        </p:nvSpPr>
        <p:spPr bwMode="auto">
          <a:xfrm>
            <a:off x="2019300" y="3787776"/>
            <a:ext cx="2971800" cy="33337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1600">
                <a:solidFill>
                  <a:schemeClr val="folHlink"/>
                </a:solidFill>
                <a:latin typeface="Arial" charset="0"/>
              </a:rPr>
              <a:t>(d) IP </a:t>
            </a:r>
            <a:r>
              <a:rPr kumimoji="1" lang="zh-CN" altLang="en-US" sz="1600">
                <a:solidFill>
                  <a:schemeClr val="folHlink"/>
                </a:solidFill>
                <a:latin typeface="Arial" charset="0"/>
              </a:rPr>
              <a:t>地址与子网掩码逐位相与</a:t>
            </a:r>
          </a:p>
        </p:txBody>
      </p:sp>
      <p:sp>
        <p:nvSpPr>
          <p:cNvPr id="987196" name="Rectangle 60"/>
          <p:cNvSpPr>
            <a:spLocks noChangeArrowheads="1"/>
          </p:cNvSpPr>
          <p:nvPr/>
        </p:nvSpPr>
        <p:spPr bwMode="auto">
          <a:xfrm>
            <a:off x="2019300" y="4532314"/>
            <a:ext cx="3159520" cy="335989"/>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1600">
                <a:solidFill>
                  <a:schemeClr val="folHlink"/>
                </a:solidFill>
                <a:latin typeface="Arial" charset="0"/>
              </a:rPr>
              <a:t>(e) </a:t>
            </a:r>
            <a:r>
              <a:rPr kumimoji="1" lang="zh-CN" altLang="en-US" sz="1600">
                <a:solidFill>
                  <a:schemeClr val="folHlink"/>
                </a:solidFill>
                <a:latin typeface="Arial" charset="0"/>
              </a:rPr>
              <a:t>网络地址（点分十进制表示）</a:t>
            </a:r>
          </a:p>
        </p:txBody>
      </p:sp>
      <p:sp>
        <p:nvSpPr>
          <p:cNvPr id="31" name="灯片编号占位符 30"/>
          <p:cNvSpPr>
            <a:spLocks noGrp="1"/>
          </p:cNvSpPr>
          <p:nvPr>
            <p:ph type="sldNum" sz="quarter" idx="12"/>
          </p:nvPr>
        </p:nvSpPr>
        <p:spPr/>
        <p:txBody>
          <a:bodyPr/>
          <a:lstStyle/>
          <a:p>
            <a:fld id="{E4E48599-B357-448A-84B1-94919B60A458}" type="slidenum">
              <a:rPr lang="en-US" altLang="zh-CN" smtClean="0"/>
              <a:pPr/>
              <a:t>104</a:t>
            </a:fld>
            <a:endParaRPr lang="en-US" altLang="zh-CN"/>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9187" name="Rectangle 3"/>
          <p:cNvSpPr>
            <a:spLocks noChangeArrowheads="1"/>
          </p:cNvSpPr>
          <p:nvPr/>
        </p:nvSpPr>
        <p:spPr bwMode="auto">
          <a:xfrm>
            <a:off x="5051425" y="3798889"/>
            <a:ext cx="3017838" cy="344487"/>
          </a:xfrm>
          <a:prstGeom prst="rect">
            <a:avLst/>
          </a:prstGeom>
          <a:solidFill>
            <a:srgbClr val="FFCCCC"/>
          </a:solidFill>
          <a:ln w="12700">
            <a:noFill/>
            <a:miter lim="800000"/>
            <a:headEnd/>
            <a:tailEnd/>
          </a:ln>
          <a:effectLst/>
        </p:spPr>
        <p:txBody>
          <a:bodyPr wrap="none" anchor="ctr"/>
          <a:lstStyle/>
          <a:p>
            <a:endParaRPr lang="zh-CN" altLang="en-US"/>
          </a:p>
        </p:txBody>
      </p:sp>
      <p:sp>
        <p:nvSpPr>
          <p:cNvPr id="989188" name="Text Box 4"/>
          <p:cNvSpPr txBox="1">
            <a:spLocks noChangeArrowheads="1"/>
          </p:cNvSpPr>
          <p:nvPr/>
        </p:nvSpPr>
        <p:spPr bwMode="auto">
          <a:xfrm>
            <a:off x="5537200" y="3810000"/>
            <a:ext cx="3435350" cy="336550"/>
          </a:xfrm>
          <a:prstGeom prst="rect">
            <a:avLst/>
          </a:prstGeom>
          <a:noFill/>
          <a:ln w="9525">
            <a:noFill/>
            <a:miter lim="800000"/>
            <a:headEnd/>
            <a:tailEnd/>
          </a:ln>
          <a:effectLst/>
        </p:spPr>
        <p:txBody>
          <a:bodyPr wrap="none">
            <a:spAutoFit/>
          </a:bodyPr>
          <a:lstStyle/>
          <a:p>
            <a:r>
              <a:rPr kumimoji="1" lang="en-US" altLang="zh-CN" sz="1600" b="1">
                <a:solidFill>
                  <a:schemeClr val="folHlink"/>
                </a:solidFill>
                <a:latin typeface="Times New Roman" pitchFamily="18" charset="0"/>
                <a:ea typeface="宋体" pitchFamily="2" charset="-122"/>
              </a:rPr>
              <a:t>141       .        14            . 0 1 0</a:t>
            </a:r>
            <a:r>
              <a:rPr kumimoji="1" lang="en-US" altLang="zh-CN" sz="1600">
                <a:solidFill>
                  <a:schemeClr val="folHlink"/>
                </a:solidFill>
                <a:latin typeface="Times New Roman" pitchFamily="18" charset="0"/>
                <a:ea typeface="宋体" pitchFamily="2" charset="-122"/>
              </a:rPr>
              <a:t> 0 0 0 0 0 </a:t>
            </a:r>
            <a:endParaRPr kumimoji="1" lang="en-US" altLang="zh-CN" sz="1600" b="1">
              <a:solidFill>
                <a:schemeClr val="folHlink"/>
              </a:solidFill>
              <a:latin typeface="Times New Roman" pitchFamily="18" charset="0"/>
              <a:ea typeface="宋体" pitchFamily="2" charset="-122"/>
            </a:endParaRPr>
          </a:p>
        </p:txBody>
      </p:sp>
      <p:sp>
        <p:nvSpPr>
          <p:cNvPr id="989189" name="Rectangle 5"/>
          <p:cNvSpPr>
            <a:spLocks noChangeArrowheads="1"/>
          </p:cNvSpPr>
          <p:nvPr/>
        </p:nvSpPr>
        <p:spPr bwMode="auto">
          <a:xfrm>
            <a:off x="5043488" y="3084513"/>
            <a:ext cx="3022600" cy="342900"/>
          </a:xfrm>
          <a:prstGeom prst="rect">
            <a:avLst/>
          </a:prstGeom>
          <a:solidFill>
            <a:srgbClr val="FFCCCC"/>
          </a:solidFill>
          <a:ln w="12700">
            <a:noFill/>
            <a:miter lim="800000"/>
            <a:headEnd/>
            <a:tailEnd/>
          </a:ln>
          <a:effectLst/>
        </p:spPr>
        <p:txBody>
          <a:bodyPr wrap="none" anchor="ctr"/>
          <a:lstStyle/>
          <a:p>
            <a:endParaRPr lang="zh-CN" altLang="en-US"/>
          </a:p>
        </p:txBody>
      </p:sp>
      <p:sp>
        <p:nvSpPr>
          <p:cNvPr id="989190" name="Rectangle 6"/>
          <p:cNvSpPr>
            <a:spLocks noChangeArrowheads="1"/>
          </p:cNvSpPr>
          <p:nvPr/>
        </p:nvSpPr>
        <p:spPr bwMode="auto">
          <a:xfrm>
            <a:off x="5019675" y="3068639"/>
            <a:ext cx="3914534" cy="366767"/>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1600">
                <a:solidFill>
                  <a:schemeClr val="folHlink"/>
                </a:solidFill>
                <a:latin typeface="Times New Roman" pitchFamily="18" charset="0"/>
                <a:ea typeface="宋体" pitchFamily="2" charset="-122"/>
              </a:rPr>
              <a:t>1 1 1 1 1 1 1 1 1 1 1 1 1 1 1 1</a:t>
            </a:r>
            <a:r>
              <a:rPr kumimoji="1" lang="en-US" altLang="zh-CN" sz="1800">
                <a:solidFill>
                  <a:schemeClr val="folHlink"/>
                </a:solidFill>
                <a:latin typeface="Times New Roman" pitchFamily="18" charset="0"/>
                <a:ea typeface="宋体" pitchFamily="2" charset="-122"/>
              </a:rPr>
              <a:t>  </a:t>
            </a:r>
            <a:r>
              <a:rPr kumimoji="1" lang="en-US" altLang="zh-CN" sz="800">
                <a:solidFill>
                  <a:schemeClr val="folHlink"/>
                </a:solidFill>
                <a:latin typeface="Times New Roman" pitchFamily="18" charset="0"/>
                <a:ea typeface="宋体" pitchFamily="2" charset="-122"/>
              </a:rPr>
              <a:t> </a:t>
            </a:r>
            <a:r>
              <a:rPr kumimoji="1" lang="en-US" altLang="zh-CN" sz="1600">
                <a:solidFill>
                  <a:schemeClr val="folHlink"/>
                </a:solidFill>
                <a:latin typeface="Times New Roman" pitchFamily="18" charset="0"/>
                <a:ea typeface="宋体" pitchFamily="2" charset="-122"/>
              </a:rPr>
              <a:t>1 1 1 0 0 0 0 0</a:t>
            </a:r>
          </a:p>
        </p:txBody>
      </p:sp>
      <p:sp>
        <p:nvSpPr>
          <p:cNvPr id="989186" name="Freeform 2"/>
          <p:cNvSpPr>
            <a:spLocks/>
          </p:cNvSpPr>
          <p:nvPr/>
        </p:nvSpPr>
        <p:spPr bwMode="auto">
          <a:xfrm>
            <a:off x="7626351" y="2132014"/>
            <a:ext cx="1223963" cy="306387"/>
          </a:xfrm>
          <a:custGeom>
            <a:avLst/>
            <a:gdLst/>
            <a:ahLst/>
            <a:cxnLst>
              <a:cxn ang="0">
                <a:pos x="181" y="0"/>
              </a:cxn>
              <a:cxn ang="0">
                <a:pos x="589" y="0"/>
              </a:cxn>
              <a:cxn ang="0">
                <a:pos x="771" y="181"/>
              </a:cxn>
              <a:cxn ang="0">
                <a:pos x="0" y="181"/>
              </a:cxn>
              <a:cxn ang="0">
                <a:pos x="181" y="0"/>
              </a:cxn>
            </a:cxnLst>
            <a:rect l="0" t="0" r="r" b="b"/>
            <a:pathLst>
              <a:path w="771" h="181">
                <a:moveTo>
                  <a:pt x="181" y="0"/>
                </a:moveTo>
                <a:lnTo>
                  <a:pt x="589" y="0"/>
                </a:lnTo>
                <a:lnTo>
                  <a:pt x="771" y="181"/>
                </a:lnTo>
                <a:lnTo>
                  <a:pt x="0" y="181"/>
                </a:lnTo>
                <a:lnTo>
                  <a:pt x="181" y="0"/>
                </a:lnTo>
                <a:close/>
              </a:path>
            </a:pathLst>
          </a:custGeom>
          <a:solidFill>
            <a:srgbClr val="66FF66"/>
          </a:solidFill>
          <a:ln w="9525">
            <a:noFill/>
            <a:round/>
            <a:headEnd/>
            <a:tailEnd/>
          </a:ln>
          <a:effectLst/>
        </p:spPr>
        <p:txBody>
          <a:bodyPr/>
          <a:lstStyle/>
          <a:p>
            <a:endParaRPr lang="zh-CN" altLang="en-US"/>
          </a:p>
        </p:txBody>
      </p:sp>
      <p:sp>
        <p:nvSpPr>
          <p:cNvPr id="989191" name="Rectangle 7"/>
          <p:cNvSpPr>
            <a:spLocks noGrp="1" noChangeArrowheads="1"/>
          </p:cNvSpPr>
          <p:nvPr>
            <p:ph type="title"/>
          </p:nvPr>
        </p:nvSpPr>
        <p:spPr>
          <a:xfrm>
            <a:off x="1616076" y="260350"/>
            <a:ext cx="8943975" cy="1055688"/>
          </a:xfrm>
          <a:solidFill>
            <a:srgbClr val="FFFFCC"/>
          </a:solidFill>
          <a:ln>
            <a:solidFill>
              <a:srgbClr val="333399"/>
            </a:solidFill>
          </a:ln>
          <a:effectLst>
            <a:outerShdw dist="35921" dir="2700000" algn="ctr" rotWithShape="0">
              <a:schemeClr val="bg2"/>
            </a:outerShdw>
          </a:effectLst>
        </p:spPr>
        <p:txBody>
          <a:bodyPr/>
          <a:lstStyle/>
          <a:p>
            <a:pPr algn="ctr"/>
            <a:r>
              <a:rPr lang="en-US" altLang="zh-CN" sz="3200"/>
              <a:t>【</a:t>
            </a:r>
            <a:r>
              <a:rPr lang="zh-CN" altLang="en-US" sz="3200"/>
              <a:t>例</a:t>
            </a:r>
            <a:r>
              <a:rPr lang="en-US" altLang="zh-CN" sz="3200"/>
              <a:t>4-3】</a:t>
            </a:r>
            <a:r>
              <a:rPr lang="zh-CN" altLang="en-US" sz="3200"/>
              <a:t>在上例中，若子网掩码改为</a:t>
            </a:r>
            <a:r>
              <a:rPr lang="en-US" altLang="zh-CN" sz="3200"/>
              <a:t>255.255.224.0</a:t>
            </a:r>
            <a:r>
              <a:rPr lang="zh-CN" altLang="en-US" sz="3200"/>
              <a:t>。试求网络地址，讨论所得结果。 </a:t>
            </a:r>
          </a:p>
        </p:txBody>
      </p:sp>
      <p:sp>
        <p:nvSpPr>
          <p:cNvPr id="989192" name="Rectangle 8"/>
          <p:cNvSpPr>
            <a:spLocks noChangeArrowheads="1"/>
          </p:cNvSpPr>
          <p:nvPr/>
        </p:nvSpPr>
        <p:spPr bwMode="auto">
          <a:xfrm>
            <a:off x="5037138" y="1785938"/>
            <a:ext cx="5137150" cy="360362"/>
          </a:xfrm>
          <a:prstGeom prst="rect">
            <a:avLst/>
          </a:prstGeom>
          <a:noFill/>
          <a:ln w="9525">
            <a:solidFill>
              <a:schemeClr val="tx1"/>
            </a:solidFill>
            <a:miter lim="800000"/>
            <a:headEnd/>
            <a:tailEnd/>
          </a:ln>
          <a:effectLst/>
        </p:spPr>
        <p:txBody>
          <a:bodyPr wrap="none" anchor="ctr"/>
          <a:lstStyle/>
          <a:p>
            <a:endParaRPr lang="zh-CN" altLang="en-US"/>
          </a:p>
        </p:txBody>
      </p:sp>
      <p:sp>
        <p:nvSpPr>
          <p:cNvPr id="989193" name="Rectangle 9"/>
          <p:cNvSpPr>
            <a:spLocks noChangeArrowheads="1"/>
          </p:cNvSpPr>
          <p:nvPr/>
        </p:nvSpPr>
        <p:spPr bwMode="auto">
          <a:xfrm>
            <a:off x="2019300" y="1795464"/>
            <a:ext cx="2825750" cy="33337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1600">
                <a:solidFill>
                  <a:schemeClr val="folHlink"/>
                </a:solidFill>
                <a:latin typeface="Arial" charset="0"/>
              </a:rPr>
              <a:t>(a) </a:t>
            </a:r>
            <a:r>
              <a:rPr kumimoji="1" lang="zh-CN" altLang="en-US" sz="1600">
                <a:solidFill>
                  <a:schemeClr val="folHlink"/>
                </a:solidFill>
                <a:latin typeface="Arial" charset="0"/>
              </a:rPr>
              <a:t>点分十进制表示的 </a:t>
            </a:r>
            <a:r>
              <a:rPr kumimoji="1" lang="en-US" altLang="zh-CN" sz="1600">
                <a:solidFill>
                  <a:schemeClr val="folHlink"/>
                </a:solidFill>
                <a:latin typeface="Arial" charset="0"/>
              </a:rPr>
              <a:t>IP </a:t>
            </a:r>
            <a:r>
              <a:rPr kumimoji="1" lang="zh-CN" altLang="en-US" sz="1600">
                <a:solidFill>
                  <a:schemeClr val="folHlink"/>
                </a:solidFill>
                <a:latin typeface="Arial" charset="0"/>
              </a:rPr>
              <a:t>地址</a:t>
            </a:r>
          </a:p>
        </p:txBody>
      </p:sp>
      <p:sp>
        <p:nvSpPr>
          <p:cNvPr id="989194" name="Rectangle 10"/>
          <p:cNvSpPr>
            <a:spLocks noChangeArrowheads="1"/>
          </p:cNvSpPr>
          <p:nvPr/>
        </p:nvSpPr>
        <p:spPr bwMode="auto">
          <a:xfrm>
            <a:off x="5037138" y="4508501"/>
            <a:ext cx="5137150" cy="360363"/>
          </a:xfrm>
          <a:prstGeom prst="rect">
            <a:avLst/>
          </a:prstGeom>
          <a:solidFill>
            <a:srgbClr val="CCECFF"/>
          </a:solidFill>
          <a:ln w="9525">
            <a:solidFill>
              <a:schemeClr val="tx1"/>
            </a:solidFill>
            <a:miter lim="800000"/>
            <a:headEnd/>
            <a:tailEnd/>
          </a:ln>
          <a:effectLst/>
        </p:spPr>
        <p:txBody>
          <a:bodyPr wrap="none" anchor="ctr"/>
          <a:lstStyle/>
          <a:p>
            <a:endParaRPr lang="zh-CN" altLang="en-US"/>
          </a:p>
        </p:txBody>
      </p:sp>
      <p:sp>
        <p:nvSpPr>
          <p:cNvPr id="989195" name="Rectangle 11"/>
          <p:cNvSpPr>
            <a:spLocks noChangeArrowheads="1"/>
          </p:cNvSpPr>
          <p:nvPr/>
        </p:nvSpPr>
        <p:spPr bwMode="auto">
          <a:xfrm>
            <a:off x="2019300" y="3068639"/>
            <a:ext cx="2875788" cy="335989"/>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1600">
                <a:solidFill>
                  <a:schemeClr val="folHlink"/>
                </a:solidFill>
                <a:latin typeface="Arial" charset="0"/>
              </a:rPr>
              <a:t>(c) </a:t>
            </a:r>
            <a:r>
              <a:rPr kumimoji="1" lang="zh-CN" altLang="en-US" sz="1600">
                <a:solidFill>
                  <a:schemeClr val="folHlink"/>
                </a:solidFill>
                <a:latin typeface="Arial" charset="0"/>
              </a:rPr>
              <a:t>子网掩码是 </a:t>
            </a:r>
            <a:r>
              <a:rPr kumimoji="1" lang="en-US" altLang="zh-CN" sz="1600">
                <a:solidFill>
                  <a:schemeClr val="folHlink"/>
                </a:solidFill>
                <a:latin typeface="Arial" charset="0"/>
              </a:rPr>
              <a:t>255.255.224.0</a:t>
            </a:r>
          </a:p>
        </p:txBody>
      </p:sp>
      <p:sp>
        <p:nvSpPr>
          <p:cNvPr id="989196" name="Line 12"/>
          <p:cNvSpPr>
            <a:spLocks noChangeShapeType="1"/>
          </p:cNvSpPr>
          <p:nvPr/>
        </p:nvSpPr>
        <p:spPr bwMode="auto">
          <a:xfrm>
            <a:off x="7575550" y="3081339"/>
            <a:ext cx="0" cy="352425"/>
          </a:xfrm>
          <a:prstGeom prst="line">
            <a:avLst/>
          </a:prstGeom>
          <a:noFill/>
          <a:ln w="9525">
            <a:solidFill>
              <a:schemeClr val="tx1"/>
            </a:solidFill>
            <a:prstDash val="dash"/>
            <a:round/>
            <a:headEnd/>
            <a:tailEnd/>
          </a:ln>
          <a:effectLst/>
        </p:spPr>
        <p:txBody>
          <a:bodyPr wrap="none" anchor="ctr"/>
          <a:lstStyle/>
          <a:p>
            <a:endParaRPr lang="zh-CN" altLang="en-US"/>
          </a:p>
        </p:txBody>
      </p:sp>
      <p:sp>
        <p:nvSpPr>
          <p:cNvPr id="989197" name="Line 13"/>
          <p:cNvSpPr>
            <a:spLocks noChangeShapeType="1"/>
          </p:cNvSpPr>
          <p:nvPr/>
        </p:nvSpPr>
        <p:spPr bwMode="auto">
          <a:xfrm>
            <a:off x="8875713" y="3071814"/>
            <a:ext cx="0" cy="357187"/>
          </a:xfrm>
          <a:prstGeom prst="line">
            <a:avLst/>
          </a:prstGeom>
          <a:noFill/>
          <a:ln w="9525">
            <a:solidFill>
              <a:schemeClr val="tx1"/>
            </a:solidFill>
            <a:prstDash val="dash"/>
            <a:round/>
            <a:headEnd/>
            <a:tailEnd/>
          </a:ln>
          <a:effectLst/>
        </p:spPr>
        <p:txBody>
          <a:bodyPr wrap="none" anchor="ctr"/>
          <a:lstStyle/>
          <a:p>
            <a:endParaRPr lang="zh-CN" altLang="en-US"/>
          </a:p>
        </p:txBody>
      </p:sp>
      <p:sp>
        <p:nvSpPr>
          <p:cNvPr id="989198" name="Rectangle 14"/>
          <p:cNvSpPr>
            <a:spLocks noChangeArrowheads="1"/>
          </p:cNvSpPr>
          <p:nvPr/>
        </p:nvSpPr>
        <p:spPr bwMode="auto">
          <a:xfrm>
            <a:off x="5037138" y="3074988"/>
            <a:ext cx="5137150" cy="360362"/>
          </a:xfrm>
          <a:prstGeom prst="rect">
            <a:avLst/>
          </a:prstGeom>
          <a:noFill/>
          <a:ln w="9525">
            <a:solidFill>
              <a:schemeClr val="tx1"/>
            </a:solidFill>
            <a:miter lim="800000"/>
            <a:headEnd/>
            <a:tailEnd/>
          </a:ln>
          <a:effectLst/>
        </p:spPr>
        <p:txBody>
          <a:bodyPr wrap="none" anchor="ctr"/>
          <a:lstStyle/>
          <a:p>
            <a:endParaRPr lang="zh-CN" altLang="en-US"/>
          </a:p>
        </p:txBody>
      </p:sp>
      <p:sp>
        <p:nvSpPr>
          <p:cNvPr id="989199" name="Rectangle 15"/>
          <p:cNvSpPr>
            <a:spLocks noChangeArrowheads="1"/>
          </p:cNvSpPr>
          <p:nvPr/>
        </p:nvSpPr>
        <p:spPr bwMode="auto">
          <a:xfrm>
            <a:off x="8850313" y="3098801"/>
            <a:ext cx="1362554" cy="335989"/>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1600">
                <a:solidFill>
                  <a:schemeClr val="folHlink"/>
                </a:solidFill>
                <a:latin typeface="Times New Roman" pitchFamily="18" charset="0"/>
                <a:ea typeface="宋体" pitchFamily="2" charset="-122"/>
              </a:rPr>
              <a:t>0 0 0 0 0 0 0 0</a:t>
            </a:r>
          </a:p>
        </p:txBody>
      </p:sp>
      <p:sp>
        <p:nvSpPr>
          <p:cNvPr id="989200" name="Rectangle 16"/>
          <p:cNvSpPr>
            <a:spLocks noChangeArrowheads="1"/>
          </p:cNvSpPr>
          <p:nvPr/>
        </p:nvSpPr>
        <p:spPr bwMode="auto">
          <a:xfrm>
            <a:off x="5046663" y="3789363"/>
            <a:ext cx="5137150" cy="360362"/>
          </a:xfrm>
          <a:prstGeom prst="rect">
            <a:avLst/>
          </a:prstGeom>
          <a:noFill/>
          <a:ln w="9525">
            <a:solidFill>
              <a:schemeClr val="tx1"/>
            </a:solidFill>
            <a:miter lim="800000"/>
            <a:headEnd/>
            <a:tailEnd/>
          </a:ln>
          <a:effectLst/>
        </p:spPr>
        <p:txBody>
          <a:bodyPr wrap="none" anchor="ctr"/>
          <a:lstStyle/>
          <a:p>
            <a:endParaRPr lang="zh-CN" altLang="en-US"/>
          </a:p>
        </p:txBody>
      </p:sp>
      <p:sp>
        <p:nvSpPr>
          <p:cNvPr id="989201" name="Text Box 17"/>
          <p:cNvSpPr txBox="1">
            <a:spLocks noChangeArrowheads="1"/>
          </p:cNvSpPr>
          <p:nvPr/>
        </p:nvSpPr>
        <p:spPr bwMode="auto">
          <a:xfrm>
            <a:off x="5537200" y="1795463"/>
            <a:ext cx="2165350" cy="336550"/>
          </a:xfrm>
          <a:prstGeom prst="rect">
            <a:avLst/>
          </a:prstGeom>
          <a:noFill/>
          <a:ln w="9525">
            <a:noFill/>
            <a:miter lim="800000"/>
            <a:headEnd/>
            <a:tailEnd/>
          </a:ln>
          <a:effectLst/>
        </p:spPr>
        <p:txBody>
          <a:bodyPr wrap="none">
            <a:spAutoFit/>
          </a:bodyPr>
          <a:lstStyle/>
          <a:p>
            <a:r>
              <a:rPr kumimoji="1" lang="en-US" altLang="zh-CN" sz="1600" b="1">
                <a:solidFill>
                  <a:schemeClr val="folHlink"/>
                </a:solidFill>
                <a:latin typeface="Times New Roman" pitchFamily="18" charset="0"/>
                <a:ea typeface="宋体" pitchFamily="2" charset="-122"/>
              </a:rPr>
              <a:t>141       .        14            .</a:t>
            </a:r>
          </a:p>
        </p:txBody>
      </p:sp>
      <p:sp>
        <p:nvSpPr>
          <p:cNvPr id="989202" name="Text Box 18"/>
          <p:cNvSpPr txBox="1">
            <a:spLocks noChangeArrowheads="1"/>
          </p:cNvSpPr>
          <p:nvPr/>
        </p:nvSpPr>
        <p:spPr bwMode="auto">
          <a:xfrm>
            <a:off x="7986713" y="1795463"/>
            <a:ext cx="1708150" cy="336550"/>
          </a:xfrm>
          <a:prstGeom prst="rect">
            <a:avLst/>
          </a:prstGeom>
          <a:noFill/>
          <a:ln w="9525">
            <a:noFill/>
            <a:miter lim="800000"/>
            <a:headEnd/>
            <a:tailEnd/>
          </a:ln>
          <a:effectLst/>
        </p:spPr>
        <p:txBody>
          <a:bodyPr wrap="none">
            <a:spAutoFit/>
          </a:bodyPr>
          <a:lstStyle/>
          <a:p>
            <a:r>
              <a:rPr kumimoji="1" lang="en-US" altLang="zh-CN" sz="1600" b="1">
                <a:solidFill>
                  <a:schemeClr val="folHlink"/>
                </a:solidFill>
                <a:latin typeface="Times New Roman" pitchFamily="18" charset="0"/>
                <a:ea typeface="宋体" pitchFamily="2" charset="-122"/>
              </a:rPr>
              <a:t> 72          .          24</a:t>
            </a:r>
          </a:p>
        </p:txBody>
      </p:sp>
      <p:sp>
        <p:nvSpPr>
          <p:cNvPr id="989203" name="Text Box 19"/>
          <p:cNvSpPr txBox="1">
            <a:spLocks noChangeArrowheads="1"/>
          </p:cNvSpPr>
          <p:nvPr/>
        </p:nvSpPr>
        <p:spPr bwMode="auto">
          <a:xfrm>
            <a:off x="5537200" y="4529138"/>
            <a:ext cx="2165350" cy="336550"/>
          </a:xfrm>
          <a:prstGeom prst="rect">
            <a:avLst/>
          </a:prstGeom>
          <a:noFill/>
          <a:ln w="9525">
            <a:noFill/>
            <a:miter lim="800000"/>
            <a:headEnd/>
            <a:tailEnd/>
          </a:ln>
          <a:effectLst/>
        </p:spPr>
        <p:txBody>
          <a:bodyPr wrap="none">
            <a:spAutoFit/>
          </a:bodyPr>
          <a:lstStyle/>
          <a:p>
            <a:r>
              <a:rPr kumimoji="1" lang="en-US" altLang="zh-CN" sz="1600" b="1">
                <a:solidFill>
                  <a:schemeClr val="folHlink"/>
                </a:solidFill>
                <a:latin typeface="Times New Roman" pitchFamily="18" charset="0"/>
                <a:ea typeface="宋体" pitchFamily="2" charset="-122"/>
              </a:rPr>
              <a:t>141       .        14            .</a:t>
            </a:r>
          </a:p>
        </p:txBody>
      </p:sp>
      <p:sp>
        <p:nvSpPr>
          <p:cNvPr id="989204" name="Text Box 20"/>
          <p:cNvSpPr txBox="1">
            <a:spLocks noChangeArrowheads="1"/>
          </p:cNvSpPr>
          <p:nvPr/>
        </p:nvSpPr>
        <p:spPr bwMode="auto">
          <a:xfrm>
            <a:off x="8040688" y="4529138"/>
            <a:ext cx="1657350" cy="336550"/>
          </a:xfrm>
          <a:prstGeom prst="rect">
            <a:avLst/>
          </a:prstGeom>
          <a:noFill/>
          <a:ln w="9525">
            <a:noFill/>
            <a:miter lim="800000"/>
            <a:headEnd/>
            <a:tailEnd/>
          </a:ln>
          <a:effectLst/>
        </p:spPr>
        <p:txBody>
          <a:bodyPr wrap="none">
            <a:spAutoFit/>
          </a:bodyPr>
          <a:lstStyle/>
          <a:p>
            <a:r>
              <a:rPr kumimoji="1" lang="en-US" altLang="zh-CN" sz="1600" b="1">
                <a:solidFill>
                  <a:schemeClr val="folHlink"/>
                </a:solidFill>
                <a:latin typeface="Times New Roman" pitchFamily="18" charset="0"/>
                <a:ea typeface="宋体" pitchFamily="2" charset="-122"/>
              </a:rPr>
              <a:t>64          .            </a:t>
            </a:r>
            <a:r>
              <a:rPr kumimoji="1" lang="en-US" altLang="zh-CN" sz="1600">
                <a:solidFill>
                  <a:schemeClr val="folHlink"/>
                </a:solidFill>
                <a:latin typeface="Times New Roman" pitchFamily="18" charset="0"/>
                <a:ea typeface="宋体" pitchFamily="2" charset="-122"/>
              </a:rPr>
              <a:t>0</a:t>
            </a:r>
          </a:p>
        </p:txBody>
      </p:sp>
      <p:sp>
        <p:nvSpPr>
          <p:cNvPr id="989205" name="Text Box 21"/>
          <p:cNvSpPr txBox="1">
            <a:spLocks noChangeArrowheads="1"/>
          </p:cNvSpPr>
          <p:nvPr/>
        </p:nvSpPr>
        <p:spPr bwMode="auto">
          <a:xfrm>
            <a:off x="8801100" y="3810000"/>
            <a:ext cx="895350" cy="336550"/>
          </a:xfrm>
          <a:prstGeom prst="rect">
            <a:avLst/>
          </a:prstGeom>
          <a:noFill/>
          <a:ln w="9525">
            <a:noFill/>
            <a:miter lim="800000"/>
            <a:headEnd/>
            <a:tailEnd/>
          </a:ln>
          <a:effectLst/>
        </p:spPr>
        <p:txBody>
          <a:bodyPr wrap="none">
            <a:spAutoFit/>
          </a:bodyPr>
          <a:lstStyle/>
          <a:p>
            <a:r>
              <a:rPr kumimoji="1" lang="en-US" altLang="zh-CN" sz="1600" b="1">
                <a:solidFill>
                  <a:schemeClr val="folHlink"/>
                </a:solidFill>
                <a:latin typeface="Times New Roman" pitchFamily="18" charset="0"/>
                <a:ea typeface="宋体" pitchFamily="2" charset="-122"/>
              </a:rPr>
              <a:t>.           </a:t>
            </a:r>
            <a:r>
              <a:rPr kumimoji="1" lang="en-US" altLang="zh-CN" sz="1600">
                <a:solidFill>
                  <a:schemeClr val="folHlink"/>
                </a:solidFill>
                <a:latin typeface="Times New Roman" pitchFamily="18" charset="0"/>
                <a:ea typeface="宋体" pitchFamily="2" charset="-122"/>
              </a:rPr>
              <a:t>0</a:t>
            </a:r>
          </a:p>
        </p:txBody>
      </p:sp>
      <p:sp>
        <p:nvSpPr>
          <p:cNvPr id="989206" name="Line 22"/>
          <p:cNvSpPr>
            <a:spLocks noChangeShapeType="1"/>
          </p:cNvSpPr>
          <p:nvPr/>
        </p:nvSpPr>
        <p:spPr bwMode="auto">
          <a:xfrm>
            <a:off x="6329363" y="3071814"/>
            <a:ext cx="0" cy="352425"/>
          </a:xfrm>
          <a:prstGeom prst="line">
            <a:avLst/>
          </a:prstGeom>
          <a:noFill/>
          <a:ln w="9525">
            <a:solidFill>
              <a:schemeClr val="tx1"/>
            </a:solidFill>
            <a:prstDash val="dash"/>
            <a:round/>
            <a:headEnd/>
            <a:tailEnd/>
          </a:ln>
          <a:effectLst/>
        </p:spPr>
        <p:txBody>
          <a:bodyPr wrap="none" anchor="ctr"/>
          <a:lstStyle/>
          <a:p>
            <a:endParaRPr lang="zh-CN" altLang="en-US"/>
          </a:p>
        </p:txBody>
      </p:sp>
      <p:sp>
        <p:nvSpPr>
          <p:cNvPr id="989207" name="Rectangle 23"/>
          <p:cNvSpPr>
            <a:spLocks noChangeArrowheads="1"/>
          </p:cNvSpPr>
          <p:nvPr/>
        </p:nvSpPr>
        <p:spPr bwMode="auto">
          <a:xfrm>
            <a:off x="7553325" y="2433639"/>
            <a:ext cx="1362554" cy="335989"/>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1600">
                <a:solidFill>
                  <a:schemeClr val="folHlink"/>
                </a:solidFill>
                <a:latin typeface="Times New Roman" pitchFamily="18" charset="0"/>
                <a:ea typeface="宋体" pitchFamily="2" charset="-122"/>
              </a:rPr>
              <a:t>0 1 0 0 1 0 0 0</a:t>
            </a:r>
          </a:p>
        </p:txBody>
      </p:sp>
      <p:sp>
        <p:nvSpPr>
          <p:cNvPr id="989208" name="Rectangle 24"/>
          <p:cNvSpPr>
            <a:spLocks noChangeArrowheads="1"/>
          </p:cNvSpPr>
          <p:nvPr/>
        </p:nvSpPr>
        <p:spPr bwMode="auto">
          <a:xfrm>
            <a:off x="5033963" y="2419351"/>
            <a:ext cx="5137150" cy="360363"/>
          </a:xfrm>
          <a:prstGeom prst="rect">
            <a:avLst/>
          </a:prstGeom>
          <a:noFill/>
          <a:ln w="9525">
            <a:solidFill>
              <a:schemeClr val="tx1"/>
            </a:solidFill>
            <a:miter lim="800000"/>
            <a:headEnd/>
            <a:tailEnd/>
          </a:ln>
          <a:effectLst/>
        </p:spPr>
        <p:txBody>
          <a:bodyPr wrap="none" anchor="ctr"/>
          <a:lstStyle/>
          <a:p>
            <a:endParaRPr lang="zh-CN" altLang="en-US"/>
          </a:p>
        </p:txBody>
      </p:sp>
      <p:sp>
        <p:nvSpPr>
          <p:cNvPr id="989209" name="Text Box 25"/>
          <p:cNvSpPr txBox="1">
            <a:spLocks noChangeArrowheads="1"/>
          </p:cNvSpPr>
          <p:nvPr/>
        </p:nvSpPr>
        <p:spPr bwMode="auto">
          <a:xfrm>
            <a:off x="5537200" y="2430463"/>
            <a:ext cx="2165350" cy="336550"/>
          </a:xfrm>
          <a:prstGeom prst="rect">
            <a:avLst/>
          </a:prstGeom>
          <a:noFill/>
          <a:ln w="9525">
            <a:noFill/>
            <a:miter lim="800000"/>
            <a:headEnd/>
            <a:tailEnd/>
          </a:ln>
          <a:effectLst/>
        </p:spPr>
        <p:txBody>
          <a:bodyPr wrap="none">
            <a:spAutoFit/>
          </a:bodyPr>
          <a:lstStyle/>
          <a:p>
            <a:r>
              <a:rPr kumimoji="1" lang="en-US" altLang="zh-CN" sz="1600" b="1">
                <a:solidFill>
                  <a:schemeClr val="folHlink"/>
                </a:solidFill>
                <a:latin typeface="Times New Roman" pitchFamily="18" charset="0"/>
                <a:ea typeface="宋体" pitchFamily="2" charset="-122"/>
              </a:rPr>
              <a:t>141       .        14            .</a:t>
            </a:r>
          </a:p>
        </p:txBody>
      </p:sp>
      <p:sp>
        <p:nvSpPr>
          <p:cNvPr id="989210" name="Text Box 26"/>
          <p:cNvSpPr txBox="1">
            <a:spLocks noChangeArrowheads="1"/>
          </p:cNvSpPr>
          <p:nvPr/>
        </p:nvSpPr>
        <p:spPr bwMode="auto">
          <a:xfrm>
            <a:off x="8778875" y="2430463"/>
            <a:ext cx="946150" cy="336550"/>
          </a:xfrm>
          <a:prstGeom prst="rect">
            <a:avLst/>
          </a:prstGeom>
          <a:noFill/>
          <a:ln w="9525">
            <a:noFill/>
            <a:miter lim="800000"/>
            <a:headEnd/>
            <a:tailEnd/>
          </a:ln>
          <a:effectLst/>
        </p:spPr>
        <p:txBody>
          <a:bodyPr wrap="none">
            <a:spAutoFit/>
          </a:bodyPr>
          <a:lstStyle/>
          <a:p>
            <a:r>
              <a:rPr kumimoji="1" lang="en-US" altLang="zh-CN" sz="1600" b="1">
                <a:solidFill>
                  <a:schemeClr val="folHlink"/>
                </a:solidFill>
                <a:latin typeface="Times New Roman" pitchFamily="18" charset="0"/>
                <a:ea typeface="宋体" pitchFamily="2" charset="-122"/>
              </a:rPr>
              <a:t>.          24</a:t>
            </a:r>
          </a:p>
        </p:txBody>
      </p:sp>
      <p:sp>
        <p:nvSpPr>
          <p:cNvPr id="989211" name="Rectangle 27"/>
          <p:cNvSpPr>
            <a:spLocks noChangeArrowheads="1"/>
          </p:cNvSpPr>
          <p:nvPr/>
        </p:nvSpPr>
        <p:spPr bwMode="auto">
          <a:xfrm>
            <a:off x="7913688" y="1795463"/>
            <a:ext cx="647700" cy="360362"/>
          </a:xfrm>
          <a:prstGeom prst="rect">
            <a:avLst/>
          </a:prstGeom>
          <a:noFill/>
          <a:ln w="57150">
            <a:solidFill>
              <a:schemeClr val="hlink"/>
            </a:solidFill>
            <a:miter lim="800000"/>
            <a:headEnd/>
            <a:tailEnd/>
          </a:ln>
          <a:effectLst/>
        </p:spPr>
        <p:txBody>
          <a:bodyPr wrap="none" anchor="ctr"/>
          <a:lstStyle/>
          <a:p>
            <a:endParaRPr lang="zh-CN" altLang="en-US"/>
          </a:p>
        </p:txBody>
      </p:sp>
      <p:sp>
        <p:nvSpPr>
          <p:cNvPr id="989212" name="Rectangle 28"/>
          <p:cNvSpPr>
            <a:spLocks noChangeArrowheads="1"/>
          </p:cNvSpPr>
          <p:nvPr/>
        </p:nvSpPr>
        <p:spPr bwMode="auto">
          <a:xfrm>
            <a:off x="2019301" y="2419351"/>
            <a:ext cx="2995613" cy="33337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1600">
                <a:solidFill>
                  <a:schemeClr val="folHlink"/>
                </a:solidFill>
                <a:latin typeface="Arial" charset="0"/>
              </a:rPr>
              <a:t>(b) IP </a:t>
            </a:r>
            <a:r>
              <a:rPr kumimoji="1" lang="zh-CN" altLang="en-US" sz="1600">
                <a:solidFill>
                  <a:schemeClr val="folHlink"/>
                </a:solidFill>
                <a:latin typeface="Arial" charset="0"/>
              </a:rPr>
              <a:t>地址的第 </a:t>
            </a:r>
            <a:r>
              <a:rPr kumimoji="1" lang="en-US" altLang="zh-CN" sz="1600">
                <a:solidFill>
                  <a:schemeClr val="folHlink"/>
                </a:solidFill>
                <a:latin typeface="Arial" charset="0"/>
              </a:rPr>
              <a:t>3 </a:t>
            </a:r>
            <a:r>
              <a:rPr kumimoji="1" lang="zh-CN" altLang="en-US" sz="1600">
                <a:solidFill>
                  <a:schemeClr val="folHlink"/>
                </a:solidFill>
                <a:latin typeface="Arial" charset="0"/>
              </a:rPr>
              <a:t>字节是二进制</a:t>
            </a:r>
          </a:p>
        </p:txBody>
      </p:sp>
      <p:sp>
        <p:nvSpPr>
          <p:cNvPr id="989213" name="Rectangle 29"/>
          <p:cNvSpPr>
            <a:spLocks noChangeArrowheads="1"/>
          </p:cNvSpPr>
          <p:nvPr/>
        </p:nvSpPr>
        <p:spPr bwMode="auto">
          <a:xfrm>
            <a:off x="2019300" y="3787776"/>
            <a:ext cx="2971800" cy="33337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1600">
                <a:solidFill>
                  <a:schemeClr val="folHlink"/>
                </a:solidFill>
                <a:latin typeface="Arial" charset="0"/>
              </a:rPr>
              <a:t>(d) IP </a:t>
            </a:r>
            <a:r>
              <a:rPr kumimoji="1" lang="zh-CN" altLang="en-US" sz="1600">
                <a:solidFill>
                  <a:schemeClr val="folHlink"/>
                </a:solidFill>
                <a:latin typeface="Arial" charset="0"/>
              </a:rPr>
              <a:t>地址与子网掩码逐位相与</a:t>
            </a:r>
          </a:p>
        </p:txBody>
      </p:sp>
      <p:sp>
        <p:nvSpPr>
          <p:cNvPr id="989214" name="Rectangle 30"/>
          <p:cNvSpPr>
            <a:spLocks noChangeArrowheads="1"/>
          </p:cNvSpPr>
          <p:nvPr/>
        </p:nvSpPr>
        <p:spPr bwMode="auto">
          <a:xfrm>
            <a:off x="2019300" y="4532314"/>
            <a:ext cx="3159520" cy="335989"/>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1600">
                <a:solidFill>
                  <a:schemeClr val="folHlink"/>
                </a:solidFill>
                <a:latin typeface="Arial" charset="0"/>
              </a:rPr>
              <a:t>(e) </a:t>
            </a:r>
            <a:r>
              <a:rPr kumimoji="1" lang="zh-CN" altLang="en-US" sz="1600">
                <a:solidFill>
                  <a:schemeClr val="folHlink"/>
                </a:solidFill>
                <a:latin typeface="Arial" charset="0"/>
              </a:rPr>
              <a:t>网络地址（点分十进制表示）</a:t>
            </a:r>
          </a:p>
        </p:txBody>
      </p:sp>
      <p:sp>
        <p:nvSpPr>
          <p:cNvPr id="989215" name="Text Box 31"/>
          <p:cNvSpPr txBox="1">
            <a:spLocks noChangeArrowheads="1"/>
          </p:cNvSpPr>
          <p:nvPr/>
        </p:nvSpPr>
        <p:spPr bwMode="auto">
          <a:xfrm>
            <a:off x="3000376" y="5354639"/>
            <a:ext cx="7102475" cy="1076325"/>
          </a:xfrm>
          <a:prstGeom prst="rect">
            <a:avLst/>
          </a:prstGeom>
          <a:solidFill>
            <a:srgbClr val="FFFF99"/>
          </a:solidFill>
          <a:ln w="9525">
            <a:solidFill>
              <a:srgbClr val="333399"/>
            </a:solidFill>
            <a:miter lim="800000"/>
            <a:headEnd/>
            <a:tailEnd/>
          </a:ln>
          <a:effectLst>
            <a:outerShdw dist="35921" dir="2700000" algn="ctr" rotWithShape="0">
              <a:schemeClr val="bg2"/>
            </a:outerShdw>
          </a:effectLst>
        </p:spPr>
        <p:txBody>
          <a:bodyPr wrap="none">
            <a:spAutoFit/>
          </a:bodyPr>
          <a:lstStyle/>
          <a:p>
            <a:pPr algn="ctr"/>
            <a:r>
              <a:rPr lang="zh-CN" altLang="en-US" sz="3200">
                <a:solidFill>
                  <a:schemeClr val="folHlink"/>
                </a:solidFill>
              </a:rPr>
              <a:t>不同的子网掩码得出</a:t>
            </a:r>
            <a:r>
              <a:rPr lang="zh-CN" altLang="en-US" sz="3200">
                <a:solidFill>
                  <a:schemeClr val="hlink"/>
                </a:solidFill>
              </a:rPr>
              <a:t>相同</a:t>
            </a:r>
            <a:r>
              <a:rPr lang="zh-CN" altLang="en-US" sz="3200">
                <a:solidFill>
                  <a:schemeClr val="folHlink"/>
                </a:solidFill>
              </a:rPr>
              <a:t>的网络地址。</a:t>
            </a:r>
          </a:p>
          <a:p>
            <a:pPr algn="ctr"/>
            <a:r>
              <a:rPr lang="zh-CN" altLang="en-US" sz="3200">
                <a:solidFill>
                  <a:schemeClr val="folHlink"/>
                </a:solidFill>
              </a:rPr>
              <a:t>但不同的掩码的效果是不同的。</a:t>
            </a:r>
            <a:r>
              <a:rPr lang="zh-CN" altLang="en-US" sz="3200"/>
              <a:t> </a:t>
            </a:r>
          </a:p>
        </p:txBody>
      </p:sp>
      <p:sp>
        <p:nvSpPr>
          <p:cNvPr id="32" name="灯片编号占位符 31"/>
          <p:cNvSpPr>
            <a:spLocks noGrp="1"/>
          </p:cNvSpPr>
          <p:nvPr>
            <p:ph type="sldNum" sz="quarter" idx="12"/>
          </p:nvPr>
        </p:nvSpPr>
        <p:spPr/>
        <p:txBody>
          <a:bodyPr/>
          <a:lstStyle/>
          <a:p>
            <a:fld id="{E4E48599-B357-448A-84B1-94919B60A458}" type="slidenum">
              <a:rPr lang="en-US" altLang="zh-CN" smtClean="0"/>
              <a:pPr/>
              <a:t>105</a:t>
            </a:fld>
            <a:endParaRPr lang="en-US" altLang="zh-CN"/>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type="body" idx="1"/>
          </p:nvPr>
        </p:nvSpPr>
        <p:spPr>
          <a:xfrm>
            <a:off x="2135189" y="2051051"/>
            <a:ext cx="8281987" cy="4257675"/>
          </a:xfrm>
        </p:spPr>
        <p:txBody>
          <a:bodyPr/>
          <a:lstStyle/>
          <a:p>
            <a:r>
              <a:rPr lang="zh-CN" altLang="en-US"/>
              <a:t>在不划分子网的两级 </a:t>
            </a:r>
            <a:r>
              <a:rPr lang="en-US" altLang="zh-CN"/>
              <a:t>IP </a:t>
            </a:r>
            <a:r>
              <a:rPr lang="zh-CN" altLang="en-US"/>
              <a:t>地址下，从 </a:t>
            </a:r>
            <a:r>
              <a:rPr lang="en-US" altLang="zh-CN"/>
              <a:t>IP </a:t>
            </a:r>
            <a:r>
              <a:rPr lang="zh-CN" altLang="en-US"/>
              <a:t>地址得出网络地址是个很简单的事。</a:t>
            </a:r>
          </a:p>
          <a:p>
            <a:r>
              <a:rPr lang="zh-CN" altLang="en-US"/>
              <a:t>但在划分子网的情况下，从 </a:t>
            </a:r>
            <a:r>
              <a:rPr lang="en-US" altLang="zh-CN"/>
              <a:t>IP </a:t>
            </a:r>
            <a:r>
              <a:rPr lang="zh-CN" altLang="en-US"/>
              <a:t>地址却不能唯一地得出网络地址来，这是因为网络地址取决于那个网络所采用的子网掩码，但数据报的首部并没有提供子网掩码的信息。</a:t>
            </a:r>
          </a:p>
          <a:p>
            <a:r>
              <a:rPr lang="zh-CN" altLang="en-US"/>
              <a:t>因此分组转发的算法也必须做相应的改动。 </a:t>
            </a:r>
          </a:p>
        </p:txBody>
      </p:sp>
      <p:sp>
        <p:nvSpPr>
          <p:cNvPr id="512003" name="Rectangle 3"/>
          <p:cNvSpPr>
            <a:spLocks noGrp="1" noChangeArrowheads="1"/>
          </p:cNvSpPr>
          <p:nvPr>
            <p:ph type="title"/>
          </p:nvPr>
        </p:nvSpPr>
        <p:spPr>
          <a:xfrm>
            <a:off x="2136775" y="214314"/>
            <a:ext cx="8712200" cy="1462087"/>
          </a:xfrm>
        </p:spPr>
        <p:txBody>
          <a:bodyPr/>
          <a:lstStyle/>
          <a:p>
            <a:pPr algn="ctr"/>
            <a:r>
              <a:rPr lang="en-US" altLang="zh-CN" sz="4000"/>
              <a:t>4.3.2  </a:t>
            </a:r>
            <a:r>
              <a:rPr lang="zh-CN" altLang="en-US" sz="4000"/>
              <a:t>使用子网掩码的分组转发过程</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106</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0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0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a:xfrm>
            <a:off x="1524001" y="428625"/>
            <a:ext cx="8943975" cy="623888"/>
          </a:xfrm>
        </p:spPr>
        <p:txBody>
          <a:bodyPr/>
          <a:lstStyle/>
          <a:p>
            <a:pPr algn="ctr"/>
            <a:r>
              <a:rPr lang="zh-CN" altLang="en-US" sz="3200"/>
              <a:t>在划分子网的情况下路由器转发分组的算法 </a:t>
            </a:r>
          </a:p>
        </p:txBody>
      </p:sp>
      <p:sp>
        <p:nvSpPr>
          <p:cNvPr id="519171" name="Text Box 3"/>
          <p:cNvSpPr txBox="1">
            <a:spLocks noChangeArrowheads="1"/>
          </p:cNvSpPr>
          <p:nvPr/>
        </p:nvSpPr>
        <p:spPr bwMode="auto">
          <a:xfrm>
            <a:off x="1631950" y="1141414"/>
            <a:ext cx="8947150" cy="5349157"/>
          </a:xfrm>
          <a:prstGeom prst="rect">
            <a:avLst/>
          </a:prstGeom>
          <a:solidFill>
            <a:srgbClr val="FFFF99"/>
          </a:solidFill>
          <a:ln w="9525">
            <a:solidFill>
              <a:srgbClr val="333399"/>
            </a:solidFill>
            <a:miter lim="800000"/>
            <a:headEnd/>
            <a:tailEnd/>
          </a:ln>
          <a:effectLst/>
        </p:spPr>
        <p:txBody>
          <a:bodyPr>
            <a:spAutoFit/>
          </a:bodyPr>
          <a:lstStyle/>
          <a:p>
            <a:pPr marL="342900" indent="-342900">
              <a:spcAft>
                <a:spcPct val="10000"/>
              </a:spcAft>
            </a:pPr>
            <a:r>
              <a:rPr lang="en-US" altLang="zh-CN" dirty="0">
                <a:solidFill>
                  <a:schemeClr val="tx2"/>
                </a:solidFill>
                <a:latin typeface="Arial" charset="0"/>
              </a:rPr>
              <a:t>(1) </a:t>
            </a:r>
            <a:r>
              <a:rPr lang="zh-CN" altLang="en-US" dirty="0">
                <a:solidFill>
                  <a:schemeClr val="tx2"/>
                </a:solidFill>
                <a:latin typeface="Arial" charset="0"/>
              </a:rPr>
              <a:t>从收到的分组的首部提取目的 </a:t>
            </a:r>
            <a:r>
              <a:rPr lang="en-US" altLang="zh-CN" dirty="0">
                <a:solidFill>
                  <a:schemeClr val="tx2"/>
                </a:solidFill>
                <a:latin typeface="Arial" charset="0"/>
              </a:rPr>
              <a:t>IP </a:t>
            </a:r>
            <a:r>
              <a:rPr lang="zh-CN" altLang="en-US" dirty="0">
                <a:solidFill>
                  <a:schemeClr val="tx2"/>
                </a:solidFill>
                <a:latin typeface="Arial" charset="0"/>
              </a:rPr>
              <a:t>地址 </a:t>
            </a:r>
            <a:r>
              <a:rPr lang="en-US" altLang="zh-CN" i="1" dirty="0">
                <a:solidFill>
                  <a:schemeClr val="tx2"/>
                </a:solidFill>
                <a:latin typeface="Arial" charset="0"/>
              </a:rPr>
              <a:t>D</a:t>
            </a:r>
            <a:r>
              <a:rPr lang="zh-CN" altLang="en-US" dirty="0">
                <a:solidFill>
                  <a:schemeClr val="tx2"/>
                </a:solidFill>
                <a:latin typeface="Arial" charset="0"/>
              </a:rPr>
              <a:t>。</a:t>
            </a:r>
          </a:p>
          <a:p>
            <a:pPr marL="342900" indent="-342900"/>
            <a:r>
              <a:rPr lang="en-US" altLang="zh-CN" dirty="0">
                <a:solidFill>
                  <a:schemeClr val="tx2"/>
                </a:solidFill>
                <a:latin typeface="Arial" charset="0"/>
              </a:rPr>
              <a:t>(2) </a:t>
            </a:r>
            <a:r>
              <a:rPr lang="zh-CN" altLang="en-US" dirty="0">
                <a:solidFill>
                  <a:schemeClr val="tx2"/>
                </a:solidFill>
                <a:latin typeface="Arial" charset="0"/>
              </a:rPr>
              <a:t>先用各网络的子网掩码和 </a:t>
            </a:r>
            <a:r>
              <a:rPr lang="en-US" altLang="zh-CN" i="1" dirty="0">
                <a:solidFill>
                  <a:schemeClr val="tx2"/>
                </a:solidFill>
                <a:latin typeface="Arial" charset="0"/>
              </a:rPr>
              <a:t>D </a:t>
            </a:r>
            <a:r>
              <a:rPr lang="zh-CN" altLang="en-US" dirty="0">
                <a:solidFill>
                  <a:schemeClr val="tx2"/>
                </a:solidFill>
                <a:latin typeface="Arial" charset="0"/>
              </a:rPr>
              <a:t>逐位相“与”，看是否 和相应的网络地址匹配。若匹配，则将分组</a:t>
            </a:r>
            <a:r>
              <a:rPr lang="zh-CN" altLang="en-US" dirty="0">
                <a:solidFill>
                  <a:srgbClr val="FF0000"/>
                </a:solidFill>
                <a:latin typeface="Arial" charset="0"/>
              </a:rPr>
              <a:t>直接交付</a:t>
            </a:r>
            <a:r>
              <a:rPr lang="zh-CN" altLang="en-US" dirty="0">
                <a:solidFill>
                  <a:schemeClr val="tx2"/>
                </a:solidFill>
                <a:latin typeface="Arial" charset="0"/>
              </a:rPr>
              <a:t>。</a:t>
            </a:r>
          </a:p>
          <a:p>
            <a:pPr marL="342900" indent="-342900">
              <a:spcBef>
                <a:spcPct val="10000"/>
              </a:spcBef>
            </a:pPr>
            <a:r>
              <a:rPr lang="zh-CN" altLang="en-US" dirty="0">
                <a:solidFill>
                  <a:schemeClr val="tx2"/>
                </a:solidFill>
                <a:latin typeface="Arial" charset="0"/>
              </a:rPr>
              <a:t>     否则就是间接交付，执行</a:t>
            </a:r>
            <a:r>
              <a:rPr lang="en-US" altLang="zh-CN" dirty="0">
                <a:solidFill>
                  <a:schemeClr val="tx2"/>
                </a:solidFill>
                <a:latin typeface="Arial" charset="0"/>
              </a:rPr>
              <a:t>(3)</a:t>
            </a:r>
            <a:r>
              <a:rPr lang="zh-CN" altLang="en-US" dirty="0">
                <a:solidFill>
                  <a:schemeClr val="tx2"/>
                </a:solidFill>
                <a:latin typeface="Arial" charset="0"/>
              </a:rPr>
              <a:t>。</a:t>
            </a:r>
          </a:p>
          <a:p>
            <a:pPr marL="342900" indent="-342900"/>
            <a:r>
              <a:rPr lang="en-US" altLang="zh-CN" dirty="0">
                <a:solidFill>
                  <a:schemeClr val="tx2"/>
                </a:solidFill>
                <a:latin typeface="Arial" charset="0"/>
              </a:rPr>
              <a:t>(3) </a:t>
            </a:r>
            <a:r>
              <a:rPr lang="zh-CN" altLang="en-US" dirty="0">
                <a:solidFill>
                  <a:schemeClr val="tx2"/>
                </a:solidFill>
                <a:latin typeface="Arial" charset="0"/>
              </a:rPr>
              <a:t>若路由表中有目的地址为 </a:t>
            </a:r>
            <a:r>
              <a:rPr lang="en-US" altLang="zh-CN" i="1" dirty="0">
                <a:solidFill>
                  <a:schemeClr val="tx2"/>
                </a:solidFill>
                <a:latin typeface="Arial" charset="0"/>
              </a:rPr>
              <a:t>D </a:t>
            </a:r>
            <a:r>
              <a:rPr lang="zh-CN" altLang="en-US" dirty="0">
                <a:solidFill>
                  <a:schemeClr val="tx2"/>
                </a:solidFill>
                <a:latin typeface="Arial" charset="0"/>
              </a:rPr>
              <a:t>的</a:t>
            </a:r>
            <a:r>
              <a:rPr lang="zh-CN" altLang="en-US" dirty="0">
                <a:solidFill>
                  <a:srgbClr val="FF0000"/>
                </a:solidFill>
                <a:latin typeface="Arial" charset="0"/>
              </a:rPr>
              <a:t>特定主机路由</a:t>
            </a:r>
            <a:r>
              <a:rPr lang="zh-CN" altLang="en-US" dirty="0">
                <a:solidFill>
                  <a:schemeClr val="tx2"/>
                </a:solidFill>
                <a:latin typeface="Arial" charset="0"/>
              </a:rPr>
              <a:t>，则将</a:t>
            </a:r>
          </a:p>
          <a:p>
            <a:pPr marL="342900" indent="-342900"/>
            <a:r>
              <a:rPr lang="zh-CN" altLang="en-US" dirty="0">
                <a:solidFill>
                  <a:schemeClr val="tx2"/>
                </a:solidFill>
                <a:latin typeface="Arial" charset="0"/>
              </a:rPr>
              <a:t>     分组传送给指明的下一跳路由器；否则，执行</a:t>
            </a:r>
            <a:r>
              <a:rPr lang="en-US" altLang="zh-CN" dirty="0">
                <a:solidFill>
                  <a:schemeClr val="tx2"/>
                </a:solidFill>
                <a:latin typeface="Arial" charset="0"/>
              </a:rPr>
              <a:t>(4)</a:t>
            </a:r>
            <a:r>
              <a:rPr lang="zh-CN" altLang="en-US" dirty="0">
                <a:solidFill>
                  <a:schemeClr val="tx2"/>
                </a:solidFill>
                <a:latin typeface="Arial" charset="0"/>
              </a:rPr>
              <a:t>。</a:t>
            </a:r>
          </a:p>
          <a:p>
            <a:pPr marL="342900" indent="-342900"/>
            <a:r>
              <a:rPr lang="en-US" altLang="zh-CN" dirty="0">
                <a:solidFill>
                  <a:schemeClr val="tx2"/>
                </a:solidFill>
                <a:latin typeface="Arial" charset="0"/>
              </a:rPr>
              <a:t>(4) </a:t>
            </a:r>
            <a:r>
              <a:rPr lang="zh-CN" altLang="en-US" dirty="0">
                <a:solidFill>
                  <a:schemeClr val="tx2"/>
                </a:solidFill>
                <a:latin typeface="Arial" charset="0"/>
              </a:rPr>
              <a:t>对路由表中的每一行的子网掩码和</a:t>
            </a:r>
            <a:r>
              <a:rPr lang="zh-CN" altLang="en-US" sz="1800" dirty="0">
                <a:solidFill>
                  <a:schemeClr val="tx2"/>
                </a:solidFill>
                <a:latin typeface="Arial" charset="0"/>
              </a:rPr>
              <a:t> </a:t>
            </a:r>
            <a:r>
              <a:rPr lang="en-US" altLang="zh-CN" i="1" dirty="0">
                <a:solidFill>
                  <a:schemeClr val="tx2"/>
                </a:solidFill>
                <a:latin typeface="Arial" charset="0"/>
              </a:rPr>
              <a:t>D </a:t>
            </a:r>
            <a:r>
              <a:rPr lang="zh-CN" altLang="en-US" dirty="0">
                <a:solidFill>
                  <a:schemeClr val="tx2"/>
                </a:solidFill>
                <a:latin typeface="Arial" charset="0"/>
              </a:rPr>
              <a:t>逐位相“与”，</a:t>
            </a:r>
          </a:p>
          <a:p>
            <a:pPr marL="342900" indent="-342900"/>
            <a:r>
              <a:rPr lang="zh-CN" altLang="en-US" dirty="0">
                <a:solidFill>
                  <a:schemeClr val="tx2"/>
                </a:solidFill>
                <a:latin typeface="Arial" charset="0"/>
              </a:rPr>
              <a:t>     若其结果与该行的目的网络地址匹配，则将分组传送</a:t>
            </a:r>
          </a:p>
          <a:p>
            <a:pPr marL="342900" indent="-342900"/>
            <a:r>
              <a:rPr lang="zh-CN" altLang="en-US" dirty="0">
                <a:solidFill>
                  <a:schemeClr val="tx2"/>
                </a:solidFill>
                <a:latin typeface="Arial" charset="0"/>
              </a:rPr>
              <a:t>     给该行指明的</a:t>
            </a:r>
            <a:r>
              <a:rPr lang="zh-CN" altLang="en-US" dirty="0">
                <a:solidFill>
                  <a:srgbClr val="FF0000"/>
                </a:solidFill>
                <a:latin typeface="Arial" charset="0"/>
              </a:rPr>
              <a:t>下一跳路由</a:t>
            </a:r>
            <a:r>
              <a:rPr lang="zh-CN" altLang="en-US" dirty="0">
                <a:solidFill>
                  <a:schemeClr val="tx2"/>
                </a:solidFill>
                <a:latin typeface="Arial" charset="0"/>
              </a:rPr>
              <a:t>器；否则，执行</a:t>
            </a:r>
            <a:r>
              <a:rPr lang="en-US" altLang="zh-CN" dirty="0">
                <a:solidFill>
                  <a:schemeClr val="tx2"/>
                </a:solidFill>
                <a:latin typeface="Arial" charset="0"/>
              </a:rPr>
              <a:t>(5)</a:t>
            </a:r>
            <a:r>
              <a:rPr lang="zh-CN" altLang="en-US" dirty="0">
                <a:solidFill>
                  <a:schemeClr val="tx2"/>
                </a:solidFill>
                <a:latin typeface="Arial" charset="0"/>
              </a:rPr>
              <a:t>。</a:t>
            </a:r>
          </a:p>
          <a:p>
            <a:pPr marL="342900" indent="-342900"/>
            <a:r>
              <a:rPr lang="en-US" altLang="zh-CN" dirty="0">
                <a:solidFill>
                  <a:schemeClr val="tx2"/>
                </a:solidFill>
                <a:latin typeface="Arial" charset="0"/>
              </a:rPr>
              <a:t>(5) </a:t>
            </a:r>
            <a:r>
              <a:rPr lang="zh-CN" altLang="en-US" dirty="0">
                <a:solidFill>
                  <a:schemeClr val="tx2"/>
                </a:solidFill>
                <a:latin typeface="Arial" charset="0"/>
              </a:rPr>
              <a:t>若路由表中有一个</a:t>
            </a:r>
            <a:r>
              <a:rPr lang="zh-CN" altLang="en-US" dirty="0">
                <a:solidFill>
                  <a:srgbClr val="FF0000"/>
                </a:solidFill>
                <a:latin typeface="Arial" charset="0"/>
              </a:rPr>
              <a:t>默认路由</a:t>
            </a:r>
            <a:r>
              <a:rPr lang="zh-CN" altLang="en-US" dirty="0">
                <a:solidFill>
                  <a:schemeClr val="tx2"/>
                </a:solidFill>
                <a:latin typeface="Arial" charset="0"/>
              </a:rPr>
              <a:t>，则将分组传送给路由表</a:t>
            </a:r>
          </a:p>
          <a:p>
            <a:pPr marL="342900" indent="-342900"/>
            <a:r>
              <a:rPr lang="zh-CN" altLang="en-US" dirty="0">
                <a:solidFill>
                  <a:schemeClr val="tx2"/>
                </a:solidFill>
                <a:latin typeface="Arial" charset="0"/>
              </a:rPr>
              <a:t>     中所指明的默认路由器；否则，执行</a:t>
            </a:r>
            <a:r>
              <a:rPr lang="en-US" altLang="zh-CN" dirty="0">
                <a:solidFill>
                  <a:schemeClr val="tx2"/>
                </a:solidFill>
                <a:latin typeface="Arial" charset="0"/>
              </a:rPr>
              <a:t>(6)</a:t>
            </a:r>
            <a:r>
              <a:rPr lang="zh-CN" altLang="en-US" dirty="0">
                <a:solidFill>
                  <a:schemeClr val="tx2"/>
                </a:solidFill>
                <a:latin typeface="Arial" charset="0"/>
              </a:rPr>
              <a:t>。</a:t>
            </a:r>
          </a:p>
          <a:p>
            <a:pPr marL="342900" indent="-342900"/>
            <a:r>
              <a:rPr lang="en-US" altLang="zh-CN" dirty="0">
                <a:solidFill>
                  <a:schemeClr val="tx2"/>
                </a:solidFill>
                <a:latin typeface="Arial" charset="0"/>
              </a:rPr>
              <a:t>(6) </a:t>
            </a:r>
            <a:r>
              <a:rPr lang="zh-CN" altLang="en-US" dirty="0">
                <a:solidFill>
                  <a:schemeClr val="tx2"/>
                </a:solidFill>
                <a:latin typeface="Arial" charset="0"/>
              </a:rPr>
              <a:t>报告转发分组出错。</a:t>
            </a:r>
          </a:p>
        </p:txBody>
      </p:sp>
      <p:sp>
        <p:nvSpPr>
          <p:cNvPr id="6" name="灯片编号占位符 5"/>
          <p:cNvSpPr>
            <a:spLocks noGrp="1"/>
          </p:cNvSpPr>
          <p:nvPr>
            <p:ph type="sldNum" sz="quarter" idx="12"/>
          </p:nvPr>
        </p:nvSpPr>
        <p:spPr/>
        <p:txBody>
          <a:bodyPr/>
          <a:lstStyle/>
          <a:p>
            <a:fld id="{D3A4A6D3-E7FD-4616-8E66-2F1A332385E9}" type="slidenum">
              <a:rPr lang="en-US" altLang="zh-CN" smtClean="0"/>
              <a:pPr/>
              <a:t>107</a:t>
            </a:fld>
            <a:endParaRPr lang="en-US" altLang="zh-CN"/>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3026" name="Freeform 2"/>
          <p:cNvSpPr>
            <a:spLocks/>
          </p:cNvSpPr>
          <p:nvPr/>
        </p:nvSpPr>
        <p:spPr bwMode="auto">
          <a:xfrm>
            <a:off x="4073526" y="2044701"/>
            <a:ext cx="1681163" cy="1819275"/>
          </a:xfrm>
          <a:custGeom>
            <a:avLst/>
            <a:gdLst/>
            <a:ahLst/>
            <a:cxnLst>
              <a:cxn ang="0">
                <a:pos x="5" y="1146"/>
              </a:cxn>
              <a:cxn ang="0">
                <a:pos x="1048" y="0"/>
              </a:cxn>
              <a:cxn ang="0">
                <a:pos x="1059" y="880"/>
              </a:cxn>
              <a:cxn ang="0">
                <a:pos x="0" y="1111"/>
              </a:cxn>
            </a:cxnLst>
            <a:rect l="0" t="0" r="r" b="b"/>
            <a:pathLst>
              <a:path w="1059" h="1146">
                <a:moveTo>
                  <a:pt x="5" y="1146"/>
                </a:moveTo>
                <a:lnTo>
                  <a:pt x="1048" y="0"/>
                </a:lnTo>
                <a:lnTo>
                  <a:pt x="1059" y="880"/>
                </a:lnTo>
                <a:lnTo>
                  <a:pt x="0" y="1111"/>
                </a:lnTo>
              </a:path>
            </a:pathLst>
          </a:custGeom>
          <a:gradFill rotWithShape="1">
            <a:gsLst>
              <a:gs pos="0">
                <a:srgbClr val="FFFF99">
                  <a:gamma/>
                  <a:shade val="72549"/>
                  <a:invGamma/>
                </a:srgbClr>
              </a:gs>
              <a:gs pos="100000">
                <a:srgbClr val="FFFF99"/>
              </a:gs>
            </a:gsLst>
            <a:lin ang="0" scaled="1"/>
          </a:gradFill>
          <a:ln w="9525">
            <a:noFill/>
            <a:round/>
            <a:headEnd/>
            <a:tailEnd/>
          </a:ln>
          <a:effectLst/>
        </p:spPr>
        <p:txBody>
          <a:bodyPr/>
          <a:lstStyle/>
          <a:p>
            <a:endParaRPr lang="zh-CN" altLang="en-US"/>
          </a:p>
        </p:txBody>
      </p:sp>
      <p:sp>
        <p:nvSpPr>
          <p:cNvPr id="513028" name="Text Box 4"/>
          <p:cNvSpPr txBox="1">
            <a:spLocks noChangeArrowheads="1"/>
          </p:cNvSpPr>
          <p:nvPr/>
        </p:nvSpPr>
        <p:spPr bwMode="auto">
          <a:xfrm>
            <a:off x="4073525" y="3127376"/>
            <a:ext cx="311150"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0</a:t>
            </a:r>
            <a:endParaRPr kumimoji="1" lang="en-US" altLang="zh-CN" sz="1800" baseline="-25000">
              <a:solidFill>
                <a:srgbClr val="333399"/>
              </a:solidFill>
              <a:latin typeface="Arial" charset="0"/>
            </a:endParaRPr>
          </a:p>
        </p:txBody>
      </p:sp>
      <p:graphicFrame>
        <p:nvGraphicFramePr>
          <p:cNvPr id="513029" name="Group 5"/>
          <p:cNvGraphicFramePr>
            <a:graphicFrameLocks noGrp="1"/>
          </p:cNvGraphicFramePr>
          <p:nvPr/>
        </p:nvGraphicFramePr>
        <p:xfrm>
          <a:off x="5754689" y="2052639"/>
          <a:ext cx="4645025" cy="1376553"/>
        </p:xfrm>
        <a:graphic>
          <a:graphicData uri="http://schemas.openxmlformats.org/drawingml/2006/table">
            <a:tbl>
              <a:tblPr/>
              <a:tblGrid>
                <a:gridCol w="1668462">
                  <a:extLst>
                    <a:ext uri="{9D8B030D-6E8A-4147-A177-3AD203B41FA5}">
                      <a16:colId xmlns:a16="http://schemas.microsoft.com/office/drawing/2014/main" val="20000"/>
                    </a:ext>
                  </a:extLst>
                </a:gridCol>
                <a:gridCol w="1998663">
                  <a:extLst>
                    <a:ext uri="{9D8B030D-6E8A-4147-A177-3AD203B41FA5}">
                      <a16:colId xmlns:a16="http://schemas.microsoft.com/office/drawing/2014/main" val="20001"/>
                    </a:ext>
                  </a:extLst>
                </a:gridCol>
                <a:gridCol w="977900">
                  <a:extLst>
                    <a:ext uri="{9D8B030D-6E8A-4147-A177-3AD203B41FA5}">
                      <a16:colId xmlns:a16="http://schemas.microsoft.com/office/drawing/2014/main" val="20002"/>
                    </a:ext>
                  </a:extLst>
                </a:gridCol>
              </a:tblGrid>
              <a:tr h="0">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zh-CN" altLang="en-US" sz="1800" b="0" i="0" u="none" strike="noStrike" cap="none" normalizeH="0" baseline="0">
                          <a:ln>
                            <a:noFill/>
                          </a:ln>
                          <a:solidFill>
                            <a:srgbClr val="333399"/>
                          </a:solidFill>
                          <a:effectLst/>
                          <a:latin typeface="Arial" charset="0"/>
                          <a:ea typeface="黑体" pitchFamily="2" charset="-122"/>
                        </a:rPr>
                        <a:t>目的网络地址</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zh-CN" altLang="en-US" sz="1800" b="0" i="0" u="none" strike="noStrike" cap="none" normalizeH="0" baseline="0">
                          <a:ln>
                            <a:noFill/>
                          </a:ln>
                          <a:solidFill>
                            <a:srgbClr val="333399"/>
                          </a:solidFill>
                          <a:effectLst/>
                          <a:latin typeface="Arial" charset="0"/>
                          <a:ea typeface="黑体" pitchFamily="2" charset="-122"/>
                        </a:rPr>
                        <a:t>子网掩码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zh-CN" altLang="en-US" sz="1800" b="0" i="0" u="none" strike="noStrike" cap="none" normalizeH="0" baseline="0">
                          <a:ln>
                            <a:noFill/>
                          </a:ln>
                          <a:solidFill>
                            <a:srgbClr val="333399"/>
                          </a:solidFill>
                          <a:effectLst/>
                          <a:latin typeface="Arial" charset="0"/>
                          <a:ea typeface="黑体" pitchFamily="2" charset="-122"/>
                        </a:rPr>
                        <a:t>下一跳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1038225">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rgbClr val="333399"/>
                          </a:solidFill>
                          <a:effectLst/>
                          <a:latin typeface="Arial" charset="0"/>
                          <a:ea typeface="黑体" pitchFamily="2" charset="-122"/>
                        </a:rPr>
                        <a:t>128.30.33.0</a:t>
                      </a:r>
                    </a:p>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rgbClr val="333399"/>
                          </a:solidFill>
                          <a:effectLst/>
                          <a:latin typeface="Arial" charset="0"/>
                          <a:ea typeface="黑体" pitchFamily="2" charset="-122"/>
                        </a:rPr>
                        <a:t>128.30.33.128</a:t>
                      </a:r>
                    </a:p>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rgbClr val="333399"/>
                          </a:solidFill>
                          <a:effectLst/>
                          <a:latin typeface="Arial" charset="0"/>
                          <a:ea typeface="黑体" pitchFamily="2" charset="-122"/>
                        </a:rPr>
                        <a:t>128.30.36.0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rgbClr val="333399"/>
                          </a:solidFill>
                          <a:effectLst/>
                          <a:latin typeface="Arial" charset="0"/>
                          <a:ea typeface="黑体" pitchFamily="2" charset="-122"/>
                        </a:rPr>
                        <a:t>255.255.255.128</a:t>
                      </a:r>
                    </a:p>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rgbClr val="333399"/>
                          </a:solidFill>
                          <a:effectLst/>
                          <a:latin typeface="Arial" charset="0"/>
                          <a:ea typeface="黑体" pitchFamily="2" charset="-122"/>
                        </a:rPr>
                        <a:t>255.255.255.128</a:t>
                      </a:r>
                    </a:p>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rgbClr val="333399"/>
                          </a:solidFill>
                          <a:effectLst/>
                          <a:latin typeface="Arial" charset="0"/>
                          <a:ea typeface="黑体" pitchFamily="2" charset="-122"/>
                        </a:rPr>
                        <a:t>255.255.255.0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zh-CN" altLang="en-US" sz="1800" b="0" i="0" u="none" strike="noStrike" cap="none" normalizeH="0" baseline="0">
                          <a:ln>
                            <a:noFill/>
                          </a:ln>
                          <a:solidFill>
                            <a:srgbClr val="333399"/>
                          </a:solidFill>
                          <a:effectLst/>
                          <a:latin typeface="Arial" charset="0"/>
                          <a:ea typeface="黑体" pitchFamily="2" charset="-122"/>
                        </a:rPr>
                        <a:t>接口 </a:t>
                      </a:r>
                      <a:r>
                        <a:rPr kumimoji="0" lang="en-US" altLang="zh-CN" sz="1800" b="0" i="0" u="none" strike="noStrike" cap="none" normalizeH="0" baseline="0">
                          <a:ln>
                            <a:noFill/>
                          </a:ln>
                          <a:solidFill>
                            <a:srgbClr val="333399"/>
                          </a:solidFill>
                          <a:effectLst/>
                          <a:latin typeface="Arial" charset="0"/>
                          <a:ea typeface="黑体" pitchFamily="2" charset="-122"/>
                        </a:rPr>
                        <a:t>0</a:t>
                      </a:r>
                    </a:p>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zh-CN" altLang="en-US" sz="1800" b="0" i="0" u="none" strike="noStrike" cap="none" normalizeH="0" baseline="0">
                          <a:ln>
                            <a:noFill/>
                          </a:ln>
                          <a:solidFill>
                            <a:srgbClr val="333399"/>
                          </a:solidFill>
                          <a:effectLst/>
                          <a:latin typeface="Arial" charset="0"/>
                          <a:ea typeface="黑体" pitchFamily="2" charset="-122"/>
                        </a:rPr>
                        <a:t>接口 </a:t>
                      </a:r>
                      <a:r>
                        <a:rPr kumimoji="0" lang="en-US" altLang="zh-CN" sz="1800" b="0" i="0" u="none" strike="noStrike" cap="none" normalizeH="0" baseline="0">
                          <a:ln>
                            <a:noFill/>
                          </a:ln>
                          <a:solidFill>
                            <a:srgbClr val="333399"/>
                          </a:solidFill>
                          <a:effectLst/>
                          <a:latin typeface="Arial" charset="0"/>
                          <a:ea typeface="黑体" pitchFamily="2" charset="-122"/>
                        </a:rPr>
                        <a:t>1</a:t>
                      </a:r>
                    </a:p>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rgbClr val="333399"/>
                          </a:solidFill>
                          <a:effectLst/>
                          <a:latin typeface="Arial" charset="0"/>
                          <a:ea typeface="黑体" pitchFamily="2" charset="-122"/>
                        </a:rPr>
                        <a:t>R</a:t>
                      </a:r>
                      <a:r>
                        <a:rPr kumimoji="0" lang="en-US" altLang="zh-CN" sz="1800" b="0" i="0" u="none" strike="noStrike" cap="none" normalizeH="0" baseline="-25000">
                          <a:ln>
                            <a:noFill/>
                          </a:ln>
                          <a:solidFill>
                            <a:srgbClr val="333399"/>
                          </a:solidFill>
                          <a:effectLst/>
                          <a:latin typeface="Arial" charset="0"/>
                          <a:ea typeface="黑体" pitchFamily="2" charset="-122"/>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bl>
          </a:graphicData>
        </a:graphic>
      </p:graphicFrame>
      <p:sp>
        <p:nvSpPr>
          <p:cNvPr id="513043" name="Line 19"/>
          <p:cNvSpPr>
            <a:spLocks noChangeShapeType="1"/>
          </p:cNvSpPr>
          <p:nvPr/>
        </p:nvSpPr>
        <p:spPr bwMode="auto">
          <a:xfrm>
            <a:off x="4046539" y="3105151"/>
            <a:ext cx="1587" cy="703263"/>
          </a:xfrm>
          <a:prstGeom prst="line">
            <a:avLst/>
          </a:prstGeom>
          <a:noFill/>
          <a:ln w="28575">
            <a:solidFill>
              <a:srgbClr val="333399"/>
            </a:solidFill>
            <a:round/>
            <a:headEnd/>
            <a:tailEnd/>
          </a:ln>
          <a:effectLst/>
        </p:spPr>
        <p:txBody>
          <a:bodyPr/>
          <a:lstStyle/>
          <a:p>
            <a:endParaRPr lang="zh-CN" altLang="en-US"/>
          </a:p>
        </p:txBody>
      </p:sp>
      <p:sp>
        <p:nvSpPr>
          <p:cNvPr id="513044" name="Line 20"/>
          <p:cNvSpPr>
            <a:spLocks noChangeShapeType="1"/>
          </p:cNvSpPr>
          <p:nvPr/>
        </p:nvSpPr>
        <p:spPr bwMode="auto">
          <a:xfrm>
            <a:off x="1838325" y="3087688"/>
            <a:ext cx="1588" cy="569912"/>
          </a:xfrm>
          <a:prstGeom prst="line">
            <a:avLst/>
          </a:prstGeom>
          <a:noFill/>
          <a:ln w="28575">
            <a:solidFill>
              <a:srgbClr val="333399"/>
            </a:solidFill>
            <a:round/>
            <a:headEnd/>
            <a:tailEnd/>
          </a:ln>
          <a:effectLst/>
        </p:spPr>
        <p:txBody>
          <a:bodyPr/>
          <a:lstStyle/>
          <a:p>
            <a:endParaRPr lang="zh-CN" altLang="en-US"/>
          </a:p>
        </p:txBody>
      </p:sp>
      <p:sp>
        <p:nvSpPr>
          <p:cNvPr id="513045" name="Line 21"/>
          <p:cNvSpPr>
            <a:spLocks noChangeShapeType="1"/>
          </p:cNvSpPr>
          <p:nvPr/>
        </p:nvSpPr>
        <p:spPr bwMode="auto">
          <a:xfrm flipV="1">
            <a:off x="1620838" y="3105151"/>
            <a:ext cx="4043362" cy="3175"/>
          </a:xfrm>
          <a:prstGeom prst="line">
            <a:avLst/>
          </a:prstGeom>
          <a:noFill/>
          <a:ln w="28575">
            <a:solidFill>
              <a:srgbClr val="333399"/>
            </a:solidFill>
            <a:round/>
            <a:headEnd/>
            <a:tailEnd/>
          </a:ln>
          <a:effectLst/>
        </p:spPr>
        <p:txBody>
          <a:bodyPr/>
          <a:lstStyle/>
          <a:p>
            <a:endParaRPr lang="zh-CN" altLang="en-US"/>
          </a:p>
        </p:txBody>
      </p:sp>
      <p:sp>
        <p:nvSpPr>
          <p:cNvPr id="513046" name="Line 22"/>
          <p:cNvSpPr>
            <a:spLocks noChangeShapeType="1"/>
          </p:cNvSpPr>
          <p:nvPr/>
        </p:nvSpPr>
        <p:spPr bwMode="auto">
          <a:xfrm>
            <a:off x="2486025" y="2535238"/>
            <a:ext cx="1588" cy="569912"/>
          </a:xfrm>
          <a:prstGeom prst="line">
            <a:avLst/>
          </a:prstGeom>
          <a:noFill/>
          <a:ln w="28575">
            <a:solidFill>
              <a:srgbClr val="333399"/>
            </a:solidFill>
            <a:round/>
            <a:headEnd/>
            <a:tailEnd/>
          </a:ln>
          <a:effectLst/>
        </p:spPr>
        <p:txBody>
          <a:bodyPr/>
          <a:lstStyle/>
          <a:p>
            <a:endParaRPr lang="zh-CN" altLang="en-US"/>
          </a:p>
        </p:txBody>
      </p:sp>
      <p:pic>
        <p:nvPicPr>
          <p:cNvPr id="513047" name="Picture 23"/>
          <p:cNvPicPr>
            <a:picLocks noChangeArrowheads="1"/>
          </p:cNvPicPr>
          <p:nvPr/>
        </p:nvPicPr>
        <p:blipFill>
          <a:blip r:embed="rId3" cstate="print"/>
          <a:srcRect/>
          <a:stretch>
            <a:fillRect/>
          </a:stretch>
        </p:blipFill>
        <p:spPr bwMode="auto">
          <a:xfrm>
            <a:off x="2314576" y="2276476"/>
            <a:ext cx="398463" cy="473075"/>
          </a:xfrm>
          <a:prstGeom prst="rect">
            <a:avLst/>
          </a:prstGeom>
          <a:noFill/>
          <a:ln w="9525">
            <a:noFill/>
            <a:miter lim="800000"/>
            <a:headEnd/>
            <a:tailEnd/>
          </a:ln>
          <a:effectLst/>
        </p:spPr>
      </p:pic>
      <p:sp>
        <p:nvSpPr>
          <p:cNvPr id="513048" name="Text Box 24"/>
          <p:cNvSpPr txBox="1">
            <a:spLocks noChangeArrowheads="1"/>
          </p:cNvSpPr>
          <p:nvPr/>
        </p:nvSpPr>
        <p:spPr bwMode="auto">
          <a:xfrm>
            <a:off x="1776413" y="1922463"/>
            <a:ext cx="15176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128.30.33.13</a:t>
            </a:r>
          </a:p>
        </p:txBody>
      </p:sp>
      <p:sp>
        <p:nvSpPr>
          <p:cNvPr id="513049" name="Text Box 25"/>
          <p:cNvSpPr txBox="1">
            <a:spLocks noChangeArrowheads="1"/>
          </p:cNvSpPr>
          <p:nvPr/>
        </p:nvSpPr>
        <p:spPr bwMode="auto">
          <a:xfrm>
            <a:off x="1554163" y="2205038"/>
            <a:ext cx="869950" cy="641350"/>
          </a:xfrm>
          <a:prstGeom prst="rect">
            <a:avLst/>
          </a:prstGeom>
          <a:noFill/>
          <a:ln w="9525">
            <a:noFill/>
            <a:miter lim="800000"/>
            <a:headEnd/>
            <a:tailEnd/>
          </a:ln>
          <a:effectLst/>
        </p:spPr>
        <p:txBody>
          <a:bodyPr wrap="none">
            <a:spAutoFit/>
          </a:bodyPr>
          <a:lstStyle/>
          <a:p>
            <a:pPr algn="ctr"/>
            <a:r>
              <a:rPr kumimoji="1" lang="zh-CN" altLang="en-US" sz="1800">
                <a:solidFill>
                  <a:srgbClr val="333399"/>
                </a:solidFill>
                <a:latin typeface="Arial" charset="0"/>
              </a:rPr>
              <a:t>源主机</a:t>
            </a:r>
          </a:p>
          <a:p>
            <a:pPr algn="ctr"/>
            <a:r>
              <a:rPr kumimoji="1" lang="en-US" altLang="zh-CN" sz="1800">
                <a:solidFill>
                  <a:srgbClr val="333399"/>
                </a:solidFill>
                <a:latin typeface="Arial" charset="0"/>
              </a:rPr>
              <a:t>H</a:t>
            </a:r>
            <a:r>
              <a:rPr kumimoji="1" lang="en-US" altLang="zh-CN" sz="1800" baseline="-25000">
                <a:solidFill>
                  <a:srgbClr val="333399"/>
                </a:solidFill>
                <a:latin typeface="Arial" charset="0"/>
              </a:rPr>
              <a:t>1</a:t>
            </a:r>
          </a:p>
        </p:txBody>
      </p:sp>
      <p:sp>
        <p:nvSpPr>
          <p:cNvPr id="513051" name="Line 27"/>
          <p:cNvSpPr>
            <a:spLocks noChangeShapeType="1"/>
          </p:cNvSpPr>
          <p:nvPr/>
        </p:nvSpPr>
        <p:spPr bwMode="auto">
          <a:xfrm>
            <a:off x="3152775" y="5011738"/>
            <a:ext cx="1588" cy="703262"/>
          </a:xfrm>
          <a:prstGeom prst="line">
            <a:avLst/>
          </a:prstGeom>
          <a:noFill/>
          <a:ln w="28575">
            <a:solidFill>
              <a:srgbClr val="333399"/>
            </a:solidFill>
            <a:round/>
            <a:headEnd/>
            <a:tailEnd/>
          </a:ln>
          <a:effectLst/>
        </p:spPr>
        <p:txBody>
          <a:bodyPr/>
          <a:lstStyle/>
          <a:p>
            <a:endParaRPr lang="zh-CN" altLang="en-US"/>
          </a:p>
        </p:txBody>
      </p:sp>
      <p:sp>
        <p:nvSpPr>
          <p:cNvPr id="513052" name="Line 28"/>
          <p:cNvSpPr>
            <a:spLocks noChangeShapeType="1"/>
          </p:cNvSpPr>
          <p:nvPr/>
        </p:nvSpPr>
        <p:spPr bwMode="auto">
          <a:xfrm>
            <a:off x="7680325" y="4400551"/>
            <a:ext cx="1588" cy="569913"/>
          </a:xfrm>
          <a:prstGeom prst="line">
            <a:avLst/>
          </a:prstGeom>
          <a:noFill/>
          <a:ln w="28575">
            <a:solidFill>
              <a:srgbClr val="333399"/>
            </a:solidFill>
            <a:round/>
            <a:headEnd/>
            <a:tailEnd/>
          </a:ln>
          <a:effectLst/>
        </p:spPr>
        <p:txBody>
          <a:bodyPr/>
          <a:lstStyle/>
          <a:p>
            <a:endParaRPr lang="zh-CN" altLang="en-US"/>
          </a:p>
        </p:txBody>
      </p:sp>
      <p:sp>
        <p:nvSpPr>
          <p:cNvPr id="513053" name="Line 29"/>
          <p:cNvSpPr>
            <a:spLocks noChangeShapeType="1"/>
          </p:cNvSpPr>
          <p:nvPr/>
        </p:nvSpPr>
        <p:spPr bwMode="auto">
          <a:xfrm>
            <a:off x="2357439" y="5708651"/>
            <a:ext cx="1587" cy="569913"/>
          </a:xfrm>
          <a:prstGeom prst="line">
            <a:avLst/>
          </a:prstGeom>
          <a:noFill/>
          <a:ln w="28575">
            <a:solidFill>
              <a:srgbClr val="333399"/>
            </a:solidFill>
            <a:round/>
            <a:headEnd/>
            <a:tailEnd/>
          </a:ln>
          <a:effectLst/>
        </p:spPr>
        <p:txBody>
          <a:bodyPr/>
          <a:lstStyle/>
          <a:p>
            <a:endParaRPr lang="zh-CN" altLang="en-US"/>
          </a:p>
        </p:txBody>
      </p:sp>
      <p:sp>
        <p:nvSpPr>
          <p:cNvPr id="513054" name="Line 30"/>
          <p:cNvSpPr>
            <a:spLocks noChangeShapeType="1"/>
          </p:cNvSpPr>
          <p:nvPr/>
        </p:nvSpPr>
        <p:spPr bwMode="auto">
          <a:xfrm>
            <a:off x="3152775" y="4400551"/>
            <a:ext cx="1588" cy="703263"/>
          </a:xfrm>
          <a:prstGeom prst="line">
            <a:avLst/>
          </a:prstGeom>
          <a:noFill/>
          <a:ln w="28575">
            <a:solidFill>
              <a:srgbClr val="333399"/>
            </a:solidFill>
            <a:round/>
            <a:headEnd/>
            <a:tailEnd/>
          </a:ln>
          <a:effectLst/>
        </p:spPr>
        <p:txBody>
          <a:bodyPr/>
          <a:lstStyle/>
          <a:p>
            <a:endParaRPr lang="zh-CN" altLang="en-US"/>
          </a:p>
        </p:txBody>
      </p:sp>
      <p:sp>
        <p:nvSpPr>
          <p:cNvPr id="513055" name="Line 31"/>
          <p:cNvSpPr>
            <a:spLocks noChangeShapeType="1"/>
          </p:cNvSpPr>
          <p:nvPr/>
        </p:nvSpPr>
        <p:spPr bwMode="auto">
          <a:xfrm>
            <a:off x="4052889" y="3676651"/>
            <a:ext cx="1587" cy="703263"/>
          </a:xfrm>
          <a:prstGeom prst="line">
            <a:avLst/>
          </a:prstGeom>
          <a:noFill/>
          <a:ln w="28575">
            <a:solidFill>
              <a:srgbClr val="333399"/>
            </a:solidFill>
            <a:round/>
            <a:headEnd/>
            <a:tailEnd/>
          </a:ln>
          <a:effectLst/>
        </p:spPr>
        <p:txBody>
          <a:bodyPr/>
          <a:lstStyle/>
          <a:p>
            <a:endParaRPr lang="zh-CN" altLang="en-US"/>
          </a:p>
        </p:txBody>
      </p:sp>
      <p:pic>
        <p:nvPicPr>
          <p:cNvPr id="513056" name="Picture 32"/>
          <p:cNvPicPr>
            <a:picLocks noChangeArrowheads="1"/>
          </p:cNvPicPr>
          <p:nvPr/>
        </p:nvPicPr>
        <p:blipFill>
          <a:blip r:embed="rId3" cstate="print"/>
          <a:srcRect/>
          <a:stretch>
            <a:fillRect/>
          </a:stretch>
        </p:blipFill>
        <p:spPr bwMode="auto">
          <a:xfrm>
            <a:off x="2182813" y="6018214"/>
            <a:ext cx="398462" cy="471487"/>
          </a:xfrm>
          <a:prstGeom prst="rect">
            <a:avLst/>
          </a:prstGeom>
          <a:noFill/>
          <a:ln w="9525">
            <a:noFill/>
            <a:miter lim="800000"/>
            <a:headEnd/>
            <a:tailEnd/>
          </a:ln>
          <a:effectLst/>
        </p:spPr>
      </p:pic>
      <p:pic>
        <p:nvPicPr>
          <p:cNvPr id="513057" name="Picture 33"/>
          <p:cNvPicPr>
            <a:picLocks noChangeArrowheads="1"/>
          </p:cNvPicPr>
          <p:nvPr/>
        </p:nvPicPr>
        <p:blipFill>
          <a:blip r:embed="rId3" cstate="print"/>
          <a:srcRect/>
          <a:stretch>
            <a:fillRect/>
          </a:stretch>
        </p:blipFill>
        <p:spPr bwMode="auto">
          <a:xfrm>
            <a:off x="1628776" y="3413125"/>
            <a:ext cx="398463" cy="471488"/>
          </a:xfrm>
          <a:prstGeom prst="rect">
            <a:avLst/>
          </a:prstGeom>
          <a:noFill/>
          <a:ln w="9525">
            <a:noFill/>
            <a:miter lim="800000"/>
            <a:headEnd/>
            <a:tailEnd/>
          </a:ln>
          <a:effectLst/>
        </p:spPr>
      </p:pic>
      <p:grpSp>
        <p:nvGrpSpPr>
          <p:cNvPr id="513058" name="Group 34"/>
          <p:cNvGrpSpPr>
            <a:grpSpLocks/>
          </p:cNvGrpSpPr>
          <p:nvPr/>
        </p:nvGrpSpPr>
        <p:grpSpPr bwMode="auto">
          <a:xfrm>
            <a:off x="3792539" y="3459164"/>
            <a:ext cx="612775" cy="460375"/>
            <a:chOff x="864" y="1824"/>
            <a:chExt cx="432" cy="288"/>
          </a:xfrm>
        </p:grpSpPr>
        <p:pic>
          <p:nvPicPr>
            <p:cNvPr id="513059" name="Picture 35"/>
            <p:cNvPicPr>
              <a:picLocks noChangeArrowheads="1"/>
            </p:cNvPicPr>
            <p:nvPr/>
          </p:nvPicPr>
          <p:blipFill>
            <a:blip r:embed="rId4" cstate="print"/>
            <a:srcRect/>
            <a:stretch>
              <a:fillRect/>
            </a:stretch>
          </p:blipFill>
          <p:spPr bwMode="auto">
            <a:xfrm>
              <a:off x="864" y="1824"/>
              <a:ext cx="432" cy="288"/>
            </a:xfrm>
            <a:prstGeom prst="rect">
              <a:avLst/>
            </a:prstGeom>
            <a:noFill/>
            <a:ln w="12699">
              <a:noFill/>
              <a:miter lim="800000"/>
              <a:headEnd/>
              <a:tailEnd/>
            </a:ln>
            <a:effectLst/>
          </p:spPr>
        </p:pic>
        <p:pic>
          <p:nvPicPr>
            <p:cNvPr id="513060" name="Picture 36"/>
            <p:cNvPicPr>
              <a:picLocks noChangeArrowheads="1"/>
            </p:cNvPicPr>
            <p:nvPr/>
          </p:nvPicPr>
          <p:blipFill>
            <a:blip r:embed="rId4" cstate="print"/>
            <a:srcRect/>
            <a:stretch>
              <a:fillRect/>
            </a:stretch>
          </p:blipFill>
          <p:spPr bwMode="auto">
            <a:xfrm>
              <a:off x="864" y="1824"/>
              <a:ext cx="432" cy="288"/>
            </a:xfrm>
            <a:prstGeom prst="rect">
              <a:avLst/>
            </a:prstGeom>
            <a:noFill/>
            <a:ln w="12699">
              <a:noFill/>
              <a:miter lim="800000"/>
              <a:headEnd/>
              <a:tailEnd/>
            </a:ln>
            <a:effectLst/>
          </p:spPr>
        </p:pic>
      </p:grpSp>
      <p:pic>
        <p:nvPicPr>
          <p:cNvPr id="513061" name="Picture 37"/>
          <p:cNvPicPr>
            <a:picLocks noChangeArrowheads="1"/>
          </p:cNvPicPr>
          <p:nvPr/>
        </p:nvPicPr>
        <p:blipFill>
          <a:blip r:embed="rId3" cstate="print"/>
          <a:srcRect/>
          <a:stretch>
            <a:fillRect/>
          </a:stretch>
        </p:blipFill>
        <p:spPr bwMode="auto">
          <a:xfrm>
            <a:off x="7515226" y="4779964"/>
            <a:ext cx="398463" cy="471487"/>
          </a:xfrm>
          <a:prstGeom prst="rect">
            <a:avLst/>
          </a:prstGeom>
          <a:noFill/>
          <a:ln w="9525">
            <a:noFill/>
            <a:miter lim="800000"/>
            <a:headEnd/>
            <a:tailEnd/>
          </a:ln>
          <a:effectLst/>
        </p:spPr>
      </p:pic>
      <p:sp>
        <p:nvSpPr>
          <p:cNvPr id="513062" name="Line 38"/>
          <p:cNvSpPr>
            <a:spLocks noChangeShapeType="1"/>
          </p:cNvSpPr>
          <p:nvPr/>
        </p:nvSpPr>
        <p:spPr bwMode="auto">
          <a:xfrm>
            <a:off x="2459039" y="4379914"/>
            <a:ext cx="6948487" cy="1587"/>
          </a:xfrm>
          <a:prstGeom prst="line">
            <a:avLst/>
          </a:prstGeom>
          <a:noFill/>
          <a:ln w="28575">
            <a:solidFill>
              <a:srgbClr val="333399"/>
            </a:solidFill>
            <a:round/>
            <a:headEnd/>
            <a:tailEnd/>
          </a:ln>
          <a:effectLst/>
        </p:spPr>
        <p:txBody>
          <a:bodyPr/>
          <a:lstStyle/>
          <a:p>
            <a:endParaRPr lang="zh-CN" altLang="en-US"/>
          </a:p>
        </p:txBody>
      </p:sp>
      <p:sp>
        <p:nvSpPr>
          <p:cNvPr id="513063" name="Line 39"/>
          <p:cNvSpPr>
            <a:spLocks noChangeShapeType="1"/>
          </p:cNvSpPr>
          <p:nvPr/>
        </p:nvSpPr>
        <p:spPr bwMode="auto">
          <a:xfrm>
            <a:off x="2044700" y="5729289"/>
            <a:ext cx="7835900" cy="1587"/>
          </a:xfrm>
          <a:prstGeom prst="line">
            <a:avLst/>
          </a:prstGeom>
          <a:noFill/>
          <a:ln w="28575">
            <a:solidFill>
              <a:srgbClr val="333399"/>
            </a:solidFill>
            <a:round/>
            <a:headEnd/>
            <a:tailEnd/>
          </a:ln>
          <a:effectLst/>
        </p:spPr>
        <p:txBody>
          <a:bodyPr/>
          <a:lstStyle/>
          <a:p>
            <a:endParaRPr lang="zh-CN" altLang="en-US"/>
          </a:p>
        </p:txBody>
      </p:sp>
      <p:sp>
        <p:nvSpPr>
          <p:cNvPr id="513064" name="Text Box 40"/>
          <p:cNvSpPr txBox="1">
            <a:spLocks noChangeArrowheads="1"/>
          </p:cNvSpPr>
          <p:nvPr/>
        </p:nvSpPr>
        <p:spPr bwMode="auto">
          <a:xfrm>
            <a:off x="2363788" y="3890963"/>
            <a:ext cx="16446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128.30.33.130</a:t>
            </a:r>
          </a:p>
        </p:txBody>
      </p:sp>
      <p:grpSp>
        <p:nvGrpSpPr>
          <p:cNvPr id="513065" name="Group 41"/>
          <p:cNvGrpSpPr>
            <a:grpSpLocks/>
          </p:cNvGrpSpPr>
          <p:nvPr/>
        </p:nvGrpSpPr>
        <p:grpSpPr bwMode="auto">
          <a:xfrm>
            <a:off x="4438650" y="1628775"/>
            <a:ext cx="5805488" cy="2274888"/>
            <a:chOff x="1836" y="1026"/>
            <a:chExt cx="3657" cy="1433"/>
          </a:xfrm>
        </p:grpSpPr>
        <p:sp>
          <p:nvSpPr>
            <p:cNvPr id="513066" name="Text Box 42"/>
            <p:cNvSpPr txBox="1">
              <a:spLocks noChangeArrowheads="1"/>
            </p:cNvSpPr>
            <p:nvPr/>
          </p:nvSpPr>
          <p:spPr bwMode="auto">
            <a:xfrm>
              <a:off x="2894" y="1026"/>
              <a:ext cx="2599" cy="252"/>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1</a:t>
              </a:r>
              <a:r>
                <a:rPr kumimoji="1" lang="en-US" altLang="zh-CN" sz="2000">
                  <a:solidFill>
                    <a:srgbClr val="333399"/>
                  </a:solidFill>
                  <a:latin typeface="Arial" charset="0"/>
                </a:rPr>
                <a:t> </a:t>
              </a:r>
              <a:r>
                <a:rPr kumimoji="1" lang="zh-CN" altLang="en-US" sz="2000">
                  <a:solidFill>
                    <a:srgbClr val="333399"/>
                  </a:solidFill>
                  <a:latin typeface="Arial" charset="0"/>
                </a:rPr>
                <a:t>的路由表（未给出默认路由器）</a:t>
              </a:r>
              <a:endParaRPr kumimoji="1" lang="zh-CN" altLang="en-US" sz="2000" baseline="-25000">
                <a:solidFill>
                  <a:srgbClr val="333399"/>
                </a:solidFill>
                <a:latin typeface="Arial" charset="0"/>
              </a:endParaRPr>
            </a:p>
          </p:txBody>
        </p:sp>
        <p:sp>
          <p:nvSpPr>
            <p:cNvPr id="513067" name="Text Box 43"/>
            <p:cNvSpPr txBox="1">
              <a:spLocks noChangeArrowheads="1"/>
            </p:cNvSpPr>
            <p:nvPr/>
          </p:nvSpPr>
          <p:spPr bwMode="auto">
            <a:xfrm>
              <a:off x="1836" y="2228"/>
              <a:ext cx="273" cy="231"/>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R</a:t>
              </a:r>
              <a:r>
                <a:rPr kumimoji="1" lang="en-US" altLang="zh-CN" sz="1800" baseline="-25000">
                  <a:solidFill>
                    <a:srgbClr val="333399"/>
                  </a:solidFill>
                  <a:latin typeface="Arial" charset="0"/>
                </a:rPr>
                <a:t>1</a:t>
              </a:r>
            </a:p>
          </p:txBody>
        </p:sp>
      </p:grpSp>
      <p:sp>
        <p:nvSpPr>
          <p:cNvPr id="513068" name="Text Box 44"/>
          <p:cNvSpPr txBox="1">
            <a:spLocks noChangeArrowheads="1"/>
          </p:cNvSpPr>
          <p:nvPr/>
        </p:nvSpPr>
        <p:spPr bwMode="auto">
          <a:xfrm>
            <a:off x="4057650" y="3897313"/>
            <a:ext cx="3111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a:t>
            </a:r>
            <a:endParaRPr kumimoji="1" lang="en-US" altLang="zh-CN" sz="1800" baseline="-25000">
              <a:solidFill>
                <a:srgbClr val="333399"/>
              </a:solidFill>
              <a:latin typeface="Arial" charset="0"/>
            </a:endParaRPr>
          </a:p>
        </p:txBody>
      </p:sp>
      <p:sp>
        <p:nvSpPr>
          <p:cNvPr id="513069" name="Line 45"/>
          <p:cNvSpPr>
            <a:spLocks noChangeShapeType="1"/>
          </p:cNvSpPr>
          <p:nvPr/>
        </p:nvSpPr>
        <p:spPr bwMode="auto">
          <a:xfrm>
            <a:off x="5543550" y="4400551"/>
            <a:ext cx="1588" cy="569913"/>
          </a:xfrm>
          <a:prstGeom prst="line">
            <a:avLst/>
          </a:prstGeom>
          <a:noFill/>
          <a:ln w="28575">
            <a:solidFill>
              <a:srgbClr val="333399"/>
            </a:solidFill>
            <a:round/>
            <a:headEnd/>
            <a:tailEnd/>
          </a:ln>
          <a:effectLst/>
        </p:spPr>
        <p:txBody>
          <a:bodyPr/>
          <a:lstStyle/>
          <a:p>
            <a:endParaRPr lang="zh-CN" altLang="en-US"/>
          </a:p>
        </p:txBody>
      </p:sp>
      <p:grpSp>
        <p:nvGrpSpPr>
          <p:cNvPr id="513070" name="Group 46"/>
          <p:cNvGrpSpPr>
            <a:grpSpLocks/>
          </p:cNvGrpSpPr>
          <p:nvPr/>
        </p:nvGrpSpPr>
        <p:grpSpPr bwMode="auto">
          <a:xfrm>
            <a:off x="2892426" y="4843464"/>
            <a:ext cx="612775" cy="460375"/>
            <a:chOff x="864" y="1824"/>
            <a:chExt cx="432" cy="288"/>
          </a:xfrm>
        </p:grpSpPr>
        <p:pic>
          <p:nvPicPr>
            <p:cNvPr id="513071" name="Picture 47"/>
            <p:cNvPicPr>
              <a:picLocks noChangeArrowheads="1"/>
            </p:cNvPicPr>
            <p:nvPr/>
          </p:nvPicPr>
          <p:blipFill>
            <a:blip r:embed="rId4" cstate="print"/>
            <a:srcRect/>
            <a:stretch>
              <a:fillRect/>
            </a:stretch>
          </p:blipFill>
          <p:spPr bwMode="auto">
            <a:xfrm>
              <a:off x="864" y="1824"/>
              <a:ext cx="432" cy="288"/>
            </a:xfrm>
            <a:prstGeom prst="rect">
              <a:avLst/>
            </a:prstGeom>
            <a:noFill/>
            <a:ln w="12699">
              <a:noFill/>
              <a:miter lim="800000"/>
              <a:headEnd/>
              <a:tailEnd/>
            </a:ln>
            <a:effectLst/>
          </p:spPr>
        </p:pic>
        <p:pic>
          <p:nvPicPr>
            <p:cNvPr id="513072" name="Picture 48"/>
            <p:cNvPicPr>
              <a:picLocks noChangeArrowheads="1"/>
            </p:cNvPicPr>
            <p:nvPr/>
          </p:nvPicPr>
          <p:blipFill>
            <a:blip r:embed="rId4" cstate="print"/>
            <a:srcRect/>
            <a:stretch>
              <a:fillRect/>
            </a:stretch>
          </p:blipFill>
          <p:spPr bwMode="auto">
            <a:xfrm>
              <a:off x="864" y="1824"/>
              <a:ext cx="432" cy="288"/>
            </a:xfrm>
            <a:prstGeom prst="rect">
              <a:avLst/>
            </a:prstGeom>
            <a:noFill/>
            <a:ln w="12699">
              <a:noFill/>
              <a:miter lim="800000"/>
              <a:headEnd/>
              <a:tailEnd/>
            </a:ln>
            <a:effectLst/>
          </p:spPr>
        </p:pic>
      </p:grpSp>
      <p:sp>
        <p:nvSpPr>
          <p:cNvPr id="513073" name="Text Box 49"/>
          <p:cNvSpPr txBox="1">
            <a:spLocks noChangeArrowheads="1"/>
          </p:cNvSpPr>
          <p:nvPr/>
        </p:nvSpPr>
        <p:spPr bwMode="auto">
          <a:xfrm>
            <a:off x="2495550" y="4826001"/>
            <a:ext cx="433388"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R</a:t>
            </a:r>
            <a:r>
              <a:rPr kumimoji="1" lang="en-US" altLang="zh-CN" sz="1800" baseline="-25000">
                <a:solidFill>
                  <a:srgbClr val="333399"/>
                </a:solidFill>
                <a:latin typeface="Arial" charset="0"/>
              </a:rPr>
              <a:t>2</a:t>
            </a:r>
          </a:p>
        </p:txBody>
      </p:sp>
      <p:sp>
        <p:nvSpPr>
          <p:cNvPr id="513074" name="Line 50"/>
          <p:cNvSpPr>
            <a:spLocks noChangeShapeType="1"/>
          </p:cNvSpPr>
          <p:nvPr/>
        </p:nvSpPr>
        <p:spPr bwMode="auto">
          <a:xfrm>
            <a:off x="3741739" y="5707063"/>
            <a:ext cx="1587" cy="569912"/>
          </a:xfrm>
          <a:prstGeom prst="line">
            <a:avLst/>
          </a:prstGeom>
          <a:noFill/>
          <a:ln w="28575">
            <a:solidFill>
              <a:srgbClr val="333399"/>
            </a:solidFill>
            <a:round/>
            <a:headEnd/>
            <a:tailEnd/>
          </a:ln>
          <a:effectLst/>
        </p:spPr>
        <p:txBody>
          <a:bodyPr/>
          <a:lstStyle/>
          <a:p>
            <a:endParaRPr lang="zh-CN" altLang="en-US"/>
          </a:p>
        </p:txBody>
      </p:sp>
      <p:pic>
        <p:nvPicPr>
          <p:cNvPr id="513075" name="Picture 51"/>
          <p:cNvPicPr>
            <a:picLocks noChangeArrowheads="1"/>
          </p:cNvPicPr>
          <p:nvPr/>
        </p:nvPicPr>
        <p:blipFill>
          <a:blip r:embed="rId3" cstate="print"/>
          <a:srcRect/>
          <a:stretch>
            <a:fillRect/>
          </a:stretch>
        </p:blipFill>
        <p:spPr bwMode="auto">
          <a:xfrm>
            <a:off x="5368926" y="4784725"/>
            <a:ext cx="398463" cy="471488"/>
          </a:xfrm>
          <a:prstGeom prst="rect">
            <a:avLst/>
          </a:prstGeom>
          <a:noFill/>
          <a:ln w="9525">
            <a:noFill/>
            <a:miter lim="800000"/>
            <a:headEnd/>
            <a:tailEnd/>
          </a:ln>
          <a:effectLst/>
        </p:spPr>
      </p:pic>
      <p:sp>
        <p:nvSpPr>
          <p:cNvPr id="513076" name="Text Box 52"/>
          <p:cNvSpPr txBox="1">
            <a:spLocks noChangeArrowheads="1"/>
          </p:cNvSpPr>
          <p:nvPr/>
        </p:nvSpPr>
        <p:spPr bwMode="auto">
          <a:xfrm>
            <a:off x="5475289" y="3681414"/>
            <a:ext cx="4581525" cy="701675"/>
          </a:xfrm>
          <a:prstGeom prst="rect">
            <a:avLst/>
          </a:prstGeom>
          <a:noFill/>
          <a:ln w="9525">
            <a:noFill/>
            <a:miter lim="800000"/>
            <a:headEnd/>
            <a:tailEnd/>
          </a:ln>
          <a:effectLst/>
        </p:spPr>
        <p:txBody>
          <a:bodyPr>
            <a:spAutoFit/>
          </a:bodyPr>
          <a:lstStyle/>
          <a:p>
            <a:r>
              <a:rPr kumimoji="1" lang="zh-CN" altLang="en-US" sz="2000">
                <a:solidFill>
                  <a:srgbClr val="333399"/>
                </a:solidFill>
                <a:latin typeface="Arial" charset="0"/>
              </a:rPr>
              <a:t>子网</a:t>
            </a:r>
            <a:r>
              <a:rPr kumimoji="1" lang="en-US" altLang="zh-CN" sz="2000">
                <a:solidFill>
                  <a:srgbClr val="333399"/>
                </a:solidFill>
                <a:latin typeface="Arial" charset="0"/>
              </a:rPr>
              <a:t>2</a:t>
            </a:r>
            <a:r>
              <a:rPr kumimoji="1" lang="zh-CN" altLang="en-US" sz="2000">
                <a:solidFill>
                  <a:srgbClr val="333399"/>
                </a:solidFill>
                <a:latin typeface="Arial" charset="0"/>
              </a:rPr>
              <a:t>：网络地址 </a:t>
            </a:r>
            <a:r>
              <a:rPr kumimoji="1" lang="en-US" altLang="zh-CN" sz="2000">
                <a:solidFill>
                  <a:srgbClr val="333399"/>
                </a:solidFill>
                <a:latin typeface="Arial" charset="0"/>
              </a:rPr>
              <a:t>128.30.33.128</a:t>
            </a:r>
          </a:p>
          <a:p>
            <a:r>
              <a:rPr kumimoji="1" lang="en-US" altLang="zh-CN" sz="2000">
                <a:solidFill>
                  <a:srgbClr val="333399"/>
                </a:solidFill>
                <a:latin typeface="Arial" charset="0"/>
              </a:rPr>
              <a:t>            </a:t>
            </a:r>
            <a:r>
              <a:rPr kumimoji="1" lang="zh-CN" altLang="en-US" sz="2000">
                <a:solidFill>
                  <a:srgbClr val="333399"/>
                </a:solidFill>
                <a:latin typeface="Arial" charset="0"/>
              </a:rPr>
              <a:t>子网掩码 </a:t>
            </a:r>
            <a:r>
              <a:rPr kumimoji="1" lang="en-US" altLang="zh-CN" sz="2000">
                <a:solidFill>
                  <a:srgbClr val="333399"/>
                </a:solidFill>
                <a:latin typeface="Arial" charset="0"/>
              </a:rPr>
              <a:t>255.255.255.128</a:t>
            </a:r>
            <a:endParaRPr kumimoji="1" lang="en-US" altLang="zh-CN" sz="2000" baseline="-25000">
              <a:solidFill>
                <a:srgbClr val="333399"/>
              </a:solidFill>
              <a:latin typeface="Arial" charset="0"/>
            </a:endParaRPr>
          </a:p>
        </p:txBody>
      </p:sp>
      <p:sp>
        <p:nvSpPr>
          <p:cNvPr id="513077" name="Text Box 53"/>
          <p:cNvSpPr txBox="1">
            <a:spLocks noChangeArrowheads="1"/>
          </p:cNvSpPr>
          <p:nvPr/>
        </p:nvSpPr>
        <p:spPr bwMode="auto">
          <a:xfrm>
            <a:off x="4872039" y="5229226"/>
            <a:ext cx="1411287" cy="366713"/>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目的主机 </a:t>
            </a:r>
            <a:r>
              <a:rPr kumimoji="1" lang="en-US" altLang="zh-CN" sz="1800">
                <a:solidFill>
                  <a:srgbClr val="333399"/>
                </a:solidFill>
                <a:latin typeface="Arial" charset="0"/>
              </a:rPr>
              <a:t>H</a:t>
            </a:r>
            <a:r>
              <a:rPr kumimoji="1" lang="en-US" altLang="zh-CN" sz="1800" baseline="-25000">
                <a:solidFill>
                  <a:srgbClr val="333399"/>
                </a:solidFill>
                <a:latin typeface="Arial" charset="0"/>
              </a:rPr>
              <a:t>2</a:t>
            </a:r>
          </a:p>
        </p:txBody>
      </p:sp>
      <p:sp>
        <p:nvSpPr>
          <p:cNvPr id="513078" name="Text Box 54"/>
          <p:cNvSpPr txBox="1">
            <a:spLocks noChangeArrowheads="1"/>
          </p:cNvSpPr>
          <p:nvPr/>
        </p:nvSpPr>
        <p:spPr bwMode="auto">
          <a:xfrm>
            <a:off x="5664200" y="4760913"/>
            <a:ext cx="16446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128.30.33.138</a:t>
            </a:r>
          </a:p>
        </p:txBody>
      </p:sp>
      <p:sp>
        <p:nvSpPr>
          <p:cNvPr id="513079" name="Text Box 55"/>
          <p:cNvSpPr txBox="1">
            <a:spLocks noChangeArrowheads="1"/>
          </p:cNvSpPr>
          <p:nvPr/>
        </p:nvSpPr>
        <p:spPr bwMode="auto">
          <a:xfrm>
            <a:off x="2832100" y="4538663"/>
            <a:ext cx="3111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0</a:t>
            </a:r>
            <a:endParaRPr kumimoji="1" lang="en-US" altLang="zh-CN" sz="1800" baseline="-25000">
              <a:solidFill>
                <a:srgbClr val="333399"/>
              </a:solidFill>
              <a:latin typeface="Arial" charset="0"/>
            </a:endParaRPr>
          </a:p>
        </p:txBody>
      </p:sp>
      <p:sp>
        <p:nvSpPr>
          <p:cNvPr id="513080" name="Text Box 56"/>
          <p:cNvSpPr txBox="1">
            <a:spLocks noChangeArrowheads="1"/>
          </p:cNvSpPr>
          <p:nvPr/>
        </p:nvSpPr>
        <p:spPr bwMode="auto">
          <a:xfrm>
            <a:off x="2832100" y="5259388"/>
            <a:ext cx="3111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a:t>
            </a:r>
            <a:endParaRPr kumimoji="1" lang="en-US" altLang="zh-CN" sz="1800" baseline="-25000">
              <a:solidFill>
                <a:srgbClr val="333399"/>
              </a:solidFill>
              <a:latin typeface="Arial" charset="0"/>
            </a:endParaRPr>
          </a:p>
        </p:txBody>
      </p:sp>
      <p:sp>
        <p:nvSpPr>
          <p:cNvPr id="513081" name="Text Box 57"/>
          <p:cNvSpPr txBox="1">
            <a:spLocks noChangeArrowheads="1"/>
          </p:cNvSpPr>
          <p:nvPr/>
        </p:nvSpPr>
        <p:spPr bwMode="auto">
          <a:xfrm>
            <a:off x="3143250" y="4538663"/>
            <a:ext cx="16446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128.30.33.129</a:t>
            </a:r>
          </a:p>
        </p:txBody>
      </p:sp>
      <p:pic>
        <p:nvPicPr>
          <p:cNvPr id="513082" name="Picture 58"/>
          <p:cNvPicPr>
            <a:picLocks noChangeArrowheads="1"/>
          </p:cNvPicPr>
          <p:nvPr/>
        </p:nvPicPr>
        <p:blipFill>
          <a:blip r:embed="rId3" cstate="print"/>
          <a:srcRect/>
          <a:stretch>
            <a:fillRect/>
          </a:stretch>
        </p:blipFill>
        <p:spPr bwMode="auto">
          <a:xfrm>
            <a:off x="3567113" y="6016626"/>
            <a:ext cx="400050" cy="473075"/>
          </a:xfrm>
          <a:prstGeom prst="rect">
            <a:avLst/>
          </a:prstGeom>
          <a:noFill/>
          <a:ln w="9525">
            <a:noFill/>
            <a:miter lim="800000"/>
            <a:headEnd/>
            <a:tailEnd/>
          </a:ln>
          <a:effectLst/>
        </p:spPr>
      </p:pic>
      <p:sp>
        <p:nvSpPr>
          <p:cNvPr id="513083" name="Text Box 59"/>
          <p:cNvSpPr txBox="1">
            <a:spLocks noChangeArrowheads="1"/>
          </p:cNvSpPr>
          <p:nvPr/>
        </p:nvSpPr>
        <p:spPr bwMode="auto">
          <a:xfrm>
            <a:off x="3216275" y="5984876"/>
            <a:ext cx="433388"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t>
            </a:r>
            <a:r>
              <a:rPr kumimoji="1" lang="en-US" altLang="zh-CN" sz="1800" baseline="-25000">
                <a:solidFill>
                  <a:srgbClr val="333399"/>
                </a:solidFill>
                <a:latin typeface="Arial" charset="0"/>
              </a:rPr>
              <a:t>3</a:t>
            </a:r>
          </a:p>
        </p:txBody>
      </p:sp>
      <p:sp>
        <p:nvSpPr>
          <p:cNvPr id="513084" name="Text Box 60"/>
          <p:cNvSpPr txBox="1">
            <a:spLocks noChangeArrowheads="1"/>
          </p:cNvSpPr>
          <p:nvPr/>
        </p:nvSpPr>
        <p:spPr bwMode="auto">
          <a:xfrm>
            <a:off x="3211513" y="5257801"/>
            <a:ext cx="1390650"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128.30.36.2</a:t>
            </a:r>
          </a:p>
        </p:txBody>
      </p:sp>
      <p:sp>
        <p:nvSpPr>
          <p:cNvPr id="513085" name="Text Box 61"/>
          <p:cNvSpPr txBox="1">
            <a:spLocks noChangeArrowheads="1"/>
          </p:cNvSpPr>
          <p:nvPr/>
        </p:nvSpPr>
        <p:spPr bwMode="auto">
          <a:xfrm>
            <a:off x="5543551" y="5788026"/>
            <a:ext cx="3730625" cy="7016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子网</a:t>
            </a:r>
            <a:r>
              <a:rPr kumimoji="1" lang="en-US" altLang="zh-CN" sz="2000">
                <a:solidFill>
                  <a:srgbClr val="333399"/>
                </a:solidFill>
                <a:latin typeface="Arial" charset="0"/>
              </a:rPr>
              <a:t>3</a:t>
            </a:r>
            <a:r>
              <a:rPr kumimoji="1" lang="zh-CN" altLang="en-US" sz="2000">
                <a:solidFill>
                  <a:srgbClr val="333399"/>
                </a:solidFill>
                <a:latin typeface="Arial" charset="0"/>
              </a:rPr>
              <a:t>：网络地址 </a:t>
            </a:r>
            <a:r>
              <a:rPr kumimoji="1" lang="en-US" altLang="zh-CN" sz="2000">
                <a:solidFill>
                  <a:srgbClr val="333399"/>
                </a:solidFill>
                <a:latin typeface="Arial" charset="0"/>
              </a:rPr>
              <a:t>128.30.36.0</a:t>
            </a:r>
          </a:p>
          <a:p>
            <a:r>
              <a:rPr kumimoji="1" lang="en-US" altLang="zh-CN" sz="2000">
                <a:solidFill>
                  <a:srgbClr val="333399"/>
                </a:solidFill>
                <a:latin typeface="Arial" charset="0"/>
              </a:rPr>
              <a:t>            </a:t>
            </a:r>
            <a:r>
              <a:rPr kumimoji="1" lang="zh-CN" altLang="en-US" sz="2000">
                <a:solidFill>
                  <a:srgbClr val="333399"/>
                </a:solidFill>
                <a:latin typeface="Arial" charset="0"/>
              </a:rPr>
              <a:t>子网掩码 </a:t>
            </a:r>
            <a:r>
              <a:rPr kumimoji="1" lang="en-US" altLang="zh-CN" sz="2000">
                <a:solidFill>
                  <a:srgbClr val="333399"/>
                </a:solidFill>
                <a:latin typeface="Arial" charset="0"/>
              </a:rPr>
              <a:t>255.255.255.0</a:t>
            </a:r>
            <a:endParaRPr kumimoji="1" lang="en-US" altLang="zh-CN" sz="2000" baseline="-25000">
              <a:solidFill>
                <a:srgbClr val="333399"/>
              </a:solidFill>
              <a:latin typeface="Arial" charset="0"/>
            </a:endParaRPr>
          </a:p>
        </p:txBody>
      </p:sp>
      <p:sp>
        <p:nvSpPr>
          <p:cNvPr id="513086" name="Text Box 62"/>
          <p:cNvSpPr txBox="1">
            <a:spLocks noChangeArrowheads="1"/>
          </p:cNvSpPr>
          <p:nvPr/>
        </p:nvSpPr>
        <p:spPr bwMode="auto">
          <a:xfrm>
            <a:off x="3857625" y="6056313"/>
            <a:ext cx="15176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128.30.36.12</a:t>
            </a:r>
          </a:p>
        </p:txBody>
      </p:sp>
      <p:sp>
        <p:nvSpPr>
          <p:cNvPr id="513087" name="Rectangle 63"/>
          <p:cNvSpPr>
            <a:spLocks noGrp="1" noChangeArrowheads="1"/>
          </p:cNvSpPr>
          <p:nvPr>
            <p:ph type="title"/>
          </p:nvPr>
        </p:nvSpPr>
        <p:spPr>
          <a:xfrm>
            <a:off x="1774826" y="96838"/>
            <a:ext cx="8569325" cy="1460500"/>
          </a:xfrm>
          <a:solidFill>
            <a:srgbClr val="CCECFF"/>
          </a:solidFill>
          <a:ln>
            <a:solidFill>
              <a:srgbClr val="333399"/>
            </a:solidFill>
          </a:ln>
          <a:effectLst>
            <a:outerShdw dist="35921" dir="2700000" algn="ctr" rotWithShape="0">
              <a:schemeClr val="bg2"/>
            </a:outerShdw>
          </a:effectLst>
        </p:spPr>
        <p:txBody>
          <a:bodyPr/>
          <a:lstStyle/>
          <a:p>
            <a:pPr algn="ctr"/>
            <a:r>
              <a:rPr lang="en-US" altLang="zh-CN" sz="2800"/>
              <a:t>【</a:t>
            </a:r>
            <a:r>
              <a:rPr lang="zh-CN" altLang="en-US" sz="2800"/>
              <a:t>例</a:t>
            </a:r>
            <a:r>
              <a:rPr lang="en-US" altLang="zh-CN" sz="2800"/>
              <a:t>4-4】</a:t>
            </a:r>
            <a:r>
              <a:rPr lang="zh-CN" altLang="en-US" sz="2800"/>
              <a:t>已知互联网和路由器 </a:t>
            </a:r>
            <a:r>
              <a:rPr lang="en-US" altLang="zh-CN" sz="2800"/>
              <a:t>R</a:t>
            </a:r>
            <a:r>
              <a:rPr lang="en-US" altLang="zh-CN" sz="2800" baseline="-25000"/>
              <a:t>1 </a:t>
            </a:r>
            <a:r>
              <a:rPr lang="zh-CN" altLang="en-US" sz="2800"/>
              <a:t>中的路由表。主机 </a:t>
            </a:r>
            <a:r>
              <a:rPr lang="en-US" altLang="zh-CN" sz="2800"/>
              <a:t>H</a:t>
            </a:r>
            <a:r>
              <a:rPr lang="en-US" altLang="zh-CN" sz="2800" baseline="-25000"/>
              <a:t>1 </a:t>
            </a:r>
            <a:r>
              <a:rPr lang="zh-CN" altLang="en-US" sz="2800"/>
              <a:t>向 </a:t>
            </a:r>
            <a:r>
              <a:rPr lang="en-US" altLang="zh-CN" sz="2800"/>
              <a:t>H</a:t>
            </a:r>
            <a:r>
              <a:rPr lang="en-US" altLang="zh-CN" sz="2800" baseline="-25000"/>
              <a:t>2 </a:t>
            </a:r>
            <a:r>
              <a:rPr lang="zh-CN" altLang="en-US" sz="2800"/>
              <a:t>发送分组。试讨论 </a:t>
            </a:r>
            <a:r>
              <a:rPr lang="en-US" altLang="zh-CN" sz="2800"/>
              <a:t>R</a:t>
            </a:r>
            <a:r>
              <a:rPr lang="en-US" altLang="zh-CN" sz="2800" baseline="-25000"/>
              <a:t>1 </a:t>
            </a:r>
            <a:r>
              <a:rPr lang="zh-CN" altLang="en-US" sz="2800"/>
              <a:t>收到 </a:t>
            </a:r>
            <a:r>
              <a:rPr lang="en-US" altLang="zh-CN" sz="2800"/>
              <a:t>H</a:t>
            </a:r>
            <a:r>
              <a:rPr lang="en-US" altLang="zh-CN" sz="2800" baseline="-25000"/>
              <a:t>1 </a:t>
            </a:r>
            <a:br>
              <a:rPr lang="en-US" altLang="zh-CN" sz="2800" baseline="-25000"/>
            </a:br>
            <a:r>
              <a:rPr lang="zh-CN" altLang="en-US" sz="2800"/>
              <a:t>向 </a:t>
            </a:r>
            <a:r>
              <a:rPr lang="en-US" altLang="zh-CN" sz="2800"/>
              <a:t>H</a:t>
            </a:r>
            <a:r>
              <a:rPr lang="en-US" altLang="zh-CN" sz="2800" baseline="-25000"/>
              <a:t>2 </a:t>
            </a:r>
            <a:r>
              <a:rPr lang="zh-CN" altLang="en-US" sz="2800"/>
              <a:t>发送的分组后查找路由表的过程。 </a:t>
            </a:r>
          </a:p>
        </p:txBody>
      </p:sp>
      <p:sp>
        <p:nvSpPr>
          <p:cNvPr id="513088" name="Line 64"/>
          <p:cNvSpPr>
            <a:spLocks noChangeShapeType="1"/>
          </p:cNvSpPr>
          <p:nvPr/>
        </p:nvSpPr>
        <p:spPr bwMode="auto">
          <a:xfrm>
            <a:off x="2495550" y="2636838"/>
            <a:ext cx="3024188" cy="2305050"/>
          </a:xfrm>
          <a:prstGeom prst="line">
            <a:avLst/>
          </a:prstGeom>
          <a:noFill/>
          <a:ln w="76200">
            <a:solidFill>
              <a:srgbClr val="FF9933">
                <a:alpha val="61000"/>
              </a:srgbClr>
            </a:solidFill>
            <a:round/>
            <a:headEnd/>
            <a:tailEnd type="triangle" w="med" len="med"/>
          </a:ln>
          <a:effectLst/>
        </p:spPr>
        <p:txBody>
          <a:bodyPr/>
          <a:lstStyle/>
          <a:p>
            <a:endParaRPr lang="zh-CN" altLang="en-US"/>
          </a:p>
        </p:txBody>
      </p:sp>
      <p:sp>
        <p:nvSpPr>
          <p:cNvPr id="513050" name="Text Box 26"/>
          <p:cNvSpPr txBox="1">
            <a:spLocks noChangeArrowheads="1"/>
          </p:cNvSpPr>
          <p:nvPr/>
        </p:nvSpPr>
        <p:spPr bwMode="auto">
          <a:xfrm>
            <a:off x="2063750" y="2189164"/>
            <a:ext cx="3494088" cy="915987"/>
          </a:xfrm>
          <a:prstGeom prst="rect">
            <a:avLst/>
          </a:prstGeom>
          <a:noFill/>
          <a:ln w="9525">
            <a:noFill/>
            <a:miter lim="800000"/>
            <a:headEnd/>
            <a:tailEnd/>
          </a:ln>
          <a:effectLst/>
        </p:spPr>
        <p:txBody>
          <a:bodyPr>
            <a:spAutoFit/>
          </a:bodyPr>
          <a:lstStyle/>
          <a:p>
            <a:pPr algn="ctr"/>
            <a:r>
              <a:rPr kumimoji="1" lang="zh-CN" altLang="en-US" sz="1800">
                <a:solidFill>
                  <a:srgbClr val="333399"/>
                </a:solidFill>
                <a:latin typeface="Arial" charset="0"/>
              </a:rPr>
              <a:t>子网</a:t>
            </a:r>
            <a:r>
              <a:rPr kumimoji="1" lang="en-US" altLang="zh-CN" sz="1800">
                <a:solidFill>
                  <a:srgbClr val="333399"/>
                </a:solidFill>
                <a:latin typeface="Arial" charset="0"/>
              </a:rPr>
              <a:t>1</a:t>
            </a:r>
            <a:r>
              <a:rPr kumimoji="1" lang="zh-CN" altLang="en-US" sz="1800">
                <a:solidFill>
                  <a:srgbClr val="333399"/>
                </a:solidFill>
                <a:latin typeface="Arial" charset="0"/>
              </a:rPr>
              <a:t>：</a:t>
            </a:r>
          </a:p>
          <a:p>
            <a:pPr algn="ctr"/>
            <a:r>
              <a:rPr kumimoji="1" lang="zh-CN" altLang="en-US" sz="1800">
                <a:solidFill>
                  <a:srgbClr val="333399"/>
                </a:solidFill>
                <a:latin typeface="Arial" charset="0"/>
              </a:rPr>
              <a:t>    网络地址 </a:t>
            </a:r>
            <a:r>
              <a:rPr kumimoji="1" lang="en-US" altLang="zh-CN" sz="1800">
                <a:solidFill>
                  <a:srgbClr val="333399"/>
                </a:solidFill>
                <a:latin typeface="Arial" charset="0"/>
              </a:rPr>
              <a:t>128.30.33.0</a:t>
            </a:r>
          </a:p>
          <a:p>
            <a:pPr algn="ctr"/>
            <a:r>
              <a:rPr kumimoji="1" lang="en-US" altLang="zh-CN" sz="1800">
                <a:solidFill>
                  <a:srgbClr val="333399"/>
                </a:solidFill>
                <a:latin typeface="Arial" charset="0"/>
              </a:rPr>
              <a:t>     </a:t>
            </a:r>
            <a:r>
              <a:rPr kumimoji="1" lang="zh-CN" altLang="en-US" sz="1800">
                <a:solidFill>
                  <a:srgbClr val="333399"/>
                </a:solidFill>
                <a:latin typeface="Arial" charset="0"/>
              </a:rPr>
              <a:t>子网掩码 </a:t>
            </a:r>
            <a:r>
              <a:rPr kumimoji="1" lang="en-US" altLang="zh-CN" sz="1800">
                <a:solidFill>
                  <a:srgbClr val="333399"/>
                </a:solidFill>
                <a:latin typeface="Arial" charset="0"/>
              </a:rPr>
              <a:t>255.255.255.128</a:t>
            </a:r>
          </a:p>
        </p:txBody>
      </p:sp>
      <p:sp>
        <p:nvSpPr>
          <p:cNvPr id="513027" name="Text Box 3"/>
          <p:cNvSpPr txBox="1">
            <a:spLocks noChangeArrowheads="1"/>
          </p:cNvSpPr>
          <p:nvPr/>
        </p:nvSpPr>
        <p:spPr bwMode="auto">
          <a:xfrm>
            <a:off x="2640013" y="3098801"/>
            <a:ext cx="1390650"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128.30.33.1</a:t>
            </a:r>
          </a:p>
        </p:txBody>
      </p:sp>
      <p:sp>
        <p:nvSpPr>
          <p:cNvPr id="65" name="灯片编号占位符 64"/>
          <p:cNvSpPr>
            <a:spLocks noGrp="1"/>
          </p:cNvSpPr>
          <p:nvPr>
            <p:ph type="sldNum" sz="quarter" idx="12"/>
          </p:nvPr>
        </p:nvSpPr>
        <p:spPr/>
        <p:txBody>
          <a:bodyPr/>
          <a:lstStyle/>
          <a:p>
            <a:fld id="{D3A4A6D3-E7FD-4616-8E66-2F1A332385E9}" type="slidenum">
              <a:rPr lang="en-US" altLang="zh-CN" smtClean="0"/>
              <a:pPr/>
              <a:t>108</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nodeType="afterEffect">
                                  <p:stCondLst>
                                    <p:cond delay="500"/>
                                  </p:stCondLst>
                                  <p:childTnLst>
                                    <p:anim calcmode="discrete" valueType="str">
                                      <p:cBhvr>
                                        <p:cTn id="6" dur="1000" fill="hold"/>
                                        <p:tgtEl>
                                          <p:spTgt spid="51306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4050" name="Rectangle 2"/>
          <p:cNvSpPr>
            <a:spLocks noGrp="1" noChangeArrowheads="1"/>
          </p:cNvSpPr>
          <p:nvPr>
            <p:ph type="title"/>
          </p:nvPr>
        </p:nvSpPr>
        <p:spPr>
          <a:xfrm>
            <a:off x="2963864" y="260350"/>
            <a:ext cx="5940425" cy="623888"/>
          </a:xfrm>
        </p:spPr>
        <p:txBody>
          <a:bodyPr/>
          <a:lstStyle/>
          <a:p>
            <a:pPr algn="ctr"/>
            <a:r>
              <a:rPr lang="zh-CN" altLang="en-US" sz="3200"/>
              <a:t>主机 </a:t>
            </a:r>
            <a:r>
              <a:rPr lang="en-US" altLang="zh-CN" sz="3200"/>
              <a:t>H</a:t>
            </a:r>
            <a:r>
              <a:rPr lang="en-US" altLang="zh-CN" sz="3200" baseline="-25000"/>
              <a:t>1 </a:t>
            </a:r>
            <a:r>
              <a:rPr lang="zh-CN" altLang="en-US" sz="3200"/>
              <a:t>要发送分组给 </a:t>
            </a:r>
            <a:r>
              <a:rPr lang="en-US" altLang="zh-CN" sz="3200"/>
              <a:t>H</a:t>
            </a:r>
            <a:r>
              <a:rPr lang="en-US" altLang="zh-CN" sz="3200" baseline="-25000"/>
              <a:t>2</a:t>
            </a:r>
            <a:r>
              <a:rPr lang="en-US" altLang="zh-CN" sz="3200"/>
              <a:t> </a:t>
            </a:r>
          </a:p>
        </p:txBody>
      </p:sp>
      <p:sp>
        <p:nvSpPr>
          <p:cNvPr id="514051" name="Freeform 3"/>
          <p:cNvSpPr>
            <a:spLocks/>
          </p:cNvSpPr>
          <p:nvPr/>
        </p:nvSpPr>
        <p:spPr bwMode="auto">
          <a:xfrm>
            <a:off x="4073526" y="2044701"/>
            <a:ext cx="1681163" cy="1819275"/>
          </a:xfrm>
          <a:custGeom>
            <a:avLst/>
            <a:gdLst/>
            <a:ahLst/>
            <a:cxnLst>
              <a:cxn ang="0">
                <a:pos x="5" y="1146"/>
              </a:cxn>
              <a:cxn ang="0">
                <a:pos x="1048" y="0"/>
              </a:cxn>
              <a:cxn ang="0">
                <a:pos x="1059" y="880"/>
              </a:cxn>
              <a:cxn ang="0">
                <a:pos x="0" y="1111"/>
              </a:cxn>
            </a:cxnLst>
            <a:rect l="0" t="0" r="r" b="b"/>
            <a:pathLst>
              <a:path w="1059" h="1146">
                <a:moveTo>
                  <a:pt x="5" y="1146"/>
                </a:moveTo>
                <a:lnTo>
                  <a:pt x="1048" y="0"/>
                </a:lnTo>
                <a:lnTo>
                  <a:pt x="1059" y="880"/>
                </a:lnTo>
                <a:lnTo>
                  <a:pt x="0" y="1111"/>
                </a:lnTo>
              </a:path>
            </a:pathLst>
          </a:custGeom>
          <a:gradFill rotWithShape="1">
            <a:gsLst>
              <a:gs pos="0">
                <a:srgbClr val="FFFF99">
                  <a:gamma/>
                  <a:shade val="46275"/>
                  <a:invGamma/>
                </a:srgbClr>
              </a:gs>
              <a:gs pos="100000">
                <a:srgbClr val="FFFF99"/>
              </a:gs>
            </a:gsLst>
            <a:lin ang="0" scaled="1"/>
          </a:gradFill>
          <a:ln w="9525">
            <a:noFill/>
            <a:round/>
            <a:headEnd/>
            <a:tailEnd/>
          </a:ln>
          <a:effectLst/>
        </p:spPr>
        <p:txBody>
          <a:bodyPr/>
          <a:lstStyle/>
          <a:p>
            <a:endParaRPr lang="zh-CN" altLang="en-US"/>
          </a:p>
        </p:txBody>
      </p:sp>
      <p:sp>
        <p:nvSpPr>
          <p:cNvPr id="514052" name="Text Box 4"/>
          <p:cNvSpPr txBox="1">
            <a:spLocks noChangeArrowheads="1"/>
          </p:cNvSpPr>
          <p:nvPr/>
        </p:nvSpPr>
        <p:spPr bwMode="auto">
          <a:xfrm>
            <a:off x="2640013" y="3098801"/>
            <a:ext cx="1390650"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128.30.33.1</a:t>
            </a:r>
          </a:p>
        </p:txBody>
      </p:sp>
      <p:sp>
        <p:nvSpPr>
          <p:cNvPr id="514053" name="Text Box 5"/>
          <p:cNvSpPr txBox="1">
            <a:spLocks noChangeArrowheads="1"/>
          </p:cNvSpPr>
          <p:nvPr/>
        </p:nvSpPr>
        <p:spPr bwMode="auto">
          <a:xfrm>
            <a:off x="4073525" y="3127376"/>
            <a:ext cx="311150"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0</a:t>
            </a:r>
            <a:endParaRPr kumimoji="1" lang="en-US" altLang="zh-CN" sz="1800" baseline="-25000">
              <a:solidFill>
                <a:srgbClr val="333399"/>
              </a:solidFill>
              <a:latin typeface="Arial" charset="0"/>
            </a:endParaRPr>
          </a:p>
        </p:txBody>
      </p:sp>
      <p:graphicFrame>
        <p:nvGraphicFramePr>
          <p:cNvPr id="514054" name="Group 6"/>
          <p:cNvGraphicFramePr>
            <a:graphicFrameLocks noGrp="1"/>
          </p:cNvGraphicFramePr>
          <p:nvPr/>
        </p:nvGraphicFramePr>
        <p:xfrm>
          <a:off x="5754689" y="2052639"/>
          <a:ext cx="4645025" cy="1376553"/>
        </p:xfrm>
        <a:graphic>
          <a:graphicData uri="http://schemas.openxmlformats.org/drawingml/2006/table">
            <a:tbl>
              <a:tblPr/>
              <a:tblGrid>
                <a:gridCol w="1668462">
                  <a:extLst>
                    <a:ext uri="{9D8B030D-6E8A-4147-A177-3AD203B41FA5}">
                      <a16:colId xmlns:a16="http://schemas.microsoft.com/office/drawing/2014/main" val="20000"/>
                    </a:ext>
                  </a:extLst>
                </a:gridCol>
                <a:gridCol w="1998663">
                  <a:extLst>
                    <a:ext uri="{9D8B030D-6E8A-4147-A177-3AD203B41FA5}">
                      <a16:colId xmlns:a16="http://schemas.microsoft.com/office/drawing/2014/main" val="20001"/>
                    </a:ext>
                  </a:extLst>
                </a:gridCol>
                <a:gridCol w="977900">
                  <a:extLst>
                    <a:ext uri="{9D8B030D-6E8A-4147-A177-3AD203B41FA5}">
                      <a16:colId xmlns:a16="http://schemas.microsoft.com/office/drawing/2014/main" val="20002"/>
                    </a:ext>
                  </a:extLst>
                </a:gridCol>
              </a:tblGrid>
              <a:tr h="0">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zh-CN" altLang="en-US" sz="1800" b="0" i="0" u="none" strike="noStrike" cap="none" normalizeH="0" baseline="0">
                          <a:ln>
                            <a:noFill/>
                          </a:ln>
                          <a:solidFill>
                            <a:srgbClr val="333399"/>
                          </a:solidFill>
                          <a:effectLst/>
                          <a:latin typeface="Arial" charset="0"/>
                          <a:ea typeface="黑体" pitchFamily="2" charset="-122"/>
                        </a:rPr>
                        <a:t>目的网络地址</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zh-CN" altLang="en-US" sz="1800" b="0" i="0" u="none" strike="noStrike" cap="none" normalizeH="0" baseline="0">
                          <a:ln>
                            <a:noFill/>
                          </a:ln>
                          <a:solidFill>
                            <a:srgbClr val="333399"/>
                          </a:solidFill>
                          <a:effectLst/>
                          <a:latin typeface="Arial" charset="0"/>
                          <a:ea typeface="黑体" pitchFamily="2" charset="-122"/>
                        </a:rPr>
                        <a:t>子网掩码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zh-CN" altLang="en-US" sz="1800" b="0" i="0" u="none" strike="noStrike" cap="none" normalizeH="0" baseline="0">
                          <a:ln>
                            <a:noFill/>
                          </a:ln>
                          <a:solidFill>
                            <a:srgbClr val="333399"/>
                          </a:solidFill>
                          <a:effectLst/>
                          <a:latin typeface="Arial" charset="0"/>
                          <a:ea typeface="黑体" pitchFamily="2" charset="-122"/>
                        </a:rPr>
                        <a:t>下一跳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1038225">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rgbClr val="333399"/>
                          </a:solidFill>
                          <a:effectLst/>
                          <a:latin typeface="Arial" charset="0"/>
                          <a:ea typeface="黑体" pitchFamily="2" charset="-122"/>
                        </a:rPr>
                        <a:t>128.30.33.0</a:t>
                      </a:r>
                    </a:p>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rgbClr val="333399"/>
                          </a:solidFill>
                          <a:effectLst/>
                          <a:latin typeface="Arial" charset="0"/>
                          <a:ea typeface="黑体" pitchFamily="2" charset="-122"/>
                        </a:rPr>
                        <a:t>128.30.33.128</a:t>
                      </a:r>
                    </a:p>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rgbClr val="333399"/>
                          </a:solidFill>
                          <a:effectLst/>
                          <a:latin typeface="Arial" charset="0"/>
                          <a:ea typeface="黑体" pitchFamily="2" charset="-122"/>
                        </a:rPr>
                        <a:t>128.30.36.0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rgbClr val="333399"/>
                          </a:solidFill>
                          <a:effectLst/>
                          <a:latin typeface="Arial" charset="0"/>
                          <a:ea typeface="黑体" pitchFamily="2" charset="-122"/>
                        </a:rPr>
                        <a:t>255.255.255.128</a:t>
                      </a:r>
                    </a:p>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rgbClr val="333399"/>
                          </a:solidFill>
                          <a:effectLst/>
                          <a:latin typeface="Arial" charset="0"/>
                          <a:ea typeface="黑体" pitchFamily="2" charset="-122"/>
                        </a:rPr>
                        <a:t>255.255.255.128</a:t>
                      </a:r>
                    </a:p>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rgbClr val="333399"/>
                          </a:solidFill>
                          <a:effectLst/>
                          <a:latin typeface="Arial" charset="0"/>
                          <a:ea typeface="黑体" pitchFamily="2" charset="-122"/>
                        </a:rPr>
                        <a:t>255.255.255.0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zh-CN" altLang="en-US" sz="1800" b="0" i="0" u="none" strike="noStrike" cap="none" normalizeH="0" baseline="0">
                          <a:ln>
                            <a:noFill/>
                          </a:ln>
                          <a:solidFill>
                            <a:srgbClr val="333399"/>
                          </a:solidFill>
                          <a:effectLst/>
                          <a:latin typeface="Arial" charset="0"/>
                          <a:ea typeface="黑体" pitchFamily="2" charset="-122"/>
                        </a:rPr>
                        <a:t>接口 </a:t>
                      </a:r>
                      <a:r>
                        <a:rPr kumimoji="0" lang="en-US" altLang="zh-CN" sz="1800" b="0" i="0" u="none" strike="noStrike" cap="none" normalizeH="0" baseline="0">
                          <a:ln>
                            <a:noFill/>
                          </a:ln>
                          <a:solidFill>
                            <a:srgbClr val="333399"/>
                          </a:solidFill>
                          <a:effectLst/>
                          <a:latin typeface="Arial" charset="0"/>
                          <a:ea typeface="黑体" pitchFamily="2" charset="-122"/>
                        </a:rPr>
                        <a:t>0</a:t>
                      </a:r>
                    </a:p>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zh-CN" altLang="en-US" sz="1800" b="0" i="0" u="none" strike="noStrike" cap="none" normalizeH="0" baseline="0">
                          <a:ln>
                            <a:noFill/>
                          </a:ln>
                          <a:solidFill>
                            <a:srgbClr val="333399"/>
                          </a:solidFill>
                          <a:effectLst/>
                          <a:latin typeface="Arial" charset="0"/>
                          <a:ea typeface="黑体" pitchFamily="2" charset="-122"/>
                        </a:rPr>
                        <a:t>接口 </a:t>
                      </a:r>
                      <a:r>
                        <a:rPr kumimoji="0" lang="en-US" altLang="zh-CN" sz="1800" b="0" i="0" u="none" strike="noStrike" cap="none" normalizeH="0" baseline="0">
                          <a:ln>
                            <a:noFill/>
                          </a:ln>
                          <a:solidFill>
                            <a:srgbClr val="333399"/>
                          </a:solidFill>
                          <a:effectLst/>
                          <a:latin typeface="Arial" charset="0"/>
                          <a:ea typeface="黑体" pitchFamily="2" charset="-122"/>
                        </a:rPr>
                        <a:t>1</a:t>
                      </a:r>
                    </a:p>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rgbClr val="333399"/>
                          </a:solidFill>
                          <a:effectLst/>
                          <a:latin typeface="Arial" charset="0"/>
                          <a:ea typeface="黑体" pitchFamily="2" charset="-122"/>
                        </a:rPr>
                        <a:t>R</a:t>
                      </a:r>
                      <a:r>
                        <a:rPr kumimoji="0" lang="en-US" altLang="zh-CN" sz="1800" b="0" i="0" u="none" strike="noStrike" cap="none" normalizeH="0" baseline="-25000">
                          <a:ln>
                            <a:noFill/>
                          </a:ln>
                          <a:solidFill>
                            <a:srgbClr val="333399"/>
                          </a:solidFill>
                          <a:effectLst/>
                          <a:latin typeface="Arial" charset="0"/>
                          <a:ea typeface="黑体" pitchFamily="2" charset="-122"/>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bl>
          </a:graphicData>
        </a:graphic>
      </p:graphicFrame>
      <p:sp>
        <p:nvSpPr>
          <p:cNvPr id="514068" name="Text Box 20"/>
          <p:cNvSpPr txBox="1">
            <a:spLocks noChangeArrowheads="1"/>
          </p:cNvSpPr>
          <p:nvPr/>
        </p:nvSpPr>
        <p:spPr bwMode="auto">
          <a:xfrm>
            <a:off x="6118226" y="1628775"/>
            <a:ext cx="4126451"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1</a:t>
            </a:r>
            <a:r>
              <a:rPr kumimoji="1" lang="en-US" altLang="zh-CN" sz="2000">
                <a:solidFill>
                  <a:srgbClr val="333399"/>
                </a:solidFill>
                <a:latin typeface="Arial" charset="0"/>
              </a:rPr>
              <a:t> </a:t>
            </a:r>
            <a:r>
              <a:rPr kumimoji="1" lang="zh-CN" altLang="en-US" sz="2000">
                <a:solidFill>
                  <a:srgbClr val="333399"/>
                </a:solidFill>
                <a:latin typeface="Arial" charset="0"/>
              </a:rPr>
              <a:t>的路由表（未给出默认路由器）</a:t>
            </a:r>
            <a:endParaRPr kumimoji="1" lang="zh-CN" altLang="en-US" sz="2000" baseline="-25000">
              <a:solidFill>
                <a:srgbClr val="333399"/>
              </a:solidFill>
              <a:latin typeface="Arial" charset="0"/>
            </a:endParaRPr>
          </a:p>
        </p:txBody>
      </p:sp>
      <p:sp>
        <p:nvSpPr>
          <p:cNvPr id="514069" name="Line 21"/>
          <p:cNvSpPr>
            <a:spLocks noChangeShapeType="1"/>
          </p:cNvSpPr>
          <p:nvPr/>
        </p:nvSpPr>
        <p:spPr bwMode="auto">
          <a:xfrm>
            <a:off x="4046539" y="3105151"/>
            <a:ext cx="1587" cy="703263"/>
          </a:xfrm>
          <a:prstGeom prst="line">
            <a:avLst/>
          </a:prstGeom>
          <a:noFill/>
          <a:ln w="28575">
            <a:solidFill>
              <a:srgbClr val="333399"/>
            </a:solidFill>
            <a:round/>
            <a:headEnd/>
            <a:tailEnd/>
          </a:ln>
          <a:effectLst/>
        </p:spPr>
        <p:txBody>
          <a:bodyPr/>
          <a:lstStyle/>
          <a:p>
            <a:endParaRPr lang="zh-CN" altLang="en-US"/>
          </a:p>
        </p:txBody>
      </p:sp>
      <p:sp>
        <p:nvSpPr>
          <p:cNvPr id="514070" name="Line 22"/>
          <p:cNvSpPr>
            <a:spLocks noChangeShapeType="1"/>
          </p:cNvSpPr>
          <p:nvPr/>
        </p:nvSpPr>
        <p:spPr bwMode="auto">
          <a:xfrm>
            <a:off x="1838325" y="3087688"/>
            <a:ext cx="1588" cy="569912"/>
          </a:xfrm>
          <a:prstGeom prst="line">
            <a:avLst/>
          </a:prstGeom>
          <a:noFill/>
          <a:ln w="28575">
            <a:solidFill>
              <a:srgbClr val="333399"/>
            </a:solidFill>
            <a:round/>
            <a:headEnd/>
            <a:tailEnd/>
          </a:ln>
          <a:effectLst/>
        </p:spPr>
        <p:txBody>
          <a:bodyPr/>
          <a:lstStyle/>
          <a:p>
            <a:endParaRPr lang="zh-CN" altLang="en-US"/>
          </a:p>
        </p:txBody>
      </p:sp>
      <p:sp>
        <p:nvSpPr>
          <p:cNvPr id="514071" name="Line 23"/>
          <p:cNvSpPr>
            <a:spLocks noChangeShapeType="1"/>
          </p:cNvSpPr>
          <p:nvPr/>
        </p:nvSpPr>
        <p:spPr bwMode="auto">
          <a:xfrm>
            <a:off x="1558925" y="3105150"/>
            <a:ext cx="3816350" cy="0"/>
          </a:xfrm>
          <a:prstGeom prst="line">
            <a:avLst/>
          </a:prstGeom>
          <a:noFill/>
          <a:ln w="28575">
            <a:solidFill>
              <a:srgbClr val="333399"/>
            </a:solidFill>
            <a:round/>
            <a:headEnd/>
            <a:tailEnd/>
          </a:ln>
          <a:effectLst/>
        </p:spPr>
        <p:txBody>
          <a:bodyPr/>
          <a:lstStyle/>
          <a:p>
            <a:endParaRPr lang="zh-CN" altLang="en-US"/>
          </a:p>
        </p:txBody>
      </p:sp>
      <p:sp>
        <p:nvSpPr>
          <p:cNvPr id="514072" name="Line 24"/>
          <p:cNvSpPr>
            <a:spLocks noChangeShapeType="1"/>
          </p:cNvSpPr>
          <p:nvPr/>
        </p:nvSpPr>
        <p:spPr bwMode="auto">
          <a:xfrm>
            <a:off x="2005014" y="2535238"/>
            <a:ext cx="1587" cy="569912"/>
          </a:xfrm>
          <a:prstGeom prst="line">
            <a:avLst/>
          </a:prstGeom>
          <a:noFill/>
          <a:ln w="28575">
            <a:solidFill>
              <a:srgbClr val="333399"/>
            </a:solidFill>
            <a:round/>
            <a:headEnd/>
            <a:tailEnd/>
          </a:ln>
          <a:effectLst/>
        </p:spPr>
        <p:txBody>
          <a:bodyPr/>
          <a:lstStyle/>
          <a:p>
            <a:endParaRPr lang="zh-CN" altLang="en-US"/>
          </a:p>
        </p:txBody>
      </p:sp>
      <p:pic>
        <p:nvPicPr>
          <p:cNvPr id="514073" name="Picture 25"/>
          <p:cNvPicPr>
            <a:picLocks noChangeArrowheads="1"/>
          </p:cNvPicPr>
          <p:nvPr/>
        </p:nvPicPr>
        <p:blipFill>
          <a:blip r:embed="rId3" cstate="print"/>
          <a:srcRect/>
          <a:stretch>
            <a:fillRect/>
          </a:stretch>
        </p:blipFill>
        <p:spPr bwMode="auto">
          <a:xfrm>
            <a:off x="1833563" y="2276476"/>
            <a:ext cx="398462" cy="473075"/>
          </a:xfrm>
          <a:prstGeom prst="rect">
            <a:avLst/>
          </a:prstGeom>
          <a:noFill/>
          <a:ln w="9525">
            <a:noFill/>
            <a:miter lim="800000"/>
            <a:headEnd/>
            <a:tailEnd/>
          </a:ln>
          <a:effectLst/>
        </p:spPr>
      </p:pic>
      <p:sp>
        <p:nvSpPr>
          <p:cNvPr id="514074" name="Text Box 26"/>
          <p:cNvSpPr txBox="1">
            <a:spLocks noChangeArrowheads="1"/>
          </p:cNvSpPr>
          <p:nvPr/>
        </p:nvSpPr>
        <p:spPr bwMode="auto">
          <a:xfrm>
            <a:off x="1487488" y="1922463"/>
            <a:ext cx="1517651"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128.30.33.13</a:t>
            </a:r>
          </a:p>
        </p:txBody>
      </p:sp>
      <p:sp>
        <p:nvSpPr>
          <p:cNvPr id="514075" name="Text Box 27"/>
          <p:cNvSpPr txBox="1">
            <a:spLocks noChangeArrowheads="1"/>
          </p:cNvSpPr>
          <p:nvPr/>
        </p:nvSpPr>
        <p:spPr bwMode="auto">
          <a:xfrm>
            <a:off x="1487487" y="2289176"/>
            <a:ext cx="433388"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t>
            </a:r>
            <a:r>
              <a:rPr kumimoji="1" lang="en-US" altLang="zh-CN" sz="1800" baseline="-25000">
                <a:solidFill>
                  <a:srgbClr val="333399"/>
                </a:solidFill>
                <a:latin typeface="Arial" charset="0"/>
              </a:rPr>
              <a:t>1</a:t>
            </a:r>
          </a:p>
        </p:txBody>
      </p:sp>
      <p:sp>
        <p:nvSpPr>
          <p:cNvPr id="514076" name="Text Box 28"/>
          <p:cNvSpPr txBox="1">
            <a:spLocks noChangeArrowheads="1"/>
          </p:cNvSpPr>
          <p:nvPr/>
        </p:nvSpPr>
        <p:spPr bwMode="auto">
          <a:xfrm>
            <a:off x="1774825" y="2189164"/>
            <a:ext cx="3494088" cy="915987"/>
          </a:xfrm>
          <a:prstGeom prst="rect">
            <a:avLst/>
          </a:prstGeom>
          <a:noFill/>
          <a:ln w="9525">
            <a:noFill/>
            <a:miter lim="800000"/>
            <a:headEnd/>
            <a:tailEnd/>
          </a:ln>
          <a:effectLst/>
        </p:spPr>
        <p:txBody>
          <a:bodyPr>
            <a:spAutoFit/>
          </a:bodyPr>
          <a:lstStyle/>
          <a:p>
            <a:pPr algn="ctr"/>
            <a:r>
              <a:rPr kumimoji="1" lang="zh-CN" altLang="en-US" sz="1800">
                <a:solidFill>
                  <a:srgbClr val="333399"/>
                </a:solidFill>
                <a:latin typeface="Arial" charset="0"/>
              </a:rPr>
              <a:t>子网</a:t>
            </a:r>
            <a:r>
              <a:rPr kumimoji="1" lang="en-US" altLang="zh-CN" sz="1800">
                <a:solidFill>
                  <a:srgbClr val="333399"/>
                </a:solidFill>
                <a:latin typeface="Arial" charset="0"/>
              </a:rPr>
              <a:t>1</a:t>
            </a:r>
            <a:r>
              <a:rPr kumimoji="1" lang="zh-CN" altLang="en-US" sz="1800">
                <a:solidFill>
                  <a:srgbClr val="333399"/>
                </a:solidFill>
                <a:latin typeface="Arial" charset="0"/>
              </a:rPr>
              <a:t>：</a:t>
            </a:r>
          </a:p>
          <a:p>
            <a:pPr algn="ctr"/>
            <a:r>
              <a:rPr kumimoji="1" lang="zh-CN" altLang="en-US" sz="1800">
                <a:solidFill>
                  <a:srgbClr val="333399"/>
                </a:solidFill>
                <a:latin typeface="Arial" charset="0"/>
              </a:rPr>
              <a:t>    网络地址 </a:t>
            </a:r>
            <a:r>
              <a:rPr kumimoji="1" lang="en-US" altLang="zh-CN" sz="1800">
                <a:solidFill>
                  <a:srgbClr val="333399"/>
                </a:solidFill>
                <a:latin typeface="Arial" charset="0"/>
              </a:rPr>
              <a:t>128.30.33.0</a:t>
            </a:r>
          </a:p>
          <a:p>
            <a:pPr algn="ctr"/>
            <a:r>
              <a:rPr kumimoji="1" lang="en-US" altLang="zh-CN" sz="1800">
                <a:solidFill>
                  <a:srgbClr val="333399"/>
                </a:solidFill>
                <a:latin typeface="Arial" charset="0"/>
              </a:rPr>
              <a:t>     </a:t>
            </a:r>
            <a:r>
              <a:rPr kumimoji="1" lang="zh-CN" altLang="en-US" sz="1800">
                <a:solidFill>
                  <a:srgbClr val="333399"/>
                </a:solidFill>
                <a:latin typeface="Arial" charset="0"/>
              </a:rPr>
              <a:t>子网掩码 </a:t>
            </a:r>
            <a:r>
              <a:rPr kumimoji="1" lang="en-US" altLang="zh-CN" sz="1800">
                <a:solidFill>
                  <a:srgbClr val="333399"/>
                </a:solidFill>
                <a:latin typeface="Arial" charset="0"/>
              </a:rPr>
              <a:t>255.255.255.128</a:t>
            </a:r>
          </a:p>
        </p:txBody>
      </p:sp>
      <p:sp>
        <p:nvSpPr>
          <p:cNvPr id="514077" name="Line 29"/>
          <p:cNvSpPr>
            <a:spLocks noChangeShapeType="1"/>
          </p:cNvSpPr>
          <p:nvPr/>
        </p:nvSpPr>
        <p:spPr bwMode="auto">
          <a:xfrm>
            <a:off x="3152775" y="5011738"/>
            <a:ext cx="1588" cy="703262"/>
          </a:xfrm>
          <a:prstGeom prst="line">
            <a:avLst/>
          </a:prstGeom>
          <a:noFill/>
          <a:ln w="28575">
            <a:solidFill>
              <a:srgbClr val="333399"/>
            </a:solidFill>
            <a:round/>
            <a:headEnd/>
            <a:tailEnd/>
          </a:ln>
          <a:effectLst/>
        </p:spPr>
        <p:txBody>
          <a:bodyPr/>
          <a:lstStyle/>
          <a:p>
            <a:endParaRPr lang="zh-CN" altLang="en-US"/>
          </a:p>
        </p:txBody>
      </p:sp>
      <p:sp>
        <p:nvSpPr>
          <p:cNvPr id="514078" name="Line 30"/>
          <p:cNvSpPr>
            <a:spLocks noChangeShapeType="1"/>
          </p:cNvSpPr>
          <p:nvPr/>
        </p:nvSpPr>
        <p:spPr bwMode="auto">
          <a:xfrm>
            <a:off x="7680325" y="4400551"/>
            <a:ext cx="1588" cy="569913"/>
          </a:xfrm>
          <a:prstGeom prst="line">
            <a:avLst/>
          </a:prstGeom>
          <a:noFill/>
          <a:ln w="28575">
            <a:solidFill>
              <a:srgbClr val="333399"/>
            </a:solidFill>
            <a:round/>
            <a:headEnd/>
            <a:tailEnd/>
          </a:ln>
          <a:effectLst/>
        </p:spPr>
        <p:txBody>
          <a:bodyPr/>
          <a:lstStyle/>
          <a:p>
            <a:endParaRPr lang="zh-CN" altLang="en-US"/>
          </a:p>
        </p:txBody>
      </p:sp>
      <p:sp>
        <p:nvSpPr>
          <p:cNvPr id="514079" name="Line 31"/>
          <p:cNvSpPr>
            <a:spLocks noChangeShapeType="1"/>
          </p:cNvSpPr>
          <p:nvPr/>
        </p:nvSpPr>
        <p:spPr bwMode="auto">
          <a:xfrm>
            <a:off x="2357439" y="5708651"/>
            <a:ext cx="1587" cy="569913"/>
          </a:xfrm>
          <a:prstGeom prst="line">
            <a:avLst/>
          </a:prstGeom>
          <a:noFill/>
          <a:ln w="28575">
            <a:solidFill>
              <a:srgbClr val="333399"/>
            </a:solidFill>
            <a:round/>
            <a:headEnd/>
            <a:tailEnd/>
          </a:ln>
          <a:effectLst/>
        </p:spPr>
        <p:txBody>
          <a:bodyPr/>
          <a:lstStyle/>
          <a:p>
            <a:endParaRPr lang="zh-CN" altLang="en-US"/>
          </a:p>
        </p:txBody>
      </p:sp>
      <p:sp>
        <p:nvSpPr>
          <p:cNvPr id="514080" name="Line 32"/>
          <p:cNvSpPr>
            <a:spLocks noChangeShapeType="1"/>
          </p:cNvSpPr>
          <p:nvPr/>
        </p:nvSpPr>
        <p:spPr bwMode="auto">
          <a:xfrm>
            <a:off x="3152775" y="4400551"/>
            <a:ext cx="1588" cy="703263"/>
          </a:xfrm>
          <a:prstGeom prst="line">
            <a:avLst/>
          </a:prstGeom>
          <a:noFill/>
          <a:ln w="28575">
            <a:solidFill>
              <a:srgbClr val="333399"/>
            </a:solidFill>
            <a:round/>
            <a:headEnd/>
            <a:tailEnd/>
          </a:ln>
          <a:effectLst/>
        </p:spPr>
        <p:txBody>
          <a:bodyPr/>
          <a:lstStyle/>
          <a:p>
            <a:endParaRPr lang="zh-CN" altLang="en-US"/>
          </a:p>
        </p:txBody>
      </p:sp>
      <p:sp>
        <p:nvSpPr>
          <p:cNvPr id="514081" name="Line 33"/>
          <p:cNvSpPr>
            <a:spLocks noChangeShapeType="1"/>
          </p:cNvSpPr>
          <p:nvPr/>
        </p:nvSpPr>
        <p:spPr bwMode="auto">
          <a:xfrm>
            <a:off x="4052889" y="3676651"/>
            <a:ext cx="1587" cy="703263"/>
          </a:xfrm>
          <a:prstGeom prst="line">
            <a:avLst/>
          </a:prstGeom>
          <a:noFill/>
          <a:ln w="28575">
            <a:solidFill>
              <a:srgbClr val="333399"/>
            </a:solidFill>
            <a:round/>
            <a:headEnd/>
            <a:tailEnd/>
          </a:ln>
          <a:effectLst/>
        </p:spPr>
        <p:txBody>
          <a:bodyPr/>
          <a:lstStyle/>
          <a:p>
            <a:endParaRPr lang="zh-CN" altLang="en-US"/>
          </a:p>
        </p:txBody>
      </p:sp>
      <p:pic>
        <p:nvPicPr>
          <p:cNvPr id="514082" name="Picture 34"/>
          <p:cNvPicPr>
            <a:picLocks noChangeArrowheads="1"/>
          </p:cNvPicPr>
          <p:nvPr/>
        </p:nvPicPr>
        <p:blipFill>
          <a:blip r:embed="rId3" cstate="print"/>
          <a:srcRect/>
          <a:stretch>
            <a:fillRect/>
          </a:stretch>
        </p:blipFill>
        <p:spPr bwMode="auto">
          <a:xfrm>
            <a:off x="2182813" y="6018214"/>
            <a:ext cx="398462" cy="471487"/>
          </a:xfrm>
          <a:prstGeom prst="rect">
            <a:avLst/>
          </a:prstGeom>
          <a:noFill/>
          <a:ln w="9525">
            <a:noFill/>
            <a:miter lim="800000"/>
            <a:headEnd/>
            <a:tailEnd/>
          </a:ln>
          <a:effectLst/>
        </p:spPr>
      </p:pic>
      <p:pic>
        <p:nvPicPr>
          <p:cNvPr id="514083" name="Picture 35"/>
          <p:cNvPicPr>
            <a:picLocks noChangeArrowheads="1"/>
          </p:cNvPicPr>
          <p:nvPr/>
        </p:nvPicPr>
        <p:blipFill>
          <a:blip r:embed="rId3" cstate="print"/>
          <a:srcRect/>
          <a:stretch>
            <a:fillRect/>
          </a:stretch>
        </p:blipFill>
        <p:spPr bwMode="auto">
          <a:xfrm>
            <a:off x="1628776" y="3413125"/>
            <a:ext cx="398463" cy="471488"/>
          </a:xfrm>
          <a:prstGeom prst="rect">
            <a:avLst/>
          </a:prstGeom>
          <a:noFill/>
          <a:ln w="9525">
            <a:noFill/>
            <a:miter lim="800000"/>
            <a:headEnd/>
            <a:tailEnd/>
          </a:ln>
          <a:effectLst/>
        </p:spPr>
      </p:pic>
      <p:grpSp>
        <p:nvGrpSpPr>
          <p:cNvPr id="514084" name="Group 36"/>
          <p:cNvGrpSpPr>
            <a:grpSpLocks/>
          </p:cNvGrpSpPr>
          <p:nvPr/>
        </p:nvGrpSpPr>
        <p:grpSpPr bwMode="auto">
          <a:xfrm>
            <a:off x="3792539" y="3459164"/>
            <a:ext cx="612775" cy="460375"/>
            <a:chOff x="864" y="1824"/>
            <a:chExt cx="432" cy="288"/>
          </a:xfrm>
        </p:grpSpPr>
        <p:pic>
          <p:nvPicPr>
            <p:cNvPr id="514085" name="Picture 37"/>
            <p:cNvPicPr>
              <a:picLocks noChangeArrowheads="1"/>
            </p:cNvPicPr>
            <p:nvPr/>
          </p:nvPicPr>
          <p:blipFill>
            <a:blip r:embed="rId4" cstate="print"/>
            <a:srcRect/>
            <a:stretch>
              <a:fillRect/>
            </a:stretch>
          </p:blipFill>
          <p:spPr bwMode="auto">
            <a:xfrm>
              <a:off x="864" y="1824"/>
              <a:ext cx="432" cy="288"/>
            </a:xfrm>
            <a:prstGeom prst="rect">
              <a:avLst/>
            </a:prstGeom>
            <a:noFill/>
            <a:ln w="12699">
              <a:noFill/>
              <a:miter lim="800000"/>
              <a:headEnd/>
              <a:tailEnd/>
            </a:ln>
            <a:effectLst/>
          </p:spPr>
        </p:pic>
        <p:pic>
          <p:nvPicPr>
            <p:cNvPr id="514086" name="Picture 38"/>
            <p:cNvPicPr>
              <a:picLocks noChangeArrowheads="1"/>
            </p:cNvPicPr>
            <p:nvPr/>
          </p:nvPicPr>
          <p:blipFill>
            <a:blip r:embed="rId4" cstate="print"/>
            <a:srcRect/>
            <a:stretch>
              <a:fillRect/>
            </a:stretch>
          </p:blipFill>
          <p:spPr bwMode="auto">
            <a:xfrm>
              <a:off x="864" y="1824"/>
              <a:ext cx="432" cy="288"/>
            </a:xfrm>
            <a:prstGeom prst="rect">
              <a:avLst/>
            </a:prstGeom>
            <a:noFill/>
            <a:ln w="12699">
              <a:noFill/>
              <a:miter lim="800000"/>
              <a:headEnd/>
              <a:tailEnd/>
            </a:ln>
            <a:effectLst/>
          </p:spPr>
        </p:pic>
      </p:grpSp>
      <p:pic>
        <p:nvPicPr>
          <p:cNvPr id="514087" name="Picture 39"/>
          <p:cNvPicPr>
            <a:picLocks noChangeArrowheads="1"/>
          </p:cNvPicPr>
          <p:nvPr/>
        </p:nvPicPr>
        <p:blipFill>
          <a:blip r:embed="rId3" cstate="print"/>
          <a:srcRect/>
          <a:stretch>
            <a:fillRect/>
          </a:stretch>
        </p:blipFill>
        <p:spPr bwMode="auto">
          <a:xfrm>
            <a:off x="7515226" y="4779964"/>
            <a:ext cx="398463" cy="471487"/>
          </a:xfrm>
          <a:prstGeom prst="rect">
            <a:avLst/>
          </a:prstGeom>
          <a:noFill/>
          <a:ln w="9525">
            <a:noFill/>
            <a:miter lim="800000"/>
            <a:headEnd/>
            <a:tailEnd/>
          </a:ln>
          <a:effectLst/>
        </p:spPr>
      </p:pic>
      <p:sp>
        <p:nvSpPr>
          <p:cNvPr id="514088" name="Line 40"/>
          <p:cNvSpPr>
            <a:spLocks noChangeShapeType="1"/>
          </p:cNvSpPr>
          <p:nvPr/>
        </p:nvSpPr>
        <p:spPr bwMode="auto">
          <a:xfrm>
            <a:off x="2459039" y="4379914"/>
            <a:ext cx="6948487" cy="1587"/>
          </a:xfrm>
          <a:prstGeom prst="line">
            <a:avLst/>
          </a:prstGeom>
          <a:noFill/>
          <a:ln w="28575">
            <a:solidFill>
              <a:srgbClr val="333399"/>
            </a:solidFill>
            <a:round/>
            <a:headEnd/>
            <a:tailEnd/>
          </a:ln>
          <a:effectLst/>
        </p:spPr>
        <p:txBody>
          <a:bodyPr/>
          <a:lstStyle/>
          <a:p>
            <a:endParaRPr lang="zh-CN" altLang="en-US"/>
          </a:p>
        </p:txBody>
      </p:sp>
      <p:sp>
        <p:nvSpPr>
          <p:cNvPr id="514089" name="Line 41"/>
          <p:cNvSpPr>
            <a:spLocks noChangeShapeType="1"/>
          </p:cNvSpPr>
          <p:nvPr/>
        </p:nvSpPr>
        <p:spPr bwMode="auto">
          <a:xfrm>
            <a:off x="2044700" y="5729289"/>
            <a:ext cx="7835900" cy="1587"/>
          </a:xfrm>
          <a:prstGeom prst="line">
            <a:avLst/>
          </a:prstGeom>
          <a:noFill/>
          <a:ln w="28575">
            <a:solidFill>
              <a:srgbClr val="333399"/>
            </a:solidFill>
            <a:round/>
            <a:headEnd/>
            <a:tailEnd/>
          </a:ln>
          <a:effectLst/>
        </p:spPr>
        <p:txBody>
          <a:bodyPr/>
          <a:lstStyle/>
          <a:p>
            <a:endParaRPr lang="zh-CN" altLang="en-US"/>
          </a:p>
        </p:txBody>
      </p:sp>
      <p:sp>
        <p:nvSpPr>
          <p:cNvPr id="514090" name="Text Box 42"/>
          <p:cNvSpPr txBox="1">
            <a:spLocks noChangeArrowheads="1"/>
          </p:cNvSpPr>
          <p:nvPr/>
        </p:nvSpPr>
        <p:spPr bwMode="auto">
          <a:xfrm>
            <a:off x="2363788" y="3890963"/>
            <a:ext cx="16446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128.30.33.130</a:t>
            </a:r>
          </a:p>
        </p:txBody>
      </p:sp>
      <p:sp>
        <p:nvSpPr>
          <p:cNvPr id="514091" name="Text Box 43"/>
          <p:cNvSpPr txBox="1">
            <a:spLocks noChangeArrowheads="1"/>
          </p:cNvSpPr>
          <p:nvPr/>
        </p:nvSpPr>
        <p:spPr bwMode="auto">
          <a:xfrm>
            <a:off x="4438650" y="3536951"/>
            <a:ext cx="433388"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R</a:t>
            </a:r>
            <a:r>
              <a:rPr kumimoji="1" lang="en-US" altLang="zh-CN" sz="1800" baseline="-25000">
                <a:solidFill>
                  <a:srgbClr val="333399"/>
                </a:solidFill>
                <a:latin typeface="Arial" charset="0"/>
              </a:rPr>
              <a:t>1</a:t>
            </a:r>
          </a:p>
        </p:txBody>
      </p:sp>
      <p:sp>
        <p:nvSpPr>
          <p:cNvPr id="514092" name="Text Box 44"/>
          <p:cNvSpPr txBox="1">
            <a:spLocks noChangeArrowheads="1"/>
          </p:cNvSpPr>
          <p:nvPr/>
        </p:nvSpPr>
        <p:spPr bwMode="auto">
          <a:xfrm>
            <a:off x="4057650" y="3897313"/>
            <a:ext cx="3111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a:t>
            </a:r>
            <a:endParaRPr kumimoji="1" lang="en-US" altLang="zh-CN" sz="1800" baseline="-25000">
              <a:solidFill>
                <a:srgbClr val="333399"/>
              </a:solidFill>
              <a:latin typeface="Arial" charset="0"/>
            </a:endParaRPr>
          </a:p>
        </p:txBody>
      </p:sp>
      <p:sp>
        <p:nvSpPr>
          <p:cNvPr id="514093" name="Line 45"/>
          <p:cNvSpPr>
            <a:spLocks noChangeShapeType="1"/>
          </p:cNvSpPr>
          <p:nvPr/>
        </p:nvSpPr>
        <p:spPr bwMode="auto">
          <a:xfrm>
            <a:off x="5543550" y="4400551"/>
            <a:ext cx="1588" cy="569913"/>
          </a:xfrm>
          <a:prstGeom prst="line">
            <a:avLst/>
          </a:prstGeom>
          <a:noFill/>
          <a:ln w="28575">
            <a:solidFill>
              <a:srgbClr val="333399"/>
            </a:solidFill>
            <a:round/>
            <a:headEnd/>
            <a:tailEnd/>
          </a:ln>
          <a:effectLst/>
        </p:spPr>
        <p:txBody>
          <a:bodyPr/>
          <a:lstStyle/>
          <a:p>
            <a:endParaRPr lang="zh-CN" altLang="en-US"/>
          </a:p>
        </p:txBody>
      </p:sp>
      <p:grpSp>
        <p:nvGrpSpPr>
          <p:cNvPr id="514094" name="Group 46"/>
          <p:cNvGrpSpPr>
            <a:grpSpLocks/>
          </p:cNvGrpSpPr>
          <p:nvPr/>
        </p:nvGrpSpPr>
        <p:grpSpPr bwMode="auto">
          <a:xfrm>
            <a:off x="2892426" y="4843464"/>
            <a:ext cx="612775" cy="460375"/>
            <a:chOff x="864" y="1824"/>
            <a:chExt cx="432" cy="288"/>
          </a:xfrm>
        </p:grpSpPr>
        <p:pic>
          <p:nvPicPr>
            <p:cNvPr id="514095" name="Picture 47"/>
            <p:cNvPicPr>
              <a:picLocks noChangeArrowheads="1"/>
            </p:cNvPicPr>
            <p:nvPr/>
          </p:nvPicPr>
          <p:blipFill>
            <a:blip r:embed="rId4" cstate="print"/>
            <a:srcRect/>
            <a:stretch>
              <a:fillRect/>
            </a:stretch>
          </p:blipFill>
          <p:spPr bwMode="auto">
            <a:xfrm>
              <a:off x="864" y="1824"/>
              <a:ext cx="432" cy="288"/>
            </a:xfrm>
            <a:prstGeom prst="rect">
              <a:avLst/>
            </a:prstGeom>
            <a:noFill/>
            <a:ln w="12699">
              <a:noFill/>
              <a:miter lim="800000"/>
              <a:headEnd/>
              <a:tailEnd/>
            </a:ln>
            <a:effectLst/>
          </p:spPr>
        </p:pic>
        <p:pic>
          <p:nvPicPr>
            <p:cNvPr id="514096" name="Picture 48"/>
            <p:cNvPicPr>
              <a:picLocks noChangeArrowheads="1"/>
            </p:cNvPicPr>
            <p:nvPr/>
          </p:nvPicPr>
          <p:blipFill>
            <a:blip r:embed="rId4" cstate="print"/>
            <a:srcRect/>
            <a:stretch>
              <a:fillRect/>
            </a:stretch>
          </p:blipFill>
          <p:spPr bwMode="auto">
            <a:xfrm>
              <a:off x="864" y="1824"/>
              <a:ext cx="432" cy="288"/>
            </a:xfrm>
            <a:prstGeom prst="rect">
              <a:avLst/>
            </a:prstGeom>
            <a:noFill/>
            <a:ln w="12699">
              <a:noFill/>
              <a:miter lim="800000"/>
              <a:headEnd/>
              <a:tailEnd/>
            </a:ln>
            <a:effectLst/>
          </p:spPr>
        </p:pic>
      </p:grpSp>
      <p:sp>
        <p:nvSpPr>
          <p:cNvPr id="514097" name="Text Box 49"/>
          <p:cNvSpPr txBox="1">
            <a:spLocks noChangeArrowheads="1"/>
          </p:cNvSpPr>
          <p:nvPr/>
        </p:nvSpPr>
        <p:spPr bwMode="auto">
          <a:xfrm>
            <a:off x="2495550" y="4826001"/>
            <a:ext cx="433388"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R</a:t>
            </a:r>
            <a:r>
              <a:rPr kumimoji="1" lang="en-US" altLang="zh-CN" sz="1800" baseline="-25000">
                <a:solidFill>
                  <a:srgbClr val="333399"/>
                </a:solidFill>
                <a:latin typeface="Arial" charset="0"/>
              </a:rPr>
              <a:t>2</a:t>
            </a:r>
          </a:p>
        </p:txBody>
      </p:sp>
      <p:sp>
        <p:nvSpPr>
          <p:cNvPr id="514098" name="Line 50"/>
          <p:cNvSpPr>
            <a:spLocks noChangeShapeType="1"/>
          </p:cNvSpPr>
          <p:nvPr/>
        </p:nvSpPr>
        <p:spPr bwMode="auto">
          <a:xfrm>
            <a:off x="3741739" y="5707063"/>
            <a:ext cx="1587" cy="569912"/>
          </a:xfrm>
          <a:prstGeom prst="line">
            <a:avLst/>
          </a:prstGeom>
          <a:noFill/>
          <a:ln w="28575">
            <a:solidFill>
              <a:srgbClr val="333399"/>
            </a:solidFill>
            <a:round/>
            <a:headEnd/>
            <a:tailEnd/>
          </a:ln>
          <a:effectLst/>
        </p:spPr>
        <p:txBody>
          <a:bodyPr/>
          <a:lstStyle/>
          <a:p>
            <a:endParaRPr lang="zh-CN" altLang="en-US"/>
          </a:p>
        </p:txBody>
      </p:sp>
      <p:pic>
        <p:nvPicPr>
          <p:cNvPr id="514099" name="Picture 51"/>
          <p:cNvPicPr>
            <a:picLocks noChangeArrowheads="1"/>
          </p:cNvPicPr>
          <p:nvPr/>
        </p:nvPicPr>
        <p:blipFill>
          <a:blip r:embed="rId3" cstate="print"/>
          <a:srcRect/>
          <a:stretch>
            <a:fillRect/>
          </a:stretch>
        </p:blipFill>
        <p:spPr bwMode="auto">
          <a:xfrm>
            <a:off x="5368926" y="4784725"/>
            <a:ext cx="398463" cy="471488"/>
          </a:xfrm>
          <a:prstGeom prst="rect">
            <a:avLst/>
          </a:prstGeom>
          <a:noFill/>
          <a:ln w="9525">
            <a:noFill/>
            <a:miter lim="800000"/>
            <a:headEnd/>
            <a:tailEnd/>
          </a:ln>
          <a:effectLst/>
        </p:spPr>
      </p:pic>
      <p:sp>
        <p:nvSpPr>
          <p:cNvPr id="514100" name="Text Box 52"/>
          <p:cNvSpPr txBox="1">
            <a:spLocks noChangeArrowheads="1"/>
          </p:cNvSpPr>
          <p:nvPr/>
        </p:nvSpPr>
        <p:spPr bwMode="auto">
          <a:xfrm>
            <a:off x="5475289" y="3681414"/>
            <a:ext cx="4581525" cy="701675"/>
          </a:xfrm>
          <a:prstGeom prst="rect">
            <a:avLst/>
          </a:prstGeom>
          <a:noFill/>
          <a:ln w="9525">
            <a:noFill/>
            <a:miter lim="800000"/>
            <a:headEnd/>
            <a:tailEnd/>
          </a:ln>
          <a:effectLst/>
        </p:spPr>
        <p:txBody>
          <a:bodyPr>
            <a:spAutoFit/>
          </a:bodyPr>
          <a:lstStyle/>
          <a:p>
            <a:r>
              <a:rPr kumimoji="1" lang="zh-CN" altLang="en-US" sz="2000">
                <a:solidFill>
                  <a:srgbClr val="333399"/>
                </a:solidFill>
                <a:latin typeface="Arial" charset="0"/>
              </a:rPr>
              <a:t>子网</a:t>
            </a:r>
            <a:r>
              <a:rPr kumimoji="1" lang="en-US" altLang="zh-CN" sz="2000">
                <a:solidFill>
                  <a:srgbClr val="333399"/>
                </a:solidFill>
                <a:latin typeface="Arial" charset="0"/>
              </a:rPr>
              <a:t>2</a:t>
            </a:r>
            <a:r>
              <a:rPr kumimoji="1" lang="zh-CN" altLang="en-US" sz="2000">
                <a:solidFill>
                  <a:srgbClr val="333399"/>
                </a:solidFill>
                <a:latin typeface="Arial" charset="0"/>
              </a:rPr>
              <a:t>：网络地址 </a:t>
            </a:r>
            <a:r>
              <a:rPr kumimoji="1" lang="en-US" altLang="zh-CN" sz="2000">
                <a:solidFill>
                  <a:srgbClr val="333399"/>
                </a:solidFill>
                <a:latin typeface="Arial" charset="0"/>
              </a:rPr>
              <a:t>128.30.33.128</a:t>
            </a:r>
          </a:p>
          <a:p>
            <a:r>
              <a:rPr kumimoji="1" lang="en-US" altLang="zh-CN" sz="2000">
                <a:solidFill>
                  <a:srgbClr val="333399"/>
                </a:solidFill>
                <a:latin typeface="Arial" charset="0"/>
              </a:rPr>
              <a:t>            </a:t>
            </a:r>
            <a:r>
              <a:rPr kumimoji="1" lang="zh-CN" altLang="en-US" sz="2000">
                <a:solidFill>
                  <a:srgbClr val="333399"/>
                </a:solidFill>
                <a:latin typeface="Arial" charset="0"/>
              </a:rPr>
              <a:t>子网掩码 </a:t>
            </a:r>
            <a:r>
              <a:rPr kumimoji="1" lang="en-US" altLang="zh-CN" sz="2000">
                <a:solidFill>
                  <a:srgbClr val="333399"/>
                </a:solidFill>
                <a:latin typeface="Arial" charset="0"/>
              </a:rPr>
              <a:t>255.255.255.128</a:t>
            </a:r>
            <a:endParaRPr kumimoji="1" lang="en-US" altLang="zh-CN" sz="2000" baseline="-25000">
              <a:solidFill>
                <a:srgbClr val="333399"/>
              </a:solidFill>
              <a:latin typeface="Arial" charset="0"/>
            </a:endParaRPr>
          </a:p>
        </p:txBody>
      </p:sp>
      <p:sp>
        <p:nvSpPr>
          <p:cNvPr id="514101" name="Text Box 53"/>
          <p:cNvSpPr txBox="1">
            <a:spLocks noChangeArrowheads="1"/>
          </p:cNvSpPr>
          <p:nvPr/>
        </p:nvSpPr>
        <p:spPr bwMode="auto">
          <a:xfrm>
            <a:off x="5014914" y="4797426"/>
            <a:ext cx="433387"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t>
            </a:r>
            <a:r>
              <a:rPr kumimoji="1" lang="en-US" altLang="zh-CN" sz="1800" baseline="-25000">
                <a:solidFill>
                  <a:srgbClr val="333399"/>
                </a:solidFill>
                <a:latin typeface="Arial" charset="0"/>
              </a:rPr>
              <a:t>2</a:t>
            </a:r>
          </a:p>
        </p:txBody>
      </p:sp>
      <p:sp>
        <p:nvSpPr>
          <p:cNvPr id="514102" name="Text Box 54"/>
          <p:cNvSpPr txBox="1">
            <a:spLocks noChangeArrowheads="1"/>
          </p:cNvSpPr>
          <p:nvPr/>
        </p:nvSpPr>
        <p:spPr bwMode="auto">
          <a:xfrm>
            <a:off x="5664200" y="4760913"/>
            <a:ext cx="16446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128.30.33.138</a:t>
            </a:r>
          </a:p>
        </p:txBody>
      </p:sp>
      <p:sp>
        <p:nvSpPr>
          <p:cNvPr id="514103" name="Text Box 55"/>
          <p:cNvSpPr txBox="1">
            <a:spLocks noChangeArrowheads="1"/>
          </p:cNvSpPr>
          <p:nvPr/>
        </p:nvSpPr>
        <p:spPr bwMode="auto">
          <a:xfrm>
            <a:off x="2832100" y="4538663"/>
            <a:ext cx="3111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0</a:t>
            </a:r>
            <a:endParaRPr kumimoji="1" lang="en-US" altLang="zh-CN" sz="1800" baseline="-25000">
              <a:solidFill>
                <a:srgbClr val="333399"/>
              </a:solidFill>
              <a:latin typeface="Arial" charset="0"/>
            </a:endParaRPr>
          </a:p>
        </p:txBody>
      </p:sp>
      <p:sp>
        <p:nvSpPr>
          <p:cNvPr id="514104" name="Text Box 56"/>
          <p:cNvSpPr txBox="1">
            <a:spLocks noChangeArrowheads="1"/>
          </p:cNvSpPr>
          <p:nvPr/>
        </p:nvSpPr>
        <p:spPr bwMode="auto">
          <a:xfrm>
            <a:off x="2832100" y="5259388"/>
            <a:ext cx="3111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a:t>
            </a:r>
            <a:endParaRPr kumimoji="1" lang="en-US" altLang="zh-CN" sz="1800" baseline="-25000">
              <a:solidFill>
                <a:srgbClr val="333399"/>
              </a:solidFill>
              <a:latin typeface="Arial" charset="0"/>
            </a:endParaRPr>
          </a:p>
        </p:txBody>
      </p:sp>
      <p:sp>
        <p:nvSpPr>
          <p:cNvPr id="514105" name="Text Box 57"/>
          <p:cNvSpPr txBox="1">
            <a:spLocks noChangeArrowheads="1"/>
          </p:cNvSpPr>
          <p:nvPr/>
        </p:nvSpPr>
        <p:spPr bwMode="auto">
          <a:xfrm>
            <a:off x="3143250" y="4538663"/>
            <a:ext cx="16446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128.30.33.129</a:t>
            </a:r>
          </a:p>
        </p:txBody>
      </p:sp>
      <p:pic>
        <p:nvPicPr>
          <p:cNvPr id="514106" name="Picture 58"/>
          <p:cNvPicPr>
            <a:picLocks noChangeArrowheads="1"/>
          </p:cNvPicPr>
          <p:nvPr/>
        </p:nvPicPr>
        <p:blipFill>
          <a:blip r:embed="rId3" cstate="print"/>
          <a:srcRect/>
          <a:stretch>
            <a:fillRect/>
          </a:stretch>
        </p:blipFill>
        <p:spPr bwMode="auto">
          <a:xfrm>
            <a:off x="3567113" y="6016626"/>
            <a:ext cx="400050" cy="473075"/>
          </a:xfrm>
          <a:prstGeom prst="rect">
            <a:avLst/>
          </a:prstGeom>
          <a:noFill/>
          <a:ln w="9525">
            <a:noFill/>
            <a:miter lim="800000"/>
            <a:headEnd/>
            <a:tailEnd/>
          </a:ln>
          <a:effectLst/>
        </p:spPr>
      </p:pic>
      <p:sp>
        <p:nvSpPr>
          <p:cNvPr id="514107" name="Text Box 59"/>
          <p:cNvSpPr txBox="1">
            <a:spLocks noChangeArrowheads="1"/>
          </p:cNvSpPr>
          <p:nvPr/>
        </p:nvSpPr>
        <p:spPr bwMode="auto">
          <a:xfrm>
            <a:off x="3216275" y="5984876"/>
            <a:ext cx="433388"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t>
            </a:r>
            <a:r>
              <a:rPr kumimoji="1" lang="en-US" altLang="zh-CN" sz="1800" baseline="-25000">
                <a:solidFill>
                  <a:srgbClr val="333399"/>
                </a:solidFill>
                <a:latin typeface="Arial" charset="0"/>
              </a:rPr>
              <a:t>3</a:t>
            </a:r>
          </a:p>
        </p:txBody>
      </p:sp>
      <p:sp>
        <p:nvSpPr>
          <p:cNvPr id="514108" name="Text Box 60"/>
          <p:cNvSpPr txBox="1">
            <a:spLocks noChangeArrowheads="1"/>
          </p:cNvSpPr>
          <p:nvPr/>
        </p:nvSpPr>
        <p:spPr bwMode="auto">
          <a:xfrm>
            <a:off x="3211513" y="5257801"/>
            <a:ext cx="1390650"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128.30.36.2</a:t>
            </a:r>
          </a:p>
        </p:txBody>
      </p:sp>
      <p:sp>
        <p:nvSpPr>
          <p:cNvPr id="514109" name="Text Box 61"/>
          <p:cNvSpPr txBox="1">
            <a:spLocks noChangeArrowheads="1"/>
          </p:cNvSpPr>
          <p:nvPr/>
        </p:nvSpPr>
        <p:spPr bwMode="auto">
          <a:xfrm>
            <a:off x="5543551" y="5788026"/>
            <a:ext cx="3730625" cy="7016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子网</a:t>
            </a:r>
            <a:r>
              <a:rPr kumimoji="1" lang="en-US" altLang="zh-CN" sz="2000">
                <a:solidFill>
                  <a:srgbClr val="333399"/>
                </a:solidFill>
                <a:latin typeface="Arial" charset="0"/>
              </a:rPr>
              <a:t>3</a:t>
            </a:r>
            <a:r>
              <a:rPr kumimoji="1" lang="zh-CN" altLang="en-US" sz="2000">
                <a:solidFill>
                  <a:srgbClr val="333399"/>
                </a:solidFill>
                <a:latin typeface="Arial" charset="0"/>
              </a:rPr>
              <a:t>：网络地址 </a:t>
            </a:r>
            <a:r>
              <a:rPr kumimoji="1" lang="en-US" altLang="zh-CN" sz="2000">
                <a:solidFill>
                  <a:srgbClr val="333399"/>
                </a:solidFill>
                <a:latin typeface="Arial" charset="0"/>
              </a:rPr>
              <a:t>128.30.36.0</a:t>
            </a:r>
          </a:p>
          <a:p>
            <a:r>
              <a:rPr kumimoji="1" lang="en-US" altLang="zh-CN" sz="2000">
                <a:solidFill>
                  <a:srgbClr val="333399"/>
                </a:solidFill>
                <a:latin typeface="Arial" charset="0"/>
              </a:rPr>
              <a:t>            </a:t>
            </a:r>
            <a:r>
              <a:rPr kumimoji="1" lang="zh-CN" altLang="en-US" sz="2000">
                <a:solidFill>
                  <a:srgbClr val="333399"/>
                </a:solidFill>
                <a:latin typeface="Arial" charset="0"/>
              </a:rPr>
              <a:t>子网掩码 </a:t>
            </a:r>
            <a:r>
              <a:rPr kumimoji="1" lang="en-US" altLang="zh-CN" sz="2000">
                <a:solidFill>
                  <a:srgbClr val="333399"/>
                </a:solidFill>
                <a:latin typeface="Arial" charset="0"/>
              </a:rPr>
              <a:t>255.255.255.0</a:t>
            </a:r>
            <a:endParaRPr kumimoji="1" lang="en-US" altLang="zh-CN" sz="2000" baseline="-25000">
              <a:solidFill>
                <a:srgbClr val="333399"/>
              </a:solidFill>
              <a:latin typeface="Arial" charset="0"/>
            </a:endParaRPr>
          </a:p>
        </p:txBody>
      </p:sp>
      <p:sp>
        <p:nvSpPr>
          <p:cNvPr id="514110" name="Text Box 62"/>
          <p:cNvSpPr txBox="1">
            <a:spLocks noChangeArrowheads="1"/>
          </p:cNvSpPr>
          <p:nvPr/>
        </p:nvSpPr>
        <p:spPr bwMode="auto">
          <a:xfrm>
            <a:off x="3857625" y="6056313"/>
            <a:ext cx="15176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128.30.36.12</a:t>
            </a:r>
          </a:p>
        </p:txBody>
      </p:sp>
      <p:sp>
        <p:nvSpPr>
          <p:cNvPr id="514111" name="Line 63"/>
          <p:cNvSpPr>
            <a:spLocks noChangeShapeType="1"/>
          </p:cNvSpPr>
          <p:nvPr/>
        </p:nvSpPr>
        <p:spPr bwMode="auto">
          <a:xfrm>
            <a:off x="1992314" y="2420938"/>
            <a:ext cx="3527425" cy="2520950"/>
          </a:xfrm>
          <a:prstGeom prst="line">
            <a:avLst/>
          </a:prstGeom>
          <a:noFill/>
          <a:ln w="76200">
            <a:solidFill>
              <a:schemeClr val="hlink"/>
            </a:solidFill>
            <a:round/>
            <a:headEnd/>
            <a:tailEnd type="triangle" w="med" len="med"/>
          </a:ln>
          <a:effectLst/>
        </p:spPr>
        <p:txBody>
          <a:bodyPr/>
          <a:lstStyle/>
          <a:p>
            <a:endParaRPr lang="zh-CN" altLang="en-US"/>
          </a:p>
        </p:txBody>
      </p:sp>
      <p:sp>
        <p:nvSpPr>
          <p:cNvPr id="514112" name="Rectangle 64"/>
          <p:cNvSpPr>
            <a:spLocks noChangeArrowheads="1"/>
          </p:cNvSpPr>
          <p:nvPr/>
        </p:nvSpPr>
        <p:spPr bwMode="auto">
          <a:xfrm>
            <a:off x="2640014" y="981076"/>
            <a:ext cx="6480175" cy="504825"/>
          </a:xfrm>
          <a:prstGeom prst="rect">
            <a:avLst/>
          </a:prstGeom>
          <a:solidFill>
            <a:srgbClr val="FFFF99"/>
          </a:solidFill>
          <a:ln w="9525">
            <a:solidFill>
              <a:schemeClr val="tx1"/>
            </a:solidFill>
            <a:miter lim="800000"/>
            <a:headEnd/>
            <a:tailEnd/>
          </a:ln>
          <a:effectLst/>
        </p:spPr>
        <p:txBody>
          <a:bodyPr wrap="none" anchor="ctr"/>
          <a:lstStyle/>
          <a:p>
            <a:pPr algn="just"/>
            <a:r>
              <a:rPr lang="zh-CN" altLang="en-US" sz="2400">
                <a:solidFill>
                  <a:srgbClr val="333399"/>
                </a:solidFill>
                <a:latin typeface="Arial" charset="0"/>
              </a:rPr>
              <a:t>要发送的分组的目的 </a:t>
            </a:r>
            <a:r>
              <a:rPr lang="en-US" altLang="zh-CN" sz="2400">
                <a:solidFill>
                  <a:srgbClr val="333399"/>
                </a:solidFill>
                <a:latin typeface="Arial" charset="0"/>
              </a:rPr>
              <a:t>IP </a:t>
            </a:r>
            <a:r>
              <a:rPr lang="zh-CN" altLang="en-US" sz="2400">
                <a:solidFill>
                  <a:srgbClr val="333399"/>
                </a:solidFill>
                <a:latin typeface="Arial" charset="0"/>
              </a:rPr>
              <a:t>地址：</a:t>
            </a:r>
            <a:r>
              <a:rPr lang="en-US" altLang="zh-CN" sz="2400">
                <a:solidFill>
                  <a:srgbClr val="333399"/>
                </a:solidFill>
                <a:latin typeface="Arial" charset="0"/>
              </a:rPr>
              <a:t>128.30.33.138</a:t>
            </a:r>
          </a:p>
        </p:txBody>
      </p:sp>
      <p:sp>
        <p:nvSpPr>
          <p:cNvPr id="514113" name="Line 65"/>
          <p:cNvSpPr>
            <a:spLocks noChangeShapeType="1"/>
          </p:cNvSpPr>
          <p:nvPr/>
        </p:nvSpPr>
        <p:spPr bwMode="auto">
          <a:xfrm flipH="1">
            <a:off x="3503614" y="1484314"/>
            <a:ext cx="1296987" cy="2016125"/>
          </a:xfrm>
          <a:prstGeom prst="line">
            <a:avLst/>
          </a:prstGeom>
          <a:noFill/>
          <a:ln w="28575">
            <a:solidFill>
              <a:schemeClr val="hlink"/>
            </a:solidFill>
            <a:prstDash val="dash"/>
            <a:round/>
            <a:headEnd/>
            <a:tailEnd/>
          </a:ln>
          <a:effectLst/>
        </p:spPr>
        <p:txBody>
          <a:bodyPr/>
          <a:lstStyle/>
          <a:p>
            <a:endParaRPr lang="zh-CN" altLang="en-US"/>
          </a:p>
        </p:txBody>
      </p:sp>
      <p:sp>
        <p:nvSpPr>
          <p:cNvPr id="514114" name="Rectangle 66"/>
          <p:cNvSpPr>
            <a:spLocks noChangeArrowheads="1"/>
          </p:cNvSpPr>
          <p:nvPr/>
        </p:nvSpPr>
        <p:spPr bwMode="auto">
          <a:xfrm>
            <a:off x="1524000" y="5300664"/>
            <a:ext cx="9144000" cy="1557337"/>
          </a:xfrm>
          <a:prstGeom prst="rect">
            <a:avLst/>
          </a:prstGeom>
          <a:solidFill>
            <a:srgbClr val="CCECFF"/>
          </a:solidFill>
          <a:ln w="9525">
            <a:solidFill>
              <a:schemeClr val="tx1"/>
            </a:solidFill>
            <a:miter lim="800000"/>
            <a:headEnd/>
            <a:tailEnd/>
          </a:ln>
          <a:effectLst/>
        </p:spPr>
        <p:txBody>
          <a:bodyPr wrap="none" anchor="ctr"/>
          <a:lstStyle/>
          <a:p>
            <a:pPr algn="ctr"/>
            <a:r>
              <a:rPr lang="zh-CN" altLang="en-US">
                <a:solidFill>
                  <a:srgbClr val="333399"/>
                </a:solidFill>
                <a:latin typeface="Arial" charset="0"/>
              </a:rPr>
              <a:t>请注意：</a:t>
            </a:r>
            <a:r>
              <a:rPr lang="en-US" altLang="zh-CN">
                <a:solidFill>
                  <a:srgbClr val="333399"/>
                </a:solidFill>
                <a:latin typeface="Arial" charset="0"/>
              </a:rPr>
              <a:t>H</a:t>
            </a:r>
            <a:r>
              <a:rPr lang="en-US" altLang="zh-CN" baseline="-25000">
                <a:solidFill>
                  <a:srgbClr val="333399"/>
                </a:solidFill>
                <a:latin typeface="Arial" charset="0"/>
              </a:rPr>
              <a:t>1</a:t>
            </a:r>
            <a:r>
              <a:rPr lang="en-US" altLang="zh-CN" sz="1200">
                <a:solidFill>
                  <a:srgbClr val="333399"/>
                </a:solidFill>
                <a:latin typeface="Arial" charset="0"/>
              </a:rPr>
              <a:t> </a:t>
            </a:r>
            <a:r>
              <a:rPr lang="zh-CN" altLang="en-US">
                <a:solidFill>
                  <a:schemeClr val="hlink"/>
                </a:solidFill>
                <a:latin typeface="Arial" charset="0"/>
              </a:rPr>
              <a:t>并不知道</a:t>
            </a:r>
            <a:r>
              <a:rPr lang="zh-CN" altLang="en-US" sz="1800">
                <a:solidFill>
                  <a:srgbClr val="333399"/>
                </a:solidFill>
                <a:latin typeface="Arial" charset="0"/>
              </a:rPr>
              <a:t> </a:t>
            </a:r>
            <a:r>
              <a:rPr lang="en-US" altLang="zh-CN">
                <a:solidFill>
                  <a:srgbClr val="333399"/>
                </a:solidFill>
                <a:latin typeface="Arial" charset="0"/>
              </a:rPr>
              <a:t>H</a:t>
            </a:r>
            <a:r>
              <a:rPr lang="en-US" altLang="zh-CN" baseline="-25000">
                <a:solidFill>
                  <a:srgbClr val="333399"/>
                </a:solidFill>
                <a:latin typeface="Arial" charset="0"/>
              </a:rPr>
              <a:t>2</a:t>
            </a:r>
            <a:r>
              <a:rPr lang="en-US" altLang="zh-CN" sz="1800">
                <a:solidFill>
                  <a:srgbClr val="333399"/>
                </a:solidFill>
                <a:latin typeface="Arial" charset="0"/>
              </a:rPr>
              <a:t> </a:t>
            </a:r>
            <a:r>
              <a:rPr lang="zh-CN" altLang="en-US">
                <a:solidFill>
                  <a:srgbClr val="333399"/>
                </a:solidFill>
                <a:latin typeface="Arial" charset="0"/>
              </a:rPr>
              <a:t>连接在哪一个网络上。</a:t>
            </a:r>
          </a:p>
          <a:p>
            <a:pPr algn="ctr"/>
            <a:r>
              <a:rPr lang="en-US" altLang="zh-CN">
                <a:solidFill>
                  <a:srgbClr val="333399"/>
                </a:solidFill>
                <a:latin typeface="Arial" charset="0"/>
              </a:rPr>
              <a:t>H</a:t>
            </a:r>
            <a:r>
              <a:rPr lang="en-US" altLang="zh-CN" baseline="-25000">
                <a:solidFill>
                  <a:srgbClr val="333399"/>
                </a:solidFill>
                <a:latin typeface="Arial" charset="0"/>
              </a:rPr>
              <a:t>1</a:t>
            </a:r>
            <a:r>
              <a:rPr lang="en-US" altLang="zh-CN" sz="1800">
                <a:solidFill>
                  <a:srgbClr val="333399"/>
                </a:solidFill>
                <a:latin typeface="Arial" charset="0"/>
              </a:rPr>
              <a:t> </a:t>
            </a:r>
            <a:r>
              <a:rPr lang="zh-CN" altLang="en-US">
                <a:solidFill>
                  <a:srgbClr val="333399"/>
                </a:solidFill>
                <a:latin typeface="Arial" charset="0"/>
              </a:rPr>
              <a:t>仅仅知道</a:t>
            </a:r>
            <a:r>
              <a:rPr lang="zh-CN" altLang="en-US" sz="1800">
                <a:solidFill>
                  <a:srgbClr val="333399"/>
                </a:solidFill>
                <a:latin typeface="Arial" charset="0"/>
              </a:rPr>
              <a:t> </a:t>
            </a:r>
            <a:r>
              <a:rPr lang="en-US" altLang="zh-CN">
                <a:solidFill>
                  <a:srgbClr val="333399"/>
                </a:solidFill>
                <a:latin typeface="Arial" charset="0"/>
              </a:rPr>
              <a:t>H</a:t>
            </a:r>
            <a:r>
              <a:rPr lang="en-US" altLang="zh-CN" baseline="-25000">
                <a:solidFill>
                  <a:srgbClr val="333399"/>
                </a:solidFill>
                <a:latin typeface="Arial" charset="0"/>
              </a:rPr>
              <a:t>2</a:t>
            </a:r>
            <a:r>
              <a:rPr lang="en-US" altLang="zh-CN" sz="1800">
                <a:solidFill>
                  <a:srgbClr val="333399"/>
                </a:solidFill>
                <a:latin typeface="Arial" charset="0"/>
              </a:rPr>
              <a:t> </a:t>
            </a:r>
            <a:r>
              <a:rPr lang="zh-CN" altLang="en-US">
                <a:solidFill>
                  <a:srgbClr val="333399"/>
                </a:solidFill>
                <a:latin typeface="Arial" charset="0"/>
              </a:rPr>
              <a:t>的</a:t>
            </a:r>
            <a:r>
              <a:rPr lang="zh-CN" altLang="en-US" sz="1800">
                <a:solidFill>
                  <a:srgbClr val="333399"/>
                </a:solidFill>
                <a:latin typeface="Arial" charset="0"/>
              </a:rPr>
              <a:t> </a:t>
            </a:r>
            <a:r>
              <a:rPr lang="en-US" altLang="zh-CN">
                <a:solidFill>
                  <a:srgbClr val="333399"/>
                </a:solidFill>
                <a:latin typeface="Arial" charset="0"/>
              </a:rPr>
              <a:t>IP</a:t>
            </a:r>
            <a:r>
              <a:rPr lang="en-US" altLang="zh-CN" sz="1800">
                <a:solidFill>
                  <a:srgbClr val="333399"/>
                </a:solidFill>
                <a:latin typeface="Arial" charset="0"/>
              </a:rPr>
              <a:t> </a:t>
            </a:r>
            <a:r>
              <a:rPr lang="zh-CN" altLang="en-US">
                <a:solidFill>
                  <a:srgbClr val="333399"/>
                </a:solidFill>
                <a:latin typeface="Arial" charset="0"/>
              </a:rPr>
              <a:t>地址是</a:t>
            </a:r>
          </a:p>
          <a:p>
            <a:pPr algn="ctr"/>
            <a:r>
              <a:rPr lang="en-US" altLang="zh-CN">
                <a:solidFill>
                  <a:srgbClr val="333399"/>
                </a:solidFill>
                <a:latin typeface="Arial" charset="0"/>
              </a:rPr>
              <a:t>128.30.33.138</a:t>
            </a:r>
          </a:p>
        </p:txBody>
      </p:sp>
      <p:sp>
        <p:nvSpPr>
          <p:cNvPr id="514115" name="Rectangle 67"/>
          <p:cNvSpPr>
            <a:spLocks noChangeArrowheads="1"/>
          </p:cNvSpPr>
          <p:nvPr/>
        </p:nvSpPr>
        <p:spPr bwMode="auto">
          <a:xfrm>
            <a:off x="1524000" y="5300664"/>
            <a:ext cx="9144000" cy="1557337"/>
          </a:xfrm>
          <a:prstGeom prst="rect">
            <a:avLst/>
          </a:prstGeom>
          <a:solidFill>
            <a:srgbClr val="FFCCFF"/>
          </a:solidFill>
          <a:ln w="9525">
            <a:noFill/>
            <a:miter lim="800000"/>
            <a:headEnd/>
            <a:tailEnd/>
          </a:ln>
          <a:effectLst/>
        </p:spPr>
        <p:txBody>
          <a:bodyPr wrap="none" anchor="ctr"/>
          <a:lstStyle/>
          <a:p>
            <a:pPr algn="ctr">
              <a:lnSpc>
                <a:spcPct val="110000"/>
              </a:lnSpc>
            </a:pPr>
            <a:r>
              <a:rPr lang="zh-CN" altLang="en-US">
                <a:solidFill>
                  <a:srgbClr val="333399"/>
                </a:solidFill>
                <a:latin typeface="Arial" charset="0"/>
              </a:rPr>
              <a:t>因此</a:t>
            </a:r>
            <a:r>
              <a:rPr lang="zh-CN" altLang="en-US" sz="1000">
                <a:solidFill>
                  <a:srgbClr val="333399"/>
                </a:solidFill>
                <a:latin typeface="Arial" charset="0"/>
              </a:rPr>
              <a:t> </a:t>
            </a:r>
            <a:r>
              <a:rPr lang="en-US" altLang="zh-CN">
                <a:solidFill>
                  <a:srgbClr val="333399"/>
                </a:solidFill>
                <a:latin typeface="Arial" charset="0"/>
              </a:rPr>
              <a:t>H</a:t>
            </a:r>
            <a:r>
              <a:rPr lang="en-US" altLang="zh-CN" baseline="-25000">
                <a:solidFill>
                  <a:srgbClr val="333399"/>
                </a:solidFill>
                <a:latin typeface="Arial" charset="0"/>
              </a:rPr>
              <a:t>1</a:t>
            </a:r>
            <a:r>
              <a:rPr lang="en-US" altLang="zh-CN" sz="1400" baseline="-25000">
                <a:solidFill>
                  <a:srgbClr val="333399"/>
                </a:solidFill>
                <a:latin typeface="Arial" charset="0"/>
              </a:rPr>
              <a:t> </a:t>
            </a:r>
            <a:r>
              <a:rPr lang="zh-CN" altLang="en-US">
                <a:solidFill>
                  <a:srgbClr val="333399"/>
                </a:solidFill>
                <a:latin typeface="Arial" charset="0"/>
              </a:rPr>
              <a:t>首先检查主机</a:t>
            </a:r>
            <a:r>
              <a:rPr lang="zh-CN" altLang="en-US" sz="1400">
                <a:solidFill>
                  <a:srgbClr val="333399"/>
                </a:solidFill>
                <a:latin typeface="Arial" charset="0"/>
              </a:rPr>
              <a:t> </a:t>
            </a:r>
            <a:r>
              <a:rPr lang="en-US" altLang="zh-CN">
                <a:solidFill>
                  <a:srgbClr val="333399"/>
                </a:solidFill>
                <a:latin typeface="Arial" charset="0"/>
              </a:rPr>
              <a:t>128.30.33.138</a:t>
            </a:r>
            <a:r>
              <a:rPr lang="en-US" altLang="zh-CN" sz="1600">
                <a:solidFill>
                  <a:srgbClr val="333399"/>
                </a:solidFill>
                <a:latin typeface="Arial" charset="0"/>
              </a:rPr>
              <a:t> </a:t>
            </a:r>
            <a:r>
              <a:rPr lang="zh-CN" altLang="en-US">
                <a:solidFill>
                  <a:srgbClr val="333399"/>
                </a:solidFill>
                <a:latin typeface="Arial" charset="0"/>
              </a:rPr>
              <a:t>是否连接在本网络上</a:t>
            </a:r>
          </a:p>
          <a:p>
            <a:pPr algn="ctr">
              <a:lnSpc>
                <a:spcPct val="110000"/>
              </a:lnSpc>
            </a:pPr>
            <a:r>
              <a:rPr lang="zh-CN" altLang="en-US">
                <a:solidFill>
                  <a:srgbClr val="333399"/>
                </a:solidFill>
                <a:latin typeface="Arial" charset="0"/>
              </a:rPr>
              <a:t>如果是，则直接交付；</a:t>
            </a:r>
          </a:p>
          <a:p>
            <a:pPr algn="ctr">
              <a:lnSpc>
                <a:spcPct val="110000"/>
              </a:lnSpc>
            </a:pPr>
            <a:r>
              <a:rPr lang="zh-CN" altLang="en-US">
                <a:solidFill>
                  <a:srgbClr val="333399"/>
                </a:solidFill>
                <a:latin typeface="Arial" charset="0"/>
              </a:rPr>
              <a:t>否则，就送交路由器</a:t>
            </a:r>
            <a:r>
              <a:rPr lang="zh-CN" altLang="en-US" sz="1200">
                <a:solidFill>
                  <a:srgbClr val="333399"/>
                </a:solidFill>
                <a:latin typeface="Arial" charset="0"/>
              </a:rPr>
              <a:t> </a:t>
            </a:r>
            <a:r>
              <a:rPr lang="en-US" altLang="zh-CN">
                <a:solidFill>
                  <a:srgbClr val="333399"/>
                </a:solidFill>
                <a:latin typeface="Arial" charset="0"/>
              </a:rPr>
              <a:t>R</a:t>
            </a:r>
            <a:r>
              <a:rPr lang="en-US" altLang="zh-CN" baseline="-25000">
                <a:solidFill>
                  <a:srgbClr val="333399"/>
                </a:solidFill>
                <a:latin typeface="Arial" charset="0"/>
              </a:rPr>
              <a:t>1</a:t>
            </a:r>
            <a:r>
              <a:rPr lang="zh-CN" altLang="en-US">
                <a:solidFill>
                  <a:srgbClr val="333399"/>
                </a:solidFill>
                <a:latin typeface="Arial" charset="0"/>
              </a:rPr>
              <a:t>，并逐项查找路由表。</a:t>
            </a:r>
          </a:p>
        </p:txBody>
      </p:sp>
      <p:sp>
        <p:nvSpPr>
          <p:cNvPr id="68" name="灯片编号占位符 67"/>
          <p:cNvSpPr>
            <a:spLocks noGrp="1"/>
          </p:cNvSpPr>
          <p:nvPr>
            <p:ph type="sldNum" sz="quarter" idx="12"/>
          </p:nvPr>
        </p:nvSpPr>
        <p:spPr/>
        <p:txBody>
          <a:bodyPr/>
          <a:lstStyle/>
          <a:p>
            <a:fld id="{D3A4A6D3-E7FD-4616-8E66-2F1A332385E9}" type="slidenum">
              <a:rPr lang="en-US" altLang="zh-CN" smtClean="0"/>
              <a:pPr/>
              <a:t>109</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4111"/>
                                        </p:tgtEl>
                                        <p:attrNameLst>
                                          <p:attrName>style.visibility</p:attrName>
                                        </p:attrNameLst>
                                      </p:cBhvr>
                                      <p:to>
                                        <p:strVal val="visible"/>
                                      </p:to>
                                    </p:set>
                                    <p:animEffect transition="in" filter="wipe(left)">
                                      <p:cBhvr>
                                        <p:cTn id="7" dur="2000"/>
                                        <p:tgtEl>
                                          <p:spTgt spid="514111"/>
                                        </p:tgtEl>
                                      </p:cBhvr>
                                    </p:animEffect>
                                  </p:childTnLst>
                                </p:cTn>
                              </p:par>
                            </p:childTnLst>
                          </p:cTn>
                        </p:par>
                        <p:par>
                          <p:cTn id="8" fill="hold">
                            <p:stCondLst>
                              <p:cond delay="2000"/>
                            </p:stCondLst>
                            <p:childTnLst>
                              <p:par>
                                <p:cTn id="9" presetID="4" presetClass="entr" presetSubtype="32" fill="hold" grpId="0" nodeType="afterEffect">
                                  <p:stCondLst>
                                    <p:cond delay="0"/>
                                  </p:stCondLst>
                                  <p:childTnLst>
                                    <p:set>
                                      <p:cBhvr>
                                        <p:cTn id="10" dur="1" fill="hold">
                                          <p:stCondLst>
                                            <p:cond delay="0"/>
                                          </p:stCondLst>
                                        </p:cTn>
                                        <p:tgtEl>
                                          <p:spTgt spid="514114"/>
                                        </p:tgtEl>
                                        <p:attrNameLst>
                                          <p:attrName>style.visibility</p:attrName>
                                        </p:attrNameLst>
                                      </p:cBhvr>
                                      <p:to>
                                        <p:strVal val="visible"/>
                                      </p:to>
                                    </p:set>
                                    <p:animEffect transition="in" filter="box(out)">
                                      <p:cBhvr>
                                        <p:cTn id="11" dur="2000"/>
                                        <p:tgtEl>
                                          <p:spTgt spid="51411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14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111" grpId="0" animBg="1"/>
      <p:bldP spid="514114" grpId="0" animBg="1"/>
      <p:bldP spid="514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6" name="Rectangle 2"/>
          <p:cNvSpPr>
            <a:spLocks noGrp="1" noChangeArrowheads="1"/>
          </p:cNvSpPr>
          <p:nvPr>
            <p:ph type="title"/>
          </p:nvPr>
        </p:nvSpPr>
        <p:spPr>
          <a:xfrm>
            <a:off x="2674938" y="214314"/>
            <a:ext cx="7308850" cy="1462087"/>
          </a:xfrm>
        </p:spPr>
        <p:txBody>
          <a:bodyPr/>
          <a:lstStyle/>
          <a:p>
            <a:pPr algn="ctr"/>
            <a:r>
              <a:rPr lang="zh-CN" altLang="en-US" sz="4000"/>
              <a:t>尽最大努力交付的好处</a:t>
            </a:r>
          </a:p>
        </p:txBody>
      </p:sp>
      <p:sp>
        <p:nvSpPr>
          <p:cNvPr id="943107" name="Rectangle 3"/>
          <p:cNvSpPr>
            <a:spLocks noGrp="1" noChangeArrowheads="1"/>
          </p:cNvSpPr>
          <p:nvPr>
            <p:ph type="body" idx="1"/>
          </p:nvPr>
        </p:nvSpPr>
        <p:spPr>
          <a:xfrm>
            <a:off x="2566988" y="1773238"/>
            <a:ext cx="7772400" cy="5111750"/>
          </a:xfrm>
        </p:spPr>
        <p:txBody>
          <a:bodyPr/>
          <a:lstStyle/>
          <a:p>
            <a:r>
              <a:rPr lang="zh-CN" altLang="en-US" sz="2800" dirty="0"/>
              <a:t>由于传输网络不提供端到端的可靠传输服务，这就使网络中的路由器可以做得比较简单，而且价格低廉（与电信网的交换机相比较）。</a:t>
            </a:r>
          </a:p>
          <a:p>
            <a:r>
              <a:rPr lang="zh-CN" altLang="en-US" sz="2800" dirty="0"/>
              <a:t>如果主机（即端系统）中的进程之间的通信需要是可靠的，那么就由网络的主机中的</a:t>
            </a:r>
            <a:r>
              <a:rPr lang="zh-CN" altLang="en-US" sz="2800" dirty="0">
                <a:solidFill>
                  <a:srgbClr val="FF0000"/>
                </a:solidFill>
              </a:rPr>
              <a:t>运输层负责</a:t>
            </a:r>
            <a:r>
              <a:rPr lang="zh-CN" altLang="en-US" sz="2800" dirty="0"/>
              <a:t>（包括</a:t>
            </a:r>
            <a:r>
              <a:rPr lang="zh-CN" altLang="en-US" sz="2800" dirty="0">
                <a:solidFill>
                  <a:srgbClr val="FF0000"/>
                </a:solidFill>
              </a:rPr>
              <a:t>差错处理、流量控制</a:t>
            </a:r>
            <a:r>
              <a:rPr lang="zh-CN" altLang="en-US" sz="2800" dirty="0"/>
              <a:t>等）。</a:t>
            </a:r>
          </a:p>
          <a:p>
            <a:r>
              <a:rPr lang="zh-CN" altLang="en-US" sz="2800" dirty="0"/>
              <a:t>采用这种设计思路的好处是：网络的造价大大降低，运行方式灵活，能够适应多种应用。</a:t>
            </a:r>
          </a:p>
          <a:p>
            <a:r>
              <a:rPr lang="zh-CN" altLang="en-US" sz="2800" dirty="0"/>
              <a:t>因特网能够发展到今日的规模，充分证明了当初采用这种设计思路的正确性。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11</a:t>
            </a:fld>
            <a:endParaRPr lang="en-US" altLang="zh-CN"/>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5074" name="Freeform 2"/>
          <p:cNvSpPr>
            <a:spLocks/>
          </p:cNvSpPr>
          <p:nvPr/>
        </p:nvSpPr>
        <p:spPr bwMode="auto">
          <a:xfrm>
            <a:off x="4073526" y="2044701"/>
            <a:ext cx="1681163" cy="1819275"/>
          </a:xfrm>
          <a:custGeom>
            <a:avLst/>
            <a:gdLst/>
            <a:ahLst/>
            <a:cxnLst>
              <a:cxn ang="0">
                <a:pos x="5" y="1146"/>
              </a:cxn>
              <a:cxn ang="0">
                <a:pos x="1048" y="0"/>
              </a:cxn>
              <a:cxn ang="0">
                <a:pos x="1059" y="880"/>
              </a:cxn>
              <a:cxn ang="0">
                <a:pos x="0" y="1111"/>
              </a:cxn>
            </a:cxnLst>
            <a:rect l="0" t="0" r="r" b="b"/>
            <a:pathLst>
              <a:path w="1059" h="1146">
                <a:moveTo>
                  <a:pt x="5" y="1146"/>
                </a:moveTo>
                <a:lnTo>
                  <a:pt x="1048" y="0"/>
                </a:lnTo>
                <a:lnTo>
                  <a:pt x="1059" y="880"/>
                </a:lnTo>
                <a:lnTo>
                  <a:pt x="0" y="1111"/>
                </a:lnTo>
              </a:path>
            </a:pathLst>
          </a:custGeom>
          <a:solidFill>
            <a:srgbClr val="FFFF99"/>
          </a:solidFill>
          <a:ln w="9525">
            <a:noFill/>
            <a:round/>
            <a:headEnd/>
            <a:tailEnd/>
          </a:ln>
          <a:effectLst/>
        </p:spPr>
        <p:txBody>
          <a:bodyPr/>
          <a:lstStyle/>
          <a:p>
            <a:endParaRPr lang="zh-CN" altLang="en-US"/>
          </a:p>
        </p:txBody>
      </p:sp>
      <p:sp>
        <p:nvSpPr>
          <p:cNvPr id="515075" name="Text Box 3"/>
          <p:cNvSpPr txBox="1">
            <a:spLocks noChangeArrowheads="1"/>
          </p:cNvSpPr>
          <p:nvPr/>
        </p:nvSpPr>
        <p:spPr bwMode="auto">
          <a:xfrm>
            <a:off x="2855913" y="2624138"/>
            <a:ext cx="13906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128.30.33.1</a:t>
            </a:r>
          </a:p>
        </p:txBody>
      </p:sp>
      <p:sp>
        <p:nvSpPr>
          <p:cNvPr id="515076" name="Text Box 4"/>
          <p:cNvSpPr txBox="1">
            <a:spLocks noChangeArrowheads="1"/>
          </p:cNvSpPr>
          <p:nvPr/>
        </p:nvSpPr>
        <p:spPr bwMode="auto">
          <a:xfrm>
            <a:off x="4289425" y="2652713"/>
            <a:ext cx="3111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0</a:t>
            </a:r>
            <a:endParaRPr kumimoji="1" lang="en-US" altLang="zh-CN" sz="1800" baseline="-25000">
              <a:solidFill>
                <a:srgbClr val="333399"/>
              </a:solidFill>
              <a:latin typeface="Arial" charset="0"/>
            </a:endParaRPr>
          </a:p>
        </p:txBody>
      </p:sp>
      <p:graphicFrame>
        <p:nvGraphicFramePr>
          <p:cNvPr id="515077" name="Group 5"/>
          <p:cNvGraphicFramePr>
            <a:graphicFrameLocks noGrp="1"/>
          </p:cNvGraphicFramePr>
          <p:nvPr/>
        </p:nvGraphicFramePr>
        <p:xfrm>
          <a:off x="5754689" y="2052639"/>
          <a:ext cx="4645025" cy="1376553"/>
        </p:xfrm>
        <a:graphic>
          <a:graphicData uri="http://schemas.openxmlformats.org/drawingml/2006/table">
            <a:tbl>
              <a:tblPr/>
              <a:tblGrid>
                <a:gridCol w="1668462">
                  <a:extLst>
                    <a:ext uri="{9D8B030D-6E8A-4147-A177-3AD203B41FA5}">
                      <a16:colId xmlns:a16="http://schemas.microsoft.com/office/drawing/2014/main" val="20000"/>
                    </a:ext>
                  </a:extLst>
                </a:gridCol>
                <a:gridCol w="1998663">
                  <a:extLst>
                    <a:ext uri="{9D8B030D-6E8A-4147-A177-3AD203B41FA5}">
                      <a16:colId xmlns:a16="http://schemas.microsoft.com/office/drawing/2014/main" val="20001"/>
                    </a:ext>
                  </a:extLst>
                </a:gridCol>
                <a:gridCol w="977900">
                  <a:extLst>
                    <a:ext uri="{9D8B030D-6E8A-4147-A177-3AD203B41FA5}">
                      <a16:colId xmlns:a16="http://schemas.microsoft.com/office/drawing/2014/main" val="20002"/>
                    </a:ext>
                  </a:extLst>
                </a:gridCol>
              </a:tblGrid>
              <a:tr h="0">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zh-CN" altLang="en-US" sz="1800" b="0" i="0" u="none" strike="noStrike" cap="none" normalizeH="0" baseline="0">
                          <a:ln>
                            <a:noFill/>
                          </a:ln>
                          <a:solidFill>
                            <a:srgbClr val="333399"/>
                          </a:solidFill>
                          <a:effectLst/>
                          <a:latin typeface="Arial" charset="0"/>
                          <a:ea typeface="黑体" pitchFamily="2" charset="-122"/>
                        </a:rPr>
                        <a:t>目的网络地址</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zh-CN" altLang="en-US" sz="1800" b="0" i="0" u="none" strike="noStrike" cap="none" normalizeH="0" baseline="0">
                          <a:ln>
                            <a:noFill/>
                          </a:ln>
                          <a:solidFill>
                            <a:srgbClr val="333399"/>
                          </a:solidFill>
                          <a:effectLst/>
                          <a:latin typeface="Arial" charset="0"/>
                          <a:ea typeface="黑体" pitchFamily="2" charset="-122"/>
                        </a:rPr>
                        <a:t>子网掩码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zh-CN" altLang="en-US" sz="1800" b="0" i="0" u="none" strike="noStrike" cap="none" normalizeH="0" baseline="0">
                          <a:ln>
                            <a:noFill/>
                          </a:ln>
                          <a:solidFill>
                            <a:srgbClr val="333399"/>
                          </a:solidFill>
                          <a:effectLst/>
                          <a:latin typeface="Arial" charset="0"/>
                          <a:ea typeface="黑体" pitchFamily="2" charset="-122"/>
                        </a:rPr>
                        <a:t>下一跳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1038225">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rgbClr val="333399"/>
                          </a:solidFill>
                          <a:effectLst/>
                          <a:latin typeface="Arial" charset="0"/>
                          <a:ea typeface="黑体" pitchFamily="2" charset="-122"/>
                        </a:rPr>
                        <a:t>128.30.33.0</a:t>
                      </a:r>
                    </a:p>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rgbClr val="333399"/>
                          </a:solidFill>
                          <a:effectLst/>
                          <a:latin typeface="Arial" charset="0"/>
                          <a:ea typeface="黑体" pitchFamily="2" charset="-122"/>
                        </a:rPr>
                        <a:t>128.30.33.128</a:t>
                      </a:r>
                    </a:p>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rgbClr val="333399"/>
                          </a:solidFill>
                          <a:effectLst/>
                          <a:latin typeface="Arial" charset="0"/>
                          <a:ea typeface="黑体" pitchFamily="2" charset="-122"/>
                        </a:rPr>
                        <a:t>128.30.36.0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rgbClr val="333399"/>
                          </a:solidFill>
                          <a:effectLst/>
                          <a:latin typeface="Arial" charset="0"/>
                          <a:ea typeface="黑体" pitchFamily="2" charset="-122"/>
                        </a:rPr>
                        <a:t>255.255.255.128</a:t>
                      </a:r>
                    </a:p>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rgbClr val="333399"/>
                          </a:solidFill>
                          <a:effectLst/>
                          <a:latin typeface="Arial" charset="0"/>
                          <a:ea typeface="黑体" pitchFamily="2" charset="-122"/>
                        </a:rPr>
                        <a:t>255.255.255.128</a:t>
                      </a:r>
                    </a:p>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rgbClr val="333399"/>
                          </a:solidFill>
                          <a:effectLst/>
                          <a:latin typeface="Arial" charset="0"/>
                          <a:ea typeface="黑体" pitchFamily="2" charset="-122"/>
                        </a:rPr>
                        <a:t>255.255.255.0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zh-CN" altLang="en-US" sz="1800" b="0" i="0" u="none" strike="noStrike" cap="none" normalizeH="0" baseline="0">
                          <a:ln>
                            <a:noFill/>
                          </a:ln>
                          <a:solidFill>
                            <a:srgbClr val="333399"/>
                          </a:solidFill>
                          <a:effectLst/>
                          <a:latin typeface="Arial" charset="0"/>
                          <a:ea typeface="黑体" pitchFamily="2" charset="-122"/>
                        </a:rPr>
                        <a:t>接口 </a:t>
                      </a:r>
                      <a:r>
                        <a:rPr kumimoji="0" lang="en-US" altLang="zh-CN" sz="1800" b="0" i="0" u="none" strike="noStrike" cap="none" normalizeH="0" baseline="0">
                          <a:ln>
                            <a:noFill/>
                          </a:ln>
                          <a:solidFill>
                            <a:srgbClr val="333399"/>
                          </a:solidFill>
                          <a:effectLst/>
                          <a:latin typeface="Arial" charset="0"/>
                          <a:ea typeface="黑体" pitchFamily="2" charset="-122"/>
                        </a:rPr>
                        <a:t>0</a:t>
                      </a:r>
                    </a:p>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zh-CN" altLang="en-US" sz="1800" b="0" i="0" u="none" strike="noStrike" cap="none" normalizeH="0" baseline="0">
                          <a:ln>
                            <a:noFill/>
                          </a:ln>
                          <a:solidFill>
                            <a:srgbClr val="333399"/>
                          </a:solidFill>
                          <a:effectLst/>
                          <a:latin typeface="Arial" charset="0"/>
                          <a:ea typeface="黑体" pitchFamily="2" charset="-122"/>
                        </a:rPr>
                        <a:t>接口 </a:t>
                      </a:r>
                      <a:r>
                        <a:rPr kumimoji="0" lang="en-US" altLang="zh-CN" sz="1800" b="0" i="0" u="none" strike="noStrike" cap="none" normalizeH="0" baseline="0">
                          <a:ln>
                            <a:noFill/>
                          </a:ln>
                          <a:solidFill>
                            <a:srgbClr val="333399"/>
                          </a:solidFill>
                          <a:effectLst/>
                          <a:latin typeface="Arial" charset="0"/>
                          <a:ea typeface="黑体" pitchFamily="2" charset="-122"/>
                        </a:rPr>
                        <a:t>1</a:t>
                      </a:r>
                    </a:p>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rgbClr val="333399"/>
                          </a:solidFill>
                          <a:effectLst/>
                          <a:latin typeface="Arial" charset="0"/>
                          <a:ea typeface="黑体" pitchFamily="2" charset="-122"/>
                        </a:rPr>
                        <a:t>R</a:t>
                      </a:r>
                      <a:r>
                        <a:rPr kumimoji="0" lang="en-US" altLang="zh-CN" sz="1800" b="0" i="0" u="none" strike="noStrike" cap="none" normalizeH="0" baseline="-25000">
                          <a:ln>
                            <a:noFill/>
                          </a:ln>
                          <a:solidFill>
                            <a:srgbClr val="333399"/>
                          </a:solidFill>
                          <a:effectLst/>
                          <a:latin typeface="Arial" charset="0"/>
                          <a:ea typeface="黑体" pitchFamily="2" charset="-122"/>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bl>
          </a:graphicData>
        </a:graphic>
      </p:graphicFrame>
      <p:sp>
        <p:nvSpPr>
          <p:cNvPr id="515092" name="Line 20"/>
          <p:cNvSpPr>
            <a:spLocks noChangeShapeType="1"/>
          </p:cNvSpPr>
          <p:nvPr/>
        </p:nvSpPr>
        <p:spPr bwMode="auto">
          <a:xfrm>
            <a:off x="4262439" y="2630488"/>
            <a:ext cx="1587" cy="703262"/>
          </a:xfrm>
          <a:prstGeom prst="line">
            <a:avLst/>
          </a:prstGeom>
          <a:noFill/>
          <a:ln w="28575">
            <a:solidFill>
              <a:srgbClr val="333399"/>
            </a:solidFill>
            <a:round/>
            <a:headEnd/>
            <a:tailEnd/>
          </a:ln>
          <a:effectLst/>
        </p:spPr>
        <p:txBody>
          <a:bodyPr/>
          <a:lstStyle/>
          <a:p>
            <a:endParaRPr lang="zh-CN" altLang="en-US"/>
          </a:p>
        </p:txBody>
      </p:sp>
      <p:sp>
        <p:nvSpPr>
          <p:cNvPr id="515093" name="Line 21"/>
          <p:cNvSpPr>
            <a:spLocks noChangeShapeType="1"/>
          </p:cNvSpPr>
          <p:nvPr/>
        </p:nvSpPr>
        <p:spPr bwMode="auto">
          <a:xfrm>
            <a:off x="2054225" y="2613026"/>
            <a:ext cx="1588" cy="569913"/>
          </a:xfrm>
          <a:prstGeom prst="line">
            <a:avLst/>
          </a:prstGeom>
          <a:noFill/>
          <a:ln w="28575">
            <a:solidFill>
              <a:srgbClr val="333399"/>
            </a:solidFill>
            <a:round/>
            <a:headEnd/>
            <a:tailEnd/>
          </a:ln>
          <a:effectLst/>
        </p:spPr>
        <p:txBody>
          <a:bodyPr/>
          <a:lstStyle/>
          <a:p>
            <a:endParaRPr lang="zh-CN" altLang="en-US"/>
          </a:p>
        </p:txBody>
      </p:sp>
      <p:sp>
        <p:nvSpPr>
          <p:cNvPr id="515094" name="Line 22"/>
          <p:cNvSpPr>
            <a:spLocks noChangeShapeType="1"/>
          </p:cNvSpPr>
          <p:nvPr/>
        </p:nvSpPr>
        <p:spPr bwMode="auto">
          <a:xfrm>
            <a:off x="1774825" y="2630488"/>
            <a:ext cx="3816350" cy="0"/>
          </a:xfrm>
          <a:prstGeom prst="line">
            <a:avLst/>
          </a:prstGeom>
          <a:noFill/>
          <a:ln w="28575">
            <a:solidFill>
              <a:srgbClr val="333399"/>
            </a:solidFill>
            <a:round/>
            <a:headEnd/>
            <a:tailEnd/>
          </a:ln>
          <a:effectLst/>
        </p:spPr>
        <p:txBody>
          <a:bodyPr/>
          <a:lstStyle/>
          <a:p>
            <a:endParaRPr lang="zh-CN" altLang="en-US"/>
          </a:p>
        </p:txBody>
      </p:sp>
      <p:sp>
        <p:nvSpPr>
          <p:cNvPr id="515095" name="Line 23"/>
          <p:cNvSpPr>
            <a:spLocks noChangeShapeType="1"/>
          </p:cNvSpPr>
          <p:nvPr/>
        </p:nvSpPr>
        <p:spPr bwMode="auto">
          <a:xfrm>
            <a:off x="2220914" y="2060576"/>
            <a:ext cx="1587" cy="569913"/>
          </a:xfrm>
          <a:prstGeom prst="line">
            <a:avLst/>
          </a:prstGeom>
          <a:noFill/>
          <a:ln w="28575">
            <a:solidFill>
              <a:srgbClr val="333399"/>
            </a:solidFill>
            <a:round/>
            <a:headEnd/>
            <a:tailEnd/>
          </a:ln>
          <a:effectLst/>
        </p:spPr>
        <p:txBody>
          <a:bodyPr/>
          <a:lstStyle/>
          <a:p>
            <a:endParaRPr lang="zh-CN" altLang="en-US"/>
          </a:p>
        </p:txBody>
      </p:sp>
      <p:pic>
        <p:nvPicPr>
          <p:cNvPr id="515096" name="Picture 24"/>
          <p:cNvPicPr>
            <a:picLocks noChangeArrowheads="1"/>
          </p:cNvPicPr>
          <p:nvPr/>
        </p:nvPicPr>
        <p:blipFill>
          <a:blip r:embed="rId3" cstate="print"/>
          <a:srcRect/>
          <a:stretch>
            <a:fillRect/>
          </a:stretch>
        </p:blipFill>
        <p:spPr bwMode="auto">
          <a:xfrm>
            <a:off x="2049463" y="2101851"/>
            <a:ext cx="398462" cy="473075"/>
          </a:xfrm>
          <a:prstGeom prst="rect">
            <a:avLst/>
          </a:prstGeom>
          <a:noFill/>
          <a:ln w="9525">
            <a:noFill/>
            <a:miter lim="800000"/>
            <a:headEnd/>
            <a:tailEnd/>
          </a:ln>
          <a:effectLst/>
        </p:spPr>
      </p:pic>
      <p:sp>
        <p:nvSpPr>
          <p:cNvPr id="515097" name="Text Box 25"/>
          <p:cNvSpPr txBox="1">
            <a:spLocks noChangeArrowheads="1"/>
          </p:cNvSpPr>
          <p:nvPr/>
        </p:nvSpPr>
        <p:spPr bwMode="auto">
          <a:xfrm>
            <a:off x="1487487" y="1989138"/>
            <a:ext cx="4333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t>
            </a:r>
            <a:r>
              <a:rPr kumimoji="1" lang="en-US" altLang="zh-CN" sz="1800" baseline="-25000">
                <a:solidFill>
                  <a:srgbClr val="333399"/>
                </a:solidFill>
                <a:latin typeface="Arial" charset="0"/>
              </a:rPr>
              <a:t>1</a:t>
            </a:r>
          </a:p>
        </p:txBody>
      </p:sp>
      <p:sp>
        <p:nvSpPr>
          <p:cNvPr id="515098" name="Text Box 26"/>
          <p:cNvSpPr txBox="1">
            <a:spLocks noChangeArrowheads="1"/>
          </p:cNvSpPr>
          <p:nvPr/>
        </p:nvSpPr>
        <p:spPr bwMode="auto">
          <a:xfrm>
            <a:off x="1774825" y="2189164"/>
            <a:ext cx="3494088" cy="915987"/>
          </a:xfrm>
          <a:prstGeom prst="rect">
            <a:avLst/>
          </a:prstGeom>
          <a:noFill/>
          <a:ln w="9525">
            <a:noFill/>
            <a:miter lim="800000"/>
            <a:headEnd/>
            <a:tailEnd/>
          </a:ln>
          <a:effectLst/>
        </p:spPr>
        <p:txBody>
          <a:bodyPr>
            <a:spAutoFit/>
          </a:bodyPr>
          <a:lstStyle/>
          <a:p>
            <a:pPr algn="ctr"/>
            <a:r>
              <a:rPr kumimoji="1" lang="zh-CN" altLang="en-US" sz="1800">
                <a:solidFill>
                  <a:srgbClr val="333399"/>
                </a:solidFill>
                <a:latin typeface="Arial" charset="0"/>
              </a:rPr>
              <a:t>子网</a:t>
            </a:r>
            <a:r>
              <a:rPr kumimoji="1" lang="en-US" altLang="zh-CN" sz="1800">
                <a:solidFill>
                  <a:srgbClr val="333399"/>
                </a:solidFill>
                <a:latin typeface="Arial" charset="0"/>
              </a:rPr>
              <a:t>1</a:t>
            </a:r>
            <a:r>
              <a:rPr kumimoji="1" lang="zh-CN" altLang="en-US" sz="1800">
                <a:solidFill>
                  <a:srgbClr val="333399"/>
                </a:solidFill>
                <a:latin typeface="Arial" charset="0"/>
              </a:rPr>
              <a:t>：</a:t>
            </a:r>
          </a:p>
          <a:p>
            <a:pPr algn="ctr"/>
            <a:r>
              <a:rPr kumimoji="1" lang="zh-CN" altLang="en-US" sz="1800">
                <a:solidFill>
                  <a:srgbClr val="333399"/>
                </a:solidFill>
                <a:latin typeface="Arial" charset="0"/>
              </a:rPr>
              <a:t>    网络地址 </a:t>
            </a:r>
            <a:r>
              <a:rPr kumimoji="1" lang="en-US" altLang="zh-CN" sz="1800">
                <a:solidFill>
                  <a:srgbClr val="333399"/>
                </a:solidFill>
                <a:latin typeface="Arial" charset="0"/>
              </a:rPr>
              <a:t>128.30.33.0</a:t>
            </a:r>
          </a:p>
          <a:p>
            <a:pPr algn="ctr"/>
            <a:r>
              <a:rPr kumimoji="1" lang="en-US" altLang="zh-CN" sz="1800">
                <a:solidFill>
                  <a:srgbClr val="333399"/>
                </a:solidFill>
                <a:latin typeface="Arial" charset="0"/>
              </a:rPr>
              <a:t>     </a:t>
            </a:r>
            <a:r>
              <a:rPr kumimoji="1" lang="zh-CN" altLang="en-US" sz="1800">
                <a:solidFill>
                  <a:srgbClr val="333399"/>
                </a:solidFill>
                <a:latin typeface="Arial" charset="0"/>
              </a:rPr>
              <a:t>子网掩码 </a:t>
            </a:r>
            <a:r>
              <a:rPr kumimoji="1" lang="en-US" altLang="zh-CN" sz="1800">
                <a:solidFill>
                  <a:srgbClr val="333399"/>
                </a:solidFill>
                <a:latin typeface="Arial" charset="0"/>
              </a:rPr>
              <a:t>255.255.255.128</a:t>
            </a:r>
          </a:p>
        </p:txBody>
      </p:sp>
      <p:sp>
        <p:nvSpPr>
          <p:cNvPr id="515099" name="Line 27"/>
          <p:cNvSpPr>
            <a:spLocks noChangeShapeType="1"/>
          </p:cNvSpPr>
          <p:nvPr/>
        </p:nvSpPr>
        <p:spPr bwMode="auto">
          <a:xfrm>
            <a:off x="3729039" y="5011738"/>
            <a:ext cx="1587" cy="703262"/>
          </a:xfrm>
          <a:prstGeom prst="line">
            <a:avLst/>
          </a:prstGeom>
          <a:noFill/>
          <a:ln w="28575">
            <a:solidFill>
              <a:srgbClr val="333399"/>
            </a:solidFill>
            <a:round/>
            <a:headEnd/>
            <a:tailEnd/>
          </a:ln>
          <a:effectLst/>
        </p:spPr>
        <p:txBody>
          <a:bodyPr/>
          <a:lstStyle/>
          <a:p>
            <a:endParaRPr lang="zh-CN" altLang="en-US"/>
          </a:p>
        </p:txBody>
      </p:sp>
      <p:sp>
        <p:nvSpPr>
          <p:cNvPr id="515100" name="Line 28"/>
          <p:cNvSpPr>
            <a:spLocks noChangeShapeType="1"/>
          </p:cNvSpPr>
          <p:nvPr/>
        </p:nvSpPr>
        <p:spPr bwMode="auto">
          <a:xfrm>
            <a:off x="7896225" y="3925888"/>
            <a:ext cx="1588" cy="569912"/>
          </a:xfrm>
          <a:prstGeom prst="line">
            <a:avLst/>
          </a:prstGeom>
          <a:noFill/>
          <a:ln w="28575">
            <a:solidFill>
              <a:srgbClr val="333399"/>
            </a:solidFill>
            <a:round/>
            <a:headEnd/>
            <a:tailEnd/>
          </a:ln>
          <a:effectLst/>
        </p:spPr>
        <p:txBody>
          <a:bodyPr/>
          <a:lstStyle/>
          <a:p>
            <a:endParaRPr lang="zh-CN" altLang="en-US"/>
          </a:p>
        </p:txBody>
      </p:sp>
      <p:sp>
        <p:nvSpPr>
          <p:cNvPr id="515101" name="Line 29"/>
          <p:cNvSpPr>
            <a:spLocks noChangeShapeType="1"/>
          </p:cNvSpPr>
          <p:nvPr/>
        </p:nvSpPr>
        <p:spPr bwMode="auto">
          <a:xfrm>
            <a:off x="2933700" y="5708651"/>
            <a:ext cx="1588" cy="569913"/>
          </a:xfrm>
          <a:prstGeom prst="line">
            <a:avLst/>
          </a:prstGeom>
          <a:noFill/>
          <a:ln w="28575">
            <a:solidFill>
              <a:srgbClr val="333399"/>
            </a:solidFill>
            <a:round/>
            <a:headEnd/>
            <a:tailEnd/>
          </a:ln>
          <a:effectLst/>
        </p:spPr>
        <p:txBody>
          <a:bodyPr/>
          <a:lstStyle/>
          <a:p>
            <a:endParaRPr lang="zh-CN" altLang="en-US"/>
          </a:p>
        </p:txBody>
      </p:sp>
      <p:sp>
        <p:nvSpPr>
          <p:cNvPr id="515102" name="Line 30"/>
          <p:cNvSpPr>
            <a:spLocks noChangeShapeType="1"/>
          </p:cNvSpPr>
          <p:nvPr/>
        </p:nvSpPr>
        <p:spPr bwMode="auto">
          <a:xfrm>
            <a:off x="3368675" y="3925888"/>
            <a:ext cx="1588" cy="703262"/>
          </a:xfrm>
          <a:prstGeom prst="line">
            <a:avLst/>
          </a:prstGeom>
          <a:noFill/>
          <a:ln w="28575">
            <a:solidFill>
              <a:srgbClr val="333399"/>
            </a:solidFill>
            <a:round/>
            <a:headEnd/>
            <a:tailEnd/>
          </a:ln>
          <a:effectLst/>
        </p:spPr>
        <p:txBody>
          <a:bodyPr/>
          <a:lstStyle/>
          <a:p>
            <a:endParaRPr lang="zh-CN" altLang="en-US"/>
          </a:p>
        </p:txBody>
      </p:sp>
      <p:sp>
        <p:nvSpPr>
          <p:cNvPr id="515103" name="Line 31"/>
          <p:cNvSpPr>
            <a:spLocks noChangeShapeType="1"/>
          </p:cNvSpPr>
          <p:nvPr/>
        </p:nvSpPr>
        <p:spPr bwMode="auto">
          <a:xfrm>
            <a:off x="4268789" y="3201988"/>
            <a:ext cx="1587" cy="703262"/>
          </a:xfrm>
          <a:prstGeom prst="line">
            <a:avLst/>
          </a:prstGeom>
          <a:noFill/>
          <a:ln w="28575">
            <a:solidFill>
              <a:srgbClr val="333399"/>
            </a:solidFill>
            <a:round/>
            <a:headEnd/>
            <a:tailEnd/>
          </a:ln>
          <a:effectLst/>
        </p:spPr>
        <p:txBody>
          <a:bodyPr/>
          <a:lstStyle/>
          <a:p>
            <a:endParaRPr lang="zh-CN" altLang="en-US"/>
          </a:p>
        </p:txBody>
      </p:sp>
      <p:pic>
        <p:nvPicPr>
          <p:cNvPr id="515104" name="Picture 32"/>
          <p:cNvPicPr>
            <a:picLocks noChangeArrowheads="1"/>
          </p:cNvPicPr>
          <p:nvPr/>
        </p:nvPicPr>
        <p:blipFill>
          <a:blip r:embed="rId3" cstate="print"/>
          <a:srcRect/>
          <a:stretch>
            <a:fillRect/>
          </a:stretch>
        </p:blipFill>
        <p:spPr bwMode="auto">
          <a:xfrm>
            <a:off x="2759076" y="6018214"/>
            <a:ext cx="398463" cy="471487"/>
          </a:xfrm>
          <a:prstGeom prst="rect">
            <a:avLst/>
          </a:prstGeom>
          <a:noFill/>
          <a:ln w="9525">
            <a:noFill/>
            <a:miter lim="800000"/>
            <a:headEnd/>
            <a:tailEnd/>
          </a:ln>
          <a:effectLst/>
        </p:spPr>
      </p:pic>
      <p:pic>
        <p:nvPicPr>
          <p:cNvPr id="515105" name="Picture 33"/>
          <p:cNvPicPr>
            <a:picLocks noChangeArrowheads="1"/>
          </p:cNvPicPr>
          <p:nvPr/>
        </p:nvPicPr>
        <p:blipFill>
          <a:blip r:embed="rId3" cstate="print"/>
          <a:srcRect/>
          <a:stretch>
            <a:fillRect/>
          </a:stretch>
        </p:blipFill>
        <p:spPr bwMode="auto">
          <a:xfrm>
            <a:off x="1844676" y="2938464"/>
            <a:ext cx="398463" cy="471487"/>
          </a:xfrm>
          <a:prstGeom prst="rect">
            <a:avLst/>
          </a:prstGeom>
          <a:noFill/>
          <a:ln w="9525">
            <a:noFill/>
            <a:miter lim="800000"/>
            <a:headEnd/>
            <a:tailEnd/>
          </a:ln>
          <a:effectLst/>
        </p:spPr>
      </p:pic>
      <p:grpSp>
        <p:nvGrpSpPr>
          <p:cNvPr id="515106" name="Group 34"/>
          <p:cNvGrpSpPr>
            <a:grpSpLocks/>
          </p:cNvGrpSpPr>
          <p:nvPr/>
        </p:nvGrpSpPr>
        <p:grpSpPr bwMode="auto">
          <a:xfrm>
            <a:off x="4008439" y="2984501"/>
            <a:ext cx="612775" cy="460375"/>
            <a:chOff x="864" y="1824"/>
            <a:chExt cx="432" cy="288"/>
          </a:xfrm>
        </p:grpSpPr>
        <p:pic>
          <p:nvPicPr>
            <p:cNvPr id="515107" name="Picture 35"/>
            <p:cNvPicPr>
              <a:picLocks noChangeArrowheads="1"/>
            </p:cNvPicPr>
            <p:nvPr/>
          </p:nvPicPr>
          <p:blipFill>
            <a:blip r:embed="rId4" cstate="print"/>
            <a:srcRect/>
            <a:stretch>
              <a:fillRect/>
            </a:stretch>
          </p:blipFill>
          <p:spPr bwMode="auto">
            <a:xfrm>
              <a:off x="864" y="1824"/>
              <a:ext cx="432" cy="288"/>
            </a:xfrm>
            <a:prstGeom prst="rect">
              <a:avLst/>
            </a:prstGeom>
            <a:noFill/>
            <a:ln w="12699">
              <a:noFill/>
              <a:miter lim="800000"/>
              <a:headEnd/>
              <a:tailEnd/>
            </a:ln>
            <a:effectLst/>
          </p:spPr>
        </p:pic>
        <p:pic>
          <p:nvPicPr>
            <p:cNvPr id="515108" name="Picture 36"/>
            <p:cNvPicPr>
              <a:picLocks noChangeArrowheads="1"/>
            </p:cNvPicPr>
            <p:nvPr/>
          </p:nvPicPr>
          <p:blipFill>
            <a:blip r:embed="rId4" cstate="print"/>
            <a:srcRect/>
            <a:stretch>
              <a:fillRect/>
            </a:stretch>
          </p:blipFill>
          <p:spPr bwMode="auto">
            <a:xfrm>
              <a:off x="864" y="1824"/>
              <a:ext cx="432" cy="288"/>
            </a:xfrm>
            <a:prstGeom prst="rect">
              <a:avLst/>
            </a:prstGeom>
            <a:noFill/>
            <a:ln w="12699">
              <a:noFill/>
              <a:miter lim="800000"/>
              <a:headEnd/>
              <a:tailEnd/>
            </a:ln>
            <a:effectLst/>
          </p:spPr>
        </p:pic>
      </p:grpSp>
      <p:pic>
        <p:nvPicPr>
          <p:cNvPr id="515109" name="Picture 37"/>
          <p:cNvPicPr>
            <a:picLocks noChangeArrowheads="1"/>
          </p:cNvPicPr>
          <p:nvPr/>
        </p:nvPicPr>
        <p:blipFill>
          <a:blip r:embed="rId3" cstate="print"/>
          <a:srcRect/>
          <a:stretch>
            <a:fillRect/>
          </a:stretch>
        </p:blipFill>
        <p:spPr bwMode="auto">
          <a:xfrm>
            <a:off x="7731126" y="4305300"/>
            <a:ext cx="398463" cy="471488"/>
          </a:xfrm>
          <a:prstGeom prst="rect">
            <a:avLst/>
          </a:prstGeom>
          <a:noFill/>
          <a:ln w="9525">
            <a:noFill/>
            <a:miter lim="800000"/>
            <a:headEnd/>
            <a:tailEnd/>
          </a:ln>
          <a:effectLst/>
        </p:spPr>
      </p:pic>
      <p:sp>
        <p:nvSpPr>
          <p:cNvPr id="515110" name="Line 38"/>
          <p:cNvSpPr>
            <a:spLocks noChangeShapeType="1"/>
          </p:cNvSpPr>
          <p:nvPr/>
        </p:nvSpPr>
        <p:spPr bwMode="auto">
          <a:xfrm>
            <a:off x="2674939" y="3905250"/>
            <a:ext cx="6948487" cy="1588"/>
          </a:xfrm>
          <a:prstGeom prst="line">
            <a:avLst/>
          </a:prstGeom>
          <a:noFill/>
          <a:ln w="28575">
            <a:solidFill>
              <a:srgbClr val="333399"/>
            </a:solidFill>
            <a:round/>
            <a:headEnd/>
            <a:tailEnd/>
          </a:ln>
          <a:effectLst/>
        </p:spPr>
        <p:txBody>
          <a:bodyPr/>
          <a:lstStyle/>
          <a:p>
            <a:endParaRPr lang="zh-CN" altLang="en-US"/>
          </a:p>
        </p:txBody>
      </p:sp>
      <p:sp>
        <p:nvSpPr>
          <p:cNvPr id="515111" name="Line 39"/>
          <p:cNvSpPr>
            <a:spLocks noChangeShapeType="1"/>
          </p:cNvSpPr>
          <p:nvPr/>
        </p:nvSpPr>
        <p:spPr bwMode="auto">
          <a:xfrm>
            <a:off x="2044700" y="5729289"/>
            <a:ext cx="7835900" cy="1587"/>
          </a:xfrm>
          <a:prstGeom prst="line">
            <a:avLst/>
          </a:prstGeom>
          <a:noFill/>
          <a:ln w="28575">
            <a:solidFill>
              <a:srgbClr val="333399"/>
            </a:solidFill>
            <a:round/>
            <a:headEnd/>
            <a:tailEnd/>
          </a:ln>
          <a:effectLst/>
        </p:spPr>
        <p:txBody>
          <a:bodyPr/>
          <a:lstStyle/>
          <a:p>
            <a:endParaRPr lang="zh-CN" altLang="en-US"/>
          </a:p>
        </p:txBody>
      </p:sp>
      <p:sp>
        <p:nvSpPr>
          <p:cNvPr id="515112" name="Text Box 40"/>
          <p:cNvSpPr txBox="1">
            <a:spLocks noChangeArrowheads="1"/>
          </p:cNvSpPr>
          <p:nvPr/>
        </p:nvSpPr>
        <p:spPr bwMode="auto">
          <a:xfrm>
            <a:off x="4164013" y="3416301"/>
            <a:ext cx="1644650"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128.30.33.130</a:t>
            </a:r>
          </a:p>
        </p:txBody>
      </p:sp>
      <p:sp>
        <p:nvSpPr>
          <p:cNvPr id="515113" name="Text Box 41"/>
          <p:cNvSpPr txBox="1">
            <a:spLocks noChangeArrowheads="1"/>
          </p:cNvSpPr>
          <p:nvPr/>
        </p:nvSpPr>
        <p:spPr bwMode="auto">
          <a:xfrm>
            <a:off x="4654550" y="3062288"/>
            <a:ext cx="4333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R</a:t>
            </a:r>
            <a:r>
              <a:rPr kumimoji="1" lang="en-US" altLang="zh-CN" sz="1800" baseline="-25000">
                <a:solidFill>
                  <a:srgbClr val="333399"/>
                </a:solidFill>
                <a:latin typeface="Arial" charset="0"/>
              </a:rPr>
              <a:t>1</a:t>
            </a:r>
          </a:p>
        </p:txBody>
      </p:sp>
      <p:sp>
        <p:nvSpPr>
          <p:cNvPr id="515114" name="Text Box 42"/>
          <p:cNvSpPr txBox="1">
            <a:spLocks noChangeArrowheads="1"/>
          </p:cNvSpPr>
          <p:nvPr/>
        </p:nvSpPr>
        <p:spPr bwMode="auto">
          <a:xfrm>
            <a:off x="5857875" y="3422651"/>
            <a:ext cx="311150"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a:t>
            </a:r>
            <a:endParaRPr kumimoji="1" lang="en-US" altLang="zh-CN" sz="1800" baseline="-25000">
              <a:solidFill>
                <a:srgbClr val="333399"/>
              </a:solidFill>
              <a:latin typeface="Arial" charset="0"/>
            </a:endParaRPr>
          </a:p>
        </p:txBody>
      </p:sp>
      <p:sp>
        <p:nvSpPr>
          <p:cNvPr id="515115" name="Line 43"/>
          <p:cNvSpPr>
            <a:spLocks noChangeShapeType="1"/>
          </p:cNvSpPr>
          <p:nvPr/>
        </p:nvSpPr>
        <p:spPr bwMode="auto">
          <a:xfrm>
            <a:off x="6454775" y="3925888"/>
            <a:ext cx="1588" cy="569912"/>
          </a:xfrm>
          <a:prstGeom prst="line">
            <a:avLst/>
          </a:prstGeom>
          <a:noFill/>
          <a:ln w="28575">
            <a:solidFill>
              <a:srgbClr val="333399"/>
            </a:solidFill>
            <a:round/>
            <a:headEnd/>
            <a:tailEnd/>
          </a:ln>
          <a:effectLst/>
        </p:spPr>
        <p:txBody>
          <a:bodyPr/>
          <a:lstStyle/>
          <a:p>
            <a:endParaRPr lang="zh-CN" altLang="en-US"/>
          </a:p>
        </p:txBody>
      </p:sp>
      <p:grpSp>
        <p:nvGrpSpPr>
          <p:cNvPr id="515116" name="Group 44"/>
          <p:cNvGrpSpPr>
            <a:grpSpLocks/>
          </p:cNvGrpSpPr>
          <p:nvPr/>
        </p:nvGrpSpPr>
        <p:grpSpPr bwMode="auto">
          <a:xfrm>
            <a:off x="3108326" y="4368801"/>
            <a:ext cx="612775" cy="460375"/>
            <a:chOff x="864" y="1824"/>
            <a:chExt cx="432" cy="288"/>
          </a:xfrm>
        </p:grpSpPr>
        <p:pic>
          <p:nvPicPr>
            <p:cNvPr id="515117" name="Picture 45"/>
            <p:cNvPicPr>
              <a:picLocks noChangeArrowheads="1"/>
            </p:cNvPicPr>
            <p:nvPr/>
          </p:nvPicPr>
          <p:blipFill>
            <a:blip r:embed="rId4" cstate="print"/>
            <a:srcRect/>
            <a:stretch>
              <a:fillRect/>
            </a:stretch>
          </p:blipFill>
          <p:spPr bwMode="auto">
            <a:xfrm>
              <a:off x="864" y="1824"/>
              <a:ext cx="432" cy="288"/>
            </a:xfrm>
            <a:prstGeom prst="rect">
              <a:avLst/>
            </a:prstGeom>
            <a:noFill/>
            <a:ln w="12699">
              <a:noFill/>
              <a:miter lim="800000"/>
              <a:headEnd/>
              <a:tailEnd/>
            </a:ln>
            <a:effectLst/>
          </p:spPr>
        </p:pic>
        <p:pic>
          <p:nvPicPr>
            <p:cNvPr id="515118" name="Picture 46"/>
            <p:cNvPicPr>
              <a:picLocks noChangeArrowheads="1"/>
            </p:cNvPicPr>
            <p:nvPr/>
          </p:nvPicPr>
          <p:blipFill>
            <a:blip r:embed="rId4" cstate="print"/>
            <a:srcRect/>
            <a:stretch>
              <a:fillRect/>
            </a:stretch>
          </p:blipFill>
          <p:spPr bwMode="auto">
            <a:xfrm>
              <a:off x="864" y="1824"/>
              <a:ext cx="432" cy="288"/>
            </a:xfrm>
            <a:prstGeom prst="rect">
              <a:avLst/>
            </a:prstGeom>
            <a:noFill/>
            <a:ln w="12699">
              <a:noFill/>
              <a:miter lim="800000"/>
              <a:headEnd/>
              <a:tailEnd/>
            </a:ln>
            <a:effectLst/>
          </p:spPr>
        </p:pic>
      </p:grpSp>
      <p:sp>
        <p:nvSpPr>
          <p:cNvPr id="515119" name="Text Box 47"/>
          <p:cNvSpPr txBox="1">
            <a:spLocks noChangeArrowheads="1"/>
          </p:cNvSpPr>
          <p:nvPr/>
        </p:nvSpPr>
        <p:spPr bwMode="auto">
          <a:xfrm>
            <a:off x="2711450" y="4351338"/>
            <a:ext cx="4333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R</a:t>
            </a:r>
            <a:r>
              <a:rPr kumimoji="1" lang="en-US" altLang="zh-CN" sz="1800" baseline="-25000">
                <a:solidFill>
                  <a:srgbClr val="333399"/>
                </a:solidFill>
                <a:latin typeface="Arial" charset="0"/>
              </a:rPr>
              <a:t>2</a:t>
            </a:r>
          </a:p>
        </p:txBody>
      </p:sp>
      <p:sp>
        <p:nvSpPr>
          <p:cNvPr id="515120" name="Line 48"/>
          <p:cNvSpPr>
            <a:spLocks noChangeShapeType="1"/>
          </p:cNvSpPr>
          <p:nvPr/>
        </p:nvSpPr>
        <p:spPr bwMode="auto">
          <a:xfrm>
            <a:off x="4318000" y="5707063"/>
            <a:ext cx="1588" cy="569912"/>
          </a:xfrm>
          <a:prstGeom prst="line">
            <a:avLst/>
          </a:prstGeom>
          <a:noFill/>
          <a:ln w="28575">
            <a:solidFill>
              <a:srgbClr val="333399"/>
            </a:solidFill>
            <a:round/>
            <a:headEnd/>
            <a:tailEnd/>
          </a:ln>
          <a:effectLst/>
        </p:spPr>
        <p:txBody>
          <a:bodyPr/>
          <a:lstStyle/>
          <a:p>
            <a:endParaRPr lang="zh-CN" altLang="en-US"/>
          </a:p>
        </p:txBody>
      </p:sp>
      <p:pic>
        <p:nvPicPr>
          <p:cNvPr id="515121" name="Picture 49"/>
          <p:cNvPicPr>
            <a:picLocks noChangeArrowheads="1"/>
          </p:cNvPicPr>
          <p:nvPr/>
        </p:nvPicPr>
        <p:blipFill>
          <a:blip r:embed="rId3" cstate="print"/>
          <a:srcRect/>
          <a:stretch>
            <a:fillRect/>
          </a:stretch>
        </p:blipFill>
        <p:spPr bwMode="auto">
          <a:xfrm>
            <a:off x="5584826" y="4310064"/>
            <a:ext cx="398463" cy="471487"/>
          </a:xfrm>
          <a:prstGeom prst="rect">
            <a:avLst/>
          </a:prstGeom>
          <a:noFill/>
          <a:ln w="9525">
            <a:noFill/>
            <a:miter lim="800000"/>
            <a:headEnd/>
            <a:tailEnd/>
          </a:ln>
          <a:effectLst/>
        </p:spPr>
      </p:pic>
      <p:sp>
        <p:nvSpPr>
          <p:cNvPr id="515122" name="Text Box 50"/>
          <p:cNvSpPr txBox="1">
            <a:spLocks noChangeArrowheads="1"/>
          </p:cNvSpPr>
          <p:nvPr/>
        </p:nvSpPr>
        <p:spPr bwMode="auto">
          <a:xfrm>
            <a:off x="5691189" y="3206751"/>
            <a:ext cx="4581525" cy="701675"/>
          </a:xfrm>
          <a:prstGeom prst="rect">
            <a:avLst/>
          </a:prstGeom>
          <a:noFill/>
          <a:ln w="9525">
            <a:noFill/>
            <a:miter lim="800000"/>
            <a:headEnd/>
            <a:tailEnd/>
          </a:ln>
          <a:effectLst/>
        </p:spPr>
        <p:txBody>
          <a:bodyPr>
            <a:spAutoFit/>
          </a:bodyPr>
          <a:lstStyle/>
          <a:p>
            <a:r>
              <a:rPr kumimoji="1" lang="zh-CN" altLang="en-US" sz="2000">
                <a:solidFill>
                  <a:srgbClr val="333399"/>
                </a:solidFill>
                <a:latin typeface="Arial" charset="0"/>
              </a:rPr>
              <a:t>子网</a:t>
            </a:r>
            <a:r>
              <a:rPr kumimoji="1" lang="en-US" altLang="zh-CN" sz="2000">
                <a:solidFill>
                  <a:srgbClr val="333399"/>
                </a:solidFill>
                <a:latin typeface="Arial" charset="0"/>
              </a:rPr>
              <a:t>2</a:t>
            </a:r>
            <a:r>
              <a:rPr kumimoji="1" lang="zh-CN" altLang="en-US" sz="2000">
                <a:solidFill>
                  <a:srgbClr val="333399"/>
                </a:solidFill>
                <a:latin typeface="Arial" charset="0"/>
              </a:rPr>
              <a:t>：网络地址 </a:t>
            </a:r>
            <a:r>
              <a:rPr kumimoji="1" lang="en-US" altLang="zh-CN" sz="2000">
                <a:solidFill>
                  <a:srgbClr val="333399"/>
                </a:solidFill>
                <a:latin typeface="Arial" charset="0"/>
              </a:rPr>
              <a:t>128.30.33.128</a:t>
            </a:r>
          </a:p>
          <a:p>
            <a:r>
              <a:rPr kumimoji="1" lang="en-US" altLang="zh-CN" sz="2000">
                <a:solidFill>
                  <a:srgbClr val="333399"/>
                </a:solidFill>
                <a:latin typeface="Arial" charset="0"/>
              </a:rPr>
              <a:t>            </a:t>
            </a:r>
            <a:r>
              <a:rPr kumimoji="1" lang="zh-CN" altLang="en-US" sz="2000">
                <a:solidFill>
                  <a:srgbClr val="333399"/>
                </a:solidFill>
                <a:latin typeface="Arial" charset="0"/>
              </a:rPr>
              <a:t>子网掩码 </a:t>
            </a:r>
            <a:r>
              <a:rPr kumimoji="1" lang="en-US" altLang="zh-CN" sz="2000">
                <a:solidFill>
                  <a:srgbClr val="333399"/>
                </a:solidFill>
                <a:latin typeface="Arial" charset="0"/>
              </a:rPr>
              <a:t>255.255.255.128</a:t>
            </a:r>
            <a:endParaRPr kumimoji="1" lang="en-US" altLang="zh-CN" sz="2000" baseline="-25000">
              <a:solidFill>
                <a:srgbClr val="333399"/>
              </a:solidFill>
              <a:latin typeface="Arial" charset="0"/>
            </a:endParaRPr>
          </a:p>
        </p:txBody>
      </p:sp>
      <p:sp>
        <p:nvSpPr>
          <p:cNvPr id="515123" name="Text Box 51"/>
          <p:cNvSpPr txBox="1">
            <a:spLocks noChangeArrowheads="1"/>
          </p:cNvSpPr>
          <p:nvPr/>
        </p:nvSpPr>
        <p:spPr bwMode="auto">
          <a:xfrm>
            <a:off x="5303839" y="4214813"/>
            <a:ext cx="433387"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t>
            </a:r>
            <a:r>
              <a:rPr kumimoji="1" lang="en-US" altLang="zh-CN" sz="1800" baseline="-25000">
                <a:solidFill>
                  <a:srgbClr val="333399"/>
                </a:solidFill>
                <a:latin typeface="Arial" charset="0"/>
              </a:rPr>
              <a:t>2</a:t>
            </a:r>
          </a:p>
        </p:txBody>
      </p:sp>
      <p:sp>
        <p:nvSpPr>
          <p:cNvPr id="515124" name="Text Box 52"/>
          <p:cNvSpPr txBox="1">
            <a:spLocks noChangeArrowheads="1"/>
          </p:cNvSpPr>
          <p:nvPr/>
        </p:nvSpPr>
        <p:spPr bwMode="auto">
          <a:xfrm>
            <a:off x="1487488" y="1922463"/>
            <a:ext cx="1517651"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128.30.33.13</a:t>
            </a:r>
          </a:p>
        </p:txBody>
      </p:sp>
      <p:sp>
        <p:nvSpPr>
          <p:cNvPr id="515125" name="Text Box 53"/>
          <p:cNvSpPr txBox="1">
            <a:spLocks noChangeArrowheads="1"/>
          </p:cNvSpPr>
          <p:nvPr/>
        </p:nvSpPr>
        <p:spPr bwMode="auto">
          <a:xfrm>
            <a:off x="5880100" y="4286251"/>
            <a:ext cx="1644650"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128.30.33.138</a:t>
            </a:r>
          </a:p>
        </p:txBody>
      </p:sp>
      <p:sp>
        <p:nvSpPr>
          <p:cNvPr id="515126" name="Text Box 54"/>
          <p:cNvSpPr txBox="1">
            <a:spLocks noChangeArrowheads="1"/>
          </p:cNvSpPr>
          <p:nvPr/>
        </p:nvSpPr>
        <p:spPr bwMode="auto">
          <a:xfrm>
            <a:off x="4632325" y="4064001"/>
            <a:ext cx="311150"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0</a:t>
            </a:r>
            <a:endParaRPr kumimoji="1" lang="en-US" altLang="zh-CN" sz="1800" baseline="-25000">
              <a:solidFill>
                <a:srgbClr val="333399"/>
              </a:solidFill>
              <a:latin typeface="Arial" charset="0"/>
            </a:endParaRPr>
          </a:p>
        </p:txBody>
      </p:sp>
      <p:sp>
        <p:nvSpPr>
          <p:cNvPr id="515127" name="Text Box 55"/>
          <p:cNvSpPr txBox="1">
            <a:spLocks noChangeArrowheads="1"/>
          </p:cNvSpPr>
          <p:nvPr/>
        </p:nvSpPr>
        <p:spPr bwMode="auto">
          <a:xfrm>
            <a:off x="3408363" y="4959351"/>
            <a:ext cx="311150"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a:t>
            </a:r>
            <a:endParaRPr kumimoji="1" lang="en-US" altLang="zh-CN" sz="1800" baseline="-25000">
              <a:solidFill>
                <a:srgbClr val="333399"/>
              </a:solidFill>
              <a:latin typeface="Arial" charset="0"/>
            </a:endParaRPr>
          </a:p>
        </p:txBody>
      </p:sp>
      <p:sp>
        <p:nvSpPr>
          <p:cNvPr id="515128" name="Text Box 56"/>
          <p:cNvSpPr txBox="1">
            <a:spLocks noChangeArrowheads="1"/>
          </p:cNvSpPr>
          <p:nvPr/>
        </p:nvSpPr>
        <p:spPr bwMode="auto">
          <a:xfrm>
            <a:off x="4943475" y="4064001"/>
            <a:ext cx="1644650"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128.30.33.129</a:t>
            </a:r>
          </a:p>
        </p:txBody>
      </p:sp>
      <p:pic>
        <p:nvPicPr>
          <p:cNvPr id="515129" name="Picture 57"/>
          <p:cNvPicPr>
            <a:picLocks noChangeArrowheads="1"/>
          </p:cNvPicPr>
          <p:nvPr/>
        </p:nvPicPr>
        <p:blipFill>
          <a:blip r:embed="rId3" cstate="print"/>
          <a:srcRect/>
          <a:stretch>
            <a:fillRect/>
          </a:stretch>
        </p:blipFill>
        <p:spPr bwMode="auto">
          <a:xfrm>
            <a:off x="4143375" y="6016626"/>
            <a:ext cx="400050" cy="473075"/>
          </a:xfrm>
          <a:prstGeom prst="rect">
            <a:avLst/>
          </a:prstGeom>
          <a:noFill/>
          <a:ln w="9525">
            <a:noFill/>
            <a:miter lim="800000"/>
            <a:headEnd/>
            <a:tailEnd/>
          </a:ln>
          <a:effectLst/>
        </p:spPr>
      </p:pic>
      <p:sp>
        <p:nvSpPr>
          <p:cNvPr id="515130" name="Text Box 58"/>
          <p:cNvSpPr txBox="1">
            <a:spLocks noChangeArrowheads="1"/>
          </p:cNvSpPr>
          <p:nvPr/>
        </p:nvSpPr>
        <p:spPr bwMode="auto">
          <a:xfrm>
            <a:off x="3792539" y="5984876"/>
            <a:ext cx="433387"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t>
            </a:r>
            <a:r>
              <a:rPr kumimoji="1" lang="en-US" altLang="zh-CN" sz="1800" baseline="-25000">
                <a:solidFill>
                  <a:srgbClr val="333399"/>
                </a:solidFill>
                <a:latin typeface="Arial" charset="0"/>
              </a:rPr>
              <a:t>3</a:t>
            </a:r>
          </a:p>
        </p:txBody>
      </p:sp>
      <p:sp>
        <p:nvSpPr>
          <p:cNvPr id="515131" name="Text Box 59"/>
          <p:cNvSpPr txBox="1">
            <a:spLocks noChangeArrowheads="1"/>
          </p:cNvSpPr>
          <p:nvPr/>
        </p:nvSpPr>
        <p:spPr bwMode="auto">
          <a:xfrm>
            <a:off x="3787775" y="4957763"/>
            <a:ext cx="13906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128.30.36.2</a:t>
            </a:r>
          </a:p>
        </p:txBody>
      </p:sp>
      <p:sp>
        <p:nvSpPr>
          <p:cNvPr id="515132" name="Text Box 60"/>
          <p:cNvSpPr txBox="1">
            <a:spLocks noChangeArrowheads="1"/>
          </p:cNvSpPr>
          <p:nvPr/>
        </p:nvSpPr>
        <p:spPr bwMode="auto">
          <a:xfrm>
            <a:off x="5543551" y="5788026"/>
            <a:ext cx="3730625" cy="7016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子网</a:t>
            </a:r>
            <a:r>
              <a:rPr kumimoji="1" lang="en-US" altLang="zh-CN" sz="2000">
                <a:solidFill>
                  <a:srgbClr val="333399"/>
                </a:solidFill>
                <a:latin typeface="Arial" charset="0"/>
              </a:rPr>
              <a:t>3</a:t>
            </a:r>
            <a:r>
              <a:rPr kumimoji="1" lang="zh-CN" altLang="en-US" sz="2000">
                <a:solidFill>
                  <a:srgbClr val="333399"/>
                </a:solidFill>
                <a:latin typeface="Arial" charset="0"/>
              </a:rPr>
              <a:t>：网络地址 </a:t>
            </a:r>
            <a:r>
              <a:rPr kumimoji="1" lang="en-US" altLang="zh-CN" sz="2000">
                <a:solidFill>
                  <a:srgbClr val="333399"/>
                </a:solidFill>
                <a:latin typeface="Arial" charset="0"/>
              </a:rPr>
              <a:t>128.30.36.0</a:t>
            </a:r>
          </a:p>
          <a:p>
            <a:r>
              <a:rPr kumimoji="1" lang="en-US" altLang="zh-CN" sz="2000">
                <a:solidFill>
                  <a:srgbClr val="333399"/>
                </a:solidFill>
                <a:latin typeface="Arial" charset="0"/>
              </a:rPr>
              <a:t>            </a:t>
            </a:r>
            <a:r>
              <a:rPr kumimoji="1" lang="zh-CN" altLang="en-US" sz="2000">
                <a:solidFill>
                  <a:srgbClr val="333399"/>
                </a:solidFill>
                <a:latin typeface="Arial" charset="0"/>
              </a:rPr>
              <a:t>子网掩码 </a:t>
            </a:r>
            <a:r>
              <a:rPr kumimoji="1" lang="en-US" altLang="zh-CN" sz="2000">
                <a:solidFill>
                  <a:srgbClr val="333399"/>
                </a:solidFill>
                <a:latin typeface="Arial" charset="0"/>
              </a:rPr>
              <a:t>255.255.255.0</a:t>
            </a:r>
            <a:endParaRPr kumimoji="1" lang="en-US" altLang="zh-CN" sz="2000" baseline="-25000">
              <a:solidFill>
                <a:srgbClr val="333399"/>
              </a:solidFill>
              <a:latin typeface="Arial" charset="0"/>
            </a:endParaRPr>
          </a:p>
        </p:txBody>
      </p:sp>
      <p:sp>
        <p:nvSpPr>
          <p:cNvPr id="515133" name="Text Box 61"/>
          <p:cNvSpPr txBox="1">
            <a:spLocks noChangeArrowheads="1"/>
          </p:cNvSpPr>
          <p:nvPr/>
        </p:nvSpPr>
        <p:spPr bwMode="auto">
          <a:xfrm>
            <a:off x="4433888" y="6056313"/>
            <a:ext cx="15176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128.30.36.12</a:t>
            </a:r>
          </a:p>
        </p:txBody>
      </p:sp>
      <p:sp>
        <p:nvSpPr>
          <p:cNvPr id="515134" name="Line 62"/>
          <p:cNvSpPr>
            <a:spLocks noChangeShapeType="1"/>
          </p:cNvSpPr>
          <p:nvPr/>
        </p:nvSpPr>
        <p:spPr bwMode="auto">
          <a:xfrm>
            <a:off x="1992313" y="2120900"/>
            <a:ext cx="3598862" cy="2376488"/>
          </a:xfrm>
          <a:prstGeom prst="line">
            <a:avLst/>
          </a:prstGeom>
          <a:noFill/>
          <a:ln w="76200">
            <a:solidFill>
              <a:schemeClr val="hlink"/>
            </a:solidFill>
            <a:round/>
            <a:headEnd/>
            <a:tailEnd type="triangle" w="med" len="med"/>
          </a:ln>
          <a:effectLst/>
        </p:spPr>
        <p:txBody>
          <a:bodyPr/>
          <a:lstStyle/>
          <a:p>
            <a:endParaRPr lang="zh-CN" altLang="en-US"/>
          </a:p>
        </p:txBody>
      </p:sp>
      <p:sp>
        <p:nvSpPr>
          <p:cNvPr id="515135" name="Rectangle 63"/>
          <p:cNvSpPr>
            <a:spLocks noGrp="1" noChangeArrowheads="1"/>
          </p:cNvSpPr>
          <p:nvPr>
            <p:ph type="title"/>
          </p:nvPr>
        </p:nvSpPr>
        <p:spPr>
          <a:xfrm>
            <a:off x="1558925" y="188914"/>
            <a:ext cx="9144000" cy="1296987"/>
          </a:xfrm>
          <a:noFill/>
          <a:ln/>
        </p:spPr>
        <p:txBody>
          <a:bodyPr/>
          <a:lstStyle/>
          <a:p>
            <a:pPr>
              <a:lnSpc>
                <a:spcPct val="110000"/>
              </a:lnSpc>
            </a:pPr>
            <a:r>
              <a:rPr lang="zh-CN" altLang="en-US" sz="2800"/>
              <a:t>主机 </a:t>
            </a:r>
            <a:r>
              <a:rPr lang="en-US" altLang="zh-CN" sz="2800"/>
              <a:t>H</a:t>
            </a:r>
            <a:r>
              <a:rPr lang="en-US" altLang="zh-CN" sz="2800" baseline="-25000"/>
              <a:t>1</a:t>
            </a:r>
            <a:r>
              <a:rPr lang="en-US" altLang="zh-CN" sz="2800"/>
              <a:t> </a:t>
            </a:r>
            <a:r>
              <a:rPr lang="zh-CN" altLang="en-US" sz="2800"/>
              <a:t>首先将</a:t>
            </a:r>
            <a:br>
              <a:rPr lang="zh-CN" altLang="en-US" sz="2800"/>
            </a:br>
            <a:r>
              <a:rPr lang="zh-CN" altLang="en-US" sz="2800"/>
              <a:t>本子网的子网掩码 </a:t>
            </a:r>
            <a:r>
              <a:rPr lang="en-US" altLang="zh-CN" sz="2800"/>
              <a:t>255.255.255.128</a:t>
            </a:r>
            <a:br>
              <a:rPr lang="en-US" altLang="zh-CN" sz="2800"/>
            </a:br>
            <a:r>
              <a:rPr lang="zh-CN" altLang="en-US" sz="2800"/>
              <a:t>与分组的</a:t>
            </a:r>
            <a:r>
              <a:rPr lang="zh-CN" altLang="en-US" sz="1600"/>
              <a:t> </a:t>
            </a:r>
            <a:r>
              <a:rPr lang="en-US" altLang="zh-CN" sz="2800"/>
              <a:t>IP</a:t>
            </a:r>
            <a:r>
              <a:rPr lang="en-US" altLang="zh-CN" sz="1600"/>
              <a:t> </a:t>
            </a:r>
            <a:r>
              <a:rPr lang="zh-CN" altLang="en-US" sz="2800"/>
              <a:t>地址 </a:t>
            </a:r>
            <a:r>
              <a:rPr lang="en-US" altLang="zh-CN" sz="2800"/>
              <a:t>128.30.33.138 </a:t>
            </a:r>
            <a:r>
              <a:rPr lang="zh-CN" altLang="en-US" sz="2800"/>
              <a:t>逐比特相“</a:t>
            </a:r>
            <a:r>
              <a:rPr lang="zh-CN" altLang="en-US" sz="2800">
                <a:solidFill>
                  <a:schemeClr val="hlink"/>
                </a:solidFill>
              </a:rPr>
              <a:t>与</a:t>
            </a:r>
            <a:r>
              <a:rPr lang="zh-CN" altLang="en-US" sz="2800"/>
              <a:t>”</a:t>
            </a:r>
            <a:r>
              <a:rPr lang="en-US" altLang="zh-CN" sz="2800"/>
              <a:t>(</a:t>
            </a:r>
            <a:r>
              <a:rPr lang="en-US" altLang="zh-CN" sz="2800">
                <a:solidFill>
                  <a:schemeClr val="hlink"/>
                </a:solidFill>
              </a:rPr>
              <a:t>AND</a:t>
            </a:r>
            <a:r>
              <a:rPr lang="en-US" altLang="zh-CN" sz="2800"/>
              <a:t> </a:t>
            </a:r>
            <a:r>
              <a:rPr lang="zh-CN" altLang="en-US" sz="2800"/>
              <a:t>操作</a:t>
            </a:r>
            <a:r>
              <a:rPr lang="en-US" altLang="zh-CN" sz="2800"/>
              <a:t>) </a:t>
            </a:r>
          </a:p>
        </p:txBody>
      </p:sp>
      <p:sp>
        <p:nvSpPr>
          <p:cNvPr id="515136" name="Rectangle 64"/>
          <p:cNvSpPr>
            <a:spLocks noChangeArrowheads="1"/>
          </p:cNvSpPr>
          <p:nvPr/>
        </p:nvSpPr>
        <p:spPr bwMode="auto">
          <a:xfrm>
            <a:off x="1524000" y="1800226"/>
            <a:ext cx="9144000" cy="5300663"/>
          </a:xfrm>
          <a:prstGeom prst="rect">
            <a:avLst/>
          </a:prstGeom>
          <a:solidFill>
            <a:srgbClr val="FFFF99"/>
          </a:solidFill>
          <a:ln w="9525">
            <a:noFill/>
            <a:miter lim="800000"/>
            <a:headEnd/>
            <a:tailEnd/>
          </a:ln>
          <a:effectLst/>
        </p:spPr>
        <p:txBody>
          <a:bodyPr wrap="none" anchor="ctr"/>
          <a:lstStyle/>
          <a:p>
            <a:pPr algn="ctr"/>
            <a:endParaRPr lang="zh-CN" altLang="zh-CN">
              <a:ea typeface="宋体" pitchFamily="2" charset="-122"/>
            </a:endParaRPr>
          </a:p>
        </p:txBody>
      </p:sp>
      <p:sp>
        <p:nvSpPr>
          <p:cNvPr id="515137" name="Text Box 65"/>
          <p:cNvSpPr txBox="1">
            <a:spLocks noChangeArrowheads="1"/>
          </p:cNvSpPr>
          <p:nvPr/>
        </p:nvSpPr>
        <p:spPr bwMode="auto">
          <a:xfrm>
            <a:off x="2424114" y="1773238"/>
            <a:ext cx="7253287" cy="519112"/>
          </a:xfrm>
          <a:prstGeom prst="rect">
            <a:avLst/>
          </a:prstGeom>
          <a:noFill/>
          <a:ln w="9525">
            <a:noFill/>
            <a:miter lim="800000"/>
            <a:headEnd/>
            <a:tailEnd/>
          </a:ln>
          <a:effectLst/>
        </p:spPr>
        <p:txBody>
          <a:bodyPr wrap="none">
            <a:spAutoFit/>
          </a:bodyPr>
          <a:lstStyle/>
          <a:p>
            <a:r>
              <a:rPr lang="en-US" altLang="zh-CN">
                <a:solidFill>
                  <a:srgbClr val="333399"/>
                </a:solidFill>
                <a:latin typeface="Arial" charset="0"/>
                <a:ea typeface="宋体" pitchFamily="2" charset="-122"/>
              </a:rPr>
              <a:t>255.255.255.128 </a:t>
            </a:r>
            <a:r>
              <a:rPr lang="en-US" altLang="zh-CN">
                <a:solidFill>
                  <a:schemeClr val="hlink"/>
                </a:solidFill>
                <a:latin typeface="Arial" charset="0"/>
                <a:ea typeface="宋体" pitchFamily="2" charset="-122"/>
              </a:rPr>
              <a:t>AND</a:t>
            </a:r>
            <a:r>
              <a:rPr lang="en-US" altLang="zh-CN">
                <a:solidFill>
                  <a:srgbClr val="333399"/>
                </a:solidFill>
                <a:latin typeface="Arial" charset="0"/>
                <a:ea typeface="宋体" pitchFamily="2" charset="-122"/>
              </a:rPr>
              <a:t> 128.30.33.138 </a:t>
            </a:r>
            <a:r>
              <a:rPr lang="zh-CN" altLang="en-US">
                <a:solidFill>
                  <a:srgbClr val="333399"/>
                </a:solidFill>
                <a:latin typeface="Arial" charset="0"/>
              </a:rPr>
              <a:t>的计算</a:t>
            </a:r>
          </a:p>
        </p:txBody>
      </p:sp>
      <p:sp>
        <p:nvSpPr>
          <p:cNvPr id="515138" name="Text Box 66"/>
          <p:cNvSpPr txBox="1">
            <a:spLocks noChangeArrowheads="1"/>
          </p:cNvSpPr>
          <p:nvPr/>
        </p:nvSpPr>
        <p:spPr bwMode="auto">
          <a:xfrm>
            <a:off x="1990725" y="2378075"/>
            <a:ext cx="8199438" cy="946150"/>
          </a:xfrm>
          <a:prstGeom prst="rect">
            <a:avLst/>
          </a:prstGeom>
          <a:noFill/>
          <a:ln w="9525">
            <a:noFill/>
            <a:miter lim="800000"/>
            <a:headEnd/>
            <a:tailEnd/>
          </a:ln>
          <a:effectLst/>
        </p:spPr>
        <p:txBody>
          <a:bodyPr wrap="none">
            <a:spAutoFit/>
          </a:bodyPr>
          <a:lstStyle/>
          <a:p>
            <a:r>
              <a:rPr lang="en-US" altLang="zh-CN">
                <a:solidFill>
                  <a:srgbClr val="333399"/>
                </a:solidFill>
                <a:latin typeface="Arial" charset="0"/>
              </a:rPr>
              <a:t>255 </a:t>
            </a:r>
            <a:r>
              <a:rPr lang="zh-CN" altLang="en-US">
                <a:solidFill>
                  <a:srgbClr val="333399"/>
                </a:solidFill>
                <a:latin typeface="Arial" charset="0"/>
              </a:rPr>
              <a:t>就是二进制的全 </a:t>
            </a:r>
            <a:r>
              <a:rPr lang="en-US" altLang="zh-CN">
                <a:solidFill>
                  <a:srgbClr val="333399"/>
                </a:solidFill>
                <a:latin typeface="Arial" charset="0"/>
              </a:rPr>
              <a:t>1</a:t>
            </a:r>
            <a:r>
              <a:rPr lang="zh-CN" altLang="en-US">
                <a:solidFill>
                  <a:srgbClr val="333399"/>
                </a:solidFill>
                <a:latin typeface="Arial" charset="0"/>
              </a:rPr>
              <a:t>，因此 </a:t>
            </a:r>
            <a:r>
              <a:rPr lang="en-US" altLang="zh-CN">
                <a:solidFill>
                  <a:srgbClr val="333399"/>
                </a:solidFill>
                <a:latin typeface="Arial" charset="0"/>
              </a:rPr>
              <a:t>255 </a:t>
            </a:r>
            <a:r>
              <a:rPr lang="en-US" altLang="zh-CN">
                <a:solidFill>
                  <a:schemeClr val="hlink"/>
                </a:solidFill>
                <a:latin typeface="Arial" charset="0"/>
              </a:rPr>
              <a:t>AND</a:t>
            </a:r>
            <a:r>
              <a:rPr lang="en-US" altLang="zh-CN">
                <a:solidFill>
                  <a:srgbClr val="333399"/>
                </a:solidFill>
                <a:latin typeface="Arial" charset="0"/>
              </a:rPr>
              <a:t> xyz = xyz</a:t>
            </a:r>
            <a:r>
              <a:rPr lang="zh-CN" altLang="en-US">
                <a:solidFill>
                  <a:srgbClr val="333399"/>
                </a:solidFill>
                <a:latin typeface="Arial" charset="0"/>
              </a:rPr>
              <a:t>，</a:t>
            </a:r>
          </a:p>
          <a:p>
            <a:r>
              <a:rPr lang="zh-CN" altLang="en-US">
                <a:solidFill>
                  <a:srgbClr val="333399"/>
                </a:solidFill>
                <a:latin typeface="Arial" charset="0"/>
              </a:rPr>
              <a:t>这里只需计算最后的 </a:t>
            </a:r>
            <a:r>
              <a:rPr lang="en-US" altLang="zh-CN">
                <a:solidFill>
                  <a:srgbClr val="333399"/>
                </a:solidFill>
                <a:latin typeface="Arial" charset="0"/>
              </a:rPr>
              <a:t>128 </a:t>
            </a:r>
            <a:r>
              <a:rPr lang="en-US" altLang="zh-CN">
                <a:solidFill>
                  <a:schemeClr val="hlink"/>
                </a:solidFill>
                <a:latin typeface="Arial" charset="0"/>
              </a:rPr>
              <a:t>AND</a:t>
            </a:r>
            <a:r>
              <a:rPr lang="en-US" altLang="zh-CN">
                <a:solidFill>
                  <a:srgbClr val="333399"/>
                </a:solidFill>
                <a:latin typeface="Arial" charset="0"/>
              </a:rPr>
              <a:t> 138 </a:t>
            </a:r>
            <a:r>
              <a:rPr lang="zh-CN" altLang="en-US">
                <a:solidFill>
                  <a:srgbClr val="333399"/>
                </a:solidFill>
                <a:latin typeface="Arial" charset="0"/>
              </a:rPr>
              <a:t>即可。</a:t>
            </a:r>
          </a:p>
        </p:txBody>
      </p:sp>
      <p:sp>
        <p:nvSpPr>
          <p:cNvPr id="515139" name="Text Box 67"/>
          <p:cNvSpPr txBox="1">
            <a:spLocks noChangeArrowheads="1"/>
          </p:cNvSpPr>
          <p:nvPr/>
        </p:nvSpPr>
        <p:spPr bwMode="auto">
          <a:xfrm>
            <a:off x="4008438" y="3314700"/>
            <a:ext cx="2919412" cy="946150"/>
          </a:xfrm>
          <a:prstGeom prst="rect">
            <a:avLst/>
          </a:prstGeom>
          <a:noFill/>
          <a:ln w="9525">
            <a:noFill/>
            <a:miter lim="800000"/>
            <a:headEnd/>
            <a:tailEnd/>
          </a:ln>
          <a:effectLst/>
        </p:spPr>
        <p:txBody>
          <a:bodyPr wrap="none">
            <a:spAutoFit/>
          </a:bodyPr>
          <a:lstStyle/>
          <a:p>
            <a:r>
              <a:rPr lang="en-US" altLang="zh-CN">
                <a:solidFill>
                  <a:srgbClr val="333399"/>
                </a:solidFill>
                <a:latin typeface="Arial" charset="0"/>
                <a:ea typeface="宋体" pitchFamily="2" charset="-122"/>
              </a:rPr>
              <a:t>128 → 10000000</a:t>
            </a:r>
          </a:p>
          <a:p>
            <a:r>
              <a:rPr lang="en-US" altLang="zh-CN">
                <a:solidFill>
                  <a:srgbClr val="333399"/>
                </a:solidFill>
                <a:latin typeface="Arial" charset="0"/>
                <a:ea typeface="宋体" pitchFamily="2" charset="-122"/>
              </a:rPr>
              <a:t>138 → 10001010</a:t>
            </a:r>
          </a:p>
        </p:txBody>
      </p:sp>
      <p:sp>
        <p:nvSpPr>
          <p:cNvPr id="515140" name="Line 68"/>
          <p:cNvSpPr>
            <a:spLocks noChangeShapeType="1"/>
          </p:cNvSpPr>
          <p:nvPr/>
        </p:nvSpPr>
        <p:spPr bwMode="auto">
          <a:xfrm>
            <a:off x="3792539" y="4249738"/>
            <a:ext cx="3311525" cy="0"/>
          </a:xfrm>
          <a:prstGeom prst="line">
            <a:avLst/>
          </a:prstGeom>
          <a:noFill/>
          <a:ln w="28575">
            <a:solidFill>
              <a:srgbClr val="333399"/>
            </a:solidFill>
            <a:round/>
            <a:headEnd/>
            <a:tailEnd/>
          </a:ln>
          <a:effectLst/>
        </p:spPr>
        <p:txBody>
          <a:bodyPr/>
          <a:lstStyle/>
          <a:p>
            <a:endParaRPr lang="zh-CN" altLang="en-US"/>
          </a:p>
        </p:txBody>
      </p:sp>
      <p:sp>
        <p:nvSpPr>
          <p:cNvPr id="515141" name="Text Box 69"/>
          <p:cNvSpPr txBox="1">
            <a:spLocks noChangeArrowheads="1"/>
          </p:cNvSpPr>
          <p:nvPr/>
        </p:nvSpPr>
        <p:spPr bwMode="auto">
          <a:xfrm>
            <a:off x="1743076" y="4308476"/>
            <a:ext cx="6323013" cy="519113"/>
          </a:xfrm>
          <a:prstGeom prst="rect">
            <a:avLst/>
          </a:prstGeom>
          <a:noFill/>
          <a:ln w="9525">
            <a:noFill/>
            <a:miter lim="800000"/>
            <a:headEnd/>
            <a:tailEnd/>
          </a:ln>
          <a:effectLst/>
        </p:spPr>
        <p:txBody>
          <a:bodyPr wrap="none">
            <a:spAutoFit/>
          </a:bodyPr>
          <a:lstStyle/>
          <a:p>
            <a:r>
              <a:rPr lang="zh-CN" altLang="en-US">
                <a:solidFill>
                  <a:srgbClr val="333399"/>
                </a:solidFill>
              </a:rPr>
              <a:t>逐比特 </a:t>
            </a:r>
            <a:r>
              <a:rPr lang="en-US" altLang="zh-CN">
                <a:solidFill>
                  <a:schemeClr val="hlink"/>
                </a:solidFill>
              </a:rPr>
              <a:t>AND</a:t>
            </a:r>
            <a:r>
              <a:rPr lang="en-US" altLang="zh-CN">
                <a:solidFill>
                  <a:srgbClr val="333399"/>
                </a:solidFill>
              </a:rPr>
              <a:t> </a:t>
            </a:r>
            <a:r>
              <a:rPr lang="zh-CN" altLang="en-US">
                <a:solidFill>
                  <a:srgbClr val="333399"/>
                </a:solidFill>
              </a:rPr>
              <a:t>操作后：</a:t>
            </a:r>
            <a:r>
              <a:rPr lang="en-US" altLang="zh-CN">
                <a:solidFill>
                  <a:srgbClr val="333399"/>
                </a:solidFill>
                <a:latin typeface="Arial" charset="0"/>
              </a:rPr>
              <a:t>10000000 → 128</a:t>
            </a:r>
          </a:p>
        </p:txBody>
      </p:sp>
      <p:sp>
        <p:nvSpPr>
          <p:cNvPr id="515142" name="Rectangle 70"/>
          <p:cNvSpPr>
            <a:spLocks noChangeArrowheads="1"/>
          </p:cNvSpPr>
          <p:nvPr/>
        </p:nvSpPr>
        <p:spPr bwMode="auto">
          <a:xfrm>
            <a:off x="5232401" y="3332164"/>
            <a:ext cx="271463" cy="1500187"/>
          </a:xfrm>
          <a:prstGeom prst="rect">
            <a:avLst/>
          </a:prstGeom>
          <a:noFill/>
          <a:ln w="76200">
            <a:solidFill>
              <a:schemeClr val="hlink"/>
            </a:solidFill>
            <a:miter lim="800000"/>
            <a:headEnd/>
            <a:tailEnd/>
          </a:ln>
          <a:effectLst/>
        </p:spPr>
        <p:txBody>
          <a:bodyPr wrap="none" anchor="ctr"/>
          <a:lstStyle/>
          <a:p>
            <a:endParaRPr lang="zh-CN" altLang="en-US"/>
          </a:p>
        </p:txBody>
      </p:sp>
      <p:sp>
        <p:nvSpPr>
          <p:cNvPr id="515143" name="Rectangle 71"/>
          <p:cNvSpPr>
            <a:spLocks noChangeArrowheads="1"/>
          </p:cNvSpPr>
          <p:nvPr/>
        </p:nvSpPr>
        <p:spPr bwMode="auto">
          <a:xfrm>
            <a:off x="5410201" y="3314700"/>
            <a:ext cx="1528763" cy="1500188"/>
          </a:xfrm>
          <a:prstGeom prst="rect">
            <a:avLst/>
          </a:prstGeom>
          <a:noFill/>
          <a:ln w="76200">
            <a:solidFill>
              <a:schemeClr val="hlink"/>
            </a:solidFill>
            <a:miter lim="800000"/>
            <a:headEnd/>
            <a:tailEnd/>
          </a:ln>
          <a:effectLst/>
        </p:spPr>
        <p:txBody>
          <a:bodyPr wrap="none" anchor="ctr"/>
          <a:lstStyle/>
          <a:p>
            <a:endParaRPr lang="zh-CN" altLang="en-US"/>
          </a:p>
        </p:txBody>
      </p:sp>
      <p:grpSp>
        <p:nvGrpSpPr>
          <p:cNvPr id="515144" name="Group 72"/>
          <p:cNvGrpSpPr>
            <a:grpSpLocks/>
          </p:cNvGrpSpPr>
          <p:nvPr/>
        </p:nvGrpSpPr>
        <p:grpSpPr bwMode="auto">
          <a:xfrm>
            <a:off x="1924051" y="5013326"/>
            <a:ext cx="5756275" cy="1527175"/>
            <a:chOff x="252" y="3158"/>
            <a:chExt cx="3626" cy="962"/>
          </a:xfrm>
        </p:grpSpPr>
        <p:sp>
          <p:nvSpPr>
            <p:cNvPr id="515145" name="Text Box 73"/>
            <p:cNvSpPr txBox="1">
              <a:spLocks noChangeArrowheads="1"/>
            </p:cNvSpPr>
            <p:nvPr/>
          </p:nvSpPr>
          <p:spPr bwMode="auto">
            <a:xfrm>
              <a:off x="2064" y="3158"/>
              <a:ext cx="1802" cy="596"/>
            </a:xfrm>
            <a:prstGeom prst="rect">
              <a:avLst/>
            </a:prstGeom>
            <a:noFill/>
            <a:ln w="9525">
              <a:noFill/>
              <a:miter lim="800000"/>
              <a:headEnd/>
              <a:tailEnd/>
            </a:ln>
            <a:effectLst/>
          </p:spPr>
          <p:txBody>
            <a:bodyPr wrap="none">
              <a:spAutoFit/>
            </a:bodyPr>
            <a:lstStyle/>
            <a:p>
              <a:r>
                <a:rPr lang="en-US" altLang="zh-CN">
                  <a:solidFill>
                    <a:srgbClr val="333399"/>
                  </a:solidFill>
                  <a:latin typeface="Arial" charset="0"/>
                  <a:ea typeface="宋体" pitchFamily="2" charset="-122"/>
                </a:rPr>
                <a:t>255.255.255.128</a:t>
              </a:r>
            </a:p>
            <a:p>
              <a:r>
                <a:rPr lang="en-US" altLang="zh-CN">
                  <a:solidFill>
                    <a:srgbClr val="333399"/>
                  </a:solidFill>
                  <a:latin typeface="Arial" charset="0"/>
                  <a:ea typeface="宋体" pitchFamily="2" charset="-122"/>
                </a:rPr>
                <a:t>128.  30.  33.138</a:t>
              </a:r>
            </a:p>
          </p:txBody>
        </p:sp>
        <p:sp>
          <p:nvSpPr>
            <p:cNvPr id="515146" name="Text Box 74"/>
            <p:cNvSpPr txBox="1">
              <a:spLocks noChangeArrowheads="1"/>
            </p:cNvSpPr>
            <p:nvPr/>
          </p:nvSpPr>
          <p:spPr bwMode="auto">
            <a:xfrm>
              <a:off x="2064" y="3793"/>
              <a:ext cx="1800" cy="327"/>
            </a:xfrm>
            <a:prstGeom prst="rect">
              <a:avLst/>
            </a:prstGeom>
            <a:noFill/>
            <a:ln w="9525">
              <a:noFill/>
              <a:miter lim="800000"/>
              <a:headEnd/>
              <a:tailEnd/>
            </a:ln>
            <a:effectLst/>
          </p:spPr>
          <p:txBody>
            <a:bodyPr wrap="none">
              <a:spAutoFit/>
            </a:bodyPr>
            <a:lstStyle/>
            <a:p>
              <a:r>
                <a:rPr lang="en-US" altLang="zh-CN">
                  <a:solidFill>
                    <a:srgbClr val="333399"/>
                  </a:solidFill>
                  <a:latin typeface="Arial" charset="0"/>
                </a:rPr>
                <a:t>128.  30.  33.128</a:t>
              </a:r>
            </a:p>
          </p:txBody>
        </p:sp>
        <p:sp>
          <p:nvSpPr>
            <p:cNvPr id="515147" name="Line 75"/>
            <p:cNvSpPr>
              <a:spLocks noChangeShapeType="1"/>
            </p:cNvSpPr>
            <p:nvPr/>
          </p:nvSpPr>
          <p:spPr bwMode="auto">
            <a:xfrm>
              <a:off x="295" y="3748"/>
              <a:ext cx="3583" cy="0"/>
            </a:xfrm>
            <a:prstGeom prst="line">
              <a:avLst/>
            </a:prstGeom>
            <a:noFill/>
            <a:ln w="28575">
              <a:solidFill>
                <a:srgbClr val="333399"/>
              </a:solidFill>
              <a:round/>
              <a:headEnd/>
              <a:tailEnd/>
            </a:ln>
            <a:effectLst/>
          </p:spPr>
          <p:txBody>
            <a:bodyPr/>
            <a:lstStyle/>
            <a:p>
              <a:endParaRPr lang="zh-CN" altLang="en-US"/>
            </a:p>
          </p:txBody>
        </p:sp>
        <p:sp>
          <p:nvSpPr>
            <p:cNvPr id="515148" name="Text Box 76"/>
            <p:cNvSpPr txBox="1">
              <a:spLocks noChangeArrowheads="1"/>
            </p:cNvSpPr>
            <p:nvPr/>
          </p:nvSpPr>
          <p:spPr bwMode="auto">
            <a:xfrm>
              <a:off x="252" y="3421"/>
              <a:ext cx="1812" cy="327"/>
            </a:xfrm>
            <a:prstGeom prst="rect">
              <a:avLst/>
            </a:prstGeom>
            <a:noFill/>
            <a:ln w="9525">
              <a:noFill/>
              <a:miter lim="800000"/>
              <a:headEnd/>
              <a:tailEnd/>
            </a:ln>
            <a:effectLst/>
          </p:spPr>
          <p:txBody>
            <a:bodyPr wrap="none">
              <a:spAutoFit/>
            </a:bodyPr>
            <a:lstStyle/>
            <a:p>
              <a:r>
                <a:rPr lang="zh-CN" altLang="en-US">
                  <a:solidFill>
                    <a:srgbClr val="333399"/>
                  </a:solidFill>
                </a:rPr>
                <a:t>逐比特 </a:t>
              </a:r>
              <a:r>
                <a:rPr lang="en-US" altLang="zh-CN">
                  <a:solidFill>
                    <a:schemeClr val="hlink"/>
                  </a:solidFill>
                </a:rPr>
                <a:t>AND</a:t>
              </a:r>
              <a:r>
                <a:rPr lang="en-US" altLang="zh-CN">
                  <a:solidFill>
                    <a:srgbClr val="333399"/>
                  </a:solidFill>
                </a:rPr>
                <a:t> </a:t>
              </a:r>
              <a:r>
                <a:rPr lang="zh-CN" altLang="en-US">
                  <a:solidFill>
                    <a:srgbClr val="333399"/>
                  </a:solidFill>
                </a:rPr>
                <a:t>操作</a:t>
              </a:r>
              <a:endParaRPr lang="zh-CN" altLang="en-US">
                <a:solidFill>
                  <a:srgbClr val="333399"/>
                </a:solidFill>
                <a:latin typeface="Arial" charset="0"/>
              </a:endParaRPr>
            </a:p>
          </p:txBody>
        </p:sp>
      </p:grpSp>
      <p:sp>
        <p:nvSpPr>
          <p:cNvPr id="515149" name="Rectangle 77"/>
          <p:cNvSpPr>
            <a:spLocks noChangeArrowheads="1"/>
          </p:cNvSpPr>
          <p:nvPr/>
        </p:nvSpPr>
        <p:spPr bwMode="auto">
          <a:xfrm>
            <a:off x="4800600" y="5024439"/>
            <a:ext cx="2159000" cy="1500187"/>
          </a:xfrm>
          <a:prstGeom prst="rect">
            <a:avLst/>
          </a:prstGeom>
          <a:noFill/>
          <a:ln w="76200">
            <a:solidFill>
              <a:schemeClr val="hlink"/>
            </a:solidFill>
            <a:miter lim="800000"/>
            <a:headEnd/>
            <a:tailEnd/>
          </a:ln>
          <a:effectLst/>
        </p:spPr>
        <p:txBody>
          <a:bodyPr wrap="none" anchor="ctr"/>
          <a:lstStyle/>
          <a:p>
            <a:endParaRPr lang="zh-CN" altLang="en-US"/>
          </a:p>
        </p:txBody>
      </p:sp>
      <p:sp>
        <p:nvSpPr>
          <p:cNvPr id="515150" name="Rectangle 78"/>
          <p:cNvSpPr>
            <a:spLocks noChangeArrowheads="1"/>
          </p:cNvSpPr>
          <p:nvPr/>
        </p:nvSpPr>
        <p:spPr bwMode="auto">
          <a:xfrm>
            <a:off x="6961189" y="5013325"/>
            <a:ext cx="719137" cy="1500188"/>
          </a:xfrm>
          <a:prstGeom prst="rect">
            <a:avLst/>
          </a:prstGeom>
          <a:noFill/>
          <a:ln w="76200">
            <a:solidFill>
              <a:schemeClr val="hlink"/>
            </a:solidFill>
            <a:miter lim="800000"/>
            <a:headEnd/>
            <a:tailEnd/>
          </a:ln>
          <a:effectLst/>
        </p:spPr>
        <p:txBody>
          <a:bodyPr wrap="none" anchor="ctr"/>
          <a:lstStyle/>
          <a:p>
            <a:endParaRPr lang="zh-CN" altLang="en-US"/>
          </a:p>
        </p:txBody>
      </p:sp>
      <p:sp>
        <p:nvSpPr>
          <p:cNvPr id="515151" name="Text Box 79"/>
          <p:cNvSpPr txBox="1">
            <a:spLocks noChangeArrowheads="1"/>
          </p:cNvSpPr>
          <p:nvPr/>
        </p:nvSpPr>
        <p:spPr bwMode="auto">
          <a:xfrm>
            <a:off x="7697789" y="5913439"/>
            <a:ext cx="2719387" cy="579437"/>
          </a:xfrm>
          <a:prstGeom prst="rect">
            <a:avLst/>
          </a:prstGeom>
          <a:noFill/>
          <a:ln w="9525">
            <a:noFill/>
            <a:miter lim="800000"/>
            <a:headEnd/>
            <a:tailEnd/>
          </a:ln>
          <a:effectLst/>
        </p:spPr>
        <p:txBody>
          <a:bodyPr wrap="none">
            <a:spAutoFit/>
          </a:bodyPr>
          <a:lstStyle/>
          <a:p>
            <a:r>
              <a:rPr lang="en-US" altLang="zh-CN" sz="3200" b="1">
                <a:solidFill>
                  <a:schemeClr val="hlink"/>
                </a:solidFill>
                <a:latin typeface="Arial" charset="0"/>
                <a:sym typeface="Symbol" pitchFamily="18" charset="2"/>
              </a:rPr>
              <a:t></a:t>
            </a:r>
            <a:r>
              <a:rPr lang="en-US" altLang="zh-CN">
                <a:solidFill>
                  <a:srgbClr val="333399"/>
                </a:solidFill>
                <a:latin typeface="Arial" charset="0"/>
                <a:sym typeface="Symbol" pitchFamily="18" charset="2"/>
              </a:rPr>
              <a:t> H</a:t>
            </a:r>
            <a:r>
              <a:rPr lang="en-US" altLang="zh-CN" baseline="-25000">
                <a:solidFill>
                  <a:srgbClr val="333399"/>
                </a:solidFill>
                <a:latin typeface="Arial" charset="0"/>
                <a:sym typeface="Symbol" pitchFamily="18" charset="2"/>
              </a:rPr>
              <a:t>1</a:t>
            </a:r>
            <a:r>
              <a:rPr lang="en-US" altLang="zh-CN" sz="1200">
                <a:solidFill>
                  <a:srgbClr val="333399"/>
                </a:solidFill>
                <a:latin typeface="Arial" charset="0"/>
                <a:sym typeface="Symbol" pitchFamily="18" charset="2"/>
              </a:rPr>
              <a:t> </a:t>
            </a:r>
            <a:r>
              <a:rPr lang="zh-CN" altLang="en-US">
                <a:solidFill>
                  <a:srgbClr val="333399"/>
                </a:solidFill>
                <a:latin typeface="Arial" charset="0"/>
                <a:sym typeface="Symbol" pitchFamily="18" charset="2"/>
              </a:rPr>
              <a:t>的网络地址</a:t>
            </a:r>
          </a:p>
        </p:txBody>
      </p:sp>
      <p:sp>
        <p:nvSpPr>
          <p:cNvPr id="79" name="灯片编号占位符 78"/>
          <p:cNvSpPr>
            <a:spLocks noGrp="1"/>
          </p:cNvSpPr>
          <p:nvPr>
            <p:ph type="sldNum" sz="quarter" idx="12"/>
          </p:nvPr>
        </p:nvSpPr>
        <p:spPr/>
        <p:txBody>
          <a:bodyPr/>
          <a:lstStyle/>
          <a:p>
            <a:fld id="{D3A4A6D3-E7FD-4616-8E66-2F1A332385E9}" type="slidenum">
              <a:rPr lang="en-US" altLang="zh-CN" smtClean="0"/>
              <a:pPr/>
              <a:t>110</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5142"/>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2000" fill="hold" grpId="1" nodeType="afterEffect">
                                  <p:stCondLst>
                                    <p:cond delay="500"/>
                                  </p:stCondLst>
                                  <p:childTnLst>
                                    <p:anim calcmode="discrete" valueType="str">
                                      <p:cBhvr>
                                        <p:cTn id="9" dur="1000" fill="hold"/>
                                        <p:tgtEl>
                                          <p:spTgt spid="515142"/>
                                        </p:tgtEl>
                                        <p:attrNameLst>
                                          <p:attrName>style.visibility</p:attrName>
                                        </p:attrNameLst>
                                      </p:cBhvr>
                                      <p:tavLst>
                                        <p:tav tm="0">
                                          <p:val>
                                            <p:strVal val="hidden"/>
                                          </p:val>
                                        </p:tav>
                                        <p:tav tm="50000">
                                          <p:val>
                                            <p:strVal val="visible"/>
                                          </p:val>
                                        </p:tav>
                                      </p:tavLst>
                                    </p:anim>
                                  </p:childTnLst>
                                </p:cTn>
                              </p:par>
                            </p:childTnLst>
                          </p:cTn>
                        </p:par>
                        <p:par>
                          <p:cTn id="10" fill="hold">
                            <p:stCondLst>
                              <p:cond delay="2500"/>
                            </p:stCondLst>
                            <p:childTnLst>
                              <p:par>
                                <p:cTn id="11" presetID="1" presetClass="exit" presetSubtype="0" fill="hold" grpId="2" nodeType="afterEffect">
                                  <p:stCondLst>
                                    <p:cond delay="0"/>
                                  </p:stCondLst>
                                  <p:childTnLst>
                                    <p:set>
                                      <p:cBhvr>
                                        <p:cTn id="12" dur="1" fill="hold">
                                          <p:stCondLst>
                                            <p:cond delay="0"/>
                                          </p:stCondLst>
                                        </p:cTn>
                                        <p:tgtEl>
                                          <p:spTgt spid="515142"/>
                                        </p:tgtEl>
                                        <p:attrNameLst>
                                          <p:attrName>style.visibility</p:attrName>
                                        </p:attrNameLst>
                                      </p:cBhvr>
                                      <p:to>
                                        <p:strVal val="hidden"/>
                                      </p:to>
                                    </p:set>
                                  </p:childTnLst>
                                </p:cTn>
                              </p:par>
                            </p:childTnLst>
                          </p:cTn>
                        </p:par>
                        <p:par>
                          <p:cTn id="13" fill="hold">
                            <p:stCondLst>
                              <p:cond delay="2500"/>
                            </p:stCondLst>
                            <p:childTnLst>
                              <p:par>
                                <p:cTn id="14" presetID="1" presetClass="entr" presetSubtype="0" fill="hold" grpId="0" nodeType="afterEffect">
                                  <p:stCondLst>
                                    <p:cond delay="0"/>
                                  </p:stCondLst>
                                  <p:childTnLst>
                                    <p:set>
                                      <p:cBhvr>
                                        <p:cTn id="15" dur="1" fill="hold">
                                          <p:stCondLst>
                                            <p:cond delay="0"/>
                                          </p:stCondLst>
                                        </p:cTn>
                                        <p:tgtEl>
                                          <p:spTgt spid="515143"/>
                                        </p:tgtEl>
                                        <p:attrNameLst>
                                          <p:attrName>style.visibility</p:attrName>
                                        </p:attrNameLst>
                                      </p:cBhvr>
                                      <p:to>
                                        <p:strVal val="visible"/>
                                      </p:to>
                                    </p:set>
                                  </p:childTnLst>
                                </p:cTn>
                              </p:par>
                            </p:childTnLst>
                          </p:cTn>
                        </p:par>
                        <p:par>
                          <p:cTn id="16" fill="hold">
                            <p:stCondLst>
                              <p:cond delay="2500"/>
                            </p:stCondLst>
                            <p:childTnLst>
                              <p:par>
                                <p:cTn id="17" presetID="35" presetClass="emph" presetSubtype="0" repeatCount="3000" fill="hold" grpId="1" nodeType="afterEffect">
                                  <p:stCondLst>
                                    <p:cond delay="0"/>
                                  </p:stCondLst>
                                  <p:childTnLst>
                                    <p:anim calcmode="discrete" valueType="str">
                                      <p:cBhvr>
                                        <p:cTn id="18" dur="1000" fill="hold"/>
                                        <p:tgtEl>
                                          <p:spTgt spid="515143"/>
                                        </p:tgtEl>
                                        <p:attrNameLst>
                                          <p:attrName>style.visibility</p:attrName>
                                        </p:attrNameLst>
                                      </p:cBhvr>
                                      <p:tavLst>
                                        <p:tav tm="0">
                                          <p:val>
                                            <p:strVal val="hidden"/>
                                          </p:val>
                                        </p:tav>
                                        <p:tav tm="50000">
                                          <p:val>
                                            <p:strVal val="visible"/>
                                          </p:val>
                                        </p:tav>
                                      </p:tavLst>
                                    </p:anim>
                                  </p:childTnLst>
                                </p:cTn>
                              </p:par>
                            </p:childTnLst>
                          </p:cTn>
                        </p:par>
                        <p:par>
                          <p:cTn id="19" fill="hold">
                            <p:stCondLst>
                              <p:cond delay="5500"/>
                            </p:stCondLst>
                            <p:childTnLst>
                              <p:par>
                                <p:cTn id="20" presetID="1" presetClass="exit" presetSubtype="0" fill="hold" grpId="2" nodeType="afterEffect">
                                  <p:stCondLst>
                                    <p:cond delay="0"/>
                                  </p:stCondLst>
                                  <p:childTnLst>
                                    <p:set>
                                      <p:cBhvr>
                                        <p:cTn id="21" dur="1" fill="hold">
                                          <p:stCondLst>
                                            <p:cond delay="0"/>
                                          </p:stCondLst>
                                        </p:cTn>
                                        <p:tgtEl>
                                          <p:spTgt spid="51514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15144"/>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515149"/>
                                        </p:tgtEl>
                                        <p:attrNameLst>
                                          <p:attrName>style.visibility</p:attrName>
                                        </p:attrNameLst>
                                      </p:cBhvr>
                                      <p:to>
                                        <p:strVal val="visible"/>
                                      </p:to>
                                    </p:set>
                                  </p:childTnLst>
                                </p:cTn>
                              </p:par>
                            </p:childTnLst>
                          </p:cTn>
                        </p:par>
                        <p:par>
                          <p:cTn id="29" fill="hold">
                            <p:stCondLst>
                              <p:cond delay="0"/>
                            </p:stCondLst>
                            <p:childTnLst>
                              <p:par>
                                <p:cTn id="30" presetID="35" presetClass="emph" presetSubtype="0" repeatCount="3000" fill="hold" grpId="1" nodeType="afterEffect">
                                  <p:stCondLst>
                                    <p:cond delay="0"/>
                                  </p:stCondLst>
                                  <p:childTnLst>
                                    <p:anim calcmode="discrete" valueType="str">
                                      <p:cBhvr>
                                        <p:cTn id="31" dur="1000" fill="hold"/>
                                        <p:tgtEl>
                                          <p:spTgt spid="515149"/>
                                        </p:tgtEl>
                                        <p:attrNameLst>
                                          <p:attrName>style.visibility</p:attrName>
                                        </p:attrNameLst>
                                      </p:cBhvr>
                                      <p:tavLst>
                                        <p:tav tm="0">
                                          <p:val>
                                            <p:strVal val="hidden"/>
                                          </p:val>
                                        </p:tav>
                                        <p:tav tm="50000">
                                          <p:val>
                                            <p:strVal val="visible"/>
                                          </p:val>
                                        </p:tav>
                                      </p:tavLst>
                                    </p:anim>
                                  </p:childTnLst>
                                </p:cTn>
                              </p:par>
                            </p:childTnLst>
                          </p:cTn>
                        </p:par>
                        <p:par>
                          <p:cTn id="32" fill="hold">
                            <p:stCondLst>
                              <p:cond delay="3000"/>
                            </p:stCondLst>
                            <p:childTnLst>
                              <p:par>
                                <p:cTn id="33" presetID="1" presetClass="exit" presetSubtype="0" fill="hold" grpId="2" nodeType="afterEffect">
                                  <p:stCondLst>
                                    <p:cond delay="0"/>
                                  </p:stCondLst>
                                  <p:childTnLst>
                                    <p:set>
                                      <p:cBhvr>
                                        <p:cTn id="34" dur="1" fill="hold">
                                          <p:stCondLst>
                                            <p:cond delay="0"/>
                                          </p:stCondLst>
                                        </p:cTn>
                                        <p:tgtEl>
                                          <p:spTgt spid="515149"/>
                                        </p:tgtEl>
                                        <p:attrNameLst>
                                          <p:attrName>style.visibility</p:attrName>
                                        </p:attrNameLst>
                                      </p:cBhvr>
                                      <p:to>
                                        <p:strVal val="hidden"/>
                                      </p:to>
                                    </p:set>
                                  </p:childTnLst>
                                </p:cTn>
                              </p:par>
                            </p:childTnLst>
                          </p:cTn>
                        </p:par>
                        <p:par>
                          <p:cTn id="35" fill="hold">
                            <p:stCondLst>
                              <p:cond delay="3000"/>
                            </p:stCondLst>
                            <p:childTnLst>
                              <p:par>
                                <p:cTn id="36" presetID="1" presetClass="entr" presetSubtype="0" fill="hold" grpId="0" nodeType="afterEffect">
                                  <p:stCondLst>
                                    <p:cond delay="0"/>
                                  </p:stCondLst>
                                  <p:childTnLst>
                                    <p:set>
                                      <p:cBhvr>
                                        <p:cTn id="37" dur="1" fill="hold">
                                          <p:stCondLst>
                                            <p:cond delay="0"/>
                                          </p:stCondLst>
                                        </p:cTn>
                                        <p:tgtEl>
                                          <p:spTgt spid="515150"/>
                                        </p:tgtEl>
                                        <p:attrNameLst>
                                          <p:attrName>style.visibility</p:attrName>
                                        </p:attrNameLst>
                                      </p:cBhvr>
                                      <p:to>
                                        <p:strVal val="visible"/>
                                      </p:to>
                                    </p:set>
                                  </p:childTnLst>
                                </p:cTn>
                              </p:par>
                            </p:childTnLst>
                          </p:cTn>
                        </p:par>
                        <p:par>
                          <p:cTn id="38" fill="hold">
                            <p:stCondLst>
                              <p:cond delay="3000"/>
                            </p:stCondLst>
                            <p:childTnLst>
                              <p:par>
                                <p:cTn id="39" presetID="35" presetClass="emph" presetSubtype="0" repeatCount="3000" fill="hold" grpId="1" nodeType="afterEffect">
                                  <p:stCondLst>
                                    <p:cond delay="0"/>
                                  </p:stCondLst>
                                  <p:childTnLst>
                                    <p:anim calcmode="discrete" valueType="str">
                                      <p:cBhvr>
                                        <p:cTn id="40" dur="1000" fill="hold"/>
                                        <p:tgtEl>
                                          <p:spTgt spid="515150"/>
                                        </p:tgtEl>
                                        <p:attrNameLst>
                                          <p:attrName>style.visibility</p:attrName>
                                        </p:attrNameLst>
                                      </p:cBhvr>
                                      <p:tavLst>
                                        <p:tav tm="0">
                                          <p:val>
                                            <p:strVal val="hidden"/>
                                          </p:val>
                                        </p:tav>
                                        <p:tav tm="50000">
                                          <p:val>
                                            <p:strVal val="visible"/>
                                          </p:val>
                                        </p:tav>
                                      </p:tavLst>
                                    </p:anim>
                                  </p:childTnLst>
                                </p:cTn>
                              </p:par>
                            </p:childTnLst>
                          </p:cTn>
                        </p:par>
                        <p:par>
                          <p:cTn id="41" fill="hold">
                            <p:stCondLst>
                              <p:cond delay="6000"/>
                            </p:stCondLst>
                            <p:childTnLst>
                              <p:par>
                                <p:cTn id="42" presetID="1" presetClass="exit" presetSubtype="0" fill="hold" grpId="2" nodeType="afterEffect">
                                  <p:stCondLst>
                                    <p:cond delay="0"/>
                                  </p:stCondLst>
                                  <p:childTnLst>
                                    <p:set>
                                      <p:cBhvr>
                                        <p:cTn id="43" dur="1" fill="hold">
                                          <p:stCondLst>
                                            <p:cond delay="0"/>
                                          </p:stCondLst>
                                        </p:cTn>
                                        <p:tgtEl>
                                          <p:spTgt spid="515150"/>
                                        </p:tgtEl>
                                        <p:attrNameLst>
                                          <p:attrName>style.visibility</p:attrName>
                                        </p:attrNameLst>
                                      </p:cBhvr>
                                      <p:to>
                                        <p:strVal val="hidden"/>
                                      </p:to>
                                    </p:set>
                                  </p:childTnLst>
                                </p:cTn>
                              </p:par>
                            </p:childTnLst>
                          </p:cTn>
                        </p:par>
                        <p:par>
                          <p:cTn id="44" fill="hold">
                            <p:stCondLst>
                              <p:cond delay="6000"/>
                            </p:stCondLst>
                            <p:childTnLst>
                              <p:par>
                                <p:cTn id="45" presetID="1" presetClass="entr" presetSubtype="0" fill="hold" grpId="0" nodeType="afterEffect">
                                  <p:stCondLst>
                                    <p:cond delay="500"/>
                                  </p:stCondLst>
                                  <p:childTnLst>
                                    <p:set>
                                      <p:cBhvr>
                                        <p:cTn id="46" dur="1" fill="hold">
                                          <p:stCondLst>
                                            <p:cond delay="0"/>
                                          </p:stCondLst>
                                        </p:cTn>
                                        <p:tgtEl>
                                          <p:spTgt spid="515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142" grpId="0" animBg="1"/>
      <p:bldP spid="515142" grpId="1" animBg="1"/>
      <p:bldP spid="515142" grpId="2" animBg="1"/>
      <p:bldP spid="515143" grpId="0" animBg="1"/>
      <p:bldP spid="515143" grpId="1" animBg="1"/>
      <p:bldP spid="515143" grpId="2" animBg="1"/>
      <p:bldP spid="515149" grpId="0" animBg="1"/>
      <p:bldP spid="515149" grpId="1" animBg="1"/>
      <p:bldP spid="515149" grpId="2" animBg="1"/>
      <p:bldP spid="515150" grpId="0" animBg="1"/>
      <p:bldP spid="515150" grpId="1" animBg="1"/>
      <p:bldP spid="515150" grpId="2" animBg="1"/>
      <p:bldP spid="515151" grpId="0"/>
    </p:bld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a:xfrm>
            <a:off x="1631951" y="204789"/>
            <a:ext cx="8893175" cy="1063625"/>
          </a:xfrm>
          <a:solidFill>
            <a:srgbClr val="CCECFF"/>
          </a:solidFill>
          <a:ln>
            <a:solidFill>
              <a:schemeClr val="tx2"/>
            </a:solidFill>
          </a:ln>
        </p:spPr>
        <p:txBody>
          <a:bodyPr/>
          <a:lstStyle/>
          <a:p>
            <a:pPr algn="ctr"/>
            <a:r>
              <a:rPr lang="zh-CN" altLang="en-US" sz="3200"/>
              <a:t>因此 </a:t>
            </a:r>
            <a:r>
              <a:rPr lang="en-US" altLang="zh-CN" sz="3200"/>
              <a:t>H</a:t>
            </a:r>
            <a:r>
              <a:rPr lang="en-US" altLang="zh-CN" sz="3200" baseline="-25000"/>
              <a:t>1 </a:t>
            </a:r>
            <a:r>
              <a:rPr lang="zh-CN" altLang="en-US" sz="3200"/>
              <a:t>必须把分组传送到路由器 </a:t>
            </a:r>
            <a:r>
              <a:rPr lang="en-US" altLang="zh-CN" sz="3200"/>
              <a:t>R</a:t>
            </a:r>
            <a:r>
              <a:rPr lang="en-US" altLang="zh-CN" sz="3200" baseline="-25000"/>
              <a:t>1</a:t>
            </a:r>
            <a:br>
              <a:rPr lang="en-US" altLang="zh-CN" sz="3200"/>
            </a:br>
            <a:r>
              <a:rPr lang="zh-CN" altLang="en-US" sz="3200"/>
              <a:t>然后逐项查找路由表</a:t>
            </a:r>
          </a:p>
        </p:txBody>
      </p:sp>
      <p:sp>
        <p:nvSpPr>
          <p:cNvPr id="516099" name="Freeform 3"/>
          <p:cNvSpPr>
            <a:spLocks/>
          </p:cNvSpPr>
          <p:nvPr/>
        </p:nvSpPr>
        <p:spPr bwMode="auto">
          <a:xfrm>
            <a:off x="4073526" y="2044701"/>
            <a:ext cx="1681163" cy="1819275"/>
          </a:xfrm>
          <a:custGeom>
            <a:avLst/>
            <a:gdLst/>
            <a:ahLst/>
            <a:cxnLst>
              <a:cxn ang="0">
                <a:pos x="5" y="1146"/>
              </a:cxn>
              <a:cxn ang="0">
                <a:pos x="1048" y="0"/>
              </a:cxn>
              <a:cxn ang="0">
                <a:pos x="1059" y="880"/>
              </a:cxn>
              <a:cxn ang="0">
                <a:pos x="0" y="1111"/>
              </a:cxn>
            </a:cxnLst>
            <a:rect l="0" t="0" r="r" b="b"/>
            <a:pathLst>
              <a:path w="1059" h="1146">
                <a:moveTo>
                  <a:pt x="5" y="1146"/>
                </a:moveTo>
                <a:lnTo>
                  <a:pt x="1048" y="0"/>
                </a:lnTo>
                <a:lnTo>
                  <a:pt x="1059" y="880"/>
                </a:lnTo>
                <a:lnTo>
                  <a:pt x="0" y="1111"/>
                </a:lnTo>
              </a:path>
            </a:pathLst>
          </a:custGeom>
          <a:gradFill rotWithShape="1">
            <a:gsLst>
              <a:gs pos="0">
                <a:srgbClr val="FFFF99">
                  <a:gamma/>
                  <a:shade val="46275"/>
                  <a:invGamma/>
                </a:srgbClr>
              </a:gs>
              <a:gs pos="100000">
                <a:srgbClr val="FFFF99"/>
              </a:gs>
            </a:gsLst>
            <a:lin ang="0" scaled="1"/>
          </a:gradFill>
          <a:ln w="9525">
            <a:noFill/>
            <a:round/>
            <a:headEnd/>
            <a:tailEnd/>
          </a:ln>
          <a:effectLst/>
        </p:spPr>
        <p:txBody>
          <a:bodyPr/>
          <a:lstStyle/>
          <a:p>
            <a:endParaRPr lang="zh-CN" altLang="en-US"/>
          </a:p>
        </p:txBody>
      </p:sp>
      <p:sp>
        <p:nvSpPr>
          <p:cNvPr id="516100" name="Text Box 4"/>
          <p:cNvSpPr txBox="1">
            <a:spLocks noChangeArrowheads="1"/>
          </p:cNvSpPr>
          <p:nvPr/>
        </p:nvSpPr>
        <p:spPr bwMode="auto">
          <a:xfrm>
            <a:off x="2640013" y="3098801"/>
            <a:ext cx="1390650"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128.30.33.1</a:t>
            </a:r>
          </a:p>
        </p:txBody>
      </p:sp>
      <p:sp>
        <p:nvSpPr>
          <p:cNvPr id="516101" name="Text Box 5"/>
          <p:cNvSpPr txBox="1">
            <a:spLocks noChangeArrowheads="1"/>
          </p:cNvSpPr>
          <p:nvPr/>
        </p:nvSpPr>
        <p:spPr bwMode="auto">
          <a:xfrm>
            <a:off x="4073525" y="3127376"/>
            <a:ext cx="311150"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0</a:t>
            </a:r>
            <a:endParaRPr kumimoji="1" lang="en-US" altLang="zh-CN" sz="1800" baseline="-25000">
              <a:solidFill>
                <a:srgbClr val="333399"/>
              </a:solidFill>
              <a:latin typeface="Arial" charset="0"/>
            </a:endParaRPr>
          </a:p>
        </p:txBody>
      </p:sp>
      <p:graphicFrame>
        <p:nvGraphicFramePr>
          <p:cNvPr id="516102" name="Group 6"/>
          <p:cNvGraphicFramePr>
            <a:graphicFrameLocks noGrp="1"/>
          </p:cNvGraphicFramePr>
          <p:nvPr/>
        </p:nvGraphicFramePr>
        <p:xfrm>
          <a:off x="5754689" y="2052639"/>
          <a:ext cx="4645025" cy="1376553"/>
        </p:xfrm>
        <a:graphic>
          <a:graphicData uri="http://schemas.openxmlformats.org/drawingml/2006/table">
            <a:tbl>
              <a:tblPr/>
              <a:tblGrid>
                <a:gridCol w="1668462">
                  <a:extLst>
                    <a:ext uri="{9D8B030D-6E8A-4147-A177-3AD203B41FA5}">
                      <a16:colId xmlns:a16="http://schemas.microsoft.com/office/drawing/2014/main" val="20000"/>
                    </a:ext>
                  </a:extLst>
                </a:gridCol>
                <a:gridCol w="1998663">
                  <a:extLst>
                    <a:ext uri="{9D8B030D-6E8A-4147-A177-3AD203B41FA5}">
                      <a16:colId xmlns:a16="http://schemas.microsoft.com/office/drawing/2014/main" val="20001"/>
                    </a:ext>
                  </a:extLst>
                </a:gridCol>
                <a:gridCol w="977900">
                  <a:extLst>
                    <a:ext uri="{9D8B030D-6E8A-4147-A177-3AD203B41FA5}">
                      <a16:colId xmlns:a16="http://schemas.microsoft.com/office/drawing/2014/main" val="20002"/>
                    </a:ext>
                  </a:extLst>
                </a:gridCol>
              </a:tblGrid>
              <a:tr h="0">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zh-CN" altLang="en-US" sz="1800" b="0" i="0" u="none" strike="noStrike" cap="none" normalizeH="0" baseline="0">
                          <a:ln>
                            <a:noFill/>
                          </a:ln>
                          <a:solidFill>
                            <a:srgbClr val="333399"/>
                          </a:solidFill>
                          <a:effectLst/>
                          <a:latin typeface="Arial" charset="0"/>
                          <a:ea typeface="黑体" pitchFamily="2" charset="-122"/>
                        </a:rPr>
                        <a:t>目的网络地址</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zh-CN" altLang="en-US" sz="1800" b="0" i="0" u="none" strike="noStrike" cap="none" normalizeH="0" baseline="0">
                          <a:ln>
                            <a:noFill/>
                          </a:ln>
                          <a:solidFill>
                            <a:srgbClr val="333399"/>
                          </a:solidFill>
                          <a:effectLst/>
                          <a:latin typeface="Arial" charset="0"/>
                          <a:ea typeface="黑体" pitchFamily="2" charset="-122"/>
                        </a:rPr>
                        <a:t>子网掩码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zh-CN" altLang="en-US" sz="1800" b="0" i="0" u="none" strike="noStrike" cap="none" normalizeH="0" baseline="0">
                          <a:ln>
                            <a:noFill/>
                          </a:ln>
                          <a:solidFill>
                            <a:srgbClr val="333399"/>
                          </a:solidFill>
                          <a:effectLst/>
                          <a:latin typeface="Arial" charset="0"/>
                          <a:ea typeface="黑体" pitchFamily="2" charset="-122"/>
                        </a:rPr>
                        <a:t>下一跳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1038225">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rgbClr val="333399"/>
                          </a:solidFill>
                          <a:effectLst/>
                          <a:latin typeface="Arial" charset="0"/>
                          <a:ea typeface="黑体" pitchFamily="2" charset="-122"/>
                        </a:rPr>
                        <a:t>128.30.33.0</a:t>
                      </a:r>
                    </a:p>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rgbClr val="333399"/>
                          </a:solidFill>
                          <a:effectLst/>
                          <a:latin typeface="Arial" charset="0"/>
                          <a:ea typeface="黑体" pitchFamily="2" charset="-122"/>
                        </a:rPr>
                        <a:t>128.30.33.128</a:t>
                      </a:r>
                    </a:p>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rgbClr val="333399"/>
                          </a:solidFill>
                          <a:effectLst/>
                          <a:latin typeface="Arial" charset="0"/>
                          <a:ea typeface="黑体" pitchFamily="2" charset="-122"/>
                        </a:rPr>
                        <a:t>128.30.36.0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rgbClr val="333399"/>
                          </a:solidFill>
                          <a:effectLst/>
                          <a:latin typeface="Arial" charset="0"/>
                          <a:ea typeface="黑体" pitchFamily="2" charset="-122"/>
                        </a:rPr>
                        <a:t>255.255.255.128</a:t>
                      </a:r>
                    </a:p>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rgbClr val="333399"/>
                          </a:solidFill>
                          <a:effectLst/>
                          <a:latin typeface="Arial" charset="0"/>
                          <a:ea typeface="黑体" pitchFamily="2" charset="-122"/>
                        </a:rPr>
                        <a:t>255.255.255.128</a:t>
                      </a:r>
                    </a:p>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rgbClr val="333399"/>
                          </a:solidFill>
                          <a:effectLst/>
                          <a:latin typeface="Arial" charset="0"/>
                          <a:ea typeface="黑体" pitchFamily="2" charset="-122"/>
                        </a:rPr>
                        <a:t>255.255.255.0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zh-CN" altLang="en-US" sz="1800" b="0" i="0" u="none" strike="noStrike" cap="none" normalizeH="0" baseline="0">
                          <a:ln>
                            <a:noFill/>
                          </a:ln>
                          <a:solidFill>
                            <a:srgbClr val="333399"/>
                          </a:solidFill>
                          <a:effectLst/>
                          <a:latin typeface="Arial" charset="0"/>
                          <a:ea typeface="黑体" pitchFamily="2" charset="-122"/>
                        </a:rPr>
                        <a:t>接口 </a:t>
                      </a:r>
                      <a:r>
                        <a:rPr kumimoji="0" lang="en-US" altLang="zh-CN" sz="1800" b="0" i="0" u="none" strike="noStrike" cap="none" normalizeH="0" baseline="0">
                          <a:ln>
                            <a:noFill/>
                          </a:ln>
                          <a:solidFill>
                            <a:srgbClr val="333399"/>
                          </a:solidFill>
                          <a:effectLst/>
                          <a:latin typeface="Arial" charset="0"/>
                          <a:ea typeface="黑体" pitchFamily="2" charset="-122"/>
                        </a:rPr>
                        <a:t>0</a:t>
                      </a:r>
                    </a:p>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zh-CN" altLang="en-US" sz="1800" b="0" i="0" u="none" strike="noStrike" cap="none" normalizeH="0" baseline="0">
                          <a:ln>
                            <a:noFill/>
                          </a:ln>
                          <a:solidFill>
                            <a:srgbClr val="333399"/>
                          </a:solidFill>
                          <a:effectLst/>
                          <a:latin typeface="Arial" charset="0"/>
                          <a:ea typeface="黑体" pitchFamily="2" charset="-122"/>
                        </a:rPr>
                        <a:t>接口 </a:t>
                      </a:r>
                      <a:r>
                        <a:rPr kumimoji="0" lang="en-US" altLang="zh-CN" sz="1800" b="0" i="0" u="none" strike="noStrike" cap="none" normalizeH="0" baseline="0">
                          <a:ln>
                            <a:noFill/>
                          </a:ln>
                          <a:solidFill>
                            <a:srgbClr val="333399"/>
                          </a:solidFill>
                          <a:effectLst/>
                          <a:latin typeface="Arial" charset="0"/>
                          <a:ea typeface="黑体" pitchFamily="2" charset="-122"/>
                        </a:rPr>
                        <a:t>1</a:t>
                      </a:r>
                    </a:p>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rgbClr val="333399"/>
                          </a:solidFill>
                          <a:effectLst/>
                          <a:latin typeface="Arial" charset="0"/>
                          <a:ea typeface="黑体" pitchFamily="2" charset="-122"/>
                        </a:rPr>
                        <a:t>R</a:t>
                      </a:r>
                      <a:r>
                        <a:rPr kumimoji="0" lang="en-US" altLang="zh-CN" sz="1800" b="0" i="0" u="none" strike="noStrike" cap="none" normalizeH="0" baseline="-25000">
                          <a:ln>
                            <a:noFill/>
                          </a:ln>
                          <a:solidFill>
                            <a:srgbClr val="333399"/>
                          </a:solidFill>
                          <a:effectLst/>
                          <a:latin typeface="Arial" charset="0"/>
                          <a:ea typeface="黑体" pitchFamily="2" charset="-122"/>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bl>
          </a:graphicData>
        </a:graphic>
      </p:graphicFrame>
      <p:sp>
        <p:nvSpPr>
          <p:cNvPr id="516116" name="Text Box 20"/>
          <p:cNvSpPr txBox="1">
            <a:spLocks noChangeArrowheads="1"/>
          </p:cNvSpPr>
          <p:nvPr/>
        </p:nvSpPr>
        <p:spPr bwMode="auto">
          <a:xfrm>
            <a:off x="6118226" y="1628775"/>
            <a:ext cx="4126451"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1</a:t>
            </a:r>
            <a:r>
              <a:rPr kumimoji="1" lang="en-US" altLang="zh-CN" sz="2000">
                <a:solidFill>
                  <a:srgbClr val="333399"/>
                </a:solidFill>
                <a:latin typeface="Arial" charset="0"/>
              </a:rPr>
              <a:t> </a:t>
            </a:r>
            <a:r>
              <a:rPr kumimoji="1" lang="zh-CN" altLang="en-US" sz="2000">
                <a:solidFill>
                  <a:srgbClr val="333399"/>
                </a:solidFill>
                <a:latin typeface="Arial" charset="0"/>
              </a:rPr>
              <a:t>的路由表（未给出默认路由器）</a:t>
            </a:r>
            <a:endParaRPr kumimoji="1" lang="zh-CN" altLang="en-US" sz="2000" baseline="-25000">
              <a:solidFill>
                <a:srgbClr val="333399"/>
              </a:solidFill>
              <a:latin typeface="Arial" charset="0"/>
            </a:endParaRPr>
          </a:p>
        </p:txBody>
      </p:sp>
      <p:sp>
        <p:nvSpPr>
          <p:cNvPr id="516117" name="Line 21"/>
          <p:cNvSpPr>
            <a:spLocks noChangeShapeType="1"/>
          </p:cNvSpPr>
          <p:nvPr/>
        </p:nvSpPr>
        <p:spPr bwMode="auto">
          <a:xfrm>
            <a:off x="4046539" y="3105151"/>
            <a:ext cx="1587" cy="703263"/>
          </a:xfrm>
          <a:prstGeom prst="line">
            <a:avLst/>
          </a:prstGeom>
          <a:noFill/>
          <a:ln w="28575">
            <a:solidFill>
              <a:srgbClr val="333399"/>
            </a:solidFill>
            <a:round/>
            <a:headEnd/>
            <a:tailEnd/>
          </a:ln>
          <a:effectLst/>
        </p:spPr>
        <p:txBody>
          <a:bodyPr/>
          <a:lstStyle/>
          <a:p>
            <a:endParaRPr lang="zh-CN" altLang="en-US"/>
          </a:p>
        </p:txBody>
      </p:sp>
      <p:sp>
        <p:nvSpPr>
          <p:cNvPr id="516118" name="Line 22"/>
          <p:cNvSpPr>
            <a:spLocks noChangeShapeType="1"/>
          </p:cNvSpPr>
          <p:nvPr/>
        </p:nvSpPr>
        <p:spPr bwMode="auto">
          <a:xfrm>
            <a:off x="1838325" y="3087688"/>
            <a:ext cx="1588" cy="569912"/>
          </a:xfrm>
          <a:prstGeom prst="line">
            <a:avLst/>
          </a:prstGeom>
          <a:noFill/>
          <a:ln w="28575">
            <a:solidFill>
              <a:srgbClr val="333399"/>
            </a:solidFill>
            <a:round/>
            <a:headEnd/>
            <a:tailEnd/>
          </a:ln>
          <a:effectLst/>
        </p:spPr>
        <p:txBody>
          <a:bodyPr/>
          <a:lstStyle/>
          <a:p>
            <a:endParaRPr lang="zh-CN" altLang="en-US"/>
          </a:p>
        </p:txBody>
      </p:sp>
      <p:sp>
        <p:nvSpPr>
          <p:cNvPr id="516119" name="Line 23"/>
          <p:cNvSpPr>
            <a:spLocks noChangeShapeType="1"/>
          </p:cNvSpPr>
          <p:nvPr/>
        </p:nvSpPr>
        <p:spPr bwMode="auto">
          <a:xfrm>
            <a:off x="1558925" y="3105150"/>
            <a:ext cx="3816350" cy="0"/>
          </a:xfrm>
          <a:prstGeom prst="line">
            <a:avLst/>
          </a:prstGeom>
          <a:noFill/>
          <a:ln w="28575">
            <a:solidFill>
              <a:srgbClr val="333399"/>
            </a:solidFill>
            <a:round/>
            <a:headEnd/>
            <a:tailEnd/>
          </a:ln>
          <a:effectLst/>
        </p:spPr>
        <p:txBody>
          <a:bodyPr/>
          <a:lstStyle/>
          <a:p>
            <a:endParaRPr lang="zh-CN" altLang="en-US"/>
          </a:p>
        </p:txBody>
      </p:sp>
      <p:sp>
        <p:nvSpPr>
          <p:cNvPr id="516120" name="Line 24"/>
          <p:cNvSpPr>
            <a:spLocks noChangeShapeType="1"/>
          </p:cNvSpPr>
          <p:nvPr/>
        </p:nvSpPr>
        <p:spPr bwMode="auto">
          <a:xfrm>
            <a:off x="2005014" y="2535238"/>
            <a:ext cx="1587" cy="569912"/>
          </a:xfrm>
          <a:prstGeom prst="line">
            <a:avLst/>
          </a:prstGeom>
          <a:noFill/>
          <a:ln w="28575">
            <a:solidFill>
              <a:srgbClr val="333399"/>
            </a:solidFill>
            <a:round/>
            <a:headEnd/>
            <a:tailEnd/>
          </a:ln>
          <a:effectLst/>
        </p:spPr>
        <p:txBody>
          <a:bodyPr/>
          <a:lstStyle/>
          <a:p>
            <a:endParaRPr lang="zh-CN" altLang="en-US"/>
          </a:p>
        </p:txBody>
      </p:sp>
      <p:pic>
        <p:nvPicPr>
          <p:cNvPr id="516121" name="Picture 25"/>
          <p:cNvPicPr>
            <a:picLocks noChangeArrowheads="1"/>
          </p:cNvPicPr>
          <p:nvPr/>
        </p:nvPicPr>
        <p:blipFill>
          <a:blip r:embed="rId3" cstate="print"/>
          <a:srcRect/>
          <a:stretch>
            <a:fillRect/>
          </a:stretch>
        </p:blipFill>
        <p:spPr bwMode="auto">
          <a:xfrm>
            <a:off x="1833563" y="2276476"/>
            <a:ext cx="398462" cy="473075"/>
          </a:xfrm>
          <a:prstGeom prst="rect">
            <a:avLst/>
          </a:prstGeom>
          <a:noFill/>
          <a:ln w="9525">
            <a:noFill/>
            <a:miter lim="800000"/>
            <a:headEnd/>
            <a:tailEnd/>
          </a:ln>
          <a:effectLst/>
        </p:spPr>
      </p:pic>
      <p:sp>
        <p:nvSpPr>
          <p:cNvPr id="516122" name="Text Box 26"/>
          <p:cNvSpPr txBox="1">
            <a:spLocks noChangeArrowheads="1"/>
          </p:cNvSpPr>
          <p:nvPr/>
        </p:nvSpPr>
        <p:spPr bwMode="auto">
          <a:xfrm>
            <a:off x="1487488" y="1922463"/>
            <a:ext cx="1517651"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128.30.33.13</a:t>
            </a:r>
          </a:p>
        </p:txBody>
      </p:sp>
      <p:sp>
        <p:nvSpPr>
          <p:cNvPr id="516123" name="Text Box 27"/>
          <p:cNvSpPr txBox="1">
            <a:spLocks noChangeArrowheads="1"/>
          </p:cNvSpPr>
          <p:nvPr/>
        </p:nvSpPr>
        <p:spPr bwMode="auto">
          <a:xfrm>
            <a:off x="1487487" y="2289176"/>
            <a:ext cx="433388"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t>
            </a:r>
            <a:r>
              <a:rPr kumimoji="1" lang="en-US" altLang="zh-CN" sz="1800" baseline="-25000">
                <a:solidFill>
                  <a:srgbClr val="333399"/>
                </a:solidFill>
                <a:latin typeface="Arial" charset="0"/>
              </a:rPr>
              <a:t>1</a:t>
            </a:r>
          </a:p>
        </p:txBody>
      </p:sp>
      <p:sp>
        <p:nvSpPr>
          <p:cNvPr id="516124" name="Text Box 28"/>
          <p:cNvSpPr txBox="1">
            <a:spLocks noChangeArrowheads="1"/>
          </p:cNvSpPr>
          <p:nvPr/>
        </p:nvSpPr>
        <p:spPr bwMode="auto">
          <a:xfrm>
            <a:off x="1774825" y="2189164"/>
            <a:ext cx="3494088" cy="915987"/>
          </a:xfrm>
          <a:prstGeom prst="rect">
            <a:avLst/>
          </a:prstGeom>
          <a:noFill/>
          <a:ln w="9525">
            <a:noFill/>
            <a:miter lim="800000"/>
            <a:headEnd/>
            <a:tailEnd/>
          </a:ln>
          <a:effectLst/>
        </p:spPr>
        <p:txBody>
          <a:bodyPr>
            <a:spAutoFit/>
          </a:bodyPr>
          <a:lstStyle/>
          <a:p>
            <a:pPr algn="ctr"/>
            <a:r>
              <a:rPr kumimoji="1" lang="zh-CN" altLang="en-US" sz="1800">
                <a:solidFill>
                  <a:srgbClr val="333399"/>
                </a:solidFill>
                <a:latin typeface="Arial" charset="0"/>
              </a:rPr>
              <a:t>子网</a:t>
            </a:r>
            <a:r>
              <a:rPr kumimoji="1" lang="en-US" altLang="zh-CN" sz="1800">
                <a:solidFill>
                  <a:srgbClr val="333399"/>
                </a:solidFill>
                <a:latin typeface="Arial" charset="0"/>
              </a:rPr>
              <a:t>1</a:t>
            </a:r>
            <a:r>
              <a:rPr kumimoji="1" lang="zh-CN" altLang="en-US" sz="1800">
                <a:solidFill>
                  <a:srgbClr val="333399"/>
                </a:solidFill>
                <a:latin typeface="Arial" charset="0"/>
              </a:rPr>
              <a:t>：</a:t>
            </a:r>
          </a:p>
          <a:p>
            <a:pPr algn="ctr"/>
            <a:r>
              <a:rPr kumimoji="1" lang="zh-CN" altLang="en-US" sz="1800">
                <a:solidFill>
                  <a:srgbClr val="333399"/>
                </a:solidFill>
                <a:latin typeface="Arial" charset="0"/>
              </a:rPr>
              <a:t>    网络地址 </a:t>
            </a:r>
            <a:r>
              <a:rPr kumimoji="1" lang="en-US" altLang="zh-CN" sz="1800">
                <a:solidFill>
                  <a:srgbClr val="333399"/>
                </a:solidFill>
                <a:latin typeface="Arial" charset="0"/>
              </a:rPr>
              <a:t>128.30.33.0</a:t>
            </a:r>
          </a:p>
          <a:p>
            <a:pPr algn="ctr"/>
            <a:r>
              <a:rPr kumimoji="1" lang="en-US" altLang="zh-CN" sz="1800">
                <a:solidFill>
                  <a:srgbClr val="333399"/>
                </a:solidFill>
                <a:latin typeface="Arial" charset="0"/>
              </a:rPr>
              <a:t>     </a:t>
            </a:r>
            <a:r>
              <a:rPr kumimoji="1" lang="zh-CN" altLang="en-US" sz="1800">
                <a:solidFill>
                  <a:srgbClr val="333399"/>
                </a:solidFill>
                <a:latin typeface="Arial" charset="0"/>
              </a:rPr>
              <a:t>子网掩码 </a:t>
            </a:r>
            <a:r>
              <a:rPr kumimoji="1" lang="en-US" altLang="zh-CN" sz="1800">
                <a:solidFill>
                  <a:srgbClr val="333399"/>
                </a:solidFill>
                <a:latin typeface="Arial" charset="0"/>
              </a:rPr>
              <a:t>255.255.255.128</a:t>
            </a:r>
          </a:p>
        </p:txBody>
      </p:sp>
      <p:sp>
        <p:nvSpPr>
          <p:cNvPr id="516125" name="Line 29"/>
          <p:cNvSpPr>
            <a:spLocks noChangeShapeType="1"/>
          </p:cNvSpPr>
          <p:nvPr/>
        </p:nvSpPr>
        <p:spPr bwMode="auto">
          <a:xfrm>
            <a:off x="3152775" y="5011738"/>
            <a:ext cx="1588" cy="703262"/>
          </a:xfrm>
          <a:prstGeom prst="line">
            <a:avLst/>
          </a:prstGeom>
          <a:noFill/>
          <a:ln w="28575">
            <a:solidFill>
              <a:srgbClr val="333399"/>
            </a:solidFill>
            <a:round/>
            <a:headEnd/>
            <a:tailEnd/>
          </a:ln>
          <a:effectLst/>
        </p:spPr>
        <p:txBody>
          <a:bodyPr/>
          <a:lstStyle/>
          <a:p>
            <a:endParaRPr lang="zh-CN" altLang="en-US"/>
          </a:p>
        </p:txBody>
      </p:sp>
      <p:sp>
        <p:nvSpPr>
          <p:cNvPr id="516126" name="Line 30"/>
          <p:cNvSpPr>
            <a:spLocks noChangeShapeType="1"/>
          </p:cNvSpPr>
          <p:nvPr/>
        </p:nvSpPr>
        <p:spPr bwMode="auto">
          <a:xfrm>
            <a:off x="7680325" y="4400551"/>
            <a:ext cx="1588" cy="569913"/>
          </a:xfrm>
          <a:prstGeom prst="line">
            <a:avLst/>
          </a:prstGeom>
          <a:noFill/>
          <a:ln w="28575">
            <a:solidFill>
              <a:srgbClr val="333399"/>
            </a:solidFill>
            <a:round/>
            <a:headEnd/>
            <a:tailEnd/>
          </a:ln>
          <a:effectLst/>
        </p:spPr>
        <p:txBody>
          <a:bodyPr/>
          <a:lstStyle/>
          <a:p>
            <a:endParaRPr lang="zh-CN" altLang="en-US"/>
          </a:p>
        </p:txBody>
      </p:sp>
      <p:sp>
        <p:nvSpPr>
          <p:cNvPr id="516127" name="Line 31"/>
          <p:cNvSpPr>
            <a:spLocks noChangeShapeType="1"/>
          </p:cNvSpPr>
          <p:nvPr/>
        </p:nvSpPr>
        <p:spPr bwMode="auto">
          <a:xfrm>
            <a:off x="2357439" y="5708651"/>
            <a:ext cx="1587" cy="569913"/>
          </a:xfrm>
          <a:prstGeom prst="line">
            <a:avLst/>
          </a:prstGeom>
          <a:noFill/>
          <a:ln w="28575">
            <a:solidFill>
              <a:srgbClr val="333399"/>
            </a:solidFill>
            <a:round/>
            <a:headEnd/>
            <a:tailEnd/>
          </a:ln>
          <a:effectLst/>
        </p:spPr>
        <p:txBody>
          <a:bodyPr/>
          <a:lstStyle/>
          <a:p>
            <a:endParaRPr lang="zh-CN" altLang="en-US"/>
          </a:p>
        </p:txBody>
      </p:sp>
      <p:sp>
        <p:nvSpPr>
          <p:cNvPr id="516128" name="Line 32"/>
          <p:cNvSpPr>
            <a:spLocks noChangeShapeType="1"/>
          </p:cNvSpPr>
          <p:nvPr/>
        </p:nvSpPr>
        <p:spPr bwMode="auto">
          <a:xfrm>
            <a:off x="3152775" y="4400551"/>
            <a:ext cx="1588" cy="703263"/>
          </a:xfrm>
          <a:prstGeom prst="line">
            <a:avLst/>
          </a:prstGeom>
          <a:noFill/>
          <a:ln w="28575">
            <a:solidFill>
              <a:srgbClr val="333399"/>
            </a:solidFill>
            <a:round/>
            <a:headEnd/>
            <a:tailEnd/>
          </a:ln>
          <a:effectLst/>
        </p:spPr>
        <p:txBody>
          <a:bodyPr/>
          <a:lstStyle/>
          <a:p>
            <a:endParaRPr lang="zh-CN" altLang="en-US"/>
          </a:p>
        </p:txBody>
      </p:sp>
      <p:sp>
        <p:nvSpPr>
          <p:cNvPr id="516129" name="Line 33"/>
          <p:cNvSpPr>
            <a:spLocks noChangeShapeType="1"/>
          </p:cNvSpPr>
          <p:nvPr/>
        </p:nvSpPr>
        <p:spPr bwMode="auto">
          <a:xfrm>
            <a:off x="4052889" y="3676651"/>
            <a:ext cx="1587" cy="703263"/>
          </a:xfrm>
          <a:prstGeom prst="line">
            <a:avLst/>
          </a:prstGeom>
          <a:noFill/>
          <a:ln w="28575">
            <a:solidFill>
              <a:srgbClr val="333399"/>
            </a:solidFill>
            <a:round/>
            <a:headEnd/>
            <a:tailEnd/>
          </a:ln>
          <a:effectLst/>
        </p:spPr>
        <p:txBody>
          <a:bodyPr/>
          <a:lstStyle/>
          <a:p>
            <a:endParaRPr lang="zh-CN" altLang="en-US"/>
          </a:p>
        </p:txBody>
      </p:sp>
      <p:pic>
        <p:nvPicPr>
          <p:cNvPr id="516130" name="Picture 34"/>
          <p:cNvPicPr>
            <a:picLocks noChangeArrowheads="1"/>
          </p:cNvPicPr>
          <p:nvPr/>
        </p:nvPicPr>
        <p:blipFill>
          <a:blip r:embed="rId3" cstate="print"/>
          <a:srcRect/>
          <a:stretch>
            <a:fillRect/>
          </a:stretch>
        </p:blipFill>
        <p:spPr bwMode="auto">
          <a:xfrm>
            <a:off x="2182813" y="6018214"/>
            <a:ext cx="398462" cy="471487"/>
          </a:xfrm>
          <a:prstGeom prst="rect">
            <a:avLst/>
          </a:prstGeom>
          <a:noFill/>
          <a:ln w="9525">
            <a:noFill/>
            <a:miter lim="800000"/>
            <a:headEnd/>
            <a:tailEnd/>
          </a:ln>
          <a:effectLst/>
        </p:spPr>
      </p:pic>
      <p:pic>
        <p:nvPicPr>
          <p:cNvPr id="516131" name="Picture 35"/>
          <p:cNvPicPr>
            <a:picLocks noChangeArrowheads="1"/>
          </p:cNvPicPr>
          <p:nvPr/>
        </p:nvPicPr>
        <p:blipFill>
          <a:blip r:embed="rId3" cstate="print"/>
          <a:srcRect/>
          <a:stretch>
            <a:fillRect/>
          </a:stretch>
        </p:blipFill>
        <p:spPr bwMode="auto">
          <a:xfrm>
            <a:off x="1628776" y="3413125"/>
            <a:ext cx="398463" cy="471488"/>
          </a:xfrm>
          <a:prstGeom prst="rect">
            <a:avLst/>
          </a:prstGeom>
          <a:noFill/>
          <a:ln w="9525">
            <a:noFill/>
            <a:miter lim="800000"/>
            <a:headEnd/>
            <a:tailEnd/>
          </a:ln>
          <a:effectLst/>
        </p:spPr>
      </p:pic>
      <p:grpSp>
        <p:nvGrpSpPr>
          <p:cNvPr id="516132" name="Group 36"/>
          <p:cNvGrpSpPr>
            <a:grpSpLocks/>
          </p:cNvGrpSpPr>
          <p:nvPr/>
        </p:nvGrpSpPr>
        <p:grpSpPr bwMode="auto">
          <a:xfrm>
            <a:off x="3792539" y="3459164"/>
            <a:ext cx="612775" cy="460375"/>
            <a:chOff x="864" y="1824"/>
            <a:chExt cx="432" cy="288"/>
          </a:xfrm>
        </p:grpSpPr>
        <p:pic>
          <p:nvPicPr>
            <p:cNvPr id="516133" name="Picture 37"/>
            <p:cNvPicPr>
              <a:picLocks noChangeArrowheads="1"/>
            </p:cNvPicPr>
            <p:nvPr/>
          </p:nvPicPr>
          <p:blipFill>
            <a:blip r:embed="rId4" cstate="print"/>
            <a:srcRect/>
            <a:stretch>
              <a:fillRect/>
            </a:stretch>
          </p:blipFill>
          <p:spPr bwMode="auto">
            <a:xfrm>
              <a:off x="864" y="1824"/>
              <a:ext cx="432" cy="288"/>
            </a:xfrm>
            <a:prstGeom prst="rect">
              <a:avLst/>
            </a:prstGeom>
            <a:noFill/>
            <a:ln w="12699">
              <a:noFill/>
              <a:miter lim="800000"/>
              <a:headEnd/>
              <a:tailEnd/>
            </a:ln>
            <a:effectLst/>
          </p:spPr>
        </p:pic>
        <p:pic>
          <p:nvPicPr>
            <p:cNvPr id="516134" name="Picture 38"/>
            <p:cNvPicPr>
              <a:picLocks noChangeArrowheads="1"/>
            </p:cNvPicPr>
            <p:nvPr/>
          </p:nvPicPr>
          <p:blipFill>
            <a:blip r:embed="rId4" cstate="print"/>
            <a:srcRect/>
            <a:stretch>
              <a:fillRect/>
            </a:stretch>
          </p:blipFill>
          <p:spPr bwMode="auto">
            <a:xfrm>
              <a:off x="864" y="1824"/>
              <a:ext cx="432" cy="288"/>
            </a:xfrm>
            <a:prstGeom prst="rect">
              <a:avLst/>
            </a:prstGeom>
            <a:noFill/>
            <a:ln w="12699">
              <a:noFill/>
              <a:miter lim="800000"/>
              <a:headEnd/>
              <a:tailEnd/>
            </a:ln>
            <a:effectLst/>
          </p:spPr>
        </p:pic>
      </p:grpSp>
      <p:pic>
        <p:nvPicPr>
          <p:cNvPr id="516135" name="Picture 39"/>
          <p:cNvPicPr>
            <a:picLocks noChangeArrowheads="1"/>
          </p:cNvPicPr>
          <p:nvPr/>
        </p:nvPicPr>
        <p:blipFill>
          <a:blip r:embed="rId3" cstate="print"/>
          <a:srcRect/>
          <a:stretch>
            <a:fillRect/>
          </a:stretch>
        </p:blipFill>
        <p:spPr bwMode="auto">
          <a:xfrm>
            <a:off x="7515226" y="4779964"/>
            <a:ext cx="398463" cy="471487"/>
          </a:xfrm>
          <a:prstGeom prst="rect">
            <a:avLst/>
          </a:prstGeom>
          <a:noFill/>
          <a:ln w="9525">
            <a:noFill/>
            <a:miter lim="800000"/>
            <a:headEnd/>
            <a:tailEnd/>
          </a:ln>
          <a:effectLst/>
        </p:spPr>
      </p:pic>
      <p:sp>
        <p:nvSpPr>
          <p:cNvPr id="516136" name="Line 40"/>
          <p:cNvSpPr>
            <a:spLocks noChangeShapeType="1"/>
          </p:cNvSpPr>
          <p:nvPr/>
        </p:nvSpPr>
        <p:spPr bwMode="auto">
          <a:xfrm>
            <a:off x="2459039" y="4379914"/>
            <a:ext cx="6948487" cy="1587"/>
          </a:xfrm>
          <a:prstGeom prst="line">
            <a:avLst/>
          </a:prstGeom>
          <a:noFill/>
          <a:ln w="28575">
            <a:solidFill>
              <a:srgbClr val="333399"/>
            </a:solidFill>
            <a:round/>
            <a:headEnd/>
            <a:tailEnd/>
          </a:ln>
          <a:effectLst/>
        </p:spPr>
        <p:txBody>
          <a:bodyPr/>
          <a:lstStyle/>
          <a:p>
            <a:endParaRPr lang="zh-CN" altLang="en-US"/>
          </a:p>
        </p:txBody>
      </p:sp>
      <p:sp>
        <p:nvSpPr>
          <p:cNvPr id="516137" name="Line 41"/>
          <p:cNvSpPr>
            <a:spLocks noChangeShapeType="1"/>
          </p:cNvSpPr>
          <p:nvPr/>
        </p:nvSpPr>
        <p:spPr bwMode="auto">
          <a:xfrm>
            <a:off x="2044700" y="5729289"/>
            <a:ext cx="7835900" cy="1587"/>
          </a:xfrm>
          <a:prstGeom prst="line">
            <a:avLst/>
          </a:prstGeom>
          <a:noFill/>
          <a:ln w="28575">
            <a:solidFill>
              <a:srgbClr val="333399"/>
            </a:solidFill>
            <a:round/>
            <a:headEnd/>
            <a:tailEnd/>
          </a:ln>
          <a:effectLst/>
        </p:spPr>
        <p:txBody>
          <a:bodyPr/>
          <a:lstStyle/>
          <a:p>
            <a:endParaRPr lang="zh-CN" altLang="en-US"/>
          </a:p>
        </p:txBody>
      </p:sp>
      <p:sp>
        <p:nvSpPr>
          <p:cNvPr id="516138" name="Text Box 42"/>
          <p:cNvSpPr txBox="1">
            <a:spLocks noChangeArrowheads="1"/>
          </p:cNvSpPr>
          <p:nvPr/>
        </p:nvSpPr>
        <p:spPr bwMode="auto">
          <a:xfrm>
            <a:off x="2363788" y="3890963"/>
            <a:ext cx="16446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128.30.33.130</a:t>
            </a:r>
          </a:p>
        </p:txBody>
      </p:sp>
      <p:sp>
        <p:nvSpPr>
          <p:cNvPr id="516139" name="Text Box 43"/>
          <p:cNvSpPr txBox="1">
            <a:spLocks noChangeArrowheads="1"/>
          </p:cNvSpPr>
          <p:nvPr/>
        </p:nvSpPr>
        <p:spPr bwMode="auto">
          <a:xfrm>
            <a:off x="4438650" y="3536951"/>
            <a:ext cx="433388"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R</a:t>
            </a:r>
            <a:r>
              <a:rPr kumimoji="1" lang="en-US" altLang="zh-CN" sz="1800" baseline="-25000">
                <a:solidFill>
                  <a:srgbClr val="333399"/>
                </a:solidFill>
                <a:latin typeface="Arial" charset="0"/>
              </a:rPr>
              <a:t>1</a:t>
            </a:r>
          </a:p>
        </p:txBody>
      </p:sp>
      <p:sp>
        <p:nvSpPr>
          <p:cNvPr id="516140" name="Text Box 44"/>
          <p:cNvSpPr txBox="1">
            <a:spLocks noChangeArrowheads="1"/>
          </p:cNvSpPr>
          <p:nvPr/>
        </p:nvSpPr>
        <p:spPr bwMode="auto">
          <a:xfrm>
            <a:off x="4057650" y="3897313"/>
            <a:ext cx="3111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a:t>
            </a:r>
            <a:endParaRPr kumimoji="1" lang="en-US" altLang="zh-CN" sz="1800" baseline="-25000">
              <a:solidFill>
                <a:srgbClr val="333399"/>
              </a:solidFill>
              <a:latin typeface="Arial" charset="0"/>
            </a:endParaRPr>
          </a:p>
        </p:txBody>
      </p:sp>
      <p:sp>
        <p:nvSpPr>
          <p:cNvPr id="516141" name="Line 45"/>
          <p:cNvSpPr>
            <a:spLocks noChangeShapeType="1"/>
          </p:cNvSpPr>
          <p:nvPr/>
        </p:nvSpPr>
        <p:spPr bwMode="auto">
          <a:xfrm>
            <a:off x="5543550" y="4400551"/>
            <a:ext cx="1588" cy="569913"/>
          </a:xfrm>
          <a:prstGeom prst="line">
            <a:avLst/>
          </a:prstGeom>
          <a:noFill/>
          <a:ln w="28575">
            <a:solidFill>
              <a:srgbClr val="333399"/>
            </a:solidFill>
            <a:round/>
            <a:headEnd/>
            <a:tailEnd/>
          </a:ln>
          <a:effectLst/>
        </p:spPr>
        <p:txBody>
          <a:bodyPr/>
          <a:lstStyle/>
          <a:p>
            <a:endParaRPr lang="zh-CN" altLang="en-US"/>
          </a:p>
        </p:txBody>
      </p:sp>
      <p:grpSp>
        <p:nvGrpSpPr>
          <p:cNvPr id="516142" name="Group 46"/>
          <p:cNvGrpSpPr>
            <a:grpSpLocks/>
          </p:cNvGrpSpPr>
          <p:nvPr/>
        </p:nvGrpSpPr>
        <p:grpSpPr bwMode="auto">
          <a:xfrm>
            <a:off x="2892426" y="4843464"/>
            <a:ext cx="612775" cy="460375"/>
            <a:chOff x="864" y="1824"/>
            <a:chExt cx="432" cy="288"/>
          </a:xfrm>
        </p:grpSpPr>
        <p:pic>
          <p:nvPicPr>
            <p:cNvPr id="516143" name="Picture 47"/>
            <p:cNvPicPr>
              <a:picLocks noChangeArrowheads="1"/>
            </p:cNvPicPr>
            <p:nvPr/>
          </p:nvPicPr>
          <p:blipFill>
            <a:blip r:embed="rId4" cstate="print"/>
            <a:srcRect/>
            <a:stretch>
              <a:fillRect/>
            </a:stretch>
          </p:blipFill>
          <p:spPr bwMode="auto">
            <a:xfrm>
              <a:off x="864" y="1824"/>
              <a:ext cx="432" cy="288"/>
            </a:xfrm>
            <a:prstGeom prst="rect">
              <a:avLst/>
            </a:prstGeom>
            <a:noFill/>
            <a:ln w="12699">
              <a:noFill/>
              <a:miter lim="800000"/>
              <a:headEnd/>
              <a:tailEnd/>
            </a:ln>
            <a:effectLst/>
          </p:spPr>
        </p:pic>
        <p:pic>
          <p:nvPicPr>
            <p:cNvPr id="516144" name="Picture 48"/>
            <p:cNvPicPr>
              <a:picLocks noChangeArrowheads="1"/>
            </p:cNvPicPr>
            <p:nvPr/>
          </p:nvPicPr>
          <p:blipFill>
            <a:blip r:embed="rId4" cstate="print"/>
            <a:srcRect/>
            <a:stretch>
              <a:fillRect/>
            </a:stretch>
          </p:blipFill>
          <p:spPr bwMode="auto">
            <a:xfrm>
              <a:off x="864" y="1824"/>
              <a:ext cx="432" cy="288"/>
            </a:xfrm>
            <a:prstGeom prst="rect">
              <a:avLst/>
            </a:prstGeom>
            <a:noFill/>
            <a:ln w="12699">
              <a:noFill/>
              <a:miter lim="800000"/>
              <a:headEnd/>
              <a:tailEnd/>
            </a:ln>
            <a:effectLst/>
          </p:spPr>
        </p:pic>
      </p:grpSp>
      <p:sp>
        <p:nvSpPr>
          <p:cNvPr id="516145" name="Text Box 49"/>
          <p:cNvSpPr txBox="1">
            <a:spLocks noChangeArrowheads="1"/>
          </p:cNvSpPr>
          <p:nvPr/>
        </p:nvSpPr>
        <p:spPr bwMode="auto">
          <a:xfrm>
            <a:off x="2495550" y="4826001"/>
            <a:ext cx="433388"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R</a:t>
            </a:r>
            <a:r>
              <a:rPr kumimoji="1" lang="en-US" altLang="zh-CN" sz="1800" baseline="-25000">
                <a:solidFill>
                  <a:srgbClr val="333399"/>
                </a:solidFill>
                <a:latin typeface="Arial" charset="0"/>
              </a:rPr>
              <a:t>2</a:t>
            </a:r>
          </a:p>
        </p:txBody>
      </p:sp>
      <p:sp>
        <p:nvSpPr>
          <p:cNvPr id="516146" name="Line 50"/>
          <p:cNvSpPr>
            <a:spLocks noChangeShapeType="1"/>
          </p:cNvSpPr>
          <p:nvPr/>
        </p:nvSpPr>
        <p:spPr bwMode="auto">
          <a:xfrm>
            <a:off x="3741739" y="5707063"/>
            <a:ext cx="1587" cy="569912"/>
          </a:xfrm>
          <a:prstGeom prst="line">
            <a:avLst/>
          </a:prstGeom>
          <a:noFill/>
          <a:ln w="28575">
            <a:solidFill>
              <a:srgbClr val="333399"/>
            </a:solidFill>
            <a:round/>
            <a:headEnd/>
            <a:tailEnd/>
          </a:ln>
          <a:effectLst/>
        </p:spPr>
        <p:txBody>
          <a:bodyPr/>
          <a:lstStyle/>
          <a:p>
            <a:endParaRPr lang="zh-CN" altLang="en-US"/>
          </a:p>
        </p:txBody>
      </p:sp>
      <p:pic>
        <p:nvPicPr>
          <p:cNvPr id="516147" name="Picture 51"/>
          <p:cNvPicPr>
            <a:picLocks noChangeArrowheads="1"/>
          </p:cNvPicPr>
          <p:nvPr/>
        </p:nvPicPr>
        <p:blipFill>
          <a:blip r:embed="rId3" cstate="print"/>
          <a:srcRect/>
          <a:stretch>
            <a:fillRect/>
          </a:stretch>
        </p:blipFill>
        <p:spPr bwMode="auto">
          <a:xfrm>
            <a:off x="5368926" y="4784725"/>
            <a:ext cx="398463" cy="471488"/>
          </a:xfrm>
          <a:prstGeom prst="rect">
            <a:avLst/>
          </a:prstGeom>
          <a:noFill/>
          <a:ln w="9525">
            <a:noFill/>
            <a:miter lim="800000"/>
            <a:headEnd/>
            <a:tailEnd/>
          </a:ln>
          <a:effectLst/>
        </p:spPr>
      </p:pic>
      <p:sp>
        <p:nvSpPr>
          <p:cNvPr id="516148" name="Text Box 52"/>
          <p:cNvSpPr txBox="1">
            <a:spLocks noChangeArrowheads="1"/>
          </p:cNvSpPr>
          <p:nvPr/>
        </p:nvSpPr>
        <p:spPr bwMode="auto">
          <a:xfrm>
            <a:off x="5475289" y="3681414"/>
            <a:ext cx="4581525" cy="701675"/>
          </a:xfrm>
          <a:prstGeom prst="rect">
            <a:avLst/>
          </a:prstGeom>
          <a:noFill/>
          <a:ln w="9525">
            <a:noFill/>
            <a:miter lim="800000"/>
            <a:headEnd/>
            <a:tailEnd/>
          </a:ln>
          <a:effectLst/>
        </p:spPr>
        <p:txBody>
          <a:bodyPr>
            <a:spAutoFit/>
          </a:bodyPr>
          <a:lstStyle/>
          <a:p>
            <a:r>
              <a:rPr kumimoji="1" lang="zh-CN" altLang="en-US" sz="2000">
                <a:solidFill>
                  <a:srgbClr val="333399"/>
                </a:solidFill>
                <a:latin typeface="Arial" charset="0"/>
              </a:rPr>
              <a:t>子网</a:t>
            </a:r>
            <a:r>
              <a:rPr kumimoji="1" lang="en-US" altLang="zh-CN" sz="2000">
                <a:solidFill>
                  <a:srgbClr val="333399"/>
                </a:solidFill>
                <a:latin typeface="Arial" charset="0"/>
              </a:rPr>
              <a:t>2</a:t>
            </a:r>
            <a:r>
              <a:rPr kumimoji="1" lang="zh-CN" altLang="en-US" sz="2000">
                <a:solidFill>
                  <a:srgbClr val="333399"/>
                </a:solidFill>
                <a:latin typeface="Arial" charset="0"/>
              </a:rPr>
              <a:t>：网络地址 </a:t>
            </a:r>
            <a:r>
              <a:rPr kumimoji="1" lang="en-US" altLang="zh-CN" sz="2000">
                <a:solidFill>
                  <a:srgbClr val="333399"/>
                </a:solidFill>
                <a:latin typeface="Arial" charset="0"/>
              </a:rPr>
              <a:t>128.30.33.128</a:t>
            </a:r>
          </a:p>
          <a:p>
            <a:r>
              <a:rPr kumimoji="1" lang="en-US" altLang="zh-CN" sz="2000">
                <a:solidFill>
                  <a:srgbClr val="333399"/>
                </a:solidFill>
                <a:latin typeface="Arial" charset="0"/>
              </a:rPr>
              <a:t>            </a:t>
            </a:r>
            <a:r>
              <a:rPr kumimoji="1" lang="zh-CN" altLang="en-US" sz="2000">
                <a:solidFill>
                  <a:srgbClr val="333399"/>
                </a:solidFill>
                <a:latin typeface="Arial" charset="0"/>
              </a:rPr>
              <a:t>子网掩码 </a:t>
            </a:r>
            <a:r>
              <a:rPr kumimoji="1" lang="en-US" altLang="zh-CN" sz="2000">
                <a:solidFill>
                  <a:srgbClr val="333399"/>
                </a:solidFill>
                <a:latin typeface="Arial" charset="0"/>
              </a:rPr>
              <a:t>255.255.255.128</a:t>
            </a:r>
            <a:endParaRPr kumimoji="1" lang="en-US" altLang="zh-CN" sz="2000" baseline="-25000">
              <a:solidFill>
                <a:srgbClr val="333399"/>
              </a:solidFill>
              <a:latin typeface="Arial" charset="0"/>
            </a:endParaRPr>
          </a:p>
        </p:txBody>
      </p:sp>
      <p:sp>
        <p:nvSpPr>
          <p:cNvPr id="516149" name="Text Box 53"/>
          <p:cNvSpPr txBox="1">
            <a:spLocks noChangeArrowheads="1"/>
          </p:cNvSpPr>
          <p:nvPr/>
        </p:nvSpPr>
        <p:spPr bwMode="auto">
          <a:xfrm>
            <a:off x="5014914" y="4797426"/>
            <a:ext cx="433387"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t>
            </a:r>
            <a:r>
              <a:rPr kumimoji="1" lang="en-US" altLang="zh-CN" sz="1800" baseline="-25000">
                <a:solidFill>
                  <a:srgbClr val="333399"/>
                </a:solidFill>
                <a:latin typeface="Arial" charset="0"/>
              </a:rPr>
              <a:t>2</a:t>
            </a:r>
          </a:p>
        </p:txBody>
      </p:sp>
      <p:sp>
        <p:nvSpPr>
          <p:cNvPr id="516150" name="Text Box 54"/>
          <p:cNvSpPr txBox="1">
            <a:spLocks noChangeArrowheads="1"/>
          </p:cNvSpPr>
          <p:nvPr/>
        </p:nvSpPr>
        <p:spPr bwMode="auto">
          <a:xfrm>
            <a:off x="5664200" y="4760913"/>
            <a:ext cx="16446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128.30.33.138</a:t>
            </a:r>
          </a:p>
        </p:txBody>
      </p:sp>
      <p:sp>
        <p:nvSpPr>
          <p:cNvPr id="516151" name="Text Box 55"/>
          <p:cNvSpPr txBox="1">
            <a:spLocks noChangeArrowheads="1"/>
          </p:cNvSpPr>
          <p:nvPr/>
        </p:nvSpPr>
        <p:spPr bwMode="auto">
          <a:xfrm>
            <a:off x="2832100" y="4538663"/>
            <a:ext cx="3111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0</a:t>
            </a:r>
            <a:endParaRPr kumimoji="1" lang="en-US" altLang="zh-CN" sz="1800" baseline="-25000">
              <a:solidFill>
                <a:srgbClr val="333399"/>
              </a:solidFill>
              <a:latin typeface="Arial" charset="0"/>
            </a:endParaRPr>
          </a:p>
        </p:txBody>
      </p:sp>
      <p:sp>
        <p:nvSpPr>
          <p:cNvPr id="516152" name="Text Box 56"/>
          <p:cNvSpPr txBox="1">
            <a:spLocks noChangeArrowheads="1"/>
          </p:cNvSpPr>
          <p:nvPr/>
        </p:nvSpPr>
        <p:spPr bwMode="auto">
          <a:xfrm>
            <a:off x="2832100" y="5259388"/>
            <a:ext cx="3111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a:t>
            </a:r>
            <a:endParaRPr kumimoji="1" lang="en-US" altLang="zh-CN" sz="1800" baseline="-25000">
              <a:solidFill>
                <a:srgbClr val="333399"/>
              </a:solidFill>
              <a:latin typeface="Arial" charset="0"/>
            </a:endParaRPr>
          </a:p>
        </p:txBody>
      </p:sp>
      <p:sp>
        <p:nvSpPr>
          <p:cNvPr id="516153" name="Text Box 57"/>
          <p:cNvSpPr txBox="1">
            <a:spLocks noChangeArrowheads="1"/>
          </p:cNvSpPr>
          <p:nvPr/>
        </p:nvSpPr>
        <p:spPr bwMode="auto">
          <a:xfrm>
            <a:off x="3143250" y="4538663"/>
            <a:ext cx="16446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128.30.33.129</a:t>
            </a:r>
          </a:p>
        </p:txBody>
      </p:sp>
      <p:pic>
        <p:nvPicPr>
          <p:cNvPr id="516154" name="Picture 58"/>
          <p:cNvPicPr>
            <a:picLocks noChangeArrowheads="1"/>
          </p:cNvPicPr>
          <p:nvPr/>
        </p:nvPicPr>
        <p:blipFill>
          <a:blip r:embed="rId3" cstate="print"/>
          <a:srcRect/>
          <a:stretch>
            <a:fillRect/>
          </a:stretch>
        </p:blipFill>
        <p:spPr bwMode="auto">
          <a:xfrm>
            <a:off x="3567113" y="6016626"/>
            <a:ext cx="400050" cy="473075"/>
          </a:xfrm>
          <a:prstGeom prst="rect">
            <a:avLst/>
          </a:prstGeom>
          <a:noFill/>
          <a:ln w="9525">
            <a:noFill/>
            <a:miter lim="800000"/>
            <a:headEnd/>
            <a:tailEnd/>
          </a:ln>
          <a:effectLst/>
        </p:spPr>
      </p:pic>
      <p:sp>
        <p:nvSpPr>
          <p:cNvPr id="516155" name="Text Box 59"/>
          <p:cNvSpPr txBox="1">
            <a:spLocks noChangeArrowheads="1"/>
          </p:cNvSpPr>
          <p:nvPr/>
        </p:nvSpPr>
        <p:spPr bwMode="auto">
          <a:xfrm>
            <a:off x="3216275" y="5984876"/>
            <a:ext cx="433388"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t>
            </a:r>
            <a:r>
              <a:rPr kumimoji="1" lang="en-US" altLang="zh-CN" sz="1800" baseline="-25000">
                <a:solidFill>
                  <a:srgbClr val="333399"/>
                </a:solidFill>
                <a:latin typeface="Arial" charset="0"/>
              </a:rPr>
              <a:t>3</a:t>
            </a:r>
          </a:p>
        </p:txBody>
      </p:sp>
      <p:sp>
        <p:nvSpPr>
          <p:cNvPr id="516156" name="Text Box 60"/>
          <p:cNvSpPr txBox="1">
            <a:spLocks noChangeArrowheads="1"/>
          </p:cNvSpPr>
          <p:nvPr/>
        </p:nvSpPr>
        <p:spPr bwMode="auto">
          <a:xfrm>
            <a:off x="3211513" y="5257801"/>
            <a:ext cx="1390650"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128.30.36.2</a:t>
            </a:r>
          </a:p>
        </p:txBody>
      </p:sp>
      <p:sp>
        <p:nvSpPr>
          <p:cNvPr id="516157" name="Text Box 61"/>
          <p:cNvSpPr txBox="1">
            <a:spLocks noChangeArrowheads="1"/>
          </p:cNvSpPr>
          <p:nvPr/>
        </p:nvSpPr>
        <p:spPr bwMode="auto">
          <a:xfrm>
            <a:off x="5543551" y="5788026"/>
            <a:ext cx="3730625" cy="7016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子网</a:t>
            </a:r>
            <a:r>
              <a:rPr kumimoji="1" lang="en-US" altLang="zh-CN" sz="2000">
                <a:solidFill>
                  <a:srgbClr val="333399"/>
                </a:solidFill>
                <a:latin typeface="Arial" charset="0"/>
              </a:rPr>
              <a:t>3</a:t>
            </a:r>
            <a:r>
              <a:rPr kumimoji="1" lang="zh-CN" altLang="en-US" sz="2000">
                <a:solidFill>
                  <a:srgbClr val="333399"/>
                </a:solidFill>
                <a:latin typeface="Arial" charset="0"/>
              </a:rPr>
              <a:t>：网络地址 </a:t>
            </a:r>
            <a:r>
              <a:rPr kumimoji="1" lang="en-US" altLang="zh-CN" sz="2000">
                <a:solidFill>
                  <a:srgbClr val="333399"/>
                </a:solidFill>
                <a:latin typeface="Arial" charset="0"/>
              </a:rPr>
              <a:t>128.30.36.0</a:t>
            </a:r>
          </a:p>
          <a:p>
            <a:r>
              <a:rPr kumimoji="1" lang="en-US" altLang="zh-CN" sz="2000">
                <a:solidFill>
                  <a:srgbClr val="333399"/>
                </a:solidFill>
                <a:latin typeface="Arial" charset="0"/>
              </a:rPr>
              <a:t>            </a:t>
            </a:r>
            <a:r>
              <a:rPr kumimoji="1" lang="zh-CN" altLang="en-US" sz="2000">
                <a:solidFill>
                  <a:srgbClr val="333399"/>
                </a:solidFill>
                <a:latin typeface="Arial" charset="0"/>
              </a:rPr>
              <a:t>子网掩码 </a:t>
            </a:r>
            <a:r>
              <a:rPr kumimoji="1" lang="en-US" altLang="zh-CN" sz="2000">
                <a:solidFill>
                  <a:srgbClr val="333399"/>
                </a:solidFill>
                <a:latin typeface="Arial" charset="0"/>
              </a:rPr>
              <a:t>255.255.255.0</a:t>
            </a:r>
            <a:endParaRPr kumimoji="1" lang="en-US" altLang="zh-CN" sz="2000" baseline="-25000">
              <a:solidFill>
                <a:srgbClr val="333399"/>
              </a:solidFill>
              <a:latin typeface="Arial" charset="0"/>
            </a:endParaRPr>
          </a:p>
        </p:txBody>
      </p:sp>
      <p:sp>
        <p:nvSpPr>
          <p:cNvPr id="516158" name="Text Box 62"/>
          <p:cNvSpPr txBox="1">
            <a:spLocks noChangeArrowheads="1"/>
          </p:cNvSpPr>
          <p:nvPr/>
        </p:nvSpPr>
        <p:spPr bwMode="auto">
          <a:xfrm>
            <a:off x="3857625" y="6056313"/>
            <a:ext cx="15176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128.30.36.12</a:t>
            </a:r>
          </a:p>
        </p:txBody>
      </p:sp>
      <p:sp>
        <p:nvSpPr>
          <p:cNvPr id="516159" name="AutoShape 63"/>
          <p:cNvSpPr>
            <a:spLocks noChangeArrowheads="1"/>
          </p:cNvSpPr>
          <p:nvPr/>
        </p:nvSpPr>
        <p:spPr bwMode="auto">
          <a:xfrm>
            <a:off x="5232401" y="2420938"/>
            <a:ext cx="576263" cy="215900"/>
          </a:xfrm>
          <a:prstGeom prst="rightArrow">
            <a:avLst>
              <a:gd name="adj1" fmla="val 50000"/>
              <a:gd name="adj2" fmla="val 66728"/>
            </a:avLst>
          </a:prstGeom>
          <a:solidFill>
            <a:schemeClr val="accent1"/>
          </a:solidFill>
          <a:ln w="9525">
            <a:solidFill>
              <a:schemeClr val="tx2"/>
            </a:solidFill>
            <a:miter lim="800000"/>
            <a:headEnd/>
            <a:tailEnd/>
          </a:ln>
          <a:effectLst/>
        </p:spPr>
        <p:txBody>
          <a:bodyPr wrap="none" anchor="ctr"/>
          <a:lstStyle/>
          <a:p>
            <a:endParaRPr lang="zh-CN" altLang="en-US"/>
          </a:p>
        </p:txBody>
      </p:sp>
      <p:sp>
        <p:nvSpPr>
          <p:cNvPr id="516160" name="AutoShape 64"/>
          <p:cNvSpPr>
            <a:spLocks noChangeArrowheads="1"/>
          </p:cNvSpPr>
          <p:nvPr/>
        </p:nvSpPr>
        <p:spPr bwMode="auto">
          <a:xfrm>
            <a:off x="5232401" y="2725738"/>
            <a:ext cx="576263" cy="215900"/>
          </a:xfrm>
          <a:prstGeom prst="rightArrow">
            <a:avLst>
              <a:gd name="adj1" fmla="val 50000"/>
              <a:gd name="adj2" fmla="val 66728"/>
            </a:avLst>
          </a:prstGeom>
          <a:solidFill>
            <a:schemeClr val="accent1"/>
          </a:solidFill>
          <a:ln w="9525">
            <a:solidFill>
              <a:schemeClr val="tx2"/>
            </a:solidFill>
            <a:miter lim="800000"/>
            <a:headEnd/>
            <a:tailEnd/>
          </a:ln>
          <a:effectLst/>
        </p:spPr>
        <p:txBody>
          <a:bodyPr wrap="none" anchor="ctr"/>
          <a:lstStyle/>
          <a:p>
            <a:endParaRPr lang="zh-CN" altLang="en-US"/>
          </a:p>
        </p:txBody>
      </p:sp>
      <p:sp>
        <p:nvSpPr>
          <p:cNvPr id="516161" name="AutoShape 65"/>
          <p:cNvSpPr>
            <a:spLocks noChangeArrowheads="1"/>
          </p:cNvSpPr>
          <p:nvPr/>
        </p:nvSpPr>
        <p:spPr bwMode="auto">
          <a:xfrm>
            <a:off x="5232401" y="3032125"/>
            <a:ext cx="576263" cy="215900"/>
          </a:xfrm>
          <a:prstGeom prst="rightArrow">
            <a:avLst>
              <a:gd name="adj1" fmla="val 50000"/>
              <a:gd name="adj2" fmla="val 66728"/>
            </a:avLst>
          </a:prstGeom>
          <a:solidFill>
            <a:schemeClr val="accent1"/>
          </a:solidFill>
          <a:ln w="9525">
            <a:solidFill>
              <a:schemeClr val="tx2"/>
            </a:solidFill>
            <a:miter lim="800000"/>
            <a:headEnd/>
            <a:tailEnd/>
          </a:ln>
          <a:effectLst/>
        </p:spPr>
        <p:txBody>
          <a:bodyPr wrap="none" anchor="ctr"/>
          <a:lstStyle/>
          <a:p>
            <a:endParaRPr lang="zh-CN" altLang="en-US"/>
          </a:p>
        </p:txBody>
      </p:sp>
      <p:sp>
        <p:nvSpPr>
          <p:cNvPr id="66" name="灯片编号占位符 65"/>
          <p:cNvSpPr>
            <a:spLocks noGrp="1"/>
          </p:cNvSpPr>
          <p:nvPr>
            <p:ph type="sldNum" sz="quarter" idx="12"/>
          </p:nvPr>
        </p:nvSpPr>
        <p:spPr/>
        <p:txBody>
          <a:bodyPr/>
          <a:lstStyle/>
          <a:p>
            <a:fld id="{D3A4A6D3-E7FD-4616-8E66-2F1A332385E9}" type="slidenum">
              <a:rPr lang="en-US" altLang="zh-CN" smtClean="0"/>
              <a:pPr/>
              <a:t>111</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6159"/>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1" nodeType="afterEffect">
                                  <p:stCondLst>
                                    <p:cond delay="1000"/>
                                  </p:stCondLst>
                                  <p:childTnLst>
                                    <p:set>
                                      <p:cBhvr>
                                        <p:cTn id="9" dur="1" fill="hold">
                                          <p:stCondLst>
                                            <p:cond delay="0"/>
                                          </p:stCondLst>
                                        </p:cTn>
                                        <p:tgtEl>
                                          <p:spTgt spid="516159"/>
                                        </p:tgtEl>
                                        <p:attrNameLst>
                                          <p:attrName>style.visibility</p:attrName>
                                        </p:attrNameLst>
                                      </p:cBhvr>
                                      <p:to>
                                        <p:strVal val="hidden"/>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516160"/>
                                        </p:tgtEl>
                                        <p:attrNameLst>
                                          <p:attrName>style.visibility</p:attrName>
                                        </p:attrNameLst>
                                      </p:cBhvr>
                                      <p:to>
                                        <p:strVal val="visible"/>
                                      </p:to>
                                    </p:set>
                                  </p:childTnLst>
                                </p:cTn>
                              </p:par>
                            </p:childTnLst>
                          </p:cTn>
                        </p:par>
                        <p:par>
                          <p:cTn id="13" fill="hold">
                            <p:stCondLst>
                              <p:cond delay="1000"/>
                            </p:stCondLst>
                            <p:childTnLst>
                              <p:par>
                                <p:cTn id="14" presetID="1" presetClass="exit" presetSubtype="0" fill="hold" grpId="1" nodeType="afterEffect">
                                  <p:stCondLst>
                                    <p:cond delay="1000"/>
                                  </p:stCondLst>
                                  <p:childTnLst>
                                    <p:set>
                                      <p:cBhvr>
                                        <p:cTn id="15" dur="1" fill="hold">
                                          <p:stCondLst>
                                            <p:cond delay="0"/>
                                          </p:stCondLst>
                                        </p:cTn>
                                        <p:tgtEl>
                                          <p:spTgt spid="516160"/>
                                        </p:tgtEl>
                                        <p:attrNameLst>
                                          <p:attrName>style.visibility</p:attrName>
                                        </p:attrNameLst>
                                      </p:cBhvr>
                                      <p:to>
                                        <p:strVal val="hidden"/>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516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159" grpId="0" animBg="1"/>
      <p:bldP spid="516159" grpId="1" animBg="1"/>
      <p:bldP spid="516160" grpId="0" animBg="1"/>
      <p:bldP spid="516160" grpId="1" animBg="1"/>
      <p:bldP spid="516161" grpId="0" animBg="1"/>
    </p:bld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a:xfrm>
            <a:off x="1631951" y="115889"/>
            <a:ext cx="8893175" cy="992187"/>
          </a:xfrm>
          <a:solidFill>
            <a:srgbClr val="CCECFF"/>
          </a:solidFill>
          <a:ln>
            <a:solidFill>
              <a:schemeClr val="tx2"/>
            </a:solidFill>
          </a:ln>
        </p:spPr>
        <p:txBody>
          <a:bodyPr/>
          <a:lstStyle/>
          <a:p>
            <a:pPr algn="ctr"/>
            <a:r>
              <a:rPr lang="zh-CN" altLang="en-US" sz="2800"/>
              <a:t>路由器 </a:t>
            </a:r>
            <a:r>
              <a:rPr lang="en-US" altLang="zh-CN" sz="2800"/>
              <a:t>R</a:t>
            </a:r>
            <a:r>
              <a:rPr lang="en-US" altLang="zh-CN" sz="2800" baseline="-25000"/>
              <a:t>1 </a:t>
            </a:r>
            <a:r>
              <a:rPr lang="zh-CN" altLang="en-US" sz="2800"/>
              <a:t>收到分组后就用路由表中第 </a:t>
            </a:r>
            <a:r>
              <a:rPr lang="en-US" altLang="zh-CN" sz="2800"/>
              <a:t>1 </a:t>
            </a:r>
            <a:r>
              <a:rPr lang="zh-CN" altLang="en-US" sz="2800"/>
              <a:t>个项目的</a:t>
            </a:r>
            <a:br>
              <a:rPr lang="zh-CN" altLang="en-US" sz="2800"/>
            </a:br>
            <a:r>
              <a:rPr lang="zh-CN" altLang="en-US" sz="2800"/>
              <a:t>子网掩码和 </a:t>
            </a:r>
            <a:r>
              <a:rPr lang="en-US" altLang="zh-CN" sz="2800"/>
              <a:t>128.30.33.138 </a:t>
            </a:r>
            <a:r>
              <a:rPr lang="zh-CN" altLang="en-US" sz="2800"/>
              <a:t>逐比特 </a:t>
            </a:r>
            <a:r>
              <a:rPr lang="en-US" altLang="zh-CN" sz="2800">
                <a:solidFill>
                  <a:schemeClr val="hlink"/>
                </a:solidFill>
              </a:rPr>
              <a:t>AND</a:t>
            </a:r>
            <a:r>
              <a:rPr lang="en-US" altLang="zh-CN" sz="2800"/>
              <a:t> </a:t>
            </a:r>
            <a:r>
              <a:rPr lang="zh-CN" altLang="en-US" sz="2800"/>
              <a:t>操作 </a:t>
            </a:r>
          </a:p>
        </p:txBody>
      </p:sp>
      <p:sp>
        <p:nvSpPr>
          <p:cNvPr id="517123" name="Freeform 3"/>
          <p:cNvSpPr>
            <a:spLocks/>
          </p:cNvSpPr>
          <p:nvPr/>
        </p:nvSpPr>
        <p:spPr bwMode="auto">
          <a:xfrm>
            <a:off x="4073526" y="2044701"/>
            <a:ext cx="1681163" cy="1819275"/>
          </a:xfrm>
          <a:custGeom>
            <a:avLst/>
            <a:gdLst/>
            <a:ahLst/>
            <a:cxnLst>
              <a:cxn ang="0">
                <a:pos x="5" y="1146"/>
              </a:cxn>
              <a:cxn ang="0">
                <a:pos x="1048" y="0"/>
              </a:cxn>
              <a:cxn ang="0">
                <a:pos x="1059" y="880"/>
              </a:cxn>
              <a:cxn ang="0">
                <a:pos x="0" y="1111"/>
              </a:cxn>
            </a:cxnLst>
            <a:rect l="0" t="0" r="r" b="b"/>
            <a:pathLst>
              <a:path w="1059" h="1146">
                <a:moveTo>
                  <a:pt x="5" y="1146"/>
                </a:moveTo>
                <a:lnTo>
                  <a:pt x="1048" y="0"/>
                </a:lnTo>
                <a:lnTo>
                  <a:pt x="1059" y="880"/>
                </a:lnTo>
                <a:lnTo>
                  <a:pt x="0" y="1111"/>
                </a:lnTo>
              </a:path>
            </a:pathLst>
          </a:custGeom>
          <a:solidFill>
            <a:srgbClr val="FFFF99"/>
          </a:solidFill>
          <a:ln w="9525">
            <a:noFill/>
            <a:round/>
            <a:headEnd/>
            <a:tailEnd/>
          </a:ln>
          <a:effectLst/>
        </p:spPr>
        <p:txBody>
          <a:bodyPr/>
          <a:lstStyle/>
          <a:p>
            <a:endParaRPr lang="zh-CN" altLang="en-US"/>
          </a:p>
        </p:txBody>
      </p:sp>
      <p:sp>
        <p:nvSpPr>
          <p:cNvPr id="517124" name="Text Box 4"/>
          <p:cNvSpPr txBox="1">
            <a:spLocks noChangeArrowheads="1"/>
          </p:cNvSpPr>
          <p:nvPr/>
        </p:nvSpPr>
        <p:spPr bwMode="auto">
          <a:xfrm>
            <a:off x="2640013" y="3098801"/>
            <a:ext cx="1390650"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128.30.33.1</a:t>
            </a:r>
          </a:p>
        </p:txBody>
      </p:sp>
      <p:sp>
        <p:nvSpPr>
          <p:cNvPr id="517125" name="Text Box 5"/>
          <p:cNvSpPr txBox="1">
            <a:spLocks noChangeArrowheads="1"/>
          </p:cNvSpPr>
          <p:nvPr/>
        </p:nvSpPr>
        <p:spPr bwMode="auto">
          <a:xfrm>
            <a:off x="4073525" y="3127376"/>
            <a:ext cx="311150"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0</a:t>
            </a:r>
            <a:endParaRPr kumimoji="1" lang="en-US" altLang="zh-CN" sz="1800" baseline="-25000">
              <a:solidFill>
                <a:srgbClr val="333399"/>
              </a:solidFill>
              <a:latin typeface="Arial" charset="0"/>
            </a:endParaRPr>
          </a:p>
        </p:txBody>
      </p:sp>
      <p:graphicFrame>
        <p:nvGraphicFramePr>
          <p:cNvPr id="517126" name="Group 6"/>
          <p:cNvGraphicFramePr>
            <a:graphicFrameLocks noGrp="1"/>
          </p:cNvGraphicFramePr>
          <p:nvPr/>
        </p:nvGraphicFramePr>
        <p:xfrm>
          <a:off x="5754689" y="2052639"/>
          <a:ext cx="4645025" cy="1376553"/>
        </p:xfrm>
        <a:graphic>
          <a:graphicData uri="http://schemas.openxmlformats.org/drawingml/2006/table">
            <a:tbl>
              <a:tblPr/>
              <a:tblGrid>
                <a:gridCol w="1668462">
                  <a:extLst>
                    <a:ext uri="{9D8B030D-6E8A-4147-A177-3AD203B41FA5}">
                      <a16:colId xmlns:a16="http://schemas.microsoft.com/office/drawing/2014/main" val="20000"/>
                    </a:ext>
                  </a:extLst>
                </a:gridCol>
                <a:gridCol w="1998663">
                  <a:extLst>
                    <a:ext uri="{9D8B030D-6E8A-4147-A177-3AD203B41FA5}">
                      <a16:colId xmlns:a16="http://schemas.microsoft.com/office/drawing/2014/main" val="20001"/>
                    </a:ext>
                  </a:extLst>
                </a:gridCol>
                <a:gridCol w="977900">
                  <a:extLst>
                    <a:ext uri="{9D8B030D-6E8A-4147-A177-3AD203B41FA5}">
                      <a16:colId xmlns:a16="http://schemas.microsoft.com/office/drawing/2014/main" val="20002"/>
                    </a:ext>
                  </a:extLst>
                </a:gridCol>
              </a:tblGrid>
              <a:tr h="0">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zh-CN" altLang="en-US" sz="1800" b="0" i="0" u="none" strike="noStrike" cap="none" normalizeH="0" baseline="0">
                          <a:ln>
                            <a:noFill/>
                          </a:ln>
                          <a:solidFill>
                            <a:srgbClr val="333399"/>
                          </a:solidFill>
                          <a:effectLst/>
                          <a:latin typeface="Arial" charset="0"/>
                          <a:ea typeface="黑体" pitchFamily="2" charset="-122"/>
                        </a:rPr>
                        <a:t>目的网络地址</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zh-CN" altLang="en-US" sz="1800" b="0" i="0" u="none" strike="noStrike" cap="none" normalizeH="0" baseline="0">
                          <a:ln>
                            <a:noFill/>
                          </a:ln>
                          <a:solidFill>
                            <a:srgbClr val="333399"/>
                          </a:solidFill>
                          <a:effectLst/>
                          <a:latin typeface="Arial" charset="0"/>
                          <a:ea typeface="黑体" pitchFamily="2" charset="-122"/>
                        </a:rPr>
                        <a:t>子网掩码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zh-CN" altLang="en-US" sz="1800" b="0" i="0" u="none" strike="noStrike" cap="none" normalizeH="0" baseline="0">
                          <a:ln>
                            <a:noFill/>
                          </a:ln>
                          <a:solidFill>
                            <a:srgbClr val="333399"/>
                          </a:solidFill>
                          <a:effectLst/>
                          <a:latin typeface="Arial" charset="0"/>
                          <a:ea typeface="黑体" pitchFamily="2" charset="-122"/>
                        </a:rPr>
                        <a:t>下一跳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1038225">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rgbClr val="333399"/>
                          </a:solidFill>
                          <a:effectLst/>
                          <a:latin typeface="Arial" charset="0"/>
                          <a:ea typeface="黑体" pitchFamily="2" charset="-122"/>
                        </a:rPr>
                        <a:t>128.30.33.0</a:t>
                      </a:r>
                    </a:p>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rgbClr val="333399"/>
                          </a:solidFill>
                          <a:effectLst/>
                          <a:latin typeface="Arial" charset="0"/>
                          <a:ea typeface="黑体" pitchFamily="2" charset="-122"/>
                        </a:rPr>
                        <a:t>128.30.33.128</a:t>
                      </a:r>
                    </a:p>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rgbClr val="333399"/>
                          </a:solidFill>
                          <a:effectLst/>
                          <a:latin typeface="Arial" charset="0"/>
                          <a:ea typeface="黑体" pitchFamily="2" charset="-122"/>
                        </a:rPr>
                        <a:t>128.30.36.0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rgbClr val="333399"/>
                          </a:solidFill>
                          <a:effectLst/>
                          <a:latin typeface="Arial" charset="0"/>
                          <a:ea typeface="黑体" pitchFamily="2" charset="-122"/>
                        </a:rPr>
                        <a:t>255.255.255.128</a:t>
                      </a:r>
                    </a:p>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rgbClr val="333399"/>
                          </a:solidFill>
                          <a:effectLst/>
                          <a:latin typeface="Arial" charset="0"/>
                          <a:ea typeface="黑体" pitchFamily="2" charset="-122"/>
                        </a:rPr>
                        <a:t>255.255.255.128</a:t>
                      </a:r>
                    </a:p>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rgbClr val="333399"/>
                          </a:solidFill>
                          <a:effectLst/>
                          <a:latin typeface="Arial" charset="0"/>
                          <a:ea typeface="黑体" pitchFamily="2" charset="-122"/>
                        </a:rPr>
                        <a:t>255.255.255.0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zh-CN" altLang="en-US" sz="1800" b="0" i="0" u="none" strike="noStrike" cap="none" normalizeH="0" baseline="0">
                          <a:ln>
                            <a:noFill/>
                          </a:ln>
                          <a:solidFill>
                            <a:srgbClr val="333399"/>
                          </a:solidFill>
                          <a:effectLst/>
                          <a:latin typeface="Arial" charset="0"/>
                          <a:ea typeface="黑体" pitchFamily="2" charset="-122"/>
                        </a:rPr>
                        <a:t>接口 </a:t>
                      </a:r>
                      <a:r>
                        <a:rPr kumimoji="0" lang="en-US" altLang="zh-CN" sz="1800" b="0" i="0" u="none" strike="noStrike" cap="none" normalizeH="0" baseline="0">
                          <a:ln>
                            <a:noFill/>
                          </a:ln>
                          <a:solidFill>
                            <a:srgbClr val="333399"/>
                          </a:solidFill>
                          <a:effectLst/>
                          <a:latin typeface="Arial" charset="0"/>
                          <a:ea typeface="黑体" pitchFamily="2" charset="-122"/>
                        </a:rPr>
                        <a:t>0</a:t>
                      </a:r>
                    </a:p>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zh-CN" altLang="en-US" sz="1800" b="0" i="0" u="none" strike="noStrike" cap="none" normalizeH="0" baseline="0">
                          <a:ln>
                            <a:noFill/>
                          </a:ln>
                          <a:solidFill>
                            <a:srgbClr val="333399"/>
                          </a:solidFill>
                          <a:effectLst/>
                          <a:latin typeface="Arial" charset="0"/>
                          <a:ea typeface="黑体" pitchFamily="2" charset="-122"/>
                        </a:rPr>
                        <a:t>接口 </a:t>
                      </a:r>
                      <a:r>
                        <a:rPr kumimoji="0" lang="en-US" altLang="zh-CN" sz="1800" b="0" i="0" u="none" strike="noStrike" cap="none" normalizeH="0" baseline="0">
                          <a:ln>
                            <a:noFill/>
                          </a:ln>
                          <a:solidFill>
                            <a:srgbClr val="333399"/>
                          </a:solidFill>
                          <a:effectLst/>
                          <a:latin typeface="Arial" charset="0"/>
                          <a:ea typeface="黑体" pitchFamily="2" charset="-122"/>
                        </a:rPr>
                        <a:t>1</a:t>
                      </a:r>
                    </a:p>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rgbClr val="333399"/>
                          </a:solidFill>
                          <a:effectLst/>
                          <a:latin typeface="Arial" charset="0"/>
                          <a:ea typeface="黑体" pitchFamily="2" charset="-122"/>
                        </a:rPr>
                        <a:t>R</a:t>
                      </a:r>
                      <a:r>
                        <a:rPr kumimoji="0" lang="en-US" altLang="zh-CN" sz="1800" b="0" i="0" u="none" strike="noStrike" cap="none" normalizeH="0" baseline="-25000">
                          <a:ln>
                            <a:noFill/>
                          </a:ln>
                          <a:solidFill>
                            <a:srgbClr val="333399"/>
                          </a:solidFill>
                          <a:effectLst/>
                          <a:latin typeface="Arial" charset="0"/>
                          <a:ea typeface="黑体" pitchFamily="2" charset="-122"/>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bl>
          </a:graphicData>
        </a:graphic>
      </p:graphicFrame>
      <p:sp>
        <p:nvSpPr>
          <p:cNvPr id="517140" name="Text Box 20"/>
          <p:cNvSpPr txBox="1">
            <a:spLocks noChangeArrowheads="1"/>
          </p:cNvSpPr>
          <p:nvPr/>
        </p:nvSpPr>
        <p:spPr bwMode="auto">
          <a:xfrm>
            <a:off x="6118226" y="1663700"/>
            <a:ext cx="4126451"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1</a:t>
            </a:r>
            <a:r>
              <a:rPr kumimoji="1" lang="en-US" altLang="zh-CN" sz="2000">
                <a:solidFill>
                  <a:srgbClr val="333399"/>
                </a:solidFill>
                <a:latin typeface="Arial" charset="0"/>
              </a:rPr>
              <a:t> </a:t>
            </a:r>
            <a:r>
              <a:rPr kumimoji="1" lang="zh-CN" altLang="en-US" sz="2000">
                <a:solidFill>
                  <a:srgbClr val="333399"/>
                </a:solidFill>
                <a:latin typeface="Arial" charset="0"/>
              </a:rPr>
              <a:t>的路由表（未给出默认路由器）</a:t>
            </a:r>
            <a:endParaRPr kumimoji="1" lang="zh-CN" altLang="en-US" sz="2000" baseline="-25000">
              <a:solidFill>
                <a:srgbClr val="333399"/>
              </a:solidFill>
              <a:latin typeface="Arial" charset="0"/>
            </a:endParaRPr>
          </a:p>
        </p:txBody>
      </p:sp>
      <p:sp>
        <p:nvSpPr>
          <p:cNvPr id="517141" name="Line 21"/>
          <p:cNvSpPr>
            <a:spLocks noChangeShapeType="1"/>
          </p:cNvSpPr>
          <p:nvPr/>
        </p:nvSpPr>
        <p:spPr bwMode="auto">
          <a:xfrm>
            <a:off x="4046539" y="3105151"/>
            <a:ext cx="1587" cy="703263"/>
          </a:xfrm>
          <a:prstGeom prst="line">
            <a:avLst/>
          </a:prstGeom>
          <a:noFill/>
          <a:ln w="28575">
            <a:solidFill>
              <a:srgbClr val="333399"/>
            </a:solidFill>
            <a:round/>
            <a:headEnd/>
            <a:tailEnd/>
          </a:ln>
          <a:effectLst/>
        </p:spPr>
        <p:txBody>
          <a:bodyPr/>
          <a:lstStyle/>
          <a:p>
            <a:endParaRPr lang="zh-CN" altLang="en-US"/>
          </a:p>
        </p:txBody>
      </p:sp>
      <p:sp>
        <p:nvSpPr>
          <p:cNvPr id="517142" name="Line 22"/>
          <p:cNvSpPr>
            <a:spLocks noChangeShapeType="1"/>
          </p:cNvSpPr>
          <p:nvPr/>
        </p:nvSpPr>
        <p:spPr bwMode="auto">
          <a:xfrm>
            <a:off x="1838325" y="3087688"/>
            <a:ext cx="1588" cy="569912"/>
          </a:xfrm>
          <a:prstGeom prst="line">
            <a:avLst/>
          </a:prstGeom>
          <a:noFill/>
          <a:ln w="28575">
            <a:solidFill>
              <a:srgbClr val="333399"/>
            </a:solidFill>
            <a:round/>
            <a:headEnd/>
            <a:tailEnd/>
          </a:ln>
          <a:effectLst/>
        </p:spPr>
        <p:txBody>
          <a:bodyPr/>
          <a:lstStyle/>
          <a:p>
            <a:endParaRPr lang="zh-CN" altLang="en-US"/>
          </a:p>
        </p:txBody>
      </p:sp>
      <p:sp>
        <p:nvSpPr>
          <p:cNvPr id="517143" name="Line 23"/>
          <p:cNvSpPr>
            <a:spLocks noChangeShapeType="1"/>
          </p:cNvSpPr>
          <p:nvPr/>
        </p:nvSpPr>
        <p:spPr bwMode="auto">
          <a:xfrm>
            <a:off x="1558925" y="3105150"/>
            <a:ext cx="3816350" cy="0"/>
          </a:xfrm>
          <a:prstGeom prst="line">
            <a:avLst/>
          </a:prstGeom>
          <a:noFill/>
          <a:ln w="28575">
            <a:solidFill>
              <a:srgbClr val="333399"/>
            </a:solidFill>
            <a:round/>
            <a:headEnd/>
            <a:tailEnd/>
          </a:ln>
          <a:effectLst/>
        </p:spPr>
        <p:txBody>
          <a:bodyPr/>
          <a:lstStyle/>
          <a:p>
            <a:endParaRPr lang="zh-CN" altLang="en-US"/>
          </a:p>
        </p:txBody>
      </p:sp>
      <p:sp>
        <p:nvSpPr>
          <p:cNvPr id="517144" name="Line 24"/>
          <p:cNvSpPr>
            <a:spLocks noChangeShapeType="1"/>
          </p:cNvSpPr>
          <p:nvPr/>
        </p:nvSpPr>
        <p:spPr bwMode="auto">
          <a:xfrm>
            <a:off x="2005014" y="2535238"/>
            <a:ext cx="1587" cy="569912"/>
          </a:xfrm>
          <a:prstGeom prst="line">
            <a:avLst/>
          </a:prstGeom>
          <a:noFill/>
          <a:ln w="28575">
            <a:solidFill>
              <a:srgbClr val="333399"/>
            </a:solidFill>
            <a:round/>
            <a:headEnd/>
            <a:tailEnd/>
          </a:ln>
          <a:effectLst/>
        </p:spPr>
        <p:txBody>
          <a:bodyPr/>
          <a:lstStyle/>
          <a:p>
            <a:endParaRPr lang="zh-CN" altLang="en-US"/>
          </a:p>
        </p:txBody>
      </p:sp>
      <p:pic>
        <p:nvPicPr>
          <p:cNvPr id="517145" name="Picture 25"/>
          <p:cNvPicPr>
            <a:picLocks noChangeArrowheads="1"/>
          </p:cNvPicPr>
          <p:nvPr/>
        </p:nvPicPr>
        <p:blipFill>
          <a:blip r:embed="rId3" cstate="print"/>
          <a:srcRect/>
          <a:stretch>
            <a:fillRect/>
          </a:stretch>
        </p:blipFill>
        <p:spPr bwMode="auto">
          <a:xfrm>
            <a:off x="1833563" y="2276476"/>
            <a:ext cx="398462" cy="473075"/>
          </a:xfrm>
          <a:prstGeom prst="rect">
            <a:avLst/>
          </a:prstGeom>
          <a:noFill/>
          <a:ln w="9525">
            <a:noFill/>
            <a:miter lim="800000"/>
            <a:headEnd/>
            <a:tailEnd/>
          </a:ln>
          <a:effectLst/>
        </p:spPr>
      </p:pic>
      <p:sp>
        <p:nvSpPr>
          <p:cNvPr id="517146" name="Text Box 26"/>
          <p:cNvSpPr txBox="1">
            <a:spLocks noChangeArrowheads="1"/>
          </p:cNvSpPr>
          <p:nvPr/>
        </p:nvSpPr>
        <p:spPr bwMode="auto">
          <a:xfrm>
            <a:off x="1487488" y="1922463"/>
            <a:ext cx="1517651"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128.30.33.13</a:t>
            </a:r>
          </a:p>
        </p:txBody>
      </p:sp>
      <p:sp>
        <p:nvSpPr>
          <p:cNvPr id="517147" name="Text Box 27"/>
          <p:cNvSpPr txBox="1">
            <a:spLocks noChangeArrowheads="1"/>
          </p:cNvSpPr>
          <p:nvPr/>
        </p:nvSpPr>
        <p:spPr bwMode="auto">
          <a:xfrm>
            <a:off x="1487487" y="2289176"/>
            <a:ext cx="433388"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t>
            </a:r>
            <a:r>
              <a:rPr kumimoji="1" lang="en-US" altLang="zh-CN" sz="1800" baseline="-25000">
                <a:solidFill>
                  <a:srgbClr val="333399"/>
                </a:solidFill>
                <a:latin typeface="Arial" charset="0"/>
              </a:rPr>
              <a:t>1</a:t>
            </a:r>
          </a:p>
        </p:txBody>
      </p:sp>
      <p:sp>
        <p:nvSpPr>
          <p:cNvPr id="517148" name="Text Box 28"/>
          <p:cNvSpPr txBox="1">
            <a:spLocks noChangeArrowheads="1"/>
          </p:cNvSpPr>
          <p:nvPr/>
        </p:nvSpPr>
        <p:spPr bwMode="auto">
          <a:xfrm>
            <a:off x="1774825" y="2189164"/>
            <a:ext cx="3494088" cy="915987"/>
          </a:xfrm>
          <a:prstGeom prst="rect">
            <a:avLst/>
          </a:prstGeom>
          <a:noFill/>
          <a:ln w="9525">
            <a:noFill/>
            <a:miter lim="800000"/>
            <a:headEnd/>
            <a:tailEnd/>
          </a:ln>
          <a:effectLst/>
        </p:spPr>
        <p:txBody>
          <a:bodyPr>
            <a:spAutoFit/>
          </a:bodyPr>
          <a:lstStyle/>
          <a:p>
            <a:pPr algn="ctr"/>
            <a:r>
              <a:rPr kumimoji="1" lang="zh-CN" altLang="en-US" sz="1800">
                <a:solidFill>
                  <a:srgbClr val="333399"/>
                </a:solidFill>
                <a:latin typeface="Arial" charset="0"/>
              </a:rPr>
              <a:t>子网</a:t>
            </a:r>
            <a:r>
              <a:rPr kumimoji="1" lang="en-US" altLang="zh-CN" sz="1800">
                <a:solidFill>
                  <a:srgbClr val="333399"/>
                </a:solidFill>
                <a:latin typeface="Arial" charset="0"/>
              </a:rPr>
              <a:t>1</a:t>
            </a:r>
            <a:r>
              <a:rPr kumimoji="1" lang="zh-CN" altLang="en-US" sz="1800">
                <a:solidFill>
                  <a:srgbClr val="333399"/>
                </a:solidFill>
                <a:latin typeface="Arial" charset="0"/>
              </a:rPr>
              <a:t>：</a:t>
            </a:r>
          </a:p>
          <a:p>
            <a:pPr algn="ctr"/>
            <a:r>
              <a:rPr kumimoji="1" lang="zh-CN" altLang="en-US" sz="1800">
                <a:solidFill>
                  <a:srgbClr val="333399"/>
                </a:solidFill>
                <a:latin typeface="Arial" charset="0"/>
              </a:rPr>
              <a:t>    网络地址 </a:t>
            </a:r>
            <a:r>
              <a:rPr kumimoji="1" lang="en-US" altLang="zh-CN" sz="1800">
                <a:solidFill>
                  <a:srgbClr val="333399"/>
                </a:solidFill>
                <a:latin typeface="Arial" charset="0"/>
              </a:rPr>
              <a:t>128.30.33.0</a:t>
            </a:r>
          </a:p>
          <a:p>
            <a:pPr algn="ctr"/>
            <a:r>
              <a:rPr kumimoji="1" lang="en-US" altLang="zh-CN" sz="1800">
                <a:solidFill>
                  <a:srgbClr val="333399"/>
                </a:solidFill>
                <a:latin typeface="Arial" charset="0"/>
              </a:rPr>
              <a:t>     </a:t>
            </a:r>
            <a:r>
              <a:rPr kumimoji="1" lang="zh-CN" altLang="en-US" sz="1800">
                <a:solidFill>
                  <a:srgbClr val="333399"/>
                </a:solidFill>
                <a:latin typeface="Arial" charset="0"/>
              </a:rPr>
              <a:t>子网掩码 </a:t>
            </a:r>
            <a:r>
              <a:rPr kumimoji="1" lang="en-US" altLang="zh-CN" sz="1800">
                <a:solidFill>
                  <a:srgbClr val="333399"/>
                </a:solidFill>
                <a:latin typeface="Arial" charset="0"/>
              </a:rPr>
              <a:t>255.255.255.128</a:t>
            </a:r>
          </a:p>
        </p:txBody>
      </p:sp>
      <p:sp>
        <p:nvSpPr>
          <p:cNvPr id="517149" name="Line 29"/>
          <p:cNvSpPr>
            <a:spLocks noChangeShapeType="1"/>
          </p:cNvSpPr>
          <p:nvPr/>
        </p:nvSpPr>
        <p:spPr bwMode="auto">
          <a:xfrm>
            <a:off x="3152775" y="5011738"/>
            <a:ext cx="1588" cy="703262"/>
          </a:xfrm>
          <a:prstGeom prst="line">
            <a:avLst/>
          </a:prstGeom>
          <a:noFill/>
          <a:ln w="28575">
            <a:solidFill>
              <a:srgbClr val="333399"/>
            </a:solidFill>
            <a:round/>
            <a:headEnd/>
            <a:tailEnd/>
          </a:ln>
          <a:effectLst/>
        </p:spPr>
        <p:txBody>
          <a:bodyPr/>
          <a:lstStyle/>
          <a:p>
            <a:endParaRPr lang="zh-CN" altLang="en-US"/>
          </a:p>
        </p:txBody>
      </p:sp>
      <p:sp>
        <p:nvSpPr>
          <p:cNvPr id="517150" name="Line 30"/>
          <p:cNvSpPr>
            <a:spLocks noChangeShapeType="1"/>
          </p:cNvSpPr>
          <p:nvPr/>
        </p:nvSpPr>
        <p:spPr bwMode="auto">
          <a:xfrm>
            <a:off x="7680325" y="4400551"/>
            <a:ext cx="1588" cy="569913"/>
          </a:xfrm>
          <a:prstGeom prst="line">
            <a:avLst/>
          </a:prstGeom>
          <a:noFill/>
          <a:ln w="28575">
            <a:solidFill>
              <a:srgbClr val="333399"/>
            </a:solidFill>
            <a:round/>
            <a:headEnd/>
            <a:tailEnd/>
          </a:ln>
          <a:effectLst/>
        </p:spPr>
        <p:txBody>
          <a:bodyPr/>
          <a:lstStyle/>
          <a:p>
            <a:endParaRPr lang="zh-CN" altLang="en-US"/>
          </a:p>
        </p:txBody>
      </p:sp>
      <p:sp>
        <p:nvSpPr>
          <p:cNvPr id="517151" name="Line 31"/>
          <p:cNvSpPr>
            <a:spLocks noChangeShapeType="1"/>
          </p:cNvSpPr>
          <p:nvPr/>
        </p:nvSpPr>
        <p:spPr bwMode="auto">
          <a:xfrm>
            <a:off x="2357439" y="5708651"/>
            <a:ext cx="1587" cy="569913"/>
          </a:xfrm>
          <a:prstGeom prst="line">
            <a:avLst/>
          </a:prstGeom>
          <a:noFill/>
          <a:ln w="28575">
            <a:solidFill>
              <a:srgbClr val="333399"/>
            </a:solidFill>
            <a:round/>
            <a:headEnd/>
            <a:tailEnd/>
          </a:ln>
          <a:effectLst/>
        </p:spPr>
        <p:txBody>
          <a:bodyPr/>
          <a:lstStyle/>
          <a:p>
            <a:endParaRPr lang="zh-CN" altLang="en-US"/>
          </a:p>
        </p:txBody>
      </p:sp>
      <p:sp>
        <p:nvSpPr>
          <p:cNvPr id="517152" name="Line 32"/>
          <p:cNvSpPr>
            <a:spLocks noChangeShapeType="1"/>
          </p:cNvSpPr>
          <p:nvPr/>
        </p:nvSpPr>
        <p:spPr bwMode="auto">
          <a:xfrm>
            <a:off x="3152775" y="4400551"/>
            <a:ext cx="1588" cy="703263"/>
          </a:xfrm>
          <a:prstGeom prst="line">
            <a:avLst/>
          </a:prstGeom>
          <a:noFill/>
          <a:ln w="28575">
            <a:solidFill>
              <a:srgbClr val="333399"/>
            </a:solidFill>
            <a:round/>
            <a:headEnd/>
            <a:tailEnd/>
          </a:ln>
          <a:effectLst/>
        </p:spPr>
        <p:txBody>
          <a:bodyPr/>
          <a:lstStyle/>
          <a:p>
            <a:endParaRPr lang="zh-CN" altLang="en-US"/>
          </a:p>
        </p:txBody>
      </p:sp>
      <p:sp>
        <p:nvSpPr>
          <p:cNvPr id="517153" name="Line 33"/>
          <p:cNvSpPr>
            <a:spLocks noChangeShapeType="1"/>
          </p:cNvSpPr>
          <p:nvPr/>
        </p:nvSpPr>
        <p:spPr bwMode="auto">
          <a:xfrm>
            <a:off x="4052889" y="3676651"/>
            <a:ext cx="1587" cy="703263"/>
          </a:xfrm>
          <a:prstGeom prst="line">
            <a:avLst/>
          </a:prstGeom>
          <a:noFill/>
          <a:ln w="28575">
            <a:solidFill>
              <a:srgbClr val="333399"/>
            </a:solidFill>
            <a:round/>
            <a:headEnd/>
            <a:tailEnd/>
          </a:ln>
          <a:effectLst/>
        </p:spPr>
        <p:txBody>
          <a:bodyPr/>
          <a:lstStyle/>
          <a:p>
            <a:endParaRPr lang="zh-CN" altLang="en-US"/>
          </a:p>
        </p:txBody>
      </p:sp>
      <p:pic>
        <p:nvPicPr>
          <p:cNvPr id="517154" name="Picture 34"/>
          <p:cNvPicPr>
            <a:picLocks noChangeArrowheads="1"/>
          </p:cNvPicPr>
          <p:nvPr/>
        </p:nvPicPr>
        <p:blipFill>
          <a:blip r:embed="rId3" cstate="print"/>
          <a:srcRect/>
          <a:stretch>
            <a:fillRect/>
          </a:stretch>
        </p:blipFill>
        <p:spPr bwMode="auto">
          <a:xfrm>
            <a:off x="2182813" y="6018214"/>
            <a:ext cx="398462" cy="471487"/>
          </a:xfrm>
          <a:prstGeom prst="rect">
            <a:avLst/>
          </a:prstGeom>
          <a:noFill/>
          <a:ln w="9525">
            <a:noFill/>
            <a:miter lim="800000"/>
            <a:headEnd/>
            <a:tailEnd/>
          </a:ln>
          <a:effectLst/>
        </p:spPr>
      </p:pic>
      <p:pic>
        <p:nvPicPr>
          <p:cNvPr id="517155" name="Picture 35"/>
          <p:cNvPicPr>
            <a:picLocks noChangeArrowheads="1"/>
          </p:cNvPicPr>
          <p:nvPr/>
        </p:nvPicPr>
        <p:blipFill>
          <a:blip r:embed="rId3" cstate="print"/>
          <a:srcRect/>
          <a:stretch>
            <a:fillRect/>
          </a:stretch>
        </p:blipFill>
        <p:spPr bwMode="auto">
          <a:xfrm>
            <a:off x="1628776" y="3413125"/>
            <a:ext cx="398463" cy="471488"/>
          </a:xfrm>
          <a:prstGeom prst="rect">
            <a:avLst/>
          </a:prstGeom>
          <a:noFill/>
          <a:ln w="9525">
            <a:noFill/>
            <a:miter lim="800000"/>
            <a:headEnd/>
            <a:tailEnd/>
          </a:ln>
          <a:effectLst/>
        </p:spPr>
      </p:pic>
      <p:grpSp>
        <p:nvGrpSpPr>
          <p:cNvPr id="517156" name="Group 36"/>
          <p:cNvGrpSpPr>
            <a:grpSpLocks/>
          </p:cNvGrpSpPr>
          <p:nvPr/>
        </p:nvGrpSpPr>
        <p:grpSpPr bwMode="auto">
          <a:xfrm>
            <a:off x="3792539" y="3459164"/>
            <a:ext cx="612775" cy="460375"/>
            <a:chOff x="864" y="1824"/>
            <a:chExt cx="432" cy="288"/>
          </a:xfrm>
        </p:grpSpPr>
        <p:pic>
          <p:nvPicPr>
            <p:cNvPr id="517157" name="Picture 37"/>
            <p:cNvPicPr>
              <a:picLocks noChangeArrowheads="1"/>
            </p:cNvPicPr>
            <p:nvPr/>
          </p:nvPicPr>
          <p:blipFill>
            <a:blip r:embed="rId4" cstate="print"/>
            <a:srcRect/>
            <a:stretch>
              <a:fillRect/>
            </a:stretch>
          </p:blipFill>
          <p:spPr bwMode="auto">
            <a:xfrm>
              <a:off x="864" y="1824"/>
              <a:ext cx="432" cy="288"/>
            </a:xfrm>
            <a:prstGeom prst="rect">
              <a:avLst/>
            </a:prstGeom>
            <a:noFill/>
            <a:ln w="12699">
              <a:noFill/>
              <a:miter lim="800000"/>
              <a:headEnd/>
              <a:tailEnd/>
            </a:ln>
            <a:effectLst/>
          </p:spPr>
        </p:pic>
        <p:pic>
          <p:nvPicPr>
            <p:cNvPr id="517158" name="Picture 38"/>
            <p:cNvPicPr>
              <a:picLocks noChangeArrowheads="1"/>
            </p:cNvPicPr>
            <p:nvPr/>
          </p:nvPicPr>
          <p:blipFill>
            <a:blip r:embed="rId4" cstate="print"/>
            <a:srcRect/>
            <a:stretch>
              <a:fillRect/>
            </a:stretch>
          </p:blipFill>
          <p:spPr bwMode="auto">
            <a:xfrm>
              <a:off x="864" y="1824"/>
              <a:ext cx="432" cy="288"/>
            </a:xfrm>
            <a:prstGeom prst="rect">
              <a:avLst/>
            </a:prstGeom>
            <a:noFill/>
            <a:ln w="12699">
              <a:noFill/>
              <a:miter lim="800000"/>
              <a:headEnd/>
              <a:tailEnd/>
            </a:ln>
            <a:effectLst/>
          </p:spPr>
        </p:pic>
      </p:grpSp>
      <p:pic>
        <p:nvPicPr>
          <p:cNvPr id="517159" name="Picture 39"/>
          <p:cNvPicPr>
            <a:picLocks noChangeArrowheads="1"/>
          </p:cNvPicPr>
          <p:nvPr/>
        </p:nvPicPr>
        <p:blipFill>
          <a:blip r:embed="rId3" cstate="print"/>
          <a:srcRect/>
          <a:stretch>
            <a:fillRect/>
          </a:stretch>
        </p:blipFill>
        <p:spPr bwMode="auto">
          <a:xfrm>
            <a:off x="7515226" y="4779964"/>
            <a:ext cx="398463" cy="471487"/>
          </a:xfrm>
          <a:prstGeom prst="rect">
            <a:avLst/>
          </a:prstGeom>
          <a:noFill/>
          <a:ln w="9525">
            <a:noFill/>
            <a:miter lim="800000"/>
            <a:headEnd/>
            <a:tailEnd/>
          </a:ln>
          <a:effectLst/>
        </p:spPr>
      </p:pic>
      <p:sp>
        <p:nvSpPr>
          <p:cNvPr id="517160" name="Line 40"/>
          <p:cNvSpPr>
            <a:spLocks noChangeShapeType="1"/>
          </p:cNvSpPr>
          <p:nvPr/>
        </p:nvSpPr>
        <p:spPr bwMode="auto">
          <a:xfrm>
            <a:off x="2459039" y="4379914"/>
            <a:ext cx="6948487" cy="1587"/>
          </a:xfrm>
          <a:prstGeom prst="line">
            <a:avLst/>
          </a:prstGeom>
          <a:noFill/>
          <a:ln w="28575">
            <a:solidFill>
              <a:srgbClr val="333399"/>
            </a:solidFill>
            <a:round/>
            <a:headEnd/>
            <a:tailEnd/>
          </a:ln>
          <a:effectLst/>
        </p:spPr>
        <p:txBody>
          <a:bodyPr/>
          <a:lstStyle/>
          <a:p>
            <a:endParaRPr lang="zh-CN" altLang="en-US"/>
          </a:p>
        </p:txBody>
      </p:sp>
      <p:sp>
        <p:nvSpPr>
          <p:cNvPr id="517161" name="Line 41"/>
          <p:cNvSpPr>
            <a:spLocks noChangeShapeType="1"/>
          </p:cNvSpPr>
          <p:nvPr/>
        </p:nvSpPr>
        <p:spPr bwMode="auto">
          <a:xfrm>
            <a:off x="2044700" y="5729289"/>
            <a:ext cx="7835900" cy="1587"/>
          </a:xfrm>
          <a:prstGeom prst="line">
            <a:avLst/>
          </a:prstGeom>
          <a:noFill/>
          <a:ln w="28575">
            <a:solidFill>
              <a:srgbClr val="333399"/>
            </a:solidFill>
            <a:round/>
            <a:headEnd/>
            <a:tailEnd/>
          </a:ln>
          <a:effectLst/>
        </p:spPr>
        <p:txBody>
          <a:bodyPr/>
          <a:lstStyle/>
          <a:p>
            <a:endParaRPr lang="zh-CN" altLang="en-US"/>
          </a:p>
        </p:txBody>
      </p:sp>
      <p:sp>
        <p:nvSpPr>
          <p:cNvPr id="517162" name="Text Box 42"/>
          <p:cNvSpPr txBox="1">
            <a:spLocks noChangeArrowheads="1"/>
          </p:cNvSpPr>
          <p:nvPr/>
        </p:nvSpPr>
        <p:spPr bwMode="auto">
          <a:xfrm>
            <a:off x="2363788" y="3890963"/>
            <a:ext cx="16446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128.30.33.130</a:t>
            </a:r>
          </a:p>
        </p:txBody>
      </p:sp>
      <p:sp>
        <p:nvSpPr>
          <p:cNvPr id="517163" name="Text Box 43"/>
          <p:cNvSpPr txBox="1">
            <a:spLocks noChangeArrowheads="1"/>
          </p:cNvSpPr>
          <p:nvPr/>
        </p:nvSpPr>
        <p:spPr bwMode="auto">
          <a:xfrm>
            <a:off x="4438650" y="3536951"/>
            <a:ext cx="433388"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R</a:t>
            </a:r>
            <a:r>
              <a:rPr kumimoji="1" lang="en-US" altLang="zh-CN" sz="1800" baseline="-25000">
                <a:solidFill>
                  <a:srgbClr val="333399"/>
                </a:solidFill>
                <a:latin typeface="Arial" charset="0"/>
              </a:rPr>
              <a:t>1</a:t>
            </a:r>
          </a:p>
        </p:txBody>
      </p:sp>
      <p:sp>
        <p:nvSpPr>
          <p:cNvPr id="517164" name="Text Box 44"/>
          <p:cNvSpPr txBox="1">
            <a:spLocks noChangeArrowheads="1"/>
          </p:cNvSpPr>
          <p:nvPr/>
        </p:nvSpPr>
        <p:spPr bwMode="auto">
          <a:xfrm>
            <a:off x="4057650" y="3897313"/>
            <a:ext cx="3111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a:t>
            </a:r>
            <a:endParaRPr kumimoji="1" lang="en-US" altLang="zh-CN" sz="1800" baseline="-25000">
              <a:solidFill>
                <a:srgbClr val="333399"/>
              </a:solidFill>
              <a:latin typeface="Arial" charset="0"/>
            </a:endParaRPr>
          </a:p>
        </p:txBody>
      </p:sp>
      <p:sp>
        <p:nvSpPr>
          <p:cNvPr id="517165" name="Line 45"/>
          <p:cNvSpPr>
            <a:spLocks noChangeShapeType="1"/>
          </p:cNvSpPr>
          <p:nvPr/>
        </p:nvSpPr>
        <p:spPr bwMode="auto">
          <a:xfrm>
            <a:off x="5543550" y="4400551"/>
            <a:ext cx="1588" cy="569913"/>
          </a:xfrm>
          <a:prstGeom prst="line">
            <a:avLst/>
          </a:prstGeom>
          <a:noFill/>
          <a:ln w="28575">
            <a:solidFill>
              <a:srgbClr val="333399"/>
            </a:solidFill>
            <a:round/>
            <a:headEnd/>
            <a:tailEnd/>
          </a:ln>
          <a:effectLst/>
        </p:spPr>
        <p:txBody>
          <a:bodyPr/>
          <a:lstStyle/>
          <a:p>
            <a:endParaRPr lang="zh-CN" altLang="en-US"/>
          </a:p>
        </p:txBody>
      </p:sp>
      <p:grpSp>
        <p:nvGrpSpPr>
          <p:cNvPr id="517166" name="Group 46"/>
          <p:cNvGrpSpPr>
            <a:grpSpLocks/>
          </p:cNvGrpSpPr>
          <p:nvPr/>
        </p:nvGrpSpPr>
        <p:grpSpPr bwMode="auto">
          <a:xfrm>
            <a:off x="2892426" y="4843464"/>
            <a:ext cx="612775" cy="460375"/>
            <a:chOff x="864" y="1824"/>
            <a:chExt cx="432" cy="288"/>
          </a:xfrm>
        </p:grpSpPr>
        <p:pic>
          <p:nvPicPr>
            <p:cNvPr id="517167" name="Picture 47"/>
            <p:cNvPicPr>
              <a:picLocks noChangeArrowheads="1"/>
            </p:cNvPicPr>
            <p:nvPr/>
          </p:nvPicPr>
          <p:blipFill>
            <a:blip r:embed="rId4" cstate="print"/>
            <a:srcRect/>
            <a:stretch>
              <a:fillRect/>
            </a:stretch>
          </p:blipFill>
          <p:spPr bwMode="auto">
            <a:xfrm>
              <a:off x="864" y="1824"/>
              <a:ext cx="432" cy="288"/>
            </a:xfrm>
            <a:prstGeom prst="rect">
              <a:avLst/>
            </a:prstGeom>
            <a:noFill/>
            <a:ln w="12699">
              <a:noFill/>
              <a:miter lim="800000"/>
              <a:headEnd/>
              <a:tailEnd/>
            </a:ln>
            <a:effectLst/>
          </p:spPr>
        </p:pic>
        <p:pic>
          <p:nvPicPr>
            <p:cNvPr id="517168" name="Picture 48"/>
            <p:cNvPicPr>
              <a:picLocks noChangeArrowheads="1"/>
            </p:cNvPicPr>
            <p:nvPr/>
          </p:nvPicPr>
          <p:blipFill>
            <a:blip r:embed="rId4" cstate="print"/>
            <a:srcRect/>
            <a:stretch>
              <a:fillRect/>
            </a:stretch>
          </p:blipFill>
          <p:spPr bwMode="auto">
            <a:xfrm>
              <a:off x="864" y="1824"/>
              <a:ext cx="432" cy="288"/>
            </a:xfrm>
            <a:prstGeom prst="rect">
              <a:avLst/>
            </a:prstGeom>
            <a:noFill/>
            <a:ln w="12699">
              <a:noFill/>
              <a:miter lim="800000"/>
              <a:headEnd/>
              <a:tailEnd/>
            </a:ln>
            <a:effectLst/>
          </p:spPr>
        </p:pic>
      </p:grpSp>
      <p:sp>
        <p:nvSpPr>
          <p:cNvPr id="517169" name="Text Box 49"/>
          <p:cNvSpPr txBox="1">
            <a:spLocks noChangeArrowheads="1"/>
          </p:cNvSpPr>
          <p:nvPr/>
        </p:nvSpPr>
        <p:spPr bwMode="auto">
          <a:xfrm>
            <a:off x="2495550" y="4826001"/>
            <a:ext cx="433388"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R</a:t>
            </a:r>
            <a:r>
              <a:rPr kumimoji="1" lang="en-US" altLang="zh-CN" sz="1800" baseline="-25000">
                <a:solidFill>
                  <a:srgbClr val="333399"/>
                </a:solidFill>
                <a:latin typeface="Arial" charset="0"/>
              </a:rPr>
              <a:t>2</a:t>
            </a:r>
          </a:p>
        </p:txBody>
      </p:sp>
      <p:sp>
        <p:nvSpPr>
          <p:cNvPr id="517170" name="Line 50"/>
          <p:cNvSpPr>
            <a:spLocks noChangeShapeType="1"/>
          </p:cNvSpPr>
          <p:nvPr/>
        </p:nvSpPr>
        <p:spPr bwMode="auto">
          <a:xfrm>
            <a:off x="3741739" y="5707063"/>
            <a:ext cx="1587" cy="569912"/>
          </a:xfrm>
          <a:prstGeom prst="line">
            <a:avLst/>
          </a:prstGeom>
          <a:noFill/>
          <a:ln w="28575">
            <a:solidFill>
              <a:srgbClr val="333399"/>
            </a:solidFill>
            <a:round/>
            <a:headEnd/>
            <a:tailEnd/>
          </a:ln>
          <a:effectLst/>
        </p:spPr>
        <p:txBody>
          <a:bodyPr/>
          <a:lstStyle/>
          <a:p>
            <a:endParaRPr lang="zh-CN" altLang="en-US"/>
          </a:p>
        </p:txBody>
      </p:sp>
      <p:pic>
        <p:nvPicPr>
          <p:cNvPr id="517171" name="Picture 51"/>
          <p:cNvPicPr>
            <a:picLocks noChangeArrowheads="1"/>
          </p:cNvPicPr>
          <p:nvPr/>
        </p:nvPicPr>
        <p:blipFill>
          <a:blip r:embed="rId3" cstate="print"/>
          <a:srcRect/>
          <a:stretch>
            <a:fillRect/>
          </a:stretch>
        </p:blipFill>
        <p:spPr bwMode="auto">
          <a:xfrm>
            <a:off x="5368926" y="4784725"/>
            <a:ext cx="398463" cy="471488"/>
          </a:xfrm>
          <a:prstGeom prst="rect">
            <a:avLst/>
          </a:prstGeom>
          <a:noFill/>
          <a:ln w="9525">
            <a:noFill/>
            <a:miter lim="800000"/>
            <a:headEnd/>
            <a:tailEnd/>
          </a:ln>
          <a:effectLst/>
        </p:spPr>
      </p:pic>
      <p:sp>
        <p:nvSpPr>
          <p:cNvPr id="517172" name="Text Box 52"/>
          <p:cNvSpPr txBox="1">
            <a:spLocks noChangeArrowheads="1"/>
          </p:cNvSpPr>
          <p:nvPr/>
        </p:nvSpPr>
        <p:spPr bwMode="auto">
          <a:xfrm>
            <a:off x="5475289" y="3681414"/>
            <a:ext cx="4581525" cy="701675"/>
          </a:xfrm>
          <a:prstGeom prst="rect">
            <a:avLst/>
          </a:prstGeom>
          <a:noFill/>
          <a:ln w="9525">
            <a:noFill/>
            <a:miter lim="800000"/>
            <a:headEnd/>
            <a:tailEnd/>
          </a:ln>
          <a:effectLst/>
        </p:spPr>
        <p:txBody>
          <a:bodyPr>
            <a:spAutoFit/>
          </a:bodyPr>
          <a:lstStyle/>
          <a:p>
            <a:r>
              <a:rPr kumimoji="1" lang="zh-CN" altLang="en-US" sz="2000">
                <a:solidFill>
                  <a:srgbClr val="333399"/>
                </a:solidFill>
                <a:latin typeface="Arial" charset="0"/>
              </a:rPr>
              <a:t>子网</a:t>
            </a:r>
            <a:r>
              <a:rPr kumimoji="1" lang="en-US" altLang="zh-CN" sz="2000">
                <a:solidFill>
                  <a:srgbClr val="333399"/>
                </a:solidFill>
                <a:latin typeface="Arial" charset="0"/>
              </a:rPr>
              <a:t>2</a:t>
            </a:r>
            <a:r>
              <a:rPr kumimoji="1" lang="zh-CN" altLang="en-US" sz="2000">
                <a:solidFill>
                  <a:srgbClr val="333399"/>
                </a:solidFill>
                <a:latin typeface="Arial" charset="0"/>
              </a:rPr>
              <a:t>：网络地址 </a:t>
            </a:r>
            <a:r>
              <a:rPr kumimoji="1" lang="en-US" altLang="zh-CN" sz="2000">
                <a:solidFill>
                  <a:srgbClr val="333399"/>
                </a:solidFill>
                <a:latin typeface="Arial" charset="0"/>
              </a:rPr>
              <a:t>128.30.33.128</a:t>
            </a:r>
          </a:p>
          <a:p>
            <a:r>
              <a:rPr kumimoji="1" lang="en-US" altLang="zh-CN" sz="2000">
                <a:solidFill>
                  <a:srgbClr val="333399"/>
                </a:solidFill>
                <a:latin typeface="Arial" charset="0"/>
              </a:rPr>
              <a:t>            </a:t>
            </a:r>
            <a:r>
              <a:rPr kumimoji="1" lang="zh-CN" altLang="en-US" sz="2000">
                <a:solidFill>
                  <a:srgbClr val="333399"/>
                </a:solidFill>
                <a:latin typeface="Arial" charset="0"/>
              </a:rPr>
              <a:t>子网掩码 </a:t>
            </a:r>
            <a:r>
              <a:rPr kumimoji="1" lang="en-US" altLang="zh-CN" sz="2000">
                <a:solidFill>
                  <a:srgbClr val="333399"/>
                </a:solidFill>
                <a:latin typeface="Arial" charset="0"/>
              </a:rPr>
              <a:t>255.255.255.128</a:t>
            </a:r>
            <a:endParaRPr kumimoji="1" lang="en-US" altLang="zh-CN" sz="2000" baseline="-25000">
              <a:solidFill>
                <a:srgbClr val="333399"/>
              </a:solidFill>
              <a:latin typeface="Arial" charset="0"/>
            </a:endParaRPr>
          </a:p>
        </p:txBody>
      </p:sp>
      <p:sp>
        <p:nvSpPr>
          <p:cNvPr id="517173" name="Text Box 53"/>
          <p:cNvSpPr txBox="1">
            <a:spLocks noChangeArrowheads="1"/>
          </p:cNvSpPr>
          <p:nvPr/>
        </p:nvSpPr>
        <p:spPr bwMode="auto">
          <a:xfrm>
            <a:off x="5014914" y="4797426"/>
            <a:ext cx="433387"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t>
            </a:r>
            <a:r>
              <a:rPr kumimoji="1" lang="en-US" altLang="zh-CN" sz="1800" baseline="-25000">
                <a:solidFill>
                  <a:srgbClr val="333399"/>
                </a:solidFill>
                <a:latin typeface="Arial" charset="0"/>
              </a:rPr>
              <a:t>2</a:t>
            </a:r>
          </a:p>
        </p:txBody>
      </p:sp>
      <p:sp>
        <p:nvSpPr>
          <p:cNvPr id="517174" name="Text Box 54"/>
          <p:cNvSpPr txBox="1">
            <a:spLocks noChangeArrowheads="1"/>
          </p:cNvSpPr>
          <p:nvPr/>
        </p:nvSpPr>
        <p:spPr bwMode="auto">
          <a:xfrm>
            <a:off x="5664200" y="4760913"/>
            <a:ext cx="16446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128.30.33.138</a:t>
            </a:r>
          </a:p>
        </p:txBody>
      </p:sp>
      <p:sp>
        <p:nvSpPr>
          <p:cNvPr id="517175" name="Text Box 55"/>
          <p:cNvSpPr txBox="1">
            <a:spLocks noChangeArrowheads="1"/>
          </p:cNvSpPr>
          <p:nvPr/>
        </p:nvSpPr>
        <p:spPr bwMode="auto">
          <a:xfrm>
            <a:off x="2832100" y="4538663"/>
            <a:ext cx="3111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0</a:t>
            </a:r>
            <a:endParaRPr kumimoji="1" lang="en-US" altLang="zh-CN" sz="1800" baseline="-25000">
              <a:solidFill>
                <a:srgbClr val="333399"/>
              </a:solidFill>
              <a:latin typeface="Arial" charset="0"/>
            </a:endParaRPr>
          </a:p>
        </p:txBody>
      </p:sp>
      <p:sp>
        <p:nvSpPr>
          <p:cNvPr id="517176" name="Text Box 56"/>
          <p:cNvSpPr txBox="1">
            <a:spLocks noChangeArrowheads="1"/>
          </p:cNvSpPr>
          <p:nvPr/>
        </p:nvSpPr>
        <p:spPr bwMode="auto">
          <a:xfrm>
            <a:off x="2832100" y="5259388"/>
            <a:ext cx="3111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a:t>
            </a:r>
            <a:endParaRPr kumimoji="1" lang="en-US" altLang="zh-CN" sz="1800" baseline="-25000">
              <a:solidFill>
                <a:srgbClr val="333399"/>
              </a:solidFill>
              <a:latin typeface="Arial" charset="0"/>
            </a:endParaRPr>
          </a:p>
        </p:txBody>
      </p:sp>
      <p:sp>
        <p:nvSpPr>
          <p:cNvPr id="517177" name="Text Box 57"/>
          <p:cNvSpPr txBox="1">
            <a:spLocks noChangeArrowheads="1"/>
          </p:cNvSpPr>
          <p:nvPr/>
        </p:nvSpPr>
        <p:spPr bwMode="auto">
          <a:xfrm>
            <a:off x="3143250" y="4538663"/>
            <a:ext cx="16446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128.30.33.129</a:t>
            </a:r>
          </a:p>
        </p:txBody>
      </p:sp>
      <p:pic>
        <p:nvPicPr>
          <p:cNvPr id="517178" name="Picture 58"/>
          <p:cNvPicPr>
            <a:picLocks noChangeArrowheads="1"/>
          </p:cNvPicPr>
          <p:nvPr/>
        </p:nvPicPr>
        <p:blipFill>
          <a:blip r:embed="rId3" cstate="print"/>
          <a:srcRect/>
          <a:stretch>
            <a:fillRect/>
          </a:stretch>
        </p:blipFill>
        <p:spPr bwMode="auto">
          <a:xfrm>
            <a:off x="3567113" y="6016626"/>
            <a:ext cx="400050" cy="473075"/>
          </a:xfrm>
          <a:prstGeom prst="rect">
            <a:avLst/>
          </a:prstGeom>
          <a:noFill/>
          <a:ln w="9525">
            <a:noFill/>
            <a:miter lim="800000"/>
            <a:headEnd/>
            <a:tailEnd/>
          </a:ln>
          <a:effectLst/>
        </p:spPr>
      </p:pic>
      <p:sp>
        <p:nvSpPr>
          <p:cNvPr id="517179" name="Text Box 59"/>
          <p:cNvSpPr txBox="1">
            <a:spLocks noChangeArrowheads="1"/>
          </p:cNvSpPr>
          <p:nvPr/>
        </p:nvSpPr>
        <p:spPr bwMode="auto">
          <a:xfrm>
            <a:off x="3216275" y="5984876"/>
            <a:ext cx="433388"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t>
            </a:r>
            <a:r>
              <a:rPr kumimoji="1" lang="en-US" altLang="zh-CN" sz="1800" baseline="-25000">
                <a:solidFill>
                  <a:srgbClr val="333399"/>
                </a:solidFill>
                <a:latin typeface="Arial" charset="0"/>
              </a:rPr>
              <a:t>3</a:t>
            </a:r>
          </a:p>
        </p:txBody>
      </p:sp>
      <p:sp>
        <p:nvSpPr>
          <p:cNvPr id="517180" name="Text Box 60"/>
          <p:cNvSpPr txBox="1">
            <a:spLocks noChangeArrowheads="1"/>
          </p:cNvSpPr>
          <p:nvPr/>
        </p:nvSpPr>
        <p:spPr bwMode="auto">
          <a:xfrm>
            <a:off x="3211513" y="5257801"/>
            <a:ext cx="1390650"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128.30.36.2</a:t>
            </a:r>
          </a:p>
        </p:txBody>
      </p:sp>
      <p:sp>
        <p:nvSpPr>
          <p:cNvPr id="517181" name="Text Box 61"/>
          <p:cNvSpPr txBox="1">
            <a:spLocks noChangeArrowheads="1"/>
          </p:cNvSpPr>
          <p:nvPr/>
        </p:nvSpPr>
        <p:spPr bwMode="auto">
          <a:xfrm>
            <a:off x="5543551" y="5788026"/>
            <a:ext cx="3730625" cy="7016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子网</a:t>
            </a:r>
            <a:r>
              <a:rPr kumimoji="1" lang="en-US" altLang="zh-CN" sz="2000">
                <a:solidFill>
                  <a:srgbClr val="333399"/>
                </a:solidFill>
                <a:latin typeface="Arial" charset="0"/>
              </a:rPr>
              <a:t>3</a:t>
            </a:r>
            <a:r>
              <a:rPr kumimoji="1" lang="zh-CN" altLang="en-US" sz="2000">
                <a:solidFill>
                  <a:srgbClr val="333399"/>
                </a:solidFill>
                <a:latin typeface="Arial" charset="0"/>
              </a:rPr>
              <a:t>：网络地址 </a:t>
            </a:r>
            <a:r>
              <a:rPr kumimoji="1" lang="en-US" altLang="zh-CN" sz="2000">
                <a:solidFill>
                  <a:srgbClr val="333399"/>
                </a:solidFill>
                <a:latin typeface="Arial" charset="0"/>
              </a:rPr>
              <a:t>128.30.36.0</a:t>
            </a:r>
          </a:p>
          <a:p>
            <a:r>
              <a:rPr kumimoji="1" lang="en-US" altLang="zh-CN" sz="2000">
                <a:solidFill>
                  <a:srgbClr val="333399"/>
                </a:solidFill>
                <a:latin typeface="Arial" charset="0"/>
              </a:rPr>
              <a:t>            </a:t>
            </a:r>
            <a:r>
              <a:rPr kumimoji="1" lang="zh-CN" altLang="en-US" sz="2000">
                <a:solidFill>
                  <a:srgbClr val="333399"/>
                </a:solidFill>
                <a:latin typeface="Arial" charset="0"/>
              </a:rPr>
              <a:t>子网掩码 </a:t>
            </a:r>
            <a:r>
              <a:rPr kumimoji="1" lang="en-US" altLang="zh-CN" sz="2000">
                <a:solidFill>
                  <a:srgbClr val="333399"/>
                </a:solidFill>
                <a:latin typeface="Arial" charset="0"/>
              </a:rPr>
              <a:t>255.255.255.0</a:t>
            </a:r>
            <a:endParaRPr kumimoji="1" lang="en-US" altLang="zh-CN" sz="2000" baseline="-25000">
              <a:solidFill>
                <a:srgbClr val="333399"/>
              </a:solidFill>
              <a:latin typeface="Arial" charset="0"/>
            </a:endParaRPr>
          </a:p>
        </p:txBody>
      </p:sp>
      <p:sp>
        <p:nvSpPr>
          <p:cNvPr id="517182" name="Text Box 62"/>
          <p:cNvSpPr txBox="1">
            <a:spLocks noChangeArrowheads="1"/>
          </p:cNvSpPr>
          <p:nvPr/>
        </p:nvSpPr>
        <p:spPr bwMode="auto">
          <a:xfrm>
            <a:off x="3857625" y="6056313"/>
            <a:ext cx="15176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128.30.36.12</a:t>
            </a:r>
          </a:p>
        </p:txBody>
      </p:sp>
      <p:sp>
        <p:nvSpPr>
          <p:cNvPr id="517183" name="Rectangle 63"/>
          <p:cNvSpPr>
            <a:spLocks noChangeArrowheads="1"/>
          </p:cNvSpPr>
          <p:nvPr/>
        </p:nvSpPr>
        <p:spPr bwMode="auto">
          <a:xfrm>
            <a:off x="1524000" y="5300664"/>
            <a:ext cx="9144000" cy="1557337"/>
          </a:xfrm>
          <a:prstGeom prst="rect">
            <a:avLst/>
          </a:prstGeom>
          <a:solidFill>
            <a:srgbClr val="FFCCFF"/>
          </a:solidFill>
          <a:ln w="9525">
            <a:noFill/>
            <a:miter lim="800000"/>
            <a:headEnd/>
            <a:tailEnd/>
          </a:ln>
          <a:effectLst/>
        </p:spPr>
        <p:txBody>
          <a:bodyPr wrap="none" anchor="ctr"/>
          <a:lstStyle/>
          <a:p>
            <a:pPr algn="ctr">
              <a:lnSpc>
                <a:spcPct val="110000"/>
              </a:lnSpc>
            </a:pPr>
            <a:r>
              <a:rPr lang="en-US" altLang="zh-CN">
                <a:solidFill>
                  <a:srgbClr val="333399"/>
                </a:solidFill>
                <a:latin typeface="Arial" charset="0"/>
              </a:rPr>
              <a:t>255.255.255.128 </a:t>
            </a:r>
            <a:r>
              <a:rPr lang="en-US" altLang="zh-CN">
                <a:solidFill>
                  <a:schemeClr val="hlink"/>
                </a:solidFill>
                <a:latin typeface="Arial" charset="0"/>
              </a:rPr>
              <a:t>AND</a:t>
            </a:r>
            <a:r>
              <a:rPr lang="en-US" altLang="zh-CN">
                <a:solidFill>
                  <a:srgbClr val="333399"/>
                </a:solidFill>
                <a:latin typeface="Arial" charset="0"/>
              </a:rPr>
              <a:t> 128.30.33.138 = 128.30.33.128</a:t>
            </a:r>
          </a:p>
          <a:p>
            <a:pPr algn="ctr">
              <a:lnSpc>
                <a:spcPct val="110000"/>
              </a:lnSpc>
            </a:pPr>
            <a:r>
              <a:rPr lang="zh-CN" altLang="en-US">
                <a:solidFill>
                  <a:schemeClr val="hlink"/>
                </a:solidFill>
                <a:latin typeface="Arial" charset="0"/>
              </a:rPr>
              <a:t>不匹配</a:t>
            </a:r>
            <a:r>
              <a:rPr lang="en-US" altLang="zh-CN">
                <a:solidFill>
                  <a:schemeClr val="hlink"/>
                </a:solidFill>
                <a:latin typeface="Arial" charset="0"/>
              </a:rPr>
              <a:t>!</a:t>
            </a:r>
          </a:p>
          <a:p>
            <a:pPr algn="ctr">
              <a:lnSpc>
                <a:spcPct val="110000"/>
              </a:lnSpc>
            </a:pPr>
            <a:r>
              <a:rPr lang="zh-CN" altLang="en-US">
                <a:solidFill>
                  <a:srgbClr val="333399"/>
                </a:solidFill>
                <a:latin typeface="Arial" charset="0"/>
              </a:rPr>
              <a:t>（因为</a:t>
            </a:r>
            <a:r>
              <a:rPr lang="en-US" altLang="zh-CN">
                <a:solidFill>
                  <a:srgbClr val="333399"/>
                </a:solidFill>
                <a:latin typeface="Arial" charset="0"/>
              </a:rPr>
              <a:t>128.30.33.128 </a:t>
            </a:r>
            <a:r>
              <a:rPr lang="zh-CN" altLang="en-US">
                <a:solidFill>
                  <a:srgbClr val="333399"/>
                </a:solidFill>
                <a:latin typeface="Arial" charset="0"/>
              </a:rPr>
              <a:t>与路由表中的 </a:t>
            </a:r>
            <a:r>
              <a:rPr lang="en-US" altLang="zh-CN">
                <a:solidFill>
                  <a:srgbClr val="333399"/>
                </a:solidFill>
                <a:latin typeface="Arial" charset="0"/>
              </a:rPr>
              <a:t>128.30.33.0 </a:t>
            </a:r>
            <a:r>
              <a:rPr lang="zh-CN" altLang="en-US">
                <a:solidFill>
                  <a:srgbClr val="333399"/>
                </a:solidFill>
                <a:latin typeface="Arial" charset="0"/>
              </a:rPr>
              <a:t>不一致）</a:t>
            </a:r>
          </a:p>
        </p:txBody>
      </p:sp>
      <p:sp>
        <p:nvSpPr>
          <p:cNvPr id="517184" name="Rectangle 64"/>
          <p:cNvSpPr>
            <a:spLocks noChangeArrowheads="1"/>
          </p:cNvSpPr>
          <p:nvPr/>
        </p:nvSpPr>
        <p:spPr bwMode="auto">
          <a:xfrm>
            <a:off x="1666875" y="1162051"/>
            <a:ext cx="7488238" cy="504825"/>
          </a:xfrm>
          <a:prstGeom prst="rect">
            <a:avLst/>
          </a:prstGeom>
          <a:solidFill>
            <a:srgbClr val="FFFF99"/>
          </a:solidFill>
          <a:ln w="9525">
            <a:solidFill>
              <a:schemeClr val="tx1"/>
            </a:solidFill>
            <a:miter lim="800000"/>
            <a:headEnd/>
            <a:tailEnd/>
          </a:ln>
          <a:effectLst/>
        </p:spPr>
        <p:txBody>
          <a:bodyPr wrap="none" anchor="ctr"/>
          <a:lstStyle/>
          <a:p>
            <a:pPr algn="just"/>
            <a:r>
              <a:rPr lang="en-US" altLang="zh-CN">
                <a:solidFill>
                  <a:srgbClr val="333399"/>
                </a:solidFill>
                <a:latin typeface="Arial" charset="0"/>
              </a:rPr>
              <a:t>R</a:t>
            </a:r>
            <a:r>
              <a:rPr lang="en-US" altLang="zh-CN" baseline="-25000">
                <a:solidFill>
                  <a:srgbClr val="333399"/>
                </a:solidFill>
                <a:latin typeface="Arial" charset="0"/>
              </a:rPr>
              <a:t>1</a:t>
            </a:r>
            <a:r>
              <a:rPr lang="en-US" altLang="zh-CN" sz="1800">
                <a:solidFill>
                  <a:srgbClr val="333399"/>
                </a:solidFill>
                <a:latin typeface="Arial" charset="0"/>
              </a:rPr>
              <a:t> </a:t>
            </a:r>
            <a:r>
              <a:rPr lang="zh-CN" altLang="en-US">
                <a:solidFill>
                  <a:srgbClr val="333399"/>
                </a:solidFill>
                <a:latin typeface="Arial" charset="0"/>
              </a:rPr>
              <a:t>收到的分组的目的 </a:t>
            </a:r>
            <a:r>
              <a:rPr lang="en-US" altLang="zh-CN">
                <a:solidFill>
                  <a:srgbClr val="333399"/>
                </a:solidFill>
                <a:latin typeface="Arial" charset="0"/>
              </a:rPr>
              <a:t>IP </a:t>
            </a:r>
            <a:r>
              <a:rPr lang="zh-CN" altLang="en-US">
                <a:solidFill>
                  <a:srgbClr val="333399"/>
                </a:solidFill>
                <a:latin typeface="Arial" charset="0"/>
              </a:rPr>
              <a:t>地址：</a:t>
            </a:r>
            <a:r>
              <a:rPr lang="en-US" altLang="zh-CN">
                <a:solidFill>
                  <a:srgbClr val="333399"/>
                </a:solidFill>
                <a:latin typeface="Arial" charset="0"/>
              </a:rPr>
              <a:t>128.30.33.138</a:t>
            </a:r>
          </a:p>
        </p:txBody>
      </p:sp>
      <p:grpSp>
        <p:nvGrpSpPr>
          <p:cNvPr id="517185" name="Group 65"/>
          <p:cNvGrpSpPr>
            <a:grpSpLocks/>
          </p:cNvGrpSpPr>
          <p:nvPr/>
        </p:nvGrpSpPr>
        <p:grpSpPr bwMode="auto">
          <a:xfrm>
            <a:off x="6678614" y="1654175"/>
            <a:ext cx="2586037" cy="1054100"/>
            <a:chOff x="3247" y="1042"/>
            <a:chExt cx="1629" cy="664"/>
          </a:xfrm>
        </p:grpSpPr>
        <p:sp>
          <p:nvSpPr>
            <p:cNvPr id="517186" name="Line 66"/>
            <p:cNvSpPr>
              <a:spLocks noChangeShapeType="1"/>
            </p:cNvSpPr>
            <p:nvPr/>
          </p:nvSpPr>
          <p:spPr bwMode="auto">
            <a:xfrm>
              <a:off x="3742" y="1706"/>
              <a:ext cx="1134" cy="0"/>
            </a:xfrm>
            <a:prstGeom prst="line">
              <a:avLst/>
            </a:prstGeom>
            <a:noFill/>
            <a:ln w="76200">
              <a:solidFill>
                <a:schemeClr val="hlink"/>
              </a:solidFill>
              <a:round/>
              <a:headEnd/>
              <a:tailEnd/>
            </a:ln>
            <a:effectLst/>
          </p:spPr>
          <p:txBody>
            <a:bodyPr/>
            <a:lstStyle/>
            <a:p>
              <a:endParaRPr lang="zh-CN" altLang="en-US"/>
            </a:p>
          </p:txBody>
        </p:sp>
        <p:sp>
          <p:nvSpPr>
            <p:cNvPr id="517187" name="Line 67"/>
            <p:cNvSpPr>
              <a:spLocks noChangeShapeType="1"/>
            </p:cNvSpPr>
            <p:nvPr/>
          </p:nvSpPr>
          <p:spPr bwMode="auto">
            <a:xfrm flipV="1">
              <a:off x="3247" y="1042"/>
              <a:ext cx="1428" cy="0"/>
            </a:xfrm>
            <a:prstGeom prst="line">
              <a:avLst/>
            </a:prstGeom>
            <a:noFill/>
            <a:ln w="76200">
              <a:solidFill>
                <a:schemeClr val="hlink"/>
              </a:solidFill>
              <a:round/>
              <a:headEnd/>
              <a:tailEnd/>
            </a:ln>
            <a:effectLst/>
          </p:spPr>
          <p:txBody>
            <a:bodyPr/>
            <a:lstStyle/>
            <a:p>
              <a:endParaRPr lang="zh-CN" altLang="en-US"/>
            </a:p>
          </p:txBody>
        </p:sp>
      </p:grpSp>
      <p:sp>
        <p:nvSpPr>
          <p:cNvPr id="517188" name="AutoShape 68"/>
          <p:cNvSpPr>
            <a:spLocks noChangeArrowheads="1"/>
          </p:cNvSpPr>
          <p:nvPr/>
        </p:nvSpPr>
        <p:spPr bwMode="auto">
          <a:xfrm rot="-546457">
            <a:off x="3790951" y="1557339"/>
            <a:ext cx="144463" cy="2160587"/>
          </a:xfrm>
          <a:prstGeom prst="downArrow">
            <a:avLst>
              <a:gd name="adj1" fmla="val 50000"/>
              <a:gd name="adj2" fmla="val 373900"/>
            </a:avLst>
          </a:prstGeom>
          <a:solidFill>
            <a:schemeClr val="accent1"/>
          </a:solidFill>
          <a:ln w="9525">
            <a:solidFill>
              <a:srgbClr val="333399"/>
            </a:solidFill>
            <a:miter lim="800000"/>
            <a:headEnd/>
            <a:tailEnd/>
          </a:ln>
          <a:effectLst/>
        </p:spPr>
        <p:txBody>
          <a:bodyPr vert="eaVert" wrap="none" anchor="ctr"/>
          <a:lstStyle/>
          <a:p>
            <a:endParaRPr lang="zh-CN" altLang="en-US"/>
          </a:p>
        </p:txBody>
      </p:sp>
      <p:sp>
        <p:nvSpPr>
          <p:cNvPr id="517189" name="AutoShape 69"/>
          <p:cNvSpPr>
            <a:spLocks noChangeArrowheads="1"/>
          </p:cNvSpPr>
          <p:nvPr/>
        </p:nvSpPr>
        <p:spPr bwMode="auto">
          <a:xfrm>
            <a:off x="5232401" y="2420938"/>
            <a:ext cx="576263" cy="215900"/>
          </a:xfrm>
          <a:prstGeom prst="rightArrow">
            <a:avLst>
              <a:gd name="adj1" fmla="val 50000"/>
              <a:gd name="adj2" fmla="val 66728"/>
            </a:avLst>
          </a:prstGeom>
          <a:solidFill>
            <a:schemeClr val="accent1"/>
          </a:solidFill>
          <a:ln w="9525">
            <a:solidFill>
              <a:schemeClr val="tx2"/>
            </a:solidFill>
            <a:miter lim="800000"/>
            <a:headEnd/>
            <a:tailEnd/>
          </a:ln>
          <a:effectLst/>
        </p:spPr>
        <p:txBody>
          <a:bodyPr wrap="none" anchor="ctr"/>
          <a:lstStyle/>
          <a:p>
            <a:endParaRPr lang="zh-CN" altLang="en-US"/>
          </a:p>
        </p:txBody>
      </p:sp>
      <p:grpSp>
        <p:nvGrpSpPr>
          <p:cNvPr id="517190" name="Group 70"/>
          <p:cNvGrpSpPr>
            <a:grpSpLocks/>
          </p:cNvGrpSpPr>
          <p:nvPr/>
        </p:nvGrpSpPr>
        <p:grpSpPr bwMode="auto">
          <a:xfrm>
            <a:off x="5670551" y="2698750"/>
            <a:ext cx="4727575" cy="3157538"/>
            <a:chOff x="2612" y="1700"/>
            <a:chExt cx="2978" cy="1989"/>
          </a:xfrm>
        </p:grpSpPr>
        <p:sp>
          <p:nvSpPr>
            <p:cNvPr id="517191" name="Line 71"/>
            <p:cNvSpPr>
              <a:spLocks noChangeShapeType="1"/>
            </p:cNvSpPr>
            <p:nvPr/>
          </p:nvSpPr>
          <p:spPr bwMode="auto">
            <a:xfrm>
              <a:off x="2612" y="1700"/>
              <a:ext cx="1134" cy="0"/>
            </a:xfrm>
            <a:prstGeom prst="line">
              <a:avLst/>
            </a:prstGeom>
            <a:noFill/>
            <a:ln w="76200">
              <a:solidFill>
                <a:schemeClr val="tx2"/>
              </a:solidFill>
              <a:round/>
              <a:headEnd/>
              <a:tailEnd/>
            </a:ln>
            <a:effectLst/>
          </p:spPr>
          <p:txBody>
            <a:bodyPr/>
            <a:lstStyle/>
            <a:p>
              <a:endParaRPr lang="zh-CN" altLang="en-US"/>
            </a:p>
          </p:txBody>
        </p:sp>
        <p:sp>
          <p:nvSpPr>
            <p:cNvPr id="517192" name="Line 72"/>
            <p:cNvSpPr>
              <a:spLocks noChangeShapeType="1"/>
            </p:cNvSpPr>
            <p:nvPr/>
          </p:nvSpPr>
          <p:spPr bwMode="auto">
            <a:xfrm flipV="1">
              <a:off x="4162" y="3689"/>
              <a:ext cx="1428" cy="0"/>
            </a:xfrm>
            <a:prstGeom prst="line">
              <a:avLst/>
            </a:prstGeom>
            <a:noFill/>
            <a:ln w="76200">
              <a:solidFill>
                <a:schemeClr val="hlink"/>
              </a:solidFill>
              <a:round/>
              <a:headEnd/>
              <a:tailEnd/>
            </a:ln>
            <a:effectLst/>
          </p:spPr>
          <p:txBody>
            <a:bodyPr/>
            <a:lstStyle/>
            <a:p>
              <a:endParaRPr lang="zh-CN" altLang="en-US"/>
            </a:p>
          </p:txBody>
        </p:sp>
      </p:grpSp>
      <p:sp>
        <p:nvSpPr>
          <p:cNvPr id="517193" name="Line 73"/>
          <p:cNvSpPr>
            <a:spLocks noChangeShapeType="1"/>
          </p:cNvSpPr>
          <p:nvPr/>
        </p:nvSpPr>
        <p:spPr bwMode="auto">
          <a:xfrm>
            <a:off x="6527801" y="2708275"/>
            <a:ext cx="2663825" cy="2736850"/>
          </a:xfrm>
          <a:prstGeom prst="line">
            <a:avLst/>
          </a:prstGeom>
          <a:noFill/>
          <a:ln w="76200">
            <a:solidFill>
              <a:srgbClr val="333399"/>
            </a:solidFill>
            <a:round/>
            <a:headEnd type="triangle" w="med" len="lg"/>
            <a:tailEnd type="triangle" w="med" len="lg"/>
          </a:ln>
          <a:effectLst/>
        </p:spPr>
        <p:txBody>
          <a:bodyPr/>
          <a:lstStyle/>
          <a:p>
            <a:endParaRPr lang="zh-CN" altLang="en-US"/>
          </a:p>
        </p:txBody>
      </p:sp>
      <p:sp>
        <p:nvSpPr>
          <p:cNvPr id="517194" name="Text Box 74"/>
          <p:cNvSpPr txBox="1">
            <a:spLocks noChangeArrowheads="1"/>
          </p:cNvSpPr>
          <p:nvPr/>
        </p:nvSpPr>
        <p:spPr bwMode="auto">
          <a:xfrm>
            <a:off x="6816726" y="3633789"/>
            <a:ext cx="1877437" cy="769441"/>
          </a:xfrm>
          <a:prstGeom prst="rect">
            <a:avLst/>
          </a:prstGeom>
          <a:solidFill>
            <a:srgbClr val="CCECFF"/>
          </a:solidFill>
          <a:ln w="76200" cmpd="tri">
            <a:solidFill>
              <a:srgbClr val="333399"/>
            </a:solidFill>
            <a:miter lim="800000"/>
            <a:headEnd/>
            <a:tailEnd/>
          </a:ln>
          <a:effectLst/>
        </p:spPr>
        <p:txBody>
          <a:bodyPr wrap="none">
            <a:spAutoFit/>
          </a:bodyPr>
          <a:lstStyle/>
          <a:p>
            <a:r>
              <a:rPr lang="zh-CN" altLang="en-US" sz="4400">
                <a:solidFill>
                  <a:srgbClr val="333399"/>
                </a:solidFill>
              </a:rPr>
              <a:t>不一致</a:t>
            </a:r>
          </a:p>
        </p:txBody>
      </p:sp>
      <p:sp>
        <p:nvSpPr>
          <p:cNvPr id="75" name="灯片编号占位符 74"/>
          <p:cNvSpPr>
            <a:spLocks noGrp="1"/>
          </p:cNvSpPr>
          <p:nvPr>
            <p:ph type="sldNum" sz="quarter" idx="12"/>
          </p:nvPr>
        </p:nvSpPr>
        <p:spPr/>
        <p:txBody>
          <a:bodyPr/>
          <a:lstStyle/>
          <a:p>
            <a:fld id="{D3A4A6D3-E7FD-4616-8E66-2F1A332385E9}" type="slidenum">
              <a:rPr lang="en-US" altLang="zh-CN" smtClean="0"/>
              <a:pPr/>
              <a:t>112</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7189"/>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2000" fill="hold" grpId="1" nodeType="afterEffect">
                                  <p:stCondLst>
                                    <p:cond delay="500"/>
                                  </p:stCondLst>
                                  <p:childTnLst>
                                    <p:anim calcmode="discrete" valueType="str">
                                      <p:cBhvr>
                                        <p:cTn id="9" dur="1000" fill="hold"/>
                                        <p:tgtEl>
                                          <p:spTgt spid="517189"/>
                                        </p:tgtEl>
                                        <p:attrNameLst>
                                          <p:attrName>style.visibility</p:attrName>
                                        </p:attrNameLst>
                                      </p:cBhvr>
                                      <p:tavLst>
                                        <p:tav tm="0">
                                          <p:val>
                                            <p:strVal val="hidden"/>
                                          </p:val>
                                        </p:tav>
                                        <p:tav tm="50000">
                                          <p:val>
                                            <p:strVal val="visible"/>
                                          </p:val>
                                        </p:tav>
                                      </p:tavLst>
                                    </p:anim>
                                  </p:childTnLst>
                                </p:cTn>
                              </p:par>
                            </p:childTnLst>
                          </p:cTn>
                        </p:par>
                        <p:par>
                          <p:cTn id="10" fill="hold">
                            <p:stCondLst>
                              <p:cond delay="2500"/>
                            </p:stCondLst>
                            <p:childTnLst>
                              <p:par>
                                <p:cTn id="11" presetID="1" presetClass="exit" presetSubtype="0" fill="hold" grpId="2" nodeType="afterEffect">
                                  <p:stCondLst>
                                    <p:cond delay="0"/>
                                  </p:stCondLst>
                                  <p:childTnLst>
                                    <p:set>
                                      <p:cBhvr>
                                        <p:cTn id="12" dur="1" fill="hold">
                                          <p:stCondLst>
                                            <p:cond delay="0"/>
                                          </p:stCondLst>
                                        </p:cTn>
                                        <p:tgtEl>
                                          <p:spTgt spid="517189"/>
                                        </p:tgtEl>
                                        <p:attrNameLst>
                                          <p:attrName>style.visibility</p:attrName>
                                        </p:attrNameLst>
                                      </p:cBhvr>
                                      <p:to>
                                        <p:strVal val="hidden"/>
                                      </p:to>
                                    </p:set>
                                  </p:childTnLst>
                                </p:cTn>
                              </p:par>
                            </p:childTnLst>
                          </p:cTn>
                        </p:par>
                        <p:par>
                          <p:cTn id="13" fill="hold">
                            <p:stCondLst>
                              <p:cond delay="2500"/>
                            </p:stCondLst>
                            <p:childTnLst>
                              <p:par>
                                <p:cTn id="14" presetID="1" presetClass="entr" presetSubtype="0" fill="hold" nodeType="afterEffect">
                                  <p:stCondLst>
                                    <p:cond delay="0"/>
                                  </p:stCondLst>
                                  <p:childTnLst>
                                    <p:set>
                                      <p:cBhvr>
                                        <p:cTn id="15" dur="1" fill="hold">
                                          <p:stCondLst>
                                            <p:cond delay="0"/>
                                          </p:stCondLst>
                                        </p:cTn>
                                        <p:tgtEl>
                                          <p:spTgt spid="517185"/>
                                        </p:tgtEl>
                                        <p:attrNameLst>
                                          <p:attrName>style.visibility</p:attrName>
                                        </p:attrNameLst>
                                      </p:cBhvr>
                                      <p:to>
                                        <p:strVal val="visible"/>
                                      </p:to>
                                    </p:set>
                                  </p:childTnLst>
                                </p:cTn>
                              </p:par>
                            </p:childTnLst>
                          </p:cTn>
                        </p:par>
                        <p:par>
                          <p:cTn id="16" fill="hold">
                            <p:stCondLst>
                              <p:cond delay="2500"/>
                            </p:stCondLst>
                            <p:childTnLst>
                              <p:par>
                                <p:cTn id="17" presetID="35" presetClass="emph" presetSubtype="0" repeatCount="3000" fill="hold" nodeType="afterEffect">
                                  <p:stCondLst>
                                    <p:cond delay="500"/>
                                  </p:stCondLst>
                                  <p:childTnLst>
                                    <p:anim calcmode="discrete" valueType="str">
                                      <p:cBhvr>
                                        <p:cTn id="18" dur="1000" fill="hold"/>
                                        <p:tgtEl>
                                          <p:spTgt spid="517185"/>
                                        </p:tgtEl>
                                        <p:attrNameLst>
                                          <p:attrName>style.visibility</p:attrName>
                                        </p:attrNameLst>
                                      </p:cBhvr>
                                      <p:tavLst>
                                        <p:tav tm="0">
                                          <p:val>
                                            <p:strVal val="hidden"/>
                                          </p:val>
                                        </p:tav>
                                        <p:tav tm="50000">
                                          <p:val>
                                            <p:strVal val="visible"/>
                                          </p:val>
                                        </p:tav>
                                      </p:tavLst>
                                    </p:anim>
                                  </p:childTnLst>
                                </p:cTn>
                              </p:par>
                            </p:childTnLst>
                          </p:cTn>
                        </p:par>
                        <p:par>
                          <p:cTn id="19" fill="hold">
                            <p:stCondLst>
                              <p:cond delay="6000"/>
                            </p:stCondLst>
                            <p:childTnLst>
                              <p:par>
                                <p:cTn id="20" presetID="22" presetClass="entr" presetSubtype="1" fill="hold" grpId="0" nodeType="afterEffect">
                                  <p:stCondLst>
                                    <p:cond delay="0"/>
                                  </p:stCondLst>
                                  <p:childTnLst>
                                    <p:set>
                                      <p:cBhvr>
                                        <p:cTn id="21" dur="1" fill="hold">
                                          <p:stCondLst>
                                            <p:cond delay="0"/>
                                          </p:stCondLst>
                                        </p:cTn>
                                        <p:tgtEl>
                                          <p:spTgt spid="517183"/>
                                        </p:tgtEl>
                                        <p:attrNameLst>
                                          <p:attrName>style.visibility</p:attrName>
                                        </p:attrNameLst>
                                      </p:cBhvr>
                                      <p:to>
                                        <p:strVal val="visible"/>
                                      </p:to>
                                    </p:set>
                                    <p:animEffect transition="in" filter="wipe(up)">
                                      <p:cBhvr>
                                        <p:cTn id="22" dur="5000"/>
                                        <p:tgtEl>
                                          <p:spTgt spid="517183"/>
                                        </p:tgtEl>
                                      </p:cBhvr>
                                    </p:animEffect>
                                  </p:childTnLst>
                                </p:cTn>
                              </p:par>
                            </p:childTnLst>
                          </p:cTn>
                        </p:par>
                        <p:par>
                          <p:cTn id="23" fill="hold">
                            <p:stCondLst>
                              <p:cond delay="11000"/>
                            </p:stCondLst>
                            <p:childTnLst>
                              <p:par>
                                <p:cTn id="24" presetID="1" presetClass="entr" presetSubtype="0" fill="hold" nodeType="afterEffect">
                                  <p:stCondLst>
                                    <p:cond delay="0"/>
                                  </p:stCondLst>
                                  <p:childTnLst>
                                    <p:set>
                                      <p:cBhvr>
                                        <p:cTn id="25" dur="1" fill="hold">
                                          <p:stCondLst>
                                            <p:cond delay="0"/>
                                          </p:stCondLst>
                                        </p:cTn>
                                        <p:tgtEl>
                                          <p:spTgt spid="517190"/>
                                        </p:tgtEl>
                                        <p:attrNameLst>
                                          <p:attrName>style.visibility</p:attrName>
                                        </p:attrNameLst>
                                      </p:cBhvr>
                                      <p:to>
                                        <p:strVal val="visible"/>
                                      </p:to>
                                    </p:set>
                                  </p:childTnLst>
                                </p:cTn>
                              </p:par>
                            </p:childTnLst>
                          </p:cTn>
                        </p:par>
                        <p:par>
                          <p:cTn id="26" fill="hold">
                            <p:stCondLst>
                              <p:cond delay="11000"/>
                            </p:stCondLst>
                            <p:childTnLst>
                              <p:par>
                                <p:cTn id="27" presetID="35" presetClass="emph" presetSubtype="0" repeatCount="3000" fill="hold" nodeType="afterEffect">
                                  <p:stCondLst>
                                    <p:cond delay="500"/>
                                  </p:stCondLst>
                                  <p:childTnLst>
                                    <p:anim calcmode="discrete" valueType="str">
                                      <p:cBhvr>
                                        <p:cTn id="28" dur="1000" fill="hold"/>
                                        <p:tgtEl>
                                          <p:spTgt spid="517190"/>
                                        </p:tgtEl>
                                        <p:attrNameLst>
                                          <p:attrName>style.visibility</p:attrName>
                                        </p:attrNameLst>
                                      </p:cBhvr>
                                      <p:tavLst>
                                        <p:tav tm="0">
                                          <p:val>
                                            <p:strVal val="hidden"/>
                                          </p:val>
                                        </p:tav>
                                        <p:tav tm="50000">
                                          <p:val>
                                            <p:strVal val="visible"/>
                                          </p:val>
                                        </p:tav>
                                      </p:tavLst>
                                    </p:anim>
                                  </p:childTnLst>
                                </p:cTn>
                              </p:par>
                            </p:childTnLst>
                          </p:cTn>
                        </p:par>
                        <p:par>
                          <p:cTn id="29" fill="hold">
                            <p:stCondLst>
                              <p:cond delay="14500"/>
                            </p:stCondLst>
                            <p:childTnLst>
                              <p:par>
                                <p:cTn id="30" presetID="1" presetClass="entr" presetSubtype="0" fill="hold" grpId="0" nodeType="afterEffect">
                                  <p:stCondLst>
                                    <p:cond delay="0"/>
                                  </p:stCondLst>
                                  <p:childTnLst>
                                    <p:set>
                                      <p:cBhvr>
                                        <p:cTn id="31" dur="1" fill="hold">
                                          <p:stCondLst>
                                            <p:cond delay="0"/>
                                          </p:stCondLst>
                                        </p:cTn>
                                        <p:tgtEl>
                                          <p:spTgt spid="51719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517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83" grpId="0" animBg="1"/>
      <p:bldP spid="517189" grpId="0" animBg="1"/>
      <p:bldP spid="517189" grpId="1" animBg="1"/>
      <p:bldP spid="517189" grpId="2" animBg="1"/>
      <p:bldP spid="517193" grpId="0" animBg="1"/>
      <p:bldP spid="517194" grpId="0" animBg="1"/>
    </p:bld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a:xfrm>
            <a:off x="1631951" y="115889"/>
            <a:ext cx="8893175" cy="992187"/>
          </a:xfrm>
          <a:solidFill>
            <a:srgbClr val="CCECFF"/>
          </a:solidFill>
          <a:ln>
            <a:solidFill>
              <a:schemeClr val="tx2"/>
            </a:solidFill>
          </a:ln>
        </p:spPr>
        <p:txBody>
          <a:bodyPr/>
          <a:lstStyle/>
          <a:p>
            <a:pPr algn="ctr"/>
            <a:r>
              <a:rPr lang="zh-CN" altLang="en-US" sz="2800"/>
              <a:t>路由器 </a:t>
            </a:r>
            <a:r>
              <a:rPr lang="en-US" altLang="zh-CN" sz="2800"/>
              <a:t>R</a:t>
            </a:r>
            <a:r>
              <a:rPr lang="en-US" altLang="zh-CN" sz="2800" baseline="-25000"/>
              <a:t>1 </a:t>
            </a:r>
            <a:r>
              <a:rPr lang="zh-CN" altLang="en-US" sz="2800"/>
              <a:t>再用路由表中第 </a:t>
            </a:r>
            <a:r>
              <a:rPr lang="en-US" altLang="zh-CN" sz="2800"/>
              <a:t>2 </a:t>
            </a:r>
            <a:r>
              <a:rPr lang="zh-CN" altLang="en-US" sz="2800"/>
              <a:t>个项目的</a:t>
            </a:r>
            <a:br>
              <a:rPr lang="zh-CN" altLang="en-US" sz="2800"/>
            </a:br>
            <a:r>
              <a:rPr lang="zh-CN" altLang="en-US" sz="2800"/>
              <a:t>子网掩码和 </a:t>
            </a:r>
            <a:r>
              <a:rPr lang="en-US" altLang="zh-CN" sz="2800"/>
              <a:t>128.30.33.138 </a:t>
            </a:r>
            <a:r>
              <a:rPr lang="zh-CN" altLang="en-US" sz="2800"/>
              <a:t>逐比特 </a:t>
            </a:r>
            <a:r>
              <a:rPr lang="en-US" altLang="zh-CN" sz="2800">
                <a:solidFill>
                  <a:schemeClr val="hlink"/>
                </a:solidFill>
              </a:rPr>
              <a:t>AND</a:t>
            </a:r>
            <a:r>
              <a:rPr lang="en-US" altLang="zh-CN" sz="2800"/>
              <a:t> </a:t>
            </a:r>
            <a:r>
              <a:rPr lang="zh-CN" altLang="en-US" sz="2800"/>
              <a:t>操作 </a:t>
            </a:r>
          </a:p>
        </p:txBody>
      </p:sp>
      <p:sp>
        <p:nvSpPr>
          <p:cNvPr id="518147" name="Freeform 3"/>
          <p:cNvSpPr>
            <a:spLocks/>
          </p:cNvSpPr>
          <p:nvPr/>
        </p:nvSpPr>
        <p:spPr bwMode="auto">
          <a:xfrm>
            <a:off x="4073526" y="2044701"/>
            <a:ext cx="1681163" cy="1819275"/>
          </a:xfrm>
          <a:custGeom>
            <a:avLst/>
            <a:gdLst/>
            <a:ahLst/>
            <a:cxnLst>
              <a:cxn ang="0">
                <a:pos x="5" y="1146"/>
              </a:cxn>
              <a:cxn ang="0">
                <a:pos x="1048" y="0"/>
              </a:cxn>
              <a:cxn ang="0">
                <a:pos x="1059" y="880"/>
              </a:cxn>
              <a:cxn ang="0">
                <a:pos x="0" y="1111"/>
              </a:cxn>
            </a:cxnLst>
            <a:rect l="0" t="0" r="r" b="b"/>
            <a:pathLst>
              <a:path w="1059" h="1146">
                <a:moveTo>
                  <a:pt x="5" y="1146"/>
                </a:moveTo>
                <a:lnTo>
                  <a:pt x="1048" y="0"/>
                </a:lnTo>
                <a:lnTo>
                  <a:pt x="1059" y="880"/>
                </a:lnTo>
                <a:lnTo>
                  <a:pt x="0" y="1111"/>
                </a:lnTo>
              </a:path>
            </a:pathLst>
          </a:custGeom>
          <a:solidFill>
            <a:srgbClr val="FFFF99"/>
          </a:solidFill>
          <a:ln w="9525">
            <a:noFill/>
            <a:round/>
            <a:headEnd/>
            <a:tailEnd/>
          </a:ln>
          <a:effectLst/>
        </p:spPr>
        <p:txBody>
          <a:bodyPr/>
          <a:lstStyle/>
          <a:p>
            <a:endParaRPr lang="zh-CN" altLang="en-US"/>
          </a:p>
        </p:txBody>
      </p:sp>
      <p:sp>
        <p:nvSpPr>
          <p:cNvPr id="518148" name="Text Box 4"/>
          <p:cNvSpPr txBox="1">
            <a:spLocks noChangeArrowheads="1"/>
          </p:cNvSpPr>
          <p:nvPr/>
        </p:nvSpPr>
        <p:spPr bwMode="auto">
          <a:xfrm>
            <a:off x="2640013" y="3098801"/>
            <a:ext cx="1390650"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128.30.33.1</a:t>
            </a:r>
          </a:p>
        </p:txBody>
      </p:sp>
      <p:sp>
        <p:nvSpPr>
          <p:cNvPr id="518149" name="Text Box 5"/>
          <p:cNvSpPr txBox="1">
            <a:spLocks noChangeArrowheads="1"/>
          </p:cNvSpPr>
          <p:nvPr/>
        </p:nvSpPr>
        <p:spPr bwMode="auto">
          <a:xfrm>
            <a:off x="4073525" y="3127376"/>
            <a:ext cx="311150"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0</a:t>
            </a:r>
            <a:endParaRPr kumimoji="1" lang="en-US" altLang="zh-CN" sz="1800" baseline="-25000">
              <a:solidFill>
                <a:srgbClr val="333399"/>
              </a:solidFill>
              <a:latin typeface="Arial" charset="0"/>
            </a:endParaRPr>
          </a:p>
        </p:txBody>
      </p:sp>
      <p:graphicFrame>
        <p:nvGraphicFramePr>
          <p:cNvPr id="518150" name="Group 6"/>
          <p:cNvGraphicFramePr>
            <a:graphicFrameLocks noGrp="1"/>
          </p:cNvGraphicFramePr>
          <p:nvPr/>
        </p:nvGraphicFramePr>
        <p:xfrm>
          <a:off x="5754689" y="2052639"/>
          <a:ext cx="4645025" cy="1376553"/>
        </p:xfrm>
        <a:graphic>
          <a:graphicData uri="http://schemas.openxmlformats.org/drawingml/2006/table">
            <a:tbl>
              <a:tblPr/>
              <a:tblGrid>
                <a:gridCol w="1668462">
                  <a:extLst>
                    <a:ext uri="{9D8B030D-6E8A-4147-A177-3AD203B41FA5}">
                      <a16:colId xmlns:a16="http://schemas.microsoft.com/office/drawing/2014/main" val="20000"/>
                    </a:ext>
                  </a:extLst>
                </a:gridCol>
                <a:gridCol w="1998663">
                  <a:extLst>
                    <a:ext uri="{9D8B030D-6E8A-4147-A177-3AD203B41FA5}">
                      <a16:colId xmlns:a16="http://schemas.microsoft.com/office/drawing/2014/main" val="20001"/>
                    </a:ext>
                  </a:extLst>
                </a:gridCol>
                <a:gridCol w="977900">
                  <a:extLst>
                    <a:ext uri="{9D8B030D-6E8A-4147-A177-3AD203B41FA5}">
                      <a16:colId xmlns:a16="http://schemas.microsoft.com/office/drawing/2014/main" val="20002"/>
                    </a:ext>
                  </a:extLst>
                </a:gridCol>
              </a:tblGrid>
              <a:tr h="0">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zh-CN" altLang="en-US" sz="1800" b="0" i="0" u="none" strike="noStrike" cap="none" normalizeH="0" baseline="0">
                          <a:ln>
                            <a:noFill/>
                          </a:ln>
                          <a:solidFill>
                            <a:srgbClr val="333399"/>
                          </a:solidFill>
                          <a:effectLst/>
                          <a:latin typeface="Arial" charset="0"/>
                          <a:ea typeface="黑体" pitchFamily="2" charset="-122"/>
                        </a:rPr>
                        <a:t>目的网络地址</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zh-CN" altLang="en-US" sz="1800" b="0" i="0" u="none" strike="noStrike" cap="none" normalizeH="0" baseline="0">
                          <a:ln>
                            <a:noFill/>
                          </a:ln>
                          <a:solidFill>
                            <a:srgbClr val="333399"/>
                          </a:solidFill>
                          <a:effectLst/>
                          <a:latin typeface="Arial" charset="0"/>
                          <a:ea typeface="黑体" pitchFamily="2" charset="-122"/>
                        </a:rPr>
                        <a:t>子网掩码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zh-CN" altLang="en-US" sz="1800" b="0" i="0" u="none" strike="noStrike" cap="none" normalizeH="0" baseline="0">
                          <a:ln>
                            <a:noFill/>
                          </a:ln>
                          <a:solidFill>
                            <a:srgbClr val="333399"/>
                          </a:solidFill>
                          <a:effectLst/>
                          <a:latin typeface="Arial" charset="0"/>
                          <a:ea typeface="黑体" pitchFamily="2" charset="-122"/>
                        </a:rPr>
                        <a:t>下一跳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1038225">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rgbClr val="333399"/>
                          </a:solidFill>
                          <a:effectLst/>
                          <a:latin typeface="Arial" charset="0"/>
                          <a:ea typeface="黑体" pitchFamily="2" charset="-122"/>
                        </a:rPr>
                        <a:t>128.30.33.0</a:t>
                      </a:r>
                    </a:p>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rgbClr val="333399"/>
                          </a:solidFill>
                          <a:effectLst/>
                          <a:latin typeface="Arial" charset="0"/>
                          <a:ea typeface="黑体" pitchFamily="2" charset="-122"/>
                        </a:rPr>
                        <a:t>128.30.33.128</a:t>
                      </a:r>
                    </a:p>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rgbClr val="333399"/>
                          </a:solidFill>
                          <a:effectLst/>
                          <a:latin typeface="Arial" charset="0"/>
                          <a:ea typeface="黑体" pitchFamily="2" charset="-122"/>
                        </a:rPr>
                        <a:t>128.30.36.0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rgbClr val="333399"/>
                          </a:solidFill>
                          <a:effectLst/>
                          <a:latin typeface="Arial" charset="0"/>
                          <a:ea typeface="黑体" pitchFamily="2" charset="-122"/>
                        </a:rPr>
                        <a:t>255.255.255.128</a:t>
                      </a:r>
                    </a:p>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rgbClr val="333399"/>
                          </a:solidFill>
                          <a:effectLst/>
                          <a:latin typeface="Arial" charset="0"/>
                          <a:ea typeface="黑体" pitchFamily="2" charset="-122"/>
                        </a:rPr>
                        <a:t>255.255.255.128</a:t>
                      </a:r>
                    </a:p>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rgbClr val="333399"/>
                          </a:solidFill>
                          <a:effectLst/>
                          <a:latin typeface="Arial" charset="0"/>
                          <a:ea typeface="黑体" pitchFamily="2" charset="-122"/>
                        </a:rPr>
                        <a:t>255.255.255.0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zh-CN" altLang="en-US" sz="1800" b="0" i="0" u="none" strike="noStrike" cap="none" normalizeH="0" baseline="0">
                          <a:ln>
                            <a:noFill/>
                          </a:ln>
                          <a:solidFill>
                            <a:srgbClr val="333399"/>
                          </a:solidFill>
                          <a:effectLst/>
                          <a:latin typeface="Arial" charset="0"/>
                          <a:ea typeface="黑体" pitchFamily="2" charset="-122"/>
                        </a:rPr>
                        <a:t>接口 </a:t>
                      </a:r>
                      <a:r>
                        <a:rPr kumimoji="0" lang="en-US" altLang="zh-CN" sz="1800" b="0" i="0" u="none" strike="noStrike" cap="none" normalizeH="0" baseline="0">
                          <a:ln>
                            <a:noFill/>
                          </a:ln>
                          <a:solidFill>
                            <a:srgbClr val="333399"/>
                          </a:solidFill>
                          <a:effectLst/>
                          <a:latin typeface="Arial" charset="0"/>
                          <a:ea typeface="黑体" pitchFamily="2" charset="-122"/>
                        </a:rPr>
                        <a:t>0</a:t>
                      </a:r>
                    </a:p>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zh-CN" altLang="en-US" sz="1800" b="0" i="0" u="none" strike="noStrike" cap="none" normalizeH="0" baseline="0">
                          <a:ln>
                            <a:noFill/>
                          </a:ln>
                          <a:solidFill>
                            <a:srgbClr val="333399"/>
                          </a:solidFill>
                          <a:effectLst/>
                          <a:latin typeface="Arial" charset="0"/>
                          <a:ea typeface="黑体" pitchFamily="2" charset="-122"/>
                        </a:rPr>
                        <a:t>接口 </a:t>
                      </a:r>
                      <a:r>
                        <a:rPr kumimoji="0" lang="en-US" altLang="zh-CN" sz="1800" b="0" i="0" u="none" strike="noStrike" cap="none" normalizeH="0" baseline="0">
                          <a:ln>
                            <a:noFill/>
                          </a:ln>
                          <a:solidFill>
                            <a:srgbClr val="333399"/>
                          </a:solidFill>
                          <a:effectLst/>
                          <a:latin typeface="Arial" charset="0"/>
                          <a:ea typeface="黑体" pitchFamily="2" charset="-122"/>
                        </a:rPr>
                        <a:t>1</a:t>
                      </a:r>
                    </a:p>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altLang="zh-CN" sz="1800" b="0" i="0" u="none" strike="noStrike" cap="none" normalizeH="0" baseline="0">
                          <a:ln>
                            <a:noFill/>
                          </a:ln>
                          <a:solidFill>
                            <a:srgbClr val="333399"/>
                          </a:solidFill>
                          <a:effectLst/>
                          <a:latin typeface="Arial" charset="0"/>
                          <a:ea typeface="黑体" pitchFamily="2" charset="-122"/>
                        </a:rPr>
                        <a:t>R</a:t>
                      </a:r>
                      <a:r>
                        <a:rPr kumimoji="0" lang="en-US" altLang="zh-CN" sz="1800" b="0" i="0" u="none" strike="noStrike" cap="none" normalizeH="0" baseline="-25000">
                          <a:ln>
                            <a:noFill/>
                          </a:ln>
                          <a:solidFill>
                            <a:srgbClr val="333399"/>
                          </a:solidFill>
                          <a:effectLst/>
                          <a:latin typeface="Arial" charset="0"/>
                          <a:ea typeface="黑体" pitchFamily="2" charset="-122"/>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bl>
          </a:graphicData>
        </a:graphic>
      </p:graphicFrame>
      <p:sp>
        <p:nvSpPr>
          <p:cNvPr id="518164" name="Text Box 20"/>
          <p:cNvSpPr txBox="1">
            <a:spLocks noChangeArrowheads="1"/>
          </p:cNvSpPr>
          <p:nvPr/>
        </p:nvSpPr>
        <p:spPr bwMode="auto">
          <a:xfrm>
            <a:off x="6118226" y="1663700"/>
            <a:ext cx="4126451"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1</a:t>
            </a:r>
            <a:r>
              <a:rPr kumimoji="1" lang="en-US" altLang="zh-CN" sz="2000">
                <a:solidFill>
                  <a:srgbClr val="333399"/>
                </a:solidFill>
                <a:latin typeface="Arial" charset="0"/>
              </a:rPr>
              <a:t> </a:t>
            </a:r>
            <a:r>
              <a:rPr kumimoji="1" lang="zh-CN" altLang="en-US" sz="2000">
                <a:solidFill>
                  <a:srgbClr val="333399"/>
                </a:solidFill>
                <a:latin typeface="Arial" charset="0"/>
              </a:rPr>
              <a:t>的路由表（未给出默认路由器）</a:t>
            </a:r>
            <a:endParaRPr kumimoji="1" lang="zh-CN" altLang="en-US" sz="2000" baseline="-25000">
              <a:solidFill>
                <a:srgbClr val="333399"/>
              </a:solidFill>
              <a:latin typeface="Arial" charset="0"/>
            </a:endParaRPr>
          </a:p>
        </p:txBody>
      </p:sp>
      <p:sp>
        <p:nvSpPr>
          <p:cNvPr id="518165" name="Line 21"/>
          <p:cNvSpPr>
            <a:spLocks noChangeShapeType="1"/>
          </p:cNvSpPr>
          <p:nvPr/>
        </p:nvSpPr>
        <p:spPr bwMode="auto">
          <a:xfrm>
            <a:off x="4046539" y="3105151"/>
            <a:ext cx="1587" cy="703263"/>
          </a:xfrm>
          <a:prstGeom prst="line">
            <a:avLst/>
          </a:prstGeom>
          <a:noFill/>
          <a:ln w="28575">
            <a:solidFill>
              <a:srgbClr val="333399"/>
            </a:solidFill>
            <a:round/>
            <a:headEnd/>
            <a:tailEnd/>
          </a:ln>
          <a:effectLst/>
        </p:spPr>
        <p:txBody>
          <a:bodyPr/>
          <a:lstStyle/>
          <a:p>
            <a:endParaRPr lang="zh-CN" altLang="en-US"/>
          </a:p>
        </p:txBody>
      </p:sp>
      <p:sp>
        <p:nvSpPr>
          <p:cNvPr id="518166" name="Line 22"/>
          <p:cNvSpPr>
            <a:spLocks noChangeShapeType="1"/>
          </p:cNvSpPr>
          <p:nvPr/>
        </p:nvSpPr>
        <p:spPr bwMode="auto">
          <a:xfrm>
            <a:off x="1838325" y="3087688"/>
            <a:ext cx="1588" cy="569912"/>
          </a:xfrm>
          <a:prstGeom prst="line">
            <a:avLst/>
          </a:prstGeom>
          <a:noFill/>
          <a:ln w="28575">
            <a:solidFill>
              <a:srgbClr val="333399"/>
            </a:solidFill>
            <a:round/>
            <a:headEnd/>
            <a:tailEnd/>
          </a:ln>
          <a:effectLst/>
        </p:spPr>
        <p:txBody>
          <a:bodyPr/>
          <a:lstStyle/>
          <a:p>
            <a:endParaRPr lang="zh-CN" altLang="en-US"/>
          </a:p>
        </p:txBody>
      </p:sp>
      <p:sp>
        <p:nvSpPr>
          <p:cNvPr id="518167" name="Line 23"/>
          <p:cNvSpPr>
            <a:spLocks noChangeShapeType="1"/>
          </p:cNvSpPr>
          <p:nvPr/>
        </p:nvSpPr>
        <p:spPr bwMode="auto">
          <a:xfrm>
            <a:off x="1558925" y="3105150"/>
            <a:ext cx="3816350" cy="0"/>
          </a:xfrm>
          <a:prstGeom prst="line">
            <a:avLst/>
          </a:prstGeom>
          <a:noFill/>
          <a:ln w="28575">
            <a:solidFill>
              <a:srgbClr val="333399"/>
            </a:solidFill>
            <a:round/>
            <a:headEnd/>
            <a:tailEnd/>
          </a:ln>
          <a:effectLst/>
        </p:spPr>
        <p:txBody>
          <a:bodyPr/>
          <a:lstStyle/>
          <a:p>
            <a:endParaRPr lang="zh-CN" altLang="en-US"/>
          </a:p>
        </p:txBody>
      </p:sp>
      <p:sp>
        <p:nvSpPr>
          <p:cNvPr id="518168" name="Line 24"/>
          <p:cNvSpPr>
            <a:spLocks noChangeShapeType="1"/>
          </p:cNvSpPr>
          <p:nvPr/>
        </p:nvSpPr>
        <p:spPr bwMode="auto">
          <a:xfrm>
            <a:off x="2005014" y="2535238"/>
            <a:ext cx="1587" cy="569912"/>
          </a:xfrm>
          <a:prstGeom prst="line">
            <a:avLst/>
          </a:prstGeom>
          <a:noFill/>
          <a:ln w="28575">
            <a:solidFill>
              <a:srgbClr val="333399"/>
            </a:solidFill>
            <a:round/>
            <a:headEnd/>
            <a:tailEnd/>
          </a:ln>
          <a:effectLst/>
        </p:spPr>
        <p:txBody>
          <a:bodyPr/>
          <a:lstStyle/>
          <a:p>
            <a:endParaRPr lang="zh-CN" altLang="en-US"/>
          </a:p>
        </p:txBody>
      </p:sp>
      <p:pic>
        <p:nvPicPr>
          <p:cNvPr id="518169" name="Picture 25"/>
          <p:cNvPicPr>
            <a:picLocks noChangeArrowheads="1"/>
          </p:cNvPicPr>
          <p:nvPr/>
        </p:nvPicPr>
        <p:blipFill>
          <a:blip r:embed="rId3" cstate="print"/>
          <a:srcRect/>
          <a:stretch>
            <a:fillRect/>
          </a:stretch>
        </p:blipFill>
        <p:spPr bwMode="auto">
          <a:xfrm>
            <a:off x="1833563" y="2276476"/>
            <a:ext cx="398462" cy="473075"/>
          </a:xfrm>
          <a:prstGeom prst="rect">
            <a:avLst/>
          </a:prstGeom>
          <a:noFill/>
          <a:ln w="9525">
            <a:noFill/>
            <a:miter lim="800000"/>
            <a:headEnd/>
            <a:tailEnd/>
          </a:ln>
          <a:effectLst/>
        </p:spPr>
      </p:pic>
      <p:sp>
        <p:nvSpPr>
          <p:cNvPr id="518170" name="Text Box 26"/>
          <p:cNvSpPr txBox="1">
            <a:spLocks noChangeArrowheads="1"/>
          </p:cNvSpPr>
          <p:nvPr/>
        </p:nvSpPr>
        <p:spPr bwMode="auto">
          <a:xfrm>
            <a:off x="1487488" y="1922463"/>
            <a:ext cx="1517651"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128.30.33.13</a:t>
            </a:r>
          </a:p>
        </p:txBody>
      </p:sp>
      <p:sp>
        <p:nvSpPr>
          <p:cNvPr id="518171" name="Text Box 27"/>
          <p:cNvSpPr txBox="1">
            <a:spLocks noChangeArrowheads="1"/>
          </p:cNvSpPr>
          <p:nvPr/>
        </p:nvSpPr>
        <p:spPr bwMode="auto">
          <a:xfrm>
            <a:off x="1487487" y="2289176"/>
            <a:ext cx="433388"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t>
            </a:r>
            <a:r>
              <a:rPr kumimoji="1" lang="en-US" altLang="zh-CN" sz="1800" baseline="-25000">
                <a:solidFill>
                  <a:srgbClr val="333399"/>
                </a:solidFill>
                <a:latin typeface="Arial" charset="0"/>
              </a:rPr>
              <a:t>1</a:t>
            </a:r>
          </a:p>
        </p:txBody>
      </p:sp>
      <p:sp>
        <p:nvSpPr>
          <p:cNvPr id="518172" name="Text Box 28"/>
          <p:cNvSpPr txBox="1">
            <a:spLocks noChangeArrowheads="1"/>
          </p:cNvSpPr>
          <p:nvPr/>
        </p:nvSpPr>
        <p:spPr bwMode="auto">
          <a:xfrm>
            <a:off x="1774825" y="2189164"/>
            <a:ext cx="3494088" cy="915987"/>
          </a:xfrm>
          <a:prstGeom prst="rect">
            <a:avLst/>
          </a:prstGeom>
          <a:noFill/>
          <a:ln w="9525">
            <a:noFill/>
            <a:miter lim="800000"/>
            <a:headEnd/>
            <a:tailEnd/>
          </a:ln>
          <a:effectLst/>
        </p:spPr>
        <p:txBody>
          <a:bodyPr>
            <a:spAutoFit/>
          </a:bodyPr>
          <a:lstStyle/>
          <a:p>
            <a:pPr algn="ctr"/>
            <a:r>
              <a:rPr kumimoji="1" lang="zh-CN" altLang="en-US" sz="1800">
                <a:solidFill>
                  <a:srgbClr val="333399"/>
                </a:solidFill>
                <a:latin typeface="Arial" charset="0"/>
              </a:rPr>
              <a:t>子网</a:t>
            </a:r>
            <a:r>
              <a:rPr kumimoji="1" lang="en-US" altLang="zh-CN" sz="1800">
                <a:solidFill>
                  <a:srgbClr val="333399"/>
                </a:solidFill>
                <a:latin typeface="Arial" charset="0"/>
              </a:rPr>
              <a:t>1</a:t>
            </a:r>
            <a:r>
              <a:rPr kumimoji="1" lang="zh-CN" altLang="en-US" sz="1800">
                <a:solidFill>
                  <a:srgbClr val="333399"/>
                </a:solidFill>
                <a:latin typeface="Arial" charset="0"/>
              </a:rPr>
              <a:t>：</a:t>
            </a:r>
          </a:p>
          <a:p>
            <a:pPr algn="ctr"/>
            <a:r>
              <a:rPr kumimoji="1" lang="zh-CN" altLang="en-US" sz="1800">
                <a:solidFill>
                  <a:srgbClr val="333399"/>
                </a:solidFill>
                <a:latin typeface="Arial" charset="0"/>
              </a:rPr>
              <a:t>    网络地址 </a:t>
            </a:r>
            <a:r>
              <a:rPr kumimoji="1" lang="en-US" altLang="zh-CN" sz="1800">
                <a:solidFill>
                  <a:srgbClr val="333399"/>
                </a:solidFill>
                <a:latin typeface="Arial" charset="0"/>
              </a:rPr>
              <a:t>128.30.33.0</a:t>
            </a:r>
          </a:p>
          <a:p>
            <a:pPr algn="ctr"/>
            <a:r>
              <a:rPr kumimoji="1" lang="en-US" altLang="zh-CN" sz="1800">
                <a:solidFill>
                  <a:srgbClr val="333399"/>
                </a:solidFill>
                <a:latin typeface="Arial" charset="0"/>
              </a:rPr>
              <a:t>     </a:t>
            </a:r>
            <a:r>
              <a:rPr kumimoji="1" lang="zh-CN" altLang="en-US" sz="1800">
                <a:solidFill>
                  <a:srgbClr val="333399"/>
                </a:solidFill>
                <a:latin typeface="Arial" charset="0"/>
              </a:rPr>
              <a:t>子网掩码 </a:t>
            </a:r>
            <a:r>
              <a:rPr kumimoji="1" lang="en-US" altLang="zh-CN" sz="1800">
                <a:solidFill>
                  <a:srgbClr val="333399"/>
                </a:solidFill>
                <a:latin typeface="Arial" charset="0"/>
              </a:rPr>
              <a:t>255.255.255.128</a:t>
            </a:r>
          </a:p>
        </p:txBody>
      </p:sp>
      <p:sp>
        <p:nvSpPr>
          <p:cNvPr id="518173" name="Line 29"/>
          <p:cNvSpPr>
            <a:spLocks noChangeShapeType="1"/>
          </p:cNvSpPr>
          <p:nvPr/>
        </p:nvSpPr>
        <p:spPr bwMode="auto">
          <a:xfrm>
            <a:off x="3152775" y="5011738"/>
            <a:ext cx="1588" cy="703262"/>
          </a:xfrm>
          <a:prstGeom prst="line">
            <a:avLst/>
          </a:prstGeom>
          <a:noFill/>
          <a:ln w="28575">
            <a:solidFill>
              <a:srgbClr val="333399"/>
            </a:solidFill>
            <a:round/>
            <a:headEnd/>
            <a:tailEnd/>
          </a:ln>
          <a:effectLst/>
        </p:spPr>
        <p:txBody>
          <a:bodyPr/>
          <a:lstStyle/>
          <a:p>
            <a:endParaRPr lang="zh-CN" altLang="en-US"/>
          </a:p>
        </p:txBody>
      </p:sp>
      <p:sp>
        <p:nvSpPr>
          <p:cNvPr id="518174" name="Line 30"/>
          <p:cNvSpPr>
            <a:spLocks noChangeShapeType="1"/>
          </p:cNvSpPr>
          <p:nvPr/>
        </p:nvSpPr>
        <p:spPr bwMode="auto">
          <a:xfrm>
            <a:off x="7680325" y="4400551"/>
            <a:ext cx="1588" cy="569913"/>
          </a:xfrm>
          <a:prstGeom prst="line">
            <a:avLst/>
          </a:prstGeom>
          <a:noFill/>
          <a:ln w="28575">
            <a:solidFill>
              <a:srgbClr val="333399"/>
            </a:solidFill>
            <a:round/>
            <a:headEnd/>
            <a:tailEnd/>
          </a:ln>
          <a:effectLst/>
        </p:spPr>
        <p:txBody>
          <a:bodyPr/>
          <a:lstStyle/>
          <a:p>
            <a:endParaRPr lang="zh-CN" altLang="en-US"/>
          </a:p>
        </p:txBody>
      </p:sp>
      <p:sp>
        <p:nvSpPr>
          <p:cNvPr id="518175" name="Line 31"/>
          <p:cNvSpPr>
            <a:spLocks noChangeShapeType="1"/>
          </p:cNvSpPr>
          <p:nvPr/>
        </p:nvSpPr>
        <p:spPr bwMode="auto">
          <a:xfrm>
            <a:off x="2357439" y="5708651"/>
            <a:ext cx="1587" cy="569913"/>
          </a:xfrm>
          <a:prstGeom prst="line">
            <a:avLst/>
          </a:prstGeom>
          <a:noFill/>
          <a:ln w="28575">
            <a:solidFill>
              <a:srgbClr val="333399"/>
            </a:solidFill>
            <a:round/>
            <a:headEnd/>
            <a:tailEnd/>
          </a:ln>
          <a:effectLst/>
        </p:spPr>
        <p:txBody>
          <a:bodyPr/>
          <a:lstStyle/>
          <a:p>
            <a:endParaRPr lang="zh-CN" altLang="en-US"/>
          </a:p>
        </p:txBody>
      </p:sp>
      <p:sp>
        <p:nvSpPr>
          <p:cNvPr id="518176" name="Line 32"/>
          <p:cNvSpPr>
            <a:spLocks noChangeShapeType="1"/>
          </p:cNvSpPr>
          <p:nvPr/>
        </p:nvSpPr>
        <p:spPr bwMode="auto">
          <a:xfrm>
            <a:off x="3152775" y="4400551"/>
            <a:ext cx="1588" cy="703263"/>
          </a:xfrm>
          <a:prstGeom prst="line">
            <a:avLst/>
          </a:prstGeom>
          <a:noFill/>
          <a:ln w="28575">
            <a:solidFill>
              <a:srgbClr val="333399"/>
            </a:solidFill>
            <a:round/>
            <a:headEnd/>
            <a:tailEnd/>
          </a:ln>
          <a:effectLst/>
        </p:spPr>
        <p:txBody>
          <a:bodyPr/>
          <a:lstStyle/>
          <a:p>
            <a:endParaRPr lang="zh-CN" altLang="en-US"/>
          </a:p>
        </p:txBody>
      </p:sp>
      <p:sp>
        <p:nvSpPr>
          <p:cNvPr id="518177" name="Line 33"/>
          <p:cNvSpPr>
            <a:spLocks noChangeShapeType="1"/>
          </p:cNvSpPr>
          <p:nvPr/>
        </p:nvSpPr>
        <p:spPr bwMode="auto">
          <a:xfrm>
            <a:off x="4052889" y="3676651"/>
            <a:ext cx="1587" cy="703263"/>
          </a:xfrm>
          <a:prstGeom prst="line">
            <a:avLst/>
          </a:prstGeom>
          <a:noFill/>
          <a:ln w="28575">
            <a:solidFill>
              <a:srgbClr val="333399"/>
            </a:solidFill>
            <a:round/>
            <a:headEnd/>
            <a:tailEnd/>
          </a:ln>
          <a:effectLst/>
        </p:spPr>
        <p:txBody>
          <a:bodyPr/>
          <a:lstStyle/>
          <a:p>
            <a:endParaRPr lang="zh-CN" altLang="en-US"/>
          </a:p>
        </p:txBody>
      </p:sp>
      <p:pic>
        <p:nvPicPr>
          <p:cNvPr id="518178" name="Picture 34"/>
          <p:cNvPicPr>
            <a:picLocks noChangeArrowheads="1"/>
          </p:cNvPicPr>
          <p:nvPr/>
        </p:nvPicPr>
        <p:blipFill>
          <a:blip r:embed="rId3" cstate="print"/>
          <a:srcRect/>
          <a:stretch>
            <a:fillRect/>
          </a:stretch>
        </p:blipFill>
        <p:spPr bwMode="auto">
          <a:xfrm>
            <a:off x="2182813" y="6018214"/>
            <a:ext cx="398462" cy="471487"/>
          </a:xfrm>
          <a:prstGeom prst="rect">
            <a:avLst/>
          </a:prstGeom>
          <a:noFill/>
          <a:ln w="9525">
            <a:noFill/>
            <a:miter lim="800000"/>
            <a:headEnd/>
            <a:tailEnd/>
          </a:ln>
          <a:effectLst/>
        </p:spPr>
      </p:pic>
      <p:pic>
        <p:nvPicPr>
          <p:cNvPr id="518179" name="Picture 35"/>
          <p:cNvPicPr>
            <a:picLocks noChangeArrowheads="1"/>
          </p:cNvPicPr>
          <p:nvPr/>
        </p:nvPicPr>
        <p:blipFill>
          <a:blip r:embed="rId3" cstate="print"/>
          <a:srcRect/>
          <a:stretch>
            <a:fillRect/>
          </a:stretch>
        </p:blipFill>
        <p:spPr bwMode="auto">
          <a:xfrm>
            <a:off x="1628776" y="3413125"/>
            <a:ext cx="398463" cy="471488"/>
          </a:xfrm>
          <a:prstGeom prst="rect">
            <a:avLst/>
          </a:prstGeom>
          <a:noFill/>
          <a:ln w="9525">
            <a:noFill/>
            <a:miter lim="800000"/>
            <a:headEnd/>
            <a:tailEnd/>
          </a:ln>
          <a:effectLst/>
        </p:spPr>
      </p:pic>
      <p:grpSp>
        <p:nvGrpSpPr>
          <p:cNvPr id="518180" name="Group 36"/>
          <p:cNvGrpSpPr>
            <a:grpSpLocks/>
          </p:cNvGrpSpPr>
          <p:nvPr/>
        </p:nvGrpSpPr>
        <p:grpSpPr bwMode="auto">
          <a:xfrm>
            <a:off x="3792539" y="3459164"/>
            <a:ext cx="612775" cy="460375"/>
            <a:chOff x="864" y="1824"/>
            <a:chExt cx="432" cy="288"/>
          </a:xfrm>
        </p:grpSpPr>
        <p:pic>
          <p:nvPicPr>
            <p:cNvPr id="518181" name="Picture 37"/>
            <p:cNvPicPr>
              <a:picLocks noChangeArrowheads="1"/>
            </p:cNvPicPr>
            <p:nvPr/>
          </p:nvPicPr>
          <p:blipFill>
            <a:blip r:embed="rId4" cstate="print"/>
            <a:srcRect/>
            <a:stretch>
              <a:fillRect/>
            </a:stretch>
          </p:blipFill>
          <p:spPr bwMode="auto">
            <a:xfrm>
              <a:off x="864" y="1824"/>
              <a:ext cx="432" cy="288"/>
            </a:xfrm>
            <a:prstGeom prst="rect">
              <a:avLst/>
            </a:prstGeom>
            <a:noFill/>
            <a:ln w="12699">
              <a:noFill/>
              <a:miter lim="800000"/>
              <a:headEnd/>
              <a:tailEnd/>
            </a:ln>
            <a:effectLst/>
          </p:spPr>
        </p:pic>
        <p:pic>
          <p:nvPicPr>
            <p:cNvPr id="518182" name="Picture 38"/>
            <p:cNvPicPr>
              <a:picLocks noChangeArrowheads="1"/>
            </p:cNvPicPr>
            <p:nvPr/>
          </p:nvPicPr>
          <p:blipFill>
            <a:blip r:embed="rId4" cstate="print"/>
            <a:srcRect/>
            <a:stretch>
              <a:fillRect/>
            </a:stretch>
          </p:blipFill>
          <p:spPr bwMode="auto">
            <a:xfrm>
              <a:off x="864" y="1824"/>
              <a:ext cx="432" cy="288"/>
            </a:xfrm>
            <a:prstGeom prst="rect">
              <a:avLst/>
            </a:prstGeom>
            <a:noFill/>
            <a:ln w="12699">
              <a:noFill/>
              <a:miter lim="800000"/>
              <a:headEnd/>
              <a:tailEnd/>
            </a:ln>
            <a:effectLst/>
          </p:spPr>
        </p:pic>
      </p:grpSp>
      <p:pic>
        <p:nvPicPr>
          <p:cNvPr id="518183" name="Picture 39"/>
          <p:cNvPicPr>
            <a:picLocks noChangeArrowheads="1"/>
          </p:cNvPicPr>
          <p:nvPr/>
        </p:nvPicPr>
        <p:blipFill>
          <a:blip r:embed="rId3" cstate="print"/>
          <a:srcRect/>
          <a:stretch>
            <a:fillRect/>
          </a:stretch>
        </p:blipFill>
        <p:spPr bwMode="auto">
          <a:xfrm>
            <a:off x="7515226" y="4779964"/>
            <a:ext cx="398463" cy="471487"/>
          </a:xfrm>
          <a:prstGeom prst="rect">
            <a:avLst/>
          </a:prstGeom>
          <a:noFill/>
          <a:ln w="9525">
            <a:noFill/>
            <a:miter lim="800000"/>
            <a:headEnd/>
            <a:tailEnd/>
          </a:ln>
          <a:effectLst/>
        </p:spPr>
      </p:pic>
      <p:sp>
        <p:nvSpPr>
          <p:cNvPr id="518184" name="Line 40"/>
          <p:cNvSpPr>
            <a:spLocks noChangeShapeType="1"/>
          </p:cNvSpPr>
          <p:nvPr/>
        </p:nvSpPr>
        <p:spPr bwMode="auto">
          <a:xfrm>
            <a:off x="2459039" y="4379914"/>
            <a:ext cx="6948487" cy="1587"/>
          </a:xfrm>
          <a:prstGeom prst="line">
            <a:avLst/>
          </a:prstGeom>
          <a:noFill/>
          <a:ln w="28575">
            <a:solidFill>
              <a:srgbClr val="333399"/>
            </a:solidFill>
            <a:round/>
            <a:headEnd/>
            <a:tailEnd/>
          </a:ln>
          <a:effectLst/>
        </p:spPr>
        <p:txBody>
          <a:bodyPr/>
          <a:lstStyle/>
          <a:p>
            <a:endParaRPr lang="zh-CN" altLang="en-US"/>
          </a:p>
        </p:txBody>
      </p:sp>
      <p:sp>
        <p:nvSpPr>
          <p:cNvPr id="518185" name="Line 41"/>
          <p:cNvSpPr>
            <a:spLocks noChangeShapeType="1"/>
          </p:cNvSpPr>
          <p:nvPr/>
        </p:nvSpPr>
        <p:spPr bwMode="auto">
          <a:xfrm>
            <a:off x="2044700" y="5729289"/>
            <a:ext cx="7835900" cy="1587"/>
          </a:xfrm>
          <a:prstGeom prst="line">
            <a:avLst/>
          </a:prstGeom>
          <a:noFill/>
          <a:ln w="28575">
            <a:solidFill>
              <a:srgbClr val="333399"/>
            </a:solidFill>
            <a:round/>
            <a:headEnd/>
            <a:tailEnd/>
          </a:ln>
          <a:effectLst/>
        </p:spPr>
        <p:txBody>
          <a:bodyPr/>
          <a:lstStyle/>
          <a:p>
            <a:endParaRPr lang="zh-CN" altLang="en-US"/>
          </a:p>
        </p:txBody>
      </p:sp>
      <p:sp>
        <p:nvSpPr>
          <p:cNvPr id="518186" name="Text Box 42"/>
          <p:cNvSpPr txBox="1">
            <a:spLocks noChangeArrowheads="1"/>
          </p:cNvSpPr>
          <p:nvPr/>
        </p:nvSpPr>
        <p:spPr bwMode="auto">
          <a:xfrm>
            <a:off x="2363788" y="3890963"/>
            <a:ext cx="16446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128.30.33.130</a:t>
            </a:r>
          </a:p>
        </p:txBody>
      </p:sp>
      <p:sp>
        <p:nvSpPr>
          <p:cNvPr id="518187" name="Text Box 43"/>
          <p:cNvSpPr txBox="1">
            <a:spLocks noChangeArrowheads="1"/>
          </p:cNvSpPr>
          <p:nvPr/>
        </p:nvSpPr>
        <p:spPr bwMode="auto">
          <a:xfrm>
            <a:off x="4438650" y="3536951"/>
            <a:ext cx="433388"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R</a:t>
            </a:r>
            <a:r>
              <a:rPr kumimoji="1" lang="en-US" altLang="zh-CN" sz="1800" baseline="-25000">
                <a:solidFill>
                  <a:srgbClr val="333399"/>
                </a:solidFill>
                <a:latin typeface="Arial" charset="0"/>
              </a:rPr>
              <a:t>1</a:t>
            </a:r>
          </a:p>
        </p:txBody>
      </p:sp>
      <p:sp>
        <p:nvSpPr>
          <p:cNvPr id="518188" name="Text Box 44"/>
          <p:cNvSpPr txBox="1">
            <a:spLocks noChangeArrowheads="1"/>
          </p:cNvSpPr>
          <p:nvPr/>
        </p:nvSpPr>
        <p:spPr bwMode="auto">
          <a:xfrm>
            <a:off x="4057650" y="3897313"/>
            <a:ext cx="3111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a:t>
            </a:r>
            <a:endParaRPr kumimoji="1" lang="en-US" altLang="zh-CN" sz="1800" baseline="-25000">
              <a:solidFill>
                <a:srgbClr val="333399"/>
              </a:solidFill>
              <a:latin typeface="Arial" charset="0"/>
            </a:endParaRPr>
          </a:p>
        </p:txBody>
      </p:sp>
      <p:sp>
        <p:nvSpPr>
          <p:cNvPr id="518189" name="Line 45"/>
          <p:cNvSpPr>
            <a:spLocks noChangeShapeType="1"/>
          </p:cNvSpPr>
          <p:nvPr/>
        </p:nvSpPr>
        <p:spPr bwMode="auto">
          <a:xfrm>
            <a:off x="5543550" y="4400551"/>
            <a:ext cx="1588" cy="569913"/>
          </a:xfrm>
          <a:prstGeom prst="line">
            <a:avLst/>
          </a:prstGeom>
          <a:noFill/>
          <a:ln w="28575">
            <a:solidFill>
              <a:srgbClr val="333399"/>
            </a:solidFill>
            <a:round/>
            <a:headEnd/>
            <a:tailEnd/>
          </a:ln>
          <a:effectLst/>
        </p:spPr>
        <p:txBody>
          <a:bodyPr/>
          <a:lstStyle/>
          <a:p>
            <a:endParaRPr lang="zh-CN" altLang="en-US"/>
          </a:p>
        </p:txBody>
      </p:sp>
      <p:grpSp>
        <p:nvGrpSpPr>
          <p:cNvPr id="518190" name="Group 46"/>
          <p:cNvGrpSpPr>
            <a:grpSpLocks/>
          </p:cNvGrpSpPr>
          <p:nvPr/>
        </p:nvGrpSpPr>
        <p:grpSpPr bwMode="auto">
          <a:xfrm>
            <a:off x="2892426" y="4843464"/>
            <a:ext cx="612775" cy="460375"/>
            <a:chOff x="864" y="1824"/>
            <a:chExt cx="432" cy="288"/>
          </a:xfrm>
        </p:grpSpPr>
        <p:pic>
          <p:nvPicPr>
            <p:cNvPr id="518191" name="Picture 47"/>
            <p:cNvPicPr>
              <a:picLocks noChangeArrowheads="1"/>
            </p:cNvPicPr>
            <p:nvPr/>
          </p:nvPicPr>
          <p:blipFill>
            <a:blip r:embed="rId4" cstate="print"/>
            <a:srcRect/>
            <a:stretch>
              <a:fillRect/>
            </a:stretch>
          </p:blipFill>
          <p:spPr bwMode="auto">
            <a:xfrm>
              <a:off x="864" y="1824"/>
              <a:ext cx="432" cy="288"/>
            </a:xfrm>
            <a:prstGeom prst="rect">
              <a:avLst/>
            </a:prstGeom>
            <a:noFill/>
            <a:ln w="12699">
              <a:noFill/>
              <a:miter lim="800000"/>
              <a:headEnd/>
              <a:tailEnd/>
            </a:ln>
            <a:effectLst/>
          </p:spPr>
        </p:pic>
        <p:pic>
          <p:nvPicPr>
            <p:cNvPr id="518192" name="Picture 48"/>
            <p:cNvPicPr>
              <a:picLocks noChangeArrowheads="1"/>
            </p:cNvPicPr>
            <p:nvPr/>
          </p:nvPicPr>
          <p:blipFill>
            <a:blip r:embed="rId4" cstate="print"/>
            <a:srcRect/>
            <a:stretch>
              <a:fillRect/>
            </a:stretch>
          </p:blipFill>
          <p:spPr bwMode="auto">
            <a:xfrm>
              <a:off x="864" y="1824"/>
              <a:ext cx="432" cy="288"/>
            </a:xfrm>
            <a:prstGeom prst="rect">
              <a:avLst/>
            </a:prstGeom>
            <a:noFill/>
            <a:ln w="12699">
              <a:noFill/>
              <a:miter lim="800000"/>
              <a:headEnd/>
              <a:tailEnd/>
            </a:ln>
            <a:effectLst/>
          </p:spPr>
        </p:pic>
      </p:grpSp>
      <p:sp>
        <p:nvSpPr>
          <p:cNvPr id="518193" name="Text Box 49"/>
          <p:cNvSpPr txBox="1">
            <a:spLocks noChangeArrowheads="1"/>
          </p:cNvSpPr>
          <p:nvPr/>
        </p:nvSpPr>
        <p:spPr bwMode="auto">
          <a:xfrm>
            <a:off x="2495550" y="4826001"/>
            <a:ext cx="433388"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R</a:t>
            </a:r>
            <a:r>
              <a:rPr kumimoji="1" lang="en-US" altLang="zh-CN" sz="1800" baseline="-25000">
                <a:solidFill>
                  <a:srgbClr val="333399"/>
                </a:solidFill>
                <a:latin typeface="Arial" charset="0"/>
              </a:rPr>
              <a:t>2</a:t>
            </a:r>
          </a:p>
        </p:txBody>
      </p:sp>
      <p:sp>
        <p:nvSpPr>
          <p:cNvPr id="518194" name="Line 50"/>
          <p:cNvSpPr>
            <a:spLocks noChangeShapeType="1"/>
          </p:cNvSpPr>
          <p:nvPr/>
        </p:nvSpPr>
        <p:spPr bwMode="auto">
          <a:xfrm>
            <a:off x="3741739" y="5707063"/>
            <a:ext cx="1587" cy="569912"/>
          </a:xfrm>
          <a:prstGeom prst="line">
            <a:avLst/>
          </a:prstGeom>
          <a:noFill/>
          <a:ln w="28575">
            <a:solidFill>
              <a:srgbClr val="333399"/>
            </a:solidFill>
            <a:round/>
            <a:headEnd/>
            <a:tailEnd/>
          </a:ln>
          <a:effectLst/>
        </p:spPr>
        <p:txBody>
          <a:bodyPr/>
          <a:lstStyle/>
          <a:p>
            <a:endParaRPr lang="zh-CN" altLang="en-US"/>
          </a:p>
        </p:txBody>
      </p:sp>
      <p:pic>
        <p:nvPicPr>
          <p:cNvPr id="518195" name="Picture 51"/>
          <p:cNvPicPr>
            <a:picLocks noChangeArrowheads="1"/>
          </p:cNvPicPr>
          <p:nvPr/>
        </p:nvPicPr>
        <p:blipFill>
          <a:blip r:embed="rId3" cstate="print"/>
          <a:srcRect/>
          <a:stretch>
            <a:fillRect/>
          </a:stretch>
        </p:blipFill>
        <p:spPr bwMode="auto">
          <a:xfrm>
            <a:off x="5368926" y="4784725"/>
            <a:ext cx="398463" cy="471488"/>
          </a:xfrm>
          <a:prstGeom prst="rect">
            <a:avLst/>
          </a:prstGeom>
          <a:noFill/>
          <a:ln w="9525">
            <a:noFill/>
            <a:miter lim="800000"/>
            <a:headEnd/>
            <a:tailEnd/>
          </a:ln>
          <a:effectLst/>
        </p:spPr>
      </p:pic>
      <p:sp>
        <p:nvSpPr>
          <p:cNvPr id="518196" name="Text Box 52"/>
          <p:cNvSpPr txBox="1">
            <a:spLocks noChangeArrowheads="1"/>
          </p:cNvSpPr>
          <p:nvPr/>
        </p:nvSpPr>
        <p:spPr bwMode="auto">
          <a:xfrm>
            <a:off x="5475289" y="3681414"/>
            <a:ext cx="4581525" cy="701675"/>
          </a:xfrm>
          <a:prstGeom prst="rect">
            <a:avLst/>
          </a:prstGeom>
          <a:noFill/>
          <a:ln w="9525">
            <a:noFill/>
            <a:miter lim="800000"/>
            <a:headEnd/>
            <a:tailEnd/>
          </a:ln>
          <a:effectLst/>
        </p:spPr>
        <p:txBody>
          <a:bodyPr>
            <a:spAutoFit/>
          </a:bodyPr>
          <a:lstStyle/>
          <a:p>
            <a:r>
              <a:rPr kumimoji="1" lang="zh-CN" altLang="en-US" sz="2000">
                <a:solidFill>
                  <a:srgbClr val="333399"/>
                </a:solidFill>
                <a:latin typeface="Arial" charset="0"/>
              </a:rPr>
              <a:t>子网</a:t>
            </a:r>
            <a:r>
              <a:rPr kumimoji="1" lang="en-US" altLang="zh-CN" sz="2000">
                <a:solidFill>
                  <a:srgbClr val="333399"/>
                </a:solidFill>
                <a:latin typeface="Arial" charset="0"/>
              </a:rPr>
              <a:t>2</a:t>
            </a:r>
            <a:r>
              <a:rPr kumimoji="1" lang="zh-CN" altLang="en-US" sz="2000">
                <a:solidFill>
                  <a:srgbClr val="333399"/>
                </a:solidFill>
                <a:latin typeface="Arial" charset="0"/>
              </a:rPr>
              <a:t>：网络地址 </a:t>
            </a:r>
            <a:r>
              <a:rPr kumimoji="1" lang="en-US" altLang="zh-CN" sz="2000">
                <a:solidFill>
                  <a:srgbClr val="333399"/>
                </a:solidFill>
                <a:latin typeface="Arial" charset="0"/>
              </a:rPr>
              <a:t>128.30.33.128</a:t>
            </a:r>
          </a:p>
          <a:p>
            <a:r>
              <a:rPr kumimoji="1" lang="en-US" altLang="zh-CN" sz="2000">
                <a:solidFill>
                  <a:srgbClr val="333399"/>
                </a:solidFill>
                <a:latin typeface="Arial" charset="0"/>
              </a:rPr>
              <a:t>            </a:t>
            </a:r>
            <a:r>
              <a:rPr kumimoji="1" lang="zh-CN" altLang="en-US" sz="2000">
                <a:solidFill>
                  <a:srgbClr val="333399"/>
                </a:solidFill>
                <a:latin typeface="Arial" charset="0"/>
              </a:rPr>
              <a:t>子网掩码 </a:t>
            </a:r>
            <a:r>
              <a:rPr kumimoji="1" lang="en-US" altLang="zh-CN" sz="2000">
                <a:solidFill>
                  <a:srgbClr val="333399"/>
                </a:solidFill>
                <a:latin typeface="Arial" charset="0"/>
              </a:rPr>
              <a:t>255.255.255.128</a:t>
            </a:r>
            <a:endParaRPr kumimoji="1" lang="en-US" altLang="zh-CN" sz="2000" baseline="-25000">
              <a:solidFill>
                <a:srgbClr val="333399"/>
              </a:solidFill>
              <a:latin typeface="Arial" charset="0"/>
            </a:endParaRPr>
          </a:p>
        </p:txBody>
      </p:sp>
      <p:sp>
        <p:nvSpPr>
          <p:cNvPr id="518197" name="Text Box 53"/>
          <p:cNvSpPr txBox="1">
            <a:spLocks noChangeArrowheads="1"/>
          </p:cNvSpPr>
          <p:nvPr/>
        </p:nvSpPr>
        <p:spPr bwMode="auto">
          <a:xfrm>
            <a:off x="5014914" y="4797426"/>
            <a:ext cx="433387"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t>
            </a:r>
            <a:r>
              <a:rPr kumimoji="1" lang="en-US" altLang="zh-CN" sz="1800" baseline="-25000">
                <a:solidFill>
                  <a:srgbClr val="333399"/>
                </a:solidFill>
                <a:latin typeface="Arial" charset="0"/>
              </a:rPr>
              <a:t>2</a:t>
            </a:r>
          </a:p>
        </p:txBody>
      </p:sp>
      <p:sp>
        <p:nvSpPr>
          <p:cNvPr id="518198" name="Text Box 54"/>
          <p:cNvSpPr txBox="1">
            <a:spLocks noChangeArrowheads="1"/>
          </p:cNvSpPr>
          <p:nvPr/>
        </p:nvSpPr>
        <p:spPr bwMode="auto">
          <a:xfrm>
            <a:off x="5664200" y="4760913"/>
            <a:ext cx="16446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128.30.33.138</a:t>
            </a:r>
          </a:p>
        </p:txBody>
      </p:sp>
      <p:sp>
        <p:nvSpPr>
          <p:cNvPr id="518199" name="Text Box 55"/>
          <p:cNvSpPr txBox="1">
            <a:spLocks noChangeArrowheads="1"/>
          </p:cNvSpPr>
          <p:nvPr/>
        </p:nvSpPr>
        <p:spPr bwMode="auto">
          <a:xfrm>
            <a:off x="2832100" y="4538663"/>
            <a:ext cx="3111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0</a:t>
            </a:r>
            <a:endParaRPr kumimoji="1" lang="en-US" altLang="zh-CN" sz="1800" baseline="-25000">
              <a:solidFill>
                <a:srgbClr val="333399"/>
              </a:solidFill>
              <a:latin typeface="Arial" charset="0"/>
            </a:endParaRPr>
          </a:p>
        </p:txBody>
      </p:sp>
      <p:sp>
        <p:nvSpPr>
          <p:cNvPr id="518200" name="Text Box 56"/>
          <p:cNvSpPr txBox="1">
            <a:spLocks noChangeArrowheads="1"/>
          </p:cNvSpPr>
          <p:nvPr/>
        </p:nvSpPr>
        <p:spPr bwMode="auto">
          <a:xfrm>
            <a:off x="2832100" y="5259388"/>
            <a:ext cx="3111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a:t>
            </a:r>
            <a:endParaRPr kumimoji="1" lang="en-US" altLang="zh-CN" sz="1800" baseline="-25000">
              <a:solidFill>
                <a:srgbClr val="333399"/>
              </a:solidFill>
              <a:latin typeface="Arial" charset="0"/>
            </a:endParaRPr>
          </a:p>
        </p:txBody>
      </p:sp>
      <p:sp>
        <p:nvSpPr>
          <p:cNvPr id="518201" name="Text Box 57"/>
          <p:cNvSpPr txBox="1">
            <a:spLocks noChangeArrowheads="1"/>
          </p:cNvSpPr>
          <p:nvPr/>
        </p:nvSpPr>
        <p:spPr bwMode="auto">
          <a:xfrm>
            <a:off x="3143250" y="4538663"/>
            <a:ext cx="16446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128.30.33.129</a:t>
            </a:r>
          </a:p>
        </p:txBody>
      </p:sp>
      <p:pic>
        <p:nvPicPr>
          <p:cNvPr id="518202" name="Picture 58"/>
          <p:cNvPicPr>
            <a:picLocks noChangeArrowheads="1"/>
          </p:cNvPicPr>
          <p:nvPr/>
        </p:nvPicPr>
        <p:blipFill>
          <a:blip r:embed="rId3" cstate="print"/>
          <a:srcRect/>
          <a:stretch>
            <a:fillRect/>
          </a:stretch>
        </p:blipFill>
        <p:spPr bwMode="auto">
          <a:xfrm>
            <a:off x="3567113" y="6016626"/>
            <a:ext cx="400050" cy="473075"/>
          </a:xfrm>
          <a:prstGeom prst="rect">
            <a:avLst/>
          </a:prstGeom>
          <a:noFill/>
          <a:ln w="9525">
            <a:noFill/>
            <a:miter lim="800000"/>
            <a:headEnd/>
            <a:tailEnd/>
          </a:ln>
          <a:effectLst/>
        </p:spPr>
      </p:pic>
      <p:sp>
        <p:nvSpPr>
          <p:cNvPr id="518203" name="Text Box 59"/>
          <p:cNvSpPr txBox="1">
            <a:spLocks noChangeArrowheads="1"/>
          </p:cNvSpPr>
          <p:nvPr/>
        </p:nvSpPr>
        <p:spPr bwMode="auto">
          <a:xfrm>
            <a:off x="3216275" y="5984876"/>
            <a:ext cx="433388"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t>
            </a:r>
            <a:r>
              <a:rPr kumimoji="1" lang="en-US" altLang="zh-CN" sz="1800" baseline="-25000">
                <a:solidFill>
                  <a:srgbClr val="333399"/>
                </a:solidFill>
                <a:latin typeface="Arial" charset="0"/>
              </a:rPr>
              <a:t>3</a:t>
            </a:r>
          </a:p>
        </p:txBody>
      </p:sp>
      <p:sp>
        <p:nvSpPr>
          <p:cNvPr id="518204" name="Text Box 60"/>
          <p:cNvSpPr txBox="1">
            <a:spLocks noChangeArrowheads="1"/>
          </p:cNvSpPr>
          <p:nvPr/>
        </p:nvSpPr>
        <p:spPr bwMode="auto">
          <a:xfrm>
            <a:off x="3211513" y="5257801"/>
            <a:ext cx="1390650"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128.30.36.2</a:t>
            </a:r>
          </a:p>
        </p:txBody>
      </p:sp>
      <p:sp>
        <p:nvSpPr>
          <p:cNvPr id="518205" name="Text Box 61"/>
          <p:cNvSpPr txBox="1">
            <a:spLocks noChangeArrowheads="1"/>
          </p:cNvSpPr>
          <p:nvPr/>
        </p:nvSpPr>
        <p:spPr bwMode="auto">
          <a:xfrm>
            <a:off x="5543551" y="5788026"/>
            <a:ext cx="3730625" cy="7016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子网</a:t>
            </a:r>
            <a:r>
              <a:rPr kumimoji="1" lang="en-US" altLang="zh-CN" sz="2000">
                <a:solidFill>
                  <a:srgbClr val="333399"/>
                </a:solidFill>
                <a:latin typeface="Arial" charset="0"/>
              </a:rPr>
              <a:t>3</a:t>
            </a:r>
            <a:r>
              <a:rPr kumimoji="1" lang="zh-CN" altLang="en-US" sz="2000">
                <a:solidFill>
                  <a:srgbClr val="333399"/>
                </a:solidFill>
                <a:latin typeface="Arial" charset="0"/>
              </a:rPr>
              <a:t>：网络地址 </a:t>
            </a:r>
            <a:r>
              <a:rPr kumimoji="1" lang="en-US" altLang="zh-CN" sz="2000">
                <a:solidFill>
                  <a:srgbClr val="333399"/>
                </a:solidFill>
                <a:latin typeface="Arial" charset="0"/>
              </a:rPr>
              <a:t>128.30.36.0</a:t>
            </a:r>
          </a:p>
          <a:p>
            <a:r>
              <a:rPr kumimoji="1" lang="en-US" altLang="zh-CN" sz="2000">
                <a:solidFill>
                  <a:srgbClr val="333399"/>
                </a:solidFill>
                <a:latin typeface="Arial" charset="0"/>
              </a:rPr>
              <a:t>            </a:t>
            </a:r>
            <a:r>
              <a:rPr kumimoji="1" lang="zh-CN" altLang="en-US" sz="2000">
                <a:solidFill>
                  <a:srgbClr val="333399"/>
                </a:solidFill>
                <a:latin typeface="Arial" charset="0"/>
              </a:rPr>
              <a:t>子网掩码 </a:t>
            </a:r>
            <a:r>
              <a:rPr kumimoji="1" lang="en-US" altLang="zh-CN" sz="2000">
                <a:solidFill>
                  <a:srgbClr val="333399"/>
                </a:solidFill>
                <a:latin typeface="Arial" charset="0"/>
              </a:rPr>
              <a:t>255.255.255.0</a:t>
            </a:r>
            <a:endParaRPr kumimoji="1" lang="en-US" altLang="zh-CN" sz="2000" baseline="-25000">
              <a:solidFill>
                <a:srgbClr val="333399"/>
              </a:solidFill>
              <a:latin typeface="Arial" charset="0"/>
            </a:endParaRPr>
          </a:p>
        </p:txBody>
      </p:sp>
      <p:sp>
        <p:nvSpPr>
          <p:cNvPr id="518206" name="Text Box 62"/>
          <p:cNvSpPr txBox="1">
            <a:spLocks noChangeArrowheads="1"/>
          </p:cNvSpPr>
          <p:nvPr/>
        </p:nvSpPr>
        <p:spPr bwMode="auto">
          <a:xfrm>
            <a:off x="3857625" y="6056313"/>
            <a:ext cx="15176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128.30.36.12</a:t>
            </a:r>
          </a:p>
        </p:txBody>
      </p:sp>
      <p:sp>
        <p:nvSpPr>
          <p:cNvPr id="518207" name="Rectangle 63"/>
          <p:cNvSpPr>
            <a:spLocks noChangeArrowheads="1"/>
          </p:cNvSpPr>
          <p:nvPr/>
        </p:nvSpPr>
        <p:spPr bwMode="auto">
          <a:xfrm>
            <a:off x="1524000" y="5300664"/>
            <a:ext cx="9144000" cy="1557337"/>
          </a:xfrm>
          <a:prstGeom prst="rect">
            <a:avLst/>
          </a:prstGeom>
          <a:solidFill>
            <a:srgbClr val="FFCCFF"/>
          </a:solidFill>
          <a:ln w="9525">
            <a:noFill/>
            <a:miter lim="800000"/>
            <a:headEnd/>
            <a:tailEnd/>
          </a:ln>
          <a:effectLst/>
        </p:spPr>
        <p:txBody>
          <a:bodyPr wrap="none" anchor="ctr"/>
          <a:lstStyle/>
          <a:p>
            <a:pPr algn="ctr">
              <a:lnSpc>
                <a:spcPct val="110000"/>
              </a:lnSpc>
            </a:pPr>
            <a:r>
              <a:rPr lang="en-US" altLang="zh-CN">
                <a:solidFill>
                  <a:srgbClr val="333399"/>
                </a:solidFill>
                <a:latin typeface="Arial" charset="0"/>
              </a:rPr>
              <a:t>255.255.255.128 </a:t>
            </a:r>
            <a:r>
              <a:rPr lang="en-US" altLang="zh-CN">
                <a:solidFill>
                  <a:schemeClr val="hlink"/>
                </a:solidFill>
                <a:latin typeface="Arial" charset="0"/>
              </a:rPr>
              <a:t>AND</a:t>
            </a:r>
            <a:r>
              <a:rPr lang="en-US" altLang="zh-CN">
                <a:solidFill>
                  <a:srgbClr val="333399"/>
                </a:solidFill>
                <a:latin typeface="Arial" charset="0"/>
              </a:rPr>
              <a:t> 128.30.33.138 = 128.30.33.128</a:t>
            </a:r>
          </a:p>
          <a:p>
            <a:pPr algn="ctr">
              <a:lnSpc>
                <a:spcPct val="110000"/>
              </a:lnSpc>
            </a:pPr>
            <a:r>
              <a:rPr lang="zh-CN" altLang="en-US">
                <a:solidFill>
                  <a:schemeClr val="hlink"/>
                </a:solidFill>
                <a:latin typeface="Arial" charset="0"/>
              </a:rPr>
              <a:t>匹配</a:t>
            </a:r>
            <a:r>
              <a:rPr lang="en-US" altLang="zh-CN">
                <a:solidFill>
                  <a:schemeClr val="hlink"/>
                </a:solidFill>
                <a:latin typeface="Arial" charset="0"/>
              </a:rPr>
              <a:t>!</a:t>
            </a:r>
          </a:p>
          <a:p>
            <a:pPr algn="ctr">
              <a:lnSpc>
                <a:spcPct val="110000"/>
              </a:lnSpc>
            </a:pPr>
            <a:r>
              <a:rPr lang="zh-CN" altLang="en-US">
                <a:solidFill>
                  <a:srgbClr val="333399"/>
                </a:solidFill>
                <a:latin typeface="Arial" charset="0"/>
              </a:rPr>
              <a:t>这表明子网 </a:t>
            </a:r>
            <a:r>
              <a:rPr lang="en-US" altLang="zh-CN">
                <a:solidFill>
                  <a:srgbClr val="333399"/>
                </a:solidFill>
                <a:latin typeface="Arial" charset="0"/>
              </a:rPr>
              <a:t>2 </a:t>
            </a:r>
            <a:r>
              <a:rPr lang="zh-CN" altLang="en-US">
                <a:solidFill>
                  <a:srgbClr val="333399"/>
                </a:solidFill>
                <a:latin typeface="Arial" charset="0"/>
              </a:rPr>
              <a:t>就是收到的分组所要寻找的目的网络</a:t>
            </a:r>
          </a:p>
        </p:txBody>
      </p:sp>
      <p:sp>
        <p:nvSpPr>
          <p:cNvPr id="518208" name="Rectangle 64"/>
          <p:cNvSpPr>
            <a:spLocks noChangeArrowheads="1"/>
          </p:cNvSpPr>
          <p:nvPr/>
        </p:nvSpPr>
        <p:spPr bwMode="auto">
          <a:xfrm>
            <a:off x="1666875" y="1162051"/>
            <a:ext cx="7488238" cy="504825"/>
          </a:xfrm>
          <a:prstGeom prst="rect">
            <a:avLst/>
          </a:prstGeom>
          <a:solidFill>
            <a:srgbClr val="FFFF99"/>
          </a:solidFill>
          <a:ln w="9525">
            <a:solidFill>
              <a:schemeClr val="tx1"/>
            </a:solidFill>
            <a:miter lim="800000"/>
            <a:headEnd/>
            <a:tailEnd/>
          </a:ln>
          <a:effectLst/>
        </p:spPr>
        <p:txBody>
          <a:bodyPr wrap="none" anchor="ctr"/>
          <a:lstStyle/>
          <a:p>
            <a:pPr algn="just"/>
            <a:r>
              <a:rPr lang="en-US" altLang="zh-CN">
                <a:solidFill>
                  <a:srgbClr val="333399"/>
                </a:solidFill>
                <a:latin typeface="Arial" charset="0"/>
              </a:rPr>
              <a:t>R</a:t>
            </a:r>
            <a:r>
              <a:rPr lang="en-US" altLang="zh-CN" baseline="-25000">
                <a:solidFill>
                  <a:srgbClr val="333399"/>
                </a:solidFill>
                <a:latin typeface="Arial" charset="0"/>
              </a:rPr>
              <a:t>1</a:t>
            </a:r>
            <a:r>
              <a:rPr lang="en-US" altLang="zh-CN" sz="1800">
                <a:solidFill>
                  <a:srgbClr val="333399"/>
                </a:solidFill>
                <a:latin typeface="Arial" charset="0"/>
              </a:rPr>
              <a:t> </a:t>
            </a:r>
            <a:r>
              <a:rPr lang="zh-CN" altLang="en-US">
                <a:solidFill>
                  <a:srgbClr val="333399"/>
                </a:solidFill>
                <a:latin typeface="Arial" charset="0"/>
              </a:rPr>
              <a:t>收到的分组的目的 </a:t>
            </a:r>
            <a:r>
              <a:rPr lang="en-US" altLang="zh-CN">
                <a:solidFill>
                  <a:srgbClr val="333399"/>
                </a:solidFill>
                <a:latin typeface="Arial" charset="0"/>
              </a:rPr>
              <a:t>IP </a:t>
            </a:r>
            <a:r>
              <a:rPr lang="zh-CN" altLang="en-US">
                <a:solidFill>
                  <a:srgbClr val="333399"/>
                </a:solidFill>
                <a:latin typeface="Arial" charset="0"/>
              </a:rPr>
              <a:t>地址：</a:t>
            </a:r>
            <a:r>
              <a:rPr lang="en-US" altLang="zh-CN">
                <a:solidFill>
                  <a:srgbClr val="333399"/>
                </a:solidFill>
                <a:latin typeface="Arial" charset="0"/>
              </a:rPr>
              <a:t>128.30.33.138</a:t>
            </a:r>
          </a:p>
        </p:txBody>
      </p:sp>
      <p:grpSp>
        <p:nvGrpSpPr>
          <p:cNvPr id="518209" name="Group 65"/>
          <p:cNvGrpSpPr>
            <a:grpSpLocks/>
          </p:cNvGrpSpPr>
          <p:nvPr/>
        </p:nvGrpSpPr>
        <p:grpSpPr bwMode="auto">
          <a:xfrm>
            <a:off x="6678614" y="1654175"/>
            <a:ext cx="2586037" cy="1379538"/>
            <a:chOff x="3247" y="1042"/>
            <a:chExt cx="1629" cy="869"/>
          </a:xfrm>
        </p:grpSpPr>
        <p:sp>
          <p:nvSpPr>
            <p:cNvPr id="518210" name="Line 66"/>
            <p:cNvSpPr>
              <a:spLocks noChangeShapeType="1"/>
            </p:cNvSpPr>
            <p:nvPr/>
          </p:nvSpPr>
          <p:spPr bwMode="auto">
            <a:xfrm>
              <a:off x="3742" y="1911"/>
              <a:ext cx="1134" cy="0"/>
            </a:xfrm>
            <a:prstGeom prst="line">
              <a:avLst/>
            </a:prstGeom>
            <a:noFill/>
            <a:ln w="76200">
              <a:solidFill>
                <a:schemeClr val="hlink"/>
              </a:solidFill>
              <a:round/>
              <a:headEnd/>
              <a:tailEnd/>
            </a:ln>
            <a:effectLst/>
          </p:spPr>
          <p:txBody>
            <a:bodyPr/>
            <a:lstStyle/>
            <a:p>
              <a:endParaRPr lang="zh-CN" altLang="en-US"/>
            </a:p>
          </p:txBody>
        </p:sp>
        <p:sp>
          <p:nvSpPr>
            <p:cNvPr id="518211" name="Line 67"/>
            <p:cNvSpPr>
              <a:spLocks noChangeShapeType="1"/>
            </p:cNvSpPr>
            <p:nvPr/>
          </p:nvSpPr>
          <p:spPr bwMode="auto">
            <a:xfrm flipV="1">
              <a:off x="3247" y="1042"/>
              <a:ext cx="1428" cy="0"/>
            </a:xfrm>
            <a:prstGeom prst="line">
              <a:avLst/>
            </a:prstGeom>
            <a:noFill/>
            <a:ln w="76200">
              <a:solidFill>
                <a:schemeClr val="hlink"/>
              </a:solidFill>
              <a:round/>
              <a:headEnd/>
              <a:tailEnd/>
            </a:ln>
            <a:effectLst/>
          </p:spPr>
          <p:txBody>
            <a:bodyPr/>
            <a:lstStyle/>
            <a:p>
              <a:endParaRPr lang="zh-CN" altLang="en-US"/>
            </a:p>
          </p:txBody>
        </p:sp>
      </p:grpSp>
      <p:sp>
        <p:nvSpPr>
          <p:cNvPr id="518212" name="AutoShape 68"/>
          <p:cNvSpPr>
            <a:spLocks noChangeArrowheads="1"/>
          </p:cNvSpPr>
          <p:nvPr/>
        </p:nvSpPr>
        <p:spPr bwMode="auto">
          <a:xfrm rot="-546457">
            <a:off x="3790951" y="1557339"/>
            <a:ext cx="144463" cy="2160587"/>
          </a:xfrm>
          <a:prstGeom prst="downArrow">
            <a:avLst>
              <a:gd name="adj1" fmla="val 50000"/>
              <a:gd name="adj2" fmla="val 373900"/>
            </a:avLst>
          </a:prstGeom>
          <a:solidFill>
            <a:schemeClr val="accent1"/>
          </a:solidFill>
          <a:ln w="9525">
            <a:solidFill>
              <a:srgbClr val="333399"/>
            </a:solidFill>
            <a:miter lim="800000"/>
            <a:headEnd/>
            <a:tailEnd/>
          </a:ln>
          <a:effectLst/>
        </p:spPr>
        <p:txBody>
          <a:bodyPr vert="eaVert" wrap="none" anchor="ctr"/>
          <a:lstStyle/>
          <a:p>
            <a:endParaRPr lang="zh-CN" altLang="en-US"/>
          </a:p>
        </p:txBody>
      </p:sp>
      <p:sp>
        <p:nvSpPr>
          <p:cNvPr id="518213" name="AutoShape 69"/>
          <p:cNvSpPr>
            <a:spLocks noChangeArrowheads="1"/>
          </p:cNvSpPr>
          <p:nvPr/>
        </p:nvSpPr>
        <p:spPr bwMode="auto">
          <a:xfrm>
            <a:off x="5232401" y="2727325"/>
            <a:ext cx="576263" cy="215900"/>
          </a:xfrm>
          <a:prstGeom prst="rightArrow">
            <a:avLst>
              <a:gd name="adj1" fmla="val 50000"/>
              <a:gd name="adj2" fmla="val 66728"/>
            </a:avLst>
          </a:prstGeom>
          <a:solidFill>
            <a:schemeClr val="accent1"/>
          </a:solidFill>
          <a:ln w="9525">
            <a:solidFill>
              <a:schemeClr val="tx2"/>
            </a:solidFill>
            <a:miter lim="800000"/>
            <a:headEnd/>
            <a:tailEnd/>
          </a:ln>
          <a:effectLst/>
        </p:spPr>
        <p:txBody>
          <a:bodyPr wrap="none" anchor="ctr"/>
          <a:lstStyle/>
          <a:p>
            <a:endParaRPr lang="zh-CN" altLang="en-US"/>
          </a:p>
        </p:txBody>
      </p:sp>
      <p:grpSp>
        <p:nvGrpSpPr>
          <p:cNvPr id="518214" name="Group 70"/>
          <p:cNvGrpSpPr>
            <a:grpSpLocks/>
          </p:cNvGrpSpPr>
          <p:nvPr/>
        </p:nvGrpSpPr>
        <p:grpSpPr bwMode="auto">
          <a:xfrm>
            <a:off x="5670551" y="2997200"/>
            <a:ext cx="4727575" cy="2859088"/>
            <a:chOff x="2612" y="1888"/>
            <a:chExt cx="2978" cy="1801"/>
          </a:xfrm>
        </p:grpSpPr>
        <p:sp>
          <p:nvSpPr>
            <p:cNvPr id="518215" name="Line 71"/>
            <p:cNvSpPr>
              <a:spLocks noChangeShapeType="1"/>
            </p:cNvSpPr>
            <p:nvPr/>
          </p:nvSpPr>
          <p:spPr bwMode="auto">
            <a:xfrm>
              <a:off x="2612" y="1888"/>
              <a:ext cx="1134" cy="0"/>
            </a:xfrm>
            <a:prstGeom prst="line">
              <a:avLst/>
            </a:prstGeom>
            <a:noFill/>
            <a:ln w="76200">
              <a:solidFill>
                <a:schemeClr val="hlink"/>
              </a:solidFill>
              <a:round/>
              <a:headEnd/>
              <a:tailEnd/>
            </a:ln>
            <a:effectLst/>
          </p:spPr>
          <p:txBody>
            <a:bodyPr/>
            <a:lstStyle/>
            <a:p>
              <a:endParaRPr lang="zh-CN" altLang="en-US"/>
            </a:p>
          </p:txBody>
        </p:sp>
        <p:sp>
          <p:nvSpPr>
            <p:cNvPr id="518216" name="Line 72"/>
            <p:cNvSpPr>
              <a:spLocks noChangeShapeType="1"/>
            </p:cNvSpPr>
            <p:nvPr/>
          </p:nvSpPr>
          <p:spPr bwMode="auto">
            <a:xfrm flipV="1">
              <a:off x="4162" y="3689"/>
              <a:ext cx="1428" cy="0"/>
            </a:xfrm>
            <a:prstGeom prst="line">
              <a:avLst/>
            </a:prstGeom>
            <a:noFill/>
            <a:ln w="76200">
              <a:solidFill>
                <a:schemeClr val="hlink"/>
              </a:solidFill>
              <a:round/>
              <a:headEnd/>
              <a:tailEnd/>
            </a:ln>
            <a:effectLst/>
          </p:spPr>
          <p:txBody>
            <a:bodyPr/>
            <a:lstStyle/>
            <a:p>
              <a:endParaRPr lang="zh-CN" altLang="en-US"/>
            </a:p>
          </p:txBody>
        </p:sp>
      </p:grpSp>
      <p:grpSp>
        <p:nvGrpSpPr>
          <p:cNvPr id="518217" name="Group 73"/>
          <p:cNvGrpSpPr>
            <a:grpSpLocks/>
          </p:cNvGrpSpPr>
          <p:nvPr/>
        </p:nvGrpSpPr>
        <p:grpSpPr bwMode="auto">
          <a:xfrm>
            <a:off x="6745288" y="2997201"/>
            <a:ext cx="2590800" cy="2447925"/>
            <a:chOff x="3289" y="1888"/>
            <a:chExt cx="1632" cy="1542"/>
          </a:xfrm>
        </p:grpSpPr>
        <p:sp>
          <p:nvSpPr>
            <p:cNvPr id="518218" name="Line 74"/>
            <p:cNvSpPr>
              <a:spLocks noChangeShapeType="1"/>
            </p:cNvSpPr>
            <p:nvPr/>
          </p:nvSpPr>
          <p:spPr bwMode="auto">
            <a:xfrm>
              <a:off x="3289" y="1888"/>
              <a:ext cx="1632" cy="1542"/>
            </a:xfrm>
            <a:prstGeom prst="line">
              <a:avLst/>
            </a:prstGeom>
            <a:noFill/>
            <a:ln w="76200">
              <a:solidFill>
                <a:srgbClr val="333399"/>
              </a:solidFill>
              <a:round/>
              <a:headEnd type="triangle" w="med" len="lg"/>
              <a:tailEnd type="triangle" w="med" len="lg"/>
            </a:ln>
            <a:effectLst/>
          </p:spPr>
          <p:txBody>
            <a:bodyPr/>
            <a:lstStyle/>
            <a:p>
              <a:endParaRPr lang="zh-CN" altLang="en-US"/>
            </a:p>
          </p:txBody>
        </p:sp>
        <p:sp>
          <p:nvSpPr>
            <p:cNvPr id="518219" name="Text Box 75"/>
            <p:cNvSpPr txBox="1">
              <a:spLocks noChangeArrowheads="1"/>
            </p:cNvSpPr>
            <p:nvPr/>
          </p:nvSpPr>
          <p:spPr bwMode="auto">
            <a:xfrm>
              <a:off x="3619" y="2421"/>
              <a:ext cx="945" cy="485"/>
            </a:xfrm>
            <a:prstGeom prst="rect">
              <a:avLst/>
            </a:prstGeom>
            <a:solidFill>
              <a:srgbClr val="CCECFF"/>
            </a:solidFill>
            <a:ln w="76200" cmpd="tri">
              <a:solidFill>
                <a:srgbClr val="333399"/>
              </a:solidFill>
              <a:miter lim="800000"/>
              <a:headEnd/>
              <a:tailEnd/>
            </a:ln>
            <a:effectLst/>
          </p:spPr>
          <p:txBody>
            <a:bodyPr wrap="none">
              <a:spAutoFit/>
            </a:bodyPr>
            <a:lstStyle/>
            <a:p>
              <a:r>
                <a:rPr lang="zh-CN" altLang="en-US" sz="4400">
                  <a:solidFill>
                    <a:schemeClr val="tx2"/>
                  </a:solidFill>
                </a:rPr>
                <a:t>一致</a:t>
              </a:r>
              <a:r>
                <a:rPr lang="en-US" altLang="zh-CN" sz="4400">
                  <a:solidFill>
                    <a:schemeClr val="tx2"/>
                  </a:solidFill>
                </a:rPr>
                <a:t>!</a:t>
              </a:r>
            </a:p>
          </p:txBody>
        </p:sp>
      </p:grpSp>
      <p:sp>
        <p:nvSpPr>
          <p:cNvPr id="76" name="灯片编号占位符 75"/>
          <p:cNvSpPr>
            <a:spLocks noGrp="1"/>
          </p:cNvSpPr>
          <p:nvPr>
            <p:ph type="sldNum" sz="quarter" idx="12"/>
          </p:nvPr>
        </p:nvSpPr>
        <p:spPr/>
        <p:txBody>
          <a:bodyPr/>
          <a:lstStyle/>
          <a:p>
            <a:fld id="{D3A4A6D3-E7FD-4616-8E66-2F1A332385E9}" type="slidenum">
              <a:rPr lang="en-US" altLang="zh-CN" smtClean="0"/>
              <a:pPr/>
              <a:t>113</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8213"/>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2000" fill="hold" grpId="1" nodeType="afterEffect">
                                  <p:stCondLst>
                                    <p:cond delay="500"/>
                                  </p:stCondLst>
                                  <p:childTnLst>
                                    <p:anim calcmode="discrete" valueType="str">
                                      <p:cBhvr>
                                        <p:cTn id="9" dur="1000" fill="hold"/>
                                        <p:tgtEl>
                                          <p:spTgt spid="518213"/>
                                        </p:tgtEl>
                                        <p:attrNameLst>
                                          <p:attrName>style.visibility</p:attrName>
                                        </p:attrNameLst>
                                      </p:cBhvr>
                                      <p:tavLst>
                                        <p:tav tm="0">
                                          <p:val>
                                            <p:strVal val="hidden"/>
                                          </p:val>
                                        </p:tav>
                                        <p:tav tm="50000">
                                          <p:val>
                                            <p:strVal val="visible"/>
                                          </p:val>
                                        </p:tav>
                                      </p:tavLst>
                                    </p:anim>
                                  </p:childTnLst>
                                </p:cTn>
                              </p:par>
                            </p:childTnLst>
                          </p:cTn>
                        </p:par>
                        <p:par>
                          <p:cTn id="10" fill="hold">
                            <p:stCondLst>
                              <p:cond delay="2500"/>
                            </p:stCondLst>
                            <p:childTnLst>
                              <p:par>
                                <p:cTn id="11" presetID="1" presetClass="exit" presetSubtype="0" fill="hold" grpId="2" nodeType="afterEffect">
                                  <p:stCondLst>
                                    <p:cond delay="0"/>
                                  </p:stCondLst>
                                  <p:childTnLst>
                                    <p:set>
                                      <p:cBhvr>
                                        <p:cTn id="12" dur="1" fill="hold">
                                          <p:stCondLst>
                                            <p:cond delay="0"/>
                                          </p:stCondLst>
                                        </p:cTn>
                                        <p:tgtEl>
                                          <p:spTgt spid="518213"/>
                                        </p:tgtEl>
                                        <p:attrNameLst>
                                          <p:attrName>style.visibility</p:attrName>
                                        </p:attrNameLst>
                                      </p:cBhvr>
                                      <p:to>
                                        <p:strVal val="hidden"/>
                                      </p:to>
                                    </p:set>
                                  </p:childTnLst>
                                </p:cTn>
                              </p:par>
                            </p:childTnLst>
                          </p:cTn>
                        </p:par>
                        <p:par>
                          <p:cTn id="13" fill="hold">
                            <p:stCondLst>
                              <p:cond delay="2500"/>
                            </p:stCondLst>
                            <p:childTnLst>
                              <p:par>
                                <p:cTn id="14" presetID="1" presetClass="entr" presetSubtype="0" fill="hold" nodeType="afterEffect">
                                  <p:stCondLst>
                                    <p:cond delay="0"/>
                                  </p:stCondLst>
                                  <p:childTnLst>
                                    <p:set>
                                      <p:cBhvr>
                                        <p:cTn id="15" dur="1" fill="hold">
                                          <p:stCondLst>
                                            <p:cond delay="0"/>
                                          </p:stCondLst>
                                        </p:cTn>
                                        <p:tgtEl>
                                          <p:spTgt spid="518209"/>
                                        </p:tgtEl>
                                        <p:attrNameLst>
                                          <p:attrName>style.visibility</p:attrName>
                                        </p:attrNameLst>
                                      </p:cBhvr>
                                      <p:to>
                                        <p:strVal val="visible"/>
                                      </p:to>
                                    </p:set>
                                  </p:childTnLst>
                                </p:cTn>
                              </p:par>
                            </p:childTnLst>
                          </p:cTn>
                        </p:par>
                        <p:par>
                          <p:cTn id="16" fill="hold">
                            <p:stCondLst>
                              <p:cond delay="2500"/>
                            </p:stCondLst>
                            <p:childTnLst>
                              <p:par>
                                <p:cTn id="17" presetID="35" presetClass="emph" presetSubtype="0" repeatCount="3000" fill="hold" nodeType="afterEffect">
                                  <p:stCondLst>
                                    <p:cond delay="0"/>
                                  </p:stCondLst>
                                  <p:childTnLst>
                                    <p:anim calcmode="discrete" valueType="str">
                                      <p:cBhvr>
                                        <p:cTn id="18" dur="1000" fill="hold"/>
                                        <p:tgtEl>
                                          <p:spTgt spid="518209"/>
                                        </p:tgtEl>
                                        <p:attrNameLst>
                                          <p:attrName>style.visibility</p:attrName>
                                        </p:attrNameLst>
                                      </p:cBhvr>
                                      <p:tavLst>
                                        <p:tav tm="0">
                                          <p:val>
                                            <p:strVal val="hidden"/>
                                          </p:val>
                                        </p:tav>
                                        <p:tav tm="50000">
                                          <p:val>
                                            <p:strVal val="visible"/>
                                          </p:val>
                                        </p:tav>
                                      </p:tavLst>
                                    </p:anim>
                                  </p:childTnLst>
                                </p:cTn>
                              </p:par>
                            </p:childTnLst>
                          </p:cTn>
                        </p:par>
                        <p:par>
                          <p:cTn id="19" fill="hold">
                            <p:stCondLst>
                              <p:cond delay="5500"/>
                            </p:stCondLst>
                            <p:childTnLst>
                              <p:par>
                                <p:cTn id="20" presetID="22" presetClass="entr" presetSubtype="1" fill="hold" grpId="0" nodeType="afterEffect">
                                  <p:stCondLst>
                                    <p:cond delay="0"/>
                                  </p:stCondLst>
                                  <p:childTnLst>
                                    <p:set>
                                      <p:cBhvr>
                                        <p:cTn id="21" dur="1" fill="hold">
                                          <p:stCondLst>
                                            <p:cond delay="0"/>
                                          </p:stCondLst>
                                        </p:cTn>
                                        <p:tgtEl>
                                          <p:spTgt spid="518207"/>
                                        </p:tgtEl>
                                        <p:attrNameLst>
                                          <p:attrName>style.visibility</p:attrName>
                                        </p:attrNameLst>
                                      </p:cBhvr>
                                      <p:to>
                                        <p:strVal val="visible"/>
                                      </p:to>
                                    </p:set>
                                    <p:animEffect transition="in" filter="wipe(up)">
                                      <p:cBhvr>
                                        <p:cTn id="22" dur="5000"/>
                                        <p:tgtEl>
                                          <p:spTgt spid="518207"/>
                                        </p:tgtEl>
                                      </p:cBhvr>
                                    </p:animEffect>
                                  </p:childTnLst>
                                </p:cTn>
                              </p:par>
                            </p:childTnLst>
                          </p:cTn>
                        </p:par>
                        <p:par>
                          <p:cTn id="23" fill="hold">
                            <p:stCondLst>
                              <p:cond delay="10500"/>
                            </p:stCondLst>
                            <p:childTnLst>
                              <p:par>
                                <p:cTn id="24" presetID="1" presetClass="entr" presetSubtype="0" fill="hold" nodeType="afterEffect">
                                  <p:stCondLst>
                                    <p:cond delay="0"/>
                                  </p:stCondLst>
                                  <p:childTnLst>
                                    <p:set>
                                      <p:cBhvr>
                                        <p:cTn id="25" dur="1" fill="hold">
                                          <p:stCondLst>
                                            <p:cond delay="0"/>
                                          </p:stCondLst>
                                        </p:cTn>
                                        <p:tgtEl>
                                          <p:spTgt spid="518214"/>
                                        </p:tgtEl>
                                        <p:attrNameLst>
                                          <p:attrName>style.visibility</p:attrName>
                                        </p:attrNameLst>
                                      </p:cBhvr>
                                      <p:to>
                                        <p:strVal val="visible"/>
                                      </p:to>
                                    </p:set>
                                  </p:childTnLst>
                                </p:cTn>
                              </p:par>
                            </p:childTnLst>
                          </p:cTn>
                        </p:par>
                        <p:par>
                          <p:cTn id="26" fill="hold">
                            <p:stCondLst>
                              <p:cond delay="10500"/>
                            </p:stCondLst>
                            <p:childTnLst>
                              <p:par>
                                <p:cTn id="27" presetID="35" presetClass="emph" presetSubtype="0" repeatCount="3000" fill="hold" nodeType="afterEffect">
                                  <p:stCondLst>
                                    <p:cond delay="500"/>
                                  </p:stCondLst>
                                  <p:childTnLst>
                                    <p:anim calcmode="discrete" valueType="str">
                                      <p:cBhvr>
                                        <p:cTn id="28" dur="1000" fill="hold"/>
                                        <p:tgtEl>
                                          <p:spTgt spid="518214"/>
                                        </p:tgtEl>
                                        <p:attrNameLst>
                                          <p:attrName>style.visibility</p:attrName>
                                        </p:attrNameLst>
                                      </p:cBhvr>
                                      <p:tavLst>
                                        <p:tav tm="0">
                                          <p:val>
                                            <p:strVal val="hidden"/>
                                          </p:val>
                                        </p:tav>
                                        <p:tav tm="50000">
                                          <p:val>
                                            <p:strVal val="visible"/>
                                          </p:val>
                                        </p:tav>
                                      </p:tavLst>
                                    </p:anim>
                                  </p:childTnLst>
                                </p:cTn>
                              </p:par>
                            </p:childTnLst>
                          </p:cTn>
                        </p:par>
                        <p:par>
                          <p:cTn id="29" fill="hold">
                            <p:stCondLst>
                              <p:cond delay="14000"/>
                            </p:stCondLst>
                            <p:childTnLst>
                              <p:par>
                                <p:cTn id="30" presetID="1" presetClass="entr" presetSubtype="0" fill="hold" nodeType="afterEffect">
                                  <p:stCondLst>
                                    <p:cond delay="0"/>
                                  </p:stCondLst>
                                  <p:childTnLst>
                                    <p:set>
                                      <p:cBhvr>
                                        <p:cTn id="31" dur="1" fill="hold">
                                          <p:stCondLst>
                                            <p:cond delay="0"/>
                                          </p:stCondLst>
                                        </p:cTn>
                                        <p:tgtEl>
                                          <p:spTgt spid="518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207" grpId="0" animBg="1"/>
      <p:bldP spid="518213" grpId="0" animBg="1"/>
      <p:bldP spid="518213" grpId="1" animBg="1"/>
      <p:bldP spid="518213" grpId="2"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body" idx="1"/>
          </p:nvPr>
        </p:nvSpPr>
        <p:spPr>
          <a:xfrm>
            <a:off x="2566989" y="2051051"/>
            <a:ext cx="7850187" cy="4257675"/>
          </a:xfrm>
        </p:spPr>
        <p:txBody>
          <a:bodyPr/>
          <a:lstStyle/>
          <a:p>
            <a:pPr algn="just">
              <a:spcBef>
                <a:spcPct val="0"/>
              </a:spcBef>
              <a:buFont typeface="Wingdings" pitchFamily="2" charset="2"/>
              <a:buNone/>
            </a:pPr>
            <a:r>
              <a:rPr lang="zh-CN" altLang="en-US" sz="2800"/>
              <a:t>划分子网在一定程度上缓解了因特网在发展中遇</a:t>
            </a:r>
          </a:p>
          <a:p>
            <a:pPr algn="just">
              <a:buFont typeface="Wingdings" pitchFamily="2" charset="2"/>
              <a:buNone/>
            </a:pPr>
            <a:r>
              <a:rPr lang="zh-CN" altLang="en-US" sz="2800"/>
              <a:t>到的困难。然而在</a:t>
            </a:r>
            <a:r>
              <a:rPr lang="zh-CN" altLang="en-US" sz="1600"/>
              <a:t> </a:t>
            </a:r>
            <a:r>
              <a:rPr lang="en-US" altLang="zh-CN" sz="2800"/>
              <a:t>1992</a:t>
            </a:r>
            <a:r>
              <a:rPr lang="en-US" altLang="zh-CN" sz="1600"/>
              <a:t> </a:t>
            </a:r>
            <a:r>
              <a:rPr lang="zh-CN" altLang="en-US" sz="2800"/>
              <a:t>年因特网仍然面临三个必</a:t>
            </a:r>
          </a:p>
          <a:p>
            <a:pPr algn="just">
              <a:spcBef>
                <a:spcPct val="0"/>
              </a:spcBef>
              <a:buFont typeface="Wingdings" pitchFamily="2" charset="2"/>
              <a:buNone/>
            </a:pPr>
            <a:r>
              <a:rPr lang="zh-CN" altLang="en-US" sz="2800"/>
              <a:t>须尽早解决的问题，这就是：</a:t>
            </a:r>
          </a:p>
          <a:p>
            <a:pPr algn="just"/>
            <a:r>
              <a:rPr lang="en-US" altLang="zh-CN" sz="2800"/>
              <a:t>B </a:t>
            </a:r>
            <a:r>
              <a:rPr lang="zh-CN" altLang="en-US" sz="2800"/>
              <a:t>类地址在 </a:t>
            </a:r>
            <a:r>
              <a:rPr lang="en-US" altLang="zh-CN" sz="2800"/>
              <a:t>1992 </a:t>
            </a:r>
            <a:r>
              <a:rPr lang="zh-CN" altLang="en-US" sz="2800"/>
              <a:t>年已分配了近一半，眼看就要在 </a:t>
            </a:r>
            <a:r>
              <a:rPr lang="en-US" altLang="zh-CN" sz="2800"/>
              <a:t>1994 </a:t>
            </a:r>
            <a:r>
              <a:rPr lang="zh-CN" altLang="en-US" sz="2800"/>
              <a:t>年 </a:t>
            </a:r>
            <a:r>
              <a:rPr lang="en-US" altLang="zh-CN" sz="2800"/>
              <a:t>3 </a:t>
            </a:r>
            <a:r>
              <a:rPr lang="zh-CN" altLang="en-US" sz="2800"/>
              <a:t>月全部分配完毕！</a:t>
            </a:r>
          </a:p>
          <a:p>
            <a:pPr algn="just"/>
            <a:r>
              <a:rPr lang="zh-CN" altLang="en-US" sz="2800"/>
              <a:t>因特网主干网上的路由表中的项目数急剧增长（从几千个增长到几万个）。</a:t>
            </a:r>
          </a:p>
          <a:p>
            <a:pPr algn="just"/>
            <a:r>
              <a:rPr lang="zh-CN" altLang="en-US" sz="2800"/>
              <a:t>整个 </a:t>
            </a:r>
            <a:r>
              <a:rPr lang="en-US" altLang="zh-CN" sz="2800"/>
              <a:t>IPv4 </a:t>
            </a:r>
            <a:r>
              <a:rPr lang="zh-CN" altLang="en-US" sz="2800"/>
              <a:t>的地址空间最终将全部耗尽。</a:t>
            </a:r>
          </a:p>
        </p:txBody>
      </p:sp>
      <p:sp>
        <p:nvSpPr>
          <p:cNvPr id="520195" name="Rectangle 3"/>
          <p:cNvSpPr>
            <a:spLocks noGrp="1" noChangeArrowheads="1"/>
          </p:cNvSpPr>
          <p:nvPr>
            <p:ph type="title"/>
          </p:nvPr>
        </p:nvSpPr>
        <p:spPr>
          <a:xfrm>
            <a:off x="2443164" y="214314"/>
            <a:ext cx="8116887" cy="1462087"/>
          </a:xfrm>
        </p:spPr>
        <p:txBody>
          <a:bodyPr/>
          <a:lstStyle/>
          <a:p>
            <a:pPr algn="ctr"/>
            <a:r>
              <a:rPr lang="en-US" altLang="zh-CN"/>
              <a:t>4.3.3  </a:t>
            </a:r>
            <a:r>
              <a:rPr lang="zh-CN" altLang="en-US"/>
              <a:t>无分类编址 </a:t>
            </a:r>
            <a:r>
              <a:rPr lang="en-US" altLang="zh-CN"/>
              <a:t>CIDR</a:t>
            </a:r>
            <a:br>
              <a:rPr lang="en-US" altLang="zh-CN"/>
            </a:br>
            <a:r>
              <a:rPr lang="en-US" altLang="zh-CN" sz="3600"/>
              <a:t>1.  </a:t>
            </a:r>
            <a:r>
              <a:rPr lang="zh-CN" altLang="en-US" sz="3600"/>
              <a:t>网络前缀</a:t>
            </a:r>
            <a:r>
              <a:rPr lang="zh-CN" altLang="en-US"/>
              <a:t>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114</a:t>
            </a:fld>
            <a:endParaRPr lang="en-US" altLang="zh-CN"/>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body" idx="1"/>
          </p:nvPr>
        </p:nvSpPr>
        <p:spPr>
          <a:xfrm>
            <a:off x="2566989" y="2051051"/>
            <a:ext cx="7850187" cy="4257675"/>
          </a:xfrm>
        </p:spPr>
        <p:txBody>
          <a:bodyPr/>
          <a:lstStyle/>
          <a:p>
            <a:pPr algn="just">
              <a:lnSpc>
                <a:spcPct val="90000"/>
              </a:lnSpc>
            </a:pPr>
            <a:r>
              <a:rPr lang="en-US" altLang="zh-CN"/>
              <a:t>1987 </a:t>
            </a:r>
            <a:r>
              <a:rPr lang="zh-CN" altLang="en-US"/>
              <a:t>年，</a:t>
            </a:r>
            <a:r>
              <a:rPr lang="en-US" altLang="zh-CN"/>
              <a:t>RFC 1009 </a:t>
            </a:r>
            <a:r>
              <a:rPr lang="zh-CN" altLang="en-US"/>
              <a:t>就指明了在一个划分子网的网络中可同时使用几个不同的子网掩码。使用</a:t>
            </a:r>
            <a:r>
              <a:rPr lang="zh-CN" altLang="en-US">
                <a:solidFill>
                  <a:schemeClr val="hlink"/>
                </a:solidFill>
              </a:rPr>
              <a:t>变长子网掩码 </a:t>
            </a:r>
            <a:r>
              <a:rPr lang="en-US" altLang="zh-CN">
                <a:solidFill>
                  <a:schemeClr val="hlink"/>
                </a:solidFill>
              </a:rPr>
              <a:t>VLSM</a:t>
            </a:r>
            <a:r>
              <a:rPr lang="en-US" altLang="zh-CN"/>
              <a:t> (Variable Length Subnet Mask)</a:t>
            </a:r>
            <a:r>
              <a:rPr lang="zh-CN" altLang="en-US"/>
              <a:t>可进一步提高 </a:t>
            </a:r>
            <a:r>
              <a:rPr lang="en-US" altLang="zh-CN"/>
              <a:t>IP </a:t>
            </a:r>
            <a:r>
              <a:rPr lang="zh-CN" altLang="en-US"/>
              <a:t>地址资源的利用率。</a:t>
            </a:r>
          </a:p>
          <a:p>
            <a:pPr algn="just">
              <a:lnSpc>
                <a:spcPct val="90000"/>
              </a:lnSpc>
            </a:pPr>
            <a:r>
              <a:rPr lang="zh-CN" altLang="en-US"/>
              <a:t>在 </a:t>
            </a:r>
            <a:r>
              <a:rPr lang="en-US" altLang="zh-CN"/>
              <a:t>VLSM </a:t>
            </a:r>
            <a:r>
              <a:rPr lang="zh-CN" altLang="en-US"/>
              <a:t>的基础上又进一步研究出无分类编址方法，它的正式名字是</a:t>
            </a:r>
            <a:r>
              <a:rPr lang="zh-CN" altLang="en-US">
                <a:solidFill>
                  <a:schemeClr val="hlink"/>
                </a:solidFill>
              </a:rPr>
              <a:t>无分类域间路由选择 </a:t>
            </a:r>
            <a:r>
              <a:rPr lang="en-US" altLang="zh-CN">
                <a:solidFill>
                  <a:schemeClr val="hlink"/>
                </a:solidFill>
              </a:rPr>
              <a:t>CIDR</a:t>
            </a:r>
            <a:r>
              <a:rPr lang="en-US" altLang="zh-CN"/>
              <a:t> (Classless Inter-Domain Routing)</a:t>
            </a:r>
            <a:r>
              <a:rPr lang="zh-CN" altLang="en-US"/>
              <a:t>。  </a:t>
            </a:r>
          </a:p>
        </p:txBody>
      </p:sp>
      <p:sp>
        <p:nvSpPr>
          <p:cNvPr id="521219" name="Rectangle 3"/>
          <p:cNvSpPr>
            <a:spLocks noGrp="1" noChangeArrowheads="1"/>
          </p:cNvSpPr>
          <p:nvPr>
            <p:ph type="title"/>
          </p:nvPr>
        </p:nvSpPr>
        <p:spPr>
          <a:xfrm>
            <a:off x="2443164" y="214314"/>
            <a:ext cx="8116887" cy="1462087"/>
          </a:xfrm>
        </p:spPr>
        <p:txBody>
          <a:bodyPr/>
          <a:lstStyle/>
          <a:p>
            <a:pPr algn="ctr"/>
            <a:r>
              <a:rPr lang="en-US" altLang="zh-CN"/>
              <a:t>IP </a:t>
            </a:r>
            <a:r>
              <a:rPr lang="zh-CN" altLang="en-US"/>
              <a:t>编址问题的演进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115</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12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Grp="1" noChangeArrowheads="1"/>
          </p:cNvSpPr>
          <p:nvPr>
            <p:ph type="body" idx="1"/>
          </p:nvPr>
        </p:nvSpPr>
        <p:spPr>
          <a:xfrm>
            <a:off x="2135189" y="2051051"/>
            <a:ext cx="8281987" cy="4257675"/>
          </a:xfrm>
        </p:spPr>
        <p:txBody>
          <a:bodyPr/>
          <a:lstStyle/>
          <a:p>
            <a:pPr algn="just"/>
            <a:r>
              <a:rPr lang="en-US" altLang="zh-CN"/>
              <a:t>CIDR </a:t>
            </a:r>
            <a:r>
              <a:rPr lang="zh-CN" altLang="en-US"/>
              <a:t>消除了传统的 </a:t>
            </a:r>
            <a:r>
              <a:rPr lang="en-US" altLang="zh-CN"/>
              <a:t>A </a:t>
            </a:r>
            <a:r>
              <a:rPr lang="zh-CN" altLang="en-US"/>
              <a:t>类、</a:t>
            </a:r>
            <a:r>
              <a:rPr lang="en-US" altLang="zh-CN"/>
              <a:t>B </a:t>
            </a:r>
            <a:r>
              <a:rPr lang="zh-CN" altLang="en-US"/>
              <a:t>类和 </a:t>
            </a:r>
            <a:r>
              <a:rPr lang="en-US" altLang="zh-CN"/>
              <a:t>C </a:t>
            </a:r>
            <a:r>
              <a:rPr lang="zh-CN" altLang="en-US"/>
              <a:t>类地址以及划分子网的概念，因而可以更加有效地分配 </a:t>
            </a:r>
            <a:r>
              <a:rPr lang="en-US" altLang="zh-CN"/>
              <a:t>IPv4 </a:t>
            </a:r>
            <a:r>
              <a:rPr lang="zh-CN" altLang="en-US"/>
              <a:t>的地址空间。</a:t>
            </a:r>
          </a:p>
          <a:p>
            <a:pPr algn="just"/>
            <a:r>
              <a:rPr lang="en-US" altLang="zh-CN"/>
              <a:t>CIDR</a:t>
            </a:r>
            <a:r>
              <a:rPr lang="zh-CN" altLang="en-US"/>
              <a:t>使用各种长度的“</a:t>
            </a:r>
            <a:r>
              <a:rPr lang="zh-CN" altLang="en-US">
                <a:solidFill>
                  <a:schemeClr val="hlink"/>
                </a:solidFill>
              </a:rPr>
              <a:t>网络前缀</a:t>
            </a:r>
            <a:r>
              <a:rPr lang="zh-CN" altLang="en-US"/>
              <a:t>”</a:t>
            </a:r>
            <a:r>
              <a:rPr lang="en-US" altLang="zh-CN"/>
              <a:t>(network-prefix)</a:t>
            </a:r>
            <a:r>
              <a:rPr lang="zh-CN" altLang="en-US"/>
              <a:t>来代替分类地址中的网络号和子网号。</a:t>
            </a:r>
          </a:p>
          <a:p>
            <a:pPr algn="just"/>
            <a:r>
              <a:rPr lang="en-US" altLang="zh-CN"/>
              <a:t>IP </a:t>
            </a:r>
            <a:r>
              <a:rPr lang="zh-CN" altLang="en-US"/>
              <a:t>地址从三级编址（使用子网掩码）又回到了两级编址。  </a:t>
            </a:r>
          </a:p>
        </p:txBody>
      </p:sp>
      <p:sp>
        <p:nvSpPr>
          <p:cNvPr id="522243" name="Rectangle 3"/>
          <p:cNvSpPr>
            <a:spLocks noGrp="1" noChangeArrowheads="1"/>
          </p:cNvSpPr>
          <p:nvPr>
            <p:ph type="title"/>
          </p:nvPr>
        </p:nvSpPr>
        <p:spPr>
          <a:xfrm>
            <a:off x="2443164" y="214314"/>
            <a:ext cx="8116887" cy="1462087"/>
          </a:xfrm>
        </p:spPr>
        <p:txBody>
          <a:bodyPr/>
          <a:lstStyle/>
          <a:p>
            <a:pPr algn="ctr"/>
            <a:r>
              <a:rPr lang="en-US" altLang="zh-CN"/>
              <a:t>CIDR </a:t>
            </a:r>
            <a:r>
              <a:rPr lang="zh-CN" altLang="en-US"/>
              <a:t>最主要的特点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116</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4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4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ChangeArrowheads="1"/>
          </p:cNvSpPr>
          <p:nvPr/>
        </p:nvSpPr>
        <p:spPr bwMode="auto">
          <a:xfrm>
            <a:off x="2351089" y="2565401"/>
            <a:ext cx="8029575" cy="733425"/>
          </a:xfrm>
          <a:prstGeom prst="rect">
            <a:avLst/>
          </a:prstGeom>
          <a:solidFill>
            <a:srgbClr val="FFFF99"/>
          </a:solidFill>
          <a:ln w="9525">
            <a:solidFill>
              <a:srgbClr val="333399"/>
            </a:solidFill>
            <a:miter lim="800000"/>
            <a:headEnd/>
            <a:tailEnd/>
          </a:ln>
          <a:effectLst>
            <a:outerShdw dist="35921" dir="2700000" algn="ctr" rotWithShape="0">
              <a:schemeClr val="bg2"/>
            </a:outerShdw>
          </a:effectLst>
        </p:spPr>
        <p:txBody>
          <a:bodyPr wrap="none" anchor="ctr"/>
          <a:lstStyle/>
          <a:p>
            <a:endParaRPr lang="zh-CN" altLang="en-US"/>
          </a:p>
        </p:txBody>
      </p:sp>
      <p:sp>
        <p:nvSpPr>
          <p:cNvPr id="523267" name="Rectangle 3"/>
          <p:cNvSpPr>
            <a:spLocks noGrp="1" noChangeArrowheads="1"/>
          </p:cNvSpPr>
          <p:nvPr>
            <p:ph type="body" idx="1"/>
          </p:nvPr>
        </p:nvSpPr>
        <p:spPr>
          <a:xfrm>
            <a:off x="2063750" y="2051051"/>
            <a:ext cx="8280400" cy="4257675"/>
          </a:xfrm>
        </p:spPr>
        <p:txBody>
          <a:bodyPr/>
          <a:lstStyle/>
          <a:p>
            <a:pPr algn="just"/>
            <a:r>
              <a:rPr lang="zh-CN" altLang="en-US" sz="2800" dirty="0"/>
              <a:t>无分类的两级编址的记法是： </a:t>
            </a:r>
          </a:p>
          <a:p>
            <a:pPr algn="r">
              <a:spcBef>
                <a:spcPct val="50000"/>
              </a:spcBef>
              <a:spcAft>
                <a:spcPct val="40000"/>
              </a:spcAft>
              <a:buFont typeface="Wingdings" pitchFamily="2" charset="2"/>
              <a:buNone/>
            </a:pPr>
            <a:r>
              <a:rPr lang="en-US" altLang="zh-CN" sz="2800" dirty="0"/>
              <a:t>IP</a:t>
            </a:r>
            <a:r>
              <a:rPr lang="zh-CN" altLang="en-US" sz="2800" dirty="0"/>
              <a:t>地址 </a:t>
            </a:r>
            <a:r>
              <a:rPr lang="en-US" altLang="zh-CN" sz="2800" dirty="0"/>
              <a:t>::= {&lt;</a:t>
            </a:r>
            <a:r>
              <a:rPr lang="zh-CN" altLang="en-US" sz="2800" dirty="0"/>
              <a:t>网络前缀</a:t>
            </a:r>
            <a:r>
              <a:rPr lang="en-US" altLang="zh-CN" sz="2800" dirty="0"/>
              <a:t>&gt;, &lt;</a:t>
            </a:r>
            <a:r>
              <a:rPr lang="zh-CN" altLang="en-US" sz="2800" dirty="0"/>
              <a:t>主机号</a:t>
            </a:r>
            <a:r>
              <a:rPr lang="en-US" altLang="zh-CN" sz="2800" dirty="0"/>
              <a:t>&gt;}           (4-3) </a:t>
            </a:r>
          </a:p>
          <a:p>
            <a:pPr algn="just"/>
            <a:r>
              <a:rPr lang="en-US" altLang="zh-CN" sz="2800" dirty="0"/>
              <a:t>CIDR </a:t>
            </a:r>
            <a:r>
              <a:rPr lang="zh-CN" altLang="en-US" sz="2800" dirty="0"/>
              <a:t>还使用“</a:t>
            </a:r>
            <a:r>
              <a:rPr lang="zh-CN" altLang="en-US" sz="2800" dirty="0">
                <a:solidFill>
                  <a:schemeClr val="hlink"/>
                </a:solidFill>
              </a:rPr>
              <a:t>斜线记法</a:t>
            </a:r>
            <a:r>
              <a:rPr lang="zh-CN" altLang="en-US" sz="2800" dirty="0"/>
              <a:t>”</a:t>
            </a:r>
            <a:r>
              <a:rPr lang="en-US" altLang="zh-CN" sz="2800" dirty="0"/>
              <a:t>(slash notation)</a:t>
            </a:r>
            <a:r>
              <a:rPr lang="zh-CN" altLang="en-US" sz="2800" dirty="0"/>
              <a:t>，它又称为</a:t>
            </a:r>
            <a:r>
              <a:rPr lang="en-US" altLang="zh-CN" sz="2800" dirty="0">
                <a:solidFill>
                  <a:schemeClr val="hlink"/>
                </a:solidFill>
              </a:rPr>
              <a:t>CIDR</a:t>
            </a:r>
            <a:r>
              <a:rPr lang="zh-CN" altLang="en-US" sz="2800" dirty="0">
                <a:solidFill>
                  <a:schemeClr val="hlink"/>
                </a:solidFill>
              </a:rPr>
              <a:t>记法</a:t>
            </a:r>
            <a:r>
              <a:rPr lang="zh-CN" altLang="en-US" sz="2800" dirty="0"/>
              <a:t>，即在 </a:t>
            </a:r>
            <a:r>
              <a:rPr lang="en-US" altLang="zh-CN" sz="2800" dirty="0"/>
              <a:t>IP </a:t>
            </a:r>
            <a:r>
              <a:rPr lang="zh-CN" altLang="en-US" sz="2800" dirty="0"/>
              <a:t>地址后面加上一个斜线“</a:t>
            </a:r>
            <a:r>
              <a:rPr lang="en-US" altLang="zh-CN" sz="2800" dirty="0"/>
              <a:t>/”</a:t>
            </a:r>
            <a:r>
              <a:rPr lang="zh-CN" altLang="en-US" sz="2800" dirty="0"/>
              <a:t>，然后写上网络前缀所占的位数（这个数值对应于三级编址中子网掩码中 </a:t>
            </a:r>
            <a:r>
              <a:rPr lang="en-US" altLang="zh-CN" sz="2800" dirty="0"/>
              <a:t>1 </a:t>
            </a:r>
            <a:r>
              <a:rPr lang="zh-CN" altLang="en-US" sz="2800" dirty="0"/>
              <a:t>的个数）。</a:t>
            </a:r>
          </a:p>
          <a:p>
            <a:pPr algn="just"/>
            <a:r>
              <a:rPr lang="en-US" altLang="zh-CN" sz="2800" dirty="0"/>
              <a:t>CIDR </a:t>
            </a:r>
            <a:r>
              <a:rPr lang="zh-CN" altLang="en-US" sz="2800" dirty="0"/>
              <a:t>把网络前缀都相同的连续的 </a:t>
            </a:r>
            <a:r>
              <a:rPr lang="en-US" altLang="zh-CN" sz="2800" dirty="0"/>
              <a:t>IP </a:t>
            </a:r>
            <a:r>
              <a:rPr lang="zh-CN" altLang="en-US" sz="2800" dirty="0"/>
              <a:t>地址组成“</a:t>
            </a:r>
            <a:r>
              <a:rPr lang="en-US" altLang="zh-CN" sz="2800" dirty="0">
                <a:solidFill>
                  <a:schemeClr val="hlink"/>
                </a:solidFill>
              </a:rPr>
              <a:t>CIDR </a:t>
            </a:r>
            <a:r>
              <a:rPr lang="zh-CN" altLang="en-US" sz="2800" dirty="0">
                <a:solidFill>
                  <a:schemeClr val="hlink"/>
                </a:solidFill>
              </a:rPr>
              <a:t>地址块</a:t>
            </a:r>
            <a:r>
              <a:rPr lang="zh-CN" altLang="en-US" sz="2800" dirty="0"/>
              <a:t>”。</a:t>
            </a:r>
            <a:r>
              <a:rPr lang="zh-CN" altLang="en-US" dirty="0"/>
              <a:t>  </a:t>
            </a:r>
          </a:p>
        </p:txBody>
      </p:sp>
      <p:sp>
        <p:nvSpPr>
          <p:cNvPr id="523268" name="Rectangle 4"/>
          <p:cNvSpPr>
            <a:spLocks noGrp="1" noChangeArrowheads="1"/>
          </p:cNvSpPr>
          <p:nvPr>
            <p:ph type="title"/>
          </p:nvPr>
        </p:nvSpPr>
        <p:spPr>
          <a:xfrm>
            <a:off x="2443164" y="214314"/>
            <a:ext cx="8116887" cy="1462087"/>
          </a:xfrm>
        </p:spPr>
        <p:txBody>
          <a:bodyPr/>
          <a:lstStyle/>
          <a:p>
            <a:pPr algn="ctr"/>
            <a:r>
              <a:rPr lang="zh-CN" altLang="en-US">
                <a:solidFill>
                  <a:schemeClr val="hlink"/>
                </a:solidFill>
              </a:rPr>
              <a:t>无分类</a:t>
            </a:r>
            <a:r>
              <a:rPr lang="zh-CN" altLang="en-US"/>
              <a:t>的两级编址 </a:t>
            </a:r>
          </a:p>
        </p:txBody>
      </p:sp>
      <p:sp>
        <p:nvSpPr>
          <p:cNvPr id="7" name="灯片编号占位符 6"/>
          <p:cNvSpPr>
            <a:spLocks noGrp="1"/>
          </p:cNvSpPr>
          <p:nvPr>
            <p:ph type="sldNum" sz="quarter" idx="12"/>
          </p:nvPr>
        </p:nvSpPr>
        <p:spPr/>
        <p:txBody>
          <a:bodyPr/>
          <a:lstStyle/>
          <a:p>
            <a:fld id="{E4E48599-B357-448A-84B1-94919B60A458}" type="slidenum">
              <a:rPr lang="en-US" altLang="zh-CN" smtClean="0"/>
              <a:pPr/>
              <a:t>117</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326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3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a:xfrm>
            <a:off x="2443164" y="214314"/>
            <a:ext cx="8116887" cy="1462087"/>
          </a:xfrm>
        </p:spPr>
        <p:txBody>
          <a:bodyPr/>
          <a:lstStyle/>
          <a:p>
            <a:pPr algn="ctr"/>
            <a:r>
              <a:rPr lang="en-US" altLang="zh-CN"/>
              <a:t>CIDR </a:t>
            </a:r>
            <a:r>
              <a:rPr lang="zh-CN" altLang="en-US"/>
              <a:t>地址块 </a:t>
            </a:r>
          </a:p>
        </p:txBody>
      </p:sp>
      <p:sp>
        <p:nvSpPr>
          <p:cNvPr id="524291" name="Rectangle 3"/>
          <p:cNvSpPr>
            <a:spLocks noGrp="1" noChangeArrowheads="1"/>
          </p:cNvSpPr>
          <p:nvPr>
            <p:ph type="body" idx="1"/>
          </p:nvPr>
        </p:nvSpPr>
        <p:spPr>
          <a:xfrm>
            <a:off x="1919289" y="1906588"/>
            <a:ext cx="8497887" cy="4546600"/>
          </a:xfrm>
        </p:spPr>
        <p:txBody>
          <a:bodyPr/>
          <a:lstStyle/>
          <a:p>
            <a:pPr algn="just"/>
            <a:r>
              <a:rPr lang="en-US" altLang="zh-CN" sz="2800"/>
              <a:t>128.14.32.0/20 </a:t>
            </a:r>
            <a:r>
              <a:rPr lang="zh-CN" altLang="en-US" sz="2800"/>
              <a:t>表示的地址块共有 </a:t>
            </a:r>
            <a:r>
              <a:rPr lang="en-US" altLang="zh-CN" sz="2800"/>
              <a:t>2</a:t>
            </a:r>
            <a:r>
              <a:rPr lang="en-US" altLang="zh-CN" sz="2800" baseline="30000"/>
              <a:t>12 </a:t>
            </a:r>
            <a:r>
              <a:rPr lang="zh-CN" altLang="en-US" sz="2800"/>
              <a:t>个地址（因为</a:t>
            </a:r>
            <a:r>
              <a:rPr lang="zh-CN" altLang="en-US" sz="2800">
                <a:solidFill>
                  <a:schemeClr val="hlink"/>
                </a:solidFill>
              </a:rPr>
              <a:t>斜线后面的 </a:t>
            </a:r>
            <a:r>
              <a:rPr lang="en-US" altLang="zh-CN" sz="2800">
                <a:solidFill>
                  <a:schemeClr val="hlink"/>
                </a:solidFill>
              </a:rPr>
              <a:t>20 </a:t>
            </a:r>
            <a:r>
              <a:rPr lang="zh-CN" altLang="en-US" sz="2800">
                <a:solidFill>
                  <a:schemeClr val="hlink"/>
                </a:solidFill>
              </a:rPr>
              <a:t>是网络前缀的位数</a:t>
            </a:r>
            <a:r>
              <a:rPr lang="zh-CN" altLang="en-US" sz="2800"/>
              <a:t>，所以这个地址的主机号是 </a:t>
            </a:r>
            <a:r>
              <a:rPr lang="en-US" altLang="zh-CN" sz="2800"/>
              <a:t>12 </a:t>
            </a:r>
            <a:r>
              <a:rPr lang="zh-CN" altLang="en-US" sz="2800"/>
              <a:t>位）。</a:t>
            </a:r>
          </a:p>
          <a:p>
            <a:pPr algn="just"/>
            <a:r>
              <a:rPr lang="zh-CN" altLang="en-US" sz="2800"/>
              <a:t>这个地址块的起始地址是 </a:t>
            </a:r>
            <a:r>
              <a:rPr lang="en-US" altLang="zh-CN" sz="2800"/>
              <a:t>128.14.32.0</a:t>
            </a:r>
            <a:r>
              <a:rPr lang="zh-CN" altLang="en-US" sz="2800"/>
              <a:t>。</a:t>
            </a:r>
          </a:p>
          <a:p>
            <a:pPr algn="just"/>
            <a:r>
              <a:rPr lang="zh-CN" altLang="en-US" sz="2800"/>
              <a:t>在不需要指出地址块的起始地址时，也可将这样的地址块简称为“</a:t>
            </a:r>
            <a:r>
              <a:rPr lang="en-US" altLang="zh-CN" sz="2800">
                <a:solidFill>
                  <a:schemeClr val="hlink"/>
                </a:solidFill>
              </a:rPr>
              <a:t>/20 </a:t>
            </a:r>
            <a:r>
              <a:rPr lang="zh-CN" altLang="en-US" sz="2800">
                <a:solidFill>
                  <a:schemeClr val="hlink"/>
                </a:solidFill>
              </a:rPr>
              <a:t>地址块</a:t>
            </a:r>
            <a:r>
              <a:rPr lang="zh-CN" altLang="en-US" sz="2800"/>
              <a:t>”。</a:t>
            </a:r>
          </a:p>
          <a:p>
            <a:pPr algn="just"/>
            <a:r>
              <a:rPr lang="en-US" altLang="zh-CN" sz="2800"/>
              <a:t>128.14.32.0/20 </a:t>
            </a:r>
            <a:r>
              <a:rPr lang="zh-CN" altLang="en-US" sz="2800"/>
              <a:t>地址块的最小地址：</a:t>
            </a:r>
            <a:r>
              <a:rPr lang="en-US" altLang="zh-CN" sz="2800"/>
              <a:t>128.14.32.0</a:t>
            </a:r>
          </a:p>
          <a:p>
            <a:pPr algn="just"/>
            <a:r>
              <a:rPr lang="en-US" altLang="zh-CN" sz="2800"/>
              <a:t>128.14.32.0/20 </a:t>
            </a:r>
            <a:r>
              <a:rPr lang="zh-CN" altLang="en-US" sz="2800"/>
              <a:t>地址块的最大地址：</a:t>
            </a:r>
            <a:r>
              <a:rPr lang="en-US" altLang="zh-CN" sz="2800"/>
              <a:t>128.14.47.255</a:t>
            </a:r>
          </a:p>
          <a:p>
            <a:pPr algn="just"/>
            <a:r>
              <a:rPr lang="zh-CN" altLang="en-US" sz="2800"/>
              <a:t>全 </a:t>
            </a:r>
            <a:r>
              <a:rPr lang="en-US" altLang="zh-CN" sz="2800"/>
              <a:t>0 </a:t>
            </a:r>
            <a:r>
              <a:rPr lang="zh-CN" altLang="en-US" sz="2800"/>
              <a:t>和全 </a:t>
            </a:r>
            <a:r>
              <a:rPr lang="en-US" altLang="zh-CN" sz="2800"/>
              <a:t>1 </a:t>
            </a:r>
            <a:r>
              <a:rPr lang="zh-CN" altLang="en-US" sz="2800"/>
              <a:t>的主机号地址一般不使用。</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118</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42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42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42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429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4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291" grpId="0" build="p"/>
    </p:bld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a:xfrm>
            <a:off x="2624139" y="223838"/>
            <a:ext cx="7793037" cy="588962"/>
          </a:xfrm>
        </p:spPr>
        <p:txBody>
          <a:bodyPr/>
          <a:lstStyle/>
          <a:p>
            <a:pPr algn="ctr"/>
            <a:r>
              <a:rPr lang="en-US" altLang="zh-CN" sz="3200"/>
              <a:t>128.14.32.0/20 </a:t>
            </a:r>
            <a:r>
              <a:rPr lang="zh-CN" altLang="en-US" sz="3200"/>
              <a:t>表示的地址（</a:t>
            </a:r>
            <a:r>
              <a:rPr lang="en-US" altLang="zh-CN" sz="3200"/>
              <a:t>2</a:t>
            </a:r>
            <a:r>
              <a:rPr lang="en-US" altLang="zh-CN" sz="3200" baseline="30000"/>
              <a:t>12 </a:t>
            </a:r>
            <a:r>
              <a:rPr lang="zh-CN" altLang="en-US" sz="3200"/>
              <a:t>个地址）</a:t>
            </a:r>
          </a:p>
        </p:txBody>
      </p:sp>
      <p:sp>
        <p:nvSpPr>
          <p:cNvPr id="525315" name="Text Box 3"/>
          <p:cNvSpPr txBox="1">
            <a:spLocks noChangeArrowheads="1"/>
          </p:cNvSpPr>
          <p:nvPr/>
        </p:nvSpPr>
        <p:spPr bwMode="auto">
          <a:xfrm>
            <a:off x="3575050" y="876300"/>
            <a:ext cx="6985000" cy="5653088"/>
          </a:xfrm>
          <a:prstGeom prst="rect">
            <a:avLst/>
          </a:prstGeom>
          <a:solidFill>
            <a:srgbClr val="CCECFF"/>
          </a:solidFill>
          <a:ln w="9525">
            <a:solidFill>
              <a:schemeClr val="tx2"/>
            </a:solidFill>
            <a:miter lim="800000"/>
            <a:headEnd/>
            <a:tailEnd/>
          </a:ln>
          <a:effectLst/>
        </p:spPr>
        <p:txBody>
          <a:bodyPr>
            <a:spAutoFit/>
          </a:bodyPr>
          <a:lstStyle/>
          <a:p>
            <a:r>
              <a:rPr lang="en-US" altLang="zh-CN">
                <a:solidFill>
                  <a:schemeClr val="hlink"/>
                </a:solidFill>
                <a:latin typeface="Arial" charset="0"/>
                <a:ea typeface="宋体" pitchFamily="2" charset="-122"/>
              </a:rPr>
              <a:t>10000000 00001110</a:t>
            </a:r>
            <a:r>
              <a:rPr lang="en-US" altLang="zh-CN">
                <a:solidFill>
                  <a:srgbClr val="333399"/>
                </a:solidFill>
                <a:latin typeface="Arial" charset="0"/>
                <a:ea typeface="宋体" pitchFamily="2" charset="-122"/>
              </a:rPr>
              <a:t> </a:t>
            </a:r>
            <a:r>
              <a:rPr lang="en-US" altLang="zh-CN">
                <a:solidFill>
                  <a:schemeClr val="hlink"/>
                </a:solidFill>
                <a:latin typeface="Arial" charset="0"/>
                <a:ea typeface="宋体" pitchFamily="2" charset="-122"/>
              </a:rPr>
              <a:t>0010</a:t>
            </a:r>
            <a:r>
              <a:rPr lang="en-US" altLang="zh-CN">
                <a:solidFill>
                  <a:srgbClr val="333399"/>
                </a:solidFill>
                <a:latin typeface="Arial" charset="0"/>
                <a:ea typeface="宋体" pitchFamily="2" charset="-122"/>
              </a:rPr>
              <a:t>0000 00000000</a:t>
            </a:r>
          </a:p>
          <a:p>
            <a:r>
              <a:rPr lang="en-US" altLang="zh-CN">
                <a:solidFill>
                  <a:schemeClr val="hlink"/>
                </a:solidFill>
                <a:latin typeface="Arial" charset="0"/>
                <a:ea typeface="宋体" pitchFamily="2" charset="-122"/>
              </a:rPr>
              <a:t>10000000 00001110</a:t>
            </a:r>
            <a:r>
              <a:rPr lang="en-US" altLang="zh-CN">
                <a:solidFill>
                  <a:srgbClr val="333399"/>
                </a:solidFill>
                <a:latin typeface="Arial" charset="0"/>
                <a:ea typeface="宋体" pitchFamily="2" charset="-122"/>
              </a:rPr>
              <a:t> </a:t>
            </a:r>
            <a:r>
              <a:rPr lang="en-US" altLang="zh-CN">
                <a:solidFill>
                  <a:schemeClr val="hlink"/>
                </a:solidFill>
                <a:latin typeface="Arial" charset="0"/>
                <a:ea typeface="宋体" pitchFamily="2" charset="-122"/>
              </a:rPr>
              <a:t>0010</a:t>
            </a:r>
            <a:r>
              <a:rPr lang="en-US" altLang="zh-CN">
                <a:solidFill>
                  <a:srgbClr val="333399"/>
                </a:solidFill>
                <a:latin typeface="Arial" charset="0"/>
                <a:ea typeface="宋体" pitchFamily="2" charset="-122"/>
              </a:rPr>
              <a:t>0000 00000001</a:t>
            </a:r>
          </a:p>
          <a:p>
            <a:r>
              <a:rPr lang="en-US" altLang="zh-CN">
                <a:solidFill>
                  <a:schemeClr val="hlink"/>
                </a:solidFill>
                <a:latin typeface="Arial" charset="0"/>
                <a:ea typeface="宋体" pitchFamily="2" charset="-122"/>
              </a:rPr>
              <a:t>10000000 00001110</a:t>
            </a:r>
            <a:r>
              <a:rPr lang="en-US" altLang="zh-CN">
                <a:solidFill>
                  <a:srgbClr val="333399"/>
                </a:solidFill>
                <a:latin typeface="Arial" charset="0"/>
                <a:ea typeface="宋体" pitchFamily="2" charset="-122"/>
              </a:rPr>
              <a:t> </a:t>
            </a:r>
            <a:r>
              <a:rPr lang="en-US" altLang="zh-CN">
                <a:solidFill>
                  <a:schemeClr val="hlink"/>
                </a:solidFill>
                <a:latin typeface="Arial" charset="0"/>
                <a:ea typeface="宋体" pitchFamily="2" charset="-122"/>
              </a:rPr>
              <a:t>0010</a:t>
            </a:r>
            <a:r>
              <a:rPr lang="en-US" altLang="zh-CN">
                <a:solidFill>
                  <a:srgbClr val="333399"/>
                </a:solidFill>
                <a:latin typeface="Arial" charset="0"/>
                <a:ea typeface="宋体" pitchFamily="2" charset="-122"/>
              </a:rPr>
              <a:t>0000 00000010</a:t>
            </a:r>
          </a:p>
          <a:p>
            <a:r>
              <a:rPr lang="en-US" altLang="zh-CN">
                <a:solidFill>
                  <a:schemeClr val="hlink"/>
                </a:solidFill>
                <a:latin typeface="Arial" charset="0"/>
                <a:ea typeface="宋体" pitchFamily="2" charset="-122"/>
              </a:rPr>
              <a:t>10000000 00001110</a:t>
            </a:r>
            <a:r>
              <a:rPr lang="en-US" altLang="zh-CN">
                <a:solidFill>
                  <a:srgbClr val="333399"/>
                </a:solidFill>
                <a:latin typeface="Arial" charset="0"/>
                <a:ea typeface="宋体" pitchFamily="2" charset="-122"/>
              </a:rPr>
              <a:t> </a:t>
            </a:r>
            <a:r>
              <a:rPr lang="en-US" altLang="zh-CN">
                <a:solidFill>
                  <a:schemeClr val="hlink"/>
                </a:solidFill>
                <a:latin typeface="Arial" charset="0"/>
                <a:ea typeface="宋体" pitchFamily="2" charset="-122"/>
              </a:rPr>
              <a:t>0010</a:t>
            </a:r>
            <a:r>
              <a:rPr lang="en-US" altLang="zh-CN">
                <a:solidFill>
                  <a:srgbClr val="333399"/>
                </a:solidFill>
                <a:latin typeface="Arial" charset="0"/>
                <a:ea typeface="宋体" pitchFamily="2" charset="-122"/>
              </a:rPr>
              <a:t>0000 00000011</a:t>
            </a:r>
          </a:p>
          <a:p>
            <a:r>
              <a:rPr lang="en-US" altLang="zh-CN">
                <a:solidFill>
                  <a:schemeClr val="hlink"/>
                </a:solidFill>
                <a:latin typeface="Arial" charset="0"/>
                <a:ea typeface="宋体" pitchFamily="2" charset="-122"/>
              </a:rPr>
              <a:t>10000000 00001110</a:t>
            </a:r>
            <a:r>
              <a:rPr lang="en-US" altLang="zh-CN">
                <a:solidFill>
                  <a:srgbClr val="333399"/>
                </a:solidFill>
                <a:latin typeface="Arial" charset="0"/>
                <a:ea typeface="宋体" pitchFamily="2" charset="-122"/>
              </a:rPr>
              <a:t> </a:t>
            </a:r>
            <a:r>
              <a:rPr lang="en-US" altLang="zh-CN">
                <a:solidFill>
                  <a:schemeClr val="hlink"/>
                </a:solidFill>
                <a:latin typeface="Arial" charset="0"/>
                <a:ea typeface="宋体" pitchFamily="2" charset="-122"/>
              </a:rPr>
              <a:t>0010</a:t>
            </a:r>
            <a:r>
              <a:rPr lang="en-US" altLang="zh-CN">
                <a:solidFill>
                  <a:srgbClr val="333399"/>
                </a:solidFill>
                <a:latin typeface="Arial" charset="0"/>
                <a:ea typeface="宋体" pitchFamily="2" charset="-122"/>
              </a:rPr>
              <a:t>0000 00000100</a:t>
            </a:r>
          </a:p>
          <a:p>
            <a:r>
              <a:rPr lang="en-US" altLang="zh-CN">
                <a:solidFill>
                  <a:schemeClr val="hlink"/>
                </a:solidFill>
                <a:latin typeface="Arial" charset="0"/>
                <a:ea typeface="宋体" pitchFamily="2" charset="-122"/>
              </a:rPr>
              <a:t>10000000 00001110</a:t>
            </a:r>
            <a:r>
              <a:rPr lang="en-US" altLang="zh-CN">
                <a:solidFill>
                  <a:srgbClr val="333399"/>
                </a:solidFill>
                <a:latin typeface="Arial" charset="0"/>
                <a:ea typeface="宋体" pitchFamily="2" charset="-122"/>
              </a:rPr>
              <a:t> </a:t>
            </a:r>
            <a:r>
              <a:rPr lang="en-US" altLang="zh-CN">
                <a:solidFill>
                  <a:schemeClr val="hlink"/>
                </a:solidFill>
                <a:latin typeface="Arial" charset="0"/>
                <a:ea typeface="宋体" pitchFamily="2" charset="-122"/>
              </a:rPr>
              <a:t>0010</a:t>
            </a:r>
            <a:r>
              <a:rPr lang="en-US" altLang="zh-CN">
                <a:solidFill>
                  <a:srgbClr val="333399"/>
                </a:solidFill>
                <a:latin typeface="Arial" charset="0"/>
                <a:ea typeface="宋体" pitchFamily="2" charset="-122"/>
              </a:rPr>
              <a:t>0000 00000101</a:t>
            </a:r>
          </a:p>
          <a:p>
            <a:endParaRPr lang="en-US" altLang="zh-CN">
              <a:solidFill>
                <a:srgbClr val="333399"/>
              </a:solidFill>
              <a:latin typeface="Arial" charset="0"/>
              <a:ea typeface="宋体" pitchFamily="2" charset="-122"/>
            </a:endParaRPr>
          </a:p>
          <a:p>
            <a:endParaRPr lang="en-US" altLang="zh-CN">
              <a:solidFill>
                <a:srgbClr val="333399"/>
              </a:solidFill>
              <a:latin typeface="Arial" charset="0"/>
              <a:ea typeface="宋体" pitchFamily="2" charset="-122"/>
            </a:endParaRPr>
          </a:p>
          <a:p>
            <a:r>
              <a:rPr lang="en-US" altLang="zh-CN">
                <a:solidFill>
                  <a:schemeClr val="hlink"/>
                </a:solidFill>
                <a:latin typeface="Arial" charset="0"/>
                <a:ea typeface="宋体" pitchFamily="2" charset="-122"/>
              </a:rPr>
              <a:t>10000000 00001110</a:t>
            </a:r>
            <a:r>
              <a:rPr lang="en-US" altLang="zh-CN">
                <a:solidFill>
                  <a:srgbClr val="333399"/>
                </a:solidFill>
                <a:latin typeface="Arial" charset="0"/>
                <a:ea typeface="宋体" pitchFamily="2" charset="-122"/>
              </a:rPr>
              <a:t> </a:t>
            </a:r>
            <a:r>
              <a:rPr lang="en-US" altLang="zh-CN">
                <a:solidFill>
                  <a:schemeClr val="hlink"/>
                </a:solidFill>
                <a:latin typeface="Arial" charset="0"/>
                <a:ea typeface="宋体" pitchFamily="2" charset="-122"/>
              </a:rPr>
              <a:t>0010</a:t>
            </a:r>
            <a:r>
              <a:rPr lang="en-US" altLang="zh-CN">
                <a:solidFill>
                  <a:srgbClr val="333399"/>
                </a:solidFill>
                <a:latin typeface="Arial" charset="0"/>
                <a:ea typeface="宋体" pitchFamily="2" charset="-122"/>
              </a:rPr>
              <a:t>1111 11111011</a:t>
            </a:r>
          </a:p>
          <a:p>
            <a:r>
              <a:rPr lang="en-US" altLang="zh-CN">
                <a:solidFill>
                  <a:schemeClr val="hlink"/>
                </a:solidFill>
                <a:latin typeface="Arial" charset="0"/>
                <a:ea typeface="宋体" pitchFamily="2" charset="-122"/>
              </a:rPr>
              <a:t>10000000 00001110</a:t>
            </a:r>
            <a:r>
              <a:rPr lang="en-US" altLang="zh-CN">
                <a:solidFill>
                  <a:srgbClr val="333399"/>
                </a:solidFill>
                <a:latin typeface="Arial" charset="0"/>
                <a:ea typeface="宋体" pitchFamily="2" charset="-122"/>
              </a:rPr>
              <a:t> </a:t>
            </a:r>
            <a:r>
              <a:rPr lang="en-US" altLang="zh-CN">
                <a:solidFill>
                  <a:schemeClr val="hlink"/>
                </a:solidFill>
                <a:latin typeface="Arial" charset="0"/>
                <a:ea typeface="宋体" pitchFamily="2" charset="-122"/>
              </a:rPr>
              <a:t>0010</a:t>
            </a:r>
            <a:r>
              <a:rPr lang="en-US" altLang="zh-CN">
                <a:solidFill>
                  <a:srgbClr val="333399"/>
                </a:solidFill>
                <a:latin typeface="Arial" charset="0"/>
                <a:ea typeface="宋体" pitchFamily="2" charset="-122"/>
              </a:rPr>
              <a:t>1111 11111100</a:t>
            </a:r>
          </a:p>
          <a:p>
            <a:r>
              <a:rPr lang="en-US" altLang="zh-CN">
                <a:solidFill>
                  <a:schemeClr val="hlink"/>
                </a:solidFill>
                <a:latin typeface="Arial" charset="0"/>
                <a:ea typeface="宋体" pitchFamily="2" charset="-122"/>
              </a:rPr>
              <a:t>10000000 00001110</a:t>
            </a:r>
            <a:r>
              <a:rPr lang="en-US" altLang="zh-CN">
                <a:solidFill>
                  <a:srgbClr val="333399"/>
                </a:solidFill>
                <a:latin typeface="Arial" charset="0"/>
                <a:ea typeface="宋体" pitchFamily="2" charset="-122"/>
              </a:rPr>
              <a:t> </a:t>
            </a:r>
            <a:r>
              <a:rPr lang="en-US" altLang="zh-CN">
                <a:solidFill>
                  <a:schemeClr val="hlink"/>
                </a:solidFill>
                <a:latin typeface="Arial" charset="0"/>
                <a:ea typeface="宋体" pitchFamily="2" charset="-122"/>
              </a:rPr>
              <a:t>0010</a:t>
            </a:r>
            <a:r>
              <a:rPr lang="en-US" altLang="zh-CN">
                <a:solidFill>
                  <a:srgbClr val="333399"/>
                </a:solidFill>
                <a:latin typeface="Arial" charset="0"/>
                <a:ea typeface="宋体" pitchFamily="2" charset="-122"/>
              </a:rPr>
              <a:t>1111 11111101</a:t>
            </a:r>
          </a:p>
          <a:p>
            <a:r>
              <a:rPr lang="en-US" altLang="zh-CN">
                <a:solidFill>
                  <a:schemeClr val="hlink"/>
                </a:solidFill>
                <a:latin typeface="Arial" charset="0"/>
                <a:ea typeface="宋体" pitchFamily="2" charset="-122"/>
              </a:rPr>
              <a:t>10000000 00001110</a:t>
            </a:r>
            <a:r>
              <a:rPr lang="en-US" altLang="zh-CN">
                <a:solidFill>
                  <a:srgbClr val="333399"/>
                </a:solidFill>
                <a:latin typeface="Arial" charset="0"/>
                <a:ea typeface="宋体" pitchFamily="2" charset="-122"/>
              </a:rPr>
              <a:t> </a:t>
            </a:r>
            <a:r>
              <a:rPr lang="en-US" altLang="zh-CN">
                <a:solidFill>
                  <a:schemeClr val="hlink"/>
                </a:solidFill>
                <a:latin typeface="Arial" charset="0"/>
                <a:ea typeface="宋体" pitchFamily="2" charset="-122"/>
              </a:rPr>
              <a:t>0010</a:t>
            </a:r>
            <a:r>
              <a:rPr lang="en-US" altLang="zh-CN">
                <a:solidFill>
                  <a:srgbClr val="333399"/>
                </a:solidFill>
                <a:latin typeface="Arial" charset="0"/>
                <a:ea typeface="宋体" pitchFamily="2" charset="-122"/>
              </a:rPr>
              <a:t>1111 11111110</a:t>
            </a:r>
          </a:p>
          <a:p>
            <a:r>
              <a:rPr lang="en-US" altLang="zh-CN">
                <a:solidFill>
                  <a:schemeClr val="hlink"/>
                </a:solidFill>
                <a:latin typeface="Arial" charset="0"/>
                <a:ea typeface="宋体" pitchFamily="2" charset="-122"/>
              </a:rPr>
              <a:t>10000000 00001110</a:t>
            </a:r>
            <a:r>
              <a:rPr lang="en-US" altLang="zh-CN">
                <a:solidFill>
                  <a:srgbClr val="333399"/>
                </a:solidFill>
                <a:latin typeface="Arial" charset="0"/>
                <a:ea typeface="宋体" pitchFamily="2" charset="-122"/>
              </a:rPr>
              <a:t> </a:t>
            </a:r>
            <a:r>
              <a:rPr lang="en-US" altLang="zh-CN">
                <a:solidFill>
                  <a:schemeClr val="hlink"/>
                </a:solidFill>
                <a:latin typeface="Arial" charset="0"/>
                <a:ea typeface="宋体" pitchFamily="2" charset="-122"/>
              </a:rPr>
              <a:t>0010</a:t>
            </a:r>
            <a:r>
              <a:rPr lang="en-US" altLang="zh-CN">
                <a:solidFill>
                  <a:srgbClr val="333399"/>
                </a:solidFill>
                <a:latin typeface="Arial" charset="0"/>
                <a:ea typeface="宋体" pitchFamily="2" charset="-122"/>
              </a:rPr>
              <a:t>1111 11111111</a:t>
            </a:r>
          </a:p>
        </p:txBody>
      </p:sp>
      <p:sp>
        <p:nvSpPr>
          <p:cNvPr id="525316" name="Text Box 4"/>
          <p:cNvSpPr txBox="1">
            <a:spLocks noChangeArrowheads="1"/>
          </p:cNvSpPr>
          <p:nvPr/>
        </p:nvSpPr>
        <p:spPr bwMode="auto">
          <a:xfrm>
            <a:off x="8328025" y="3162300"/>
            <a:ext cx="869950" cy="914400"/>
          </a:xfrm>
          <a:prstGeom prst="rect">
            <a:avLst/>
          </a:prstGeom>
          <a:noFill/>
          <a:ln w="9525">
            <a:noFill/>
            <a:miter lim="800000"/>
            <a:headEnd/>
            <a:tailEnd/>
          </a:ln>
          <a:effectLst/>
        </p:spPr>
        <p:txBody>
          <a:bodyPr wrap="none">
            <a:spAutoFit/>
          </a:bodyPr>
          <a:lstStyle/>
          <a:p>
            <a:r>
              <a:rPr lang="en-US" altLang="zh-CN" sz="5400" b="1">
                <a:solidFill>
                  <a:srgbClr val="333399"/>
                </a:solidFill>
                <a:ea typeface="宋体" pitchFamily="2" charset="-122"/>
                <a:sym typeface="Symbol" pitchFamily="18" charset="2"/>
              </a:rPr>
              <a:t></a:t>
            </a:r>
          </a:p>
        </p:txBody>
      </p:sp>
      <p:sp>
        <p:nvSpPr>
          <p:cNvPr id="525317" name="Text Box 5"/>
          <p:cNvSpPr txBox="1">
            <a:spLocks noChangeArrowheads="1"/>
          </p:cNvSpPr>
          <p:nvPr/>
        </p:nvSpPr>
        <p:spPr bwMode="auto">
          <a:xfrm>
            <a:off x="5232400" y="3162300"/>
            <a:ext cx="869950" cy="914400"/>
          </a:xfrm>
          <a:prstGeom prst="rect">
            <a:avLst/>
          </a:prstGeom>
          <a:noFill/>
          <a:ln w="9525">
            <a:noFill/>
            <a:miter lim="800000"/>
            <a:headEnd/>
            <a:tailEnd/>
          </a:ln>
          <a:effectLst/>
        </p:spPr>
        <p:txBody>
          <a:bodyPr wrap="none">
            <a:spAutoFit/>
          </a:bodyPr>
          <a:lstStyle/>
          <a:p>
            <a:r>
              <a:rPr lang="en-US" altLang="zh-CN" sz="5400" b="1">
                <a:solidFill>
                  <a:schemeClr val="hlink"/>
                </a:solidFill>
                <a:ea typeface="宋体" pitchFamily="2" charset="-122"/>
                <a:sym typeface="Symbol" pitchFamily="18" charset="2"/>
              </a:rPr>
              <a:t></a:t>
            </a:r>
          </a:p>
        </p:txBody>
      </p:sp>
      <p:sp>
        <p:nvSpPr>
          <p:cNvPr id="525318" name="Rectangle 6"/>
          <p:cNvSpPr>
            <a:spLocks noChangeArrowheads="1"/>
          </p:cNvSpPr>
          <p:nvPr/>
        </p:nvSpPr>
        <p:spPr bwMode="auto">
          <a:xfrm>
            <a:off x="3648076" y="908051"/>
            <a:ext cx="4195763" cy="5616575"/>
          </a:xfrm>
          <a:prstGeom prst="rect">
            <a:avLst/>
          </a:prstGeom>
          <a:noFill/>
          <a:ln w="28575">
            <a:solidFill>
              <a:schemeClr val="hlink"/>
            </a:solidFill>
            <a:miter lim="800000"/>
            <a:headEnd/>
            <a:tailEnd/>
          </a:ln>
          <a:effectLst/>
        </p:spPr>
        <p:txBody>
          <a:bodyPr wrap="none" anchor="ctr"/>
          <a:lstStyle/>
          <a:p>
            <a:endParaRPr lang="zh-CN" altLang="en-US"/>
          </a:p>
        </p:txBody>
      </p:sp>
      <p:sp>
        <p:nvSpPr>
          <p:cNvPr id="525319" name="Text Box 7"/>
          <p:cNvSpPr txBox="1">
            <a:spLocks noChangeArrowheads="1"/>
          </p:cNvSpPr>
          <p:nvPr/>
        </p:nvSpPr>
        <p:spPr bwMode="auto">
          <a:xfrm>
            <a:off x="1698626" y="2652713"/>
            <a:ext cx="1616075" cy="2063750"/>
          </a:xfrm>
          <a:prstGeom prst="rect">
            <a:avLst/>
          </a:prstGeom>
          <a:noFill/>
          <a:ln w="9525">
            <a:solidFill>
              <a:srgbClr val="333399"/>
            </a:solidFill>
            <a:miter lim="800000"/>
            <a:headEnd/>
            <a:tailEnd/>
          </a:ln>
          <a:effectLst/>
        </p:spPr>
        <p:txBody>
          <a:bodyPr wrap="none">
            <a:spAutoFit/>
          </a:bodyPr>
          <a:lstStyle/>
          <a:p>
            <a:pPr algn="ctr">
              <a:lnSpc>
                <a:spcPct val="115000"/>
              </a:lnSpc>
            </a:pPr>
            <a:r>
              <a:rPr lang="zh-CN" altLang="en-US">
                <a:solidFill>
                  <a:srgbClr val="333399"/>
                </a:solidFill>
                <a:latin typeface="Arial" charset="0"/>
              </a:rPr>
              <a:t>所有地址</a:t>
            </a:r>
          </a:p>
          <a:p>
            <a:pPr algn="ctr">
              <a:lnSpc>
                <a:spcPct val="115000"/>
              </a:lnSpc>
            </a:pPr>
            <a:r>
              <a:rPr lang="zh-CN" altLang="en-US">
                <a:solidFill>
                  <a:srgbClr val="333399"/>
                </a:solidFill>
                <a:latin typeface="Arial" charset="0"/>
              </a:rPr>
              <a:t>的 </a:t>
            </a:r>
            <a:r>
              <a:rPr lang="en-US" altLang="zh-CN">
                <a:solidFill>
                  <a:srgbClr val="333399"/>
                </a:solidFill>
                <a:latin typeface="Arial" charset="0"/>
              </a:rPr>
              <a:t>20 </a:t>
            </a:r>
            <a:r>
              <a:rPr lang="zh-CN" altLang="en-US">
                <a:solidFill>
                  <a:srgbClr val="333399"/>
                </a:solidFill>
                <a:latin typeface="Arial" charset="0"/>
              </a:rPr>
              <a:t>位</a:t>
            </a:r>
          </a:p>
          <a:p>
            <a:pPr algn="ctr">
              <a:lnSpc>
                <a:spcPct val="115000"/>
              </a:lnSpc>
            </a:pPr>
            <a:r>
              <a:rPr lang="zh-CN" altLang="en-US">
                <a:solidFill>
                  <a:srgbClr val="333399"/>
                </a:solidFill>
                <a:latin typeface="Arial" charset="0"/>
              </a:rPr>
              <a:t>前缀都是</a:t>
            </a:r>
          </a:p>
          <a:p>
            <a:pPr algn="ctr">
              <a:lnSpc>
                <a:spcPct val="115000"/>
              </a:lnSpc>
            </a:pPr>
            <a:r>
              <a:rPr lang="zh-CN" altLang="en-US">
                <a:solidFill>
                  <a:srgbClr val="333399"/>
                </a:solidFill>
                <a:latin typeface="Arial" charset="0"/>
              </a:rPr>
              <a:t>一样的</a:t>
            </a:r>
          </a:p>
        </p:txBody>
      </p:sp>
      <p:grpSp>
        <p:nvGrpSpPr>
          <p:cNvPr id="525320" name="Group 8"/>
          <p:cNvGrpSpPr>
            <a:grpSpLocks/>
          </p:cNvGrpSpPr>
          <p:nvPr/>
        </p:nvGrpSpPr>
        <p:grpSpPr bwMode="auto">
          <a:xfrm>
            <a:off x="1524001" y="855663"/>
            <a:ext cx="2206625" cy="519112"/>
            <a:chOff x="0" y="539"/>
            <a:chExt cx="1390" cy="327"/>
          </a:xfrm>
        </p:grpSpPr>
        <p:sp>
          <p:nvSpPr>
            <p:cNvPr id="525321" name="Text Box 9"/>
            <p:cNvSpPr txBox="1">
              <a:spLocks noChangeArrowheads="1"/>
            </p:cNvSpPr>
            <p:nvPr/>
          </p:nvSpPr>
          <p:spPr bwMode="auto">
            <a:xfrm>
              <a:off x="0" y="539"/>
              <a:ext cx="1012" cy="327"/>
            </a:xfrm>
            <a:prstGeom prst="rect">
              <a:avLst/>
            </a:prstGeom>
            <a:noFill/>
            <a:ln w="9525">
              <a:noFill/>
              <a:miter lim="800000"/>
              <a:headEnd/>
              <a:tailEnd/>
            </a:ln>
            <a:effectLst/>
          </p:spPr>
          <p:txBody>
            <a:bodyPr wrap="none">
              <a:spAutoFit/>
            </a:bodyPr>
            <a:lstStyle/>
            <a:p>
              <a:r>
                <a:rPr lang="zh-CN" altLang="en-US">
                  <a:solidFill>
                    <a:srgbClr val="333399"/>
                  </a:solidFill>
                </a:rPr>
                <a:t>最小地址</a:t>
              </a:r>
            </a:p>
          </p:txBody>
        </p:sp>
        <p:sp>
          <p:nvSpPr>
            <p:cNvPr id="525322" name="AutoShape 10"/>
            <p:cNvSpPr>
              <a:spLocks noChangeArrowheads="1"/>
            </p:cNvSpPr>
            <p:nvPr/>
          </p:nvSpPr>
          <p:spPr bwMode="auto">
            <a:xfrm>
              <a:off x="1010" y="656"/>
              <a:ext cx="380" cy="110"/>
            </a:xfrm>
            <a:prstGeom prst="rightArrow">
              <a:avLst>
                <a:gd name="adj1" fmla="val 50000"/>
                <a:gd name="adj2" fmla="val 86364"/>
              </a:avLst>
            </a:prstGeom>
            <a:solidFill>
              <a:schemeClr val="accent1"/>
            </a:solidFill>
            <a:ln w="9525">
              <a:solidFill>
                <a:schemeClr val="tx1"/>
              </a:solidFill>
              <a:miter lim="800000"/>
              <a:headEnd/>
              <a:tailEnd/>
            </a:ln>
            <a:effectLst/>
          </p:spPr>
          <p:txBody>
            <a:bodyPr wrap="none" anchor="ctr"/>
            <a:lstStyle/>
            <a:p>
              <a:endParaRPr lang="zh-CN" altLang="en-US"/>
            </a:p>
          </p:txBody>
        </p:sp>
      </p:grpSp>
      <p:grpSp>
        <p:nvGrpSpPr>
          <p:cNvPr id="525323" name="Group 11"/>
          <p:cNvGrpSpPr>
            <a:grpSpLocks/>
          </p:cNvGrpSpPr>
          <p:nvPr/>
        </p:nvGrpSpPr>
        <p:grpSpPr bwMode="auto">
          <a:xfrm>
            <a:off x="1536700" y="5986463"/>
            <a:ext cx="2165350" cy="519112"/>
            <a:chOff x="8" y="3771"/>
            <a:chExt cx="1364" cy="327"/>
          </a:xfrm>
        </p:grpSpPr>
        <p:sp>
          <p:nvSpPr>
            <p:cNvPr id="525324" name="Text Box 12"/>
            <p:cNvSpPr txBox="1">
              <a:spLocks noChangeArrowheads="1"/>
            </p:cNvSpPr>
            <p:nvPr/>
          </p:nvSpPr>
          <p:spPr bwMode="auto">
            <a:xfrm>
              <a:off x="8" y="3771"/>
              <a:ext cx="1012" cy="327"/>
            </a:xfrm>
            <a:prstGeom prst="rect">
              <a:avLst/>
            </a:prstGeom>
            <a:noFill/>
            <a:ln w="9525">
              <a:noFill/>
              <a:miter lim="800000"/>
              <a:headEnd/>
              <a:tailEnd/>
            </a:ln>
            <a:effectLst/>
          </p:spPr>
          <p:txBody>
            <a:bodyPr wrap="none">
              <a:spAutoFit/>
            </a:bodyPr>
            <a:lstStyle/>
            <a:p>
              <a:r>
                <a:rPr lang="zh-CN" altLang="en-US">
                  <a:solidFill>
                    <a:srgbClr val="333399"/>
                  </a:solidFill>
                </a:rPr>
                <a:t>最大地址</a:t>
              </a:r>
            </a:p>
          </p:txBody>
        </p:sp>
        <p:sp>
          <p:nvSpPr>
            <p:cNvPr id="525325" name="AutoShape 13"/>
            <p:cNvSpPr>
              <a:spLocks noChangeArrowheads="1"/>
            </p:cNvSpPr>
            <p:nvPr/>
          </p:nvSpPr>
          <p:spPr bwMode="auto">
            <a:xfrm>
              <a:off x="992" y="3899"/>
              <a:ext cx="380" cy="110"/>
            </a:xfrm>
            <a:prstGeom prst="rightArrow">
              <a:avLst>
                <a:gd name="adj1" fmla="val 50000"/>
                <a:gd name="adj2" fmla="val 86364"/>
              </a:avLst>
            </a:prstGeom>
            <a:solidFill>
              <a:schemeClr val="accent1"/>
            </a:solidFill>
            <a:ln w="9525">
              <a:solidFill>
                <a:schemeClr val="tx1"/>
              </a:solidFill>
              <a:miter lim="800000"/>
              <a:headEnd/>
              <a:tailEnd/>
            </a:ln>
            <a:effectLst/>
          </p:spPr>
          <p:txBody>
            <a:bodyPr wrap="none" anchor="ctr"/>
            <a:lstStyle/>
            <a:p>
              <a:endParaRPr lang="zh-CN" altLang="en-US"/>
            </a:p>
          </p:txBody>
        </p:sp>
      </p:grpSp>
      <p:sp>
        <p:nvSpPr>
          <p:cNvPr id="14" name="灯片编号占位符 13"/>
          <p:cNvSpPr>
            <a:spLocks noGrp="1"/>
          </p:cNvSpPr>
          <p:nvPr>
            <p:ph type="sldNum" sz="quarter" idx="12"/>
          </p:nvPr>
        </p:nvSpPr>
        <p:spPr/>
        <p:txBody>
          <a:bodyPr/>
          <a:lstStyle/>
          <a:p>
            <a:fld id="{D3A4A6D3-E7FD-4616-8E66-2F1A332385E9}" type="slidenum">
              <a:rPr lang="en-US" altLang="zh-CN" smtClean="0"/>
              <a:pPr/>
              <a:t>119</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53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5319"/>
                                        </p:tgtEl>
                                        <p:attrNameLst>
                                          <p:attrName>style.visibility</p:attrName>
                                        </p:attrNameLst>
                                      </p:cBhvr>
                                      <p:to>
                                        <p:strVal val="visible"/>
                                      </p:to>
                                    </p:set>
                                  </p:childTnLst>
                                </p:cTn>
                              </p:par>
                            </p:childTnLst>
                          </p:cTn>
                        </p:par>
                        <p:par>
                          <p:cTn id="9" fill="hold">
                            <p:stCondLst>
                              <p:cond delay="0"/>
                            </p:stCondLst>
                            <p:childTnLst>
                              <p:par>
                                <p:cTn id="10" presetID="35" presetClass="emph" presetSubtype="0" repeatCount="3000" fill="hold" grpId="1" nodeType="afterEffect">
                                  <p:stCondLst>
                                    <p:cond delay="500"/>
                                  </p:stCondLst>
                                  <p:childTnLst>
                                    <p:anim calcmode="discrete" valueType="str">
                                      <p:cBhvr>
                                        <p:cTn id="11" dur="1000" fill="hold"/>
                                        <p:tgtEl>
                                          <p:spTgt spid="525318"/>
                                        </p:tgtEl>
                                        <p:attrNameLst>
                                          <p:attrName>style.visibility</p:attrName>
                                        </p:attrNameLst>
                                      </p:cBhvr>
                                      <p:tavLst>
                                        <p:tav tm="0">
                                          <p:val>
                                            <p:strVal val="hidden"/>
                                          </p:val>
                                        </p:tav>
                                        <p:tav tm="50000">
                                          <p:val>
                                            <p:strVal val="visible"/>
                                          </p:val>
                                        </p:tav>
                                      </p:tavLst>
                                    </p:anim>
                                  </p:childTnLst>
                                </p:cTn>
                              </p:par>
                              <p:par>
                                <p:cTn id="12" presetID="35" presetClass="emph" presetSubtype="0" repeatCount="3000" fill="hold" grpId="1" nodeType="withEffect">
                                  <p:stCondLst>
                                    <p:cond delay="500"/>
                                  </p:stCondLst>
                                  <p:childTnLst>
                                    <p:anim calcmode="discrete" valueType="str">
                                      <p:cBhvr>
                                        <p:cTn id="13" dur="1000" fill="hold"/>
                                        <p:tgtEl>
                                          <p:spTgt spid="525319"/>
                                        </p:tgtEl>
                                        <p:attrNameLst>
                                          <p:attrName>style.visibility</p:attrName>
                                        </p:attrNameLst>
                                      </p:cBhvr>
                                      <p:tavLst>
                                        <p:tav tm="0">
                                          <p:val>
                                            <p:strVal val="hidden"/>
                                          </p:val>
                                        </p:tav>
                                        <p:tav tm="50000">
                                          <p:val>
                                            <p:strVal val="visible"/>
                                          </p:val>
                                        </p:tav>
                                      </p:tavLst>
                                    </p:anim>
                                  </p:childTnLst>
                                </p:cTn>
                              </p:par>
                            </p:childTnLst>
                          </p:cTn>
                        </p:par>
                        <p:par>
                          <p:cTn id="14" fill="hold">
                            <p:stCondLst>
                              <p:cond delay="3500"/>
                            </p:stCondLst>
                            <p:childTnLst>
                              <p:par>
                                <p:cTn id="15" presetID="1" presetClass="exit" presetSubtype="0" fill="hold" grpId="2" nodeType="afterEffect">
                                  <p:stCondLst>
                                    <p:cond delay="500"/>
                                  </p:stCondLst>
                                  <p:childTnLst>
                                    <p:set>
                                      <p:cBhvr>
                                        <p:cTn id="16" dur="1" fill="hold">
                                          <p:stCondLst>
                                            <p:cond delay="0"/>
                                          </p:stCondLst>
                                        </p:cTn>
                                        <p:tgtEl>
                                          <p:spTgt spid="52531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253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253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18" grpId="0" animBg="1"/>
      <p:bldP spid="525318" grpId="1" animBg="1"/>
      <p:bldP spid="525318" grpId="2" animBg="1"/>
      <p:bldP spid="525319" grpId="0" animBg="1"/>
      <p:bldP spid="52531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68" name="Rectangle 16"/>
          <p:cNvSpPr>
            <a:spLocks noChangeArrowheads="1"/>
          </p:cNvSpPr>
          <p:nvPr/>
        </p:nvSpPr>
        <p:spPr bwMode="auto">
          <a:xfrm>
            <a:off x="8870951" y="3255964"/>
            <a:ext cx="1241425" cy="320675"/>
          </a:xfrm>
          <a:prstGeom prst="rect">
            <a:avLst/>
          </a:prstGeom>
          <a:solidFill>
            <a:schemeClr val="accent2"/>
          </a:solidFill>
          <a:ln w="9525">
            <a:noFill/>
            <a:miter lim="800000"/>
            <a:headEnd/>
            <a:tailEnd/>
          </a:ln>
          <a:effectLst/>
        </p:spPr>
        <p:txBody>
          <a:bodyPr wrap="none" anchor="ctr"/>
          <a:lstStyle/>
          <a:p>
            <a:endParaRPr lang="zh-CN" altLang="en-US"/>
          </a:p>
        </p:txBody>
      </p:sp>
      <p:sp>
        <p:nvSpPr>
          <p:cNvPr id="945169" name="Text Box 17"/>
          <p:cNvSpPr txBox="1">
            <a:spLocks noChangeArrowheads="1"/>
          </p:cNvSpPr>
          <p:nvPr/>
        </p:nvSpPr>
        <p:spPr bwMode="auto">
          <a:xfrm>
            <a:off x="8775700" y="2565401"/>
            <a:ext cx="1454150" cy="1616075"/>
          </a:xfrm>
          <a:prstGeom prst="rect">
            <a:avLst/>
          </a:prstGeom>
          <a:noFill/>
          <a:ln w="9525">
            <a:noFill/>
            <a:miter lim="800000"/>
            <a:headEnd/>
            <a:tailEnd/>
          </a:ln>
          <a:effectLst/>
        </p:spPr>
        <p:txBody>
          <a:bodyPr wrap="none">
            <a:spAutoFit/>
          </a:bodyPr>
          <a:lstStyle/>
          <a:p>
            <a:pPr algn="ctr"/>
            <a:r>
              <a:rPr lang="zh-CN" altLang="en-US" sz="2000">
                <a:solidFill>
                  <a:schemeClr val="folHlink"/>
                </a:solidFill>
                <a:latin typeface="Arial" charset="0"/>
              </a:rPr>
              <a:t>应用层</a:t>
            </a:r>
          </a:p>
          <a:p>
            <a:pPr algn="ctr"/>
            <a:r>
              <a:rPr lang="zh-CN" altLang="en-US" sz="2000">
                <a:solidFill>
                  <a:schemeClr val="folHlink"/>
                </a:solidFill>
                <a:latin typeface="Arial" charset="0"/>
              </a:rPr>
              <a:t>运输层</a:t>
            </a:r>
          </a:p>
          <a:p>
            <a:pPr algn="ctr"/>
            <a:r>
              <a:rPr lang="zh-CN" altLang="en-US" sz="2000">
                <a:solidFill>
                  <a:schemeClr val="folHlink"/>
                </a:solidFill>
                <a:latin typeface="Arial" charset="0"/>
              </a:rPr>
              <a:t>网络层</a:t>
            </a:r>
          </a:p>
          <a:p>
            <a:pPr algn="ctr"/>
            <a:r>
              <a:rPr lang="zh-CN" altLang="en-US" sz="2000">
                <a:solidFill>
                  <a:schemeClr val="folHlink"/>
                </a:solidFill>
                <a:latin typeface="Arial" charset="0"/>
              </a:rPr>
              <a:t>数据链路层</a:t>
            </a:r>
          </a:p>
          <a:p>
            <a:pPr algn="ctr"/>
            <a:r>
              <a:rPr lang="zh-CN" altLang="en-US" sz="2000">
                <a:solidFill>
                  <a:schemeClr val="folHlink"/>
                </a:solidFill>
                <a:latin typeface="Arial" charset="0"/>
              </a:rPr>
              <a:t>物理层</a:t>
            </a:r>
          </a:p>
        </p:txBody>
      </p:sp>
      <p:sp>
        <p:nvSpPr>
          <p:cNvPr id="945160" name="Rectangle 8"/>
          <p:cNvSpPr>
            <a:spLocks noChangeArrowheads="1"/>
          </p:cNvSpPr>
          <p:nvPr/>
        </p:nvSpPr>
        <p:spPr bwMode="auto">
          <a:xfrm>
            <a:off x="2162176" y="3167064"/>
            <a:ext cx="1241425" cy="320675"/>
          </a:xfrm>
          <a:prstGeom prst="rect">
            <a:avLst/>
          </a:prstGeom>
          <a:solidFill>
            <a:schemeClr val="accent2"/>
          </a:solidFill>
          <a:ln w="9525">
            <a:noFill/>
            <a:miter lim="800000"/>
            <a:headEnd/>
            <a:tailEnd/>
          </a:ln>
          <a:effectLst/>
        </p:spPr>
        <p:txBody>
          <a:bodyPr wrap="none" anchor="ctr"/>
          <a:lstStyle/>
          <a:p>
            <a:endParaRPr lang="zh-CN" altLang="en-US"/>
          </a:p>
        </p:txBody>
      </p:sp>
      <p:sp>
        <p:nvSpPr>
          <p:cNvPr id="945161" name="Text Box 9"/>
          <p:cNvSpPr txBox="1">
            <a:spLocks noChangeArrowheads="1"/>
          </p:cNvSpPr>
          <p:nvPr/>
        </p:nvSpPr>
        <p:spPr bwMode="auto">
          <a:xfrm>
            <a:off x="2068513" y="2492376"/>
            <a:ext cx="1454150" cy="1617663"/>
          </a:xfrm>
          <a:prstGeom prst="rect">
            <a:avLst/>
          </a:prstGeom>
          <a:noFill/>
          <a:ln w="9525">
            <a:noFill/>
            <a:miter lim="800000"/>
            <a:headEnd/>
            <a:tailEnd/>
          </a:ln>
          <a:effectLst/>
        </p:spPr>
        <p:txBody>
          <a:bodyPr wrap="none">
            <a:spAutoFit/>
          </a:bodyPr>
          <a:lstStyle/>
          <a:p>
            <a:pPr algn="ctr"/>
            <a:r>
              <a:rPr lang="zh-CN" altLang="en-US" sz="2000">
                <a:solidFill>
                  <a:schemeClr val="folHlink"/>
                </a:solidFill>
                <a:latin typeface="Arial" charset="0"/>
              </a:rPr>
              <a:t>应用层</a:t>
            </a:r>
          </a:p>
          <a:p>
            <a:pPr algn="ctr"/>
            <a:r>
              <a:rPr lang="zh-CN" altLang="en-US" sz="2000">
                <a:solidFill>
                  <a:schemeClr val="folHlink"/>
                </a:solidFill>
                <a:latin typeface="Arial" charset="0"/>
              </a:rPr>
              <a:t>运输层</a:t>
            </a:r>
          </a:p>
          <a:p>
            <a:pPr algn="ctr"/>
            <a:r>
              <a:rPr lang="zh-CN" altLang="en-US" sz="2000">
                <a:solidFill>
                  <a:schemeClr val="folHlink"/>
                </a:solidFill>
                <a:latin typeface="Arial" charset="0"/>
              </a:rPr>
              <a:t>网络层</a:t>
            </a:r>
          </a:p>
          <a:p>
            <a:pPr algn="ctr"/>
            <a:r>
              <a:rPr lang="zh-CN" altLang="en-US" sz="2000">
                <a:solidFill>
                  <a:schemeClr val="folHlink"/>
                </a:solidFill>
                <a:latin typeface="Arial" charset="0"/>
              </a:rPr>
              <a:t>数据链路层</a:t>
            </a:r>
          </a:p>
          <a:p>
            <a:pPr algn="ctr"/>
            <a:r>
              <a:rPr lang="zh-CN" altLang="en-US" sz="2000">
                <a:solidFill>
                  <a:schemeClr val="folHlink"/>
                </a:solidFill>
                <a:latin typeface="Arial" charset="0"/>
              </a:rPr>
              <a:t>物理层</a:t>
            </a:r>
          </a:p>
        </p:txBody>
      </p:sp>
      <p:sp>
        <p:nvSpPr>
          <p:cNvPr id="945154" name="Rectangle 2"/>
          <p:cNvSpPr>
            <a:spLocks noGrp="1" noChangeArrowheads="1"/>
          </p:cNvSpPr>
          <p:nvPr>
            <p:ph type="title"/>
          </p:nvPr>
        </p:nvSpPr>
        <p:spPr>
          <a:xfrm>
            <a:off x="2674939" y="214314"/>
            <a:ext cx="6516687" cy="1462087"/>
          </a:xfrm>
        </p:spPr>
        <p:txBody>
          <a:bodyPr/>
          <a:lstStyle/>
          <a:p>
            <a:pPr algn="ctr"/>
            <a:r>
              <a:rPr lang="zh-CN" altLang="en-US" sz="4000">
                <a:solidFill>
                  <a:schemeClr val="folHlink"/>
                </a:solidFill>
              </a:rPr>
              <a:t>数据报服务</a:t>
            </a:r>
          </a:p>
        </p:txBody>
      </p:sp>
      <p:sp>
        <p:nvSpPr>
          <p:cNvPr id="945156" name="Line 4"/>
          <p:cNvSpPr>
            <a:spLocks noChangeShapeType="1"/>
          </p:cNvSpPr>
          <p:nvPr/>
        </p:nvSpPr>
        <p:spPr bwMode="auto">
          <a:xfrm>
            <a:off x="6184901" y="2779714"/>
            <a:ext cx="53975" cy="581025"/>
          </a:xfrm>
          <a:prstGeom prst="line">
            <a:avLst/>
          </a:prstGeom>
          <a:noFill/>
          <a:ln w="9525">
            <a:solidFill>
              <a:schemeClr val="tx1"/>
            </a:solidFill>
            <a:round/>
            <a:headEnd/>
            <a:tailEnd/>
          </a:ln>
          <a:effectLst/>
        </p:spPr>
        <p:txBody>
          <a:bodyPr/>
          <a:lstStyle/>
          <a:p>
            <a:endParaRPr lang="zh-CN" altLang="en-US"/>
          </a:p>
        </p:txBody>
      </p:sp>
      <p:sp>
        <p:nvSpPr>
          <p:cNvPr id="945157" name="AutoShape 5"/>
          <p:cNvSpPr>
            <a:spLocks noChangeArrowheads="1"/>
          </p:cNvSpPr>
          <p:nvPr/>
        </p:nvSpPr>
        <p:spPr bwMode="auto">
          <a:xfrm>
            <a:off x="5316539" y="3946526"/>
            <a:ext cx="636587" cy="627063"/>
          </a:xfrm>
          <a:prstGeom prst="irregularSeal2">
            <a:avLst/>
          </a:prstGeom>
          <a:solidFill>
            <a:srgbClr val="FFCCCC"/>
          </a:solidFill>
          <a:ln w="9525">
            <a:solidFill>
              <a:schemeClr val="tx1"/>
            </a:solidFill>
            <a:miter lim="800000"/>
            <a:headEnd/>
            <a:tailEnd/>
          </a:ln>
          <a:effectLst/>
        </p:spPr>
        <p:txBody>
          <a:bodyPr wrap="none" anchor="ctr"/>
          <a:lstStyle/>
          <a:p>
            <a:endParaRPr lang="zh-CN" altLang="en-US"/>
          </a:p>
        </p:txBody>
      </p:sp>
      <p:sp>
        <p:nvSpPr>
          <p:cNvPr id="945158" name="Line 6"/>
          <p:cNvSpPr>
            <a:spLocks noChangeShapeType="1"/>
          </p:cNvSpPr>
          <p:nvPr/>
        </p:nvSpPr>
        <p:spPr bwMode="auto">
          <a:xfrm>
            <a:off x="3725864" y="3678239"/>
            <a:ext cx="477837" cy="268287"/>
          </a:xfrm>
          <a:prstGeom prst="line">
            <a:avLst/>
          </a:prstGeom>
          <a:noFill/>
          <a:ln w="9525">
            <a:solidFill>
              <a:schemeClr val="tx1"/>
            </a:solidFill>
            <a:round/>
            <a:headEnd/>
            <a:tailEnd/>
          </a:ln>
          <a:effectLst/>
        </p:spPr>
        <p:txBody>
          <a:bodyPr/>
          <a:lstStyle/>
          <a:p>
            <a:endParaRPr lang="zh-CN" altLang="en-US"/>
          </a:p>
        </p:txBody>
      </p:sp>
      <p:sp>
        <p:nvSpPr>
          <p:cNvPr id="945162" name="Rectangle 10"/>
          <p:cNvSpPr>
            <a:spLocks noChangeArrowheads="1"/>
          </p:cNvSpPr>
          <p:nvPr/>
        </p:nvSpPr>
        <p:spPr bwMode="auto">
          <a:xfrm>
            <a:off x="2141538" y="2555875"/>
            <a:ext cx="1274762" cy="1512888"/>
          </a:xfrm>
          <a:prstGeom prst="rect">
            <a:avLst/>
          </a:prstGeom>
          <a:noFill/>
          <a:ln w="9525">
            <a:solidFill>
              <a:schemeClr val="tx1"/>
            </a:solidFill>
            <a:miter lim="800000"/>
            <a:headEnd/>
            <a:tailEnd/>
          </a:ln>
          <a:effectLst/>
        </p:spPr>
        <p:txBody>
          <a:bodyPr wrap="none" anchor="ctr"/>
          <a:lstStyle/>
          <a:p>
            <a:endParaRPr lang="zh-CN" altLang="en-US"/>
          </a:p>
        </p:txBody>
      </p:sp>
      <p:sp>
        <p:nvSpPr>
          <p:cNvPr id="945163" name="Line 11"/>
          <p:cNvSpPr>
            <a:spLocks noChangeShapeType="1"/>
          </p:cNvSpPr>
          <p:nvPr/>
        </p:nvSpPr>
        <p:spPr bwMode="auto">
          <a:xfrm>
            <a:off x="2141538" y="2878138"/>
            <a:ext cx="1274762" cy="0"/>
          </a:xfrm>
          <a:prstGeom prst="line">
            <a:avLst/>
          </a:prstGeom>
          <a:noFill/>
          <a:ln w="9525">
            <a:solidFill>
              <a:schemeClr val="tx1"/>
            </a:solidFill>
            <a:round/>
            <a:headEnd/>
            <a:tailEnd/>
          </a:ln>
          <a:effectLst/>
        </p:spPr>
        <p:txBody>
          <a:bodyPr/>
          <a:lstStyle/>
          <a:p>
            <a:endParaRPr lang="zh-CN" altLang="en-US"/>
          </a:p>
        </p:txBody>
      </p:sp>
      <p:sp>
        <p:nvSpPr>
          <p:cNvPr id="945164" name="Line 12"/>
          <p:cNvSpPr>
            <a:spLocks noChangeShapeType="1"/>
          </p:cNvSpPr>
          <p:nvPr/>
        </p:nvSpPr>
        <p:spPr bwMode="auto">
          <a:xfrm>
            <a:off x="2141538" y="3176588"/>
            <a:ext cx="1274762" cy="0"/>
          </a:xfrm>
          <a:prstGeom prst="line">
            <a:avLst/>
          </a:prstGeom>
          <a:noFill/>
          <a:ln w="9525">
            <a:solidFill>
              <a:schemeClr val="tx1"/>
            </a:solidFill>
            <a:round/>
            <a:headEnd/>
            <a:tailEnd/>
          </a:ln>
          <a:effectLst/>
        </p:spPr>
        <p:txBody>
          <a:bodyPr/>
          <a:lstStyle/>
          <a:p>
            <a:endParaRPr lang="zh-CN" altLang="en-US"/>
          </a:p>
        </p:txBody>
      </p:sp>
      <p:sp>
        <p:nvSpPr>
          <p:cNvPr id="945165" name="Line 13"/>
          <p:cNvSpPr>
            <a:spLocks noChangeShapeType="1"/>
          </p:cNvSpPr>
          <p:nvPr/>
        </p:nvSpPr>
        <p:spPr bwMode="auto">
          <a:xfrm>
            <a:off x="2141538" y="3475038"/>
            <a:ext cx="1274762" cy="0"/>
          </a:xfrm>
          <a:prstGeom prst="line">
            <a:avLst/>
          </a:prstGeom>
          <a:noFill/>
          <a:ln w="9525">
            <a:solidFill>
              <a:schemeClr val="tx1"/>
            </a:solidFill>
            <a:round/>
            <a:headEnd/>
            <a:tailEnd/>
          </a:ln>
          <a:effectLst/>
        </p:spPr>
        <p:txBody>
          <a:bodyPr/>
          <a:lstStyle/>
          <a:p>
            <a:endParaRPr lang="zh-CN" altLang="en-US"/>
          </a:p>
        </p:txBody>
      </p:sp>
      <p:sp>
        <p:nvSpPr>
          <p:cNvPr id="945166" name="Line 14"/>
          <p:cNvSpPr>
            <a:spLocks noChangeShapeType="1"/>
          </p:cNvSpPr>
          <p:nvPr/>
        </p:nvSpPr>
        <p:spPr bwMode="auto">
          <a:xfrm>
            <a:off x="2141538" y="3776663"/>
            <a:ext cx="1274762" cy="0"/>
          </a:xfrm>
          <a:prstGeom prst="line">
            <a:avLst/>
          </a:prstGeom>
          <a:noFill/>
          <a:ln w="9525">
            <a:solidFill>
              <a:schemeClr val="tx1"/>
            </a:solidFill>
            <a:round/>
            <a:headEnd/>
            <a:tailEnd/>
          </a:ln>
          <a:effectLst/>
        </p:spPr>
        <p:txBody>
          <a:bodyPr/>
          <a:lstStyle/>
          <a:p>
            <a:endParaRPr lang="zh-CN" altLang="en-US"/>
          </a:p>
        </p:txBody>
      </p:sp>
      <p:sp>
        <p:nvSpPr>
          <p:cNvPr id="945170" name="Rectangle 18"/>
          <p:cNvSpPr>
            <a:spLocks noChangeArrowheads="1"/>
          </p:cNvSpPr>
          <p:nvPr/>
        </p:nvSpPr>
        <p:spPr bwMode="auto">
          <a:xfrm>
            <a:off x="8851901" y="2644775"/>
            <a:ext cx="1273175" cy="1512888"/>
          </a:xfrm>
          <a:prstGeom prst="rect">
            <a:avLst/>
          </a:prstGeom>
          <a:noFill/>
          <a:ln w="9525">
            <a:solidFill>
              <a:schemeClr val="tx1"/>
            </a:solidFill>
            <a:miter lim="800000"/>
            <a:headEnd/>
            <a:tailEnd/>
          </a:ln>
          <a:effectLst/>
        </p:spPr>
        <p:txBody>
          <a:bodyPr wrap="none" anchor="ctr"/>
          <a:lstStyle/>
          <a:p>
            <a:endParaRPr lang="zh-CN" altLang="en-US"/>
          </a:p>
        </p:txBody>
      </p:sp>
      <p:sp>
        <p:nvSpPr>
          <p:cNvPr id="945171" name="Line 19"/>
          <p:cNvSpPr>
            <a:spLocks noChangeShapeType="1"/>
          </p:cNvSpPr>
          <p:nvPr/>
        </p:nvSpPr>
        <p:spPr bwMode="auto">
          <a:xfrm>
            <a:off x="8851901" y="2967038"/>
            <a:ext cx="1273175" cy="0"/>
          </a:xfrm>
          <a:prstGeom prst="line">
            <a:avLst/>
          </a:prstGeom>
          <a:noFill/>
          <a:ln w="9525">
            <a:solidFill>
              <a:schemeClr val="tx1"/>
            </a:solidFill>
            <a:round/>
            <a:headEnd/>
            <a:tailEnd/>
          </a:ln>
          <a:effectLst/>
        </p:spPr>
        <p:txBody>
          <a:bodyPr/>
          <a:lstStyle/>
          <a:p>
            <a:endParaRPr lang="zh-CN" altLang="en-US"/>
          </a:p>
        </p:txBody>
      </p:sp>
      <p:sp>
        <p:nvSpPr>
          <p:cNvPr id="945172" name="Line 20"/>
          <p:cNvSpPr>
            <a:spLocks noChangeShapeType="1"/>
          </p:cNvSpPr>
          <p:nvPr/>
        </p:nvSpPr>
        <p:spPr bwMode="auto">
          <a:xfrm>
            <a:off x="8851901" y="3265488"/>
            <a:ext cx="1273175" cy="0"/>
          </a:xfrm>
          <a:prstGeom prst="line">
            <a:avLst/>
          </a:prstGeom>
          <a:noFill/>
          <a:ln w="9525">
            <a:solidFill>
              <a:schemeClr val="tx1"/>
            </a:solidFill>
            <a:round/>
            <a:headEnd/>
            <a:tailEnd/>
          </a:ln>
          <a:effectLst/>
        </p:spPr>
        <p:txBody>
          <a:bodyPr/>
          <a:lstStyle/>
          <a:p>
            <a:endParaRPr lang="zh-CN" altLang="en-US"/>
          </a:p>
        </p:txBody>
      </p:sp>
      <p:sp>
        <p:nvSpPr>
          <p:cNvPr id="945173" name="Line 21"/>
          <p:cNvSpPr>
            <a:spLocks noChangeShapeType="1"/>
          </p:cNvSpPr>
          <p:nvPr/>
        </p:nvSpPr>
        <p:spPr bwMode="auto">
          <a:xfrm>
            <a:off x="8851901" y="3563938"/>
            <a:ext cx="1273175" cy="0"/>
          </a:xfrm>
          <a:prstGeom prst="line">
            <a:avLst/>
          </a:prstGeom>
          <a:noFill/>
          <a:ln w="9525">
            <a:solidFill>
              <a:schemeClr val="tx1"/>
            </a:solidFill>
            <a:round/>
            <a:headEnd/>
            <a:tailEnd/>
          </a:ln>
          <a:effectLst/>
        </p:spPr>
        <p:txBody>
          <a:bodyPr/>
          <a:lstStyle/>
          <a:p>
            <a:endParaRPr lang="zh-CN" altLang="en-US"/>
          </a:p>
        </p:txBody>
      </p:sp>
      <p:sp>
        <p:nvSpPr>
          <p:cNvPr id="945174" name="Line 22"/>
          <p:cNvSpPr>
            <a:spLocks noChangeShapeType="1"/>
          </p:cNvSpPr>
          <p:nvPr/>
        </p:nvSpPr>
        <p:spPr bwMode="auto">
          <a:xfrm>
            <a:off x="8851901" y="3865563"/>
            <a:ext cx="1273175" cy="0"/>
          </a:xfrm>
          <a:prstGeom prst="line">
            <a:avLst/>
          </a:prstGeom>
          <a:noFill/>
          <a:ln w="9525">
            <a:solidFill>
              <a:schemeClr val="tx1"/>
            </a:solidFill>
            <a:round/>
            <a:headEnd/>
            <a:tailEnd/>
          </a:ln>
          <a:effectLst/>
        </p:spPr>
        <p:txBody>
          <a:bodyPr/>
          <a:lstStyle/>
          <a:p>
            <a:endParaRPr lang="zh-CN" altLang="en-US"/>
          </a:p>
        </p:txBody>
      </p:sp>
      <p:sp>
        <p:nvSpPr>
          <p:cNvPr id="945175" name="Text Box 23"/>
          <p:cNvSpPr txBox="1">
            <a:spLocks noChangeArrowheads="1"/>
          </p:cNvSpPr>
          <p:nvPr/>
        </p:nvSpPr>
        <p:spPr bwMode="auto">
          <a:xfrm>
            <a:off x="3567113" y="2732088"/>
            <a:ext cx="465192" cy="400110"/>
          </a:xfrm>
          <a:prstGeom prst="rect">
            <a:avLst/>
          </a:prstGeom>
          <a:noFill/>
          <a:ln w="9525">
            <a:noFill/>
            <a:miter lim="800000"/>
            <a:headEnd/>
            <a:tailEnd/>
          </a:ln>
          <a:effectLst/>
        </p:spPr>
        <p:txBody>
          <a:bodyPr wrap="none">
            <a:spAutoFit/>
          </a:bodyPr>
          <a:lstStyle/>
          <a:p>
            <a:r>
              <a:rPr lang="en-US" altLang="zh-CN" sz="2000">
                <a:solidFill>
                  <a:schemeClr val="folHlink"/>
                </a:solidFill>
                <a:latin typeface="Arial" charset="0"/>
              </a:rPr>
              <a:t>H</a:t>
            </a:r>
            <a:r>
              <a:rPr lang="en-US" altLang="zh-CN" sz="2000" baseline="-25000">
                <a:solidFill>
                  <a:schemeClr val="folHlink"/>
                </a:solidFill>
                <a:latin typeface="Arial" charset="0"/>
              </a:rPr>
              <a:t>1</a:t>
            </a:r>
          </a:p>
        </p:txBody>
      </p:sp>
      <p:pic>
        <p:nvPicPr>
          <p:cNvPr id="945176" name="Picture 24"/>
          <p:cNvPicPr>
            <a:picLocks noChangeArrowheads="1"/>
          </p:cNvPicPr>
          <p:nvPr/>
        </p:nvPicPr>
        <p:blipFill>
          <a:blip r:embed="rId3" cstate="print"/>
          <a:srcRect/>
          <a:stretch>
            <a:fillRect/>
          </a:stretch>
        </p:blipFill>
        <p:spPr bwMode="auto">
          <a:xfrm>
            <a:off x="3487739" y="3109913"/>
            <a:ext cx="555625" cy="673100"/>
          </a:xfrm>
          <a:prstGeom prst="rect">
            <a:avLst/>
          </a:prstGeom>
          <a:noFill/>
          <a:ln w="9525">
            <a:noFill/>
            <a:miter lim="800000"/>
            <a:headEnd/>
            <a:tailEnd/>
          </a:ln>
          <a:effectLst/>
        </p:spPr>
      </p:pic>
      <p:sp>
        <p:nvSpPr>
          <p:cNvPr id="945177" name="Line 25"/>
          <p:cNvSpPr>
            <a:spLocks noChangeShapeType="1"/>
          </p:cNvSpPr>
          <p:nvPr/>
        </p:nvSpPr>
        <p:spPr bwMode="auto">
          <a:xfrm>
            <a:off x="4521200" y="3946526"/>
            <a:ext cx="1511300" cy="627063"/>
          </a:xfrm>
          <a:prstGeom prst="line">
            <a:avLst/>
          </a:prstGeom>
          <a:noFill/>
          <a:ln w="9525">
            <a:solidFill>
              <a:schemeClr val="tx1"/>
            </a:solidFill>
            <a:round/>
            <a:headEnd/>
            <a:tailEnd/>
          </a:ln>
          <a:effectLst/>
        </p:spPr>
        <p:txBody>
          <a:bodyPr/>
          <a:lstStyle/>
          <a:p>
            <a:endParaRPr lang="zh-CN" altLang="en-US"/>
          </a:p>
        </p:txBody>
      </p:sp>
      <p:sp>
        <p:nvSpPr>
          <p:cNvPr id="945178" name="Line 26"/>
          <p:cNvSpPr>
            <a:spLocks noChangeShapeType="1"/>
          </p:cNvSpPr>
          <p:nvPr/>
        </p:nvSpPr>
        <p:spPr bwMode="auto">
          <a:xfrm flipV="1">
            <a:off x="4441826" y="3497263"/>
            <a:ext cx="1751013" cy="449262"/>
          </a:xfrm>
          <a:prstGeom prst="line">
            <a:avLst/>
          </a:prstGeom>
          <a:noFill/>
          <a:ln w="9525">
            <a:solidFill>
              <a:schemeClr val="tx1"/>
            </a:solidFill>
            <a:round/>
            <a:headEnd/>
            <a:tailEnd/>
          </a:ln>
          <a:effectLst/>
        </p:spPr>
        <p:txBody>
          <a:bodyPr/>
          <a:lstStyle/>
          <a:p>
            <a:endParaRPr lang="zh-CN" altLang="en-US"/>
          </a:p>
        </p:txBody>
      </p:sp>
      <p:sp>
        <p:nvSpPr>
          <p:cNvPr id="945179" name="Line 27"/>
          <p:cNvSpPr>
            <a:spLocks noChangeShapeType="1"/>
          </p:cNvSpPr>
          <p:nvPr/>
        </p:nvSpPr>
        <p:spPr bwMode="auto">
          <a:xfrm>
            <a:off x="6350001" y="3497263"/>
            <a:ext cx="1433513" cy="538162"/>
          </a:xfrm>
          <a:prstGeom prst="line">
            <a:avLst/>
          </a:prstGeom>
          <a:noFill/>
          <a:ln w="9525">
            <a:solidFill>
              <a:schemeClr val="tx1"/>
            </a:solidFill>
            <a:round/>
            <a:headEnd/>
            <a:tailEnd/>
          </a:ln>
          <a:effectLst/>
        </p:spPr>
        <p:txBody>
          <a:bodyPr/>
          <a:lstStyle/>
          <a:p>
            <a:endParaRPr lang="zh-CN" altLang="en-US"/>
          </a:p>
        </p:txBody>
      </p:sp>
      <p:sp>
        <p:nvSpPr>
          <p:cNvPr id="945180" name="Line 28"/>
          <p:cNvSpPr>
            <a:spLocks noChangeShapeType="1"/>
          </p:cNvSpPr>
          <p:nvPr/>
        </p:nvSpPr>
        <p:spPr bwMode="auto">
          <a:xfrm flipV="1">
            <a:off x="6192839" y="4125914"/>
            <a:ext cx="1590675" cy="447675"/>
          </a:xfrm>
          <a:prstGeom prst="line">
            <a:avLst/>
          </a:prstGeom>
          <a:noFill/>
          <a:ln w="9525">
            <a:solidFill>
              <a:schemeClr val="tx1"/>
            </a:solidFill>
            <a:round/>
            <a:headEnd/>
            <a:tailEnd/>
          </a:ln>
          <a:effectLst/>
        </p:spPr>
        <p:txBody>
          <a:bodyPr/>
          <a:lstStyle/>
          <a:p>
            <a:endParaRPr lang="zh-CN" altLang="en-US"/>
          </a:p>
        </p:txBody>
      </p:sp>
      <p:sp>
        <p:nvSpPr>
          <p:cNvPr id="945181" name="Line 29"/>
          <p:cNvSpPr>
            <a:spLocks noChangeShapeType="1"/>
          </p:cNvSpPr>
          <p:nvPr/>
        </p:nvSpPr>
        <p:spPr bwMode="auto">
          <a:xfrm flipV="1">
            <a:off x="7861300" y="3678239"/>
            <a:ext cx="636588" cy="357187"/>
          </a:xfrm>
          <a:prstGeom prst="line">
            <a:avLst/>
          </a:prstGeom>
          <a:noFill/>
          <a:ln w="9525">
            <a:solidFill>
              <a:schemeClr val="tx1"/>
            </a:solidFill>
            <a:round/>
            <a:headEnd/>
            <a:tailEnd/>
          </a:ln>
          <a:effectLst/>
        </p:spPr>
        <p:txBody>
          <a:bodyPr/>
          <a:lstStyle/>
          <a:p>
            <a:endParaRPr lang="zh-CN" altLang="en-US"/>
          </a:p>
        </p:txBody>
      </p:sp>
      <p:grpSp>
        <p:nvGrpSpPr>
          <p:cNvPr id="945182" name="Group 30"/>
          <p:cNvGrpSpPr>
            <a:grpSpLocks/>
          </p:cNvGrpSpPr>
          <p:nvPr/>
        </p:nvGrpSpPr>
        <p:grpSpPr bwMode="auto">
          <a:xfrm>
            <a:off x="8259764" y="2732088"/>
            <a:ext cx="555625" cy="1077912"/>
            <a:chOff x="5284" y="1002"/>
            <a:chExt cx="317" cy="545"/>
          </a:xfrm>
        </p:grpSpPr>
        <p:sp>
          <p:nvSpPr>
            <p:cNvPr id="945183" name="Text Box 31"/>
            <p:cNvSpPr txBox="1">
              <a:spLocks noChangeArrowheads="1"/>
            </p:cNvSpPr>
            <p:nvPr/>
          </p:nvSpPr>
          <p:spPr bwMode="auto">
            <a:xfrm>
              <a:off x="5284" y="1002"/>
              <a:ext cx="303" cy="201"/>
            </a:xfrm>
            <a:prstGeom prst="rect">
              <a:avLst/>
            </a:prstGeom>
            <a:noFill/>
            <a:ln w="9525">
              <a:noFill/>
              <a:miter lim="800000"/>
              <a:headEnd/>
              <a:tailEnd/>
            </a:ln>
            <a:effectLst/>
          </p:spPr>
          <p:txBody>
            <a:bodyPr wrap="none">
              <a:spAutoFit/>
            </a:bodyPr>
            <a:lstStyle/>
            <a:p>
              <a:r>
                <a:rPr lang="en-US" altLang="zh-CN" sz="2000">
                  <a:solidFill>
                    <a:schemeClr val="folHlink"/>
                  </a:solidFill>
                  <a:latin typeface="Arial" charset="0"/>
                </a:rPr>
                <a:t> H</a:t>
              </a:r>
              <a:r>
                <a:rPr lang="en-US" altLang="zh-CN" sz="2000" baseline="-25000">
                  <a:solidFill>
                    <a:schemeClr val="folHlink"/>
                  </a:solidFill>
                  <a:latin typeface="Arial" charset="0"/>
                </a:rPr>
                <a:t>2</a:t>
              </a:r>
            </a:p>
          </p:txBody>
        </p:sp>
        <p:pic>
          <p:nvPicPr>
            <p:cNvPr id="945184" name="Picture 32"/>
            <p:cNvPicPr>
              <a:picLocks noChangeArrowheads="1"/>
            </p:cNvPicPr>
            <p:nvPr/>
          </p:nvPicPr>
          <p:blipFill>
            <a:blip r:embed="rId3" cstate="print"/>
            <a:srcRect/>
            <a:stretch>
              <a:fillRect/>
            </a:stretch>
          </p:blipFill>
          <p:spPr bwMode="auto">
            <a:xfrm>
              <a:off x="5284" y="1207"/>
              <a:ext cx="317" cy="340"/>
            </a:xfrm>
            <a:prstGeom prst="rect">
              <a:avLst/>
            </a:prstGeom>
            <a:noFill/>
            <a:ln w="9525">
              <a:noFill/>
              <a:miter lim="800000"/>
              <a:headEnd/>
              <a:tailEnd/>
            </a:ln>
            <a:effectLst/>
          </p:spPr>
        </p:pic>
      </p:grpSp>
      <p:sp>
        <p:nvSpPr>
          <p:cNvPr id="945185" name="Line 33"/>
          <p:cNvSpPr>
            <a:spLocks noChangeShapeType="1"/>
          </p:cNvSpPr>
          <p:nvPr/>
        </p:nvSpPr>
        <p:spPr bwMode="auto">
          <a:xfrm flipV="1">
            <a:off x="4441825" y="2690813"/>
            <a:ext cx="1670050" cy="1166812"/>
          </a:xfrm>
          <a:prstGeom prst="line">
            <a:avLst/>
          </a:prstGeom>
          <a:noFill/>
          <a:ln w="9525">
            <a:solidFill>
              <a:schemeClr val="tx1"/>
            </a:solidFill>
            <a:round/>
            <a:headEnd/>
            <a:tailEnd/>
          </a:ln>
          <a:effectLst/>
        </p:spPr>
        <p:txBody>
          <a:bodyPr/>
          <a:lstStyle/>
          <a:p>
            <a:endParaRPr lang="zh-CN" altLang="en-US"/>
          </a:p>
        </p:txBody>
      </p:sp>
      <p:sp>
        <p:nvSpPr>
          <p:cNvPr id="945186" name="Line 34"/>
          <p:cNvSpPr>
            <a:spLocks noChangeShapeType="1"/>
          </p:cNvSpPr>
          <p:nvPr/>
        </p:nvSpPr>
        <p:spPr bwMode="auto">
          <a:xfrm>
            <a:off x="6270626" y="2690813"/>
            <a:ext cx="1590675" cy="1255712"/>
          </a:xfrm>
          <a:prstGeom prst="line">
            <a:avLst/>
          </a:prstGeom>
          <a:noFill/>
          <a:ln w="9525">
            <a:solidFill>
              <a:schemeClr val="tx1"/>
            </a:solidFill>
            <a:round/>
            <a:headEnd/>
            <a:tailEnd/>
          </a:ln>
          <a:effectLst/>
        </p:spPr>
        <p:txBody>
          <a:bodyPr/>
          <a:lstStyle/>
          <a:p>
            <a:endParaRPr lang="zh-CN" altLang="en-US"/>
          </a:p>
        </p:txBody>
      </p:sp>
      <p:pic>
        <p:nvPicPr>
          <p:cNvPr id="945187" name="Picture 35"/>
          <p:cNvPicPr>
            <a:picLocks noChangeArrowheads="1"/>
          </p:cNvPicPr>
          <p:nvPr/>
        </p:nvPicPr>
        <p:blipFill>
          <a:blip r:embed="rId4" cstate="print"/>
          <a:srcRect/>
          <a:stretch>
            <a:fillRect/>
          </a:stretch>
        </p:blipFill>
        <p:spPr bwMode="auto">
          <a:xfrm>
            <a:off x="4105276" y="3767139"/>
            <a:ext cx="574675" cy="357187"/>
          </a:xfrm>
          <a:prstGeom prst="rect">
            <a:avLst/>
          </a:prstGeom>
          <a:noFill/>
          <a:ln w="12699">
            <a:noFill/>
            <a:miter lim="800000"/>
            <a:headEnd/>
            <a:tailEnd/>
          </a:ln>
          <a:effectLst/>
        </p:spPr>
      </p:pic>
      <p:pic>
        <p:nvPicPr>
          <p:cNvPr id="945188" name="Picture 36"/>
          <p:cNvPicPr>
            <a:picLocks noChangeArrowheads="1"/>
          </p:cNvPicPr>
          <p:nvPr/>
        </p:nvPicPr>
        <p:blipFill>
          <a:blip r:embed="rId4" cstate="print"/>
          <a:srcRect/>
          <a:stretch>
            <a:fillRect/>
          </a:stretch>
        </p:blipFill>
        <p:spPr bwMode="auto">
          <a:xfrm>
            <a:off x="5953126" y="3319464"/>
            <a:ext cx="576263" cy="358775"/>
          </a:xfrm>
          <a:prstGeom prst="rect">
            <a:avLst/>
          </a:prstGeom>
          <a:noFill/>
          <a:ln w="12699">
            <a:noFill/>
            <a:miter lim="800000"/>
            <a:headEnd/>
            <a:tailEnd/>
          </a:ln>
          <a:effectLst/>
        </p:spPr>
      </p:pic>
      <p:pic>
        <p:nvPicPr>
          <p:cNvPr id="945189" name="Picture 37"/>
          <p:cNvPicPr>
            <a:picLocks noChangeArrowheads="1"/>
          </p:cNvPicPr>
          <p:nvPr/>
        </p:nvPicPr>
        <p:blipFill>
          <a:blip r:embed="rId4" cstate="print"/>
          <a:srcRect/>
          <a:stretch>
            <a:fillRect/>
          </a:stretch>
        </p:blipFill>
        <p:spPr bwMode="auto">
          <a:xfrm>
            <a:off x="5794376" y="4395789"/>
            <a:ext cx="574675" cy="357187"/>
          </a:xfrm>
          <a:prstGeom prst="rect">
            <a:avLst/>
          </a:prstGeom>
          <a:noFill/>
          <a:ln w="12699">
            <a:noFill/>
            <a:miter lim="800000"/>
            <a:headEnd/>
            <a:tailEnd/>
          </a:ln>
          <a:effectLst/>
        </p:spPr>
      </p:pic>
      <p:pic>
        <p:nvPicPr>
          <p:cNvPr id="945190" name="Picture 38"/>
          <p:cNvPicPr>
            <a:picLocks noChangeArrowheads="1"/>
          </p:cNvPicPr>
          <p:nvPr/>
        </p:nvPicPr>
        <p:blipFill>
          <a:blip r:embed="rId4" cstate="print"/>
          <a:srcRect/>
          <a:stretch>
            <a:fillRect/>
          </a:stretch>
        </p:blipFill>
        <p:spPr bwMode="auto">
          <a:xfrm>
            <a:off x="7543801" y="3857625"/>
            <a:ext cx="576263" cy="357188"/>
          </a:xfrm>
          <a:prstGeom prst="rect">
            <a:avLst/>
          </a:prstGeom>
          <a:noFill/>
          <a:ln w="12699">
            <a:noFill/>
            <a:miter lim="800000"/>
            <a:headEnd/>
            <a:tailEnd/>
          </a:ln>
          <a:effectLst/>
        </p:spPr>
      </p:pic>
      <p:pic>
        <p:nvPicPr>
          <p:cNvPr id="945191" name="Picture 39"/>
          <p:cNvPicPr>
            <a:picLocks noChangeArrowheads="1"/>
          </p:cNvPicPr>
          <p:nvPr/>
        </p:nvPicPr>
        <p:blipFill>
          <a:blip r:embed="rId4" cstate="print"/>
          <a:srcRect/>
          <a:stretch>
            <a:fillRect/>
          </a:stretch>
        </p:blipFill>
        <p:spPr bwMode="auto">
          <a:xfrm>
            <a:off x="5872163" y="2511425"/>
            <a:ext cx="576262" cy="357188"/>
          </a:xfrm>
          <a:prstGeom prst="rect">
            <a:avLst/>
          </a:prstGeom>
          <a:noFill/>
          <a:ln w="12699">
            <a:noFill/>
            <a:miter lim="800000"/>
            <a:headEnd/>
            <a:tailEnd/>
          </a:ln>
          <a:effectLst/>
        </p:spPr>
      </p:pic>
      <p:grpSp>
        <p:nvGrpSpPr>
          <p:cNvPr id="945192" name="Group 40"/>
          <p:cNvGrpSpPr>
            <a:grpSpLocks/>
          </p:cNvGrpSpPr>
          <p:nvPr/>
        </p:nvGrpSpPr>
        <p:grpSpPr bwMode="auto">
          <a:xfrm rot="1386369">
            <a:off x="3805239" y="3856039"/>
            <a:ext cx="300037" cy="130175"/>
            <a:chOff x="2064" y="1776"/>
            <a:chExt cx="171" cy="66"/>
          </a:xfrm>
        </p:grpSpPr>
        <p:sp>
          <p:nvSpPr>
            <p:cNvPr id="945193" name="Rectangle 41"/>
            <p:cNvSpPr>
              <a:spLocks noChangeArrowheads="1"/>
            </p:cNvSpPr>
            <p:nvPr/>
          </p:nvSpPr>
          <p:spPr bwMode="auto">
            <a:xfrm>
              <a:off x="2064" y="1776"/>
              <a:ext cx="90" cy="66"/>
            </a:xfrm>
            <a:prstGeom prst="rect">
              <a:avLst/>
            </a:prstGeom>
            <a:solidFill>
              <a:schemeClr val="hlink"/>
            </a:solidFill>
            <a:ln w="9525">
              <a:solidFill>
                <a:schemeClr val="hlink"/>
              </a:solidFill>
              <a:miter lim="800000"/>
              <a:headEnd/>
              <a:tailEnd/>
            </a:ln>
            <a:effectLst/>
          </p:spPr>
          <p:txBody>
            <a:bodyPr wrap="none" anchor="ctr"/>
            <a:lstStyle/>
            <a:p>
              <a:endParaRPr lang="zh-CN" altLang="en-US"/>
            </a:p>
          </p:txBody>
        </p:sp>
        <p:sp>
          <p:nvSpPr>
            <p:cNvPr id="945194" name="Line 42"/>
            <p:cNvSpPr>
              <a:spLocks noChangeShapeType="1"/>
            </p:cNvSpPr>
            <p:nvPr/>
          </p:nvSpPr>
          <p:spPr bwMode="auto">
            <a:xfrm flipV="1">
              <a:off x="2118" y="1808"/>
              <a:ext cx="117" cy="3"/>
            </a:xfrm>
            <a:prstGeom prst="line">
              <a:avLst/>
            </a:prstGeom>
            <a:noFill/>
            <a:ln w="9525">
              <a:solidFill>
                <a:schemeClr val="hlink"/>
              </a:solidFill>
              <a:round/>
              <a:headEnd/>
              <a:tailEnd type="triangle" w="sm" len="med"/>
            </a:ln>
            <a:effectLst/>
          </p:spPr>
          <p:txBody>
            <a:bodyPr/>
            <a:lstStyle/>
            <a:p>
              <a:endParaRPr lang="zh-CN" altLang="en-US"/>
            </a:p>
          </p:txBody>
        </p:sp>
      </p:grpSp>
      <p:grpSp>
        <p:nvGrpSpPr>
          <p:cNvPr id="945195" name="Group 43"/>
          <p:cNvGrpSpPr>
            <a:grpSpLocks/>
          </p:cNvGrpSpPr>
          <p:nvPr/>
        </p:nvGrpSpPr>
        <p:grpSpPr bwMode="auto">
          <a:xfrm rot="-875997">
            <a:off x="6669089" y="4214814"/>
            <a:ext cx="300037" cy="130175"/>
            <a:chOff x="2064" y="1776"/>
            <a:chExt cx="171" cy="66"/>
          </a:xfrm>
        </p:grpSpPr>
        <p:sp>
          <p:nvSpPr>
            <p:cNvPr id="945196" name="Rectangle 44"/>
            <p:cNvSpPr>
              <a:spLocks noChangeArrowheads="1"/>
            </p:cNvSpPr>
            <p:nvPr/>
          </p:nvSpPr>
          <p:spPr bwMode="auto">
            <a:xfrm>
              <a:off x="2064" y="1776"/>
              <a:ext cx="90" cy="66"/>
            </a:xfrm>
            <a:prstGeom prst="rect">
              <a:avLst/>
            </a:prstGeom>
            <a:solidFill>
              <a:schemeClr val="hlink"/>
            </a:solidFill>
            <a:ln w="9525">
              <a:solidFill>
                <a:schemeClr val="hlink"/>
              </a:solidFill>
              <a:miter lim="800000"/>
              <a:headEnd/>
              <a:tailEnd/>
            </a:ln>
            <a:effectLst/>
          </p:spPr>
          <p:txBody>
            <a:bodyPr wrap="none" anchor="ctr"/>
            <a:lstStyle/>
            <a:p>
              <a:endParaRPr lang="zh-CN" altLang="en-US"/>
            </a:p>
          </p:txBody>
        </p:sp>
        <p:sp>
          <p:nvSpPr>
            <p:cNvPr id="945197" name="Line 45"/>
            <p:cNvSpPr>
              <a:spLocks noChangeShapeType="1"/>
            </p:cNvSpPr>
            <p:nvPr/>
          </p:nvSpPr>
          <p:spPr bwMode="auto">
            <a:xfrm flipV="1">
              <a:off x="2118" y="1808"/>
              <a:ext cx="117" cy="3"/>
            </a:xfrm>
            <a:prstGeom prst="line">
              <a:avLst/>
            </a:prstGeom>
            <a:noFill/>
            <a:ln w="9525">
              <a:solidFill>
                <a:schemeClr val="hlink"/>
              </a:solidFill>
              <a:round/>
              <a:headEnd/>
              <a:tailEnd type="triangle" w="sm" len="med"/>
            </a:ln>
            <a:effectLst/>
          </p:spPr>
          <p:txBody>
            <a:bodyPr/>
            <a:lstStyle/>
            <a:p>
              <a:endParaRPr lang="zh-CN" altLang="en-US"/>
            </a:p>
          </p:txBody>
        </p:sp>
      </p:grpSp>
      <p:grpSp>
        <p:nvGrpSpPr>
          <p:cNvPr id="945198" name="Group 46"/>
          <p:cNvGrpSpPr>
            <a:grpSpLocks/>
          </p:cNvGrpSpPr>
          <p:nvPr/>
        </p:nvGrpSpPr>
        <p:grpSpPr bwMode="auto">
          <a:xfrm rot="-1515501">
            <a:off x="8021639" y="3678239"/>
            <a:ext cx="300037" cy="130175"/>
            <a:chOff x="2064" y="1776"/>
            <a:chExt cx="171" cy="66"/>
          </a:xfrm>
        </p:grpSpPr>
        <p:sp>
          <p:nvSpPr>
            <p:cNvPr id="945199" name="Rectangle 47"/>
            <p:cNvSpPr>
              <a:spLocks noChangeArrowheads="1"/>
            </p:cNvSpPr>
            <p:nvPr/>
          </p:nvSpPr>
          <p:spPr bwMode="auto">
            <a:xfrm>
              <a:off x="2064" y="1776"/>
              <a:ext cx="90" cy="66"/>
            </a:xfrm>
            <a:prstGeom prst="rect">
              <a:avLst/>
            </a:prstGeom>
            <a:solidFill>
              <a:schemeClr val="hlink"/>
            </a:solidFill>
            <a:ln w="9525">
              <a:solidFill>
                <a:schemeClr val="hlink"/>
              </a:solidFill>
              <a:miter lim="800000"/>
              <a:headEnd/>
              <a:tailEnd/>
            </a:ln>
            <a:effectLst/>
          </p:spPr>
          <p:txBody>
            <a:bodyPr wrap="none" anchor="ctr"/>
            <a:lstStyle/>
            <a:p>
              <a:endParaRPr lang="zh-CN" altLang="en-US"/>
            </a:p>
          </p:txBody>
        </p:sp>
        <p:sp>
          <p:nvSpPr>
            <p:cNvPr id="945200" name="Line 48"/>
            <p:cNvSpPr>
              <a:spLocks noChangeShapeType="1"/>
            </p:cNvSpPr>
            <p:nvPr/>
          </p:nvSpPr>
          <p:spPr bwMode="auto">
            <a:xfrm flipV="1">
              <a:off x="2118" y="1808"/>
              <a:ext cx="117" cy="3"/>
            </a:xfrm>
            <a:prstGeom prst="line">
              <a:avLst/>
            </a:prstGeom>
            <a:noFill/>
            <a:ln w="9525">
              <a:solidFill>
                <a:schemeClr val="hlink"/>
              </a:solidFill>
              <a:round/>
              <a:headEnd/>
              <a:tailEnd type="triangle" w="sm" len="med"/>
            </a:ln>
            <a:effectLst/>
          </p:spPr>
          <p:txBody>
            <a:bodyPr/>
            <a:lstStyle/>
            <a:p>
              <a:endParaRPr lang="zh-CN" altLang="en-US"/>
            </a:p>
          </p:txBody>
        </p:sp>
      </p:grpSp>
      <p:grpSp>
        <p:nvGrpSpPr>
          <p:cNvPr id="945201" name="Group 49"/>
          <p:cNvGrpSpPr>
            <a:grpSpLocks/>
          </p:cNvGrpSpPr>
          <p:nvPr/>
        </p:nvGrpSpPr>
        <p:grpSpPr bwMode="auto">
          <a:xfrm rot="-1937444">
            <a:off x="5078414" y="3049589"/>
            <a:ext cx="300037" cy="130175"/>
            <a:chOff x="2064" y="1776"/>
            <a:chExt cx="171" cy="66"/>
          </a:xfrm>
        </p:grpSpPr>
        <p:sp>
          <p:nvSpPr>
            <p:cNvPr id="945202" name="Rectangle 50"/>
            <p:cNvSpPr>
              <a:spLocks noChangeArrowheads="1"/>
            </p:cNvSpPr>
            <p:nvPr/>
          </p:nvSpPr>
          <p:spPr bwMode="auto">
            <a:xfrm>
              <a:off x="2064" y="1776"/>
              <a:ext cx="90" cy="66"/>
            </a:xfrm>
            <a:prstGeom prst="rect">
              <a:avLst/>
            </a:prstGeom>
            <a:solidFill>
              <a:schemeClr val="hlink"/>
            </a:solidFill>
            <a:ln w="9525">
              <a:solidFill>
                <a:schemeClr val="hlink"/>
              </a:solidFill>
              <a:miter lim="800000"/>
              <a:headEnd/>
              <a:tailEnd/>
            </a:ln>
            <a:effectLst/>
          </p:spPr>
          <p:txBody>
            <a:bodyPr wrap="none" anchor="ctr"/>
            <a:lstStyle/>
            <a:p>
              <a:endParaRPr lang="zh-CN" altLang="en-US"/>
            </a:p>
          </p:txBody>
        </p:sp>
        <p:sp>
          <p:nvSpPr>
            <p:cNvPr id="945203" name="Line 51"/>
            <p:cNvSpPr>
              <a:spLocks noChangeShapeType="1"/>
            </p:cNvSpPr>
            <p:nvPr/>
          </p:nvSpPr>
          <p:spPr bwMode="auto">
            <a:xfrm flipV="1">
              <a:off x="2118" y="1808"/>
              <a:ext cx="117" cy="3"/>
            </a:xfrm>
            <a:prstGeom prst="line">
              <a:avLst/>
            </a:prstGeom>
            <a:noFill/>
            <a:ln w="9525">
              <a:solidFill>
                <a:schemeClr val="hlink"/>
              </a:solidFill>
              <a:round/>
              <a:headEnd/>
              <a:tailEnd type="triangle" w="sm" len="med"/>
            </a:ln>
            <a:effectLst/>
          </p:spPr>
          <p:txBody>
            <a:bodyPr/>
            <a:lstStyle/>
            <a:p>
              <a:endParaRPr lang="zh-CN" altLang="en-US"/>
            </a:p>
          </p:txBody>
        </p:sp>
      </p:grpSp>
      <p:grpSp>
        <p:nvGrpSpPr>
          <p:cNvPr id="945204" name="Group 52"/>
          <p:cNvGrpSpPr>
            <a:grpSpLocks/>
          </p:cNvGrpSpPr>
          <p:nvPr/>
        </p:nvGrpSpPr>
        <p:grpSpPr bwMode="auto">
          <a:xfrm rot="2078388">
            <a:off x="6748464" y="2959101"/>
            <a:ext cx="300037" cy="131763"/>
            <a:chOff x="2064" y="1776"/>
            <a:chExt cx="171" cy="66"/>
          </a:xfrm>
        </p:grpSpPr>
        <p:sp>
          <p:nvSpPr>
            <p:cNvPr id="945205" name="Rectangle 53"/>
            <p:cNvSpPr>
              <a:spLocks noChangeArrowheads="1"/>
            </p:cNvSpPr>
            <p:nvPr/>
          </p:nvSpPr>
          <p:spPr bwMode="auto">
            <a:xfrm>
              <a:off x="2064" y="1776"/>
              <a:ext cx="90" cy="66"/>
            </a:xfrm>
            <a:prstGeom prst="rect">
              <a:avLst/>
            </a:prstGeom>
            <a:solidFill>
              <a:schemeClr val="hlink"/>
            </a:solidFill>
            <a:ln w="9525">
              <a:solidFill>
                <a:schemeClr val="hlink"/>
              </a:solidFill>
              <a:miter lim="800000"/>
              <a:headEnd/>
              <a:tailEnd/>
            </a:ln>
            <a:effectLst/>
          </p:spPr>
          <p:txBody>
            <a:bodyPr wrap="none" anchor="ctr"/>
            <a:lstStyle/>
            <a:p>
              <a:endParaRPr lang="zh-CN" altLang="en-US"/>
            </a:p>
          </p:txBody>
        </p:sp>
        <p:sp>
          <p:nvSpPr>
            <p:cNvPr id="945206" name="Line 54"/>
            <p:cNvSpPr>
              <a:spLocks noChangeShapeType="1"/>
            </p:cNvSpPr>
            <p:nvPr/>
          </p:nvSpPr>
          <p:spPr bwMode="auto">
            <a:xfrm flipV="1">
              <a:off x="2118" y="1808"/>
              <a:ext cx="117" cy="3"/>
            </a:xfrm>
            <a:prstGeom prst="line">
              <a:avLst/>
            </a:prstGeom>
            <a:noFill/>
            <a:ln w="9525">
              <a:solidFill>
                <a:schemeClr val="hlink"/>
              </a:solidFill>
              <a:round/>
              <a:headEnd/>
              <a:tailEnd type="triangle" w="sm" len="med"/>
            </a:ln>
            <a:effectLst/>
          </p:spPr>
          <p:txBody>
            <a:bodyPr/>
            <a:lstStyle/>
            <a:p>
              <a:endParaRPr lang="zh-CN" altLang="en-US"/>
            </a:p>
          </p:txBody>
        </p:sp>
      </p:grpSp>
      <p:grpSp>
        <p:nvGrpSpPr>
          <p:cNvPr id="945207" name="Group 55"/>
          <p:cNvGrpSpPr>
            <a:grpSpLocks/>
          </p:cNvGrpSpPr>
          <p:nvPr/>
        </p:nvGrpSpPr>
        <p:grpSpPr bwMode="auto">
          <a:xfrm rot="1117181">
            <a:off x="5475289" y="4214814"/>
            <a:ext cx="300037" cy="130175"/>
            <a:chOff x="2064" y="1776"/>
            <a:chExt cx="171" cy="66"/>
          </a:xfrm>
        </p:grpSpPr>
        <p:sp>
          <p:nvSpPr>
            <p:cNvPr id="945208" name="Rectangle 56"/>
            <p:cNvSpPr>
              <a:spLocks noChangeArrowheads="1"/>
            </p:cNvSpPr>
            <p:nvPr/>
          </p:nvSpPr>
          <p:spPr bwMode="auto">
            <a:xfrm>
              <a:off x="2064" y="1776"/>
              <a:ext cx="90" cy="66"/>
            </a:xfrm>
            <a:prstGeom prst="rect">
              <a:avLst/>
            </a:prstGeom>
            <a:solidFill>
              <a:schemeClr val="hlink"/>
            </a:solidFill>
            <a:ln w="9525">
              <a:solidFill>
                <a:schemeClr val="hlink"/>
              </a:solidFill>
              <a:miter lim="800000"/>
              <a:headEnd/>
              <a:tailEnd/>
            </a:ln>
            <a:effectLst/>
          </p:spPr>
          <p:txBody>
            <a:bodyPr wrap="none" anchor="ctr"/>
            <a:lstStyle/>
            <a:p>
              <a:endParaRPr lang="zh-CN" altLang="en-US"/>
            </a:p>
          </p:txBody>
        </p:sp>
        <p:sp>
          <p:nvSpPr>
            <p:cNvPr id="945209" name="Line 57"/>
            <p:cNvSpPr>
              <a:spLocks noChangeShapeType="1"/>
            </p:cNvSpPr>
            <p:nvPr/>
          </p:nvSpPr>
          <p:spPr bwMode="auto">
            <a:xfrm flipV="1">
              <a:off x="2118" y="1808"/>
              <a:ext cx="117" cy="3"/>
            </a:xfrm>
            <a:prstGeom prst="line">
              <a:avLst/>
            </a:prstGeom>
            <a:noFill/>
            <a:ln w="9525">
              <a:solidFill>
                <a:schemeClr val="hlink"/>
              </a:solidFill>
              <a:round/>
              <a:headEnd/>
              <a:tailEnd type="triangle" w="sm" len="med"/>
            </a:ln>
            <a:effectLst/>
          </p:spPr>
          <p:txBody>
            <a:bodyPr/>
            <a:lstStyle/>
            <a:p>
              <a:endParaRPr lang="zh-CN" altLang="en-US"/>
            </a:p>
          </p:txBody>
        </p:sp>
      </p:grpSp>
      <p:grpSp>
        <p:nvGrpSpPr>
          <p:cNvPr id="945210" name="Group 58"/>
          <p:cNvGrpSpPr>
            <a:grpSpLocks/>
          </p:cNvGrpSpPr>
          <p:nvPr/>
        </p:nvGrpSpPr>
        <p:grpSpPr bwMode="auto">
          <a:xfrm rot="-930274">
            <a:off x="5573713" y="3408364"/>
            <a:ext cx="298450" cy="130175"/>
            <a:chOff x="2064" y="1776"/>
            <a:chExt cx="171" cy="66"/>
          </a:xfrm>
        </p:grpSpPr>
        <p:sp>
          <p:nvSpPr>
            <p:cNvPr id="945211" name="Rectangle 59"/>
            <p:cNvSpPr>
              <a:spLocks noChangeArrowheads="1"/>
            </p:cNvSpPr>
            <p:nvPr/>
          </p:nvSpPr>
          <p:spPr bwMode="auto">
            <a:xfrm>
              <a:off x="2064" y="1776"/>
              <a:ext cx="90" cy="66"/>
            </a:xfrm>
            <a:prstGeom prst="rect">
              <a:avLst/>
            </a:prstGeom>
            <a:solidFill>
              <a:schemeClr val="hlink"/>
            </a:solidFill>
            <a:ln w="9525">
              <a:solidFill>
                <a:schemeClr val="hlink"/>
              </a:solidFill>
              <a:miter lim="800000"/>
              <a:headEnd/>
              <a:tailEnd/>
            </a:ln>
            <a:effectLst/>
          </p:spPr>
          <p:txBody>
            <a:bodyPr wrap="none" anchor="ctr"/>
            <a:lstStyle/>
            <a:p>
              <a:endParaRPr lang="zh-CN" altLang="en-US"/>
            </a:p>
          </p:txBody>
        </p:sp>
        <p:sp>
          <p:nvSpPr>
            <p:cNvPr id="945212" name="Line 60"/>
            <p:cNvSpPr>
              <a:spLocks noChangeShapeType="1"/>
            </p:cNvSpPr>
            <p:nvPr/>
          </p:nvSpPr>
          <p:spPr bwMode="auto">
            <a:xfrm flipV="1">
              <a:off x="2118" y="1808"/>
              <a:ext cx="117" cy="3"/>
            </a:xfrm>
            <a:prstGeom prst="line">
              <a:avLst/>
            </a:prstGeom>
            <a:noFill/>
            <a:ln w="9525">
              <a:solidFill>
                <a:schemeClr val="hlink"/>
              </a:solidFill>
              <a:round/>
              <a:headEnd/>
              <a:tailEnd type="triangle" w="sm" len="med"/>
            </a:ln>
            <a:effectLst/>
          </p:spPr>
          <p:txBody>
            <a:bodyPr/>
            <a:lstStyle/>
            <a:p>
              <a:endParaRPr lang="zh-CN" altLang="en-US"/>
            </a:p>
          </p:txBody>
        </p:sp>
      </p:grpSp>
      <p:grpSp>
        <p:nvGrpSpPr>
          <p:cNvPr id="945213" name="Group 61"/>
          <p:cNvGrpSpPr>
            <a:grpSpLocks/>
          </p:cNvGrpSpPr>
          <p:nvPr/>
        </p:nvGrpSpPr>
        <p:grpSpPr bwMode="auto">
          <a:xfrm rot="1197535">
            <a:off x="4840289" y="3946526"/>
            <a:ext cx="300037" cy="130175"/>
            <a:chOff x="2064" y="1776"/>
            <a:chExt cx="171" cy="66"/>
          </a:xfrm>
        </p:grpSpPr>
        <p:sp>
          <p:nvSpPr>
            <p:cNvPr id="945214" name="Rectangle 62"/>
            <p:cNvSpPr>
              <a:spLocks noChangeArrowheads="1"/>
            </p:cNvSpPr>
            <p:nvPr/>
          </p:nvSpPr>
          <p:spPr bwMode="auto">
            <a:xfrm>
              <a:off x="2064" y="1776"/>
              <a:ext cx="90" cy="66"/>
            </a:xfrm>
            <a:prstGeom prst="rect">
              <a:avLst/>
            </a:prstGeom>
            <a:solidFill>
              <a:schemeClr val="hlink"/>
            </a:solidFill>
            <a:ln w="9525">
              <a:solidFill>
                <a:schemeClr val="hlink"/>
              </a:solidFill>
              <a:miter lim="800000"/>
              <a:headEnd/>
              <a:tailEnd/>
            </a:ln>
            <a:effectLst/>
          </p:spPr>
          <p:txBody>
            <a:bodyPr wrap="none" anchor="ctr"/>
            <a:lstStyle/>
            <a:p>
              <a:endParaRPr lang="zh-CN" altLang="en-US"/>
            </a:p>
          </p:txBody>
        </p:sp>
        <p:sp>
          <p:nvSpPr>
            <p:cNvPr id="945215" name="Line 63"/>
            <p:cNvSpPr>
              <a:spLocks noChangeShapeType="1"/>
            </p:cNvSpPr>
            <p:nvPr/>
          </p:nvSpPr>
          <p:spPr bwMode="auto">
            <a:xfrm flipV="1">
              <a:off x="2118" y="1808"/>
              <a:ext cx="117" cy="3"/>
            </a:xfrm>
            <a:prstGeom prst="line">
              <a:avLst/>
            </a:prstGeom>
            <a:noFill/>
            <a:ln w="9525">
              <a:solidFill>
                <a:schemeClr val="hlink"/>
              </a:solidFill>
              <a:round/>
              <a:headEnd/>
              <a:tailEnd type="triangle" w="sm" len="med"/>
            </a:ln>
            <a:effectLst/>
          </p:spPr>
          <p:txBody>
            <a:bodyPr/>
            <a:lstStyle/>
            <a:p>
              <a:endParaRPr lang="zh-CN" altLang="en-US"/>
            </a:p>
          </p:txBody>
        </p:sp>
      </p:grpSp>
      <p:sp>
        <p:nvSpPr>
          <p:cNvPr id="945216" name="Line 64"/>
          <p:cNvSpPr>
            <a:spLocks noChangeShapeType="1"/>
          </p:cNvSpPr>
          <p:nvPr/>
        </p:nvSpPr>
        <p:spPr bwMode="auto">
          <a:xfrm>
            <a:off x="3246438" y="3408364"/>
            <a:ext cx="558800" cy="447675"/>
          </a:xfrm>
          <a:prstGeom prst="line">
            <a:avLst/>
          </a:prstGeom>
          <a:noFill/>
          <a:ln w="28575">
            <a:solidFill>
              <a:schemeClr val="hlink"/>
            </a:solidFill>
            <a:round/>
            <a:headEnd/>
            <a:tailEnd type="triangle" w="med" len="lg"/>
          </a:ln>
          <a:effectLst/>
        </p:spPr>
        <p:txBody>
          <a:bodyPr/>
          <a:lstStyle/>
          <a:p>
            <a:endParaRPr lang="zh-CN" altLang="en-US"/>
          </a:p>
        </p:txBody>
      </p:sp>
      <p:grpSp>
        <p:nvGrpSpPr>
          <p:cNvPr id="945217" name="Group 65"/>
          <p:cNvGrpSpPr>
            <a:grpSpLocks/>
          </p:cNvGrpSpPr>
          <p:nvPr/>
        </p:nvGrpSpPr>
        <p:grpSpPr bwMode="auto">
          <a:xfrm rot="1022761">
            <a:off x="6907214" y="3586164"/>
            <a:ext cx="300037" cy="130175"/>
            <a:chOff x="2064" y="1776"/>
            <a:chExt cx="171" cy="66"/>
          </a:xfrm>
        </p:grpSpPr>
        <p:sp>
          <p:nvSpPr>
            <p:cNvPr id="945218" name="Rectangle 66"/>
            <p:cNvSpPr>
              <a:spLocks noChangeArrowheads="1"/>
            </p:cNvSpPr>
            <p:nvPr/>
          </p:nvSpPr>
          <p:spPr bwMode="auto">
            <a:xfrm>
              <a:off x="2064" y="1776"/>
              <a:ext cx="90" cy="66"/>
            </a:xfrm>
            <a:prstGeom prst="rect">
              <a:avLst/>
            </a:prstGeom>
            <a:solidFill>
              <a:schemeClr val="hlink"/>
            </a:solidFill>
            <a:ln w="9525">
              <a:solidFill>
                <a:schemeClr val="hlink"/>
              </a:solidFill>
              <a:miter lim="800000"/>
              <a:headEnd/>
              <a:tailEnd/>
            </a:ln>
            <a:effectLst/>
          </p:spPr>
          <p:txBody>
            <a:bodyPr wrap="none" anchor="ctr"/>
            <a:lstStyle/>
            <a:p>
              <a:endParaRPr lang="zh-CN" altLang="en-US"/>
            </a:p>
          </p:txBody>
        </p:sp>
        <p:sp>
          <p:nvSpPr>
            <p:cNvPr id="945219" name="Line 67"/>
            <p:cNvSpPr>
              <a:spLocks noChangeShapeType="1"/>
            </p:cNvSpPr>
            <p:nvPr/>
          </p:nvSpPr>
          <p:spPr bwMode="auto">
            <a:xfrm flipV="1">
              <a:off x="2118" y="1808"/>
              <a:ext cx="117" cy="3"/>
            </a:xfrm>
            <a:prstGeom prst="line">
              <a:avLst/>
            </a:prstGeom>
            <a:noFill/>
            <a:ln w="9525">
              <a:solidFill>
                <a:schemeClr val="hlink"/>
              </a:solidFill>
              <a:round/>
              <a:headEnd/>
              <a:tailEnd type="triangle" w="sm" len="med"/>
            </a:ln>
            <a:effectLst/>
          </p:spPr>
          <p:txBody>
            <a:bodyPr/>
            <a:lstStyle/>
            <a:p>
              <a:endParaRPr lang="zh-CN" altLang="en-US"/>
            </a:p>
          </p:txBody>
        </p:sp>
      </p:grpSp>
      <p:sp>
        <p:nvSpPr>
          <p:cNvPr id="945220" name="Line 68"/>
          <p:cNvSpPr>
            <a:spLocks noChangeShapeType="1"/>
          </p:cNvSpPr>
          <p:nvPr/>
        </p:nvSpPr>
        <p:spPr bwMode="auto">
          <a:xfrm flipV="1">
            <a:off x="8021638" y="3408363"/>
            <a:ext cx="1035050" cy="715962"/>
          </a:xfrm>
          <a:prstGeom prst="line">
            <a:avLst/>
          </a:prstGeom>
          <a:noFill/>
          <a:ln w="28575">
            <a:solidFill>
              <a:schemeClr val="hlink"/>
            </a:solidFill>
            <a:round/>
            <a:headEnd/>
            <a:tailEnd type="triangle" w="med" len="lg"/>
          </a:ln>
          <a:effectLst/>
        </p:spPr>
        <p:txBody>
          <a:bodyPr/>
          <a:lstStyle/>
          <a:p>
            <a:endParaRPr lang="zh-CN" altLang="en-US"/>
          </a:p>
        </p:txBody>
      </p:sp>
      <p:sp>
        <p:nvSpPr>
          <p:cNvPr id="945221" name="Text Box 69"/>
          <p:cNvSpPr txBox="1">
            <a:spLocks noChangeArrowheads="1"/>
          </p:cNvSpPr>
          <p:nvPr/>
        </p:nvSpPr>
        <p:spPr bwMode="auto">
          <a:xfrm>
            <a:off x="4367213" y="2671764"/>
            <a:ext cx="1255712" cy="396875"/>
          </a:xfrm>
          <a:prstGeom prst="rect">
            <a:avLst/>
          </a:prstGeom>
          <a:noFill/>
          <a:ln w="9525">
            <a:noFill/>
            <a:miter lim="800000"/>
            <a:headEnd/>
            <a:tailEnd/>
          </a:ln>
          <a:effectLst/>
        </p:spPr>
        <p:txBody>
          <a:bodyPr wrap="none">
            <a:spAutoFit/>
          </a:bodyPr>
          <a:lstStyle/>
          <a:p>
            <a:r>
              <a:rPr lang="en-US" altLang="zh-CN" sz="2000">
                <a:solidFill>
                  <a:schemeClr val="folHlink"/>
                </a:solidFill>
                <a:latin typeface="Arial" charset="0"/>
              </a:rPr>
              <a:t>IP </a:t>
            </a:r>
            <a:r>
              <a:rPr lang="zh-CN" altLang="en-US" sz="2000">
                <a:solidFill>
                  <a:schemeClr val="folHlink"/>
                </a:solidFill>
                <a:latin typeface="Arial" charset="0"/>
              </a:rPr>
              <a:t>数据报</a:t>
            </a:r>
            <a:endParaRPr lang="zh-CN" altLang="en-US" sz="2000" baseline="-25000">
              <a:solidFill>
                <a:schemeClr val="folHlink"/>
              </a:solidFill>
              <a:latin typeface="Arial" charset="0"/>
            </a:endParaRPr>
          </a:p>
        </p:txBody>
      </p:sp>
      <p:sp>
        <p:nvSpPr>
          <p:cNvPr id="945223" name="Text Box 71"/>
          <p:cNvSpPr txBox="1">
            <a:spLocks noChangeArrowheads="1"/>
          </p:cNvSpPr>
          <p:nvPr/>
        </p:nvSpPr>
        <p:spPr bwMode="auto">
          <a:xfrm>
            <a:off x="5857875" y="3924301"/>
            <a:ext cx="692150" cy="396875"/>
          </a:xfrm>
          <a:prstGeom prst="rect">
            <a:avLst/>
          </a:prstGeom>
          <a:noFill/>
          <a:ln w="9525">
            <a:noFill/>
            <a:miter lim="800000"/>
            <a:headEnd/>
            <a:tailEnd/>
          </a:ln>
          <a:effectLst/>
        </p:spPr>
        <p:txBody>
          <a:bodyPr wrap="none">
            <a:spAutoFit/>
          </a:bodyPr>
          <a:lstStyle/>
          <a:p>
            <a:r>
              <a:rPr lang="zh-CN" altLang="en-US" sz="2000">
                <a:solidFill>
                  <a:schemeClr val="folHlink"/>
                </a:solidFill>
                <a:latin typeface="Arial" charset="0"/>
              </a:rPr>
              <a:t>丢失</a:t>
            </a:r>
            <a:endParaRPr lang="zh-CN" altLang="en-US" sz="2000" baseline="-25000">
              <a:solidFill>
                <a:schemeClr val="folHlink"/>
              </a:solidFill>
              <a:latin typeface="Arial" charset="0"/>
            </a:endParaRPr>
          </a:p>
        </p:txBody>
      </p:sp>
      <p:grpSp>
        <p:nvGrpSpPr>
          <p:cNvPr id="945224" name="Group 72"/>
          <p:cNvGrpSpPr>
            <a:grpSpLocks/>
          </p:cNvGrpSpPr>
          <p:nvPr/>
        </p:nvGrpSpPr>
        <p:grpSpPr bwMode="auto">
          <a:xfrm rot="5035623">
            <a:off x="6151563" y="3019426"/>
            <a:ext cx="338138" cy="115887"/>
            <a:chOff x="2064" y="1776"/>
            <a:chExt cx="171" cy="66"/>
          </a:xfrm>
        </p:grpSpPr>
        <p:sp>
          <p:nvSpPr>
            <p:cNvPr id="945225" name="Rectangle 73"/>
            <p:cNvSpPr>
              <a:spLocks noChangeArrowheads="1"/>
            </p:cNvSpPr>
            <p:nvPr/>
          </p:nvSpPr>
          <p:spPr bwMode="auto">
            <a:xfrm>
              <a:off x="2064" y="1776"/>
              <a:ext cx="90" cy="66"/>
            </a:xfrm>
            <a:prstGeom prst="rect">
              <a:avLst/>
            </a:prstGeom>
            <a:solidFill>
              <a:schemeClr val="hlink"/>
            </a:solidFill>
            <a:ln w="9525">
              <a:solidFill>
                <a:schemeClr val="hlink"/>
              </a:solidFill>
              <a:miter lim="800000"/>
              <a:headEnd/>
              <a:tailEnd/>
            </a:ln>
            <a:effectLst/>
          </p:spPr>
          <p:txBody>
            <a:bodyPr wrap="none" anchor="ctr"/>
            <a:lstStyle/>
            <a:p>
              <a:endParaRPr lang="zh-CN" altLang="en-US"/>
            </a:p>
          </p:txBody>
        </p:sp>
        <p:sp>
          <p:nvSpPr>
            <p:cNvPr id="945226" name="Line 74"/>
            <p:cNvSpPr>
              <a:spLocks noChangeShapeType="1"/>
            </p:cNvSpPr>
            <p:nvPr/>
          </p:nvSpPr>
          <p:spPr bwMode="auto">
            <a:xfrm flipV="1">
              <a:off x="2118" y="1808"/>
              <a:ext cx="117" cy="3"/>
            </a:xfrm>
            <a:prstGeom prst="line">
              <a:avLst/>
            </a:prstGeom>
            <a:noFill/>
            <a:ln w="9525">
              <a:solidFill>
                <a:schemeClr val="hlink"/>
              </a:solidFill>
              <a:round/>
              <a:headEnd/>
              <a:tailEnd type="triangle" w="sm" len="med"/>
            </a:ln>
            <a:effectLst/>
          </p:spPr>
          <p:txBody>
            <a:bodyPr/>
            <a:lstStyle/>
            <a:p>
              <a:endParaRPr lang="zh-CN" altLang="en-US"/>
            </a:p>
          </p:txBody>
        </p:sp>
      </p:grpSp>
      <p:sp>
        <p:nvSpPr>
          <p:cNvPr id="945228" name="Text Box 76"/>
          <p:cNvSpPr txBox="1">
            <a:spLocks noChangeArrowheads="1"/>
          </p:cNvSpPr>
          <p:nvPr/>
        </p:nvSpPr>
        <p:spPr bwMode="auto">
          <a:xfrm>
            <a:off x="2733676" y="5214939"/>
            <a:ext cx="6962775" cy="528637"/>
          </a:xfrm>
          <a:prstGeom prst="rect">
            <a:avLst/>
          </a:prstGeom>
          <a:solidFill>
            <a:srgbClr val="FFFF99"/>
          </a:solidFill>
          <a:ln w="9525">
            <a:solidFill>
              <a:schemeClr val="folHlink"/>
            </a:solidFill>
            <a:miter lim="800000"/>
            <a:headEnd/>
            <a:tailEnd/>
          </a:ln>
          <a:effectLst>
            <a:outerShdw dist="35921" dir="2700000" algn="ctr" rotWithShape="0">
              <a:schemeClr val="bg2"/>
            </a:outerShdw>
          </a:effectLst>
        </p:spPr>
        <p:txBody>
          <a:bodyPr wrap="none">
            <a:spAutoFit/>
          </a:bodyPr>
          <a:lstStyle/>
          <a:p>
            <a:r>
              <a:rPr lang="en-US" altLang="zh-CN">
                <a:solidFill>
                  <a:schemeClr val="folHlink"/>
                </a:solidFill>
                <a:latin typeface="Arial" charset="0"/>
              </a:rPr>
              <a:t>H</a:t>
            </a:r>
            <a:r>
              <a:rPr lang="en-US" altLang="zh-CN" baseline="-25000">
                <a:solidFill>
                  <a:schemeClr val="folHlink"/>
                </a:solidFill>
                <a:latin typeface="Arial" charset="0"/>
              </a:rPr>
              <a:t>1</a:t>
            </a:r>
            <a:r>
              <a:rPr lang="en-US" altLang="zh-CN">
                <a:solidFill>
                  <a:schemeClr val="folHlink"/>
                </a:solidFill>
                <a:latin typeface="Arial" charset="0"/>
              </a:rPr>
              <a:t> </a:t>
            </a:r>
            <a:r>
              <a:rPr lang="zh-CN" altLang="en-US">
                <a:solidFill>
                  <a:schemeClr val="folHlink"/>
                </a:solidFill>
                <a:latin typeface="Arial" charset="0"/>
              </a:rPr>
              <a:t>发送给 </a:t>
            </a:r>
            <a:r>
              <a:rPr lang="en-US" altLang="zh-CN">
                <a:solidFill>
                  <a:schemeClr val="folHlink"/>
                </a:solidFill>
                <a:latin typeface="Arial" charset="0"/>
              </a:rPr>
              <a:t>H</a:t>
            </a:r>
            <a:r>
              <a:rPr lang="en-US" altLang="zh-CN" baseline="-25000">
                <a:solidFill>
                  <a:schemeClr val="folHlink"/>
                </a:solidFill>
                <a:latin typeface="Arial" charset="0"/>
              </a:rPr>
              <a:t>2</a:t>
            </a:r>
            <a:r>
              <a:rPr lang="en-US" altLang="zh-CN">
                <a:solidFill>
                  <a:schemeClr val="folHlink"/>
                </a:solidFill>
                <a:latin typeface="Arial" charset="0"/>
              </a:rPr>
              <a:t> </a:t>
            </a:r>
            <a:r>
              <a:rPr lang="zh-CN" altLang="en-US">
                <a:solidFill>
                  <a:schemeClr val="folHlink"/>
                </a:solidFill>
                <a:latin typeface="Arial" charset="0"/>
              </a:rPr>
              <a:t>的分组可能沿着不同路径传送</a:t>
            </a:r>
          </a:p>
        </p:txBody>
      </p:sp>
      <p:sp>
        <p:nvSpPr>
          <p:cNvPr id="74" name="灯片编号占位符 73"/>
          <p:cNvSpPr>
            <a:spLocks noGrp="1"/>
          </p:cNvSpPr>
          <p:nvPr>
            <p:ph type="sldNum" sz="quarter" idx="12"/>
          </p:nvPr>
        </p:nvSpPr>
        <p:spPr/>
        <p:txBody>
          <a:bodyPr/>
          <a:lstStyle/>
          <a:p>
            <a:fld id="{E4E48599-B357-448A-84B1-94919B60A458}" type="slidenum">
              <a:rPr lang="en-US" altLang="zh-CN" smtClean="0"/>
              <a:pPr/>
              <a:t>12</a:t>
            </a:fld>
            <a:endParaRPr lang="en-US" altLang="zh-CN"/>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body" idx="1"/>
          </p:nvPr>
        </p:nvSpPr>
        <p:spPr>
          <a:xfrm>
            <a:off x="2135188" y="1916114"/>
            <a:ext cx="7993062" cy="4321175"/>
          </a:xfrm>
        </p:spPr>
        <p:txBody>
          <a:bodyPr/>
          <a:lstStyle/>
          <a:p>
            <a:pPr marL="533400" indent="-533400" algn="just"/>
            <a:r>
              <a:rPr lang="zh-CN" altLang="en-US" sz="2800"/>
              <a:t>一个 </a:t>
            </a:r>
            <a:r>
              <a:rPr lang="en-US" altLang="zh-CN" sz="2800"/>
              <a:t>CIDR </a:t>
            </a:r>
            <a:r>
              <a:rPr lang="zh-CN" altLang="en-US" sz="2800"/>
              <a:t>地址块可以表示很多地址，这种地址的聚合常称为</a:t>
            </a:r>
            <a:r>
              <a:rPr lang="zh-CN" altLang="en-US" sz="2800">
                <a:solidFill>
                  <a:schemeClr val="hlink"/>
                </a:solidFill>
              </a:rPr>
              <a:t>路由聚合</a:t>
            </a:r>
            <a:r>
              <a:rPr lang="zh-CN" altLang="en-US" sz="2800"/>
              <a:t>，它使得路由表中的一个项目可以表示很多个（例如上千个）原来传统分类地址的路由。</a:t>
            </a:r>
          </a:p>
          <a:p>
            <a:pPr marL="533400" indent="-533400" algn="just"/>
            <a:r>
              <a:rPr lang="zh-CN" altLang="en-US" sz="2800"/>
              <a:t>路由聚合也称为</a:t>
            </a:r>
            <a:r>
              <a:rPr lang="zh-CN" altLang="en-US" sz="2800">
                <a:solidFill>
                  <a:schemeClr val="hlink"/>
                </a:solidFill>
              </a:rPr>
              <a:t>构成超网</a:t>
            </a:r>
            <a:r>
              <a:rPr lang="en-US" altLang="zh-CN" sz="2800"/>
              <a:t>(supernetting)</a:t>
            </a:r>
            <a:r>
              <a:rPr lang="zh-CN" altLang="en-US" sz="2800"/>
              <a:t>。</a:t>
            </a:r>
          </a:p>
          <a:p>
            <a:pPr marL="533400" indent="-533400" algn="just"/>
            <a:r>
              <a:rPr lang="en-US" altLang="zh-CN" sz="2800"/>
              <a:t>CIDR </a:t>
            </a:r>
            <a:r>
              <a:rPr lang="zh-CN" altLang="en-US" sz="2800"/>
              <a:t>虽然不使用子网了，但仍然使用“</a:t>
            </a:r>
            <a:r>
              <a:rPr lang="zh-CN" altLang="en-US" sz="2800">
                <a:solidFill>
                  <a:schemeClr val="hlink"/>
                </a:solidFill>
              </a:rPr>
              <a:t>掩码</a:t>
            </a:r>
            <a:r>
              <a:rPr lang="zh-CN" altLang="en-US" sz="2800"/>
              <a:t>”这一名词（但不叫子网掩码）。</a:t>
            </a:r>
          </a:p>
          <a:p>
            <a:pPr marL="533400" indent="-533400" algn="just"/>
            <a:r>
              <a:rPr lang="zh-CN" altLang="en-US" sz="2800"/>
              <a:t>对于</a:t>
            </a:r>
            <a:r>
              <a:rPr lang="zh-CN" altLang="en-US" sz="1400"/>
              <a:t> </a:t>
            </a:r>
            <a:r>
              <a:rPr lang="en-US" altLang="zh-CN" sz="2800"/>
              <a:t>/20</a:t>
            </a:r>
            <a:r>
              <a:rPr lang="en-US" altLang="zh-CN" sz="700"/>
              <a:t>  </a:t>
            </a:r>
            <a:r>
              <a:rPr lang="zh-CN" altLang="en-US" sz="2800"/>
              <a:t>地址块，它的掩码是</a:t>
            </a:r>
            <a:r>
              <a:rPr lang="zh-CN" altLang="en-US" sz="1400"/>
              <a:t> </a:t>
            </a:r>
            <a:r>
              <a:rPr lang="en-US" altLang="zh-CN" sz="2800"/>
              <a:t>20</a:t>
            </a:r>
            <a:r>
              <a:rPr lang="en-US" altLang="zh-CN" sz="900"/>
              <a:t> </a:t>
            </a:r>
            <a:r>
              <a:rPr lang="zh-CN" altLang="en-US" sz="2800"/>
              <a:t>个连续的 </a:t>
            </a:r>
            <a:r>
              <a:rPr lang="en-US" altLang="zh-CN" sz="2800"/>
              <a:t>1</a:t>
            </a:r>
            <a:r>
              <a:rPr lang="zh-CN" altLang="en-US" sz="2800"/>
              <a:t>。 斜线记法中的数字就是掩码中</a:t>
            </a:r>
            <a:r>
              <a:rPr lang="en-US" altLang="zh-CN" sz="2800"/>
              <a:t>1</a:t>
            </a:r>
            <a:r>
              <a:rPr lang="zh-CN" altLang="en-US" sz="2800"/>
              <a:t>的个数。    </a:t>
            </a:r>
          </a:p>
        </p:txBody>
      </p:sp>
      <p:sp>
        <p:nvSpPr>
          <p:cNvPr id="526339" name="Rectangle 3"/>
          <p:cNvSpPr>
            <a:spLocks noGrp="1" noChangeArrowheads="1"/>
          </p:cNvSpPr>
          <p:nvPr>
            <p:ph type="title"/>
          </p:nvPr>
        </p:nvSpPr>
        <p:spPr>
          <a:xfrm>
            <a:off x="2443164" y="214314"/>
            <a:ext cx="8116887" cy="1462087"/>
          </a:xfrm>
        </p:spPr>
        <p:txBody>
          <a:bodyPr/>
          <a:lstStyle/>
          <a:p>
            <a:pPr algn="ctr"/>
            <a:r>
              <a:rPr lang="zh-CN" altLang="en-US"/>
              <a:t>路由聚合</a:t>
            </a:r>
            <a:r>
              <a:rPr lang="en-US" altLang="zh-CN"/>
              <a:t>(route aggregation)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120</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633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633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633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38"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a:xfrm>
            <a:off x="2443164" y="214314"/>
            <a:ext cx="8116887" cy="1462087"/>
          </a:xfrm>
        </p:spPr>
        <p:txBody>
          <a:bodyPr/>
          <a:lstStyle/>
          <a:p>
            <a:pPr algn="ctr"/>
            <a:r>
              <a:rPr lang="en-US" altLang="zh-CN"/>
              <a:t>CIDR </a:t>
            </a:r>
            <a:r>
              <a:rPr lang="zh-CN" altLang="en-US"/>
              <a:t>记法的其他形式 </a:t>
            </a:r>
          </a:p>
        </p:txBody>
      </p:sp>
      <p:sp>
        <p:nvSpPr>
          <p:cNvPr id="527363" name="Rectangle 3"/>
          <p:cNvSpPr>
            <a:spLocks noGrp="1" noChangeArrowheads="1"/>
          </p:cNvSpPr>
          <p:nvPr>
            <p:ph type="body" idx="1"/>
          </p:nvPr>
        </p:nvSpPr>
        <p:spPr>
          <a:xfrm>
            <a:off x="2566988" y="1916113"/>
            <a:ext cx="7561262" cy="4114800"/>
          </a:xfrm>
        </p:spPr>
        <p:txBody>
          <a:bodyPr/>
          <a:lstStyle/>
          <a:p>
            <a:pPr algn="just"/>
            <a:r>
              <a:rPr lang="en-US" altLang="zh-CN" sz="2800"/>
              <a:t>10.0.0.0/10 </a:t>
            </a:r>
            <a:r>
              <a:rPr lang="zh-CN" altLang="en-US" sz="2800"/>
              <a:t>可简写为 </a:t>
            </a:r>
            <a:r>
              <a:rPr lang="en-US" altLang="zh-CN" sz="2800"/>
              <a:t>10/10</a:t>
            </a:r>
            <a:r>
              <a:rPr lang="zh-CN" altLang="en-US" sz="2800"/>
              <a:t>，也就是把点分十进制中低位连续的 </a:t>
            </a:r>
            <a:r>
              <a:rPr lang="en-US" altLang="zh-CN" sz="2800"/>
              <a:t>0 </a:t>
            </a:r>
            <a:r>
              <a:rPr lang="zh-CN" altLang="en-US" sz="2800"/>
              <a:t>省略。</a:t>
            </a:r>
          </a:p>
          <a:p>
            <a:pPr algn="just"/>
            <a:r>
              <a:rPr lang="en-US" altLang="zh-CN" sz="2800"/>
              <a:t>10.0.0.0/10 </a:t>
            </a:r>
            <a:r>
              <a:rPr lang="zh-CN" altLang="en-US" sz="2800"/>
              <a:t>隐含地指出 </a:t>
            </a:r>
            <a:r>
              <a:rPr lang="en-US" altLang="zh-CN" sz="2800"/>
              <a:t>IP </a:t>
            </a:r>
            <a:r>
              <a:rPr lang="zh-CN" altLang="en-US" sz="2800"/>
              <a:t>地址 </a:t>
            </a:r>
            <a:r>
              <a:rPr lang="en-US" altLang="zh-CN" sz="2800"/>
              <a:t>10.0.0.0 </a:t>
            </a:r>
            <a:r>
              <a:rPr lang="zh-CN" altLang="en-US" sz="2800"/>
              <a:t>的</a:t>
            </a:r>
            <a:r>
              <a:rPr lang="zh-CN" altLang="en-US" sz="2800">
                <a:solidFill>
                  <a:schemeClr val="hlink"/>
                </a:solidFill>
              </a:rPr>
              <a:t>掩码</a:t>
            </a:r>
            <a:r>
              <a:rPr lang="zh-CN" altLang="en-US" sz="2800"/>
              <a:t>是 </a:t>
            </a:r>
            <a:r>
              <a:rPr lang="en-US" altLang="zh-CN" sz="2800"/>
              <a:t>255.192.0.0</a:t>
            </a:r>
            <a:r>
              <a:rPr lang="zh-CN" altLang="en-US" sz="2800"/>
              <a:t>。此掩码可表示为</a:t>
            </a:r>
          </a:p>
          <a:p>
            <a:pPr algn="just">
              <a:buFont typeface="Wingdings" pitchFamily="2" charset="2"/>
              <a:buNone/>
            </a:pPr>
            <a:r>
              <a:rPr lang="zh-CN" altLang="en-US" sz="2800"/>
              <a:t>    </a:t>
            </a:r>
            <a:r>
              <a:rPr lang="en-US" altLang="zh-CN" sz="2800"/>
              <a:t>11111111 11000000 00000000 00000000</a:t>
            </a:r>
          </a:p>
        </p:txBody>
      </p:sp>
      <p:grpSp>
        <p:nvGrpSpPr>
          <p:cNvPr id="527364" name="Group 4"/>
          <p:cNvGrpSpPr>
            <a:grpSpLocks/>
          </p:cNvGrpSpPr>
          <p:nvPr/>
        </p:nvGrpSpPr>
        <p:grpSpPr bwMode="auto">
          <a:xfrm>
            <a:off x="3071814" y="4221164"/>
            <a:ext cx="6624637" cy="720725"/>
            <a:chOff x="975" y="2659"/>
            <a:chExt cx="4173" cy="454"/>
          </a:xfrm>
        </p:grpSpPr>
        <p:sp>
          <p:nvSpPr>
            <p:cNvPr id="527365" name="AutoShape 5"/>
            <p:cNvSpPr>
              <a:spLocks/>
            </p:cNvSpPr>
            <p:nvPr/>
          </p:nvSpPr>
          <p:spPr bwMode="auto">
            <a:xfrm rot="-5400000">
              <a:off x="1384" y="2250"/>
              <a:ext cx="136" cy="953"/>
            </a:xfrm>
            <a:prstGeom prst="leftBrace">
              <a:avLst>
                <a:gd name="adj1" fmla="val 58395"/>
                <a:gd name="adj2" fmla="val 50000"/>
              </a:avLst>
            </a:prstGeom>
            <a:noFill/>
            <a:ln w="28575">
              <a:solidFill>
                <a:schemeClr val="tx2"/>
              </a:solidFill>
              <a:round/>
              <a:headEnd/>
              <a:tailEnd/>
            </a:ln>
            <a:effectLst/>
          </p:spPr>
          <p:txBody>
            <a:bodyPr wrap="none" anchor="ctr"/>
            <a:lstStyle/>
            <a:p>
              <a:endParaRPr lang="zh-CN" altLang="en-US"/>
            </a:p>
          </p:txBody>
        </p:sp>
        <p:sp>
          <p:nvSpPr>
            <p:cNvPr id="527366" name="AutoShape 6"/>
            <p:cNvSpPr>
              <a:spLocks/>
            </p:cNvSpPr>
            <p:nvPr/>
          </p:nvSpPr>
          <p:spPr bwMode="auto">
            <a:xfrm rot="-5400000">
              <a:off x="2457" y="2250"/>
              <a:ext cx="136" cy="953"/>
            </a:xfrm>
            <a:prstGeom prst="leftBrace">
              <a:avLst>
                <a:gd name="adj1" fmla="val 58395"/>
                <a:gd name="adj2" fmla="val 50000"/>
              </a:avLst>
            </a:prstGeom>
            <a:noFill/>
            <a:ln w="28575">
              <a:solidFill>
                <a:schemeClr val="tx2"/>
              </a:solidFill>
              <a:round/>
              <a:headEnd/>
              <a:tailEnd/>
            </a:ln>
            <a:effectLst/>
          </p:spPr>
          <p:txBody>
            <a:bodyPr wrap="none" anchor="ctr"/>
            <a:lstStyle/>
            <a:p>
              <a:endParaRPr lang="zh-CN" altLang="en-US"/>
            </a:p>
          </p:txBody>
        </p:sp>
        <p:sp>
          <p:nvSpPr>
            <p:cNvPr id="527367" name="AutoShape 7"/>
            <p:cNvSpPr>
              <a:spLocks/>
            </p:cNvSpPr>
            <p:nvPr/>
          </p:nvSpPr>
          <p:spPr bwMode="auto">
            <a:xfrm rot="-5400000">
              <a:off x="3530" y="2250"/>
              <a:ext cx="136" cy="953"/>
            </a:xfrm>
            <a:prstGeom prst="leftBrace">
              <a:avLst>
                <a:gd name="adj1" fmla="val 58395"/>
                <a:gd name="adj2" fmla="val 50000"/>
              </a:avLst>
            </a:prstGeom>
            <a:noFill/>
            <a:ln w="28575">
              <a:solidFill>
                <a:schemeClr val="tx2"/>
              </a:solidFill>
              <a:round/>
              <a:headEnd/>
              <a:tailEnd/>
            </a:ln>
            <a:effectLst/>
          </p:spPr>
          <p:txBody>
            <a:bodyPr wrap="none" anchor="ctr"/>
            <a:lstStyle/>
            <a:p>
              <a:endParaRPr lang="zh-CN" altLang="en-US"/>
            </a:p>
          </p:txBody>
        </p:sp>
        <p:sp>
          <p:nvSpPr>
            <p:cNvPr id="527368" name="AutoShape 8"/>
            <p:cNvSpPr>
              <a:spLocks/>
            </p:cNvSpPr>
            <p:nvPr/>
          </p:nvSpPr>
          <p:spPr bwMode="auto">
            <a:xfrm rot="-5400000">
              <a:off x="4604" y="2250"/>
              <a:ext cx="136" cy="953"/>
            </a:xfrm>
            <a:prstGeom prst="leftBrace">
              <a:avLst>
                <a:gd name="adj1" fmla="val 58395"/>
                <a:gd name="adj2" fmla="val 50000"/>
              </a:avLst>
            </a:prstGeom>
            <a:noFill/>
            <a:ln w="28575">
              <a:solidFill>
                <a:schemeClr val="tx2"/>
              </a:solidFill>
              <a:round/>
              <a:headEnd/>
              <a:tailEnd/>
            </a:ln>
            <a:effectLst/>
          </p:spPr>
          <p:txBody>
            <a:bodyPr wrap="none" anchor="ctr"/>
            <a:lstStyle/>
            <a:p>
              <a:endParaRPr lang="zh-CN" altLang="en-US"/>
            </a:p>
          </p:txBody>
        </p:sp>
        <p:sp>
          <p:nvSpPr>
            <p:cNvPr id="527369" name="Text Box 9"/>
            <p:cNvSpPr txBox="1">
              <a:spLocks noChangeArrowheads="1"/>
            </p:cNvSpPr>
            <p:nvPr/>
          </p:nvSpPr>
          <p:spPr bwMode="auto">
            <a:xfrm>
              <a:off x="1202" y="2786"/>
              <a:ext cx="491" cy="327"/>
            </a:xfrm>
            <a:prstGeom prst="rect">
              <a:avLst/>
            </a:prstGeom>
            <a:noFill/>
            <a:ln w="9525">
              <a:noFill/>
              <a:miter lim="800000"/>
              <a:headEnd/>
              <a:tailEnd/>
            </a:ln>
            <a:effectLst/>
          </p:spPr>
          <p:txBody>
            <a:bodyPr wrap="none">
              <a:spAutoFit/>
            </a:bodyPr>
            <a:lstStyle/>
            <a:p>
              <a:r>
                <a:rPr lang="en-US" altLang="zh-CN">
                  <a:solidFill>
                    <a:srgbClr val="333399"/>
                  </a:solidFill>
                  <a:latin typeface="Arial" charset="0"/>
                  <a:ea typeface="宋体" pitchFamily="2" charset="-122"/>
                </a:rPr>
                <a:t>255</a:t>
              </a:r>
            </a:p>
          </p:txBody>
        </p:sp>
        <p:sp>
          <p:nvSpPr>
            <p:cNvPr id="527370" name="Text Box 10"/>
            <p:cNvSpPr txBox="1">
              <a:spLocks noChangeArrowheads="1"/>
            </p:cNvSpPr>
            <p:nvPr/>
          </p:nvSpPr>
          <p:spPr bwMode="auto">
            <a:xfrm>
              <a:off x="2298" y="2786"/>
              <a:ext cx="491" cy="327"/>
            </a:xfrm>
            <a:prstGeom prst="rect">
              <a:avLst/>
            </a:prstGeom>
            <a:noFill/>
            <a:ln w="9525">
              <a:noFill/>
              <a:miter lim="800000"/>
              <a:headEnd/>
              <a:tailEnd/>
            </a:ln>
            <a:effectLst/>
          </p:spPr>
          <p:txBody>
            <a:bodyPr wrap="none">
              <a:spAutoFit/>
            </a:bodyPr>
            <a:lstStyle/>
            <a:p>
              <a:r>
                <a:rPr lang="en-US" altLang="zh-CN">
                  <a:solidFill>
                    <a:srgbClr val="333399"/>
                  </a:solidFill>
                  <a:latin typeface="Arial" charset="0"/>
                  <a:ea typeface="宋体" pitchFamily="2" charset="-122"/>
                </a:rPr>
                <a:t>192</a:t>
              </a:r>
            </a:p>
          </p:txBody>
        </p:sp>
        <p:sp>
          <p:nvSpPr>
            <p:cNvPr id="527371" name="Text Box 11"/>
            <p:cNvSpPr txBox="1">
              <a:spLocks noChangeArrowheads="1"/>
            </p:cNvSpPr>
            <p:nvPr/>
          </p:nvSpPr>
          <p:spPr bwMode="auto">
            <a:xfrm>
              <a:off x="3470" y="2786"/>
              <a:ext cx="241" cy="327"/>
            </a:xfrm>
            <a:prstGeom prst="rect">
              <a:avLst/>
            </a:prstGeom>
            <a:noFill/>
            <a:ln w="9525">
              <a:noFill/>
              <a:miter lim="800000"/>
              <a:headEnd/>
              <a:tailEnd/>
            </a:ln>
            <a:effectLst/>
          </p:spPr>
          <p:txBody>
            <a:bodyPr wrap="none">
              <a:spAutoFit/>
            </a:bodyPr>
            <a:lstStyle/>
            <a:p>
              <a:r>
                <a:rPr lang="en-US" altLang="zh-CN">
                  <a:solidFill>
                    <a:srgbClr val="333399"/>
                  </a:solidFill>
                  <a:latin typeface="Arial" charset="0"/>
                  <a:ea typeface="宋体" pitchFamily="2" charset="-122"/>
                </a:rPr>
                <a:t>0</a:t>
              </a:r>
            </a:p>
          </p:txBody>
        </p:sp>
        <p:sp>
          <p:nvSpPr>
            <p:cNvPr id="527372" name="Text Box 12"/>
            <p:cNvSpPr txBox="1">
              <a:spLocks noChangeArrowheads="1"/>
            </p:cNvSpPr>
            <p:nvPr/>
          </p:nvSpPr>
          <p:spPr bwMode="auto">
            <a:xfrm>
              <a:off x="4558" y="2786"/>
              <a:ext cx="241" cy="327"/>
            </a:xfrm>
            <a:prstGeom prst="rect">
              <a:avLst/>
            </a:prstGeom>
            <a:noFill/>
            <a:ln w="9525">
              <a:noFill/>
              <a:miter lim="800000"/>
              <a:headEnd/>
              <a:tailEnd/>
            </a:ln>
            <a:effectLst/>
          </p:spPr>
          <p:txBody>
            <a:bodyPr wrap="none">
              <a:spAutoFit/>
            </a:bodyPr>
            <a:lstStyle/>
            <a:p>
              <a:r>
                <a:rPr lang="en-US" altLang="zh-CN">
                  <a:solidFill>
                    <a:srgbClr val="333399"/>
                  </a:solidFill>
                  <a:latin typeface="Arial" charset="0"/>
                  <a:ea typeface="宋体" pitchFamily="2" charset="-122"/>
                </a:rPr>
                <a:t>0</a:t>
              </a:r>
            </a:p>
          </p:txBody>
        </p:sp>
      </p:grpSp>
      <p:grpSp>
        <p:nvGrpSpPr>
          <p:cNvPr id="527373" name="Group 13"/>
          <p:cNvGrpSpPr>
            <a:grpSpLocks/>
          </p:cNvGrpSpPr>
          <p:nvPr/>
        </p:nvGrpSpPr>
        <p:grpSpPr bwMode="auto">
          <a:xfrm>
            <a:off x="2908300" y="3303589"/>
            <a:ext cx="3956050" cy="2217738"/>
            <a:chOff x="872" y="2081"/>
            <a:chExt cx="2492" cy="1397"/>
          </a:xfrm>
        </p:grpSpPr>
        <p:grpSp>
          <p:nvGrpSpPr>
            <p:cNvPr id="527374" name="Group 14"/>
            <p:cNvGrpSpPr>
              <a:grpSpLocks/>
            </p:cNvGrpSpPr>
            <p:nvPr/>
          </p:nvGrpSpPr>
          <p:grpSpPr bwMode="auto">
            <a:xfrm>
              <a:off x="930" y="2081"/>
              <a:ext cx="1360" cy="623"/>
              <a:chOff x="930" y="2081"/>
              <a:chExt cx="1360" cy="623"/>
            </a:xfrm>
          </p:grpSpPr>
          <p:sp>
            <p:nvSpPr>
              <p:cNvPr id="527375" name="Rectangle 15"/>
              <p:cNvSpPr>
                <a:spLocks noChangeArrowheads="1"/>
              </p:cNvSpPr>
              <p:nvPr/>
            </p:nvSpPr>
            <p:spPr bwMode="auto">
              <a:xfrm>
                <a:off x="930" y="2387"/>
                <a:ext cx="1360" cy="317"/>
              </a:xfrm>
              <a:prstGeom prst="rect">
                <a:avLst/>
              </a:prstGeom>
              <a:noFill/>
              <a:ln w="38100">
                <a:solidFill>
                  <a:schemeClr val="hlink"/>
                </a:solidFill>
                <a:miter lim="800000"/>
                <a:headEnd/>
                <a:tailEnd/>
              </a:ln>
              <a:effectLst/>
            </p:spPr>
            <p:txBody>
              <a:bodyPr wrap="none" anchor="ctr"/>
              <a:lstStyle/>
              <a:p>
                <a:endParaRPr lang="zh-CN" altLang="en-US"/>
              </a:p>
            </p:txBody>
          </p:sp>
          <p:sp>
            <p:nvSpPr>
              <p:cNvPr id="527376" name="Line 16"/>
              <p:cNvSpPr>
                <a:spLocks noChangeShapeType="1"/>
              </p:cNvSpPr>
              <p:nvPr/>
            </p:nvSpPr>
            <p:spPr bwMode="auto">
              <a:xfrm>
                <a:off x="1791" y="2081"/>
                <a:ext cx="272" cy="0"/>
              </a:xfrm>
              <a:prstGeom prst="line">
                <a:avLst/>
              </a:prstGeom>
              <a:noFill/>
              <a:ln w="38100">
                <a:solidFill>
                  <a:schemeClr val="hlink"/>
                </a:solidFill>
                <a:round/>
                <a:headEnd/>
                <a:tailEnd/>
              </a:ln>
              <a:effectLst/>
            </p:spPr>
            <p:txBody>
              <a:bodyPr/>
              <a:lstStyle/>
              <a:p>
                <a:endParaRPr lang="zh-CN" altLang="en-US"/>
              </a:p>
            </p:txBody>
          </p:sp>
        </p:grpSp>
        <p:sp>
          <p:nvSpPr>
            <p:cNvPr id="527377" name="Text Box 17"/>
            <p:cNvSpPr txBox="1">
              <a:spLocks noChangeArrowheads="1"/>
            </p:cNvSpPr>
            <p:nvPr/>
          </p:nvSpPr>
          <p:spPr bwMode="auto">
            <a:xfrm>
              <a:off x="872" y="3148"/>
              <a:ext cx="2492" cy="330"/>
            </a:xfrm>
            <a:prstGeom prst="rect">
              <a:avLst/>
            </a:prstGeom>
            <a:solidFill>
              <a:srgbClr val="FFFF99"/>
            </a:solidFill>
            <a:ln w="38100">
              <a:solidFill>
                <a:schemeClr val="hlink"/>
              </a:solidFill>
              <a:miter lim="800000"/>
              <a:headEnd/>
              <a:tailEnd/>
            </a:ln>
            <a:effectLst/>
          </p:spPr>
          <p:txBody>
            <a:bodyPr wrap="none">
              <a:spAutoFit/>
            </a:bodyPr>
            <a:lstStyle/>
            <a:p>
              <a:r>
                <a:rPr lang="zh-CN" altLang="en-US">
                  <a:solidFill>
                    <a:srgbClr val="333399"/>
                  </a:solidFill>
                  <a:latin typeface="Arial" charset="0"/>
                </a:rPr>
                <a:t>掩码中有 </a:t>
              </a:r>
              <a:r>
                <a:rPr lang="en-US" altLang="zh-CN">
                  <a:solidFill>
                    <a:srgbClr val="333399"/>
                  </a:solidFill>
                  <a:latin typeface="Arial" charset="0"/>
                </a:rPr>
                <a:t>10 </a:t>
              </a:r>
              <a:r>
                <a:rPr lang="zh-CN" altLang="en-US">
                  <a:solidFill>
                    <a:srgbClr val="333399"/>
                  </a:solidFill>
                  <a:latin typeface="Arial" charset="0"/>
                </a:rPr>
                <a:t>个连续的 </a:t>
              </a:r>
              <a:r>
                <a:rPr lang="en-US" altLang="zh-CN">
                  <a:solidFill>
                    <a:srgbClr val="333399"/>
                  </a:solidFill>
                  <a:latin typeface="Arial" charset="0"/>
                </a:rPr>
                <a:t>1</a:t>
              </a:r>
            </a:p>
          </p:txBody>
        </p:sp>
      </p:grpSp>
      <p:sp>
        <p:nvSpPr>
          <p:cNvPr id="20" name="灯片编号占位符 19"/>
          <p:cNvSpPr>
            <a:spLocks noGrp="1"/>
          </p:cNvSpPr>
          <p:nvPr>
            <p:ph type="sldNum" sz="quarter" idx="12"/>
          </p:nvPr>
        </p:nvSpPr>
        <p:spPr/>
        <p:txBody>
          <a:bodyPr/>
          <a:lstStyle/>
          <a:p>
            <a:fld id="{E4E48599-B357-448A-84B1-94919B60A458}" type="slidenum">
              <a:rPr lang="en-US" altLang="zh-CN" smtClean="0"/>
              <a:pPr/>
              <a:t>121</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7363">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27363">
                                            <p:txEl>
                                              <p:pRg st="2" end="2"/>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52736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repeatCount="3000" fill="hold" nodeType="clickEffect">
                                  <p:stCondLst>
                                    <p:cond delay="0"/>
                                  </p:stCondLst>
                                  <p:childTnLst>
                                    <p:set>
                                      <p:cBhvr>
                                        <p:cTn id="16" dur="1" fill="hold">
                                          <p:stCondLst>
                                            <p:cond delay="0"/>
                                          </p:stCondLst>
                                        </p:cTn>
                                        <p:tgtEl>
                                          <p:spTgt spid="527373"/>
                                        </p:tgtEl>
                                        <p:attrNameLst>
                                          <p:attrName>style.visibility</p:attrName>
                                        </p:attrNameLst>
                                      </p:cBhvr>
                                      <p:to>
                                        <p:strVal val="visible"/>
                                      </p:to>
                                    </p:set>
                                  </p:childTnLst>
                                </p:cTn>
                              </p:par>
                            </p:childTnLst>
                          </p:cTn>
                        </p:par>
                        <p:par>
                          <p:cTn id="17" fill="hold">
                            <p:stCondLst>
                              <p:cond delay="0"/>
                            </p:stCondLst>
                            <p:childTnLst>
                              <p:par>
                                <p:cTn id="18" presetID="35" presetClass="emph" presetSubtype="0" repeatCount="3000" fill="hold" nodeType="afterEffect">
                                  <p:stCondLst>
                                    <p:cond delay="500"/>
                                  </p:stCondLst>
                                  <p:childTnLst>
                                    <p:anim calcmode="discrete" valueType="str">
                                      <p:cBhvr>
                                        <p:cTn id="19" dur="1000" fill="hold"/>
                                        <p:tgtEl>
                                          <p:spTgt spid="52737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a:xfrm>
            <a:off x="2443164" y="214314"/>
            <a:ext cx="8116887" cy="1462087"/>
          </a:xfrm>
        </p:spPr>
        <p:txBody>
          <a:bodyPr/>
          <a:lstStyle/>
          <a:p>
            <a:pPr algn="ctr"/>
            <a:r>
              <a:rPr lang="en-US" altLang="zh-CN"/>
              <a:t>CIDR </a:t>
            </a:r>
            <a:r>
              <a:rPr lang="zh-CN" altLang="en-US"/>
              <a:t>记法的其他形式 </a:t>
            </a:r>
          </a:p>
        </p:txBody>
      </p:sp>
      <p:sp>
        <p:nvSpPr>
          <p:cNvPr id="528387" name="Rectangle 3"/>
          <p:cNvSpPr>
            <a:spLocks noGrp="1" noChangeArrowheads="1"/>
          </p:cNvSpPr>
          <p:nvPr>
            <p:ph type="body" idx="1"/>
          </p:nvPr>
        </p:nvSpPr>
        <p:spPr>
          <a:xfrm>
            <a:off x="2566988" y="1906588"/>
            <a:ext cx="7772400" cy="4114800"/>
          </a:xfrm>
        </p:spPr>
        <p:txBody>
          <a:bodyPr/>
          <a:lstStyle/>
          <a:p>
            <a:pPr algn="just"/>
            <a:r>
              <a:rPr lang="en-US" altLang="zh-CN" sz="2800"/>
              <a:t>10.0.0.0/10 </a:t>
            </a:r>
            <a:r>
              <a:rPr lang="zh-CN" altLang="en-US" sz="2800"/>
              <a:t>可简写为 </a:t>
            </a:r>
            <a:r>
              <a:rPr lang="en-US" altLang="zh-CN" sz="2800"/>
              <a:t>10/10</a:t>
            </a:r>
            <a:r>
              <a:rPr lang="zh-CN" altLang="en-US" sz="2800"/>
              <a:t>，也就是将点分十进制中低位连续的 </a:t>
            </a:r>
            <a:r>
              <a:rPr lang="en-US" altLang="zh-CN" sz="2800"/>
              <a:t>0 </a:t>
            </a:r>
            <a:r>
              <a:rPr lang="zh-CN" altLang="en-US" sz="2800"/>
              <a:t>省略。</a:t>
            </a:r>
          </a:p>
          <a:p>
            <a:pPr algn="just"/>
            <a:r>
              <a:rPr lang="en-US" altLang="zh-CN" sz="2800"/>
              <a:t>10.0.0.0/10 </a:t>
            </a:r>
            <a:r>
              <a:rPr lang="zh-CN" altLang="en-US" sz="2800"/>
              <a:t>相当于指出 </a:t>
            </a:r>
            <a:r>
              <a:rPr lang="en-US" altLang="zh-CN" sz="2800"/>
              <a:t>IP </a:t>
            </a:r>
            <a:r>
              <a:rPr lang="zh-CN" altLang="en-US" sz="2800"/>
              <a:t>地址 </a:t>
            </a:r>
            <a:r>
              <a:rPr lang="en-US" altLang="zh-CN" sz="2800"/>
              <a:t>10.0.0.0 </a:t>
            </a:r>
            <a:r>
              <a:rPr lang="zh-CN" altLang="en-US" sz="2800"/>
              <a:t>的掩码是 </a:t>
            </a:r>
            <a:r>
              <a:rPr lang="en-US" altLang="zh-CN" sz="2800"/>
              <a:t>255.192.0.0</a:t>
            </a:r>
            <a:r>
              <a:rPr lang="zh-CN" altLang="en-US" sz="2800"/>
              <a:t>，即</a:t>
            </a:r>
          </a:p>
          <a:p>
            <a:pPr algn="just">
              <a:buFont typeface="Wingdings" pitchFamily="2" charset="2"/>
              <a:buNone/>
            </a:pPr>
            <a:r>
              <a:rPr lang="zh-CN" altLang="en-US" sz="2800"/>
              <a:t>   </a:t>
            </a:r>
            <a:r>
              <a:rPr lang="en-US" altLang="zh-CN" sz="2800"/>
              <a:t>11111111 11000000 00000000 00000000</a:t>
            </a:r>
          </a:p>
          <a:p>
            <a:r>
              <a:rPr lang="zh-CN" altLang="en-US" sz="2800"/>
              <a:t>网络前缀的后面加一个星号 * 的表示方法</a:t>
            </a:r>
          </a:p>
          <a:p>
            <a:pPr>
              <a:buFont typeface="Wingdings" pitchFamily="2" charset="2"/>
              <a:buNone/>
            </a:pPr>
            <a:r>
              <a:rPr lang="zh-CN" altLang="en-US" sz="2800"/>
              <a:t>    如 </a:t>
            </a:r>
            <a:r>
              <a:rPr lang="en-US" altLang="zh-CN" sz="2800"/>
              <a:t>00001010 00*</a:t>
            </a:r>
            <a:r>
              <a:rPr lang="zh-CN" altLang="en-US" sz="2800"/>
              <a:t>，在星号 * 之前是网络前缀，而星号 * 表示 </a:t>
            </a:r>
            <a:r>
              <a:rPr lang="en-US" altLang="zh-CN" sz="2800"/>
              <a:t>IP </a:t>
            </a:r>
            <a:r>
              <a:rPr lang="zh-CN" altLang="en-US" sz="2800"/>
              <a:t>地址中的主机号，可以是任意值。</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122</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8387">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28387">
                                            <p:txEl>
                                              <p:pRg st="2" end="2"/>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28387">
                                            <p:txEl>
                                              <p:pRg st="4" end="4"/>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528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title"/>
          </p:nvPr>
        </p:nvSpPr>
        <p:spPr>
          <a:xfrm>
            <a:off x="2443164" y="214314"/>
            <a:ext cx="8116887" cy="1462087"/>
          </a:xfrm>
        </p:spPr>
        <p:txBody>
          <a:bodyPr/>
          <a:lstStyle/>
          <a:p>
            <a:pPr algn="ctr"/>
            <a:r>
              <a:rPr lang="zh-CN" altLang="en-US"/>
              <a:t>构成超网 </a:t>
            </a:r>
          </a:p>
        </p:txBody>
      </p:sp>
      <p:sp>
        <p:nvSpPr>
          <p:cNvPr id="529411" name="Rectangle 3"/>
          <p:cNvSpPr>
            <a:spLocks noGrp="1" noChangeArrowheads="1"/>
          </p:cNvSpPr>
          <p:nvPr>
            <p:ph type="body" idx="1"/>
          </p:nvPr>
        </p:nvSpPr>
        <p:spPr>
          <a:xfrm>
            <a:off x="2566988" y="1906588"/>
            <a:ext cx="7772400" cy="4475162"/>
          </a:xfrm>
        </p:spPr>
        <p:txBody>
          <a:bodyPr/>
          <a:lstStyle/>
          <a:p>
            <a:pPr algn="just"/>
            <a:r>
              <a:rPr lang="zh-CN" altLang="en-US"/>
              <a:t>前缀长度不超过 </a:t>
            </a:r>
            <a:r>
              <a:rPr lang="en-US" altLang="zh-CN"/>
              <a:t>23 </a:t>
            </a:r>
            <a:r>
              <a:rPr lang="zh-CN" altLang="en-US"/>
              <a:t>位的 </a:t>
            </a:r>
            <a:r>
              <a:rPr lang="en-US" altLang="zh-CN"/>
              <a:t>CIDR </a:t>
            </a:r>
            <a:r>
              <a:rPr lang="zh-CN" altLang="en-US"/>
              <a:t>地址块都包含了多个 </a:t>
            </a:r>
            <a:r>
              <a:rPr lang="en-US" altLang="zh-CN"/>
              <a:t>C </a:t>
            </a:r>
            <a:r>
              <a:rPr lang="zh-CN" altLang="en-US"/>
              <a:t>类地址。</a:t>
            </a:r>
          </a:p>
          <a:p>
            <a:pPr algn="just"/>
            <a:r>
              <a:rPr lang="zh-CN" altLang="en-US"/>
              <a:t>这些 </a:t>
            </a:r>
            <a:r>
              <a:rPr lang="en-US" altLang="zh-CN"/>
              <a:t>C </a:t>
            </a:r>
            <a:r>
              <a:rPr lang="zh-CN" altLang="en-US"/>
              <a:t>类地址合起来就构成了超网。</a:t>
            </a:r>
          </a:p>
          <a:p>
            <a:pPr algn="just"/>
            <a:r>
              <a:rPr lang="en-US" altLang="zh-CN"/>
              <a:t>CIDR </a:t>
            </a:r>
            <a:r>
              <a:rPr lang="zh-CN" altLang="en-US"/>
              <a:t>地址块中的地址数一定是 </a:t>
            </a:r>
            <a:r>
              <a:rPr lang="en-US" altLang="zh-CN"/>
              <a:t>2 </a:t>
            </a:r>
            <a:r>
              <a:rPr lang="zh-CN" altLang="en-US"/>
              <a:t>的整数次幂。</a:t>
            </a:r>
          </a:p>
          <a:p>
            <a:pPr algn="just"/>
            <a:r>
              <a:rPr lang="zh-CN" altLang="en-US"/>
              <a:t>网络前缀越短，其地址块所包含的地址数就越多。而在三级结构的</a:t>
            </a:r>
            <a:r>
              <a:rPr lang="en-US" altLang="zh-CN"/>
              <a:t>IP</a:t>
            </a:r>
            <a:r>
              <a:rPr lang="zh-CN" altLang="en-US"/>
              <a:t>地址中，划分子网是使网络前缀变长。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123</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9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94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9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a:xfrm>
            <a:off x="2135189" y="44451"/>
            <a:ext cx="7793037" cy="695325"/>
          </a:xfrm>
        </p:spPr>
        <p:txBody>
          <a:bodyPr/>
          <a:lstStyle/>
          <a:p>
            <a:pPr algn="ctr"/>
            <a:r>
              <a:rPr lang="en-US" altLang="zh-CN" sz="3600"/>
              <a:t>CIDR </a:t>
            </a:r>
            <a:r>
              <a:rPr lang="zh-CN" altLang="en-US" sz="3600"/>
              <a:t>地址块划分举例 </a:t>
            </a:r>
          </a:p>
        </p:txBody>
      </p:sp>
      <p:sp>
        <p:nvSpPr>
          <p:cNvPr id="530435" name="Rectangle 3"/>
          <p:cNvSpPr>
            <a:spLocks noChangeArrowheads="1"/>
          </p:cNvSpPr>
          <p:nvPr/>
        </p:nvSpPr>
        <p:spPr bwMode="auto">
          <a:xfrm>
            <a:off x="2490788" y="4238626"/>
            <a:ext cx="6946900" cy="2390775"/>
          </a:xfrm>
          <a:prstGeom prst="rect">
            <a:avLst/>
          </a:prstGeom>
          <a:solidFill>
            <a:srgbClr val="CCECFF"/>
          </a:solidFill>
          <a:ln w="28575">
            <a:solidFill>
              <a:srgbClr val="333399"/>
            </a:solidFill>
            <a:miter lim="800000"/>
            <a:headEnd/>
            <a:tailEnd/>
          </a:ln>
          <a:effectLst>
            <a:outerShdw dist="35921" dir="2700000" algn="ctr" rotWithShape="0">
              <a:schemeClr val="bg2"/>
            </a:outerShdw>
          </a:effectLst>
        </p:spPr>
        <p:txBody>
          <a:bodyPr wrap="none" anchor="ctr"/>
          <a:lstStyle/>
          <a:p>
            <a:endParaRPr lang="zh-CN" altLang="en-US"/>
          </a:p>
        </p:txBody>
      </p:sp>
      <p:grpSp>
        <p:nvGrpSpPr>
          <p:cNvPr id="530436" name="Group 4"/>
          <p:cNvGrpSpPr>
            <a:grpSpLocks/>
          </p:cNvGrpSpPr>
          <p:nvPr/>
        </p:nvGrpSpPr>
        <p:grpSpPr bwMode="auto">
          <a:xfrm>
            <a:off x="1682750" y="1104900"/>
            <a:ext cx="1511300" cy="738188"/>
            <a:chOff x="2592" y="1200"/>
            <a:chExt cx="2400" cy="1584"/>
          </a:xfrm>
        </p:grpSpPr>
        <p:grpSp>
          <p:nvGrpSpPr>
            <p:cNvPr id="530437" name="Group 5"/>
            <p:cNvGrpSpPr>
              <a:grpSpLocks/>
            </p:cNvGrpSpPr>
            <p:nvPr/>
          </p:nvGrpSpPr>
          <p:grpSpPr bwMode="auto">
            <a:xfrm>
              <a:off x="2606" y="1231"/>
              <a:ext cx="2386" cy="1553"/>
              <a:chOff x="3134" y="1375"/>
              <a:chExt cx="2386" cy="1553"/>
            </a:xfrm>
          </p:grpSpPr>
          <p:sp>
            <p:nvSpPr>
              <p:cNvPr id="530438" name="Oval 6"/>
              <p:cNvSpPr>
                <a:spLocks noChangeArrowheads="1"/>
              </p:cNvSpPr>
              <p:nvPr/>
            </p:nvSpPr>
            <p:spPr bwMode="auto">
              <a:xfrm>
                <a:off x="3959" y="1375"/>
                <a:ext cx="1026" cy="628"/>
              </a:xfrm>
              <a:prstGeom prst="ellipse">
                <a:avLst/>
              </a:prstGeom>
              <a:solidFill>
                <a:srgbClr val="DDDDDD"/>
              </a:solidFill>
              <a:ln w="9525">
                <a:noFill/>
                <a:round/>
                <a:headEnd/>
                <a:tailEnd/>
              </a:ln>
            </p:spPr>
            <p:txBody>
              <a:bodyPr/>
              <a:lstStyle/>
              <a:p>
                <a:endParaRPr lang="zh-CN" altLang="en-US"/>
              </a:p>
            </p:txBody>
          </p:sp>
          <p:sp>
            <p:nvSpPr>
              <p:cNvPr id="530439" name="Oval 7"/>
              <p:cNvSpPr>
                <a:spLocks noChangeArrowheads="1"/>
              </p:cNvSpPr>
              <p:nvPr/>
            </p:nvSpPr>
            <p:spPr bwMode="auto">
              <a:xfrm>
                <a:off x="3380" y="1548"/>
                <a:ext cx="781" cy="627"/>
              </a:xfrm>
              <a:prstGeom prst="ellipse">
                <a:avLst/>
              </a:prstGeom>
              <a:solidFill>
                <a:srgbClr val="DDDDDD"/>
              </a:solidFill>
              <a:ln w="9525">
                <a:noFill/>
                <a:round/>
                <a:headEnd/>
                <a:tailEnd/>
              </a:ln>
            </p:spPr>
            <p:txBody>
              <a:bodyPr/>
              <a:lstStyle/>
              <a:p>
                <a:endParaRPr lang="zh-CN" altLang="en-US"/>
              </a:p>
            </p:txBody>
          </p:sp>
          <p:sp>
            <p:nvSpPr>
              <p:cNvPr id="530440" name="Oval 8"/>
              <p:cNvSpPr>
                <a:spLocks noChangeArrowheads="1"/>
              </p:cNvSpPr>
              <p:nvPr/>
            </p:nvSpPr>
            <p:spPr bwMode="auto">
              <a:xfrm>
                <a:off x="3134" y="1940"/>
                <a:ext cx="521" cy="502"/>
              </a:xfrm>
              <a:prstGeom prst="ellipse">
                <a:avLst/>
              </a:prstGeom>
              <a:solidFill>
                <a:srgbClr val="DDDDDD"/>
              </a:solidFill>
              <a:ln w="9525">
                <a:noFill/>
                <a:round/>
                <a:headEnd/>
                <a:tailEnd/>
              </a:ln>
            </p:spPr>
            <p:txBody>
              <a:bodyPr/>
              <a:lstStyle/>
              <a:p>
                <a:endParaRPr lang="zh-CN" altLang="en-US"/>
              </a:p>
            </p:txBody>
          </p:sp>
          <p:sp>
            <p:nvSpPr>
              <p:cNvPr id="530441" name="Oval 9"/>
              <p:cNvSpPr>
                <a:spLocks noChangeArrowheads="1"/>
              </p:cNvSpPr>
              <p:nvPr/>
            </p:nvSpPr>
            <p:spPr bwMode="auto">
              <a:xfrm>
                <a:off x="3293" y="2175"/>
                <a:ext cx="796" cy="549"/>
              </a:xfrm>
              <a:prstGeom prst="ellipse">
                <a:avLst/>
              </a:prstGeom>
              <a:solidFill>
                <a:srgbClr val="DDDDDD"/>
              </a:solidFill>
              <a:ln w="9525">
                <a:noFill/>
                <a:round/>
                <a:headEnd/>
                <a:tailEnd/>
              </a:ln>
            </p:spPr>
            <p:txBody>
              <a:bodyPr/>
              <a:lstStyle/>
              <a:p>
                <a:endParaRPr lang="zh-CN" altLang="en-US"/>
              </a:p>
            </p:txBody>
          </p:sp>
          <p:sp>
            <p:nvSpPr>
              <p:cNvPr id="530442" name="Oval 10"/>
              <p:cNvSpPr>
                <a:spLocks noChangeArrowheads="1"/>
              </p:cNvSpPr>
              <p:nvPr/>
            </p:nvSpPr>
            <p:spPr bwMode="auto">
              <a:xfrm>
                <a:off x="3872" y="2269"/>
                <a:ext cx="1200" cy="659"/>
              </a:xfrm>
              <a:prstGeom prst="ellipse">
                <a:avLst/>
              </a:prstGeom>
              <a:solidFill>
                <a:srgbClr val="DDDDDD"/>
              </a:solidFill>
              <a:ln w="9525">
                <a:noFill/>
                <a:round/>
                <a:headEnd/>
                <a:tailEnd/>
              </a:ln>
            </p:spPr>
            <p:txBody>
              <a:bodyPr/>
              <a:lstStyle/>
              <a:p>
                <a:endParaRPr lang="zh-CN" altLang="en-US"/>
              </a:p>
            </p:txBody>
          </p:sp>
          <p:sp>
            <p:nvSpPr>
              <p:cNvPr id="530443" name="Oval 11"/>
              <p:cNvSpPr>
                <a:spLocks noChangeArrowheads="1"/>
              </p:cNvSpPr>
              <p:nvPr/>
            </p:nvSpPr>
            <p:spPr bwMode="auto">
              <a:xfrm>
                <a:off x="4653" y="1564"/>
                <a:ext cx="751" cy="486"/>
              </a:xfrm>
              <a:prstGeom prst="ellipse">
                <a:avLst/>
              </a:prstGeom>
              <a:solidFill>
                <a:srgbClr val="DDDDDD"/>
              </a:solidFill>
              <a:ln w="9525">
                <a:noFill/>
                <a:round/>
                <a:headEnd/>
                <a:tailEnd/>
              </a:ln>
            </p:spPr>
            <p:txBody>
              <a:bodyPr/>
              <a:lstStyle/>
              <a:p>
                <a:endParaRPr lang="zh-CN" altLang="en-US"/>
              </a:p>
            </p:txBody>
          </p:sp>
          <p:sp>
            <p:nvSpPr>
              <p:cNvPr id="530444" name="Oval 12"/>
              <p:cNvSpPr>
                <a:spLocks noChangeArrowheads="1"/>
              </p:cNvSpPr>
              <p:nvPr/>
            </p:nvSpPr>
            <p:spPr bwMode="auto">
              <a:xfrm>
                <a:off x="4768" y="1893"/>
                <a:ext cx="752" cy="486"/>
              </a:xfrm>
              <a:prstGeom prst="ellipse">
                <a:avLst/>
              </a:prstGeom>
              <a:solidFill>
                <a:srgbClr val="DDDDDD"/>
              </a:solidFill>
              <a:ln w="9525">
                <a:noFill/>
                <a:round/>
                <a:headEnd/>
                <a:tailEnd/>
              </a:ln>
            </p:spPr>
            <p:txBody>
              <a:bodyPr/>
              <a:lstStyle/>
              <a:p>
                <a:endParaRPr lang="zh-CN" altLang="en-US"/>
              </a:p>
            </p:txBody>
          </p:sp>
          <p:sp>
            <p:nvSpPr>
              <p:cNvPr id="530445" name="Oval 13"/>
              <p:cNvSpPr>
                <a:spLocks noChangeArrowheads="1"/>
              </p:cNvSpPr>
              <p:nvPr/>
            </p:nvSpPr>
            <p:spPr bwMode="auto">
              <a:xfrm>
                <a:off x="4696" y="2003"/>
                <a:ext cx="752" cy="815"/>
              </a:xfrm>
              <a:prstGeom prst="ellipse">
                <a:avLst/>
              </a:prstGeom>
              <a:solidFill>
                <a:srgbClr val="DDDDDD"/>
              </a:solidFill>
              <a:ln w="9525">
                <a:noFill/>
                <a:round/>
                <a:headEnd/>
                <a:tailEnd/>
              </a:ln>
            </p:spPr>
            <p:txBody>
              <a:bodyPr/>
              <a:lstStyle/>
              <a:p>
                <a:endParaRPr lang="zh-CN" altLang="en-US"/>
              </a:p>
            </p:txBody>
          </p:sp>
          <p:sp>
            <p:nvSpPr>
              <p:cNvPr id="530446" name="Oval 14"/>
              <p:cNvSpPr>
                <a:spLocks noChangeArrowheads="1"/>
              </p:cNvSpPr>
              <p:nvPr/>
            </p:nvSpPr>
            <p:spPr bwMode="auto">
              <a:xfrm>
                <a:off x="3568" y="1752"/>
                <a:ext cx="1547" cy="815"/>
              </a:xfrm>
              <a:prstGeom prst="ellipse">
                <a:avLst/>
              </a:prstGeom>
              <a:solidFill>
                <a:srgbClr val="DDDDDD"/>
              </a:solidFill>
              <a:ln w="9525">
                <a:noFill/>
                <a:round/>
                <a:headEnd/>
                <a:tailEnd/>
              </a:ln>
            </p:spPr>
            <p:txBody>
              <a:bodyPr/>
              <a:lstStyle/>
              <a:p>
                <a:endParaRPr lang="zh-CN" altLang="en-US"/>
              </a:p>
            </p:txBody>
          </p:sp>
        </p:grpSp>
        <p:sp>
          <p:nvSpPr>
            <p:cNvPr id="530447" name="Oval 15"/>
            <p:cNvSpPr>
              <a:spLocks noChangeArrowheads="1"/>
            </p:cNvSpPr>
            <p:nvPr/>
          </p:nvSpPr>
          <p:spPr bwMode="auto">
            <a:xfrm>
              <a:off x="3416" y="1200"/>
              <a:ext cx="1027" cy="627"/>
            </a:xfrm>
            <a:prstGeom prst="ellipse">
              <a:avLst/>
            </a:prstGeom>
            <a:solidFill>
              <a:srgbClr val="DDDDDD"/>
            </a:solidFill>
            <a:ln w="9525">
              <a:noFill/>
              <a:round/>
              <a:headEnd/>
              <a:tailEnd/>
            </a:ln>
          </p:spPr>
          <p:txBody>
            <a:bodyPr/>
            <a:lstStyle/>
            <a:p>
              <a:endParaRPr lang="zh-CN" altLang="en-US"/>
            </a:p>
          </p:txBody>
        </p:sp>
        <p:sp>
          <p:nvSpPr>
            <p:cNvPr id="530448" name="Oval 16"/>
            <p:cNvSpPr>
              <a:spLocks noChangeArrowheads="1"/>
            </p:cNvSpPr>
            <p:nvPr/>
          </p:nvSpPr>
          <p:spPr bwMode="auto">
            <a:xfrm>
              <a:off x="2838" y="1373"/>
              <a:ext cx="781" cy="627"/>
            </a:xfrm>
            <a:prstGeom prst="ellipse">
              <a:avLst/>
            </a:prstGeom>
            <a:solidFill>
              <a:srgbClr val="DDDDDD"/>
            </a:solidFill>
            <a:ln w="9525">
              <a:noFill/>
              <a:round/>
              <a:headEnd/>
              <a:tailEnd/>
            </a:ln>
          </p:spPr>
          <p:txBody>
            <a:bodyPr/>
            <a:lstStyle/>
            <a:p>
              <a:endParaRPr lang="zh-CN" altLang="en-US"/>
            </a:p>
          </p:txBody>
        </p:sp>
        <p:sp>
          <p:nvSpPr>
            <p:cNvPr id="530449" name="Oval 17"/>
            <p:cNvSpPr>
              <a:spLocks noChangeArrowheads="1"/>
            </p:cNvSpPr>
            <p:nvPr/>
          </p:nvSpPr>
          <p:spPr bwMode="auto">
            <a:xfrm>
              <a:off x="2592" y="1765"/>
              <a:ext cx="520" cy="501"/>
            </a:xfrm>
            <a:prstGeom prst="ellipse">
              <a:avLst/>
            </a:prstGeom>
            <a:solidFill>
              <a:srgbClr val="DDDDDD"/>
            </a:solidFill>
            <a:ln w="9525">
              <a:noFill/>
              <a:round/>
              <a:headEnd/>
              <a:tailEnd/>
            </a:ln>
          </p:spPr>
          <p:txBody>
            <a:bodyPr/>
            <a:lstStyle/>
            <a:p>
              <a:endParaRPr lang="zh-CN" altLang="en-US"/>
            </a:p>
          </p:txBody>
        </p:sp>
        <p:sp>
          <p:nvSpPr>
            <p:cNvPr id="530450" name="Oval 18"/>
            <p:cNvSpPr>
              <a:spLocks noChangeArrowheads="1"/>
            </p:cNvSpPr>
            <p:nvPr/>
          </p:nvSpPr>
          <p:spPr bwMode="auto">
            <a:xfrm>
              <a:off x="2751" y="2000"/>
              <a:ext cx="795" cy="549"/>
            </a:xfrm>
            <a:prstGeom prst="ellipse">
              <a:avLst/>
            </a:prstGeom>
            <a:solidFill>
              <a:srgbClr val="DDDDDD"/>
            </a:solidFill>
            <a:ln w="9525">
              <a:noFill/>
              <a:round/>
              <a:headEnd/>
              <a:tailEnd/>
            </a:ln>
          </p:spPr>
          <p:txBody>
            <a:bodyPr/>
            <a:lstStyle/>
            <a:p>
              <a:endParaRPr lang="zh-CN" altLang="en-US"/>
            </a:p>
          </p:txBody>
        </p:sp>
        <p:sp>
          <p:nvSpPr>
            <p:cNvPr id="530451" name="Oval 19"/>
            <p:cNvSpPr>
              <a:spLocks noChangeArrowheads="1"/>
            </p:cNvSpPr>
            <p:nvPr/>
          </p:nvSpPr>
          <p:spPr bwMode="auto">
            <a:xfrm>
              <a:off x="3329" y="2094"/>
              <a:ext cx="1200" cy="659"/>
            </a:xfrm>
            <a:prstGeom prst="ellipse">
              <a:avLst/>
            </a:prstGeom>
            <a:solidFill>
              <a:srgbClr val="DDDDDD"/>
            </a:solidFill>
            <a:ln w="9525">
              <a:noFill/>
              <a:round/>
              <a:headEnd/>
              <a:tailEnd/>
            </a:ln>
          </p:spPr>
          <p:txBody>
            <a:bodyPr/>
            <a:lstStyle/>
            <a:p>
              <a:endParaRPr lang="zh-CN" altLang="en-US"/>
            </a:p>
          </p:txBody>
        </p:sp>
        <p:sp>
          <p:nvSpPr>
            <p:cNvPr id="530452" name="Oval 20"/>
            <p:cNvSpPr>
              <a:spLocks noChangeArrowheads="1"/>
            </p:cNvSpPr>
            <p:nvPr/>
          </p:nvSpPr>
          <p:spPr bwMode="auto">
            <a:xfrm>
              <a:off x="4110" y="1388"/>
              <a:ext cx="752" cy="486"/>
            </a:xfrm>
            <a:prstGeom prst="ellipse">
              <a:avLst/>
            </a:prstGeom>
            <a:solidFill>
              <a:srgbClr val="DDDDDD"/>
            </a:solidFill>
            <a:ln w="9525">
              <a:noFill/>
              <a:round/>
              <a:headEnd/>
              <a:tailEnd/>
            </a:ln>
          </p:spPr>
          <p:txBody>
            <a:bodyPr/>
            <a:lstStyle/>
            <a:p>
              <a:endParaRPr lang="zh-CN" altLang="en-US"/>
            </a:p>
          </p:txBody>
        </p:sp>
        <p:sp>
          <p:nvSpPr>
            <p:cNvPr id="530453" name="Oval 21"/>
            <p:cNvSpPr>
              <a:spLocks noChangeArrowheads="1"/>
            </p:cNvSpPr>
            <p:nvPr/>
          </p:nvSpPr>
          <p:spPr bwMode="auto">
            <a:xfrm>
              <a:off x="4226" y="1718"/>
              <a:ext cx="752" cy="486"/>
            </a:xfrm>
            <a:prstGeom prst="ellipse">
              <a:avLst/>
            </a:prstGeom>
            <a:solidFill>
              <a:srgbClr val="DDDDDD"/>
            </a:solidFill>
            <a:ln w="9525">
              <a:noFill/>
              <a:round/>
              <a:headEnd/>
              <a:tailEnd/>
            </a:ln>
          </p:spPr>
          <p:txBody>
            <a:bodyPr/>
            <a:lstStyle/>
            <a:p>
              <a:endParaRPr lang="zh-CN" altLang="en-US"/>
            </a:p>
          </p:txBody>
        </p:sp>
        <p:sp>
          <p:nvSpPr>
            <p:cNvPr id="530454" name="Oval 22"/>
            <p:cNvSpPr>
              <a:spLocks noChangeArrowheads="1"/>
            </p:cNvSpPr>
            <p:nvPr/>
          </p:nvSpPr>
          <p:spPr bwMode="auto">
            <a:xfrm>
              <a:off x="4153" y="1827"/>
              <a:ext cx="752" cy="816"/>
            </a:xfrm>
            <a:prstGeom prst="ellipse">
              <a:avLst/>
            </a:prstGeom>
            <a:solidFill>
              <a:srgbClr val="DDDDDD"/>
            </a:solidFill>
            <a:ln w="9525">
              <a:noFill/>
              <a:round/>
              <a:headEnd/>
              <a:tailEnd/>
            </a:ln>
          </p:spPr>
          <p:txBody>
            <a:bodyPr/>
            <a:lstStyle/>
            <a:p>
              <a:endParaRPr lang="zh-CN" altLang="en-US"/>
            </a:p>
          </p:txBody>
        </p:sp>
        <p:sp>
          <p:nvSpPr>
            <p:cNvPr id="530455" name="Oval 23"/>
            <p:cNvSpPr>
              <a:spLocks noChangeArrowheads="1"/>
            </p:cNvSpPr>
            <p:nvPr/>
          </p:nvSpPr>
          <p:spPr bwMode="auto">
            <a:xfrm>
              <a:off x="3026" y="1576"/>
              <a:ext cx="1547" cy="816"/>
            </a:xfrm>
            <a:prstGeom prst="ellipse">
              <a:avLst/>
            </a:prstGeom>
            <a:solidFill>
              <a:srgbClr val="DDDDDD"/>
            </a:solidFill>
            <a:ln w="9525">
              <a:noFill/>
              <a:round/>
              <a:headEnd/>
              <a:tailEnd/>
            </a:ln>
          </p:spPr>
          <p:txBody>
            <a:bodyPr/>
            <a:lstStyle/>
            <a:p>
              <a:endParaRPr lang="zh-CN" altLang="en-US"/>
            </a:p>
          </p:txBody>
        </p:sp>
      </p:grpSp>
      <p:sp>
        <p:nvSpPr>
          <p:cNvPr id="530456" name="Text Box 24"/>
          <p:cNvSpPr txBox="1">
            <a:spLocks noChangeArrowheads="1"/>
          </p:cNvSpPr>
          <p:nvPr/>
        </p:nvSpPr>
        <p:spPr bwMode="auto">
          <a:xfrm>
            <a:off x="1919288" y="1212850"/>
            <a:ext cx="1098550" cy="457200"/>
          </a:xfrm>
          <a:prstGeom prst="rect">
            <a:avLst/>
          </a:prstGeom>
          <a:noFill/>
          <a:ln w="9525">
            <a:noFill/>
            <a:miter lim="800000"/>
            <a:headEnd/>
            <a:tailEnd/>
          </a:ln>
          <a:effectLst/>
        </p:spPr>
        <p:txBody>
          <a:bodyPr wrap="none">
            <a:spAutoFit/>
          </a:bodyPr>
          <a:lstStyle/>
          <a:p>
            <a:r>
              <a:rPr kumimoji="1" lang="zh-CN" altLang="en-US" sz="2400">
                <a:solidFill>
                  <a:srgbClr val="000066"/>
                </a:solidFill>
                <a:latin typeface="Times New Roman" pitchFamily="18" charset="0"/>
              </a:rPr>
              <a:t>因特网</a:t>
            </a:r>
          </a:p>
        </p:txBody>
      </p:sp>
      <p:sp>
        <p:nvSpPr>
          <p:cNvPr id="530457" name="Oval 25"/>
          <p:cNvSpPr>
            <a:spLocks noChangeArrowheads="1"/>
          </p:cNvSpPr>
          <p:nvPr/>
        </p:nvSpPr>
        <p:spPr bwMode="auto">
          <a:xfrm>
            <a:off x="5100639" y="957263"/>
            <a:ext cx="2625725" cy="958850"/>
          </a:xfrm>
          <a:prstGeom prst="ellipse">
            <a:avLst/>
          </a:prstGeom>
          <a:solidFill>
            <a:srgbClr val="3399FF"/>
          </a:solidFill>
          <a:ln w="9525">
            <a:solidFill>
              <a:schemeClr val="tx1"/>
            </a:solidFill>
            <a:round/>
            <a:headEnd/>
            <a:tailEnd/>
          </a:ln>
          <a:effectLst>
            <a:outerShdw dist="35921" dir="2700000" algn="ctr" rotWithShape="0">
              <a:schemeClr val="bg2"/>
            </a:outerShdw>
          </a:effectLst>
        </p:spPr>
        <p:txBody>
          <a:bodyPr wrap="none" anchor="ctr"/>
          <a:lstStyle/>
          <a:p>
            <a:endParaRPr lang="zh-CN" altLang="en-US"/>
          </a:p>
        </p:txBody>
      </p:sp>
      <p:sp>
        <p:nvSpPr>
          <p:cNvPr id="530458" name="Oval 26"/>
          <p:cNvSpPr>
            <a:spLocks noChangeArrowheads="1"/>
          </p:cNvSpPr>
          <p:nvPr/>
        </p:nvSpPr>
        <p:spPr bwMode="auto">
          <a:xfrm>
            <a:off x="5657850" y="1104901"/>
            <a:ext cx="1671638" cy="665163"/>
          </a:xfrm>
          <a:prstGeom prst="ellipse">
            <a:avLst/>
          </a:prstGeom>
          <a:solidFill>
            <a:srgbClr val="CCECFF"/>
          </a:solidFill>
          <a:ln w="9525">
            <a:solidFill>
              <a:schemeClr val="tx1"/>
            </a:solidFill>
            <a:round/>
            <a:headEnd/>
            <a:tailEnd/>
          </a:ln>
          <a:effectLst>
            <a:outerShdw dist="35921" dir="2700000" algn="ctr" rotWithShape="0">
              <a:schemeClr val="bg2"/>
            </a:outerShdw>
          </a:effectLst>
        </p:spPr>
        <p:txBody>
          <a:bodyPr wrap="none" anchor="ctr"/>
          <a:lstStyle/>
          <a:p>
            <a:endParaRPr lang="zh-CN" altLang="en-US"/>
          </a:p>
        </p:txBody>
      </p:sp>
      <p:sp>
        <p:nvSpPr>
          <p:cNvPr id="530459" name="Text Box 27"/>
          <p:cNvSpPr txBox="1">
            <a:spLocks noChangeArrowheads="1"/>
          </p:cNvSpPr>
          <p:nvPr/>
        </p:nvSpPr>
        <p:spPr bwMode="auto">
          <a:xfrm>
            <a:off x="5743575" y="1252538"/>
            <a:ext cx="1447800" cy="366712"/>
          </a:xfrm>
          <a:prstGeom prst="rect">
            <a:avLst/>
          </a:prstGeom>
          <a:noFill/>
          <a:ln w="9525">
            <a:noFill/>
            <a:miter lim="800000"/>
            <a:headEnd/>
            <a:tailEnd/>
          </a:ln>
          <a:effectLst/>
        </p:spPr>
        <p:txBody>
          <a:bodyPr wrap="none">
            <a:spAutoFit/>
          </a:bodyPr>
          <a:lstStyle/>
          <a:p>
            <a:r>
              <a:rPr kumimoji="1" lang="en-US" altLang="zh-CN" sz="1800">
                <a:solidFill>
                  <a:srgbClr val="000066"/>
                </a:solidFill>
                <a:latin typeface="Times New Roman" pitchFamily="18" charset="0"/>
              </a:rPr>
              <a:t>206.0.68.0/22</a:t>
            </a:r>
          </a:p>
        </p:txBody>
      </p:sp>
      <p:sp>
        <p:nvSpPr>
          <p:cNvPr id="530460" name="Text Box 28"/>
          <p:cNvSpPr txBox="1">
            <a:spLocks noChangeArrowheads="1"/>
          </p:cNvSpPr>
          <p:nvPr/>
        </p:nvSpPr>
        <p:spPr bwMode="auto">
          <a:xfrm>
            <a:off x="3513138" y="1030288"/>
            <a:ext cx="1447800" cy="366712"/>
          </a:xfrm>
          <a:prstGeom prst="rect">
            <a:avLst/>
          </a:prstGeom>
          <a:noFill/>
          <a:ln w="9525">
            <a:noFill/>
            <a:miter lim="800000"/>
            <a:headEnd/>
            <a:tailEnd/>
          </a:ln>
          <a:effectLst/>
        </p:spPr>
        <p:txBody>
          <a:bodyPr wrap="none">
            <a:spAutoFit/>
          </a:bodyPr>
          <a:lstStyle/>
          <a:p>
            <a:r>
              <a:rPr kumimoji="1" lang="en-US" altLang="zh-CN" sz="1800">
                <a:solidFill>
                  <a:srgbClr val="000066"/>
                </a:solidFill>
                <a:latin typeface="Times New Roman" pitchFamily="18" charset="0"/>
              </a:rPr>
              <a:t>206.0.64.0/18</a:t>
            </a:r>
          </a:p>
        </p:txBody>
      </p:sp>
      <p:sp>
        <p:nvSpPr>
          <p:cNvPr id="530461" name="AutoShape 29"/>
          <p:cNvSpPr>
            <a:spLocks noChangeArrowheads="1"/>
          </p:cNvSpPr>
          <p:nvPr/>
        </p:nvSpPr>
        <p:spPr bwMode="auto">
          <a:xfrm>
            <a:off x="3273426" y="1344613"/>
            <a:ext cx="1749425" cy="220662"/>
          </a:xfrm>
          <a:prstGeom prst="leftArrow">
            <a:avLst>
              <a:gd name="adj1" fmla="val 50000"/>
              <a:gd name="adj2" fmla="val 198202"/>
            </a:avLst>
          </a:prstGeom>
          <a:solidFill>
            <a:schemeClr val="hlink"/>
          </a:solidFill>
          <a:ln w="9525">
            <a:solidFill>
              <a:srgbClr val="333399"/>
            </a:solidFill>
            <a:miter lim="800000"/>
            <a:headEnd/>
            <a:tailEnd/>
          </a:ln>
          <a:effectLst/>
        </p:spPr>
        <p:txBody>
          <a:bodyPr wrap="none" anchor="ctr"/>
          <a:lstStyle/>
          <a:p>
            <a:endParaRPr lang="zh-CN" altLang="en-US"/>
          </a:p>
        </p:txBody>
      </p:sp>
      <p:sp>
        <p:nvSpPr>
          <p:cNvPr id="530462" name="Text Box 30"/>
          <p:cNvSpPr txBox="1">
            <a:spLocks noChangeArrowheads="1"/>
          </p:cNvSpPr>
          <p:nvPr/>
        </p:nvSpPr>
        <p:spPr bwMode="auto">
          <a:xfrm>
            <a:off x="4943476" y="739775"/>
            <a:ext cx="658813" cy="457200"/>
          </a:xfrm>
          <a:prstGeom prst="rect">
            <a:avLst/>
          </a:prstGeom>
          <a:noFill/>
          <a:ln w="9525">
            <a:noFill/>
            <a:miter lim="800000"/>
            <a:headEnd/>
            <a:tailEnd/>
          </a:ln>
          <a:effectLst/>
        </p:spPr>
        <p:txBody>
          <a:bodyPr wrap="none">
            <a:spAutoFit/>
          </a:bodyPr>
          <a:lstStyle/>
          <a:p>
            <a:r>
              <a:rPr kumimoji="1" lang="en-US" altLang="zh-CN" sz="2400" b="1">
                <a:solidFill>
                  <a:srgbClr val="000066"/>
                </a:solidFill>
                <a:latin typeface="Times New Roman" pitchFamily="18" charset="0"/>
              </a:rPr>
              <a:t>ISP</a:t>
            </a:r>
          </a:p>
        </p:txBody>
      </p:sp>
      <p:sp>
        <p:nvSpPr>
          <p:cNvPr id="530463" name="Text Box 31"/>
          <p:cNvSpPr txBox="1">
            <a:spLocks noChangeArrowheads="1"/>
          </p:cNvSpPr>
          <p:nvPr/>
        </p:nvSpPr>
        <p:spPr bwMode="auto">
          <a:xfrm>
            <a:off x="7885113" y="811213"/>
            <a:ext cx="1090612" cy="457200"/>
          </a:xfrm>
          <a:prstGeom prst="rect">
            <a:avLst/>
          </a:prstGeom>
          <a:noFill/>
          <a:ln w="9525">
            <a:noFill/>
            <a:miter lim="800000"/>
            <a:headEnd/>
            <a:tailEnd/>
          </a:ln>
          <a:effectLst/>
        </p:spPr>
        <p:txBody>
          <a:bodyPr wrap="none">
            <a:spAutoFit/>
          </a:bodyPr>
          <a:lstStyle/>
          <a:p>
            <a:r>
              <a:rPr kumimoji="1" lang="zh-CN" altLang="en-US" sz="2400">
                <a:solidFill>
                  <a:srgbClr val="000066"/>
                </a:solidFill>
                <a:latin typeface="Times New Roman" pitchFamily="18" charset="0"/>
              </a:rPr>
              <a:t>大学 </a:t>
            </a:r>
            <a:r>
              <a:rPr kumimoji="1" lang="en-US" altLang="zh-CN" sz="2400">
                <a:solidFill>
                  <a:srgbClr val="000066"/>
                </a:solidFill>
                <a:latin typeface="Times New Roman" pitchFamily="18" charset="0"/>
              </a:rPr>
              <a:t>X</a:t>
            </a:r>
          </a:p>
        </p:txBody>
      </p:sp>
      <p:sp>
        <p:nvSpPr>
          <p:cNvPr id="530464" name="Line 32"/>
          <p:cNvSpPr>
            <a:spLocks noChangeShapeType="1"/>
          </p:cNvSpPr>
          <p:nvPr/>
        </p:nvSpPr>
        <p:spPr bwMode="auto">
          <a:xfrm flipV="1">
            <a:off x="7248525" y="1104901"/>
            <a:ext cx="636588" cy="220663"/>
          </a:xfrm>
          <a:prstGeom prst="line">
            <a:avLst/>
          </a:prstGeom>
          <a:noFill/>
          <a:ln w="28575">
            <a:solidFill>
              <a:srgbClr val="333399"/>
            </a:solidFill>
            <a:round/>
            <a:headEnd/>
            <a:tailEnd/>
          </a:ln>
          <a:effectLst/>
        </p:spPr>
        <p:txBody>
          <a:bodyPr/>
          <a:lstStyle/>
          <a:p>
            <a:endParaRPr lang="zh-CN" altLang="en-US"/>
          </a:p>
        </p:txBody>
      </p:sp>
      <p:sp>
        <p:nvSpPr>
          <p:cNvPr id="530465" name="Text Box 33"/>
          <p:cNvSpPr txBox="1">
            <a:spLocks noChangeArrowheads="1"/>
          </p:cNvSpPr>
          <p:nvPr/>
        </p:nvSpPr>
        <p:spPr bwMode="auto">
          <a:xfrm>
            <a:off x="3459163" y="3684589"/>
            <a:ext cx="692150" cy="396875"/>
          </a:xfrm>
          <a:prstGeom prst="rect">
            <a:avLst/>
          </a:prstGeom>
          <a:noFill/>
          <a:ln w="9525">
            <a:noFill/>
            <a:miter lim="800000"/>
            <a:headEnd/>
            <a:tailEnd/>
          </a:ln>
          <a:effectLst/>
        </p:spPr>
        <p:txBody>
          <a:bodyPr wrap="none">
            <a:spAutoFit/>
          </a:bodyPr>
          <a:lstStyle/>
          <a:p>
            <a:r>
              <a:rPr kumimoji="1" lang="zh-CN" altLang="en-US" sz="2000">
                <a:solidFill>
                  <a:srgbClr val="000066"/>
                </a:solidFill>
                <a:latin typeface="Times New Roman" pitchFamily="18" charset="0"/>
              </a:rPr>
              <a:t>一系</a:t>
            </a:r>
          </a:p>
        </p:txBody>
      </p:sp>
      <p:sp>
        <p:nvSpPr>
          <p:cNvPr id="530466" name="Text Box 34"/>
          <p:cNvSpPr txBox="1">
            <a:spLocks noChangeArrowheads="1"/>
          </p:cNvSpPr>
          <p:nvPr/>
        </p:nvSpPr>
        <p:spPr bwMode="auto">
          <a:xfrm>
            <a:off x="6167438" y="3613151"/>
            <a:ext cx="692150" cy="396875"/>
          </a:xfrm>
          <a:prstGeom prst="rect">
            <a:avLst/>
          </a:prstGeom>
          <a:noFill/>
          <a:ln w="9525">
            <a:noFill/>
            <a:miter lim="800000"/>
            <a:headEnd/>
            <a:tailEnd/>
          </a:ln>
          <a:effectLst/>
        </p:spPr>
        <p:txBody>
          <a:bodyPr wrap="none">
            <a:spAutoFit/>
          </a:bodyPr>
          <a:lstStyle/>
          <a:p>
            <a:r>
              <a:rPr kumimoji="1" lang="zh-CN" altLang="en-US" sz="2000">
                <a:solidFill>
                  <a:srgbClr val="000066"/>
                </a:solidFill>
                <a:latin typeface="Times New Roman" pitchFamily="18" charset="0"/>
              </a:rPr>
              <a:t>二系</a:t>
            </a:r>
          </a:p>
        </p:txBody>
      </p:sp>
      <p:sp>
        <p:nvSpPr>
          <p:cNvPr id="530467" name="Text Box 35"/>
          <p:cNvSpPr txBox="1">
            <a:spLocks noChangeArrowheads="1"/>
          </p:cNvSpPr>
          <p:nvPr/>
        </p:nvSpPr>
        <p:spPr bwMode="auto">
          <a:xfrm>
            <a:off x="7248525" y="3429001"/>
            <a:ext cx="692150" cy="396875"/>
          </a:xfrm>
          <a:prstGeom prst="rect">
            <a:avLst/>
          </a:prstGeom>
          <a:noFill/>
          <a:ln w="9525">
            <a:noFill/>
            <a:miter lim="800000"/>
            <a:headEnd/>
            <a:tailEnd/>
          </a:ln>
          <a:effectLst/>
        </p:spPr>
        <p:txBody>
          <a:bodyPr wrap="none">
            <a:spAutoFit/>
          </a:bodyPr>
          <a:lstStyle/>
          <a:p>
            <a:r>
              <a:rPr kumimoji="1" lang="zh-CN" altLang="en-US" sz="2000">
                <a:solidFill>
                  <a:srgbClr val="000066"/>
                </a:solidFill>
                <a:latin typeface="Times New Roman" pitchFamily="18" charset="0"/>
              </a:rPr>
              <a:t>三系</a:t>
            </a:r>
          </a:p>
        </p:txBody>
      </p:sp>
      <p:sp>
        <p:nvSpPr>
          <p:cNvPr id="530468" name="Text Box 36"/>
          <p:cNvSpPr txBox="1">
            <a:spLocks noChangeArrowheads="1"/>
          </p:cNvSpPr>
          <p:nvPr/>
        </p:nvSpPr>
        <p:spPr bwMode="auto">
          <a:xfrm>
            <a:off x="9409113" y="3429001"/>
            <a:ext cx="692150" cy="396875"/>
          </a:xfrm>
          <a:prstGeom prst="rect">
            <a:avLst/>
          </a:prstGeom>
          <a:noFill/>
          <a:ln w="9525">
            <a:noFill/>
            <a:miter lim="800000"/>
            <a:headEnd/>
            <a:tailEnd/>
          </a:ln>
          <a:effectLst/>
        </p:spPr>
        <p:txBody>
          <a:bodyPr wrap="none">
            <a:spAutoFit/>
          </a:bodyPr>
          <a:lstStyle/>
          <a:p>
            <a:r>
              <a:rPr kumimoji="1" lang="zh-CN" altLang="en-US" sz="2000">
                <a:solidFill>
                  <a:srgbClr val="000066"/>
                </a:solidFill>
                <a:latin typeface="Times New Roman" pitchFamily="18" charset="0"/>
              </a:rPr>
              <a:t>四系</a:t>
            </a:r>
          </a:p>
        </p:txBody>
      </p:sp>
      <p:sp>
        <p:nvSpPr>
          <p:cNvPr id="530469" name="AutoShape 37"/>
          <p:cNvSpPr>
            <a:spLocks noChangeArrowheads="1"/>
          </p:cNvSpPr>
          <p:nvPr/>
        </p:nvSpPr>
        <p:spPr bwMode="auto">
          <a:xfrm rot="1625099">
            <a:off x="6985000" y="2012950"/>
            <a:ext cx="2503488" cy="173038"/>
          </a:xfrm>
          <a:prstGeom prst="leftArrow">
            <a:avLst>
              <a:gd name="adj1" fmla="val 27083"/>
              <a:gd name="adj2" fmla="val 410994"/>
            </a:avLst>
          </a:prstGeom>
          <a:solidFill>
            <a:srgbClr val="66CCFF"/>
          </a:solidFill>
          <a:ln w="9525">
            <a:solidFill>
              <a:srgbClr val="333399"/>
            </a:solidFill>
            <a:miter lim="800000"/>
            <a:headEnd/>
            <a:tailEnd/>
          </a:ln>
          <a:effectLst/>
        </p:spPr>
        <p:txBody>
          <a:bodyPr wrap="none" anchor="ctr"/>
          <a:lstStyle/>
          <a:p>
            <a:endParaRPr lang="zh-CN" altLang="en-US"/>
          </a:p>
        </p:txBody>
      </p:sp>
      <p:sp>
        <p:nvSpPr>
          <p:cNvPr id="530470" name="Oval 38"/>
          <p:cNvSpPr>
            <a:spLocks noChangeArrowheads="1"/>
          </p:cNvSpPr>
          <p:nvPr/>
        </p:nvSpPr>
        <p:spPr bwMode="auto">
          <a:xfrm>
            <a:off x="8680450" y="2579688"/>
            <a:ext cx="1987550" cy="887412"/>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endParaRPr lang="zh-CN" altLang="en-US"/>
          </a:p>
        </p:txBody>
      </p:sp>
      <p:sp>
        <p:nvSpPr>
          <p:cNvPr id="530471" name="Text Box 39"/>
          <p:cNvSpPr txBox="1">
            <a:spLocks noChangeArrowheads="1"/>
          </p:cNvSpPr>
          <p:nvPr/>
        </p:nvSpPr>
        <p:spPr bwMode="auto">
          <a:xfrm>
            <a:off x="8759826" y="2733676"/>
            <a:ext cx="1691489" cy="646331"/>
          </a:xfrm>
          <a:prstGeom prst="rect">
            <a:avLst/>
          </a:prstGeom>
          <a:noFill/>
          <a:ln w="9525">
            <a:noFill/>
            <a:miter lim="800000"/>
            <a:headEnd/>
            <a:tailEnd/>
          </a:ln>
          <a:effectLst/>
        </p:spPr>
        <p:txBody>
          <a:bodyPr wrap="none">
            <a:spAutoFit/>
          </a:bodyPr>
          <a:lstStyle/>
          <a:p>
            <a:r>
              <a:rPr kumimoji="1" lang="en-US" altLang="zh-CN" sz="1800">
                <a:solidFill>
                  <a:srgbClr val="000066"/>
                </a:solidFill>
                <a:latin typeface="Times New Roman" pitchFamily="18" charset="0"/>
              </a:rPr>
              <a:t>206.0.71.128/26</a:t>
            </a:r>
          </a:p>
          <a:p>
            <a:r>
              <a:rPr kumimoji="1" lang="en-US" altLang="zh-CN" sz="1800">
                <a:solidFill>
                  <a:srgbClr val="000066"/>
                </a:solidFill>
                <a:latin typeface="Times New Roman" pitchFamily="18" charset="0"/>
              </a:rPr>
              <a:t>206.0.71.192/26</a:t>
            </a:r>
          </a:p>
        </p:txBody>
      </p:sp>
      <p:sp>
        <p:nvSpPr>
          <p:cNvPr id="530472" name="AutoShape 40"/>
          <p:cNvSpPr>
            <a:spLocks noChangeArrowheads="1"/>
          </p:cNvSpPr>
          <p:nvPr/>
        </p:nvSpPr>
        <p:spPr bwMode="auto">
          <a:xfrm rot="8870696">
            <a:off x="3321050" y="2108200"/>
            <a:ext cx="2674938" cy="184150"/>
          </a:xfrm>
          <a:prstGeom prst="leftArrow">
            <a:avLst>
              <a:gd name="adj1" fmla="val 27083"/>
              <a:gd name="adj2" fmla="val 412642"/>
            </a:avLst>
          </a:prstGeom>
          <a:solidFill>
            <a:srgbClr val="66CCFF"/>
          </a:solidFill>
          <a:ln w="9525">
            <a:solidFill>
              <a:srgbClr val="333399"/>
            </a:solidFill>
            <a:miter lim="800000"/>
            <a:headEnd/>
            <a:tailEnd/>
          </a:ln>
          <a:effectLst/>
        </p:spPr>
        <p:txBody>
          <a:bodyPr wrap="none" anchor="ctr"/>
          <a:lstStyle/>
          <a:p>
            <a:endParaRPr lang="zh-CN" altLang="en-US"/>
          </a:p>
        </p:txBody>
      </p:sp>
      <p:sp>
        <p:nvSpPr>
          <p:cNvPr id="530473" name="Oval 41"/>
          <p:cNvSpPr>
            <a:spLocks noChangeArrowheads="1"/>
          </p:cNvSpPr>
          <p:nvPr/>
        </p:nvSpPr>
        <p:spPr bwMode="auto">
          <a:xfrm>
            <a:off x="1524001" y="2579688"/>
            <a:ext cx="2384425" cy="1403350"/>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endParaRPr lang="zh-CN" altLang="en-US"/>
          </a:p>
        </p:txBody>
      </p:sp>
      <p:sp>
        <p:nvSpPr>
          <p:cNvPr id="530474" name="Text Box 42"/>
          <p:cNvSpPr txBox="1">
            <a:spLocks noChangeArrowheads="1"/>
          </p:cNvSpPr>
          <p:nvPr/>
        </p:nvSpPr>
        <p:spPr bwMode="auto">
          <a:xfrm>
            <a:off x="1920875" y="2682876"/>
            <a:ext cx="1676400" cy="1190625"/>
          </a:xfrm>
          <a:prstGeom prst="rect">
            <a:avLst/>
          </a:prstGeom>
          <a:noFill/>
          <a:ln w="9525">
            <a:noFill/>
            <a:miter lim="800000"/>
            <a:headEnd/>
            <a:tailEnd/>
          </a:ln>
          <a:effectLst/>
        </p:spPr>
        <p:txBody>
          <a:bodyPr wrap="none">
            <a:spAutoFit/>
          </a:bodyPr>
          <a:lstStyle/>
          <a:p>
            <a:r>
              <a:rPr kumimoji="1" lang="en-US" altLang="zh-CN" sz="1800">
                <a:solidFill>
                  <a:srgbClr val="000066"/>
                </a:solidFill>
                <a:latin typeface="Times New Roman" pitchFamily="18" charset="0"/>
              </a:rPr>
              <a:t>206.0.68.0/25</a:t>
            </a:r>
          </a:p>
          <a:p>
            <a:r>
              <a:rPr kumimoji="1" lang="en-US" altLang="zh-CN" sz="1800">
                <a:solidFill>
                  <a:srgbClr val="000066"/>
                </a:solidFill>
                <a:latin typeface="Times New Roman" pitchFamily="18" charset="0"/>
              </a:rPr>
              <a:t>206.0.68.128/25</a:t>
            </a:r>
          </a:p>
          <a:p>
            <a:r>
              <a:rPr kumimoji="1" lang="en-US" altLang="zh-CN" sz="1800">
                <a:solidFill>
                  <a:srgbClr val="000066"/>
                </a:solidFill>
                <a:latin typeface="Times New Roman" pitchFamily="18" charset="0"/>
              </a:rPr>
              <a:t>206.0.69.0/25</a:t>
            </a:r>
          </a:p>
          <a:p>
            <a:r>
              <a:rPr kumimoji="1" lang="en-US" altLang="zh-CN" sz="1800">
                <a:solidFill>
                  <a:srgbClr val="000066"/>
                </a:solidFill>
                <a:latin typeface="Times New Roman" pitchFamily="18" charset="0"/>
              </a:rPr>
              <a:t>206.0.69.128/25</a:t>
            </a:r>
          </a:p>
        </p:txBody>
      </p:sp>
      <p:sp>
        <p:nvSpPr>
          <p:cNvPr id="530475" name="AutoShape 43"/>
          <p:cNvSpPr>
            <a:spLocks noChangeArrowheads="1"/>
          </p:cNvSpPr>
          <p:nvPr/>
        </p:nvSpPr>
        <p:spPr bwMode="auto">
          <a:xfrm rot="7490917">
            <a:off x="4706145" y="2329657"/>
            <a:ext cx="2143125" cy="188913"/>
          </a:xfrm>
          <a:prstGeom prst="leftArrow">
            <a:avLst>
              <a:gd name="adj1" fmla="val 27083"/>
              <a:gd name="adj2" fmla="val 322268"/>
            </a:avLst>
          </a:prstGeom>
          <a:solidFill>
            <a:srgbClr val="66CCFF"/>
          </a:solidFill>
          <a:ln w="9525">
            <a:solidFill>
              <a:srgbClr val="333399"/>
            </a:solidFill>
            <a:miter lim="800000"/>
            <a:headEnd/>
            <a:tailEnd/>
          </a:ln>
          <a:effectLst/>
        </p:spPr>
        <p:txBody>
          <a:bodyPr wrap="none" anchor="ctr"/>
          <a:lstStyle/>
          <a:p>
            <a:endParaRPr lang="zh-CN" altLang="en-US"/>
          </a:p>
        </p:txBody>
      </p:sp>
      <p:sp>
        <p:nvSpPr>
          <p:cNvPr id="530476" name="Oval 44"/>
          <p:cNvSpPr>
            <a:spLocks noChangeArrowheads="1"/>
          </p:cNvSpPr>
          <p:nvPr/>
        </p:nvSpPr>
        <p:spPr bwMode="auto">
          <a:xfrm>
            <a:off x="4068764" y="2579688"/>
            <a:ext cx="2384425" cy="1403350"/>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endParaRPr lang="zh-CN" altLang="en-US"/>
          </a:p>
        </p:txBody>
      </p:sp>
      <p:sp>
        <p:nvSpPr>
          <p:cNvPr id="530477" name="Text Box 45"/>
          <p:cNvSpPr txBox="1">
            <a:spLocks noChangeArrowheads="1"/>
          </p:cNvSpPr>
          <p:nvPr/>
        </p:nvSpPr>
        <p:spPr bwMode="auto">
          <a:xfrm>
            <a:off x="4465638" y="2682876"/>
            <a:ext cx="1676400" cy="1190625"/>
          </a:xfrm>
          <a:prstGeom prst="rect">
            <a:avLst/>
          </a:prstGeom>
          <a:noFill/>
          <a:ln w="9525">
            <a:noFill/>
            <a:miter lim="800000"/>
            <a:headEnd/>
            <a:tailEnd/>
          </a:ln>
          <a:effectLst/>
        </p:spPr>
        <p:txBody>
          <a:bodyPr wrap="none">
            <a:spAutoFit/>
          </a:bodyPr>
          <a:lstStyle/>
          <a:p>
            <a:r>
              <a:rPr kumimoji="1" lang="en-US" altLang="zh-CN" sz="1800">
                <a:solidFill>
                  <a:srgbClr val="000066"/>
                </a:solidFill>
                <a:latin typeface="Times New Roman" pitchFamily="18" charset="0"/>
              </a:rPr>
              <a:t>206.0.70.0/26</a:t>
            </a:r>
          </a:p>
          <a:p>
            <a:r>
              <a:rPr kumimoji="1" lang="en-US" altLang="zh-CN" sz="1800">
                <a:solidFill>
                  <a:srgbClr val="000066"/>
                </a:solidFill>
                <a:latin typeface="Times New Roman" pitchFamily="18" charset="0"/>
              </a:rPr>
              <a:t>206.0.70.64/26</a:t>
            </a:r>
          </a:p>
          <a:p>
            <a:r>
              <a:rPr kumimoji="1" lang="en-US" altLang="zh-CN" sz="1800">
                <a:solidFill>
                  <a:srgbClr val="000066"/>
                </a:solidFill>
                <a:latin typeface="Times New Roman" pitchFamily="18" charset="0"/>
              </a:rPr>
              <a:t>206.0.70.128/26</a:t>
            </a:r>
          </a:p>
          <a:p>
            <a:r>
              <a:rPr kumimoji="1" lang="en-US" altLang="zh-CN" sz="1800">
                <a:solidFill>
                  <a:srgbClr val="000066"/>
                </a:solidFill>
                <a:latin typeface="Times New Roman" pitchFamily="18" charset="0"/>
              </a:rPr>
              <a:t>206.0.70.192/26</a:t>
            </a:r>
          </a:p>
        </p:txBody>
      </p:sp>
      <p:sp>
        <p:nvSpPr>
          <p:cNvPr id="530478" name="Rectangle 46"/>
          <p:cNvSpPr>
            <a:spLocks noChangeArrowheads="1"/>
          </p:cNvSpPr>
          <p:nvPr/>
        </p:nvSpPr>
        <p:spPr bwMode="auto">
          <a:xfrm>
            <a:off x="5022851" y="2293938"/>
            <a:ext cx="1350963" cy="195262"/>
          </a:xfrm>
          <a:prstGeom prst="rect">
            <a:avLst/>
          </a:prstGeom>
          <a:solidFill>
            <a:schemeClr val="bg1"/>
          </a:solidFill>
          <a:ln w="9525">
            <a:noFill/>
            <a:miter lim="800000"/>
            <a:headEnd/>
            <a:tailEnd/>
          </a:ln>
          <a:effectLst/>
        </p:spPr>
        <p:txBody>
          <a:bodyPr wrap="none" anchor="ctr"/>
          <a:lstStyle/>
          <a:p>
            <a:endParaRPr lang="zh-CN" altLang="en-US"/>
          </a:p>
        </p:txBody>
      </p:sp>
      <p:sp>
        <p:nvSpPr>
          <p:cNvPr id="530479" name="Text Box 47"/>
          <p:cNvSpPr txBox="1">
            <a:spLocks noChangeArrowheads="1"/>
          </p:cNvSpPr>
          <p:nvPr/>
        </p:nvSpPr>
        <p:spPr bwMode="auto">
          <a:xfrm>
            <a:off x="4943475" y="2181226"/>
            <a:ext cx="1447800" cy="366713"/>
          </a:xfrm>
          <a:prstGeom prst="rect">
            <a:avLst/>
          </a:prstGeom>
          <a:noFill/>
          <a:ln w="9525">
            <a:noFill/>
            <a:miter lim="800000"/>
            <a:headEnd/>
            <a:tailEnd/>
          </a:ln>
          <a:effectLst/>
        </p:spPr>
        <p:txBody>
          <a:bodyPr wrap="none">
            <a:spAutoFit/>
          </a:bodyPr>
          <a:lstStyle/>
          <a:p>
            <a:r>
              <a:rPr kumimoji="1" lang="en-US" altLang="zh-CN" sz="1800">
                <a:solidFill>
                  <a:srgbClr val="000066"/>
                </a:solidFill>
                <a:latin typeface="Times New Roman" pitchFamily="18" charset="0"/>
              </a:rPr>
              <a:t>206.0.70.0/24</a:t>
            </a:r>
          </a:p>
        </p:txBody>
      </p:sp>
      <p:sp>
        <p:nvSpPr>
          <p:cNvPr id="530480" name="AutoShape 48"/>
          <p:cNvSpPr>
            <a:spLocks noChangeArrowheads="1"/>
          </p:cNvSpPr>
          <p:nvPr/>
        </p:nvSpPr>
        <p:spPr bwMode="auto">
          <a:xfrm rot="14362323" flipH="1">
            <a:off x="6211888" y="2378076"/>
            <a:ext cx="2144713" cy="188912"/>
          </a:xfrm>
          <a:prstGeom prst="leftArrow">
            <a:avLst>
              <a:gd name="adj1" fmla="val 27083"/>
              <a:gd name="adj2" fmla="val 322509"/>
            </a:avLst>
          </a:prstGeom>
          <a:solidFill>
            <a:srgbClr val="66CCFF"/>
          </a:solidFill>
          <a:ln w="9525">
            <a:solidFill>
              <a:srgbClr val="333399"/>
            </a:solidFill>
            <a:miter lim="800000"/>
            <a:headEnd/>
            <a:tailEnd/>
          </a:ln>
          <a:effectLst/>
        </p:spPr>
        <p:txBody>
          <a:bodyPr wrap="none" anchor="ctr"/>
          <a:lstStyle/>
          <a:p>
            <a:endParaRPr lang="zh-CN" altLang="en-US"/>
          </a:p>
        </p:txBody>
      </p:sp>
      <p:sp>
        <p:nvSpPr>
          <p:cNvPr id="530481" name="Rectangle 49"/>
          <p:cNvSpPr>
            <a:spLocks noChangeArrowheads="1"/>
          </p:cNvSpPr>
          <p:nvPr/>
        </p:nvSpPr>
        <p:spPr bwMode="auto">
          <a:xfrm>
            <a:off x="6692900" y="2312988"/>
            <a:ext cx="1341438" cy="184150"/>
          </a:xfrm>
          <a:prstGeom prst="rect">
            <a:avLst/>
          </a:prstGeom>
          <a:solidFill>
            <a:schemeClr val="bg1"/>
          </a:solidFill>
          <a:ln w="9525">
            <a:noFill/>
            <a:miter lim="800000"/>
            <a:headEnd/>
            <a:tailEnd/>
          </a:ln>
          <a:effectLst/>
        </p:spPr>
        <p:txBody>
          <a:bodyPr wrap="none" anchor="ctr"/>
          <a:lstStyle/>
          <a:p>
            <a:endParaRPr lang="zh-CN" altLang="en-US"/>
          </a:p>
        </p:txBody>
      </p:sp>
      <p:sp>
        <p:nvSpPr>
          <p:cNvPr id="530482" name="Text Box 50"/>
          <p:cNvSpPr txBox="1">
            <a:spLocks noChangeArrowheads="1"/>
          </p:cNvSpPr>
          <p:nvPr/>
        </p:nvSpPr>
        <p:spPr bwMode="auto">
          <a:xfrm>
            <a:off x="6611938" y="2195513"/>
            <a:ext cx="1447800" cy="366712"/>
          </a:xfrm>
          <a:prstGeom prst="rect">
            <a:avLst/>
          </a:prstGeom>
          <a:noFill/>
          <a:ln w="9525">
            <a:noFill/>
            <a:miter lim="800000"/>
            <a:headEnd/>
            <a:tailEnd/>
          </a:ln>
          <a:effectLst/>
        </p:spPr>
        <p:txBody>
          <a:bodyPr wrap="none">
            <a:spAutoFit/>
          </a:bodyPr>
          <a:lstStyle/>
          <a:p>
            <a:r>
              <a:rPr kumimoji="1" lang="en-US" altLang="zh-CN" sz="1800">
                <a:solidFill>
                  <a:srgbClr val="000066"/>
                </a:solidFill>
                <a:latin typeface="Times New Roman" pitchFamily="18" charset="0"/>
              </a:rPr>
              <a:t>206.0.71.0/25</a:t>
            </a:r>
          </a:p>
        </p:txBody>
      </p:sp>
      <p:sp>
        <p:nvSpPr>
          <p:cNvPr id="530483" name="Oval 51"/>
          <p:cNvSpPr>
            <a:spLocks noChangeArrowheads="1"/>
          </p:cNvSpPr>
          <p:nvPr/>
        </p:nvSpPr>
        <p:spPr bwMode="auto">
          <a:xfrm>
            <a:off x="6534150" y="2579688"/>
            <a:ext cx="1987550" cy="887412"/>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endParaRPr lang="zh-CN" altLang="en-US"/>
          </a:p>
        </p:txBody>
      </p:sp>
      <p:sp>
        <p:nvSpPr>
          <p:cNvPr id="530484" name="Text Box 52"/>
          <p:cNvSpPr txBox="1">
            <a:spLocks noChangeArrowheads="1"/>
          </p:cNvSpPr>
          <p:nvPr/>
        </p:nvSpPr>
        <p:spPr bwMode="auto">
          <a:xfrm>
            <a:off x="6692900" y="2733675"/>
            <a:ext cx="1562100" cy="641350"/>
          </a:xfrm>
          <a:prstGeom prst="rect">
            <a:avLst/>
          </a:prstGeom>
          <a:noFill/>
          <a:ln w="9525">
            <a:noFill/>
            <a:miter lim="800000"/>
            <a:headEnd/>
            <a:tailEnd/>
          </a:ln>
          <a:effectLst/>
        </p:spPr>
        <p:txBody>
          <a:bodyPr wrap="none">
            <a:spAutoFit/>
          </a:bodyPr>
          <a:lstStyle/>
          <a:p>
            <a:r>
              <a:rPr kumimoji="1" lang="en-US" altLang="zh-CN" sz="1800">
                <a:solidFill>
                  <a:srgbClr val="000066"/>
                </a:solidFill>
                <a:latin typeface="Times New Roman" pitchFamily="18" charset="0"/>
              </a:rPr>
              <a:t>206.0.71.0/26</a:t>
            </a:r>
          </a:p>
          <a:p>
            <a:r>
              <a:rPr kumimoji="1" lang="en-US" altLang="zh-CN" sz="1800">
                <a:solidFill>
                  <a:srgbClr val="000066"/>
                </a:solidFill>
                <a:latin typeface="Times New Roman" pitchFamily="18" charset="0"/>
              </a:rPr>
              <a:t>206.0.71.64/26</a:t>
            </a:r>
          </a:p>
        </p:txBody>
      </p:sp>
      <p:sp>
        <p:nvSpPr>
          <p:cNvPr id="530485" name="Rectangle 53"/>
          <p:cNvSpPr>
            <a:spLocks noChangeArrowheads="1"/>
          </p:cNvSpPr>
          <p:nvPr/>
        </p:nvSpPr>
        <p:spPr bwMode="auto">
          <a:xfrm>
            <a:off x="8680450" y="2286000"/>
            <a:ext cx="1581150" cy="211138"/>
          </a:xfrm>
          <a:prstGeom prst="rect">
            <a:avLst/>
          </a:prstGeom>
          <a:solidFill>
            <a:schemeClr val="bg1"/>
          </a:solidFill>
          <a:ln w="9525">
            <a:noFill/>
            <a:miter lim="800000"/>
            <a:headEnd/>
            <a:tailEnd/>
          </a:ln>
          <a:effectLst/>
        </p:spPr>
        <p:txBody>
          <a:bodyPr wrap="none" anchor="ctr"/>
          <a:lstStyle/>
          <a:p>
            <a:endParaRPr lang="zh-CN" altLang="en-US"/>
          </a:p>
        </p:txBody>
      </p:sp>
      <p:sp>
        <p:nvSpPr>
          <p:cNvPr id="530486" name="Text Box 54"/>
          <p:cNvSpPr txBox="1">
            <a:spLocks noChangeArrowheads="1"/>
          </p:cNvSpPr>
          <p:nvPr/>
        </p:nvSpPr>
        <p:spPr bwMode="auto">
          <a:xfrm>
            <a:off x="8599488" y="2149476"/>
            <a:ext cx="1676400" cy="366713"/>
          </a:xfrm>
          <a:prstGeom prst="rect">
            <a:avLst/>
          </a:prstGeom>
          <a:noFill/>
          <a:ln w="9525">
            <a:noFill/>
            <a:miter lim="800000"/>
            <a:headEnd/>
            <a:tailEnd/>
          </a:ln>
          <a:effectLst/>
        </p:spPr>
        <p:txBody>
          <a:bodyPr wrap="none">
            <a:spAutoFit/>
          </a:bodyPr>
          <a:lstStyle/>
          <a:p>
            <a:r>
              <a:rPr kumimoji="1" lang="en-US" altLang="zh-CN" sz="1800">
                <a:solidFill>
                  <a:srgbClr val="000066"/>
                </a:solidFill>
                <a:latin typeface="Times New Roman" pitchFamily="18" charset="0"/>
              </a:rPr>
              <a:t>206.0.71.128/25</a:t>
            </a:r>
          </a:p>
        </p:txBody>
      </p:sp>
      <p:sp>
        <p:nvSpPr>
          <p:cNvPr id="530487" name="Rectangle 55"/>
          <p:cNvSpPr>
            <a:spLocks noChangeArrowheads="1"/>
          </p:cNvSpPr>
          <p:nvPr/>
        </p:nvSpPr>
        <p:spPr bwMode="auto">
          <a:xfrm>
            <a:off x="3352800" y="2286000"/>
            <a:ext cx="1341438" cy="211138"/>
          </a:xfrm>
          <a:prstGeom prst="rect">
            <a:avLst/>
          </a:prstGeom>
          <a:solidFill>
            <a:schemeClr val="bg1"/>
          </a:solidFill>
          <a:ln w="9525">
            <a:noFill/>
            <a:miter lim="800000"/>
            <a:headEnd/>
            <a:tailEnd/>
          </a:ln>
          <a:effectLst/>
        </p:spPr>
        <p:txBody>
          <a:bodyPr wrap="none" anchor="ctr"/>
          <a:lstStyle/>
          <a:p>
            <a:endParaRPr lang="zh-CN" altLang="en-US"/>
          </a:p>
        </p:txBody>
      </p:sp>
      <p:sp>
        <p:nvSpPr>
          <p:cNvPr id="530488" name="Text Box 56"/>
          <p:cNvSpPr txBox="1">
            <a:spLocks noChangeArrowheads="1"/>
          </p:cNvSpPr>
          <p:nvPr/>
        </p:nvSpPr>
        <p:spPr bwMode="auto">
          <a:xfrm>
            <a:off x="3271838" y="2181226"/>
            <a:ext cx="1447800" cy="366713"/>
          </a:xfrm>
          <a:prstGeom prst="rect">
            <a:avLst/>
          </a:prstGeom>
          <a:noFill/>
          <a:ln w="9525">
            <a:noFill/>
            <a:miter lim="800000"/>
            <a:headEnd/>
            <a:tailEnd/>
          </a:ln>
          <a:effectLst/>
        </p:spPr>
        <p:txBody>
          <a:bodyPr wrap="none">
            <a:spAutoFit/>
          </a:bodyPr>
          <a:lstStyle/>
          <a:p>
            <a:r>
              <a:rPr kumimoji="1" lang="en-US" altLang="zh-CN" sz="1800">
                <a:solidFill>
                  <a:srgbClr val="000066"/>
                </a:solidFill>
                <a:latin typeface="Times New Roman" pitchFamily="18" charset="0"/>
              </a:rPr>
              <a:t>206.0.68.0/23</a:t>
            </a:r>
          </a:p>
        </p:txBody>
      </p:sp>
      <p:sp>
        <p:nvSpPr>
          <p:cNvPr id="530489" name="Text Box 57"/>
          <p:cNvSpPr txBox="1">
            <a:spLocks noChangeArrowheads="1"/>
          </p:cNvSpPr>
          <p:nvPr/>
        </p:nvSpPr>
        <p:spPr bwMode="auto">
          <a:xfrm>
            <a:off x="2444750" y="4221164"/>
            <a:ext cx="7189788" cy="2471737"/>
          </a:xfrm>
          <a:prstGeom prst="rect">
            <a:avLst/>
          </a:prstGeom>
          <a:noFill/>
          <a:ln w="9525">
            <a:noFill/>
            <a:miter lim="800000"/>
            <a:headEnd/>
            <a:tailEnd/>
          </a:ln>
          <a:effectLst/>
        </p:spPr>
        <p:txBody>
          <a:bodyPr>
            <a:spAutoFit/>
          </a:bodyPr>
          <a:lstStyle/>
          <a:p>
            <a:pPr>
              <a:lnSpc>
                <a:spcPct val="145000"/>
              </a:lnSpc>
            </a:pPr>
            <a:r>
              <a:rPr kumimoji="1" lang="en-US" altLang="zh-CN" sz="1800">
                <a:solidFill>
                  <a:srgbClr val="000066"/>
                </a:solidFill>
                <a:latin typeface="Times New Roman" pitchFamily="18" charset="0"/>
              </a:rPr>
              <a:t> </a:t>
            </a:r>
            <a:r>
              <a:rPr kumimoji="1" lang="zh-CN" altLang="en-US" sz="1800">
                <a:solidFill>
                  <a:srgbClr val="000066"/>
                </a:solidFill>
                <a:latin typeface="Times New Roman" pitchFamily="18" charset="0"/>
              </a:rPr>
              <a:t>单位        地址块                             二进制表示                         地址数</a:t>
            </a:r>
          </a:p>
          <a:p>
            <a:pPr>
              <a:lnSpc>
                <a:spcPct val="120000"/>
              </a:lnSpc>
            </a:pPr>
            <a:r>
              <a:rPr kumimoji="1" lang="zh-CN" altLang="en-US" sz="1800">
                <a:solidFill>
                  <a:srgbClr val="000066"/>
                </a:solidFill>
                <a:latin typeface="Times New Roman" pitchFamily="18" charset="0"/>
              </a:rPr>
              <a:t>   </a:t>
            </a:r>
            <a:r>
              <a:rPr kumimoji="1" lang="en-US" altLang="zh-CN" sz="1800">
                <a:solidFill>
                  <a:srgbClr val="000066"/>
                </a:solidFill>
                <a:latin typeface="Times New Roman" pitchFamily="18" charset="0"/>
              </a:rPr>
              <a:t>ISP    206.0.64.0/18        11001110.00000000.01*                     16384</a:t>
            </a:r>
          </a:p>
          <a:p>
            <a:pPr>
              <a:lnSpc>
                <a:spcPct val="120000"/>
              </a:lnSpc>
            </a:pPr>
            <a:r>
              <a:rPr kumimoji="1" lang="en-US" altLang="zh-CN" sz="1800">
                <a:solidFill>
                  <a:srgbClr val="000066"/>
                </a:solidFill>
                <a:latin typeface="Times New Roman" pitchFamily="18" charset="0"/>
              </a:rPr>
              <a:t> </a:t>
            </a:r>
            <a:r>
              <a:rPr kumimoji="1" lang="zh-CN" altLang="en-US" sz="1800">
                <a:solidFill>
                  <a:srgbClr val="000066"/>
                </a:solidFill>
                <a:latin typeface="Times New Roman" pitchFamily="18" charset="0"/>
              </a:rPr>
              <a:t>大学    </a:t>
            </a:r>
            <a:r>
              <a:rPr kumimoji="1" lang="en-US" altLang="zh-CN" sz="1800">
                <a:solidFill>
                  <a:srgbClr val="000066"/>
                </a:solidFill>
                <a:latin typeface="Times New Roman" pitchFamily="18" charset="0"/>
              </a:rPr>
              <a:t>206.0.68.0/22        11001110.00000000.010001*               1024</a:t>
            </a:r>
          </a:p>
          <a:p>
            <a:pPr>
              <a:lnSpc>
                <a:spcPct val="120000"/>
              </a:lnSpc>
            </a:pPr>
            <a:r>
              <a:rPr kumimoji="1" lang="en-US" altLang="zh-CN" sz="1800">
                <a:solidFill>
                  <a:srgbClr val="000066"/>
                </a:solidFill>
                <a:latin typeface="Times New Roman" pitchFamily="18" charset="0"/>
              </a:rPr>
              <a:t> </a:t>
            </a:r>
            <a:r>
              <a:rPr kumimoji="1" lang="zh-CN" altLang="en-US" sz="1800">
                <a:solidFill>
                  <a:srgbClr val="000066"/>
                </a:solidFill>
                <a:latin typeface="Times New Roman" pitchFamily="18" charset="0"/>
              </a:rPr>
              <a:t>一系    </a:t>
            </a:r>
            <a:r>
              <a:rPr kumimoji="1" lang="en-US" altLang="zh-CN" sz="1800">
                <a:solidFill>
                  <a:srgbClr val="000066"/>
                </a:solidFill>
                <a:latin typeface="Times New Roman" pitchFamily="18" charset="0"/>
              </a:rPr>
              <a:t>206.0.68.0/23        11001110.00000000.0100010*               512</a:t>
            </a:r>
          </a:p>
          <a:p>
            <a:pPr>
              <a:lnSpc>
                <a:spcPct val="120000"/>
              </a:lnSpc>
            </a:pPr>
            <a:r>
              <a:rPr kumimoji="1" lang="en-US" altLang="zh-CN" sz="1800">
                <a:solidFill>
                  <a:srgbClr val="000066"/>
                </a:solidFill>
                <a:latin typeface="Times New Roman" pitchFamily="18" charset="0"/>
              </a:rPr>
              <a:t> </a:t>
            </a:r>
            <a:r>
              <a:rPr kumimoji="1" lang="zh-CN" altLang="en-US" sz="1800">
                <a:solidFill>
                  <a:srgbClr val="000066"/>
                </a:solidFill>
                <a:latin typeface="Times New Roman" pitchFamily="18" charset="0"/>
              </a:rPr>
              <a:t>二系    </a:t>
            </a:r>
            <a:r>
              <a:rPr kumimoji="1" lang="en-US" altLang="zh-CN" sz="1800">
                <a:solidFill>
                  <a:srgbClr val="000066"/>
                </a:solidFill>
                <a:latin typeface="Times New Roman" pitchFamily="18" charset="0"/>
              </a:rPr>
              <a:t>206.0.70.0/24        11001110.00000000.01000110.*            256</a:t>
            </a:r>
          </a:p>
          <a:p>
            <a:pPr>
              <a:lnSpc>
                <a:spcPct val="120000"/>
              </a:lnSpc>
            </a:pPr>
            <a:r>
              <a:rPr kumimoji="1" lang="en-US" altLang="zh-CN" sz="1800">
                <a:solidFill>
                  <a:srgbClr val="000066"/>
                </a:solidFill>
                <a:latin typeface="Times New Roman" pitchFamily="18" charset="0"/>
              </a:rPr>
              <a:t> </a:t>
            </a:r>
            <a:r>
              <a:rPr kumimoji="1" lang="zh-CN" altLang="en-US" sz="1800">
                <a:solidFill>
                  <a:srgbClr val="000066"/>
                </a:solidFill>
                <a:latin typeface="Times New Roman" pitchFamily="18" charset="0"/>
              </a:rPr>
              <a:t>三系    </a:t>
            </a:r>
            <a:r>
              <a:rPr kumimoji="1" lang="en-US" altLang="zh-CN" sz="1800">
                <a:solidFill>
                  <a:srgbClr val="000066"/>
                </a:solidFill>
                <a:latin typeface="Times New Roman" pitchFamily="18" charset="0"/>
              </a:rPr>
              <a:t>206.0.71.0/25        11001110.00000000.01000111.0*          128</a:t>
            </a:r>
          </a:p>
          <a:p>
            <a:pPr>
              <a:lnSpc>
                <a:spcPct val="120000"/>
              </a:lnSpc>
              <a:spcAft>
                <a:spcPct val="25000"/>
              </a:spcAft>
            </a:pPr>
            <a:r>
              <a:rPr kumimoji="1" lang="en-US" altLang="zh-CN" sz="1800">
                <a:solidFill>
                  <a:srgbClr val="000066"/>
                </a:solidFill>
                <a:latin typeface="Times New Roman" pitchFamily="18" charset="0"/>
              </a:rPr>
              <a:t> </a:t>
            </a:r>
            <a:r>
              <a:rPr kumimoji="1" lang="zh-CN" altLang="en-US" sz="1800">
                <a:solidFill>
                  <a:srgbClr val="000066"/>
                </a:solidFill>
                <a:latin typeface="Times New Roman" pitchFamily="18" charset="0"/>
              </a:rPr>
              <a:t>四系    </a:t>
            </a:r>
            <a:r>
              <a:rPr kumimoji="1" lang="en-US" altLang="zh-CN" sz="1800">
                <a:solidFill>
                  <a:srgbClr val="000066"/>
                </a:solidFill>
                <a:latin typeface="Times New Roman" pitchFamily="18" charset="0"/>
              </a:rPr>
              <a:t>206.0.71.128/25    11001110.00000000.01000111.1*          128</a:t>
            </a:r>
          </a:p>
        </p:txBody>
      </p:sp>
      <p:sp>
        <p:nvSpPr>
          <p:cNvPr id="530490" name="Line 58"/>
          <p:cNvSpPr>
            <a:spLocks noChangeShapeType="1"/>
          </p:cNvSpPr>
          <p:nvPr/>
        </p:nvSpPr>
        <p:spPr bwMode="auto">
          <a:xfrm>
            <a:off x="2481263" y="4635500"/>
            <a:ext cx="6977062" cy="0"/>
          </a:xfrm>
          <a:prstGeom prst="line">
            <a:avLst/>
          </a:prstGeom>
          <a:noFill/>
          <a:ln w="9525">
            <a:solidFill>
              <a:schemeClr val="tx1"/>
            </a:solidFill>
            <a:round/>
            <a:headEnd/>
            <a:tailEnd/>
          </a:ln>
          <a:effectLst/>
        </p:spPr>
        <p:txBody>
          <a:bodyPr/>
          <a:lstStyle/>
          <a:p>
            <a:endParaRPr lang="zh-CN" altLang="en-US"/>
          </a:p>
        </p:txBody>
      </p:sp>
      <p:sp>
        <p:nvSpPr>
          <p:cNvPr id="530491" name="Line 59"/>
          <p:cNvSpPr>
            <a:spLocks noChangeShapeType="1"/>
          </p:cNvSpPr>
          <p:nvPr/>
        </p:nvSpPr>
        <p:spPr bwMode="auto">
          <a:xfrm flipH="1">
            <a:off x="3194050" y="4225926"/>
            <a:ext cx="1588" cy="2403475"/>
          </a:xfrm>
          <a:prstGeom prst="line">
            <a:avLst/>
          </a:prstGeom>
          <a:noFill/>
          <a:ln w="9525">
            <a:solidFill>
              <a:schemeClr val="tx1"/>
            </a:solidFill>
            <a:round/>
            <a:headEnd/>
            <a:tailEnd/>
          </a:ln>
          <a:effectLst/>
        </p:spPr>
        <p:txBody>
          <a:bodyPr/>
          <a:lstStyle/>
          <a:p>
            <a:endParaRPr lang="zh-CN" altLang="en-US"/>
          </a:p>
        </p:txBody>
      </p:sp>
      <p:sp>
        <p:nvSpPr>
          <p:cNvPr id="530492" name="Line 60"/>
          <p:cNvSpPr>
            <a:spLocks noChangeShapeType="1"/>
          </p:cNvSpPr>
          <p:nvPr/>
        </p:nvSpPr>
        <p:spPr bwMode="auto">
          <a:xfrm flipH="1">
            <a:off x="4872039" y="4238626"/>
            <a:ext cx="3175" cy="2403475"/>
          </a:xfrm>
          <a:prstGeom prst="line">
            <a:avLst/>
          </a:prstGeom>
          <a:noFill/>
          <a:ln w="9525">
            <a:solidFill>
              <a:schemeClr val="tx1"/>
            </a:solidFill>
            <a:round/>
            <a:headEnd/>
            <a:tailEnd/>
          </a:ln>
          <a:effectLst/>
        </p:spPr>
        <p:txBody>
          <a:bodyPr/>
          <a:lstStyle/>
          <a:p>
            <a:endParaRPr lang="zh-CN" altLang="en-US"/>
          </a:p>
        </p:txBody>
      </p:sp>
      <p:sp>
        <p:nvSpPr>
          <p:cNvPr id="530493" name="Line 61"/>
          <p:cNvSpPr>
            <a:spLocks noChangeShapeType="1"/>
          </p:cNvSpPr>
          <p:nvPr/>
        </p:nvSpPr>
        <p:spPr bwMode="auto">
          <a:xfrm flipH="1">
            <a:off x="8256589" y="4238626"/>
            <a:ext cx="3175" cy="2403475"/>
          </a:xfrm>
          <a:prstGeom prst="line">
            <a:avLst/>
          </a:prstGeom>
          <a:noFill/>
          <a:ln w="9525">
            <a:solidFill>
              <a:schemeClr val="tx1"/>
            </a:solidFill>
            <a:round/>
            <a:headEnd/>
            <a:tailEnd/>
          </a:ln>
          <a:effectLst/>
        </p:spPr>
        <p:txBody>
          <a:bodyPr/>
          <a:lstStyle/>
          <a:p>
            <a:endParaRPr lang="zh-CN" altLang="en-US"/>
          </a:p>
        </p:txBody>
      </p:sp>
      <p:sp>
        <p:nvSpPr>
          <p:cNvPr id="62" name="灯片编号占位符 61"/>
          <p:cNvSpPr>
            <a:spLocks noGrp="1"/>
          </p:cNvSpPr>
          <p:nvPr>
            <p:ph type="sldNum" sz="quarter" idx="12"/>
          </p:nvPr>
        </p:nvSpPr>
        <p:spPr/>
        <p:txBody>
          <a:bodyPr/>
          <a:lstStyle/>
          <a:p>
            <a:fld id="{D3A4A6D3-E7FD-4616-8E66-2F1A332385E9}" type="slidenum">
              <a:rPr lang="en-US" altLang="zh-CN" smtClean="0"/>
              <a:pPr/>
              <a:t>124</a:t>
            </a:fld>
            <a:endParaRPr lang="en-US" altLang="zh-CN"/>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a:xfrm>
            <a:off x="2135189" y="44451"/>
            <a:ext cx="7793037" cy="695325"/>
          </a:xfrm>
        </p:spPr>
        <p:txBody>
          <a:bodyPr/>
          <a:lstStyle/>
          <a:p>
            <a:pPr algn="ctr"/>
            <a:r>
              <a:rPr lang="en-US" altLang="zh-CN" sz="3600"/>
              <a:t>CIDR </a:t>
            </a:r>
            <a:r>
              <a:rPr lang="zh-CN" altLang="en-US" sz="3600"/>
              <a:t>地址块划分举例 </a:t>
            </a:r>
          </a:p>
        </p:txBody>
      </p:sp>
      <p:grpSp>
        <p:nvGrpSpPr>
          <p:cNvPr id="531459" name="Group 3"/>
          <p:cNvGrpSpPr>
            <a:grpSpLocks/>
          </p:cNvGrpSpPr>
          <p:nvPr/>
        </p:nvGrpSpPr>
        <p:grpSpPr bwMode="auto">
          <a:xfrm>
            <a:off x="1682750" y="1104900"/>
            <a:ext cx="1511300" cy="738188"/>
            <a:chOff x="2592" y="1200"/>
            <a:chExt cx="2400" cy="1584"/>
          </a:xfrm>
        </p:grpSpPr>
        <p:grpSp>
          <p:nvGrpSpPr>
            <p:cNvPr id="531460" name="Group 4"/>
            <p:cNvGrpSpPr>
              <a:grpSpLocks/>
            </p:cNvGrpSpPr>
            <p:nvPr/>
          </p:nvGrpSpPr>
          <p:grpSpPr bwMode="auto">
            <a:xfrm>
              <a:off x="2606" y="1231"/>
              <a:ext cx="2386" cy="1553"/>
              <a:chOff x="3134" y="1375"/>
              <a:chExt cx="2386" cy="1553"/>
            </a:xfrm>
          </p:grpSpPr>
          <p:sp>
            <p:nvSpPr>
              <p:cNvPr id="531461" name="Oval 5"/>
              <p:cNvSpPr>
                <a:spLocks noChangeArrowheads="1"/>
              </p:cNvSpPr>
              <p:nvPr/>
            </p:nvSpPr>
            <p:spPr bwMode="auto">
              <a:xfrm>
                <a:off x="3959" y="1375"/>
                <a:ext cx="1026" cy="628"/>
              </a:xfrm>
              <a:prstGeom prst="ellipse">
                <a:avLst/>
              </a:prstGeom>
              <a:solidFill>
                <a:srgbClr val="DDDDDD"/>
              </a:solidFill>
              <a:ln w="9525">
                <a:noFill/>
                <a:round/>
                <a:headEnd/>
                <a:tailEnd/>
              </a:ln>
            </p:spPr>
            <p:txBody>
              <a:bodyPr/>
              <a:lstStyle/>
              <a:p>
                <a:endParaRPr lang="zh-CN" altLang="en-US"/>
              </a:p>
            </p:txBody>
          </p:sp>
          <p:sp>
            <p:nvSpPr>
              <p:cNvPr id="531462" name="Oval 6"/>
              <p:cNvSpPr>
                <a:spLocks noChangeArrowheads="1"/>
              </p:cNvSpPr>
              <p:nvPr/>
            </p:nvSpPr>
            <p:spPr bwMode="auto">
              <a:xfrm>
                <a:off x="3380" y="1548"/>
                <a:ext cx="781" cy="627"/>
              </a:xfrm>
              <a:prstGeom prst="ellipse">
                <a:avLst/>
              </a:prstGeom>
              <a:solidFill>
                <a:srgbClr val="DDDDDD"/>
              </a:solidFill>
              <a:ln w="9525">
                <a:noFill/>
                <a:round/>
                <a:headEnd/>
                <a:tailEnd/>
              </a:ln>
            </p:spPr>
            <p:txBody>
              <a:bodyPr/>
              <a:lstStyle/>
              <a:p>
                <a:endParaRPr lang="zh-CN" altLang="en-US"/>
              </a:p>
            </p:txBody>
          </p:sp>
          <p:sp>
            <p:nvSpPr>
              <p:cNvPr id="531463" name="Oval 7"/>
              <p:cNvSpPr>
                <a:spLocks noChangeArrowheads="1"/>
              </p:cNvSpPr>
              <p:nvPr/>
            </p:nvSpPr>
            <p:spPr bwMode="auto">
              <a:xfrm>
                <a:off x="3134" y="1940"/>
                <a:ext cx="521" cy="502"/>
              </a:xfrm>
              <a:prstGeom prst="ellipse">
                <a:avLst/>
              </a:prstGeom>
              <a:solidFill>
                <a:srgbClr val="DDDDDD"/>
              </a:solidFill>
              <a:ln w="9525">
                <a:noFill/>
                <a:round/>
                <a:headEnd/>
                <a:tailEnd/>
              </a:ln>
            </p:spPr>
            <p:txBody>
              <a:bodyPr/>
              <a:lstStyle/>
              <a:p>
                <a:endParaRPr lang="zh-CN" altLang="en-US"/>
              </a:p>
            </p:txBody>
          </p:sp>
          <p:sp>
            <p:nvSpPr>
              <p:cNvPr id="531464" name="Oval 8"/>
              <p:cNvSpPr>
                <a:spLocks noChangeArrowheads="1"/>
              </p:cNvSpPr>
              <p:nvPr/>
            </p:nvSpPr>
            <p:spPr bwMode="auto">
              <a:xfrm>
                <a:off x="3293" y="2175"/>
                <a:ext cx="796" cy="549"/>
              </a:xfrm>
              <a:prstGeom prst="ellipse">
                <a:avLst/>
              </a:prstGeom>
              <a:solidFill>
                <a:srgbClr val="DDDDDD"/>
              </a:solidFill>
              <a:ln w="9525">
                <a:noFill/>
                <a:round/>
                <a:headEnd/>
                <a:tailEnd/>
              </a:ln>
            </p:spPr>
            <p:txBody>
              <a:bodyPr/>
              <a:lstStyle/>
              <a:p>
                <a:endParaRPr lang="zh-CN" altLang="en-US"/>
              </a:p>
            </p:txBody>
          </p:sp>
          <p:sp>
            <p:nvSpPr>
              <p:cNvPr id="531465" name="Oval 9"/>
              <p:cNvSpPr>
                <a:spLocks noChangeArrowheads="1"/>
              </p:cNvSpPr>
              <p:nvPr/>
            </p:nvSpPr>
            <p:spPr bwMode="auto">
              <a:xfrm>
                <a:off x="3872" y="2269"/>
                <a:ext cx="1200" cy="659"/>
              </a:xfrm>
              <a:prstGeom prst="ellipse">
                <a:avLst/>
              </a:prstGeom>
              <a:solidFill>
                <a:srgbClr val="DDDDDD"/>
              </a:solidFill>
              <a:ln w="9525">
                <a:noFill/>
                <a:round/>
                <a:headEnd/>
                <a:tailEnd/>
              </a:ln>
            </p:spPr>
            <p:txBody>
              <a:bodyPr/>
              <a:lstStyle/>
              <a:p>
                <a:endParaRPr lang="zh-CN" altLang="en-US"/>
              </a:p>
            </p:txBody>
          </p:sp>
          <p:sp>
            <p:nvSpPr>
              <p:cNvPr id="531466" name="Oval 10"/>
              <p:cNvSpPr>
                <a:spLocks noChangeArrowheads="1"/>
              </p:cNvSpPr>
              <p:nvPr/>
            </p:nvSpPr>
            <p:spPr bwMode="auto">
              <a:xfrm>
                <a:off x="4653" y="1564"/>
                <a:ext cx="751" cy="486"/>
              </a:xfrm>
              <a:prstGeom prst="ellipse">
                <a:avLst/>
              </a:prstGeom>
              <a:solidFill>
                <a:srgbClr val="DDDDDD"/>
              </a:solidFill>
              <a:ln w="9525">
                <a:noFill/>
                <a:round/>
                <a:headEnd/>
                <a:tailEnd/>
              </a:ln>
            </p:spPr>
            <p:txBody>
              <a:bodyPr/>
              <a:lstStyle/>
              <a:p>
                <a:endParaRPr lang="zh-CN" altLang="en-US"/>
              </a:p>
            </p:txBody>
          </p:sp>
          <p:sp>
            <p:nvSpPr>
              <p:cNvPr id="531467" name="Oval 11"/>
              <p:cNvSpPr>
                <a:spLocks noChangeArrowheads="1"/>
              </p:cNvSpPr>
              <p:nvPr/>
            </p:nvSpPr>
            <p:spPr bwMode="auto">
              <a:xfrm>
                <a:off x="4768" y="1893"/>
                <a:ext cx="752" cy="486"/>
              </a:xfrm>
              <a:prstGeom prst="ellipse">
                <a:avLst/>
              </a:prstGeom>
              <a:solidFill>
                <a:srgbClr val="DDDDDD"/>
              </a:solidFill>
              <a:ln w="9525">
                <a:noFill/>
                <a:round/>
                <a:headEnd/>
                <a:tailEnd/>
              </a:ln>
            </p:spPr>
            <p:txBody>
              <a:bodyPr/>
              <a:lstStyle/>
              <a:p>
                <a:endParaRPr lang="zh-CN" altLang="en-US"/>
              </a:p>
            </p:txBody>
          </p:sp>
          <p:sp>
            <p:nvSpPr>
              <p:cNvPr id="531468" name="Oval 12"/>
              <p:cNvSpPr>
                <a:spLocks noChangeArrowheads="1"/>
              </p:cNvSpPr>
              <p:nvPr/>
            </p:nvSpPr>
            <p:spPr bwMode="auto">
              <a:xfrm>
                <a:off x="4696" y="2003"/>
                <a:ext cx="752" cy="815"/>
              </a:xfrm>
              <a:prstGeom prst="ellipse">
                <a:avLst/>
              </a:prstGeom>
              <a:solidFill>
                <a:srgbClr val="DDDDDD"/>
              </a:solidFill>
              <a:ln w="9525">
                <a:noFill/>
                <a:round/>
                <a:headEnd/>
                <a:tailEnd/>
              </a:ln>
            </p:spPr>
            <p:txBody>
              <a:bodyPr/>
              <a:lstStyle/>
              <a:p>
                <a:endParaRPr lang="zh-CN" altLang="en-US"/>
              </a:p>
            </p:txBody>
          </p:sp>
          <p:sp>
            <p:nvSpPr>
              <p:cNvPr id="531469" name="Oval 13"/>
              <p:cNvSpPr>
                <a:spLocks noChangeArrowheads="1"/>
              </p:cNvSpPr>
              <p:nvPr/>
            </p:nvSpPr>
            <p:spPr bwMode="auto">
              <a:xfrm>
                <a:off x="3568" y="1752"/>
                <a:ext cx="1547" cy="815"/>
              </a:xfrm>
              <a:prstGeom prst="ellipse">
                <a:avLst/>
              </a:prstGeom>
              <a:solidFill>
                <a:srgbClr val="DDDDDD"/>
              </a:solidFill>
              <a:ln w="9525">
                <a:noFill/>
                <a:round/>
                <a:headEnd/>
                <a:tailEnd/>
              </a:ln>
            </p:spPr>
            <p:txBody>
              <a:bodyPr/>
              <a:lstStyle/>
              <a:p>
                <a:endParaRPr lang="zh-CN" altLang="en-US"/>
              </a:p>
            </p:txBody>
          </p:sp>
        </p:grpSp>
        <p:sp>
          <p:nvSpPr>
            <p:cNvPr id="531470" name="Oval 14"/>
            <p:cNvSpPr>
              <a:spLocks noChangeArrowheads="1"/>
            </p:cNvSpPr>
            <p:nvPr/>
          </p:nvSpPr>
          <p:spPr bwMode="auto">
            <a:xfrm>
              <a:off x="3416" y="1200"/>
              <a:ext cx="1027" cy="627"/>
            </a:xfrm>
            <a:prstGeom prst="ellipse">
              <a:avLst/>
            </a:prstGeom>
            <a:solidFill>
              <a:srgbClr val="DDDDDD"/>
            </a:solidFill>
            <a:ln w="9525">
              <a:noFill/>
              <a:round/>
              <a:headEnd/>
              <a:tailEnd/>
            </a:ln>
          </p:spPr>
          <p:txBody>
            <a:bodyPr/>
            <a:lstStyle/>
            <a:p>
              <a:endParaRPr lang="zh-CN" altLang="en-US"/>
            </a:p>
          </p:txBody>
        </p:sp>
        <p:sp>
          <p:nvSpPr>
            <p:cNvPr id="531471" name="Oval 15"/>
            <p:cNvSpPr>
              <a:spLocks noChangeArrowheads="1"/>
            </p:cNvSpPr>
            <p:nvPr/>
          </p:nvSpPr>
          <p:spPr bwMode="auto">
            <a:xfrm>
              <a:off x="2838" y="1373"/>
              <a:ext cx="781" cy="627"/>
            </a:xfrm>
            <a:prstGeom prst="ellipse">
              <a:avLst/>
            </a:prstGeom>
            <a:solidFill>
              <a:srgbClr val="DDDDDD"/>
            </a:solidFill>
            <a:ln w="9525">
              <a:noFill/>
              <a:round/>
              <a:headEnd/>
              <a:tailEnd/>
            </a:ln>
          </p:spPr>
          <p:txBody>
            <a:bodyPr/>
            <a:lstStyle/>
            <a:p>
              <a:endParaRPr lang="zh-CN" altLang="en-US"/>
            </a:p>
          </p:txBody>
        </p:sp>
        <p:sp>
          <p:nvSpPr>
            <p:cNvPr id="531472" name="Oval 16"/>
            <p:cNvSpPr>
              <a:spLocks noChangeArrowheads="1"/>
            </p:cNvSpPr>
            <p:nvPr/>
          </p:nvSpPr>
          <p:spPr bwMode="auto">
            <a:xfrm>
              <a:off x="2592" y="1765"/>
              <a:ext cx="520" cy="501"/>
            </a:xfrm>
            <a:prstGeom prst="ellipse">
              <a:avLst/>
            </a:prstGeom>
            <a:solidFill>
              <a:srgbClr val="DDDDDD"/>
            </a:solidFill>
            <a:ln w="9525">
              <a:noFill/>
              <a:round/>
              <a:headEnd/>
              <a:tailEnd/>
            </a:ln>
          </p:spPr>
          <p:txBody>
            <a:bodyPr/>
            <a:lstStyle/>
            <a:p>
              <a:endParaRPr lang="zh-CN" altLang="en-US"/>
            </a:p>
          </p:txBody>
        </p:sp>
        <p:sp>
          <p:nvSpPr>
            <p:cNvPr id="531473" name="Oval 17"/>
            <p:cNvSpPr>
              <a:spLocks noChangeArrowheads="1"/>
            </p:cNvSpPr>
            <p:nvPr/>
          </p:nvSpPr>
          <p:spPr bwMode="auto">
            <a:xfrm>
              <a:off x="2751" y="2000"/>
              <a:ext cx="795" cy="549"/>
            </a:xfrm>
            <a:prstGeom prst="ellipse">
              <a:avLst/>
            </a:prstGeom>
            <a:solidFill>
              <a:srgbClr val="DDDDDD"/>
            </a:solidFill>
            <a:ln w="9525">
              <a:noFill/>
              <a:round/>
              <a:headEnd/>
              <a:tailEnd/>
            </a:ln>
          </p:spPr>
          <p:txBody>
            <a:bodyPr/>
            <a:lstStyle/>
            <a:p>
              <a:endParaRPr lang="zh-CN" altLang="en-US"/>
            </a:p>
          </p:txBody>
        </p:sp>
        <p:sp>
          <p:nvSpPr>
            <p:cNvPr id="531474" name="Oval 18"/>
            <p:cNvSpPr>
              <a:spLocks noChangeArrowheads="1"/>
            </p:cNvSpPr>
            <p:nvPr/>
          </p:nvSpPr>
          <p:spPr bwMode="auto">
            <a:xfrm>
              <a:off x="3329" y="2094"/>
              <a:ext cx="1200" cy="659"/>
            </a:xfrm>
            <a:prstGeom prst="ellipse">
              <a:avLst/>
            </a:prstGeom>
            <a:solidFill>
              <a:srgbClr val="DDDDDD"/>
            </a:solidFill>
            <a:ln w="9525">
              <a:noFill/>
              <a:round/>
              <a:headEnd/>
              <a:tailEnd/>
            </a:ln>
          </p:spPr>
          <p:txBody>
            <a:bodyPr/>
            <a:lstStyle/>
            <a:p>
              <a:endParaRPr lang="zh-CN" altLang="en-US"/>
            </a:p>
          </p:txBody>
        </p:sp>
        <p:sp>
          <p:nvSpPr>
            <p:cNvPr id="531475" name="Oval 19"/>
            <p:cNvSpPr>
              <a:spLocks noChangeArrowheads="1"/>
            </p:cNvSpPr>
            <p:nvPr/>
          </p:nvSpPr>
          <p:spPr bwMode="auto">
            <a:xfrm>
              <a:off x="4110" y="1388"/>
              <a:ext cx="752" cy="486"/>
            </a:xfrm>
            <a:prstGeom prst="ellipse">
              <a:avLst/>
            </a:prstGeom>
            <a:solidFill>
              <a:srgbClr val="DDDDDD"/>
            </a:solidFill>
            <a:ln w="9525">
              <a:noFill/>
              <a:round/>
              <a:headEnd/>
              <a:tailEnd/>
            </a:ln>
          </p:spPr>
          <p:txBody>
            <a:bodyPr/>
            <a:lstStyle/>
            <a:p>
              <a:endParaRPr lang="zh-CN" altLang="en-US"/>
            </a:p>
          </p:txBody>
        </p:sp>
        <p:sp>
          <p:nvSpPr>
            <p:cNvPr id="531476" name="Oval 20"/>
            <p:cNvSpPr>
              <a:spLocks noChangeArrowheads="1"/>
            </p:cNvSpPr>
            <p:nvPr/>
          </p:nvSpPr>
          <p:spPr bwMode="auto">
            <a:xfrm>
              <a:off x="4226" y="1718"/>
              <a:ext cx="752" cy="486"/>
            </a:xfrm>
            <a:prstGeom prst="ellipse">
              <a:avLst/>
            </a:prstGeom>
            <a:solidFill>
              <a:srgbClr val="DDDDDD"/>
            </a:solidFill>
            <a:ln w="9525">
              <a:noFill/>
              <a:round/>
              <a:headEnd/>
              <a:tailEnd/>
            </a:ln>
          </p:spPr>
          <p:txBody>
            <a:bodyPr/>
            <a:lstStyle/>
            <a:p>
              <a:endParaRPr lang="zh-CN" altLang="en-US"/>
            </a:p>
          </p:txBody>
        </p:sp>
        <p:sp>
          <p:nvSpPr>
            <p:cNvPr id="531477" name="Oval 21"/>
            <p:cNvSpPr>
              <a:spLocks noChangeArrowheads="1"/>
            </p:cNvSpPr>
            <p:nvPr/>
          </p:nvSpPr>
          <p:spPr bwMode="auto">
            <a:xfrm>
              <a:off x="4153" y="1827"/>
              <a:ext cx="752" cy="816"/>
            </a:xfrm>
            <a:prstGeom prst="ellipse">
              <a:avLst/>
            </a:prstGeom>
            <a:solidFill>
              <a:srgbClr val="DDDDDD"/>
            </a:solidFill>
            <a:ln w="9525">
              <a:noFill/>
              <a:round/>
              <a:headEnd/>
              <a:tailEnd/>
            </a:ln>
          </p:spPr>
          <p:txBody>
            <a:bodyPr/>
            <a:lstStyle/>
            <a:p>
              <a:endParaRPr lang="zh-CN" altLang="en-US"/>
            </a:p>
          </p:txBody>
        </p:sp>
        <p:sp>
          <p:nvSpPr>
            <p:cNvPr id="531478" name="Oval 22"/>
            <p:cNvSpPr>
              <a:spLocks noChangeArrowheads="1"/>
            </p:cNvSpPr>
            <p:nvPr/>
          </p:nvSpPr>
          <p:spPr bwMode="auto">
            <a:xfrm>
              <a:off x="3026" y="1576"/>
              <a:ext cx="1547" cy="816"/>
            </a:xfrm>
            <a:prstGeom prst="ellipse">
              <a:avLst/>
            </a:prstGeom>
            <a:solidFill>
              <a:srgbClr val="DDDDDD"/>
            </a:solidFill>
            <a:ln w="9525">
              <a:noFill/>
              <a:round/>
              <a:headEnd/>
              <a:tailEnd/>
            </a:ln>
          </p:spPr>
          <p:txBody>
            <a:bodyPr/>
            <a:lstStyle/>
            <a:p>
              <a:endParaRPr lang="zh-CN" altLang="en-US"/>
            </a:p>
          </p:txBody>
        </p:sp>
      </p:grpSp>
      <p:sp>
        <p:nvSpPr>
          <p:cNvPr id="531479" name="Text Box 23"/>
          <p:cNvSpPr txBox="1">
            <a:spLocks noChangeArrowheads="1"/>
          </p:cNvSpPr>
          <p:nvPr/>
        </p:nvSpPr>
        <p:spPr bwMode="auto">
          <a:xfrm>
            <a:off x="1919288" y="1212850"/>
            <a:ext cx="1098550" cy="457200"/>
          </a:xfrm>
          <a:prstGeom prst="rect">
            <a:avLst/>
          </a:prstGeom>
          <a:noFill/>
          <a:ln w="9525">
            <a:noFill/>
            <a:miter lim="800000"/>
            <a:headEnd/>
            <a:tailEnd/>
          </a:ln>
          <a:effectLst/>
        </p:spPr>
        <p:txBody>
          <a:bodyPr wrap="none">
            <a:spAutoFit/>
          </a:bodyPr>
          <a:lstStyle/>
          <a:p>
            <a:r>
              <a:rPr kumimoji="1" lang="zh-CN" altLang="en-US" sz="2400">
                <a:solidFill>
                  <a:srgbClr val="000066"/>
                </a:solidFill>
                <a:latin typeface="Times New Roman" pitchFamily="18" charset="0"/>
              </a:rPr>
              <a:t>因特网</a:t>
            </a:r>
          </a:p>
        </p:txBody>
      </p:sp>
      <p:sp>
        <p:nvSpPr>
          <p:cNvPr id="531480" name="Oval 24"/>
          <p:cNvSpPr>
            <a:spLocks noChangeArrowheads="1"/>
          </p:cNvSpPr>
          <p:nvPr/>
        </p:nvSpPr>
        <p:spPr bwMode="auto">
          <a:xfrm>
            <a:off x="5100639" y="957263"/>
            <a:ext cx="2625725" cy="958850"/>
          </a:xfrm>
          <a:prstGeom prst="ellipse">
            <a:avLst/>
          </a:prstGeom>
          <a:solidFill>
            <a:srgbClr val="3399FF"/>
          </a:solidFill>
          <a:ln w="9525">
            <a:solidFill>
              <a:schemeClr val="tx1"/>
            </a:solidFill>
            <a:round/>
            <a:headEnd/>
            <a:tailEnd/>
          </a:ln>
          <a:effectLst>
            <a:outerShdw dist="35921" dir="2700000" algn="ctr" rotWithShape="0">
              <a:schemeClr val="bg2"/>
            </a:outerShdw>
          </a:effectLst>
        </p:spPr>
        <p:txBody>
          <a:bodyPr wrap="none" anchor="ctr"/>
          <a:lstStyle/>
          <a:p>
            <a:endParaRPr lang="zh-CN" altLang="en-US"/>
          </a:p>
        </p:txBody>
      </p:sp>
      <p:sp>
        <p:nvSpPr>
          <p:cNvPr id="531481" name="Oval 25"/>
          <p:cNvSpPr>
            <a:spLocks noChangeArrowheads="1"/>
          </p:cNvSpPr>
          <p:nvPr/>
        </p:nvSpPr>
        <p:spPr bwMode="auto">
          <a:xfrm>
            <a:off x="5657850" y="1104901"/>
            <a:ext cx="1671638" cy="665163"/>
          </a:xfrm>
          <a:prstGeom prst="ellipse">
            <a:avLst/>
          </a:prstGeom>
          <a:solidFill>
            <a:srgbClr val="CCECFF"/>
          </a:solidFill>
          <a:ln w="9525">
            <a:solidFill>
              <a:schemeClr val="tx1"/>
            </a:solidFill>
            <a:round/>
            <a:headEnd/>
            <a:tailEnd/>
          </a:ln>
          <a:effectLst>
            <a:outerShdw dist="35921" dir="2700000" algn="ctr" rotWithShape="0">
              <a:schemeClr val="bg2"/>
            </a:outerShdw>
          </a:effectLst>
        </p:spPr>
        <p:txBody>
          <a:bodyPr wrap="none" anchor="ctr"/>
          <a:lstStyle/>
          <a:p>
            <a:endParaRPr lang="zh-CN" altLang="en-US"/>
          </a:p>
        </p:txBody>
      </p:sp>
      <p:sp>
        <p:nvSpPr>
          <p:cNvPr id="531482" name="Text Box 26"/>
          <p:cNvSpPr txBox="1">
            <a:spLocks noChangeArrowheads="1"/>
          </p:cNvSpPr>
          <p:nvPr/>
        </p:nvSpPr>
        <p:spPr bwMode="auto">
          <a:xfrm>
            <a:off x="5743575" y="1252538"/>
            <a:ext cx="1447800" cy="366712"/>
          </a:xfrm>
          <a:prstGeom prst="rect">
            <a:avLst/>
          </a:prstGeom>
          <a:noFill/>
          <a:ln w="9525">
            <a:noFill/>
            <a:miter lim="800000"/>
            <a:headEnd/>
            <a:tailEnd/>
          </a:ln>
          <a:effectLst/>
        </p:spPr>
        <p:txBody>
          <a:bodyPr wrap="none">
            <a:spAutoFit/>
          </a:bodyPr>
          <a:lstStyle/>
          <a:p>
            <a:r>
              <a:rPr kumimoji="1" lang="en-US" altLang="zh-CN" sz="1800">
                <a:solidFill>
                  <a:srgbClr val="000066"/>
                </a:solidFill>
                <a:latin typeface="Times New Roman" pitchFamily="18" charset="0"/>
              </a:rPr>
              <a:t>206.0.68.0/22</a:t>
            </a:r>
          </a:p>
        </p:txBody>
      </p:sp>
      <p:sp>
        <p:nvSpPr>
          <p:cNvPr id="531483" name="Text Box 27"/>
          <p:cNvSpPr txBox="1">
            <a:spLocks noChangeArrowheads="1"/>
          </p:cNvSpPr>
          <p:nvPr/>
        </p:nvSpPr>
        <p:spPr bwMode="auto">
          <a:xfrm>
            <a:off x="3071813" y="955675"/>
            <a:ext cx="2049462" cy="457200"/>
          </a:xfrm>
          <a:prstGeom prst="rect">
            <a:avLst/>
          </a:prstGeom>
          <a:noFill/>
          <a:ln w="9525">
            <a:noFill/>
            <a:miter lim="800000"/>
            <a:headEnd/>
            <a:tailEnd/>
          </a:ln>
          <a:effectLst/>
        </p:spPr>
        <p:txBody>
          <a:bodyPr wrap="none">
            <a:spAutoFit/>
          </a:bodyPr>
          <a:lstStyle/>
          <a:p>
            <a:r>
              <a:rPr kumimoji="1" lang="en-US" altLang="zh-CN" sz="2400">
                <a:solidFill>
                  <a:srgbClr val="333399"/>
                </a:solidFill>
                <a:latin typeface="Arial" charset="0"/>
              </a:rPr>
              <a:t>206.0.64.0/18</a:t>
            </a:r>
          </a:p>
        </p:txBody>
      </p:sp>
      <p:sp>
        <p:nvSpPr>
          <p:cNvPr id="531484" name="AutoShape 28"/>
          <p:cNvSpPr>
            <a:spLocks noChangeArrowheads="1"/>
          </p:cNvSpPr>
          <p:nvPr/>
        </p:nvSpPr>
        <p:spPr bwMode="auto">
          <a:xfrm>
            <a:off x="3273426" y="1344613"/>
            <a:ext cx="1749425" cy="220662"/>
          </a:xfrm>
          <a:prstGeom prst="leftArrow">
            <a:avLst>
              <a:gd name="adj1" fmla="val 50000"/>
              <a:gd name="adj2" fmla="val 198202"/>
            </a:avLst>
          </a:prstGeom>
          <a:solidFill>
            <a:schemeClr val="hlink"/>
          </a:solidFill>
          <a:ln w="9525">
            <a:solidFill>
              <a:srgbClr val="333399"/>
            </a:solidFill>
            <a:miter lim="800000"/>
            <a:headEnd/>
            <a:tailEnd/>
          </a:ln>
          <a:effectLst/>
        </p:spPr>
        <p:txBody>
          <a:bodyPr wrap="none" anchor="ctr"/>
          <a:lstStyle/>
          <a:p>
            <a:endParaRPr lang="zh-CN" altLang="en-US"/>
          </a:p>
        </p:txBody>
      </p:sp>
      <p:sp>
        <p:nvSpPr>
          <p:cNvPr id="531485" name="Text Box 29"/>
          <p:cNvSpPr txBox="1">
            <a:spLocks noChangeArrowheads="1"/>
          </p:cNvSpPr>
          <p:nvPr/>
        </p:nvSpPr>
        <p:spPr bwMode="auto">
          <a:xfrm>
            <a:off x="4943476" y="739775"/>
            <a:ext cx="658813" cy="457200"/>
          </a:xfrm>
          <a:prstGeom prst="rect">
            <a:avLst/>
          </a:prstGeom>
          <a:noFill/>
          <a:ln w="9525">
            <a:noFill/>
            <a:miter lim="800000"/>
            <a:headEnd/>
            <a:tailEnd/>
          </a:ln>
          <a:effectLst/>
        </p:spPr>
        <p:txBody>
          <a:bodyPr wrap="none">
            <a:spAutoFit/>
          </a:bodyPr>
          <a:lstStyle/>
          <a:p>
            <a:r>
              <a:rPr kumimoji="1" lang="en-US" altLang="zh-CN" sz="2400" b="1">
                <a:solidFill>
                  <a:srgbClr val="000066"/>
                </a:solidFill>
                <a:latin typeface="Times New Roman" pitchFamily="18" charset="0"/>
              </a:rPr>
              <a:t>ISP</a:t>
            </a:r>
          </a:p>
        </p:txBody>
      </p:sp>
      <p:sp>
        <p:nvSpPr>
          <p:cNvPr id="531486" name="Text Box 30"/>
          <p:cNvSpPr txBox="1">
            <a:spLocks noChangeArrowheads="1"/>
          </p:cNvSpPr>
          <p:nvPr/>
        </p:nvSpPr>
        <p:spPr bwMode="auto">
          <a:xfrm>
            <a:off x="7885113" y="811213"/>
            <a:ext cx="1090612" cy="457200"/>
          </a:xfrm>
          <a:prstGeom prst="rect">
            <a:avLst/>
          </a:prstGeom>
          <a:noFill/>
          <a:ln w="9525">
            <a:noFill/>
            <a:miter lim="800000"/>
            <a:headEnd/>
            <a:tailEnd/>
          </a:ln>
          <a:effectLst/>
        </p:spPr>
        <p:txBody>
          <a:bodyPr wrap="none">
            <a:spAutoFit/>
          </a:bodyPr>
          <a:lstStyle/>
          <a:p>
            <a:r>
              <a:rPr kumimoji="1" lang="zh-CN" altLang="en-US" sz="2400">
                <a:solidFill>
                  <a:srgbClr val="000066"/>
                </a:solidFill>
                <a:latin typeface="Times New Roman" pitchFamily="18" charset="0"/>
              </a:rPr>
              <a:t>大学 </a:t>
            </a:r>
            <a:r>
              <a:rPr kumimoji="1" lang="en-US" altLang="zh-CN" sz="2400">
                <a:solidFill>
                  <a:srgbClr val="000066"/>
                </a:solidFill>
                <a:latin typeface="Times New Roman" pitchFamily="18" charset="0"/>
              </a:rPr>
              <a:t>X</a:t>
            </a:r>
          </a:p>
        </p:txBody>
      </p:sp>
      <p:sp>
        <p:nvSpPr>
          <p:cNvPr id="531487" name="Line 31"/>
          <p:cNvSpPr>
            <a:spLocks noChangeShapeType="1"/>
          </p:cNvSpPr>
          <p:nvPr/>
        </p:nvSpPr>
        <p:spPr bwMode="auto">
          <a:xfrm flipV="1">
            <a:off x="7248525" y="1104901"/>
            <a:ext cx="636588" cy="220663"/>
          </a:xfrm>
          <a:prstGeom prst="line">
            <a:avLst/>
          </a:prstGeom>
          <a:noFill/>
          <a:ln w="28575">
            <a:solidFill>
              <a:srgbClr val="333399"/>
            </a:solidFill>
            <a:round/>
            <a:headEnd/>
            <a:tailEnd/>
          </a:ln>
          <a:effectLst/>
        </p:spPr>
        <p:txBody>
          <a:bodyPr/>
          <a:lstStyle/>
          <a:p>
            <a:endParaRPr lang="zh-CN" altLang="en-US"/>
          </a:p>
        </p:txBody>
      </p:sp>
      <p:sp>
        <p:nvSpPr>
          <p:cNvPr id="531488" name="Text Box 32"/>
          <p:cNvSpPr txBox="1">
            <a:spLocks noChangeArrowheads="1"/>
          </p:cNvSpPr>
          <p:nvPr/>
        </p:nvSpPr>
        <p:spPr bwMode="auto">
          <a:xfrm>
            <a:off x="3459163" y="3684589"/>
            <a:ext cx="692150" cy="396875"/>
          </a:xfrm>
          <a:prstGeom prst="rect">
            <a:avLst/>
          </a:prstGeom>
          <a:noFill/>
          <a:ln w="9525">
            <a:noFill/>
            <a:miter lim="800000"/>
            <a:headEnd/>
            <a:tailEnd/>
          </a:ln>
          <a:effectLst/>
        </p:spPr>
        <p:txBody>
          <a:bodyPr wrap="none">
            <a:spAutoFit/>
          </a:bodyPr>
          <a:lstStyle/>
          <a:p>
            <a:r>
              <a:rPr kumimoji="1" lang="zh-CN" altLang="en-US" sz="2000">
                <a:solidFill>
                  <a:srgbClr val="000066"/>
                </a:solidFill>
                <a:latin typeface="Times New Roman" pitchFamily="18" charset="0"/>
              </a:rPr>
              <a:t>一系</a:t>
            </a:r>
          </a:p>
        </p:txBody>
      </p:sp>
      <p:sp>
        <p:nvSpPr>
          <p:cNvPr id="531489" name="Text Box 33"/>
          <p:cNvSpPr txBox="1">
            <a:spLocks noChangeArrowheads="1"/>
          </p:cNvSpPr>
          <p:nvPr/>
        </p:nvSpPr>
        <p:spPr bwMode="auto">
          <a:xfrm>
            <a:off x="6167438" y="3613151"/>
            <a:ext cx="692150" cy="396875"/>
          </a:xfrm>
          <a:prstGeom prst="rect">
            <a:avLst/>
          </a:prstGeom>
          <a:noFill/>
          <a:ln w="9525">
            <a:noFill/>
            <a:miter lim="800000"/>
            <a:headEnd/>
            <a:tailEnd/>
          </a:ln>
          <a:effectLst/>
        </p:spPr>
        <p:txBody>
          <a:bodyPr wrap="none">
            <a:spAutoFit/>
          </a:bodyPr>
          <a:lstStyle/>
          <a:p>
            <a:r>
              <a:rPr kumimoji="1" lang="zh-CN" altLang="en-US" sz="2000">
                <a:solidFill>
                  <a:srgbClr val="000066"/>
                </a:solidFill>
                <a:latin typeface="Times New Roman" pitchFamily="18" charset="0"/>
              </a:rPr>
              <a:t>二系</a:t>
            </a:r>
          </a:p>
        </p:txBody>
      </p:sp>
      <p:sp>
        <p:nvSpPr>
          <p:cNvPr id="531490" name="Text Box 34"/>
          <p:cNvSpPr txBox="1">
            <a:spLocks noChangeArrowheads="1"/>
          </p:cNvSpPr>
          <p:nvPr/>
        </p:nvSpPr>
        <p:spPr bwMode="auto">
          <a:xfrm>
            <a:off x="7248525" y="3429001"/>
            <a:ext cx="692150" cy="396875"/>
          </a:xfrm>
          <a:prstGeom prst="rect">
            <a:avLst/>
          </a:prstGeom>
          <a:noFill/>
          <a:ln w="9525">
            <a:noFill/>
            <a:miter lim="800000"/>
            <a:headEnd/>
            <a:tailEnd/>
          </a:ln>
          <a:effectLst/>
        </p:spPr>
        <p:txBody>
          <a:bodyPr wrap="none">
            <a:spAutoFit/>
          </a:bodyPr>
          <a:lstStyle/>
          <a:p>
            <a:r>
              <a:rPr kumimoji="1" lang="zh-CN" altLang="en-US" sz="2000">
                <a:solidFill>
                  <a:srgbClr val="000066"/>
                </a:solidFill>
                <a:latin typeface="Times New Roman" pitchFamily="18" charset="0"/>
              </a:rPr>
              <a:t>三系</a:t>
            </a:r>
          </a:p>
        </p:txBody>
      </p:sp>
      <p:sp>
        <p:nvSpPr>
          <p:cNvPr id="531491" name="Text Box 35"/>
          <p:cNvSpPr txBox="1">
            <a:spLocks noChangeArrowheads="1"/>
          </p:cNvSpPr>
          <p:nvPr/>
        </p:nvSpPr>
        <p:spPr bwMode="auto">
          <a:xfrm>
            <a:off x="9409113" y="3429001"/>
            <a:ext cx="692150" cy="396875"/>
          </a:xfrm>
          <a:prstGeom prst="rect">
            <a:avLst/>
          </a:prstGeom>
          <a:noFill/>
          <a:ln w="9525">
            <a:noFill/>
            <a:miter lim="800000"/>
            <a:headEnd/>
            <a:tailEnd/>
          </a:ln>
          <a:effectLst/>
        </p:spPr>
        <p:txBody>
          <a:bodyPr wrap="none">
            <a:spAutoFit/>
          </a:bodyPr>
          <a:lstStyle/>
          <a:p>
            <a:r>
              <a:rPr kumimoji="1" lang="zh-CN" altLang="en-US" sz="2000">
                <a:solidFill>
                  <a:srgbClr val="000066"/>
                </a:solidFill>
                <a:latin typeface="Times New Roman" pitchFamily="18" charset="0"/>
              </a:rPr>
              <a:t>四系</a:t>
            </a:r>
          </a:p>
        </p:txBody>
      </p:sp>
      <p:sp>
        <p:nvSpPr>
          <p:cNvPr id="531492" name="AutoShape 36"/>
          <p:cNvSpPr>
            <a:spLocks noChangeArrowheads="1"/>
          </p:cNvSpPr>
          <p:nvPr/>
        </p:nvSpPr>
        <p:spPr bwMode="auto">
          <a:xfrm rot="1625099">
            <a:off x="6985000" y="2012950"/>
            <a:ext cx="2503488" cy="173038"/>
          </a:xfrm>
          <a:prstGeom prst="leftArrow">
            <a:avLst>
              <a:gd name="adj1" fmla="val 27083"/>
              <a:gd name="adj2" fmla="val 410994"/>
            </a:avLst>
          </a:prstGeom>
          <a:solidFill>
            <a:srgbClr val="66CCFF"/>
          </a:solidFill>
          <a:ln w="9525">
            <a:solidFill>
              <a:srgbClr val="333399"/>
            </a:solidFill>
            <a:miter lim="800000"/>
            <a:headEnd/>
            <a:tailEnd/>
          </a:ln>
          <a:effectLst/>
        </p:spPr>
        <p:txBody>
          <a:bodyPr wrap="none" anchor="ctr"/>
          <a:lstStyle/>
          <a:p>
            <a:endParaRPr lang="zh-CN" altLang="en-US"/>
          </a:p>
        </p:txBody>
      </p:sp>
      <p:sp>
        <p:nvSpPr>
          <p:cNvPr id="531493" name="Oval 37"/>
          <p:cNvSpPr>
            <a:spLocks noChangeArrowheads="1"/>
          </p:cNvSpPr>
          <p:nvPr/>
        </p:nvSpPr>
        <p:spPr bwMode="auto">
          <a:xfrm>
            <a:off x="8680450" y="2579688"/>
            <a:ext cx="1987550" cy="887412"/>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endParaRPr lang="zh-CN" altLang="en-US"/>
          </a:p>
        </p:txBody>
      </p:sp>
      <p:sp>
        <p:nvSpPr>
          <p:cNvPr id="531494" name="Text Box 38"/>
          <p:cNvSpPr txBox="1">
            <a:spLocks noChangeArrowheads="1"/>
          </p:cNvSpPr>
          <p:nvPr/>
        </p:nvSpPr>
        <p:spPr bwMode="auto">
          <a:xfrm>
            <a:off x="8759826" y="2733676"/>
            <a:ext cx="1691489" cy="646331"/>
          </a:xfrm>
          <a:prstGeom prst="rect">
            <a:avLst/>
          </a:prstGeom>
          <a:noFill/>
          <a:ln w="9525">
            <a:noFill/>
            <a:miter lim="800000"/>
            <a:headEnd/>
            <a:tailEnd/>
          </a:ln>
          <a:effectLst/>
        </p:spPr>
        <p:txBody>
          <a:bodyPr wrap="none">
            <a:spAutoFit/>
          </a:bodyPr>
          <a:lstStyle/>
          <a:p>
            <a:r>
              <a:rPr kumimoji="1" lang="en-US" altLang="zh-CN" sz="1800">
                <a:solidFill>
                  <a:srgbClr val="000066"/>
                </a:solidFill>
                <a:latin typeface="Times New Roman" pitchFamily="18" charset="0"/>
              </a:rPr>
              <a:t>206.0.71.128/26</a:t>
            </a:r>
          </a:p>
          <a:p>
            <a:r>
              <a:rPr kumimoji="1" lang="en-US" altLang="zh-CN" sz="1800">
                <a:solidFill>
                  <a:srgbClr val="000066"/>
                </a:solidFill>
                <a:latin typeface="Times New Roman" pitchFamily="18" charset="0"/>
              </a:rPr>
              <a:t>206.0.71.192/26</a:t>
            </a:r>
          </a:p>
        </p:txBody>
      </p:sp>
      <p:sp>
        <p:nvSpPr>
          <p:cNvPr id="531495" name="AutoShape 39"/>
          <p:cNvSpPr>
            <a:spLocks noChangeArrowheads="1"/>
          </p:cNvSpPr>
          <p:nvPr/>
        </p:nvSpPr>
        <p:spPr bwMode="auto">
          <a:xfrm rot="8870696">
            <a:off x="3321050" y="2108200"/>
            <a:ext cx="2674938" cy="184150"/>
          </a:xfrm>
          <a:prstGeom prst="leftArrow">
            <a:avLst>
              <a:gd name="adj1" fmla="val 27083"/>
              <a:gd name="adj2" fmla="val 412642"/>
            </a:avLst>
          </a:prstGeom>
          <a:solidFill>
            <a:srgbClr val="66CCFF"/>
          </a:solidFill>
          <a:ln w="9525">
            <a:solidFill>
              <a:srgbClr val="333399"/>
            </a:solidFill>
            <a:miter lim="800000"/>
            <a:headEnd/>
            <a:tailEnd/>
          </a:ln>
          <a:effectLst/>
        </p:spPr>
        <p:txBody>
          <a:bodyPr wrap="none" anchor="ctr"/>
          <a:lstStyle/>
          <a:p>
            <a:endParaRPr lang="zh-CN" altLang="en-US"/>
          </a:p>
        </p:txBody>
      </p:sp>
      <p:sp>
        <p:nvSpPr>
          <p:cNvPr id="531496" name="Oval 40"/>
          <p:cNvSpPr>
            <a:spLocks noChangeArrowheads="1"/>
          </p:cNvSpPr>
          <p:nvPr/>
        </p:nvSpPr>
        <p:spPr bwMode="auto">
          <a:xfrm>
            <a:off x="1524001" y="2579688"/>
            <a:ext cx="2384425" cy="1403350"/>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endParaRPr lang="zh-CN" altLang="en-US"/>
          </a:p>
        </p:txBody>
      </p:sp>
      <p:sp>
        <p:nvSpPr>
          <p:cNvPr id="531497" name="Text Box 41"/>
          <p:cNvSpPr txBox="1">
            <a:spLocks noChangeArrowheads="1"/>
          </p:cNvSpPr>
          <p:nvPr/>
        </p:nvSpPr>
        <p:spPr bwMode="auto">
          <a:xfrm>
            <a:off x="1920875" y="2682876"/>
            <a:ext cx="1676400" cy="1190625"/>
          </a:xfrm>
          <a:prstGeom prst="rect">
            <a:avLst/>
          </a:prstGeom>
          <a:noFill/>
          <a:ln w="9525">
            <a:noFill/>
            <a:miter lim="800000"/>
            <a:headEnd/>
            <a:tailEnd/>
          </a:ln>
          <a:effectLst/>
        </p:spPr>
        <p:txBody>
          <a:bodyPr wrap="none">
            <a:spAutoFit/>
          </a:bodyPr>
          <a:lstStyle/>
          <a:p>
            <a:r>
              <a:rPr kumimoji="1" lang="en-US" altLang="zh-CN" sz="1800">
                <a:solidFill>
                  <a:srgbClr val="000066"/>
                </a:solidFill>
                <a:latin typeface="Times New Roman" pitchFamily="18" charset="0"/>
              </a:rPr>
              <a:t>206.0.68.0/25</a:t>
            </a:r>
          </a:p>
          <a:p>
            <a:r>
              <a:rPr kumimoji="1" lang="en-US" altLang="zh-CN" sz="1800">
                <a:solidFill>
                  <a:srgbClr val="000066"/>
                </a:solidFill>
                <a:latin typeface="Times New Roman" pitchFamily="18" charset="0"/>
              </a:rPr>
              <a:t>206.0.68.128/25</a:t>
            </a:r>
          </a:p>
          <a:p>
            <a:r>
              <a:rPr kumimoji="1" lang="en-US" altLang="zh-CN" sz="1800">
                <a:solidFill>
                  <a:srgbClr val="000066"/>
                </a:solidFill>
                <a:latin typeface="Times New Roman" pitchFamily="18" charset="0"/>
              </a:rPr>
              <a:t>206.0.69.0/25</a:t>
            </a:r>
          </a:p>
          <a:p>
            <a:r>
              <a:rPr kumimoji="1" lang="en-US" altLang="zh-CN" sz="1800">
                <a:solidFill>
                  <a:srgbClr val="000066"/>
                </a:solidFill>
                <a:latin typeface="Times New Roman" pitchFamily="18" charset="0"/>
              </a:rPr>
              <a:t>206.0.69.128/25</a:t>
            </a:r>
          </a:p>
        </p:txBody>
      </p:sp>
      <p:sp>
        <p:nvSpPr>
          <p:cNvPr id="531498" name="AutoShape 42"/>
          <p:cNvSpPr>
            <a:spLocks noChangeArrowheads="1"/>
          </p:cNvSpPr>
          <p:nvPr/>
        </p:nvSpPr>
        <p:spPr bwMode="auto">
          <a:xfrm rot="7490917">
            <a:off x="4706145" y="2329657"/>
            <a:ext cx="2143125" cy="188913"/>
          </a:xfrm>
          <a:prstGeom prst="leftArrow">
            <a:avLst>
              <a:gd name="adj1" fmla="val 27083"/>
              <a:gd name="adj2" fmla="val 322268"/>
            </a:avLst>
          </a:prstGeom>
          <a:solidFill>
            <a:srgbClr val="66CCFF"/>
          </a:solidFill>
          <a:ln w="9525">
            <a:solidFill>
              <a:srgbClr val="333399"/>
            </a:solidFill>
            <a:miter lim="800000"/>
            <a:headEnd/>
            <a:tailEnd/>
          </a:ln>
          <a:effectLst/>
        </p:spPr>
        <p:txBody>
          <a:bodyPr wrap="none" anchor="ctr"/>
          <a:lstStyle/>
          <a:p>
            <a:endParaRPr lang="zh-CN" altLang="en-US"/>
          </a:p>
        </p:txBody>
      </p:sp>
      <p:sp>
        <p:nvSpPr>
          <p:cNvPr id="531499" name="Oval 43"/>
          <p:cNvSpPr>
            <a:spLocks noChangeArrowheads="1"/>
          </p:cNvSpPr>
          <p:nvPr/>
        </p:nvSpPr>
        <p:spPr bwMode="auto">
          <a:xfrm>
            <a:off x="4068764" y="2579688"/>
            <a:ext cx="2384425" cy="1403350"/>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endParaRPr lang="zh-CN" altLang="en-US"/>
          </a:p>
        </p:txBody>
      </p:sp>
      <p:sp>
        <p:nvSpPr>
          <p:cNvPr id="531500" name="Text Box 44"/>
          <p:cNvSpPr txBox="1">
            <a:spLocks noChangeArrowheads="1"/>
          </p:cNvSpPr>
          <p:nvPr/>
        </p:nvSpPr>
        <p:spPr bwMode="auto">
          <a:xfrm>
            <a:off x="4465638" y="2682876"/>
            <a:ext cx="1676400" cy="1190625"/>
          </a:xfrm>
          <a:prstGeom prst="rect">
            <a:avLst/>
          </a:prstGeom>
          <a:noFill/>
          <a:ln w="9525">
            <a:noFill/>
            <a:miter lim="800000"/>
            <a:headEnd/>
            <a:tailEnd/>
          </a:ln>
          <a:effectLst/>
        </p:spPr>
        <p:txBody>
          <a:bodyPr wrap="none">
            <a:spAutoFit/>
          </a:bodyPr>
          <a:lstStyle/>
          <a:p>
            <a:r>
              <a:rPr kumimoji="1" lang="en-US" altLang="zh-CN" sz="1800">
                <a:solidFill>
                  <a:srgbClr val="000066"/>
                </a:solidFill>
                <a:latin typeface="Times New Roman" pitchFamily="18" charset="0"/>
              </a:rPr>
              <a:t>206.0.70.0/26</a:t>
            </a:r>
          </a:p>
          <a:p>
            <a:r>
              <a:rPr kumimoji="1" lang="en-US" altLang="zh-CN" sz="1800">
                <a:solidFill>
                  <a:srgbClr val="000066"/>
                </a:solidFill>
                <a:latin typeface="Times New Roman" pitchFamily="18" charset="0"/>
              </a:rPr>
              <a:t>206.0.70.64/26</a:t>
            </a:r>
          </a:p>
          <a:p>
            <a:r>
              <a:rPr kumimoji="1" lang="en-US" altLang="zh-CN" sz="1800">
                <a:solidFill>
                  <a:srgbClr val="000066"/>
                </a:solidFill>
                <a:latin typeface="Times New Roman" pitchFamily="18" charset="0"/>
              </a:rPr>
              <a:t>206.0.70.128/26</a:t>
            </a:r>
          </a:p>
          <a:p>
            <a:r>
              <a:rPr kumimoji="1" lang="en-US" altLang="zh-CN" sz="1800">
                <a:solidFill>
                  <a:srgbClr val="000066"/>
                </a:solidFill>
                <a:latin typeface="Times New Roman" pitchFamily="18" charset="0"/>
              </a:rPr>
              <a:t>206.0.70.192/26</a:t>
            </a:r>
          </a:p>
        </p:txBody>
      </p:sp>
      <p:sp>
        <p:nvSpPr>
          <p:cNvPr id="531501" name="Rectangle 45"/>
          <p:cNvSpPr>
            <a:spLocks noChangeArrowheads="1"/>
          </p:cNvSpPr>
          <p:nvPr/>
        </p:nvSpPr>
        <p:spPr bwMode="auto">
          <a:xfrm>
            <a:off x="5022851" y="2293938"/>
            <a:ext cx="1350963" cy="195262"/>
          </a:xfrm>
          <a:prstGeom prst="rect">
            <a:avLst/>
          </a:prstGeom>
          <a:solidFill>
            <a:schemeClr val="bg1"/>
          </a:solidFill>
          <a:ln w="9525">
            <a:noFill/>
            <a:miter lim="800000"/>
            <a:headEnd/>
            <a:tailEnd/>
          </a:ln>
          <a:effectLst/>
        </p:spPr>
        <p:txBody>
          <a:bodyPr wrap="none" anchor="ctr"/>
          <a:lstStyle/>
          <a:p>
            <a:endParaRPr lang="zh-CN" altLang="en-US"/>
          </a:p>
        </p:txBody>
      </p:sp>
      <p:sp>
        <p:nvSpPr>
          <p:cNvPr id="531502" name="Text Box 46"/>
          <p:cNvSpPr txBox="1">
            <a:spLocks noChangeArrowheads="1"/>
          </p:cNvSpPr>
          <p:nvPr/>
        </p:nvSpPr>
        <p:spPr bwMode="auto">
          <a:xfrm>
            <a:off x="4943475" y="2181226"/>
            <a:ext cx="1447800" cy="366713"/>
          </a:xfrm>
          <a:prstGeom prst="rect">
            <a:avLst/>
          </a:prstGeom>
          <a:noFill/>
          <a:ln w="9525">
            <a:noFill/>
            <a:miter lim="800000"/>
            <a:headEnd/>
            <a:tailEnd/>
          </a:ln>
          <a:effectLst/>
        </p:spPr>
        <p:txBody>
          <a:bodyPr wrap="none">
            <a:spAutoFit/>
          </a:bodyPr>
          <a:lstStyle/>
          <a:p>
            <a:r>
              <a:rPr kumimoji="1" lang="en-US" altLang="zh-CN" sz="1800">
                <a:solidFill>
                  <a:srgbClr val="000066"/>
                </a:solidFill>
                <a:latin typeface="Times New Roman" pitchFamily="18" charset="0"/>
              </a:rPr>
              <a:t>206.0.70.0/24</a:t>
            </a:r>
          </a:p>
        </p:txBody>
      </p:sp>
      <p:sp>
        <p:nvSpPr>
          <p:cNvPr id="531503" name="AutoShape 47"/>
          <p:cNvSpPr>
            <a:spLocks noChangeArrowheads="1"/>
          </p:cNvSpPr>
          <p:nvPr/>
        </p:nvSpPr>
        <p:spPr bwMode="auto">
          <a:xfrm rot="14362323" flipH="1">
            <a:off x="6211888" y="2378076"/>
            <a:ext cx="2144713" cy="188912"/>
          </a:xfrm>
          <a:prstGeom prst="leftArrow">
            <a:avLst>
              <a:gd name="adj1" fmla="val 27083"/>
              <a:gd name="adj2" fmla="val 322509"/>
            </a:avLst>
          </a:prstGeom>
          <a:solidFill>
            <a:srgbClr val="66CCFF"/>
          </a:solidFill>
          <a:ln w="9525">
            <a:solidFill>
              <a:srgbClr val="333399"/>
            </a:solidFill>
            <a:miter lim="800000"/>
            <a:headEnd/>
            <a:tailEnd/>
          </a:ln>
          <a:effectLst/>
        </p:spPr>
        <p:txBody>
          <a:bodyPr wrap="none" anchor="ctr"/>
          <a:lstStyle/>
          <a:p>
            <a:endParaRPr lang="zh-CN" altLang="en-US"/>
          </a:p>
        </p:txBody>
      </p:sp>
      <p:sp>
        <p:nvSpPr>
          <p:cNvPr id="531504" name="Rectangle 48"/>
          <p:cNvSpPr>
            <a:spLocks noChangeArrowheads="1"/>
          </p:cNvSpPr>
          <p:nvPr/>
        </p:nvSpPr>
        <p:spPr bwMode="auto">
          <a:xfrm>
            <a:off x="6692900" y="2312988"/>
            <a:ext cx="1341438" cy="184150"/>
          </a:xfrm>
          <a:prstGeom prst="rect">
            <a:avLst/>
          </a:prstGeom>
          <a:solidFill>
            <a:schemeClr val="bg1"/>
          </a:solidFill>
          <a:ln w="9525">
            <a:noFill/>
            <a:miter lim="800000"/>
            <a:headEnd/>
            <a:tailEnd/>
          </a:ln>
          <a:effectLst/>
        </p:spPr>
        <p:txBody>
          <a:bodyPr wrap="none" anchor="ctr"/>
          <a:lstStyle/>
          <a:p>
            <a:endParaRPr lang="zh-CN" altLang="en-US"/>
          </a:p>
        </p:txBody>
      </p:sp>
      <p:sp>
        <p:nvSpPr>
          <p:cNvPr id="531505" name="Text Box 49"/>
          <p:cNvSpPr txBox="1">
            <a:spLocks noChangeArrowheads="1"/>
          </p:cNvSpPr>
          <p:nvPr/>
        </p:nvSpPr>
        <p:spPr bwMode="auto">
          <a:xfrm>
            <a:off x="6611938" y="2195513"/>
            <a:ext cx="1447800" cy="366712"/>
          </a:xfrm>
          <a:prstGeom prst="rect">
            <a:avLst/>
          </a:prstGeom>
          <a:noFill/>
          <a:ln w="9525">
            <a:noFill/>
            <a:miter lim="800000"/>
            <a:headEnd/>
            <a:tailEnd/>
          </a:ln>
          <a:effectLst/>
        </p:spPr>
        <p:txBody>
          <a:bodyPr wrap="none">
            <a:spAutoFit/>
          </a:bodyPr>
          <a:lstStyle/>
          <a:p>
            <a:r>
              <a:rPr kumimoji="1" lang="en-US" altLang="zh-CN" sz="1800">
                <a:solidFill>
                  <a:srgbClr val="000066"/>
                </a:solidFill>
                <a:latin typeface="Times New Roman" pitchFamily="18" charset="0"/>
              </a:rPr>
              <a:t>206.0.71.0/25</a:t>
            </a:r>
          </a:p>
        </p:txBody>
      </p:sp>
      <p:sp>
        <p:nvSpPr>
          <p:cNvPr id="531506" name="Oval 50"/>
          <p:cNvSpPr>
            <a:spLocks noChangeArrowheads="1"/>
          </p:cNvSpPr>
          <p:nvPr/>
        </p:nvSpPr>
        <p:spPr bwMode="auto">
          <a:xfrm>
            <a:off x="6534150" y="2579688"/>
            <a:ext cx="1987550" cy="887412"/>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endParaRPr lang="zh-CN" altLang="en-US"/>
          </a:p>
        </p:txBody>
      </p:sp>
      <p:sp>
        <p:nvSpPr>
          <p:cNvPr id="531507" name="Text Box 51"/>
          <p:cNvSpPr txBox="1">
            <a:spLocks noChangeArrowheads="1"/>
          </p:cNvSpPr>
          <p:nvPr/>
        </p:nvSpPr>
        <p:spPr bwMode="auto">
          <a:xfrm>
            <a:off x="6692900" y="2733675"/>
            <a:ext cx="1562100" cy="641350"/>
          </a:xfrm>
          <a:prstGeom prst="rect">
            <a:avLst/>
          </a:prstGeom>
          <a:noFill/>
          <a:ln w="9525">
            <a:noFill/>
            <a:miter lim="800000"/>
            <a:headEnd/>
            <a:tailEnd/>
          </a:ln>
          <a:effectLst/>
        </p:spPr>
        <p:txBody>
          <a:bodyPr wrap="none">
            <a:spAutoFit/>
          </a:bodyPr>
          <a:lstStyle/>
          <a:p>
            <a:r>
              <a:rPr kumimoji="1" lang="en-US" altLang="zh-CN" sz="1800">
                <a:solidFill>
                  <a:srgbClr val="000066"/>
                </a:solidFill>
                <a:latin typeface="Times New Roman" pitchFamily="18" charset="0"/>
              </a:rPr>
              <a:t>206.0.71.0/26</a:t>
            </a:r>
          </a:p>
          <a:p>
            <a:r>
              <a:rPr kumimoji="1" lang="en-US" altLang="zh-CN" sz="1800">
                <a:solidFill>
                  <a:srgbClr val="000066"/>
                </a:solidFill>
                <a:latin typeface="Times New Roman" pitchFamily="18" charset="0"/>
              </a:rPr>
              <a:t>206.0.71.64/26</a:t>
            </a:r>
          </a:p>
        </p:txBody>
      </p:sp>
      <p:sp>
        <p:nvSpPr>
          <p:cNvPr id="531508" name="Rectangle 52"/>
          <p:cNvSpPr>
            <a:spLocks noChangeArrowheads="1"/>
          </p:cNvSpPr>
          <p:nvPr/>
        </p:nvSpPr>
        <p:spPr bwMode="auto">
          <a:xfrm>
            <a:off x="8680450" y="2286000"/>
            <a:ext cx="1581150" cy="211138"/>
          </a:xfrm>
          <a:prstGeom prst="rect">
            <a:avLst/>
          </a:prstGeom>
          <a:solidFill>
            <a:schemeClr val="bg1"/>
          </a:solidFill>
          <a:ln w="9525">
            <a:noFill/>
            <a:miter lim="800000"/>
            <a:headEnd/>
            <a:tailEnd/>
          </a:ln>
          <a:effectLst/>
        </p:spPr>
        <p:txBody>
          <a:bodyPr wrap="none" anchor="ctr"/>
          <a:lstStyle/>
          <a:p>
            <a:endParaRPr lang="zh-CN" altLang="en-US"/>
          </a:p>
        </p:txBody>
      </p:sp>
      <p:sp>
        <p:nvSpPr>
          <p:cNvPr id="531509" name="Text Box 53"/>
          <p:cNvSpPr txBox="1">
            <a:spLocks noChangeArrowheads="1"/>
          </p:cNvSpPr>
          <p:nvPr/>
        </p:nvSpPr>
        <p:spPr bwMode="auto">
          <a:xfrm>
            <a:off x="8599488" y="2149476"/>
            <a:ext cx="1676400" cy="366713"/>
          </a:xfrm>
          <a:prstGeom prst="rect">
            <a:avLst/>
          </a:prstGeom>
          <a:noFill/>
          <a:ln w="9525">
            <a:noFill/>
            <a:miter lim="800000"/>
            <a:headEnd/>
            <a:tailEnd/>
          </a:ln>
          <a:effectLst/>
        </p:spPr>
        <p:txBody>
          <a:bodyPr wrap="none">
            <a:spAutoFit/>
          </a:bodyPr>
          <a:lstStyle/>
          <a:p>
            <a:r>
              <a:rPr kumimoji="1" lang="en-US" altLang="zh-CN" sz="1800">
                <a:solidFill>
                  <a:srgbClr val="000066"/>
                </a:solidFill>
                <a:latin typeface="Times New Roman" pitchFamily="18" charset="0"/>
              </a:rPr>
              <a:t>206.0.71.128/25</a:t>
            </a:r>
          </a:p>
        </p:txBody>
      </p:sp>
      <p:sp>
        <p:nvSpPr>
          <p:cNvPr id="531510" name="Rectangle 54"/>
          <p:cNvSpPr>
            <a:spLocks noChangeArrowheads="1"/>
          </p:cNvSpPr>
          <p:nvPr/>
        </p:nvSpPr>
        <p:spPr bwMode="auto">
          <a:xfrm>
            <a:off x="3352800" y="2286000"/>
            <a:ext cx="1341438" cy="211138"/>
          </a:xfrm>
          <a:prstGeom prst="rect">
            <a:avLst/>
          </a:prstGeom>
          <a:solidFill>
            <a:schemeClr val="bg1"/>
          </a:solidFill>
          <a:ln w="9525">
            <a:noFill/>
            <a:miter lim="800000"/>
            <a:headEnd/>
            <a:tailEnd/>
          </a:ln>
          <a:effectLst/>
        </p:spPr>
        <p:txBody>
          <a:bodyPr wrap="none" anchor="ctr"/>
          <a:lstStyle/>
          <a:p>
            <a:endParaRPr lang="zh-CN" altLang="en-US"/>
          </a:p>
        </p:txBody>
      </p:sp>
      <p:sp>
        <p:nvSpPr>
          <p:cNvPr id="531511" name="Text Box 55"/>
          <p:cNvSpPr txBox="1">
            <a:spLocks noChangeArrowheads="1"/>
          </p:cNvSpPr>
          <p:nvPr/>
        </p:nvSpPr>
        <p:spPr bwMode="auto">
          <a:xfrm>
            <a:off x="3271838" y="2181226"/>
            <a:ext cx="1447800" cy="366713"/>
          </a:xfrm>
          <a:prstGeom prst="rect">
            <a:avLst/>
          </a:prstGeom>
          <a:noFill/>
          <a:ln w="9525">
            <a:noFill/>
            <a:miter lim="800000"/>
            <a:headEnd/>
            <a:tailEnd/>
          </a:ln>
          <a:effectLst/>
        </p:spPr>
        <p:txBody>
          <a:bodyPr wrap="none">
            <a:spAutoFit/>
          </a:bodyPr>
          <a:lstStyle/>
          <a:p>
            <a:r>
              <a:rPr kumimoji="1" lang="en-US" altLang="zh-CN" sz="1800">
                <a:solidFill>
                  <a:srgbClr val="000066"/>
                </a:solidFill>
                <a:latin typeface="Times New Roman" pitchFamily="18" charset="0"/>
              </a:rPr>
              <a:t>206.0.68.0/23</a:t>
            </a:r>
          </a:p>
        </p:txBody>
      </p:sp>
      <p:sp>
        <p:nvSpPr>
          <p:cNvPr id="531512" name="Rectangle 56"/>
          <p:cNvSpPr>
            <a:spLocks noChangeArrowheads="1"/>
          </p:cNvSpPr>
          <p:nvPr/>
        </p:nvSpPr>
        <p:spPr bwMode="auto">
          <a:xfrm>
            <a:off x="1524000" y="4149726"/>
            <a:ext cx="9144000" cy="2708275"/>
          </a:xfrm>
          <a:prstGeom prst="rect">
            <a:avLst/>
          </a:prstGeom>
          <a:solidFill>
            <a:srgbClr val="CCECFF"/>
          </a:solidFill>
          <a:ln w="9525">
            <a:noFill/>
            <a:miter lim="800000"/>
            <a:headEnd/>
            <a:tailEnd/>
          </a:ln>
          <a:effectLst/>
        </p:spPr>
        <p:txBody>
          <a:bodyPr wrap="none" anchor="ctr"/>
          <a:lstStyle/>
          <a:p>
            <a:pPr algn="ctr"/>
            <a:endParaRPr lang="zh-CN" altLang="zh-CN">
              <a:ea typeface="宋体" pitchFamily="2" charset="-122"/>
            </a:endParaRPr>
          </a:p>
        </p:txBody>
      </p:sp>
      <p:sp>
        <p:nvSpPr>
          <p:cNvPr id="531513" name="Text Box 57"/>
          <p:cNvSpPr txBox="1">
            <a:spLocks noChangeArrowheads="1"/>
          </p:cNvSpPr>
          <p:nvPr/>
        </p:nvSpPr>
        <p:spPr bwMode="auto">
          <a:xfrm>
            <a:off x="1774826" y="4365626"/>
            <a:ext cx="8678863" cy="2227263"/>
          </a:xfrm>
          <a:prstGeom prst="rect">
            <a:avLst/>
          </a:prstGeom>
          <a:noFill/>
          <a:ln w="9525">
            <a:noFill/>
            <a:miter lim="800000"/>
            <a:headEnd/>
            <a:tailEnd/>
          </a:ln>
          <a:effectLst/>
        </p:spPr>
        <p:txBody>
          <a:bodyPr>
            <a:spAutoFit/>
          </a:bodyPr>
          <a:lstStyle/>
          <a:p>
            <a:r>
              <a:rPr lang="zh-CN" altLang="en-US">
                <a:solidFill>
                  <a:srgbClr val="333399"/>
                </a:solidFill>
                <a:latin typeface="Arial" charset="0"/>
              </a:rPr>
              <a:t>这个 </a:t>
            </a:r>
            <a:r>
              <a:rPr lang="en-US" altLang="zh-CN">
                <a:solidFill>
                  <a:srgbClr val="333399"/>
                </a:solidFill>
                <a:latin typeface="Arial" charset="0"/>
              </a:rPr>
              <a:t>ISP </a:t>
            </a:r>
            <a:r>
              <a:rPr lang="zh-CN" altLang="en-US">
                <a:solidFill>
                  <a:srgbClr val="333399"/>
                </a:solidFill>
                <a:latin typeface="Arial" charset="0"/>
              </a:rPr>
              <a:t>共有 </a:t>
            </a:r>
            <a:r>
              <a:rPr lang="en-US" altLang="zh-CN">
                <a:solidFill>
                  <a:srgbClr val="333399"/>
                </a:solidFill>
                <a:latin typeface="Arial" charset="0"/>
              </a:rPr>
              <a:t>64 </a:t>
            </a:r>
            <a:r>
              <a:rPr lang="zh-CN" altLang="en-US">
                <a:solidFill>
                  <a:srgbClr val="333399"/>
                </a:solidFill>
                <a:latin typeface="Arial" charset="0"/>
              </a:rPr>
              <a:t>个 </a:t>
            </a:r>
            <a:r>
              <a:rPr lang="en-US" altLang="zh-CN">
                <a:solidFill>
                  <a:srgbClr val="333399"/>
                </a:solidFill>
                <a:latin typeface="Arial" charset="0"/>
              </a:rPr>
              <a:t>C </a:t>
            </a:r>
            <a:r>
              <a:rPr lang="zh-CN" altLang="en-US">
                <a:solidFill>
                  <a:srgbClr val="333399"/>
                </a:solidFill>
                <a:latin typeface="Arial" charset="0"/>
              </a:rPr>
              <a:t>类网络。如果不采用 </a:t>
            </a:r>
            <a:r>
              <a:rPr lang="en-US" altLang="zh-CN">
                <a:solidFill>
                  <a:srgbClr val="333399"/>
                </a:solidFill>
                <a:latin typeface="Arial" charset="0"/>
              </a:rPr>
              <a:t>CIDR </a:t>
            </a:r>
            <a:r>
              <a:rPr lang="zh-CN" altLang="en-US">
                <a:solidFill>
                  <a:srgbClr val="333399"/>
                </a:solidFill>
                <a:latin typeface="Arial" charset="0"/>
              </a:rPr>
              <a:t>技术，则在与该 </a:t>
            </a:r>
            <a:r>
              <a:rPr lang="en-US" altLang="zh-CN">
                <a:solidFill>
                  <a:srgbClr val="333399"/>
                </a:solidFill>
                <a:latin typeface="Arial" charset="0"/>
              </a:rPr>
              <a:t>ISP </a:t>
            </a:r>
            <a:r>
              <a:rPr lang="zh-CN" altLang="en-US">
                <a:solidFill>
                  <a:srgbClr val="333399"/>
                </a:solidFill>
                <a:latin typeface="Arial" charset="0"/>
              </a:rPr>
              <a:t>的路由器交换路由信息的每一个路由器的路由表中，就需要有 </a:t>
            </a:r>
            <a:r>
              <a:rPr lang="en-US" altLang="zh-CN">
                <a:solidFill>
                  <a:srgbClr val="333399"/>
                </a:solidFill>
                <a:latin typeface="Arial" charset="0"/>
              </a:rPr>
              <a:t>64 </a:t>
            </a:r>
            <a:r>
              <a:rPr lang="zh-CN" altLang="en-US">
                <a:solidFill>
                  <a:srgbClr val="333399"/>
                </a:solidFill>
                <a:latin typeface="Arial" charset="0"/>
              </a:rPr>
              <a:t>个项目。但采用地址聚合后，只需用路由聚合后的 </a:t>
            </a:r>
            <a:r>
              <a:rPr lang="en-US" altLang="zh-CN">
                <a:solidFill>
                  <a:srgbClr val="333399"/>
                </a:solidFill>
                <a:latin typeface="Arial" charset="0"/>
              </a:rPr>
              <a:t>1 </a:t>
            </a:r>
            <a:r>
              <a:rPr lang="zh-CN" altLang="en-US">
                <a:solidFill>
                  <a:srgbClr val="333399"/>
                </a:solidFill>
                <a:latin typeface="Arial" charset="0"/>
              </a:rPr>
              <a:t>个项目 </a:t>
            </a:r>
            <a:r>
              <a:rPr lang="en-US" altLang="zh-CN">
                <a:solidFill>
                  <a:srgbClr val="333399"/>
                </a:solidFill>
                <a:latin typeface="Arial" charset="0"/>
              </a:rPr>
              <a:t>206.0.64.0/18 </a:t>
            </a:r>
            <a:r>
              <a:rPr lang="zh-CN" altLang="en-US">
                <a:solidFill>
                  <a:srgbClr val="333399"/>
                </a:solidFill>
                <a:latin typeface="Arial" charset="0"/>
              </a:rPr>
              <a:t>就能找到该 </a:t>
            </a:r>
            <a:r>
              <a:rPr lang="en-US" altLang="zh-CN">
                <a:solidFill>
                  <a:srgbClr val="333399"/>
                </a:solidFill>
                <a:latin typeface="Arial" charset="0"/>
              </a:rPr>
              <a:t>ISP</a:t>
            </a:r>
            <a:r>
              <a:rPr lang="zh-CN" altLang="en-US">
                <a:solidFill>
                  <a:srgbClr val="333399"/>
                </a:solidFill>
                <a:latin typeface="Arial" charset="0"/>
              </a:rPr>
              <a:t>。 </a:t>
            </a:r>
          </a:p>
        </p:txBody>
      </p:sp>
      <p:sp>
        <p:nvSpPr>
          <p:cNvPr id="58" name="灯片编号占位符 57"/>
          <p:cNvSpPr>
            <a:spLocks noGrp="1"/>
          </p:cNvSpPr>
          <p:nvPr>
            <p:ph type="sldNum" sz="quarter" idx="12"/>
          </p:nvPr>
        </p:nvSpPr>
        <p:spPr/>
        <p:txBody>
          <a:bodyPr/>
          <a:lstStyle/>
          <a:p>
            <a:fld id="{D3A4A6D3-E7FD-4616-8E66-2F1A332385E9}" type="slidenum">
              <a:rPr lang="en-US" altLang="zh-CN" smtClean="0"/>
              <a:pPr/>
              <a:t>125</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grpId="0" nodeType="afterEffect">
                                  <p:stCondLst>
                                    <p:cond delay="500"/>
                                  </p:stCondLst>
                                  <p:childTnLst>
                                    <p:anim calcmode="discrete" valueType="str">
                                      <p:cBhvr>
                                        <p:cTn id="6" dur="1000" fill="hold"/>
                                        <p:tgtEl>
                                          <p:spTgt spid="53148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83"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ChangeArrowheads="1"/>
          </p:cNvSpPr>
          <p:nvPr/>
        </p:nvSpPr>
        <p:spPr bwMode="auto">
          <a:xfrm>
            <a:off x="1524001" y="2976890"/>
            <a:ext cx="184731" cy="523220"/>
          </a:xfrm>
          <a:prstGeom prst="rect">
            <a:avLst/>
          </a:prstGeom>
          <a:noFill/>
          <a:ln w="9525">
            <a:noFill/>
            <a:miter lim="800000"/>
            <a:headEnd/>
            <a:tailEnd/>
          </a:ln>
          <a:effectLst/>
        </p:spPr>
        <p:txBody>
          <a:bodyPr wrap="none" anchor="ctr">
            <a:spAutoFit/>
          </a:bodyPr>
          <a:lstStyle/>
          <a:p>
            <a:endParaRPr lang="zh-CN" altLang="en-US"/>
          </a:p>
        </p:txBody>
      </p:sp>
      <p:sp>
        <p:nvSpPr>
          <p:cNvPr id="532483" name="Rectangle 3"/>
          <p:cNvSpPr>
            <a:spLocks noChangeArrowheads="1"/>
          </p:cNvSpPr>
          <p:nvPr/>
        </p:nvSpPr>
        <p:spPr bwMode="auto">
          <a:xfrm>
            <a:off x="1524001" y="2981653"/>
            <a:ext cx="184731" cy="523220"/>
          </a:xfrm>
          <a:prstGeom prst="rect">
            <a:avLst/>
          </a:prstGeom>
          <a:noFill/>
          <a:ln w="9525">
            <a:noFill/>
            <a:miter lim="800000"/>
            <a:headEnd/>
            <a:tailEnd/>
          </a:ln>
          <a:effectLst/>
        </p:spPr>
        <p:txBody>
          <a:bodyPr wrap="none" anchor="ctr">
            <a:spAutoFit/>
          </a:bodyPr>
          <a:lstStyle/>
          <a:p>
            <a:endParaRPr lang="zh-CN" altLang="en-US"/>
          </a:p>
        </p:txBody>
      </p:sp>
      <p:sp>
        <p:nvSpPr>
          <p:cNvPr id="532484" name="Rectangle 4"/>
          <p:cNvSpPr>
            <a:spLocks noGrp="1" noChangeArrowheads="1"/>
          </p:cNvSpPr>
          <p:nvPr>
            <p:ph type="title"/>
          </p:nvPr>
        </p:nvSpPr>
        <p:spPr>
          <a:xfrm>
            <a:off x="2443164" y="214314"/>
            <a:ext cx="8116887" cy="1462087"/>
          </a:xfrm>
        </p:spPr>
        <p:txBody>
          <a:bodyPr/>
          <a:lstStyle/>
          <a:p>
            <a:pPr algn="ctr"/>
            <a:r>
              <a:rPr lang="en-US" altLang="zh-CN"/>
              <a:t>2. </a:t>
            </a:r>
            <a:r>
              <a:rPr lang="zh-CN" altLang="en-US"/>
              <a:t>最长前缀匹配</a:t>
            </a:r>
          </a:p>
        </p:txBody>
      </p:sp>
      <p:sp>
        <p:nvSpPr>
          <p:cNvPr id="532485" name="Rectangle 5"/>
          <p:cNvSpPr>
            <a:spLocks noChangeArrowheads="1"/>
          </p:cNvSpPr>
          <p:nvPr/>
        </p:nvSpPr>
        <p:spPr bwMode="auto">
          <a:xfrm>
            <a:off x="1524001" y="3000703"/>
            <a:ext cx="184731" cy="523220"/>
          </a:xfrm>
          <a:prstGeom prst="rect">
            <a:avLst/>
          </a:prstGeom>
          <a:noFill/>
          <a:ln w="9525">
            <a:noFill/>
            <a:miter lim="800000"/>
            <a:headEnd/>
            <a:tailEnd/>
          </a:ln>
          <a:effectLst/>
        </p:spPr>
        <p:txBody>
          <a:bodyPr wrap="none" anchor="ctr">
            <a:spAutoFit/>
          </a:bodyPr>
          <a:lstStyle/>
          <a:p>
            <a:endParaRPr lang="zh-CN" altLang="en-US"/>
          </a:p>
        </p:txBody>
      </p:sp>
      <p:sp>
        <p:nvSpPr>
          <p:cNvPr id="532486" name="Rectangle 6"/>
          <p:cNvSpPr>
            <a:spLocks noGrp="1" noChangeArrowheads="1"/>
          </p:cNvSpPr>
          <p:nvPr>
            <p:ph type="body" idx="1"/>
          </p:nvPr>
        </p:nvSpPr>
        <p:spPr>
          <a:xfrm>
            <a:off x="2566988" y="1906588"/>
            <a:ext cx="7772400" cy="4114800"/>
          </a:xfrm>
        </p:spPr>
        <p:txBody>
          <a:bodyPr/>
          <a:lstStyle/>
          <a:p>
            <a:pPr algn="just"/>
            <a:r>
              <a:rPr lang="zh-CN" altLang="en-US" sz="2800"/>
              <a:t>使用 </a:t>
            </a:r>
            <a:r>
              <a:rPr lang="en-US" altLang="zh-CN" sz="2800"/>
              <a:t>CIDR </a:t>
            </a:r>
            <a:r>
              <a:rPr lang="zh-CN" altLang="en-US" sz="2800"/>
              <a:t>时，路由表中的每个项目由“网络前缀”和“下一跳地址”组成。在查找路由表时可能会得到不止一个匹配结果。 </a:t>
            </a:r>
          </a:p>
          <a:p>
            <a:pPr algn="just"/>
            <a:r>
              <a:rPr lang="zh-CN" altLang="en-US" sz="2800"/>
              <a:t>应当从匹配结果中选择具有最长网络前缀的路由：</a:t>
            </a:r>
            <a:r>
              <a:rPr lang="zh-CN" altLang="en-US" sz="2800">
                <a:solidFill>
                  <a:schemeClr val="hlink"/>
                </a:solidFill>
              </a:rPr>
              <a:t>最长前缀匹配</a:t>
            </a:r>
            <a:r>
              <a:rPr lang="en-US" altLang="zh-CN" sz="2800"/>
              <a:t>(longest-prefix matching)</a:t>
            </a:r>
            <a:r>
              <a:rPr lang="zh-CN" altLang="en-US" sz="2800"/>
              <a:t>。</a:t>
            </a:r>
          </a:p>
          <a:p>
            <a:pPr algn="just"/>
            <a:r>
              <a:rPr lang="zh-CN" altLang="en-US" sz="2800"/>
              <a:t>网络前缀越长，其地址块就越小，因而路由就越具体</a:t>
            </a:r>
            <a:r>
              <a:rPr lang="en-US" altLang="zh-CN" sz="2800"/>
              <a:t>(more specific)</a:t>
            </a:r>
            <a:r>
              <a:rPr lang="en-US" altLang="zh-CN"/>
              <a:t> </a:t>
            </a:r>
            <a:r>
              <a:rPr lang="zh-CN" altLang="en-US" sz="2800"/>
              <a:t>。</a:t>
            </a:r>
          </a:p>
          <a:p>
            <a:pPr algn="just"/>
            <a:r>
              <a:rPr lang="zh-CN" altLang="en-US" sz="2800"/>
              <a:t>最长前缀匹配又称为</a:t>
            </a:r>
            <a:r>
              <a:rPr lang="zh-CN" altLang="en-US" sz="2800">
                <a:solidFill>
                  <a:schemeClr val="hlink"/>
                </a:solidFill>
              </a:rPr>
              <a:t>最长匹配</a:t>
            </a:r>
            <a:r>
              <a:rPr lang="zh-CN" altLang="en-US" sz="2800"/>
              <a:t>或</a:t>
            </a:r>
            <a:r>
              <a:rPr lang="zh-CN" altLang="en-US" sz="2800">
                <a:solidFill>
                  <a:schemeClr val="hlink"/>
                </a:solidFill>
              </a:rPr>
              <a:t>最佳匹配</a:t>
            </a:r>
            <a:r>
              <a:rPr lang="zh-CN" altLang="en-US" sz="2800"/>
              <a:t>。</a:t>
            </a:r>
            <a:r>
              <a:rPr lang="zh-CN" altLang="en-US"/>
              <a:t>  </a:t>
            </a:r>
            <a:r>
              <a:rPr lang="zh-CN" altLang="en-US" sz="2800"/>
              <a:t>  </a:t>
            </a:r>
          </a:p>
        </p:txBody>
      </p:sp>
      <p:sp>
        <p:nvSpPr>
          <p:cNvPr id="9" name="灯片编号占位符 8"/>
          <p:cNvSpPr>
            <a:spLocks noGrp="1"/>
          </p:cNvSpPr>
          <p:nvPr>
            <p:ph type="sldNum" sz="quarter" idx="12"/>
          </p:nvPr>
        </p:nvSpPr>
        <p:spPr/>
        <p:txBody>
          <a:bodyPr/>
          <a:lstStyle/>
          <a:p>
            <a:fld id="{E4E48599-B357-448A-84B1-94919B60A458}" type="slidenum">
              <a:rPr lang="en-US" altLang="zh-CN" smtClean="0"/>
              <a:pPr/>
              <a:t>126</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48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4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4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3506" name="Rectangle 2"/>
          <p:cNvSpPr>
            <a:spLocks noChangeArrowheads="1"/>
          </p:cNvSpPr>
          <p:nvPr/>
        </p:nvSpPr>
        <p:spPr bwMode="auto">
          <a:xfrm>
            <a:off x="3648076" y="4076701"/>
            <a:ext cx="4608513" cy="1584325"/>
          </a:xfrm>
          <a:prstGeom prst="rect">
            <a:avLst/>
          </a:prstGeom>
          <a:solidFill>
            <a:srgbClr val="CCECFF"/>
          </a:solidFill>
          <a:ln w="28575">
            <a:solidFill>
              <a:schemeClr val="hlink"/>
            </a:solidFill>
            <a:miter lim="800000"/>
            <a:headEnd/>
            <a:tailEnd/>
          </a:ln>
          <a:effectLst/>
        </p:spPr>
        <p:txBody>
          <a:bodyPr wrap="none" anchor="ctr"/>
          <a:lstStyle/>
          <a:p>
            <a:endParaRPr lang="zh-CN" altLang="en-US"/>
          </a:p>
        </p:txBody>
      </p:sp>
      <p:sp>
        <p:nvSpPr>
          <p:cNvPr id="533507" name="Rectangle 3"/>
          <p:cNvSpPr>
            <a:spLocks noGrp="1" noChangeArrowheads="1"/>
          </p:cNvSpPr>
          <p:nvPr>
            <p:ph type="title"/>
          </p:nvPr>
        </p:nvSpPr>
        <p:spPr>
          <a:xfrm>
            <a:off x="2063750" y="0"/>
            <a:ext cx="7793038" cy="623888"/>
          </a:xfrm>
        </p:spPr>
        <p:txBody>
          <a:bodyPr/>
          <a:lstStyle/>
          <a:p>
            <a:pPr algn="ctr"/>
            <a:r>
              <a:rPr lang="zh-CN" altLang="en-US" sz="3200"/>
              <a:t>最长前缀匹配举例</a:t>
            </a:r>
          </a:p>
        </p:txBody>
      </p:sp>
      <p:sp>
        <p:nvSpPr>
          <p:cNvPr id="533508" name="Text Box 4"/>
          <p:cNvSpPr txBox="1">
            <a:spLocks noChangeArrowheads="1"/>
          </p:cNvSpPr>
          <p:nvPr/>
        </p:nvSpPr>
        <p:spPr bwMode="auto">
          <a:xfrm>
            <a:off x="1631950" y="692150"/>
            <a:ext cx="7431088" cy="1373188"/>
          </a:xfrm>
          <a:prstGeom prst="rect">
            <a:avLst/>
          </a:prstGeom>
          <a:noFill/>
          <a:ln w="9525">
            <a:noFill/>
            <a:miter lim="800000"/>
            <a:headEnd/>
            <a:tailEnd/>
          </a:ln>
          <a:effectLst/>
        </p:spPr>
        <p:txBody>
          <a:bodyPr wrap="none">
            <a:spAutoFit/>
          </a:bodyPr>
          <a:lstStyle/>
          <a:p>
            <a:r>
              <a:rPr lang="zh-CN" altLang="en-US">
                <a:solidFill>
                  <a:srgbClr val="333399"/>
                </a:solidFill>
                <a:latin typeface="Arial" charset="0"/>
              </a:rPr>
              <a:t>收到的分组的目的地址 </a:t>
            </a:r>
            <a:r>
              <a:rPr lang="en-US" altLang="zh-CN" i="1">
                <a:solidFill>
                  <a:srgbClr val="333399"/>
                </a:solidFill>
                <a:latin typeface="Arial" charset="0"/>
              </a:rPr>
              <a:t>D</a:t>
            </a:r>
            <a:r>
              <a:rPr lang="en-US" altLang="zh-CN">
                <a:solidFill>
                  <a:srgbClr val="333399"/>
                </a:solidFill>
                <a:latin typeface="Arial" charset="0"/>
              </a:rPr>
              <a:t> = 206.0.71.128</a:t>
            </a:r>
          </a:p>
          <a:p>
            <a:r>
              <a:rPr lang="zh-CN" altLang="en-US">
                <a:solidFill>
                  <a:srgbClr val="333399"/>
                </a:solidFill>
                <a:latin typeface="Arial" charset="0"/>
              </a:rPr>
              <a:t>路由表中的项目：</a:t>
            </a:r>
            <a:r>
              <a:rPr lang="en-US" altLang="zh-CN">
                <a:solidFill>
                  <a:srgbClr val="333399"/>
                </a:solidFill>
                <a:latin typeface="Arial" charset="0"/>
              </a:rPr>
              <a:t>206.0.68.0/22        </a:t>
            </a:r>
            <a:r>
              <a:rPr lang="zh-CN" altLang="en-US">
                <a:solidFill>
                  <a:srgbClr val="333399"/>
                </a:solidFill>
                <a:latin typeface="Arial" charset="0"/>
              </a:rPr>
              <a:t>（</a:t>
            </a:r>
            <a:r>
              <a:rPr lang="en-US" altLang="zh-CN">
                <a:solidFill>
                  <a:srgbClr val="333399"/>
                </a:solidFill>
                <a:latin typeface="Arial" charset="0"/>
              </a:rPr>
              <a:t>ISP</a:t>
            </a:r>
            <a:r>
              <a:rPr lang="zh-CN" altLang="en-US">
                <a:solidFill>
                  <a:srgbClr val="333399"/>
                </a:solidFill>
                <a:latin typeface="Arial" charset="0"/>
              </a:rPr>
              <a:t>）</a:t>
            </a:r>
          </a:p>
          <a:p>
            <a:r>
              <a:rPr lang="zh-CN" altLang="en-US">
                <a:solidFill>
                  <a:srgbClr val="333399"/>
                </a:solidFill>
                <a:latin typeface="Arial" charset="0"/>
              </a:rPr>
              <a:t>                             </a:t>
            </a:r>
            <a:r>
              <a:rPr lang="en-US" altLang="zh-CN">
                <a:solidFill>
                  <a:srgbClr val="333399"/>
                </a:solidFill>
                <a:latin typeface="Arial" charset="0"/>
              </a:rPr>
              <a:t>206.0.71.128/25    </a:t>
            </a:r>
            <a:r>
              <a:rPr lang="zh-CN" altLang="en-US">
                <a:solidFill>
                  <a:srgbClr val="333399"/>
                </a:solidFill>
                <a:latin typeface="Arial" charset="0"/>
              </a:rPr>
              <a:t>（四系）</a:t>
            </a:r>
          </a:p>
        </p:txBody>
      </p:sp>
      <p:sp>
        <p:nvSpPr>
          <p:cNvPr id="533509" name="Text Box 5"/>
          <p:cNvSpPr txBox="1">
            <a:spLocks noChangeArrowheads="1"/>
          </p:cNvSpPr>
          <p:nvPr/>
        </p:nvSpPr>
        <p:spPr bwMode="auto">
          <a:xfrm>
            <a:off x="1631950" y="2127251"/>
            <a:ext cx="4491038" cy="519113"/>
          </a:xfrm>
          <a:prstGeom prst="rect">
            <a:avLst/>
          </a:prstGeom>
          <a:noFill/>
          <a:ln w="9525">
            <a:noFill/>
            <a:miter lim="800000"/>
            <a:headEnd/>
            <a:tailEnd/>
          </a:ln>
          <a:effectLst/>
        </p:spPr>
        <p:txBody>
          <a:bodyPr wrap="none">
            <a:spAutoFit/>
          </a:bodyPr>
          <a:lstStyle/>
          <a:p>
            <a:r>
              <a:rPr lang="zh-CN" altLang="en-US">
                <a:solidFill>
                  <a:srgbClr val="333399"/>
                </a:solidFill>
                <a:latin typeface="Arial" charset="0"/>
              </a:rPr>
              <a:t>查找路由表中的第 </a:t>
            </a:r>
            <a:r>
              <a:rPr lang="en-US" altLang="zh-CN">
                <a:solidFill>
                  <a:srgbClr val="333399"/>
                </a:solidFill>
                <a:latin typeface="Arial" charset="0"/>
              </a:rPr>
              <a:t>1 </a:t>
            </a:r>
            <a:r>
              <a:rPr lang="zh-CN" altLang="en-US">
                <a:solidFill>
                  <a:srgbClr val="333399"/>
                </a:solidFill>
                <a:latin typeface="Arial" charset="0"/>
              </a:rPr>
              <a:t>个项目</a:t>
            </a:r>
          </a:p>
        </p:txBody>
      </p:sp>
      <p:sp>
        <p:nvSpPr>
          <p:cNvPr id="533510" name="Text Box 6"/>
          <p:cNvSpPr txBox="1">
            <a:spLocks noChangeArrowheads="1"/>
          </p:cNvSpPr>
          <p:nvPr/>
        </p:nvSpPr>
        <p:spPr bwMode="auto">
          <a:xfrm>
            <a:off x="1558926" y="4581526"/>
            <a:ext cx="8113713" cy="519113"/>
          </a:xfrm>
          <a:prstGeom prst="rect">
            <a:avLst/>
          </a:prstGeom>
          <a:noFill/>
          <a:ln w="9525">
            <a:noFill/>
            <a:miter lim="800000"/>
            <a:headEnd/>
            <a:tailEnd/>
          </a:ln>
          <a:effectLst/>
        </p:spPr>
        <p:txBody>
          <a:bodyPr wrap="none">
            <a:spAutoFit/>
          </a:bodyPr>
          <a:lstStyle/>
          <a:p>
            <a:r>
              <a:rPr lang="en-US" altLang="zh-CN" dirty="0">
                <a:solidFill>
                  <a:srgbClr val="333399"/>
                </a:solidFill>
                <a:latin typeface="Arial" charset="0"/>
              </a:rPr>
              <a:t>AND      </a:t>
            </a:r>
            <a:r>
              <a:rPr lang="en-US" altLang="zh-CN" i="1" dirty="0">
                <a:solidFill>
                  <a:srgbClr val="333399"/>
                </a:solidFill>
                <a:latin typeface="Arial" charset="0"/>
              </a:rPr>
              <a:t>D</a:t>
            </a:r>
            <a:r>
              <a:rPr lang="en-US" altLang="zh-CN" dirty="0">
                <a:solidFill>
                  <a:srgbClr val="333399"/>
                </a:solidFill>
                <a:latin typeface="Arial" charset="0"/>
              </a:rPr>
              <a:t> =       206.           0.       01000111.       0</a:t>
            </a:r>
          </a:p>
        </p:txBody>
      </p:sp>
      <p:sp>
        <p:nvSpPr>
          <p:cNvPr id="533511" name="Text Box 7"/>
          <p:cNvSpPr txBox="1">
            <a:spLocks noChangeArrowheads="1"/>
          </p:cNvSpPr>
          <p:nvPr/>
        </p:nvSpPr>
        <p:spPr bwMode="auto">
          <a:xfrm>
            <a:off x="1631951" y="2560638"/>
            <a:ext cx="8963025" cy="519112"/>
          </a:xfrm>
          <a:prstGeom prst="rect">
            <a:avLst/>
          </a:prstGeom>
          <a:noFill/>
          <a:ln w="9525">
            <a:noFill/>
            <a:miter lim="800000"/>
            <a:headEnd/>
            <a:tailEnd/>
          </a:ln>
          <a:effectLst/>
        </p:spPr>
        <p:txBody>
          <a:bodyPr wrap="none">
            <a:spAutoFit/>
          </a:bodyPr>
          <a:lstStyle/>
          <a:p>
            <a:r>
              <a:rPr lang="zh-CN" altLang="en-US">
                <a:solidFill>
                  <a:srgbClr val="333399"/>
                </a:solidFill>
                <a:latin typeface="Arial" charset="0"/>
              </a:rPr>
              <a:t>第 </a:t>
            </a:r>
            <a:r>
              <a:rPr lang="en-US" altLang="zh-CN">
                <a:solidFill>
                  <a:srgbClr val="333399"/>
                </a:solidFill>
                <a:latin typeface="Arial" charset="0"/>
              </a:rPr>
              <a:t>1 </a:t>
            </a:r>
            <a:r>
              <a:rPr lang="zh-CN" altLang="en-US">
                <a:solidFill>
                  <a:srgbClr val="333399"/>
                </a:solidFill>
                <a:latin typeface="Arial" charset="0"/>
              </a:rPr>
              <a:t>个项目 </a:t>
            </a:r>
            <a:r>
              <a:rPr lang="en-US" altLang="zh-CN">
                <a:solidFill>
                  <a:srgbClr val="333399"/>
                </a:solidFill>
                <a:latin typeface="Arial" charset="0"/>
              </a:rPr>
              <a:t>206.0.68.0/22 </a:t>
            </a:r>
            <a:r>
              <a:rPr lang="zh-CN" altLang="en-US">
                <a:solidFill>
                  <a:srgbClr val="333399"/>
                </a:solidFill>
                <a:latin typeface="Arial" charset="0"/>
              </a:rPr>
              <a:t>的掩码 </a:t>
            </a:r>
            <a:r>
              <a:rPr lang="en-US" altLang="zh-CN" i="1">
                <a:solidFill>
                  <a:srgbClr val="333399"/>
                </a:solidFill>
                <a:latin typeface="Arial" charset="0"/>
              </a:rPr>
              <a:t>M</a:t>
            </a:r>
            <a:r>
              <a:rPr lang="en-US" altLang="zh-CN">
                <a:solidFill>
                  <a:srgbClr val="333399"/>
                </a:solidFill>
                <a:latin typeface="Arial" charset="0"/>
              </a:rPr>
              <a:t> </a:t>
            </a:r>
            <a:r>
              <a:rPr lang="zh-CN" altLang="en-US">
                <a:solidFill>
                  <a:srgbClr val="333399"/>
                </a:solidFill>
                <a:latin typeface="Arial" charset="0"/>
              </a:rPr>
              <a:t>有 </a:t>
            </a:r>
            <a:r>
              <a:rPr lang="en-US" altLang="zh-CN">
                <a:solidFill>
                  <a:srgbClr val="333399"/>
                </a:solidFill>
                <a:latin typeface="Arial" charset="0"/>
              </a:rPr>
              <a:t>22 </a:t>
            </a:r>
            <a:r>
              <a:rPr lang="zh-CN" altLang="en-US">
                <a:solidFill>
                  <a:srgbClr val="333399"/>
                </a:solidFill>
                <a:latin typeface="Arial" charset="0"/>
              </a:rPr>
              <a:t>个连续的 </a:t>
            </a:r>
            <a:r>
              <a:rPr lang="en-US" altLang="zh-CN">
                <a:solidFill>
                  <a:srgbClr val="333399"/>
                </a:solidFill>
                <a:latin typeface="Arial" charset="0"/>
              </a:rPr>
              <a:t>1</a:t>
            </a:r>
            <a:r>
              <a:rPr lang="zh-CN" altLang="en-US">
                <a:solidFill>
                  <a:srgbClr val="333399"/>
                </a:solidFill>
                <a:latin typeface="Arial" charset="0"/>
              </a:rPr>
              <a:t>。</a:t>
            </a:r>
          </a:p>
        </p:txBody>
      </p:sp>
      <p:sp>
        <p:nvSpPr>
          <p:cNvPr id="533512" name="Text Box 8"/>
          <p:cNvSpPr txBox="1">
            <a:spLocks noChangeArrowheads="1"/>
          </p:cNvSpPr>
          <p:nvPr/>
        </p:nvSpPr>
        <p:spPr bwMode="auto">
          <a:xfrm>
            <a:off x="2886075" y="3125788"/>
            <a:ext cx="7096558" cy="523220"/>
          </a:xfrm>
          <a:prstGeom prst="rect">
            <a:avLst/>
          </a:prstGeom>
          <a:noFill/>
          <a:ln w="9525">
            <a:noFill/>
            <a:miter lim="800000"/>
            <a:headEnd/>
            <a:tailEnd/>
          </a:ln>
          <a:effectLst/>
        </p:spPr>
        <p:txBody>
          <a:bodyPr wrap="none">
            <a:spAutoFit/>
          </a:bodyPr>
          <a:lstStyle/>
          <a:p>
            <a:r>
              <a:rPr lang="en-US" altLang="zh-CN" i="1">
                <a:solidFill>
                  <a:srgbClr val="333399"/>
                </a:solidFill>
                <a:latin typeface="Arial" charset="0"/>
              </a:rPr>
              <a:t>M</a:t>
            </a:r>
            <a:r>
              <a:rPr lang="en-US" altLang="zh-CN">
                <a:solidFill>
                  <a:srgbClr val="333399"/>
                </a:solidFill>
                <a:latin typeface="Arial" charset="0"/>
              </a:rPr>
              <a:t> = 11111111 11111111 11111100 00000000</a:t>
            </a:r>
          </a:p>
        </p:txBody>
      </p:sp>
      <p:sp>
        <p:nvSpPr>
          <p:cNvPr id="533513" name="Text Box 9"/>
          <p:cNvSpPr txBox="1">
            <a:spLocks noChangeArrowheads="1"/>
          </p:cNvSpPr>
          <p:nvPr/>
        </p:nvSpPr>
        <p:spPr bwMode="auto">
          <a:xfrm>
            <a:off x="1631951" y="3630613"/>
            <a:ext cx="7078663" cy="519112"/>
          </a:xfrm>
          <a:prstGeom prst="rect">
            <a:avLst/>
          </a:prstGeom>
          <a:noFill/>
          <a:ln w="9525">
            <a:noFill/>
            <a:miter lim="800000"/>
            <a:headEnd/>
            <a:tailEnd/>
          </a:ln>
          <a:effectLst/>
        </p:spPr>
        <p:txBody>
          <a:bodyPr wrap="none">
            <a:spAutoFit/>
          </a:bodyPr>
          <a:lstStyle/>
          <a:p>
            <a:r>
              <a:rPr lang="zh-CN" altLang="en-US">
                <a:solidFill>
                  <a:srgbClr val="333399"/>
                </a:solidFill>
                <a:latin typeface="Arial" charset="0"/>
              </a:rPr>
              <a:t>因此只需把 </a:t>
            </a:r>
            <a:r>
              <a:rPr lang="en-US" altLang="zh-CN" i="1">
                <a:solidFill>
                  <a:srgbClr val="333399"/>
                </a:solidFill>
                <a:latin typeface="Arial" charset="0"/>
              </a:rPr>
              <a:t>D</a:t>
            </a:r>
            <a:r>
              <a:rPr lang="en-US" altLang="zh-CN">
                <a:solidFill>
                  <a:srgbClr val="333399"/>
                </a:solidFill>
                <a:latin typeface="Arial" charset="0"/>
              </a:rPr>
              <a:t> </a:t>
            </a:r>
            <a:r>
              <a:rPr lang="zh-CN" altLang="en-US">
                <a:solidFill>
                  <a:srgbClr val="333399"/>
                </a:solidFill>
                <a:latin typeface="Arial" charset="0"/>
              </a:rPr>
              <a:t>的第 </a:t>
            </a:r>
            <a:r>
              <a:rPr lang="en-US" altLang="zh-CN">
                <a:solidFill>
                  <a:srgbClr val="333399"/>
                </a:solidFill>
                <a:latin typeface="Arial" charset="0"/>
              </a:rPr>
              <a:t>3 </a:t>
            </a:r>
            <a:r>
              <a:rPr lang="zh-CN" altLang="en-US">
                <a:solidFill>
                  <a:srgbClr val="333399"/>
                </a:solidFill>
                <a:latin typeface="Arial" charset="0"/>
              </a:rPr>
              <a:t>个字节转换成二进制。</a:t>
            </a:r>
          </a:p>
        </p:txBody>
      </p:sp>
      <p:sp>
        <p:nvSpPr>
          <p:cNvPr id="533514" name="Text Box 10"/>
          <p:cNvSpPr txBox="1">
            <a:spLocks noChangeArrowheads="1"/>
          </p:cNvSpPr>
          <p:nvPr/>
        </p:nvSpPr>
        <p:spPr bwMode="auto">
          <a:xfrm>
            <a:off x="2844800" y="4062413"/>
            <a:ext cx="7096558" cy="523220"/>
          </a:xfrm>
          <a:prstGeom prst="rect">
            <a:avLst/>
          </a:prstGeom>
          <a:noFill/>
          <a:ln w="9525">
            <a:noFill/>
            <a:miter lim="800000"/>
            <a:headEnd/>
            <a:tailEnd/>
          </a:ln>
          <a:effectLst/>
        </p:spPr>
        <p:txBody>
          <a:bodyPr wrap="none">
            <a:spAutoFit/>
          </a:bodyPr>
          <a:lstStyle/>
          <a:p>
            <a:r>
              <a:rPr lang="en-US" altLang="zh-CN" i="1">
                <a:solidFill>
                  <a:srgbClr val="333399"/>
                </a:solidFill>
                <a:latin typeface="Arial" charset="0"/>
              </a:rPr>
              <a:t>M</a:t>
            </a:r>
            <a:r>
              <a:rPr lang="en-US" altLang="zh-CN">
                <a:solidFill>
                  <a:srgbClr val="333399"/>
                </a:solidFill>
                <a:latin typeface="Arial" charset="0"/>
              </a:rPr>
              <a:t> = 11111111 11111111 11111100 00000000</a:t>
            </a:r>
          </a:p>
        </p:txBody>
      </p:sp>
      <p:sp>
        <p:nvSpPr>
          <p:cNvPr id="533515" name="Line 11"/>
          <p:cNvSpPr>
            <a:spLocks noChangeShapeType="1"/>
          </p:cNvSpPr>
          <p:nvPr/>
        </p:nvSpPr>
        <p:spPr bwMode="auto">
          <a:xfrm>
            <a:off x="1524000" y="5084763"/>
            <a:ext cx="8820150" cy="0"/>
          </a:xfrm>
          <a:prstGeom prst="line">
            <a:avLst/>
          </a:prstGeom>
          <a:noFill/>
          <a:ln w="28575">
            <a:solidFill>
              <a:schemeClr val="tx2"/>
            </a:solidFill>
            <a:round/>
            <a:headEnd/>
            <a:tailEnd/>
          </a:ln>
          <a:effectLst/>
        </p:spPr>
        <p:txBody>
          <a:bodyPr/>
          <a:lstStyle/>
          <a:p>
            <a:endParaRPr lang="zh-CN" altLang="en-US"/>
          </a:p>
        </p:txBody>
      </p:sp>
      <p:sp>
        <p:nvSpPr>
          <p:cNvPr id="533516" name="Text Box 12"/>
          <p:cNvSpPr txBox="1">
            <a:spLocks noChangeArrowheads="1"/>
          </p:cNvSpPr>
          <p:nvPr/>
        </p:nvSpPr>
        <p:spPr bwMode="auto">
          <a:xfrm>
            <a:off x="4176714" y="5157788"/>
            <a:ext cx="5519737" cy="519112"/>
          </a:xfrm>
          <a:prstGeom prst="rect">
            <a:avLst/>
          </a:prstGeom>
          <a:noFill/>
          <a:ln w="9525">
            <a:noFill/>
            <a:miter lim="800000"/>
            <a:headEnd/>
            <a:tailEnd/>
          </a:ln>
          <a:effectLst/>
        </p:spPr>
        <p:txBody>
          <a:bodyPr wrap="none">
            <a:spAutoFit/>
          </a:bodyPr>
          <a:lstStyle/>
          <a:p>
            <a:r>
              <a:rPr lang="en-US" altLang="zh-CN">
                <a:solidFill>
                  <a:srgbClr val="333399"/>
                </a:solidFill>
                <a:latin typeface="Arial" charset="0"/>
              </a:rPr>
              <a:t>206.           0.       01000100.       0</a:t>
            </a:r>
          </a:p>
        </p:txBody>
      </p:sp>
      <p:sp>
        <p:nvSpPr>
          <p:cNvPr id="533517" name="Text Box 13"/>
          <p:cNvSpPr txBox="1">
            <a:spLocks noChangeArrowheads="1"/>
          </p:cNvSpPr>
          <p:nvPr/>
        </p:nvSpPr>
        <p:spPr bwMode="auto">
          <a:xfrm>
            <a:off x="1631950" y="5789613"/>
            <a:ext cx="3627438" cy="519112"/>
          </a:xfrm>
          <a:prstGeom prst="rect">
            <a:avLst/>
          </a:prstGeom>
          <a:noFill/>
          <a:ln w="9525">
            <a:noFill/>
            <a:miter lim="800000"/>
            <a:headEnd/>
            <a:tailEnd/>
          </a:ln>
          <a:effectLst/>
        </p:spPr>
        <p:txBody>
          <a:bodyPr wrap="none">
            <a:spAutoFit/>
          </a:bodyPr>
          <a:lstStyle/>
          <a:p>
            <a:r>
              <a:rPr lang="zh-CN" altLang="en-US">
                <a:solidFill>
                  <a:srgbClr val="333399"/>
                </a:solidFill>
                <a:latin typeface="Arial" charset="0"/>
              </a:rPr>
              <a:t>与 </a:t>
            </a:r>
            <a:r>
              <a:rPr lang="en-US" altLang="zh-CN">
                <a:solidFill>
                  <a:srgbClr val="333399"/>
                </a:solidFill>
                <a:latin typeface="Arial" charset="0"/>
              </a:rPr>
              <a:t>206.0.68.0/22 </a:t>
            </a:r>
            <a:r>
              <a:rPr lang="zh-CN" altLang="en-US">
                <a:solidFill>
                  <a:srgbClr val="333399"/>
                </a:solidFill>
                <a:latin typeface="Arial" charset="0"/>
              </a:rPr>
              <a:t>匹配</a:t>
            </a:r>
          </a:p>
        </p:txBody>
      </p:sp>
      <p:sp>
        <p:nvSpPr>
          <p:cNvPr id="14" name="灯片编号占位符 13"/>
          <p:cNvSpPr>
            <a:spLocks noGrp="1"/>
          </p:cNvSpPr>
          <p:nvPr>
            <p:ph type="sldNum" sz="quarter" idx="12"/>
          </p:nvPr>
        </p:nvSpPr>
        <p:spPr/>
        <p:txBody>
          <a:bodyPr/>
          <a:lstStyle/>
          <a:p>
            <a:fld id="{D3A4A6D3-E7FD-4616-8E66-2F1A332385E9}" type="slidenum">
              <a:rPr lang="en-US" altLang="zh-CN" smtClean="0"/>
              <a:pPr/>
              <a:t>127</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3506"/>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3000" fill="hold" grpId="1" nodeType="afterEffect">
                                  <p:stCondLst>
                                    <p:cond delay="500"/>
                                  </p:stCondLst>
                                  <p:childTnLst>
                                    <p:anim calcmode="discrete" valueType="str">
                                      <p:cBhvr>
                                        <p:cTn id="9" dur="1000" fill="hold"/>
                                        <p:tgtEl>
                                          <p:spTgt spid="533506"/>
                                        </p:tgtEl>
                                        <p:attrNameLst>
                                          <p:attrName>style.visibility</p:attrName>
                                        </p:attrNameLst>
                                      </p:cBhvr>
                                      <p:tavLst>
                                        <p:tav tm="0">
                                          <p:val>
                                            <p:strVal val="hidden"/>
                                          </p:val>
                                        </p:tav>
                                        <p:tav tm="50000">
                                          <p:val>
                                            <p:strVal val="visible"/>
                                          </p:val>
                                        </p:tav>
                                      </p:tavLst>
                                    </p:anim>
                                  </p:childTnLst>
                                </p:cTn>
                              </p:par>
                            </p:childTnLst>
                          </p:cTn>
                        </p:par>
                        <p:par>
                          <p:cTn id="10" fill="hold">
                            <p:stCondLst>
                              <p:cond delay="3500"/>
                            </p:stCondLst>
                            <p:childTnLst>
                              <p:par>
                                <p:cTn id="11" presetID="1" presetClass="entr" presetSubtype="0" fill="hold" grpId="0" nodeType="afterEffect">
                                  <p:stCondLst>
                                    <p:cond delay="0"/>
                                  </p:stCondLst>
                                  <p:childTnLst>
                                    <p:set>
                                      <p:cBhvr>
                                        <p:cTn id="12" dur="1" fill="hold">
                                          <p:stCondLst>
                                            <p:cond delay="0"/>
                                          </p:stCondLst>
                                        </p:cTn>
                                        <p:tgtEl>
                                          <p:spTgt spid="5335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506" grpId="0" animBg="1"/>
      <p:bldP spid="533506" grpId="1" animBg="1"/>
      <p:bldP spid="533517" grpId="0"/>
    </p:bld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4530" name="Rectangle 2"/>
          <p:cNvSpPr>
            <a:spLocks noChangeArrowheads="1"/>
          </p:cNvSpPr>
          <p:nvPr/>
        </p:nvSpPr>
        <p:spPr bwMode="auto">
          <a:xfrm>
            <a:off x="3648076" y="4076701"/>
            <a:ext cx="5280025" cy="1584325"/>
          </a:xfrm>
          <a:prstGeom prst="rect">
            <a:avLst/>
          </a:prstGeom>
          <a:solidFill>
            <a:srgbClr val="CCECFF"/>
          </a:solidFill>
          <a:ln w="28575">
            <a:solidFill>
              <a:schemeClr val="hlink"/>
            </a:solidFill>
            <a:miter lim="800000"/>
            <a:headEnd/>
            <a:tailEnd/>
          </a:ln>
          <a:effectLst/>
        </p:spPr>
        <p:txBody>
          <a:bodyPr wrap="none" anchor="ctr"/>
          <a:lstStyle/>
          <a:p>
            <a:endParaRPr lang="zh-CN" altLang="en-US"/>
          </a:p>
        </p:txBody>
      </p:sp>
      <p:sp>
        <p:nvSpPr>
          <p:cNvPr id="534531" name="Rectangle 3"/>
          <p:cNvSpPr>
            <a:spLocks noGrp="1" noChangeArrowheads="1"/>
          </p:cNvSpPr>
          <p:nvPr>
            <p:ph type="title"/>
          </p:nvPr>
        </p:nvSpPr>
        <p:spPr>
          <a:xfrm>
            <a:off x="2063750" y="0"/>
            <a:ext cx="7793038" cy="623888"/>
          </a:xfrm>
        </p:spPr>
        <p:txBody>
          <a:bodyPr/>
          <a:lstStyle/>
          <a:p>
            <a:pPr algn="ctr"/>
            <a:r>
              <a:rPr lang="zh-CN" altLang="en-US" sz="3200"/>
              <a:t>最长前缀匹配举例</a:t>
            </a:r>
          </a:p>
        </p:txBody>
      </p:sp>
      <p:sp>
        <p:nvSpPr>
          <p:cNvPr id="534532" name="Text Box 4"/>
          <p:cNvSpPr txBox="1">
            <a:spLocks noChangeArrowheads="1"/>
          </p:cNvSpPr>
          <p:nvPr/>
        </p:nvSpPr>
        <p:spPr bwMode="auto">
          <a:xfrm>
            <a:off x="1631950" y="692150"/>
            <a:ext cx="7431088" cy="1373188"/>
          </a:xfrm>
          <a:prstGeom prst="rect">
            <a:avLst/>
          </a:prstGeom>
          <a:noFill/>
          <a:ln w="9525">
            <a:noFill/>
            <a:miter lim="800000"/>
            <a:headEnd/>
            <a:tailEnd/>
          </a:ln>
          <a:effectLst/>
        </p:spPr>
        <p:txBody>
          <a:bodyPr wrap="none">
            <a:spAutoFit/>
          </a:bodyPr>
          <a:lstStyle/>
          <a:p>
            <a:r>
              <a:rPr lang="zh-CN" altLang="en-US">
                <a:solidFill>
                  <a:srgbClr val="333399"/>
                </a:solidFill>
                <a:latin typeface="Arial" charset="0"/>
              </a:rPr>
              <a:t>收到的分组的目的地址 </a:t>
            </a:r>
            <a:r>
              <a:rPr lang="en-US" altLang="zh-CN" i="1">
                <a:solidFill>
                  <a:srgbClr val="333399"/>
                </a:solidFill>
                <a:latin typeface="Arial" charset="0"/>
              </a:rPr>
              <a:t>D</a:t>
            </a:r>
            <a:r>
              <a:rPr lang="en-US" altLang="zh-CN">
                <a:solidFill>
                  <a:srgbClr val="333399"/>
                </a:solidFill>
                <a:latin typeface="Arial" charset="0"/>
              </a:rPr>
              <a:t> = 206.0.71.128</a:t>
            </a:r>
          </a:p>
          <a:p>
            <a:r>
              <a:rPr lang="zh-CN" altLang="en-US">
                <a:solidFill>
                  <a:srgbClr val="333399"/>
                </a:solidFill>
                <a:latin typeface="Arial" charset="0"/>
              </a:rPr>
              <a:t>路由表中的项目：</a:t>
            </a:r>
            <a:r>
              <a:rPr lang="en-US" altLang="zh-CN">
                <a:solidFill>
                  <a:srgbClr val="333399"/>
                </a:solidFill>
                <a:latin typeface="Arial" charset="0"/>
              </a:rPr>
              <a:t>206.0.68.0/22        </a:t>
            </a:r>
            <a:r>
              <a:rPr lang="zh-CN" altLang="en-US">
                <a:solidFill>
                  <a:srgbClr val="333399"/>
                </a:solidFill>
                <a:latin typeface="Arial" charset="0"/>
              </a:rPr>
              <a:t>（</a:t>
            </a:r>
            <a:r>
              <a:rPr lang="en-US" altLang="zh-CN">
                <a:solidFill>
                  <a:srgbClr val="333399"/>
                </a:solidFill>
                <a:latin typeface="Arial" charset="0"/>
              </a:rPr>
              <a:t>ISP</a:t>
            </a:r>
            <a:r>
              <a:rPr lang="zh-CN" altLang="en-US">
                <a:solidFill>
                  <a:srgbClr val="333399"/>
                </a:solidFill>
                <a:latin typeface="Arial" charset="0"/>
              </a:rPr>
              <a:t>）</a:t>
            </a:r>
          </a:p>
          <a:p>
            <a:r>
              <a:rPr lang="zh-CN" altLang="en-US">
                <a:solidFill>
                  <a:srgbClr val="333399"/>
                </a:solidFill>
                <a:latin typeface="Arial" charset="0"/>
              </a:rPr>
              <a:t>                             </a:t>
            </a:r>
            <a:r>
              <a:rPr lang="en-US" altLang="zh-CN">
                <a:solidFill>
                  <a:srgbClr val="333399"/>
                </a:solidFill>
                <a:latin typeface="Arial" charset="0"/>
              </a:rPr>
              <a:t>206.0.71.128/25    </a:t>
            </a:r>
            <a:r>
              <a:rPr lang="zh-CN" altLang="en-US">
                <a:solidFill>
                  <a:srgbClr val="333399"/>
                </a:solidFill>
                <a:latin typeface="Arial" charset="0"/>
              </a:rPr>
              <a:t>（四系）</a:t>
            </a:r>
          </a:p>
        </p:txBody>
      </p:sp>
      <p:sp>
        <p:nvSpPr>
          <p:cNvPr id="534533" name="Text Box 5"/>
          <p:cNvSpPr txBox="1">
            <a:spLocks noChangeArrowheads="1"/>
          </p:cNvSpPr>
          <p:nvPr/>
        </p:nvSpPr>
        <p:spPr bwMode="auto">
          <a:xfrm>
            <a:off x="1631950" y="2127251"/>
            <a:ext cx="4846638" cy="519113"/>
          </a:xfrm>
          <a:prstGeom prst="rect">
            <a:avLst/>
          </a:prstGeom>
          <a:noFill/>
          <a:ln w="9525">
            <a:noFill/>
            <a:miter lim="800000"/>
            <a:headEnd/>
            <a:tailEnd/>
          </a:ln>
          <a:effectLst/>
        </p:spPr>
        <p:txBody>
          <a:bodyPr wrap="none">
            <a:spAutoFit/>
          </a:bodyPr>
          <a:lstStyle/>
          <a:p>
            <a:r>
              <a:rPr lang="zh-CN" altLang="en-US">
                <a:solidFill>
                  <a:srgbClr val="333399"/>
                </a:solidFill>
                <a:latin typeface="Arial" charset="0"/>
              </a:rPr>
              <a:t>再查找路由表中的第 </a:t>
            </a:r>
            <a:r>
              <a:rPr lang="en-US" altLang="zh-CN">
                <a:solidFill>
                  <a:srgbClr val="333399"/>
                </a:solidFill>
                <a:latin typeface="Arial" charset="0"/>
              </a:rPr>
              <a:t>2 </a:t>
            </a:r>
            <a:r>
              <a:rPr lang="zh-CN" altLang="en-US">
                <a:solidFill>
                  <a:srgbClr val="333399"/>
                </a:solidFill>
                <a:latin typeface="Arial" charset="0"/>
              </a:rPr>
              <a:t>个项目</a:t>
            </a:r>
          </a:p>
        </p:txBody>
      </p:sp>
      <p:sp>
        <p:nvSpPr>
          <p:cNvPr id="534534" name="Text Box 6"/>
          <p:cNvSpPr txBox="1">
            <a:spLocks noChangeArrowheads="1"/>
          </p:cNvSpPr>
          <p:nvPr/>
        </p:nvSpPr>
        <p:spPr bwMode="auto">
          <a:xfrm>
            <a:off x="1571626" y="4581526"/>
            <a:ext cx="8804275" cy="519113"/>
          </a:xfrm>
          <a:prstGeom prst="rect">
            <a:avLst/>
          </a:prstGeom>
          <a:noFill/>
          <a:ln w="9525">
            <a:noFill/>
            <a:miter lim="800000"/>
            <a:headEnd/>
            <a:tailEnd/>
          </a:ln>
          <a:effectLst/>
        </p:spPr>
        <p:txBody>
          <a:bodyPr wrap="none">
            <a:spAutoFit/>
          </a:bodyPr>
          <a:lstStyle/>
          <a:p>
            <a:r>
              <a:rPr lang="en-US" altLang="zh-CN">
                <a:solidFill>
                  <a:srgbClr val="333399"/>
                </a:solidFill>
                <a:latin typeface="Arial" charset="0"/>
              </a:rPr>
              <a:t>AND      </a:t>
            </a:r>
            <a:r>
              <a:rPr lang="en-US" altLang="zh-CN" i="1">
                <a:solidFill>
                  <a:srgbClr val="333399"/>
                </a:solidFill>
                <a:latin typeface="Arial" charset="0"/>
              </a:rPr>
              <a:t>D</a:t>
            </a:r>
            <a:r>
              <a:rPr lang="en-US" altLang="zh-CN">
                <a:solidFill>
                  <a:srgbClr val="333399"/>
                </a:solidFill>
                <a:latin typeface="Arial" charset="0"/>
              </a:rPr>
              <a:t> =       206.           0.            71.       10000000</a:t>
            </a:r>
          </a:p>
        </p:txBody>
      </p:sp>
      <p:sp>
        <p:nvSpPr>
          <p:cNvPr id="534535" name="Text Box 7"/>
          <p:cNvSpPr txBox="1">
            <a:spLocks noChangeArrowheads="1"/>
          </p:cNvSpPr>
          <p:nvPr/>
        </p:nvSpPr>
        <p:spPr bwMode="auto">
          <a:xfrm>
            <a:off x="1631950" y="2560638"/>
            <a:ext cx="9359900" cy="519112"/>
          </a:xfrm>
          <a:prstGeom prst="rect">
            <a:avLst/>
          </a:prstGeom>
          <a:noFill/>
          <a:ln w="9525">
            <a:noFill/>
            <a:miter lim="800000"/>
            <a:headEnd/>
            <a:tailEnd/>
          </a:ln>
          <a:effectLst/>
        </p:spPr>
        <p:txBody>
          <a:bodyPr wrap="none">
            <a:spAutoFit/>
          </a:bodyPr>
          <a:lstStyle/>
          <a:p>
            <a:r>
              <a:rPr lang="zh-CN" altLang="en-US">
                <a:solidFill>
                  <a:srgbClr val="333399"/>
                </a:solidFill>
                <a:latin typeface="Arial" charset="0"/>
              </a:rPr>
              <a:t>第 </a:t>
            </a:r>
            <a:r>
              <a:rPr lang="en-US" altLang="zh-CN">
                <a:solidFill>
                  <a:srgbClr val="333399"/>
                </a:solidFill>
                <a:latin typeface="Arial" charset="0"/>
              </a:rPr>
              <a:t>2 </a:t>
            </a:r>
            <a:r>
              <a:rPr lang="zh-CN" altLang="en-US">
                <a:solidFill>
                  <a:srgbClr val="333399"/>
                </a:solidFill>
                <a:latin typeface="Arial" charset="0"/>
              </a:rPr>
              <a:t>个项目 </a:t>
            </a:r>
            <a:r>
              <a:rPr lang="en-US" altLang="zh-CN">
                <a:solidFill>
                  <a:srgbClr val="333399"/>
                </a:solidFill>
                <a:latin typeface="Arial" charset="0"/>
              </a:rPr>
              <a:t>206.0.71.128/25 </a:t>
            </a:r>
            <a:r>
              <a:rPr lang="zh-CN" altLang="en-US">
                <a:solidFill>
                  <a:srgbClr val="333399"/>
                </a:solidFill>
                <a:latin typeface="Arial" charset="0"/>
              </a:rPr>
              <a:t>的掩码 </a:t>
            </a:r>
            <a:r>
              <a:rPr lang="en-US" altLang="zh-CN" i="1">
                <a:solidFill>
                  <a:srgbClr val="333399"/>
                </a:solidFill>
                <a:latin typeface="Arial" charset="0"/>
              </a:rPr>
              <a:t>M</a:t>
            </a:r>
            <a:r>
              <a:rPr lang="en-US" altLang="zh-CN">
                <a:solidFill>
                  <a:srgbClr val="333399"/>
                </a:solidFill>
                <a:latin typeface="Arial" charset="0"/>
              </a:rPr>
              <a:t> </a:t>
            </a:r>
            <a:r>
              <a:rPr lang="zh-CN" altLang="en-US">
                <a:solidFill>
                  <a:srgbClr val="333399"/>
                </a:solidFill>
                <a:latin typeface="Arial" charset="0"/>
              </a:rPr>
              <a:t>有 </a:t>
            </a:r>
            <a:r>
              <a:rPr lang="en-US" altLang="zh-CN">
                <a:solidFill>
                  <a:srgbClr val="333399"/>
                </a:solidFill>
                <a:latin typeface="Arial" charset="0"/>
              </a:rPr>
              <a:t>25 </a:t>
            </a:r>
            <a:r>
              <a:rPr lang="zh-CN" altLang="en-US">
                <a:solidFill>
                  <a:srgbClr val="333399"/>
                </a:solidFill>
                <a:latin typeface="Arial" charset="0"/>
              </a:rPr>
              <a:t>个连续的 </a:t>
            </a:r>
            <a:r>
              <a:rPr lang="en-US" altLang="zh-CN">
                <a:solidFill>
                  <a:srgbClr val="333399"/>
                </a:solidFill>
                <a:latin typeface="Arial" charset="0"/>
              </a:rPr>
              <a:t>1</a:t>
            </a:r>
            <a:r>
              <a:rPr lang="zh-CN" altLang="en-US">
                <a:solidFill>
                  <a:srgbClr val="333399"/>
                </a:solidFill>
                <a:latin typeface="Arial" charset="0"/>
              </a:rPr>
              <a:t>。</a:t>
            </a:r>
          </a:p>
        </p:txBody>
      </p:sp>
      <p:sp>
        <p:nvSpPr>
          <p:cNvPr id="534536" name="Text Box 8"/>
          <p:cNvSpPr txBox="1">
            <a:spLocks noChangeArrowheads="1"/>
          </p:cNvSpPr>
          <p:nvPr/>
        </p:nvSpPr>
        <p:spPr bwMode="auto">
          <a:xfrm>
            <a:off x="2886075" y="3125788"/>
            <a:ext cx="7043210" cy="523220"/>
          </a:xfrm>
          <a:prstGeom prst="rect">
            <a:avLst/>
          </a:prstGeom>
          <a:noFill/>
          <a:ln w="9525">
            <a:noFill/>
            <a:miter lim="800000"/>
            <a:headEnd/>
            <a:tailEnd/>
          </a:ln>
          <a:effectLst/>
        </p:spPr>
        <p:txBody>
          <a:bodyPr wrap="none">
            <a:spAutoFit/>
          </a:bodyPr>
          <a:lstStyle/>
          <a:p>
            <a:r>
              <a:rPr lang="en-US" altLang="zh-CN" i="1">
                <a:solidFill>
                  <a:srgbClr val="333399"/>
                </a:solidFill>
                <a:latin typeface="Arial" charset="0"/>
              </a:rPr>
              <a:t>M</a:t>
            </a:r>
            <a:r>
              <a:rPr lang="en-US" altLang="zh-CN">
                <a:solidFill>
                  <a:srgbClr val="333399"/>
                </a:solidFill>
                <a:latin typeface="Arial" charset="0"/>
              </a:rPr>
              <a:t> = 11111111 11111111 11111111 10000000</a:t>
            </a:r>
          </a:p>
        </p:txBody>
      </p:sp>
      <p:sp>
        <p:nvSpPr>
          <p:cNvPr id="534537" name="Text Box 9"/>
          <p:cNvSpPr txBox="1">
            <a:spLocks noChangeArrowheads="1"/>
          </p:cNvSpPr>
          <p:nvPr/>
        </p:nvSpPr>
        <p:spPr bwMode="auto">
          <a:xfrm>
            <a:off x="1631951" y="3630613"/>
            <a:ext cx="7078663" cy="519112"/>
          </a:xfrm>
          <a:prstGeom prst="rect">
            <a:avLst/>
          </a:prstGeom>
          <a:noFill/>
          <a:ln w="9525">
            <a:noFill/>
            <a:miter lim="800000"/>
            <a:headEnd/>
            <a:tailEnd/>
          </a:ln>
          <a:effectLst/>
        </p:spPr>
        <p:txBody>
          <a:bodyPr wrap="none">
            <a:spAutoFit/>
          </a:bodyPr>
          <a:lstStyle/>
          <a:p>
            <a:r>
              <a:rPr lang="zh-CN" altLang="en-US">
                <a:solidFill>
                  <a:srgbClr val="333399"/>
                </a:solidFill>
                <a:latin typeface="Arial" charset="0"/>
              </a:rPr>
              <a:t>因此只需把 </a:t>
            </a:r>
            <a:r>
              <a:rPr lang="en-US" altLang="zh-CN" i="1">
                <a:solidFill>
                  <a:srgbClr val="333399"/>
                </a:solidFill>
                <a:latin typeface="Arial" charset="0"/>
              </a:rPr>
              <a:t>D</a:t>
            </a:r>
            <a:r>
              <a:rPr lang="en-US" altLang="zh-CN">
                <a:solidFill>
                  <a:srgbClr val="333399"/>
                </a:solidFill>
                <a:latin typeface="Arial" charset="0"/>
              </a:rPr>
              <a:t> </a:t>
            </a:r>
            <a:r>
              <a:rPr lang="zh-CN" altLang="en-US">
                <a:solidFill>
                  <a:srgbClr val="333399"/>
                </a:solidFill>
                <a:latin typeface="Arial" charset="0"/>
              </a:rPr>
              <a:t>的第 </a:t>
            </a:r>
            <a:r>
              <a:rPr lang="en-US" altLang="zh-CN">
                <a:solidFill>
                  <a:srgbClr val="333399"/>
                </a:solidFill>
                <a:latin typeface="Arial" charset="0"/>
              </a:rPr>
              <a:t>4 </a:t>
            </a:r>
            <a:r>
              <a:rPr lang="zh-CN" altLang="en-US">
                <a:solidFill>
                  <a:srgbClr val="333399"/>
                </a:solidFill>
                <a:latin typeface="Arial" charset="0"/>
              </a:rPr>
              <a:t>个字节转换成二进制。</a:t>
            </a:r>
          </a:p>
        </p:txBody>
      </p:sp>
      <p:sp>
        <p:nvSpPr>
          <p:cNvPr id="534538" name="Text Box 10"/>
          <p:cNvSpPr txBox="1">
            <a:spLocks noChangeArrowheads="1"/>
          </p:cNvSpPr>
          <p:nvPr/>
        </p:nvSpPr>
        <p:spPr bwMode="auto">
          <a:xfrm>
            <a:off x="2844800" y="4062413"/>
            <a:ext cx="7043210" cy="523220"/>
          </a:xfrm>
          <a:prstGeom prst="rect">
            <a:avLst/>
          </a:prstGeom>
          <a:noFill/>
          <a:ln w="9525">
            <a:noFill/>
            <a:miter lim="800000"/>
            <a:headEnd/>
            <a:tailEnd/>
          </a:ln>
          <a:effectLst/>
        </p:spPr>
        <p:txBody>
          <a:bodyPr wrap="none">
            <a:spAutoFit/>
          </a:bodyPr>
          <a:lstStyle/>
          <a:p>
            <a:r>
              <a:rPr lang="en-US" altLang="zh-CN" i="1">
                <a:solidFill>
                  <a:srgbClr val="333399"/>
                </a:solidFill>
                <a:latin typeface="Arial" charset="0"/>
              </a:rPr>
              <a:t>M</a:t>
            </a:r>
            <a:r>
              <a:rPr lang="en-US" altLang="zh-CN">
                <a:solidFill>
                  <a:srgbClr val="333399"/>
                </a:solidFill>
                <a:latin typeface="Arial" charset="0"/>
              </a:rPr>
              <a:t> = 11111111 11111111 11111111 10000000</a:t>
            </a:r>
          </a:p>
        </p:txBody>
      </p:sp>
      <p:sp>
        <p:nvSpPr>
          <p:cNvPr id="534539" name="Line 11"/>
          <p:cNvSpPr>
            <a:spLocks noChangeShapeType="1"/>
          </p:cNvSpPr>
          <p:nvPr/>
        </p:nvSpPr>
        <p:spPr bwMode="auto">
          <a:xfrm>
            <a:off x="1524000" y="5084763"/>
            <a:ext cx="8820150" cy="0"/>
          </a:xfrm>
          <a:prstGeom prst="line">
            <a:avLst/>
          </a:prstGeom>
          <a:noFill/>
          <a:ln w="28575">
            <a:solidFill>
              <a:schemeClr val="tx2"/>
            </a:solidFill>
            <a:round/>
            <a:headEnd/>
            <a:tailEnd/>
          </a:ln>
          <a:effectLst/>
        </p:spPr>
        <p:txBody>
          <a:bodyPr/>
          <a:lstStyle/>
          <a:p>
            <a:endParaRPr lang="zh-CN" altLang="en-US"/>
          </a:p>
        </p:txBody>
      </p:sp>
      <p:sp>
        <p:nvSpPr>
          <p:cNvPr id="534540" name="Text Box 12"/>
          <p:cNvSpPr txBox="1">
            <a:spLocks noChangeArrowheads="1"/>
          </p:cNvSpPr>
          <p:nvPr/>
        </p:nvSpPr>
        <p:spPr bwMode="auto">
          <a:xfrm>
            <a:off x="4176713" y="5157788"/>
            <a:ext cx="6210300" cy="519112"/>
          </a:xfrm>
          <a:prstGeom prst="rect">
            <a:avLst/>
          </a:prstGeom>
          <a:noFill/>
          <a:ln w="9525">
            <a:noFill/>
            <a:miter lim="800000"/>
            <a:headEnd/>
            <a:tailEnd/>
          </a:ln>
          <a:effectLst/>
        </p:spPr>
        <p:txBody>
          <a:bodyPr wrap="none">
            <a:spAutoFit/>
          </a:bodyPr>
          <a:lstStyle/>
          <a:p>
            <a:r>
              <a:rPr lang="en-US" altLang="zh-CN">
                <a:solidFill>
                  <a:srgbClr val="333399"/>
                </a:solidFill>
                <a:latin typeface="Arial" charset="0"/>
              </a:rPr>
              <a:t>206.           0.            71.       10000000</a:t>
            </a:r>
          </a:p>
        </p:txBody>
      </p:sp>
      <p:sp>
        <p:nvSpPr>
          <p:cNvPr id="534541" name="Text Box 13"/>
          <p:cNvSpPr txBox="1">
            <a:spLocks noChangeArrowheads="1"/>
          </p:cNvSpPr>
          <p:nvPr/>
        </p:nvSpPr>
        <p:spPr bwMode="auto">
          <a:xfrm>
            <a:off x="1631951" y="5789613"/>
            <a:ext cx="4024313" cy="519112"/>
          </a:xfrm>
          <a:prstGeom prst="rect">
            <a:avLst/>
          </a:prstGeom>
          <a:noFill/>
          <a:ln w="9525">
            <a:noFill/>
            <a:miter lim="800000"/>
            <a:headEnd/>
            <a:tailEnd/>
          </a:ln>
          <a:effectLst/>
        </p:spPr>
        <p:txBody>
          <a:bodyPr wrap="none">
            <a:spAutoFit/>
          </a:bodyPr>
          <a:lstStyle/>
          <a:p>
            <a:r>
              <a:rPr lang="zh-CN" altLang="en-US">
                <a:solidFill>
                  <a:srgbClr val="333399"/>
                </a:solidFill>
                <a:latin typeface="Arial" charset="0"/>
              </a:rPr>
              <a:t>与 </a:t>
            </a:r>
            <a:r>
              <a:rPr lang="en-US" altLang="zh-CN">
                <a:solidFill>
                  <a:srgbClr val="333399"/>
                </a:solidFill>
                <a:latin typeface="Arial" charset="0"/>
              </a:rPr>
              <a:t>206.0.71.128/25 </a:t>
            </a:r>
            <a:r>
              <a:rPr lang="zh-CN" altLang="en-US">
                <a:solidFill>
                  <a:srgbClr val="333399"/>
                </a:solidFill>
                <a:latin typeface="Arial" charset="0"/>
              </a:rPr>
              <a:t>匹配</a:t>
            </a:r>
          </a:p>
        </p:txBody>
      </p:sp>
      <p:sp>
        <p:nvSpPr>
          <p:cNvPr id="14" name="灯片编号占位符 13"/>
          <p:cNvSpPr>
            <a:spLocks noGrp="1"/>
          </p:cNvSpPr>
          <p:nvPr>
            <p:ph type="sldNum" sz="quarter" idx="12"/>
          </p:nvPr>
        </p:nvSpPr>
        <p:spPr/>
        <p:txBody>
          <a:bodyPr/>
          <a:lstStyle/>
          <a:p>
            <a:fld id="{D3A4A6D3-E7FD-4616-8E66-2F1A332385E9}" type="slidenum">
              <a:rPr lang="en-US" altLang="zh-CN" smtClean="0"/>
              <a:pPr/>
              <a:t>128</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4530"/>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3000" fill="hold" grpId="1" nodeType="afterEffect">
                                  <p:stCondLst>
                                    <p:cond delay="500"/>
                                  </p:stCondLst>
                                  <p:childTnLst>
                                    <p:anim calcmode="discrete" valueType="str">
                                      <p:cBhvr>
                                        <p:cTn id="9" dur="1000" fill="hold"/>
                                        <p:tgtEl>
                                          <p:spTgt spid="534530"/>
                                        </p:tgtEl>
                                        <p:attrNameLst>
                                          <p:attrName>style.visibility</p:attrName>
                                        </p:attrNameLst>
                                      </p:cBhvr>
                                      <p:tavLst>
                                        <p:tav tm="0">
                                          <p:val>
                                            <p:strVal val="hidden"/>
                                          </p:val>
                                        </p:tav>
                                        <p:tav tm="50000">
                                          <p:val>
                                            <p:strVal val="visible"/>
                                          </p:val>
                                        </p:tav>
                                      </p:tavLst>
                                    </p:anim>
                                  </p:childTnLst>
                                </p:cTn>
                              </p:par>
                            </p:childTnLst>
                          </p:cTn>
                        </p:par>
                        <p:par>
                          <p:cTn id="10" fill="hold">
                            <p:stCondLst>
                              <p:cond delay="3500"/>
                            </p:stCondLst>
                            <p:childTnLst>
                              <p:par>
                                <p:cTn id="11" presetID="1" presetClass="entr" presetSubtype="0" fill="hold" grpId="0" nodeType="afterEffect">
                                  <p:stCondLst>
                                    <p:cond delay="0"/>
                                  </p:stCondLst>
                                  <p:childTnLst>
                                    <p:set>
                                      <p:cBhvr>
                                        <p:cTn id="12" dur="1" fill="hold">
                                          <p:stCondLst>
                                            <p:cond delay="0"/>
                                          </p:stCondLst>
                                        </p:cTn>
                                        <p:tgtEl>
                                          <p:spTgt spid="5345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30" grpId="0" animBg="1"/>
      <p:bldP spid="534530" grpId="1" animBg="1"/>
      <p:bldP spid="534541"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ChangeArrowheads="1"/>
          </p:cNvSpPr>
          <p:nvPr/>
        </p:nvSpPr>
        <p:spPr bwMode="auto">
          <a:xfrm>
            <a:off x="1524001" y="-261610"/>
            <a:ext cx="184731" cy="523220"/>
          </a:xfrm>
          <a:prstGeom prst="rect">
            <a:avLst/>
          </a:prstGeom>
          <a:noFill/>
          <a:ln w="9525">
            <a:noFill/>
            <a:miter lim="800000"/>
            <a:headEnd/>
            <a:tailEnd/>
          </a:ln>
          <a:effectLst/>
        </p:spPr>
        <p:txBody>
          <a:bodyPr wrap="none" anchor="ctr">
            <a:spAutoFit/>
          </a:bodyPr>
          <a:lstStyle/>
          <a:p>
            <a:endParaRPr lang="zh-CN" altLang="en-US"/>
          </a:p>
        </p:txBody>
      </p:sp>
      <p:sp>
        <p:nvSpPr>
          <p:cNvPr id="535555" name="Rectangle 3"/>
          <p:cNvSpPr>
            <a:spLocks noChangeArrowheads="1"/>
          </p:cNvSpPr>
          <p:nvPr/>
        </p:nvSpPr>
        <p:spPr bwMode="auto">
          <a:xfrm>
            <a:off x="1524001" y="2976890"/>
            <a:ext cx="184731" cy="523220"/>
          </a:xfrm>
          <a:prstGeom prst="rect">
            <a:avLst/>
          </a:prstGeom>
          <a:noFill/>
          <a:ln w="9525">
            <a:noFill/>
            <a:miter lim="800000"/>
            <a:headEnd/>
            <a:tailEnd/>
          </a:ln>
          <a:effectLst/>
        </p:spPr>
        <p:txBody>
          <a:bodyPr wrap="none" anchor="ctr">
            <a:spAutoFit/>
          </a:bodyPr>
          <a:lstStyle/>
          <a:p>
            <a:endParaRPr lang="zh-CN" altLang="en-US"/>
          </a:p>
        </p:txBody>
      </p:sp>
      <p:sp>
        <p:nvSpPr>
          <p:cNvPr id="535556" name="Rectangle 4"/>
          <p:cNvSpPr>
            <a:spLocks noChangeArrowheads="1"/>
          </p:cNvSpPr>
          <p:nvPr/>
        </p:nvSpPr>
        <p:spPr bwMode="auto">
          <a:xfrm>
            <a:off x="1524001" y="-261610"/>
            <a:ext cx="184731" cy="523220"/>
          </a:xfrm>
          <a:prstGeom prst="rect">
            <a:avLst/>
          </a:prstGeom>
          <a:noFill/>
          <a:ln w="9525">
            <a:noFill/>
            <a:miter lim="800000"/>
            <a:headEnd/>
            <a:tailEnd/>
          </a:ln>
          <a:effectLst/>
        </p:spPr>
        <p:txBody>
          <a:bodyPr wrap="none" anchor="ctr">
            <a:spAutoFit/>
          </a:bodyPr>
          <a:lstStyle/>
          <a:p>
            <a:endParaRPr lang="zh-CN" altLang="en-US"/>
          </a:p>
        </p:txBody>
      </p:sp>
      <p:sp>
        <p:nvSpPr>
          <p:cNvPr id="535557" name="Rectangle 5"/>
          <p:cNvSpPr>
            <a:spLocks noChangeArrowheads="1"/>
          </p:cNvSpPr>
          <p:nvPr/>
        </p:nvSpPr>
        <p:spPr bwMode="auto">
          <a:xfrm>
            <a:off x="1524001" y="2981653"/>
            <a:ext cx="184731" cy="523220"/>
          </a:xfrm>
          <a:prstGeom prst="rect">
            <a:avLst/>
          </a:prstGeom>
          <a:noFill/>
          <a:ln w="9525">
            <a:noFill/>
            <a:miter lim="800000"/>
            <a:headEnd/>
            <a:tailEnd/>
          </a:ln>
          <a:effectLst/>
        </p:spPr>
        <p:txBody>
          <a:bodyPr wrap="none" anchor="ctr">
            <a:spAutoFit/>
          </a:bodyPr>
          <a:lstStyle/>
          <a:p>
            <a:endParaRPr lang="zh-CN" altLang="en-US"/>
          </a:p>
        </p:txBody>
      </p:sp>
      <p:sp>
        <p:nvSpPr>
          <p:cNvPr id="535558" name="Rectangle 6"/>
          <p:cNvSpPr>
            <a:spLocks noGrp="1" noChangeArrowheads="1"/>
          </p:cNvSpPr>
          <p:nvPr>
            <p:ph type="title"/>
          </p:nvPr>
        </p:nvSpPr>
        <p:spPr>
          <a:xfrm>
            <a:off x="2443164" y="214314"/>
            <a:ext cx="8116887" cy="1462087"/>
          </a:xfrm>
        </p:spPr>
        <p:txBody>
          <a:bodyPr/>
          <a:lstStyle/>
          <a:p>
            <a:pPr algn="ctr"/>
            <a:r>
              <a:rPr lang="zh-CN" altLang="en-US"/>
              <a:t>最长前缀匹配</a:t>
            </a:r>
          </a:p>
        </p:txBody>
      </p:sp>
      <p:sp>
        <p:nvSpPr>
          <p:cNvPr id="535559" name="Rectangle 7"/>
          <p:cNvSpPr>
            <a:spLocks noChangeArrowheads="1"/>
          </p:cNvSpPr>
          <p:nvPr/>
        </p:nvSpPr>
        <p:spPr bwMode="auto">
          <a:xfrm>
            <a:off x="1524001" y="3000703"/>
            <a:ext cx="184731" cy="523220"/>
          </a:xfrm>
          <a:prstGeom prst="rect">
            <a:avLst/>
          </a:prstGeom>
          <a:noFill/>
          <a:ln w="9525">
            <a:noFill/>
            <a:miter lim="800000"/>
            <a:headEnd/>
            <a:tailEnd/>
          </a:ln>
          <a:effectLst/>
        </p:spPr>
        <p:txBody>
          <a:bodyPr wrap="none" anchor="ctr">
            <a:spAutoFit/>
          </a:bodyPr>
          <a:lstStyle/>
          <a:p>
            <a:endParaRPr lang="zh-CN" altLang="en-US"/>
          </a:p>
        </p:txBody>
      </p:sp>
      <p:sp>
        <p:nvSpPr>
          <p:cNvPr id="535560" name="Rectangle 8"/>
          <p:cNvSpPr>
            <a:spLocks noChangeArrowheads="1"/>
          </p:cNvSpPr>
          <p:nvPr/>
        </p:nvSpPr>
        <p:spPr bwMode="auto">
          <a:xfrm>
            <a:off x="1524001" y="-261610"/>
            <a:ext cx="184731" cy="523220"/>
          </a:xfrm>
          <a:prstGeom prst="rect">
            <a:avLst/>
          </a:prstGeom>
          <a:noFill/>
          <a:ln w="9525">
            <a:noFill/>
            <a:miter lim="800000"/>
            <a:headEnd/>
            <a:tailEnd/>
          </a:ln>
          <a:effectLst/>
        </p:spPr>
        <p:txBody>
          <a:bodyPr wrap="none" anchor="ctr">
            <a:spAutoFit/>
          </a:bodyPr>
          <a:lstStyle/>
          <a:p>
            <a:endParaRPr lang="zh-CN" altLang="en-US"/>
          </a:p>
        </p:txBody>
      </p:sp>
      <p:sp>
        <p:nvSpPr>
          <p:cNvPr id="535561" name="Rectangle 9"/>
          <p:cNvSpPr>
            <a:spLocks noGrp="1" noChangeArrowheads="1"/>
          </p:cNvSpPr>
          <p:nvPr>
            <p:ph type="body" idx="1"/>
          </p:nvPr>
        </p:nvSpPr>
        <p:spPr>
          <a:xfrm>
            <a:off x="1919288" y="1906588"/>
            <a:ext cx="8420100" cy="4114800"/>
          </a:xfrm>
        </p:spPr>
        <p:txBody>
          <a:bodyPr/>
          <a:lstStyle/>
          <a:p>
            <a:pPr>
              <a:buFont typeface="Wingdings" pitchFamily="2" charset="2"/>
              <a:buNone/>
            </a:pPr>
            <a:r>
              <a:rPr lang="en-US" altLang="zh-CN" sz="2800" i="1"/>
              <a:t>D </a:t>
            </a:r>
            <a:r>
              <a:rPr lang="en-US" altLang="zh-CN" sz="2800">
                <a:solidFill>
                  <a:schemeClr val="hlink"/>
                </a:solidFill>
              </a:rPr>
              <a:t>AND</a:t>
            </a:r>
            <a:r>
              <a:rPr lang="en-US" altLang="zh-CN" sz="2800"/>
              <a:t> (11111111 11111111 11111100 00000000)</a:t>
            </a:r>
          </a:p>
          <a:p>
            <a:pPr>
              <a:buFont typeface="Wingdings" pitchFamily="2" charset="2"/>
              <a:buNone/>
            </a:pPr>
            <a:r>
              <a:rPr lang="en-US" altLang="zh-CN" sz="2800"/>
              <a:t>          = 206.0.68.0/22            </a:t>
            </a:r>
            <a:r>
              <a:rPr lang="zh-CN" altLang="en-US" sz="2800"/>
              <a:t>匹配</a:t>
            </a:r>
            <a:endParaRPr lang="zh-CN" altLang="en-US" sz="2800" i="1"/>
          </a:p>
          <a:p>
            <a:pPr>
              <a:buFont typeface="Wingdings" pitchFamily="2" charset="2"/>
              <a:buNone/>
            </a:pPr>
            <a:r>
              <a:rPr lang="en-US" altLang="zh-CN" sz="2800" i="1"/>
              <a:t>D </a:t>
            </a:r>
            <a:r>
              <a:rPr lang="en-US" altLang="zh-CN" sz="2800">
                <a:solidFill>
                  <a:schemeClr val="hlink"/>
                </a:solidFill>
              </a:rPr>
              <a:t>AND</a:t>
            </a:r>
            <a:r>
              <a:rPr lang="en-US" altLang="zh-CN" sz="2800"/>
              <a:t> (11111111 11111111 11111111 10000000)</a:t>
            </a:r>
          </a:p>
          <a:p>
            <a:pPr>
              <a:buFont typeface="Wingdings" pitchFamily="2" charset="2"/>
              <a:buNone/>
            </a:pPr>
            <a:r>
              <a:rPr lang="en-US" altLang="zh-CN" sz="2800"/>
              <a:t>         = 206.0.71.128/25         </a:t>
            </a:r>
            <a:r>
              <a:rPr lang="zh-CN" altLang="en-US" sz="2800"/>
              <a:t>匹配</a:t>
            </a:r>
          </a:p>
          <a:p>
            <a:r>
              <a:rPr lang="zh-CN" altLang="en-US" sz="2800"/>
              <a:t>选择两个匹配的地址中更具体的一个，即选择</a:t>
            </a:r>
            <a:r>
              <a:rPr lang="zh-CN" altLang="en-US" sz="2800">
                <a:solidFill>
                  <a:schemeClr val="hlink"/>
                </a:solidFill>
              </a:rPr>
              <a:t>最长前缀的地址</a:t>
            </a:r>
            <a:r>
              <a:rPr lang="zh-CN" altLang="en-US" sz="2800"/>
              <a:t>。</a:t>
            </a:r>
            <a:r>
              <a:rPr lang="zh-CN" altLang="en-US"/>
              <a:t> </a:t>
            </a:r>
          </a:p>
        </p:txBody>
      </p:sp>
      <p:sp>
        <p:nvSpPr>
          <p:cNvPr id="535562" name="Line 10"/>
          <p:cNvSpPr>
            <a:spLocks noChangeShapeType="1"/>
          </p:cNvSpPr>
          <p:nvPr/>
        </p:nvSpPr>
        <p:spPr bwMode="auto">
          <a:xfrm>
            <a:off x="3235326" y="3938588"/>
            <a:ext cx="4175125" cy="0"/>
          </a:xfrm>
          <a:prstGeom prst="line">
            <a:avLst/>
          </a:prstGeom>
          <a:noFill/>
          <a:ln w="76200">
            <a:solidFill>
              <a:schemeClr val="hlink"/>
            </a:solidFill>
            <a:round/>
            <a:headEnd/>
            <a:tailEnd/>
          </a:ln>
          <a:effectLst/>
        </p:spPr>
        <p:txBody>
          <a:bodyPr/>
          <a:lstStyle/>
          <a:p>
            <a:endParaRPr lang="zh-CN" altLang="en-US"/>
          </a:p>
        </p:txBody>
      </p:sp>
      <p:sp>
        <p:nvSpPr>
          <p:cNvPr id="13" name="灯片编号占位符 12"/>
          <p:cNvSpPr>
            <a:spLocks noGrp="1"/>
          </p:cNvSpPr>
          <p:nvPr>
            <p:ph type="sldNum" sz="quarter" idx="12"/>
          </p:nvPr>
        </p:nvSpPr>
        <p:spPr/>
        <p:txBody>
          <a:bodyPr/>
          <a:lstStyle/>
          <a:p>
            <a:fld id="{E4E48599-B357-448A-84B1-94919B60A458}" type="slidenum">
              <a:rPr lang="en-US" altLang="zh-CN" smtClean="0"/>
              <a:pPr/>
              <a:t>129</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3556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556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3556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556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5561">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repeatCount="3000" fill="hold" grpId="0" nodeType="afterEffect">
                                  <p:stCondLst>
                                    <p:cond delay="500"/>
                                  </p:stCondLst>
                                  <p:childTnLst>
                                    <p:set>
                                      <p:cBhvr>
                                        <p:cTn id="21" dur="1" fill="hold">
                                          <p:stCondLst>
                                            <p:cond delay="0"/>
                                          </p:stCondLst>
                                        </p:cTn>
                                        <p:tgtEl>
                                          <p:spTgt spid="535562"/>
                                        </p:tgtEl>
                                        <p:attrNameLst>
                                          <p:attrName>style.visibility</p:attrName>
                                        </p:attrNameLst>
                                      </p:cBhvr>
                                      <p:to>
                                        <p:strVal val="visible"/>
                                      </p:to>
                                    </p:set>
                                  </p:childTnLst>
                                </p:cTn>
                              </p:par>
                            </p:childTnLst>
                          </p:cTn>
                        </p:par>
                        <p:par>
                          <p:cTn id="22" fill="hold">
                            <p:stCondLst>
                              <p:cond delay="500"/>
                            </p:stCondLst>
                            <p:childTnLst>
                              <p:par>
                                <p:cTn id="23" presetID="35" presetClass="emph" presetSubtype="0" repeatCount="3000" fill="hold" grpId="1" nodeType="afterEffect">
                                  <p:stCondLst>
                                    <p:cond delay="500"/>
                                  </p:stCondLst>
                                  <p:childTnLst>
                                    <p:anim calcmode="discrete" valueType="str">
                                      <p:cBhvr>
                                        <p:cTn id="24" dur="1000" fill="hold"/>
                                        <p:tgtEl>
                                          <p:spTgt spid="53556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5561" grpId="0" build="p"/>
      <p:bldP spid="535562" grpId="0" animBg="1"/>
      <p:bldP spid="535562" grpId="1"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7204" name="Rectangle 4"/>
          <p:cNvSpPr>
            <a:spLocks noChangeArrowheads="1"/>
          </p:cNvSpPr>
          <p:nvPr/>
        </p:nvSpPr>
        <p:spPr bwMode="auto">
          <a:xfrm>
            <a:off x="3309938" y="44451"/>
            <a:ext cx="5162550" cy="519113"/>
          </a:xfrm>
          <a:prstGeom prst="rect">
            <a:avLst/>
          </a:prstGeom>
          <a:noFill/>
          <a:ln w="9525">
            <a:noFill/>
            <a:miter lim="800000"/>
            <a:headEnd/>
            <a:tailEnd/>
          </a:ln>
          <a:effectLst/>
        </p:spPr>
        <p:txBody>
          <a:bodyPr wrap="none" anchor="ctr">
            <a:spAutoFit/>
          </a:bodyPr>
          <a:lstStyle/>
          <a:p>
            <a:pPr algn="ctr"/>
            <a:r>
              <a:rPr lang="zh-CN" altLang="en-US">
                <a:solidFill>
                  <a:schemeClr val="folHlink"/>
                </a:solidFill>
                <a:latin typeface="黑体" pitchFamily="2" charset="-122"/>
                <a:cs typeface="Times New Roman" pitchFamily="18" charset="0"/>
              </a:rPr>
              <a:t>虚电路服务与数据报服务的对比</a:t>
            </a:r>
            <a:endParaRPr lang="zh-CN" altLang="en-US" sz="4800">
              <a:solidFill>
                <a:schemeClr val="folHlink"/>
              </a:solidFill>
              <a:latin typeface="黑体" pitchFamily="2" charset="-122"/>
              <a:cs typeface="Times New Roman" pitchFamily="18" charset="0"/>
            </a:endParaRPr>
          </a:p>
        </p:txBody>
      </p:sp>
      <p:graphicFrame>
        <p:nvGraphicFramePr>
          <p:cNvPr id="947371" name="Group 171"/>
          <p:cNvGraphicFramePr>
            <a:graphicFrameLocks noGrp="1"/>
          </p:cNvGraphicFramePr>
          <p:nvPr/>
        </p:nvGraphicFramePr>
        <p:xfrm>
          <a:off x="1631951" y="620714"/>
          <a:ext cx="8856663" cy="5107941"/>
        </p:xfrm>
        <a:graphic>
          <a:graphicData uri="http://schemas.openxmlformats.org/drawingml/2006/table">
            <a:tbl>
              <a:tblPr/>
              <a:tblGrid>
                <a:gridCol w="2016125">
                  <a:extLst>
                    <a:ext uri="{9D8B030D-6E8A-4147-A177-3AD203B41FA5}">
                      <a16:colId xmlns:a16="http://schemas.microsoft.com/office/drawing/2014/main" val="20000"/>
                    </a:ext>
                  </a:extLst>
                </a:gridCol>
                <a:gridCol w="3328988">
                  <a:extLst>
                    <a:ext uri="{9D8B030D-6E8A-4147-A177-3AD203B41FA5}">
                      <a16:colId xmlns:a16="http://schemas.microsoft.com/office/drawing/2014/main" val="20001"/>
                    </a:ext>
                  </a:extLst>
                </a:gridCol>
                <a:gridCol w="3511550">
                  <a:extLst>
                    <a:ext uri="{9D8B030D-6E8A-4147-A177-3AD203B41FA5}">
                      <a16:colId xmlns:a16="http://schemas.microsoft.com/office/drawing/2014/main" val="20002"/>
                    </a:ext>
                  </a:extLst>
                </a:gridCol>
              </a:tblGrid>
              <a:tr h="623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a:ln>
                            <a:noFill/>
                          </a:ln>
                          <a:solidFill>
                            <a:schemeClr val="folHlink"/>
                          </a:solidFill>
                          <a:effectLst/>
                          <a:latin typeface="Times New Roman" pitchFamily="18" charset="0"/>
                          <a:ea typeface="黑体" pitchFamily="2" charset="-122"/>
                          <a:cs typeface="Times New Roman" pitchFamily="18" charset="0"/>
                        </a:rPr>
                        <a:t>对比的方面</a:t>
                      </a:r>
                      <a:endParaRPr kumimoji="0" lang="zh-CN" altLang="en-US" sz="4400" b="0" i="0" u="none" strike="noStrike" cap="none" normalizeH="0" baseline="0">
                        <a:ln>
                          <a:noFill/>
                        </a:ln>
                        <a:solidFill>
                          <a:schemeClr val="folHlink"/>
                        </a:solidFill>
                        <a:effectLst/>
                        <a:latin typeface="Arial" charset="0"/>
                        <a:ea typeface="黑体" pitchFamily="2" charset="-122"/>
                        <a:cs typeface="Times New Roman" pitchFamily="18"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a:ln>
                            <a:noFill/>
                          </a:ln>
                          <a:solidFill>
                            <a:schemeClr val="folHlink"/>
                          </a:solidFill>
                          <a:effectLst/>
                          <a:latin typeface="Times New Roman" pitchFamily="18" charset="0"/>
                          <a:ea typeface="黑体" pitchFamily="2" charset="-122"/>
                          <a:cs typeface="Times New Roman" pitchFamily="18" charset="0"/>
                        </a:rPr>
                        <a:t>虚电路服务</a:t>
                      </a:r>
                      <a:endParaRPr kumimoji="0" lang="zh-CN" altLang="en-US" sz="4400" b="0" i="0" u="none" strike="noStrike" cap="none" normalizeH="0" baseline="0">
                        <a:ln>
                          <a:noFill/>
                        </a:ln>
                        <a:solidFill>
                          <a:schemeClr val="folHlink"/>
                        </a:solidFill>
                        <a:effectLst/>
                        <a:latin typeface="Arial" charset="0"/>
                        <a:ea typeface="黑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a:ln>
                            <a:noFill/>
                          </a:ln>
                          <a:solidFill>
                            <a:schemeClr val="folHlink"/>
                          </a:solidFill>
                          <a:effectLst/>
                          <a:latin typeface="Times New Roman" pitchFamily="18" charset="0"/>
                          <a:ea typeface="黑体" pitchFamily="2" charset="-122"/>
                          <a:cs typeface="Times New Roman" pitchFamily="18" charset="0"/>
                        </a:rPr>
                        <a:t>数据报服务</a:t>
                      </a:r>
                      <a:endParaRPr kumimoji="0" lang="zh-CN" altLang="en-US" sz="4400" b="0" i="0" u="none" strike="noStrike" cap="none" normalizeH="0" baseline="0">
                        <a:ln>
                          <a:noFill/>
                        </a:ln>
                        <a:solidFill>
                          <a:schemeClr val="folHlink"/>
                        </a:solidFill>
                        <a:effectLst/>
                        <a:latin typeface="Arial" charset="0"/>
                        <a:ea typeface="黑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0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folHlink"/>
                          </a:solidFill>
                          <a:effectLst/>
                          <a:latin typeface="Times New Roman" pitchFamily="18" charset="0"/>
                          <a:ea typeface="黑体" pitchFamily="2" charset="-122"/>
                          <a:cs typeface="Times New Roman" pitchFamily="18" charset="0"/>
                        </a:rPr>
                        <a:t>思路</a:t>
                      </a:r>
                      <a:endParaRPr kumimoji="0" lang="zh-CN" altLang="en-US" sz="4000" b="0" i="0" u="none" strike="noStrike" cap="none" normalizeH="0" baseline="0">
                        <a:ln>
                          <a:noFill/>
                        </a:ln>
                        <a:solidFill>
                          <a:schemeClr val="folHlink"/>
                        </a:solidFill>
                        <a:effectLst/>
                        <a:latin typeface="Arial" charset="0"/>
                        <a:ea typeface="黑体" pitchFamily="2" charset="-122"/>
                        <a:cs typeface="Times New Roman" pitchFamily="18"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folHlink"/>
                          </a:solidFill>
                          <a:effectLst/>
                          <a:latin typeface="Times New Roman" pitchFamily="18" charset="0"/>
                          <a:ea typeface="黑体" pitchFamily="2" charset="-122"/>
                          <a:cs typeface="Times New Roman" pitchFamily="18" charset="0"/>
                        </a:rPr>
                        <a:t>可靠通信应当由网络来保证</a:t>
                      </a:r>
                      <a:endParaRPr kumimoji="0" lang="zh-CN" altLang="en-US" sz="4000" b="0" i="0" u="none" strike="noStrike" cap="none" normalizeH="0" baseline="0">
                        <a:ln>
                          <a:noFill/>
                        </a:ln>
                        <a:solidFill>
                          <a:schemeClr val="folHlink"/>
                        </a:solidFill>
                        <a:effectLst/>
                        <a:latin typeface="Arial" charset="0"/>
                        <a:ea typeface="黑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folHlink"/>
                          </a:solidFill>
                          <a:effectLst/>
                          <a:latin typeface="Times New Roman" pitchFamily="18" charset="0"/>
                          <a:ea typeface="黑体" pitchFamily="2" charset="-122"/>
                          <a:cs typeface="Times New Roman" pitchFamily="18" charset="0"/>
                        </a:rPr>
                        <a:t>可靠通信应当由用户主机来保证</a:t>
                      </a:r>
                      <a:endParaRPr kumimoji="0" lang="zh-CN" altLang="en-US" sz="4000" b="0" i="0" u="none" strike="noStrike" cap="none" normalizeH="0" baseline="0">
                        <a:ln>
                          <a:noFill/>
                        </a:ln>
                        <a:solidFill>
                          <a:schemeClr val="folHlink"/>
                        </a:solidFill>
                        <a:effectLst/>
                        <a:latin typeface="Arial" charset="0"/>
                        <a:ea typeface="黑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1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folHlink"/>
                          </a:solidFill>
                          <a:effectLst/>
                          <a:latin typeface="Times New Roman" pitchFamily="18" charset="0"/>
                          <a:ea typeface="黑体" pitchFamily="2" charset="-122"/>
                          <a:cs typeface="Times New Roman" pitchFamily="18" charset="0"/>
                        </a:rPr>
                        <a:t>连接的建立</a:t>
                      </a:r>
                      <a:endParaRPr kumimoji="0" lang="zh-CN" altLang="en-US" sz="4000" b="0" i="0" u="none" strike="noStrike" cap="none" normalizeH="0" baseline="0">
                        <a:ln>
                          <a:noFill/>
                        </a:ln>
                        <a:solidFill>
                          <a:schemeClr val="folHlink"/>
                        </a:solidFill>
                        <a:effectLst/>
                        <a:latin typeface="Arial" charset="0"/>
                        <a:ea typeface="黑体" pitchFamily="2" charset="-122"/>
                        <a:cs typeface="Times New Roman" pitchFamily="18"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folHlink"/>
                          </a:solidFill>
                          <a:effectLst/>
                          <a:latin typeface="Times New Roman" pitchFamily="18" charset="0"/>
                          <a:ea typeface="黑体" pitchFamily="2" charset="-122"/>
                          <a:cs typeface="Times New Roman" pitchFamily="18" charset="0"/>
                        </a:rPr>
                        <a:t>必须有</a:t>
                      </a:r>
                      <a:endParaRPr kumimoji="0" lang="zh-CN" altLang="en-US" sz="4000" b="0" i="0" u="none" strike="noStrike" cap="none" normalizeH="0" baseline="0">
                        <a:ln>
                          <a:noFill/>
                        </a:ln>
                        <a:solidFill>
                          <a:schemeClr val="folHlink"/>
                        </a:solidFill>
                        <a:effectLst/>
                        <a:latin typeface="Arial" charset="0"/>
                        <a:ea typeface="黑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folHlink"/>
                          </a:solidFill>
                          <a:effectLst/>
                          <a:latin typeface="Times New Roman" pitchFamily="18" charset="0"/>
                          <a:ea typeface="黑体" pitchFamily="2" charset="-122"/>
                          <a:cs typeface="Times New Roman" pitchFamily="18" charset="0"/>
                        </a:rPr>
                        <a:t>不需要</a:t>
                      </a:r>
                      <a:endParaRPr kumimoji="0" lang="zh-CN" altLang="en-US" sz="4000" b="0" i="0" u="none" strike="noStrike" cap="none" normalizeH="0" baseline="0">
                        <a:ln>
                          <a:noFill/>
                        </a:ln>
                        <a:solidFill>
                          <a:schemeClr val="folHlink"/>
                        </a:solidFill>
                        <a:effectLst/>
                        <a:latin typeface="Arial" charset="0"/>
                        <a:ea typeface="黑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3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folHlink"/>
                          </a:solidFill>
                          <a:effectLst/>
                          <a:latin typeface="Times New Roman" pitchFamily="18" charset="0"/>
                          <a:ea typeface="黑体" pitchFamily="2" charset="-122"/>
                          <a:cs typeface="Times New Roman" pitchFamily="18" charset="0"/>
                        </a:rPr>
                        <a:t>终点地址</a:t>
                      </a:r>
                      <a:endParaRPr kumimoji="0" lang="zh-CN" altLang="en-US" sz="4000" b="0" i="0" u="none" strike="noStrike" cap="none" normalizeH="0" baseline="0">
                        <a:ln>
                          <a:noFill/>
                        </a:ln>
                        <a:solidFill>
                          <a:schemeClr val="folHlink"/>
                        </a:solidFill>
                        <a:effectLst/>
                        <a:latin typeface="Arial" charset="0"/>
                        <a:ea typeface="黑体" pitchFamily="2" charset="-122"/>
                        <a:cs typeface="Times New Roman" pitchFamily="18"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folHlink"/>
                          </a:solidFill>
                          <a:effectLst/>
                          <a:latin typeface="Times New Roman" pitchFamily="18" charset="0"/>
                          <a:ea typeface="黑体" pitchFamily="2" charset="-122"/>
                          <a:cs typeface="Times New Roman" pitchFamily="18" charset="0"/>
                        </a:rPr>
                        <a:t>仅在连接建立阶段使用，每个分组使用短的虚电路号</a:t>
                      </a:r>
                      <a:endParaRPr kumimoji="0" lang="zh-CN" altLang="en-US" sz="4000" b="0" i="0" u="none" strike="noStrike" cap="none" normalizeH="0" baseline="0">
                        <a:ln>
                          <a:noFill/>
                        </a:ln>
                        <a:solidFill>
                          <a:schemeClr val="folHlink"/>
                        </a:solidFill>
                        <a:effectLst/>
                        <a:latin typeface="Arial" charset="0"/>
                        <a:ea typeface="黑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folHlink"/>
                          </a:solidFill>
                          <a:effectLst/>
                          <a:latin typeface="Times New Roman" pitchFamily="18" charset="0"/>
                          <a:ea typeface="黑体" pitchFamily="2" charset="-122"/>
                          <a:cs typeface="Times New Roman" pitchFamily="18" charset="0"/>
                        </a:rPr>
                        <a:t>每个分组都有终点的完整地址</a:t>
                      </a:r>
                      <a:endParaRPr kumimoji="0" lang="zh-CN" altLang="en-US" sz="4000" b="0" i="0" u="none" strike="noStrike" cap="none" normalizeH="0" baseline="0">
                        <a:ln>
                          <a:noFill/>
                        </a:ln>
                        <a:solidFill>
                          <a:schemeClr val="folHlink"/>
                        </a:solidFill>
                        <a:effectLst/>
                        <a:latin typeface="Arial" charset="0"/>
                        <a:ea typeface="黑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23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folHlink"/>
                          </a:solidFill>
                          <a:effectLst/>
                          <a:latin typeface="Times New Roman" pitchFamily="18" charset="0"/>
                          <a:ea typeface="黑体" pitchFamily="2" charset="-122"/>
                          <a:cs typeface="Times New Roman" pitchFamily="18" charset="0"/>
                        </a:rPr>
                        <a:t>分组的转发</a:t>
                      </a:r>
                      <a:endParaRPr kumimoji="0" lang="zh-CN" altLang="en-US" sz="4000" b="0" i="0" u="none" strike="noStrike" cap="none" normalizeH="0" baseline="0">
                        <a:ln>
                          <a:noFill/>
                        </a:ln>
                        <a:solidFill>
                          <a:schemeClr val="folHlink"/>
                        </a:solidFill>
                        <a:effectLst/>
                        <a:latin typeface="Arial" charset="0"/>
                        <a:ea typeface="黑体" pitchFamily="2" charset="-122"/>
                        <a:cs typeface="Times New Roman" pitchFamily="18"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folHlink"/>
                          </a:solidFill>
                          <a:effectLst/>
                          <a:latin typeface="Times New Roman" pitchFamily="18" charset="0"/>
                          <a:ea typeface="黑体" pitchFamily="2" charset="-122"/>
                          <a:cs typeface="Times New Roman" pitchFamily="18" charset="0"/>
                        </a:rPr>
                        <a:t>属于同一条虚电路的分组均按照同一路由进行转发</a:t>
                      </a:r>
                      <a:endParaRPr kumimoji="0" lang="zh-CN" altLang="en-US" sz="4000" b="0" i="0" u="none" strike="noStrike" cap="none" normalizeH="0" baseline="0">
                        <a:ln>
                          <a:noFill/>
                        </a:ln>
                        <a:solidFill>
                          <a:schemeClr val="folHlink"/>
                        </a:solidFill>
                        <a:effectLst/>
                        <a:latin typeface="Arial" charset="0"/>
                        <a:ea typeface="黑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folHlink"/>
                          </a:solidFill>
                          <a:effectLst/>
                          <a:latin typeface="Times New Roman" pitchFamily="18" charset="0"/>
                          <a:ea typeface="黑体" pitchFamily="2" charset="-122"/>
                          <a:cs typeface="Times New Roman" pitchFamily="18" charset="0"/>
                        </a:rPr>
                        <a:t>每个分组独立选择路由进行转发</a:t>
                      </a:r>
                      <a:endParaRPr kumimoji="0" lang="zh-CN" altLang="en-US" sz="4000" b="0" i="0" u="none" strike="noStrike" cap="none" normalizeH="0" baseline="0">
                        <a:ln>
                          <a:noFill/>
                        </a:ln>
                        <a:solidFill>
                          <a:schemeClr val="folHlink"/>
                        </a:solidFill>
                        <a:effectLst/>
                        <a:latin typeface="Arial" charset="0"/>
                        <a:ea typeface="黑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23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folHlink"/>
                          </a:solidFill>
                          <a:effectLst/>
                          <a:latin typeface="Times New Roman" pitchFamily="18" charset="0"/>
                          <a:ea typeface="黑体" pitchFamily="2" charset="-122"/>
                          <a:cs typeface="Times New Roman" pitchFamily="18" charset="0"/>
                        </a:rPr>
                        <a:t>当结点出故障时</a:t>
                      </a:r>
                      <a:endParaRPr kumimoji="0" lang="zh-CN" altLang="en-US" sz="4000" b="0" i="0" u="none" strike="noStrike" cap="none" normalizeH="0" baseline="0">
                        <a:ln>
                          <a:noFill/>
                        </a:ln>
                        <a:solidFill>
                          <a:schemeClr val="folHlink"/>
                        </a:solidFill>
                        <a:effectLst/>
                        <a:latin typeface="Arial" charset="0"/>
                        <a:ea typeface="黑体" pitchFamily="2" charset="-122"/>
                        <a:cs typeface="Times New Roman" pitchFamily="18"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folHlink"/>
                          </a:solidFill>
                          <a:effectLst/>
                          <a:latin typeface="Times New Roman" pitchFamily="18" charset="0"/>
                          <a:ea typeface="黑体" pitchFamily="2" charset="-122"/>
                          <a:cs typeface="Times New Roman" pitchFamily="18" charset="0"/>
                        </a:rPr>
                        <a:t>所有通过出故障的结点的虚电路均不能工作</a:t>
                      </a:r>
                      <a:endParaRPr kumimoji="0" lang="zh-CN" altLang="en-US" sz="4000" b="0" i="0" u="none" strike="noStrike" cap="none" normalizeH="0" baseline="0">
                        <a:ln>
                          <a:noFill/>
                        </a:ln>
                        <a:solidFill>
                          <a:schemeClr val="folHlink"/>
                        </a:solidFill>
                        <a:effectLst/>
                        <a:latin typeface="Arial" charset="0"/>
                        <a:ea typeface="黑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folHlink"/>
                          </a:solidFill>
                          <a:effectLst/>
                          <a:latin typeface="Times New Roman" pitchFamily="18" charset="0"/>
                          <a:ea typeface="黑体" pitchFamily="2" charset="-122"/>
                          <a:cs typeface="Times New Roman" pitchFamily="18" charset="0"/>
                        </a:rPr>
                        <a:t>出故障的结点可能会丢失分组，一些路由可能会发生变化</a:t>
                      </a:r>
                      <a:endParaRPr kumimoji="0" lang="zh-CN" altLang="en-US" sz="4000" b="0" i="0" u="none" strike="noStrike" cap="none" normalizeH="0" baseline="0">
                        <a:ln>
                          <a:noFill/>
                        </a:ln>
                        <a:solidFill>
                          <a:schemeClr val="folHlink"/>
                        </a:solidFill>
                        <a:effectLst/>
                        <a:latin typeface="Arial" charset="0"/>
                        <a:ea typeface="黑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0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folHlink"/>
                          </a:solidFill>
                          <a:effectLst/>
                          <a:latin typeface="Times New Roman" pitchFamily="18" charset="0"/>
                          <a:ea typeface="黑体" pitchFamily="2" charset="-122"/>
                          <a:cs typeface="Times New Roman" pitchFamily="18" charset="0"/>
                        </a:rPr>
                        <a:t>分组的顺序</a:t>
                      </a:r>
                      <a:endParaRPr kumimoji="0" lang="zh-CN" altLang="en-US" sz="4000" b="0" i="0" u="none" strike="noStrike" cap="none" normalizeH="0" baseline="0">
                        <a:ln>
                          <a:noFill/>
                        </a:ln>
                        <a:solidFill>
                          <a:schemeClr val="folHlink"/>
                        </a:solidFill>
                        <a:effectLst/>
                        <a:latin typeface="Arial" charset="0"/>
                        <a:ea typeface="黑体" pitchFamily="2" charset="-122"/>
                        <a:cs typeface="Times New Roman" pitchFamily="18"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folHlink"/>
                          </a:solidFill>
                          <a:effectLst/>
                          <a:latin typeface="Times New Roman" pitchFamily="18" charset="0"/>
                          <a:ea typeface="黑体" pitchFamily="2" charset="-122"/>
                          <a:cs typeface="Times New Roman" pitchFamily="18" charset="0"/>
                        </a:rPr>
                        <a:t>总是按发送顺序到达终点</a:t>
                      </a:r>
                      <a:endParaRPr kumimoji="0" lang="zh-CN" altLang="en-US" sz="4000" b="0" i="0" u="none" strike="noStrike" cap="none" normalizeH="0" baseline="0">
                        <a:ln>
                          <a:noFill/>
                        </a:ln>
                        <a:solidFill>
                          <a:schemeClr val="folHlink"/>
                        </a:solidFill>
                        <a:effectLst/>
                        <a:latin typeface="Arial" charset="0"/>
                        <a:ea typeface="黑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folHlink"/>
                          </a:solidFill>
                          <a:effectLst/>
                          <a:latin typeface="Times New Roman" pitchFamily="18" charset="0"/>
                          <a:ea typeface="黑体" pitchFamily="2" charset="-122"/>
                          <a:cs typeface="Times New Roman" pitchFamily="18" charset="0"/>
                        </a:rPr>
                        <a:t>到达终点时不一定按发送顺序</a:t>
                      </a:r>
                      <a:endParaRPr kumimoji="0" lang="zh-CN" altLang="en-US" sz="4000" b="0" i="0" u="none" strike="noStrike" cap="none" normalizeH="0" baseline="0">
                        <a:ln>
                          <a:noFill/>
                        </a:ln>
                        <a:solidFill>
                          <a:schemeClr val="folHlink"/>
                        </a:solidFill>
                        <a:effectLst/>
                        <a:latin typeface="Arial" charset="0"/>
                        <a:ea typeface="黑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887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folHlink"/>
                          </a:solidFill>
                          <a:effectLst/>
                          <a:latin typeface="Times New Roman" pitchFamily="18" charset="0"/>
                          <a:ea typeface="黑体" pitchFamily="2" charset="-122"/>
                          <a:cs typeface="Times New Roman" pitchFamily="18" charset="0"/>
                        </a:rPr>
                        <a:t>端到端的差错处理和流量控制</a:t>
                      </a:r>
                      <a:endParaRPr kumimoji="0" lang="zh-CN" altLang="en-US" sz="4000" b="0" i="0" u="none" strike="noStrike" cap="none" normalizeH="0" baseline="0">
                        <a:ln>
                          <a:noFill/>
                        </a:ln>
                        <a:solidFill>
                          <a:schemeClr val="folHlink"/>
                        </a:solidFill>
                        <a:effectLst/>
                        <a:latin typeface="Arial" charset="0"/>
                        <a:ea typeface="黑体" pitchFamily="2" charset="-122"/>
                        <a:cs typeface="Times New Roman" pitchFamily="18"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folHlink"/>
                          </a:solidFill>
                          <a:effectLst/>
                          <a:latin typeface="Times New Roman" pitchFamily="18" charset="0"/>
                          <a:ea typeface="黑体" pitchFamily="2" charset="-122"/>
                          <a:cs typeface="Times New Roman" pitchFamily="18" charset="0"/>
                        </a:rPr>
                        <a:t>可以由网络负责，也可以由用户主机负责</a:t>
                      </a:r>
                      <a:endParaRPr kumimoji="0" lang="zh-CN" altLang="en-US" sz="4000" b="0" i="0" u="none" strike="noStrike" cap="none" normalizeH="0" baseline="0">
                        <a:ln>
                          <a:noFill/>
                        </a:ln>
                        <a:solidFill>
                          <a:schemeClr val="folHlink"/>
                        </a:solidFill>
                        <a:effectLst/>
                        <a:latin typeface="Arial" charset="0"/>
                        <a:ea typeface="黑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folHlink"/>
                          </a:solidFill>
                          <a:effectLst/>
                          <a:latin typeface="Times New Roman" pitchFamily="18" charset="0"/>
                          <a:ea typeface="黑体" pitchFamily="2" charset="-122"/>
                          <a:cs typeface="Times New Roman" pitchFamily="18" charset="0"/>
                        </a:rPr>
                        <a:t>由用户主机负责</a:t>
                      </a:r>
                      <a:endParaRPr kumimoji="0" lang="zh-CN" altLang="en-US" sz="4000" b="0" i="0" u="none" strike="noStrike" cap="none" normalizeH="0" baseline="0">
                        <a:ln>
                          <a:noFill/>
                        </a:ln>
                        <a:solidFill>
                          <a:schemeClr val="folHlink"/>
                        </a:solidFill>
                        <a:effectLst/>
                        <a:latin typeface="Arial" charset="0"/>
                        <a:ea typeface="黑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41" name="灯片编号占位符 40"/>
          <p:cNvSpPr>
            <a:spLocks noGrp="1"/>
          </p:cNvSpPr>
          <p:nvPr>
            <p:ph type="sldNum" sz="quarter" idx="12"/>
          </p:nvPr>
        </p:nvSpPr>
        <p:spPr/>
        <p:txBody>
          <a:bodyPr/>
          <a:lstStyle/>
          <a:p>
            <a:fld id="{7067126B-575E-4F20-85E7-1833CA590911}" type="slidenum">
              <a:rPr lang="en-US" altLang="zh-CN" smtClean="0"/>
              <a:pPr/>
              <a:t>13</a:t>
            </a:fld>
            <a:endParaRPr lang="en-US" altLang="zh-CN"/>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a:xfrm>
            <a:off x="2443164" y="214314"/>
            <a:ext cx="8116887" cy="1462087"/>
          </a:xfrm>
        </p:spPr>
        <p:txBody>
          <a:bodyPr/>
          <a:lstStyle/>
          <a:p>
            <a:pPr algn="ctr"/>
            <a:r>
              <a:rPr lang="en-US" altLang="zh-CN"/>
              <a:t>3. </a:t>
            </a:r>
            <a:r>
              <a:rPr lang="zh-CN" altLang="en-US"/>
              <a:t>使用二叉线索查找路由表</a:t>
            </a:r>
          </a:p>
        </p:txBody>
      </p:sp>
      <p:sp>
        <p:nvSpPr>
          <p:cNvPr id="536579" name="Rectangle 3"/>
          <p:cNvSpPr>
            <a:spLocks noGrp="1" noChangeArrowheads="1"/>
          </p:cNvSpPr>
          <p:nvPr>
            <p:ph type="body" idx="1"/>
          </p:nvPr>
        </p:nvSpPr>
        <p:spPr>
          <a:xfrm>
            <a:off x="1919288" y="1906588"/>
            <a:ext cx="8420100" cy="4475162"/>
          </a:xfrm>
        </p:spPr>
        <p:txBody>
          <a:bodyPr/>
          <a:lstStyle/>
          <a:p>
            <a:pPr algn="just"/>
            <a:r>
              <a:rPr lang="zh-CN" altLang="en-US" sz="2600" dirty="0"/>
              <a:t>当路由表的项目数很大时，怎样设法减小路由表的查找时间就成为一个非常重要的问题。 </a:t>
            </a:r>
          </a:p>
          <a:p>
            <a:pPr algn="just"/>
            <a:r>
              <a:rPr lang="zh-CN" altLang="en-US" sz="2600" dirty="0"/>
              <a:t>为了进行更加有效的查找，通常是将无分类编址的路由表存放在一种层次的数据结构中，然后自上而下地按层次进行查找。这里最常用的就是</a:t>
            </a:r>
            <a:r>
              <a:rPr lang="zh-CN" altLang="en-US" sz="2600" dirty="0">
                <a:solidFill>
                  <a:schemeClr val="hlink"/>
                </a:solidFill>
              </a:rPr>
              <a:t>二叉线索</a:t>
            </a:r>
            <a:r>
              <a:rPr lang="en-US" altLang="zh-CN" sz="2600" dirty="0"/>
              <a:t>(binary </a:t>
            </a:r>
            <a:r>
              <a:rPr lang="en-US" altLang="zh-CN" sz="2600" dirty="0" err="1"/>
              <a:t>trie</a:t>
            </a:r>
            <a:r>
              <a:rPr lang="en-US" altLang="zh-CN" sz="2600" dirty="0"/>
              <a:t>)</a:t>
            </a:r>
            <a:r>
              <a:rPr lang="zh-CN" altLang="en-US" sz="2600" dirty="0"/>
              <a:t>。</a:t>
            </a:r>
          </a:p>
          <a:p>
            <a:pPr algn="just"/>
            <a:r>
              <a:rPr lang="en-US" altLang="zh-CN" sz="2600" dirty="0"/>
              <a:t>IP </a:t>
            </a:r>
            <a:r>
              <a:rPr lang="zh-CN" altLang="en-US" sz="2600" dirty="0"/>
              <a:t>地址中从左到右的比特值决定了从根结点逐层向下层延伸的路径，而二叉线索中的各个路径就代表路由表中存放的各个地址。</a:t>
            </a:r>
          </a:p>
          <a:p>
            <a:pPr algn="just"/>
            <a:r>
              <a:rPr lang="zh-CN" altLang="en-US" sz="2600" dirty="0"/>
              <a:t>为了提高二叉线索的查找速度，广泛使用了各种压缩技术。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130</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65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65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6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579"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4" name="Rectangle 2"/>
          <p:cNvSpPr>
            <a:spLocks noGrp="1" noChangeArrowheads="1"/>
          </p:cNvSpPr>
          <p:nvPr>
            <p:ph type="title"/>
          </p:nvPr>
        </p:nvSpPr>
        <p:spPr>
          <a:xfrm>
            <a:off x="2674939" y="214314"/>
            <a:ext cx="7165975" cy="1462087"/>
          </a:xfrm>
        </p:spPr>
        <p:txBody>
          <a:bodyPr/>
          <a:lstStyle/>
          <a:p>
            <a:pPr algn="ctr"/>
            <a:r>
              <a:rPr lang="zh-CN" altLang="en-US" sz="4000"/>
              <a:t>用 </a:t>
            </a:r>
            <a:r>
              <a:rPr lang="en-US" altLang="zh-CN" sz="4000"/>
              <a:t>5 </a:t>
            </a:r>
            <a:r>
              <a:rPr lang="zh-CN" altLang="en-US" sz="4000"/>
              <a:t>个前缀构成的二叉线索 </a:t>
            </a:r>
          </a:p>
        </p:txBody>
      </p:sp>
      <p:sp>
        <p:nvSpPr>
          <p:cNvPr id="991236" name="Text Box 4"/>
          <p:cNvSpPr txBox="1">
            <a:spLocks noChangeArrowheads="1"/>
          </p:cNvSpPr>
          <p:nvPr/>
        </p:nvSpPr>
        <p:spPr bwMode="auto">
          <a:xfrm>
            <a:off x="1558925" y="2379664"/>
            <a:ext cx="6249988" cy="2778125"/>
          </a:xfrm>
          <a:prstGeom prst="rect">
            <a:avLst/>
          </a:prstGeom>
          <a:noFill/>
          <a:ln w="9525">
            <a:noFill/>
            <a:miter lim="800000"/>
            <a:headEnd/>
            <a:tailEnd/>
          </a:ln>
          <a:effectLst/>
        </p:spPr>
        <p:txBody>
          <a:bodyPr wrap="none">
            <a:spAutoFit/>
          </a:bodyPr>
          <a:lstStyle/>
          <a:p>
            <a:pPr>
              <a:spcAft>
                <a:spcPct val="30000"/>
              </a:spcAft>
            </a:pPr>
            <a:r>
              <a:rPr kumimoji="1" lang="en-US" altLang="zh-CN" sz="2000">
                <a:solidFill>
                  <a:schemeClr val="folHlink"/>
                </a:solidFill>
                <a:latin typeface="Arial" charset="0"/>
              </a:rPr>
              <a:t>                32 </a:t>
            </a:r>
            <a:r>
              <a:rPr kumimoji="1" lang="zh-CN" altLang="en-US" sz="2000">
                <a:solidFill>
                  <a:schemeClr val="folHlink"/>
                </a:solidFill>
                <a:latin typeface="Arial" charset="0"/>
              </a:rPr>
              <a:t>位的 </a:t>
            </a:r>
            <a:r>
              <a:rPr kumimoji="1" lang="en-US" altLang="zh-CN" sz="2000">
                <a:solidFill>
                  <a:schemeClr val="folHlink"/>
                </a:solidFill>
                <a:latin typeface="Arial" charset="0"/>
              </a:rPr>
              <a:t>IP </a:t>
            </a:r>
            <a:r>
              <a:rPr kumimoji="1" lang="zh-CN" altLang="en-US" sz="2000">
                <a:solidFill>
                  <a:schemeClr val="folHlink"/>
                </a:solidFill>
                <a:latin typeface="Arial" charset="0"/>
              </a:rPr>
              <a:t>地址                              唯一前缀</a:t>
            </a:r>
          </a:p>
          <a:p>
            <a:pPr>
              <a:lnSpc>
                <a:spcPct val="130000"/>
              </a:lnSpc>
            </a:pPr>
            <a:r>
              <a:rPr kumimoji="1" lang="en-US" altLang="zh-CN" sz="2000">
                <a:solidFill>
                  <a:schemeClr val="folHlink"/>
                </a:solidFill>
                <a:latin typeface="Arial" charset="0"/>
              </a:rPr>
              <a:t>01000110 00000000 00000000 00000000         0100</a:t>
            </a:r>
          </a:p>
          <a:p>
            <a:pPr>
              <a:lnSpc>
                <a:spcPct val="130000"/>
              </a:lnSpc>
            </a:pPr>
            <a:r>
              <a:rPr kumimoji="1" lang="en-US" altLang="zh-CN" sz="2000">
                <a:solidFill>
                  <a:schemeClr val="folHlink"/>
                </a:solidFill>
                <a:latin typeface="Arial" charset="0"/>
              </a:rPr>
              <a:t>01010110 00000000 00000000 00000000         0101</a:t>
            </a:r>
          </a:p>
          <a:p>
            <a:pPr>
              <a:lnSpc>
                <a:spcPct val="130000"/>
              </a:lnSpc>
            </a:pPr>
            <a:r>
              <a:rPr kumimoji="1" lang="en-US" altLang="zh-CN" sz="2000">
                <a:solidFill>
                  <a:schemeClr val="folHlink"/>
                </a:solidFill>
                <a:latin typeface="Arial" charset="0"/>
              </a:rPr>
              <a:t>01100001 00000000 00000000 00000000         011</a:t>
            </a:r>
          </a:p>
          <a:p>
            <a:pPr>
              <a:lnSpc>
                <a:spcPct val="130000"/>
              </a:lnSpc>
            </a:pPr>
            <a:r>
              <a:rPr kumimoji="1" lang="en-US" altLang="zh-CN" sz="2000">
                <a:solidFill>
                  <a:schemeClr val="folHlink"/>
                </a:solidFill>
                <a:latin typeface="Arial" charset="0"/>
              </a:rPr>
              <a:t>10110000 00000010 00000000 00000000         10110</a:t>
            </a:r>
          </a:p>
          <a:p>
            <a:pPr>
              <a:lnSpc>
                <a:spcPct val="130000"/>
              </a:lnSpc>
            </a:pPr>
            <a:r>
              <a:rPr kumimoji="1" lang="en-US" altLang="zh-CN" sz="2000">
                <a:solidFill>
                  <a:schemeClr val="folHlink"/>
                </a:solidFill>
                <a:latin typeface="Arial" charset="0"/>
              </a:rPr>
              <a:t>10111011 00001010 00000000 00000000         10111</a:t>
            </a:r>
          </a:p>
          <a:p>
            <a:endParaRPr kumimoji="1" lang="en-US" altLang="zh-CN" sz="2000">
              <a:solidFill>
                <a:schemeClr val="folHlink"/>
              </a:solidFill>
              <a:latin typeface="Arial" charset="0"/>
            </a:endParaRPr>
          </a:p>
        </p:txBody>
      </p:sp>
      <p:sp>
        <p:nvSpPr>
          <p:cNvPr id="991237" name="Line 5"/>
          <p:cNvSpPr>
            <a:spLocks noChangeShapeType="1"/>
          </p:cNvSpPr>
          <p:nvPr/>
        </p:nvSpPr>
        <p:spPr bwMode="auto">
          <a:xfrm>
            <a:off x="2047875" y="2749550"/>
            <a:ext cx="5105400" cy="0"/>
          </a:xfrm>
          <a:prstGeom prst="line">
            <a:avLst/>
          </a:prstGeom>
          <a:noFill/>
          <a:ln w="9525">
            <a:solidFill>
              <a:schemeClr val="tx1"/>
            </a:solidFill>
            <a:round/>
            <a:headEnd/>
            <a:tailEnd/>
          </a:ln>
          <a:effectLst/>
        </p:spPr>
        <p:txBody>
          <a:bodyPr/>
          <a:lstStyle/>
          <a:p>
            <a:endParaRPr lang="zh-CN" altLang="en-US"/>
          </a:p>
        </p:txBody>
      </p:sp>
      <p:grpSp>
        <p:nvGrpSpPr>
          <p:cNvPr id="991269" name="Group 37"/>
          <p:cNvGrpSpPr>
            <a:grpSpLocks/>
          </p:cNvGrpSpPr>
          <p:nvPr/>
        </p:nvGrpSpPr>
        <p:grpSpPr bwMode="auto">
          <a:xfrm>
            <a:off x="7942264" y="2405063"/>
            <a:ext cx="2617787" cy="2463800"/>
            <a:chOff x="4043" y="1379"/>
            <a:chExt cx="1649" cy="1734"/>
          </a:xfrm>
        </p:grpSpPr>
        <p:sp>
          <p:nvSpPr>
            <p:cNvPr id="991238" name="Freeform 6"/>
            <p:cNvSpPr>
              <a:spLocks/>
            </p:cNvSpPr>
            <p:nvPr/>
          </p:nvSpPr>
          <p:spPr bwMode="auto">
            <a:xfrm>
              <a:off x="4787" y="1454"/>
              <a:ext cx="772" cy="1604"/>
            </a:xfrm>
            <a:custGeom>
              <a:avLst/>
              <a:gdLst/>
              <a:ahLst/>
              <a:cxnLst>
                <a:cxn ang="0">
                  <a:pos x="0" y="0"/>
                </a:cxn>
                <a:cxn ang="0">
                  <a:pos x="764" y="272"/>
                </a:cxn>
                <a:cxn ang="0">
                  <a:pos x="318" y="564"/>
                </a:cxn>
                <a:cxn ang="0">
                  <a:pos x="510" y="840"/>
                </a:cxn>
                <a:cxn ang="0">
                  <a:pos x="772" y="1392"/>
                </a:cxn>
              </a:cxnLst>
              <a:rect l="0" t="0" r="r" b="b"/>
              <a:pathLst>
                <a:path w="772" h="1392">
                  <a:moveTo>
                    <a:pt x="0" y="0"/>
                  </a:moveTo>
                  <a:lnTo>
                    <a:pt x="764" y="272"/>
                  </a:lnTo>
                  <a:lnTo>
                    <a:pt x="318" y="564"/>
                  </a:lnTo>
                  <a:lnTo>
                    <a:pt x="510" y="840"/>
                  </a:lnTo>
                  <a:lnTo>
                    <a:pt x="772" y="1392"/>
                  </a:lnTo>
                </a:path>
              </a:pathLst>
            </a:custGeom>
            <a:noFill/>
            <a:ln w="9525">
              <a:solidFill>
                <a:schemeClr val="tx1"/>
              </a:solidFill>
              <a:round/>
              <a:headEnd/>
              <a:tailEnd/>
            </a:ln>
            <a:effectLst/>
          </p:spPr>
          <p:txBody>
            <a:bodyPr/>
            <a:lstStyle/>
            <a:p>
              <a:endParaRPr lang="zh-CN" altLang="en-US"/>
            </a:p>
          </p:txBody>
        </p:sp>
        <p:sp>
          <p:nvSpPr>
            <p:cNvPr id="991239" name="Freeform 7"/>
            <p:cNvSpPr>
              <a:spLocks/>
            </p:cNvSpPr>
            <p:nvPr/>
          </p:nvSpPr>
          <p:spPr bwMode="auto">
            <a:xfrm>
              <a:off x="4098" y="1447"/>
              <a:ext cx="695" cy="1287"/>
            </a:xfrm>
            <a:custGeom>
              <a:avLst/>
              <a:gdLst/>
              <a:ahLst/>
              <a:cxnLst>
                <a:cxn ang="0">
                  <a:pos x="695" y="0"/>
                </a:cxn>
                <a:cxn ang="0">
                  <a:pos x="0" y="285"/>
                </a:cxn>
                <a:cxn ang="0">
                  <a:pos x="399" y="564"/>
                </a:cxn>
                <a:cxn ang="0">
                  <a:pos x="174" y="843"/>
                </a:cxn>
                <a:cxn ang="0">
                  <a:pos x="338" y="1117"/>
                </a:cxn>
              </a:cxnLst>
              <a:rect l="0" t="0" r="r" b="b"/>
              <a:pathLst>
                <a:path w="695" h="1117">
                  <a:moveTo>
                    <a:pt x="695" y="0"/>
                  </a:moveTo>
                  <a:lnTo>
                    <a:pt x="0" y="285"/>
                  </a:lnTo>
                  <a:lnTo>
                    <a:pt x="399" y="564"/>
                  </a:lnTo>
                  <a:lnTo>
                    <a:pt x="174" y="843"/>
                  </a:lnTo>
                  <a:lnTo>
                    <a:pt x="338" y="1117"/>
                  </a:lnTo>
                </a:path>
              </a:pathLst>
            </a:custGeom>
            <a:noFill/>
            <a:ln w="57150" cmpd="sng">
              <a:solidFill>
                <a:schemeClr val="hlink"/>
              </a:solidFill>
              <a:round/>
              <a:headEnd/>
              <a:tailEnd/>
            </a:ln>
            <a:effectLst/>
          </p:spPr>
          <p:txBody>
            <a:bodyPr/>
            <a:lstStyle/>
            <a:p>
              <a:endParaRPr lang="zh-CN" altLang="en-US"/>
            </a:p>
          </p:txBody>
        </p:sp>
        <p:sp>
          <p:nvSpPr>
            <p:cNvPr id="991240" name="Line 8"/>
            <p:cNvSpPr>
              <a:spLocks noChangeShapeType="1"/>
            </p:cNvSpPr>
            <p:nvPr/>
          </p:nvSpPr>
          <p:spPr bwMode="auto">
            <a:xfrm flipH="1">
              <a:off x="5311" y="2726"/>
              <a:ext cx="112" cy="332"/>
            </a:xfrm>
            <a:prstGeom prst="line">
              <a:avLst/>
            </a:prstGeom>
            <a:noFill/>
            <a:ln w="9525">
              <a:solidFill>
                <a:schemeClr val="tx1"/>
              </a:solidFill>
              <a:round/>
              <a:headEnd/>
              <a:tailEnd/>
            </a:ln>
            <a:effectLst/>
          </p:spPr>
          <p:txBody>
            <a:bodyPr/>
            <a:lstStyle/>
            <a:p>
              <a:endParaRPr lang="zh-CN" altLang="en-US"/>
            </a:p>
          </p:txBody>
        </p:sp>
        <p:sp>
          <p:nvSpPr>
            <p:cNvPr id="991241" name="Text Box 9"/>
            <p:cNvSpPr txBox="1">
              <a:spLocks noChangeArrowheads="1"/>
            </p:cNvSpPr>
            <p:nvPr/>
          </p:nvSpPr>
          <p:spPr bwMode="auto">
            <a:xfrm>
              <a:off x="4043" y="2388"/>
              <a:ext cx="205" cy="279"/>
            </a:xfrm>
            <a:prstGeom prst="rect">
              <a:avLst/>
            </a:prstGeom>
            <a:noFill/>
            <a:ln w="9525">
              <a:noFill/>
              <a:miter lim="800000"/>
              <a:headEnd/>
              <a:tailEnd/>
            </a:ln>
            <a:effectLst/>
          </p:spPr>
          <p:txBody>
            <a:bodyPr wrap="none">
              <a:spAutoFit/>
            </a:bodyPr>
            <a:lstStyle/>
            <a:p>
              <a:r>
                <a:rPr kumimoji="1" lang="en-US" altLang="zh-CN" sz="2000">
                  <a:solidFill>
                    <a:schemeClr val="folHlink"/>
                  </a:solidFill>
                  <a:latin typeface="Arial" charset="0"/>
                </a:rPr>
                <a:t>0</a:t>
              </a:r>
            </a:p>
          </p:txBody>
        </p:sp>
        <p:sp>
          <p:nvSpPr>
            <p:cNvPr id="991242" name="Text Box 10"/>
            <p:cNvSpPr txBox="1">
              <a:spLocks noChangeArrowheads="1"/>
            </p:cNvSpPr>
            <p:nvPr/>
          </p:nvSpPr>
          <p:spPr bwMode="auto">
            <a:xfrm>
              <a:off x="4223" y="2063"/>
              <a:ext cx="205" cy="279"/>
            </a:xfrm>
            <a:prstGeom prst="rect">
              <a:avLst/>
            </a:prstGeom>
            <a:noFill/>
            <a:ln w="9525">
              <a:noFill/>
              <a:miter lim="800000"/>
              <a:headEnd/>
              <a:tailEnd/>
            </a:ln>
            <a:effectLst/>
          </p:spPr>
          <p:txBody>
            <a:bodyPr wrap="none">
              <a:spAutoFit/>
            </a:bodyPr>
            <a:lstStyle/>
            <a:p>
              <a:r>
                <a:rPr kumimoji="1" lang="en-US" altLang="zh-CN" sz="2000">
                  <a:solidFill>
                    <a:schemeClr val="folHlink"/>
                  </a:solidFill>
                  <a:latin typeface="Arial" charset="0"/>
                </a:rPr>
                <a:t>0</a:t>
              </a:r>
            </a:p>
          </p:txBody>
        </p:sp>
        <p:sp>
          <p:nvSpPr>
            <p:cNvPr id="991243" name="Text Box 11"/>
            <p:cNvSpPr txBox="1">
              <a:spLocks noChangeArrowheads="1"/>
            </p:cNvSpPr>
            <p:nvPr/>
          </p:nvSpPr>
          <p:spPr bwMode="auto">
            <a:xfrm>
              <a:off x="5207" y="2728"/>
              <a:ext cx="205" cy="279"/>
            </a:xfrm>
            <a:prstGeom prst="rect">
              <a:avLst/>
            </a:prstGeom>
            <a:noFill/>
            <a:ln w="9525">
              <a:noFill/>
              <a:miter lim="800000"/>
              <a:headEnd/>
              <a:tailEnd/>
            </a:ln>
            <a:effectLst/>
          </p:spPr>
          <p:txBody>
            <a:bodyPr wrap="none">
              <a:spAutoFit/>
            </a:bodyPr>
            <a:lstStyle/>
            <a:p>
              <a:r>
                <a:rPr kumimoji="1" lang="en-US" altLang="zh-CN" sz="2000">
                  <a:solidFill>
                    <a:schemeClr val="folHlink"/>
                  </a:solidFill>
                  <a:latin typeface="Arial" charset="0"/>
                </a:rPr>
                <a:t>0</a:t>
              </a:r>
            </a:p>
          </p:txBody>
        </p:sp>
        <p:sp>
          <p:nvSpPr>
            <p:cNvPr id="991244" name="Text Box 12"/>
            <p:cNvSpPr txBox="1">
              <a:spLocks noChangeArrowheads="1"/>
            </p:cNvSpPr>
            <p:nvPr/>
          </p:nvSpPr>
          <p:spPr bwMode="auto">
            <a:xfrm>
              <a:off x="4283" y="1379"/>
              <a:ext cx="205" cy="279"/>
            </a:xfrm>
            <a:prstGeom prst="rect">
              <a:avLst/>
            </a:prstGeom>
            <a:noFill/>
            <a:ln w="9525">
              <a:noFill/>
              <a:miter lim="800000"/>
              <a:headEnd/>
              <a:tailEnd/>
            </a:ln>
            <a:effectLst/>
          </p:spPr>
          <p:txBody>
            <a:bodyPr wrap="none">
              <a:spAutoFit/>
            </a:bodyPr>
            <a:lstStyle/>
            <a:p>
              <a:r>
                <a:rPr kumimoji="1" lang="en-US" altLang="zh-CN" sz="2000">
                  <a:solidFill>
                    <a:schemeClr val="folHlink"/>
                  </a:solidFill>
                  <a:latin typeface="Arial" charset="0"/>
                </a:rPr>
                <a:t>0</a:t>
              </a:r>
            </a:p>
          </p:txBody>
        </p:sp>
        <p:sp>
          <p:nvSpPr>
            <p:cNvPr id="991245" name="Line 13"/>
            <p:cNvSpPr>
              <a:spLocks noChangeShapeType="1"/>
            </p:cNvSpPr>
            <p:nvPr/>
          </p:nvSpPr>
          <p:spPr bwMode="auto">
            <a:xfrm flipH="1">
              <a:off x="4155" y="2415"/>
              <a:ext cx="114" cy="318"/>
            </a:xfrm>
            <a:prstGeom prst="line">
              <a:avLst/>
            </a:prstGeom>
            <a:noFill/>
            <a:ln w="9525">
              <a:solidFill>
                <a:schemeClr val="tx1"/>
              </a:solidFill>
              <a:round/>
              <a:headEnd/>
              <a:tailEnd/>
            </a:ln>
            <a:effectLst/>
          </p:spPr>
          <p:txBody>
            <a:bodyPr/>
            <a:lstStyle/>
            <a:p>
              <a:endParaRPr lang="zh-CN" altLang="en-US"/>
            </a:p>
          </p:txBody>
        </p:sp>
        <p:sp>
          <p:nvSpPr>
            <p:cNvPr id="991246" name="Freeform 14"/>
            <p:cNvSpPr>
              <a:spLocks/>
            </p:cNvSpPr>
            <p:nvPr/>
          </p:nvSpPr>
          <p:spPr bwMode="auto">
            <a:xfrm>
              <a:off x="4503" y="2111"/>
              <a:ext cx="168" cy="304"/>
            </a:xfrm>
            <a:custGeom>
              <a:avLst/>
              <a:gdLst/>
              <a:ahLst/>
              <a:cxnLst>
                <a:cxn ang="0">
                  <a:pos x="0" y="0"/>
                </a:cxn>
                <a:cxn ang="0">
                  <a:pos x="168" y="264"/>
                </a:cxn>
              </a:cxnLst>
              <a:rect l="0" t="0" r="r" b="b"/>
              <a:pathLst>
                <a:path w="168" h="264">
                  <a:moveTo>
                    <a:pt x="0" y="0"/>
                  </a:moveTo>
                  <a:lnTo>
                    <a:pt x="168" y="264"/>
                  </a:lnTo>
                </a:path>
              </a:pathLst>
            </a:custGeom>
            <a:noFill/>
            <a:ln w="9525">
              <a:solidFill>
                <a:schemeClr val="tx1"/>
              </a:solidFill>
              <a:round/>
              <a:headEnd type="none" w="med" len="med"/>
              <a:tailEnd type="none" w="med" len="med"/>
            </a:ln>
            <a:effectLst/>
          </p:spPr>
          <p:txBody>
            <a:bodyPr/>
            <a:lstStyle/>
            <a:p>
              <a:endParaRPr lang="zh-CN" altLang="en-US"/>
            </a:p>
          </p:txBody>
        </p:sp>
        <p:sp>
          <p:nvSpPr>
            <p:cNvPr id="991247" name="Text Box 15"/>
            <p:cNvSpPr txBox="1">
              <a:spLocks noChangeArrowheads="1"/>
            </p:cNvSpPr>
            <p:nvPr/>
          </p:nvSpPr>
          <p:spPr bwMode="auto">
            <a:xfrm>
              <a:off x="5487" y="2734"/>
              <a:ext cx="205" cy="280"/>
            </a:xfrm>
            <a:prstGeom prst="rect">
              <a:avLst/>
            </a:prstGeom>
            <a:noFill/>
            <a:ln w="9525">
              <a:noFill/>
              <a:miter lim="800000"/>
              <a:headEnd/>
              <a:tailEnd/>
            </a:ln>
            <a:effectLst/>
          </p:spPr>
          <p:txBody>
            <a:bodyPr wrap="none">
              <a:spAutoFit/>
            </a:bodyPr>
            <a:lstStyle/>
            <a:p>
              <a:r>
                <a:rPr kumimoji="1" lang="en-US" altLang="zh-CN" sz="2000">
                  <a:solidFill>
                    <a:schemeClr val="folHlink"/>
                  </a:solidFill>
                  <a:latin typeface="Arial" charset="0"/>
                </a:rPr>
                <a:t>1</a:t>
              </a:r>
            </a:p>
          </p:txBody>
        </p:sp>
        <p:sp>
          <p:nvSpPr>
            <p:cNvPr id="991248" name="Text Box 16"/>
            <p:cNvSpPr txBox="1">
              <a:spLocks noChangeArrowheads="1"/>
            </p:cNvSpPr>
            <p:nvPr/>
          </p:nvSpPr>
          <p:spPr bwMode="auto">
            <a:xfrm>
              <a:off x="4545" y="2056"/>
              <a:ext cx="205" cy="279"/>
            </a:xfrm>
            <a:prstGeom prst="rect">
              <a:avLst/>
            </a:prstGeom>
            <a:noFill/>
            <a:ln w="9525">
              <a:noFill/>
              <a:miter lim="800000"/>
              <a:headEnd/>
              <a:tailEnd/>
            </a:ln>
            <a:effectLst/>
          </p:spPr>
          <p:txBody>
            <a:bodyPr wrap="none">
              <a:spAutoFit/>
            </a:bodyPr>
            <a:lstStyle/>
            <a:p>
              <a:r>
                <a:rPr kumimoji="1" lang="en-US" altLang="zh-CN" sz="2000">
                  <a:solidFill>
                    <a:schemeClr val="folHlink"/>
                  </a:solidFill>
                  <a:latin typeface="Arial" charset="0"/>
                </a:rPr>
                <a:t>1</a:t>
              </a:r>
            </a:p>
          </p:txBody>
        </p:sp>
        <p:sp>
          <p:nvSpPr>
            <p:cNvPr id="991249" name="Text Box 17"/>
            <p:cNvSpPr txBox="1">
              <a:spLocks noChangeArrowheads="1"/>
            </p:cNvSpPr>
            <p:nvPr/>
          </p:nvSpPr>
          <p:spPr bwMode="auto">
            <a:xfrm>
              <a:off x="4341" y="2395"/>
              <a:ext cx="205" cy="279"/>
            </a:xfrm>
            <a:prstGeom prst="rect">
              <a:avLst/>
            </a:prstGeom>
            <a:noFill/>
            <a:ln w="9525">
              <a:noFill/>
              <a:miter lim="800000"/>
              <a:headEnd/>
              <a:tailEnd/>
            </a:ln>
            <a:effectLst/>
          </p:spPr>
          <p:txBody>
            <a:bodyPr wrap="none">
              <a:spAutoFit/>
            </a:bodyPr>
            <a:lstStyle/>
            <a:p>
              <a:r>
                <a:rPr kumimoji="1" lang="en-US" altLang="zh-CN" sz="2000">
                  <a:solidFill>
                    <a:schemeClr val="folHlink"/>
                  </a:solidFill>
                  <a:latin typeface="Arial" charset="0"/>
                </a:rPr>
                <a:t>1</a:t>
              </a:r>
            </a:p>
          </p:txBody>
        </p:sp>
        <p:sp>
          <p:nvSpPr>
            <p:cNvPr id="991250" name="Text Box 18"/>
            <p:cNvSpPr txBox="1">
              <a:spLocks noChangeArrowheads="1"/>
            </p:cNvSpPr>
            <p:nvPr/>
          </p:nvSpPr>
          <p:spPr bwMode="auto">
            <a:xfrm>
              <a:off x="4275" y="1732"/>
              <a:ext cx="205" cy="279"/>
            </a:xfrm>
            <a:prstGeom prst="rect">
              <a:avLst/>
            </a:prstGeom>
            <a:noFill/>
            <a:ln w="9525">
              <a:noFill/>
              <a:miter lim="800000"/>
              <a:headEnd/>
              <a:tailEnd/>
            </a:ln>
            <a:effectLst/>
          </p:spPr>
          <p:txBody>
            <a:bodyPr wrap="none">
              <a:spAutoFit/>
            </a:bodyPr>
            <a:lstStyle/>
            <a:p>
              <a:r>
                <a:rPr kumimoji="1" lang="en-US" altLang="zh-CN" sz="2000">
                  <a:solidFill>
                    <a:schemeClr val="folHlink"/>
                  </a:solidFill>
                  <a:latin typeface="Arial" charset="0"/>
                </a:rPr>
                <a:t>1</a:t>
              </a:r>
            </a:p>
          </p:txBody>
        </p:sp>
        <p:sp>
          <p:nvSpPr>
            <p:cNvPr id="991251" name="Text Box 19"/>
            <p:cNvSpPr txBox="1">
              <a:spLocks noChangeArrowheads="1"/>
            </p:cNvSpPr>
            <p:nvPr/>
          </p:nvSpPr>
          <p:spPr bwMode="auto">
            <a:xfrm>
              <a:off x="5151" y="1386"/>
              <a:ext cx="205" cy="279"/>
            </a:xfrm>
            <a:prstGeom prst="rect">
              <a:avLst/>
            </a:prstGeom>
            <a:noFill/>
            <a:ln w="9525">
              <a:noFill/>
              <a:miter lim="800000"/>
              <a:headEnd/>
              <a:tailEnd/>
            </a:ln>
            <a:effectLst/>
          </p:spPr>
          <p:txBody>
            <a:bodyPr wrap="none">
              <a:spAutoFit/>
            </a:bodyPr>
            <a:lstStyle/>
            <a:p>
              <a:r>
                <a:rPr kumimoji="1" lang="en-US" altLang="zh-CN" sz="2000">
                  <a:solidFill>
                    <a:schemeClr val="folHlink"/>
                  </a:solidFill>
                  <a:latin typeface="Arial" charset="0"/>
                </a:rPr>
                <a:t>1</a:t>
              </a:r>
            </a:p>
          </p:txBody>
        </p:sp>
        <p:sp>
          <p:nvSpPr>
            <p:cNvPr id="991252" name="Text Box 20"/>
            <p:cNvSpPr txBox="1">
              <a:spLocks noChangeArrowheads="1"/>
            </p:cNvSpPr>
            <p:nvPr/>
          </p:nvSpPr>
          <p:spPr bwMode="auto">
            <a:xfrm>
              <a:off x="5361" y="2402"/>
              <a:ext cx="205" cy="280"/>
            </a:xfrm>
            <a:prstGeom prst="rect">
              <a:avLst/>
            </a:prstGeom>
            <a:noFill/>
            <a:ln w="9525">
              <a:noFill/>
              <a:miter lim="800000"/>
              <a:headEnd/>
              <a:tailEnd/>
            </a:ln>
            <a:effectLst/>
          </p:spPr>
          <p:txBody>
            <a:bodyPr wrap="none">
              <a:spAutoFit/>
            </a:bodyPr>
            <a:lstStyle/>
            <a:p>
              <a:r>
                <a:rPr kumimoji="1" lang="en-US" altLang="zh-CN" sz="2000">
                  <a:solidFill>
                    <a:schemeClr val="folHlink"/>
                  </a:solidFill>
                  <a:latin typeface="Arial" charset="0"/>
                </a:rPr>
                <a:t>1</a:t>
              </a:r>
            </a:p>
          </p:txBody>
        </p:sp>
        <p:sp>
          <p:nvSpPr>
            <p:cNvPr id="991253" name="Text Box 21"/>
            <p:cNvSpPr txBox="1">
              <a:spLocks noChangeArrowheads="1"/>
            </p:cNvSpPr>
            <p:nvPr/>
          </p:nvSpPr>
          <p:spPr bwMode="auto">
            <a:xfrm>
              <a:off x="5211" y="2063"/>
              <a:ext cx="205" cy="279"/>
            </a:xfrm>
            <a:prstGeom prst="rect">
              <a:avLst/>
            </a:prstGeom>
            <a:noFill/>
            <a:ln w="9525">
              <a:noFill/>
              <a:miter lim="800000"/>
              <a:headEnd/>
              <a:tailEnd/>
            </a:ln>
            <a:effectLst/>
          </p:spPr>
          <p:txBody>
            <a:bodyPr wrap="none">
              <a:spAutoFit/>
            </a:bodyPr>
            <a:lstStyle/>
            <a:p>
              <a:r>
                <a:rPr kumimoji="1" lang="en-US" altLang="zh-CN" sz="2000">
                  <a:solidFill>
                    <a:schemeClr val="folHlink"/>
                  </a:solidFill>
                  <a:latin typeface="Arial" charset="0"/>
                </a:rPr>
                <a:t>1</a:t>
              </a:r>
            </a:p>
          </p:txBody>
        </p:sp>
        <p:sp>
          <p:nvSpPr>
            <p:cNvPr id="991254" name="Text Box 22"/>
            <p:cNvSpPr txBox="1">
              <a:spLocks noChangeArrowheads="1"/>
            </p:cNvSpPr>
            <p:nvPr/>
          </p:nvSpPr>
          <p:spPr bwMode="auto">
            <a:xfrm>
              <a:off x="5183" y="1738"/>
              <a:ext cx="205" cy="279"/>
            </a:xfrm>
            <a:prstGeom prst="rect">
              <a:avLst/>
            </a:prstGeom>
            <a:noFill/>
            <a:ln w="9525">
              <a:noFill/>
              <a:miter lim="800000"/>
              <a:headEnd/>
              <a:tailEnd/>
            </a:ln>
            <a:effectLst/>
          </p:spPr>
          <p:txBody>
            <a:bodyPr wrap="none">
              <a:spAutoFit/>
            </a:bodyPr>
            <a:lstStyle/>
            <a:p>
              <a:r>
                <a:rPr kumimoji="1" lang="en-US" altLang="zh-CN" sz="2000">
                  <a:solidFill>
                    <a:schemeClr val="folHlink"/>
                  </a:solidFill>
                  <a:latin typeface="Arial" charset="0"/>
                </a:rPr>
                <a:t>0</a:t>
              </a:r>
            </a:p>
          </p:txBody>
        </p:sp>
        <p:sp>
          <p:nvSpPr>
            <p:cNvPr id="991255" name="Oval 23"/>
            <p:cNvSpPr>
              <a:spLocks noChangeArrowheads="1"/>
            </p:cNvSpPr>
            <p:nvPr/>
          </p:nvSpPr>
          <p:spPr bwMode="auto">
            <a:xfrm>
              <a:off x="5085" y="2062"/>
              <a:ext cx="66" cy="76"/>
            </a:xfrm>
            <a:prstGeom prst="ellipse">
              <a:avLst/>
            </a:prstGeom>
            <a:solidFill>
              <a:schemeClr val="bg1"/>
            </a:solidFill>
            <a:ln w="9525">
              <a:solidFill>
                <a:schemeClr val="tx1"/>
              </a:solidFill>
              <a:round/>
              <a:headEnd/>
              <a:tailEnd/>
            </a:ln>
            <a:effectLst/>
          </p:spPr>
          <p:txBody>
            <a:bodyPr wrap="none" anchor="ctr"/>
            <a:lstStyle/>
            <a:p>
              <a:endParaRPr lang="zh-CN" altLang="en-US"/>
            </a:p>
          </p:txBody>
        </p:sp>
        <p:sp>
          <p:nvSpPr>
            <p:cNvPr id="991256" name="Oval 24"/>
            <p:cNvSpPr>
              <a:spLocks noChangeArrowheads="1"/>
            </p:cNvSpPr>
            <p:nvPr/>
          </p:nvSpPr>
          <p:spPr bwMode="auto">
            <a:xfrm>
              <a:off x="4455" y="2062"/>
              <a:ext cx="66" cy="76"/>
            </a:xfrm>
            <a:prstGeom prst="ellipse">
              <a:avLst/>
            </a:prstGeom>
            <a:solidFill>
              <a:schemeClr val="bg1"/>
            </a:solidFill>
            <a:ln w="9525">
              <a:solidFill>
                <a:schemeClr val="tx1"/>
              </a:solidFill>
              <a:round/>
              <a:headEnd/>
              <a:tailEnd/>
            </a:ln>
            <a:effectLst/>
          </p:spPr>
          <p:txBody>
            <a:bodyPr wrap="none" anchor="ctr"/>
            <a:lstStyle/>
            <a:p>
              <a:endParaRPr lang="zh-CN" altLang="en-US"/>
            </a:p>
          </p:txBody>
        </p:sp>
        <p:sp>
          <p:nvSpPr>
            <p:cNvPr id="991257" name="Oval 25"/>
            <p:cNvSpPr>
              <a:spLocks noChangeArrowheads="1"/>
            </p:cNvSpPr>
            <p:nvPr/>
          </p:nvSpPr>
          <p:spPr bwMode="auto">
            <a:xfrm>
              <a:off x="4065" y="1737"/>
              <a:ext cx="66" cy="76"/>
            </a:xfrm>
            <a:prstGeom prst="ellipse">
              <a:avLst/>
            </a:prstGeom>
            <a:solidFill>
              <a:schemeClr val="bg1"/>
            </a:solidFill>
            <a:ln w="9525">
              <a:solidFill>
                <a:schemeClr val="tx1"/>
              </a:solidFill>
              <a:round/>
              <a:headEnd/>
              <a:tailEnd/>
            </a:ln>
            <a:effectLst/>
          </p:spPr>
          <p:txBody>
            <a:bodyPr wrap="none" anchor="ctr"/>
            <a:lstStyle/>
            <a:p>
              <a:endParaRPr lang="zh-CN" altLang="en-US"/>
            </a:p>
          </p:txBody>
        </p:sp>
        <p:sp>
          <p:nvSpPr>
            <p:cNvPr id="991258" name="Oval 26"/>
            <p:cNvSpPr>
              <a:spLocks noChangeArrowheads="1"/>
            </p:cNvSpPr>
            <p:nvPr/>
          </p:nvSpPr>
          <p:spPr bwMode="auto">
            <a:xfrm>
              <a:off x="5259" y="2380"/>
              <a:ext cx="66" cy="76"/>
            </a:xfrm>
            <a:prstGeom prst="ellipse">
              <a:avLst/>
            </a:prstGeom>
            <a:solidFill>
              <a:schemeClr val="bg1"/>
            </a:solidFill>
            <a:ln w="9525">
              <a:solidFill>
                <a:schemeClr val="tx1"/>
              </a:solidFill>
              <a:round/>
              <a:headEnd/>
              <a:tailEnd/>
            </a:ln>
            <a:effectLst/>
          </p:spPr>
          <p:txBody>
            <a:bodyPr wrap="none" anchor="ctr"/>
            <a:lstStyle/>
            <a:p>
              <a:endParaRPr lang="zh-CN" altLang="en-US"/>
            </a:p>
          </p:txBody>
        </p:sp>
        <p:sp>
          <p:nvSpPr>
            <p:cNvPr id="991259" name="Oval 27"/>
            <p:cNvSpPr>
              <a:spLocks noChangeArrowheads="1"/>
            </p:cNvSpPr>
            <p:nvPr/>
          </p:nvSpPr>
          <p:spPr bwMode="auto">
            <a:xfrm>
              <a:off x="5385" y="2691"/>
              <a:ext cx="66" cy="76"/>
            </a:xfrm>
            <a:prstGeom prst="ellipse">
              <a:avLst/>
            </a:prstGeom>
            <a:solidFill>
              <a:schemeClr val="bg1"/>
            </a:solidFill>
            <a:ln w="9525">
              <a:solidFill>
                <a:schemeClr val="tx1"/>
              </a:solidFill>
              <a:round/>
              <a:headEnd/>
              <a:tailEnd/>
            </a:ln>
            <a:effectLst/>
          </p:spPr>
          <p:txBody>
            <a:bodyPr wrap="none" anchor="ctr"/>
            <a:lstStyle/>
            <a:p>
              <a:endParaRPr lang="zh-CN" altLang="en-US"/>
            </a:p>
          </p:txBody>
        </p:sp>
        <p:sp>
          <p:nvSpPr>
            <p:cNvPr id="991260" name="Oval 28"/>
            <p:cNvSpPr>
              <a:spLocks noChangeArrowheads="1"/>
            </p:cNvSpPr>
            <p:nvPr/>
          </p:nvSpPr>
          <p:spPr bwMode="auto">
            <a:xfrm>
              <a:off x="4245" y="2373"/>
              <a:ext cx="66" cy="76"/>
            </a:xfrm>
            <a:prstGeom prst="ellipse">
              <a:avLst/>
            </a:prstGeom>
            <a:solidFill>
              <a:schemeClr val="bg1"/>
            </a:solidFill>
            <a:ln w="9525">
              <a:solidFill>
                <a:schemeClr val="tx1"/>
              </a:solidFill>
              <a:round/>
              <a:headEnd/>
              <a:tailEnd/>
            </a:ln>
            <a:effectLst/>
          </p:spPr>
          <p:txBody>
            <a:bodyPr wrap="none" anchor="ctr"/>
            <a:lstStyle/>
            <a:p>
              <a:endParaRPr lang="zh-CN" altLang="en-US"/>
            </a:p>
          </p:txBody>
        </p:sp>
        <p:sp>
          <p:nvSpPr>
            <p:cNvPr id="991261" name="Oval 29"/>
            <p:cNvSpPr>
              <a:spLocks noChangeArrowheads="1"/>
            </p:cNvSpPr>
            <p:nvPr/>
          </p:nvSpPr>
          <p:spPr bwMode="auto">
            <a:xfrm>
              <a:off x="5505" y="1730"/>
              <a:ext cx="66" cy="76"/>
            </a:xfrm>
            <a:prstGeom prst="ellipse">
              <a:avLst/>
            </a:prstGeom>
            <a:solidFill>
              <a:schemeClr val="bg1"/>
            </a:solidFill>
            <a:ln w="9525">
              <a:solidFill>
                <a:schemeClr val="tx1"/>
              </a:solidFill>
              <a:round/>
              <a:headEnd/>
              <a:tailEnd/>
            </a:ln>
            <a:effectLst/>
          </p:spPr>
          <p:txBody>
            <a:bodyPr wrap="none" anchor="ctr"/>
            <a:lstStyle/>
            <a:p>
              <a:endParaRPr lang="zh-CN" altLang="en-US"/>
            </a:p>
          </p:txBody>
        </p:sp>
        <p:sp>
          <p:nvSpPr>
            <p:cNvPr id="991262" name="Oval 30"/>
            <p:cNvSpPr>
              <a:spLocks noChangeArrowheads="1"/>
            </p:cNvSpPr>
            <p:nvPr/>
          </p:nvSpPr>
          <p:spPr bwMode="auto">
            <a:xfrm>
              <a:off x="4745" y="1412"/>
              <a:ext cx="66" cy="76"/>
            </a:xfrm>
            <a:prstGeom prst="ellipse">
              <a:avLst/>
            </a:prstGeom>
            <a:solidFill>
              <a:schemeClr val="bg1"/>
            </a:solidFill>
            <a:ln w="9525">
              <a:solidFill>
                <a:schemeClr val="tx1"/>
              </a:solidFill>
              <a:round/>
              <a:headEnd/>
              <a:tailEnd/>
            </a:ln>
            <a:effectLst/>
          </p:spPr>
          <p:txBody>
            <a:bodyPr wrap="none" anchor="ctr"/>
            <a:lstStyle/>
            <a:p>
              <a:endParaRPr lang="zh-CN" altLang="en-US"/>
            </a:p>
          </p:txBody>
        </p:sp>
        <p:sp>
          <p:nvSpPr>
            <p:cNvPr id="991263" name="Rectangle 31"/>
            <p:cNvSpPr>
              <a:spLocks noChangeArrowheads="1"/>
            </p:cNvSpPr>
            <p:nvPr/>
          </p:nvSpPr>
          <p:spPr bwMode="auto">
            <a:xfrm>
              <a:off x="4101" y="2677"/>
              <a:ext cx="96" cy="111"/>
            </a:xfrm>
            <a:prstGeom prst="rect">
              <a:avLst/>
            </a:prstGeom>
            <a:solidFill>
              <a:schemeClr val="accent1"/>
            </a:solidFill>
            <a:ln w="19050">
              <a:solidFill>
                <a:schemeClr val="tx1"/>
              </a:solidFill>
              <a:miter lim="800000"/>
              <a:headEnd/>
              <a:tailEnd/>
            </a:ln>
            <a:effectLst/>
          </p:spPr>
          <p:txBody>
            <a:bodyPr wrap="none" anchor="ctr"/>
            <a:lstStyle/>
            <a:p>
              <a:endParaRPr lang="zh-CN" altLang="en-US"/>
            </a:p>
          </p:txBody>
        </p:sp>
        <p:sp>
          <p:nvSpPr>
            <p:cNvPr id="991264" name="Rectangle 32"/>
            <p:cNvSpPr>
              <a:spLocks noChangeArrowheads="1"/>
            </p:cNvSpPr>
            <p:nvPr/>
          </p:nvSpPr>
          <p:spPr bwMode="auto">
            <a:xfrm>
              <a:off x="4389" y="2671"/>
              <a:ext cx="96" cy="110"/>
            </a:xfrm>
            <a:prstGeom prst="rect">
              <a:avLst/>
            </a:prstGeom>
            <a:solidFill>
              <a:schemeClr val="accent1"/>
            </a:solidFill>
            <a:ln w="19050">
              <a:solidFill>
                <a:schemeClr val="tx1"/>
              </a:solidFill>
              <a:miter lim="800000"/>
              <a:headEnd/>
              <a:tailEnd/>
            </a:ln>
            <a:effectLst/>
          </p:spPr>
          <p:txBody>
            <a:bodyPr wrap="none" anchor="ctr"/>
            <a:lstStyle/>
            <a:p>
              <a:endParaRPr lang="zh-CN" altLang="en-US"/>
            </a:p>
          </p:txBody>
        </p:sp>
        <p:sp>
          <p:nvSpPr>
            <p:cNvPr id="991265" name="Rectangle 33"/>
            <p:cNvSpPr>
              <a:spLocks noChangeArrowheads="1"/>
            </p:cNvSpPr>
            <p:nvPr/>
          </p:nvSpPr>
          <p:spPr bwMode="auto">
            <a:xfrm>
              <a:off x="4611" y="2359"/>
              <a:ext cx="96" cy="111"/>
            </a:xfrm>
            <a:prstGeom prst="rect">
              <a:avLst/>
            </a:prstGeom>
            <a:solidFill>
              <a:schemeClr val="accent1"/>
            </a:solidFill>
            <a:ln w="19050">
              <a:solidFill>
                <a:schemeClr val="tx1"/>
              </a:solidFill>
              <a:miter lim="800000"/>
              <a:headEnd/>
              <a:tailEnd/>
            </a:ln>
            <a:effectLst/>
          </p:spPr>
          <p:txBody>
            <a:bodyPr wrap="none" anchor="ctr"/>
            <a:lstStyle/>
            <a:p>
              <a:endParaRPr lang="zh-CN" altLang="en-US"/>
            </a:p>
          </p:txBody>
        </p:sp>
        <p:sp>
          <p:nvSpPr>
            <p:cNvPr id="991266" name="Rectangle 34"/>
            <p:cNvSpPr>
              <a:spLocks noChangeArrowheads="1"/>
            </p:cNvSpPr>
            <p:nvPr/>
          </p:nvSpPr>
          <p:spPr bwMode="auto">
            <a:xfrm>
              <a:off x="5511" y="3002"/>
              <a:ext cx="96" cy="111"/>
            </a:xfrm>
            <a:prstGeom prst="rect">
              <a:avLst/>
            </a:prstGeom>
            <a:solidFill>
              <a:schemeClr val="accent1"/>
            </a:solidFill>
            <a:ln w="19050">
              <a:solidFill>
                <a:schemeClr val="tx1"/>
              </a:solidFill>
              <a:miter lim="800000"/>
              <a:headEnd/>
              <a:tailEnd/>
            </a:ln>
            <a:effectLst/>
          </p:spPr>
          <p:txBody>
            <a:bodyPr wrap="none" anchor="ctr"/>
            <a:lstStyle/>
            <a:p>
              <a:endParaRPr lang="zh-CN" altLang="en-US"/>
            </a:p>
          </p:txBody>
        </p:sp>
        <p:sp>
          <p:nvSpPr>
            <p:cNvPr id="991267" name="Rectangle 35"/>
            <p:cNvSpPr>
              <a:spLocks noChangeArrowheads="1"/>
            </p:cNvSpPr>
            <p:nvPr/>
          </p:nvSpPr>
          <p:spPr bwMode="auto">
            <a:xfrm>
              <a:off x="5265" y="3002"/>
              <a:ext cx="96" cy="111"/>
            </a:xfrm>
            <a:prstGeom prst="rect">
              <a:avLst/>
            </a:prstGeom>
            <a:solidFill>
              <a:schemeClr val="accent1"/>
            </a:solidFill>
            <a:ln w="19050">
              <a:solidFill>
                <a:schemeClr val="tx1"/>
              </a:solidFill>
              <a:miter lim="800000"/>
              <a:headEnd/>
              <a:tailEnd/>
            </a:ln>
            <a:effectLst/>
          </p:spPr>
          <p:txBody>
            <a:bodyPr wrap="none" anchor="ctr"/>
            <a:lstStyle/>
            <a:p>
              <a:endParaRPr lang="zh-CN" altLang="en-US"/>
            </a:p>
          </p:txBody>
        </p:sp>
      </p:grpSp>
      <p:sp>
        <p:nvSpPr>
          <p:cNvPr id="38" name="灯片编号占位符 37"/>
          <p:cNvSpPr>
            <a:spLocks noGrp="1"/>
          </p:cNvSpPr>
          <p:nvPr>
            <p:ph type="sldNum" sz="quarter" idx="12"/>
          </p:nvPr>
        </p:nvSpPr>
        <p:spPr/>
        <p:txBody>
          <a:bodyPr/>
          <a:lstStyle/>
          <a:p>
            <a:fld id="{E4E48599-B357-448A-84B1-94919B60A458}" type="slidenum">
              <a:rPr lang="en-US" altLang="zh-CN" smtClean="0"/>
              <a:pPr/>
              <a:t>131</a:t>
            </a:fld>
            <a:endParaRPr lang="en-US" altLang="zh-CN"/>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p:txBody>
          <a:bodyPr/>
          <a:lstStyle/>
          <a:p>
            <a:r>
              <a:rPr lang="en-US" altLang="zh-CN" sz="4000"/>
              <a:t>4.4   </a:t>
            </a:r>
            <a:r>
              <a:rPr lang="zh-CN" altLang="en-US" sz="4000"/>
              <a:t>网际控制报文协议 </a:t>
            </a:r>
            <a:r>
              <a:rPr lang="en-US" altLang="zh-CN" sz="4000"/>
              <a:t>ICMP</a:t>
            </a:r>
          </a:p>
        </p:txBody>
      </p:sp>
      <p:sp>
        <p:nvSpPr>
          <p:cNvPr id="537603" name="Rectangle 3"/>
          <p:cNvSpPr>
            <a:spLocks noGrp="1" noChangeArrowheads="1"/>
          </p:cNvSpPr>
          <p:nvPr>
            <p:ph type="body" idx="1"/>
          </p:nvPr>
        </p:nvSpPr>
        <p:spPr>
          <a:xfrm>
            <a:off x="2566988" y="1978025"/>
            <a:ext cx="7772400" cy="4114800"/>
          </a:xfrm>
        </p:spPr>
        <p:txBody>
          <a:bodyPr/>
          <a:lstStyle/>
          <a:p>
            <a:r>
              <a:rPr lang="zh-CN" altLang="en-US" sz="2800"/>
              <a:t>为了提高 </a:t>
            </a:r>
            <a:r>
              <a:rPr lang="en-US" altLang="zh-CN" sz="2800"/>
              <a:t>IP </a:t>
            </a:r>
            <a:r>
              <a:rPr lang="zh-CN" altLang="en-US" sz="2800"/>
              <a:t>数据报交付成功的机会，在网际层使用了网际控制报文协议 </a:t>
            </a:r>
            <a:r>
              <a:rPr lang="en-US" altLang="zh-CN" sz="2800"/>
              <a:t>ICMP (Internet Control Message Protocol)</a:t>
            </a:r>
            <a:r>
              <a:rPr lang="zh-CN" altLang="en-US" sz="2800"/>
              <a:t>。</a:t>
            </a:r>
          </a:p>
          <a:p>
            <a:r>
              <a:rPr lang="en-US" altLang="zh-CN" sz="2800"/>
              <a:t>ICMP </a:t>
            </a:r>
            <a:r>
              <a:rPr lang="zh-CN" altLang="en-US" sz="2800"/>
              <a:t>允许主机或路由器报告差错情况和提供有关异常情况的报告。</a:t>
            </a:r>
          </a:p>
          <a:p>
            <a:r>
              <a:rPr lang="en-US" altLang="zh-CN" sz="2800"/>
              <a:t>ICMP </a:t>
            </a:r>
            <a:r>
              <a:rPr lang="zh-CN" altLang="en-US" sz="2800"/>
              <a:t>不是高层协议，而是 </a:t>
            </a:r>
            <a:r>
              <a:rPr lang="en-US" altLang="zh-CN" sz="2800"/>
              <a:t>IP </a:t>
            </a:r>
            <a:r>
              <a:rPr lang="zh-CN" altLang="en-US" sz="2800"/>
              <a:t>层的协议。</a:t>
            </a:r>
          </a:p>
          <a:p>
            <a:r>
              <a:rPr lang="en-US" altLang="zh-CN" sz="2800"/>
              <a:t>ICMP </a:t>
            </a:r>
            <a:r>
              <a:rPr lang="zh-CN" altLang="en-US" sz="2800"/>
              <a:t>报文作为 </a:t>
            </a:r>
            <a:r>
              <a:rPr lang="en-US" altLang="zh-CN" sz="2800"/>
              <a:t>IP </a:t>
            </a:r>
            <a:r>
              <a:rPr lang="zh-CN" altLang="en-US" sz="2800"/>
              <a:t>层数据报的数据，加上数据报的首部，组成 </a:t>
            </a:r>
            <a:r>
              <a:rPr lang="en-US" altLang="zh-CN" sz="2800"/>
              <a:t>IP </a:t>
            </a:r>
            <a:r>
              <a:rPr lang="zh-CN" altLang="en-US" sz="2800"/>
              <a:t>数据报发送出去。</a:t>
            </a:r>
            <a:r>
              <a:rPr lang="zh-CN" altLang="en-US"/>
              <a:t>  </a:t>
            </a:r>
            <a:r>
              <a:rPr lang="zh-CN" altLang="en-US" sz="2800"/>
              <a:t>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132</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76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76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76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603"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55" name="AutoShape 31"/>
          <p:cNvSpPr>
            <a:spLocks noChangeArrowheads="1"/>
          </p:cNvSpPr>
          <p:nvPr/>
        </p:nvSpPr>
        <p:spPr bwMode="auto">
          <a:xfrm rot="5400000">
            <a:off x="3377407" y="5210970"/>
            <a:ext cx="288925" cy="468312"/>
          </a:xfrm>
          <a:prstGeom prst="downArrow">
            <a:avLst>
              <a:gd name="adj1" fmla="val 47222"/>
              <a:gd name="adj2" fmla="val 83745"/>
            </a:avLst>
          </a:prstGeom>
          <a:solidFill>
            <a:schemeClr val="hlink"/>
          </a:solidFill>
          <a:ln w="9525">
            <a:solidFill>
              <a:schemeClr val="tx1"/>
            </a:solidFill>
            <a:miter lim="800000"/>
            <a:headEnd/>
            <a:tailEnd/>
          </a:ln>
          <a:effectLst/>
        </p:spPr>
        <p:txBody>
          <a:bodyPr vert="eaVert" wrap="none" anchor="ctr"/>
          <a:lstStyle/>
          <a:p>
            <a:endParaRPr lang="zh-CN" altLang="en-US"/>
          </a:p>
        </p:txBody>
      </p:sp>
      <p:sp>
        <p:nvSpPr>
          <p:cNvPr id="538626" name="Rectangle 2"/>
          <p:cNvSpPr>
            <a:spLocks noChangeArrowheads="1"/>
          </p:cNvSpPr>
          <p:nvPr/>
        </p:nvSpPr>
        <p:spPr bwMode="auto">
          <a:xfrm>
            <a:off x="3729038" y="5267326"/>
            <a:ext cx="4248150" cy="390525"/>
          </a:xfrm>
          <a:prstGeom prst="rect">
            <a:avLst/>
          </a:prstGeom>
          <a:solidFill>
            <a:srgbClr val="CCECFF"/>
          </a:solidFill>
          <a:ln w="9525">
            <a:solidFill>
              <a:schemeClr val="tx1"/>
            </a:solidFill>
            <a:miter lim="800000"/>
            <a:headEnd/>
            <a:tailEnd/>
          </a:ln>
          <a:effectLst/>
        </p:spPr>
        <p:txBody>
          <a:bodyPr wrap="none" anchor="ctr"/>
          <a:lstStyle/>
          <a:p>
            <a:endParaRPr lang="zh-CN" altLang="en-US"/>
          </a:p>
        </p:txBody>
      </p:sp>
      <p:sp>
        <p:nvSpPr>
          <p:cNvPr id="538627" name="Rectangle 3"/>
          <p:cNvSpPr>
            <a:spLocks noGrp="1" noChangeArrowheads="1"/>
          </p:cNvSpPr>
          <p:nvPr>
            <p:ph type="title"/>
          </p:nvPr>
        </p:nvSpPr>
        <p:spPr/>
        <p:txBody>
          <a:bodyPr/>
          <a:lstStyle/>
          <a:p>
            <a:pPr algn="ctr"/>
            <a:r>
              <a:rPr lang="en-US" altLang="zh-CN" sz="3600"/>
              <a:t>ICMP </a:t>
            </a:r>
            <a:r>
              <a:rPr lang="zh-CN" altLang="en-US" sz="3600"/>
              <a:t>报文的格式 </a:t>
            </a:r>
          </a:p>
        </p:txBody>
      </p:sp>
      <p:sp>
        <p:nvSpPr>
          <p:cNvPr id="538628" name="Rectangle 4"/>
          <p:cNvSpPr>
            <a:spLocks noChangeArrowheads="1"/>
          </p:cNvSpPr>
          <p:nvPr/>
        </p:nvSpPr>
        <p:spPr bwMode="auto">
          <a:xfrm>
            <a:off x="4887914" y="5291138"/>
            <a:ext cx="3070225" cy="366712"/>
          </a:xfrm>
          <a:prstGeom prst="rect">
            <a:avLst/>
          </a:prstGeom>
          <a:solidFill>
            <a:srgbClr val="FFFF99"/>
          </a:solidFill>
          <a:ln w="9525">
            <a:noFill/>
            <a:miter lim="800000"/>
            <a:headEnd/>
            <a:tailEnd/>
          </a:ln>
          <a:effectLst/>
        </p:spPr>
        <p:txBody>
          <a:bodyPr wrap="none" anchor="ctr"/>
          <a:lstStyle/>
          <a:p>
            <a:endParaRPr lang="zh-CN" altLang="en-US"/>
          </a:p>
        </p:txBody>
      </p:sp>
      <p:sp>
        <p:nvSpPr>
          <p:cNvPr id="538629" name="Freeform 5"/>
          <p:cNvSpPr>
            <a:spLocks/>
          </p:cNvSpPr>
          <p:nvPr/>
        </p:nvSpPr>
        <p:spPr bwMode="auto">
          <a:xfrm>
            <a:off x="3752850" y="4046538"/>
            <a:ext cx="5613400" cy="468312"/>
          </a:xfrm>
          <a:custGeom>
            <a:avLst/>
            <a:gdLst/>
            <a:ahLst/>
            <a:cxnLst>
              <a:cxn ang="0">
                <a:pos x="0" y="6"/>
              </a:cxn>
              <a:cxn ang="0">
                <a:pos x="561" y="279"/>
              </a:cxn>
              <a:cxn ang="0">
                <a:pos x="2100" y="276"/>
              </a:cxn>
              <a:cxn ang="0">
                <a:pos x="2790" y="0"/>
              </a:cxn>
              <a:cxn ang="0">
                <a:pos x="0" y="6"/>
              </a:cxn>
            </a:cxnLst>
            <a:rect l="0" t="0" r="r" b="b"/>
            <a:pathLst>
              <a:path w="2790" h="279">
                <a:moveTo>
                  <a:pt x="0" y="6"/>
                </a:moveTo>
                <a:lnTo>
                  <a:pt x="561" y="279"/>
                </a:lnTo>
                <a:lnTo>
                  <a:pt x="2100" y="276"/>
                </a:lnTo>
                <a:lnTo>
                  <a:pt x="2790" y="0"/>
                </a:lnTo>
                <a:lnTo>
                  <a:pt x="0" y="6"/>
                </a:lnTo>
                <a:close/>
              </a:path>
            </a:pathLst>
          </a:custGeom>
          <a:solidFill>
            <a:srgbClr val="FFFF99"/>
          </a:solidFill>
          <a:ln w="9525">
            <a:noFill/>
            <a:round/>
            <a:headEnd/>
            <a:tailEnd/>
          </a:ln>
          <a:effectLst/>
        </p:spPr>
        <p:txBody>
          <a:bodyPr/>
          <a:lstStyle/>
          <a:p>
            <a:endParaRPr lang="zh-CN" altLang="en-US"/>
          </a:p>
        </p:txBody>
      </p:sp>
      <p:sp>
        <p:nvSpPr>
          <p:cNvPr id="538630" name="Line 6"/>
          <p:cNvSpPr>
            <a:spLocks noChangeShapeType="1"/>
          </p:cNvSpPr>
          <p:nvPr/>
        </p:nvSpPr>
        <p:spPr bwMode="auto">
          <a:xfrm>
            <a:off x="3729038" y="5891213"/>
            <a:ext cx="4248150" cy="0"/>
          </a:xfrm>
          <a:prstGeom prst="line">
            <a:avLst/>
          </a:prstGeom>
          <a:noFill/>
          <a:ln w="28575">
            <a:solidFill>
              <a:srgbClr val="333399"/>
            </a:solidFill>
            <a:round/>
            <a:headEnd type="triangle" w="sm" len="med"/>
            <a:tailEnd type="triangle" w="sm" len="med"/>
          </a:ln>
          <a:effectLst/>
        </p:spPr>
        <p:txBody>
          <a:bodyPr wrap="none" anchor="ctr"/>
          <a:lstStyle/>
          <a:p>
            <a:endParaRPr lang="zh-CN" altLang="en-US"/>
          </a:p>
        </p:txBody>
      </p:sp>
      <p:sp>
        <p:nvSpPr>
          <p:cNvPr id="538631" name="Text Box 7"/>
          <p:cNvSpPr txBox="1">
            <a:spLocks noChangeArrowheads="1"/>
          </p:cNvSpPr>
          <p:nvPr/>
        </p:nvSpPr>
        <p:spPr bwMode="auto">
          <a:xfrm>
            <a:off x="3827463" y="5264151"/>
            <a:ext cx="8318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首  部</a:t>
            </a:r>
          </a:p>
        </p:txBody>
      </p:sp>
      <p:sp>
        <p:nvSpPr>
          <p:cNvPr id="538632" name="Rectangle 8"/>
          <p:cNvSpPr>
            <a:spLocks noChangeArrowheads="1"/>
          </p:cNvSpPr>
          <p:nvPr/>
        </p:nvSpPr>
        <p:spPr bwMode="auto">
          <a:xfrm>
            <a:off x="4887914" y="4491038"/>
            <a:ext cx="3089275" cy="392112"/>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sz="2000">
                <a:solidFill>
                  <a:srgbClr val="333399"/>
                </a:solidFill>
                <a:latin typeface="Arial" charset="0"/>
              </a:rPr>
              <a:t>ICMP </a:t>
            </a:r>
            <a:r>
              <a:rPr kumimoji="1" lang="zh-CN" altLang="en-US" sz="2000">
                <a:solidFill>
                  <a:srgbClr val="333399"/>
                </a:solidFill>
                <a:latin typeface="Arial" charset="0"/>
              </a:rPr>
              <a:t>报文</a:t>
            </a:r>
          </a:p>
        </p:txBody>
      </p:sp>
      <p:sp>
        <p:nvSpPr>
          <p:cNvPr id="538633" name="Text Box 9"/>
          <p:cNvSpPr txBox="1">
            <a:spLocks noChangeArrowheads="1"/>
          </p:cNvSpPr>
          <p:nvPr/>
        </p:nvSpPr>
        <p:spPr bwMode="auto">
          <a:xfrm>
            <a:off x="3640139" y="2133601"/>
            <a:ext cx="325437" cy="398463"/>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0</a:t>
            </a:r>
          </a:p>
        </p:txBody>
      </p:sp>
      <p:sp>
        <p:nvSpPr>
          <p:cNvPr id="538634" name="Line 10"/>
          <p:cNvSpPr>
            <a:spLocks noChangeShapeType="1"/>
          </p:cNvSpPr>
          <p:nvPr/>
        </p:nvSpPr>
        <p:spPr bwMode="auto">
          <a:xfrm>
            <a:off x="4887913" y="5267326"/>
            <a:ext cx="0" cy="390525"/>
          </a:xfrm>
          <a:prstGeom prst="line">
            <a:avLst/>
          </a:prstGeom>
          <a:noFill/>
          <a:ln w="9525">
            <a:solidFill>
              <a:schemeClr val="tx1"/>
            </a:solidFill>
            <a:round/>
            <a:headEnd/>
            <a:tailEnd/>
          </a:ln>
          <a:effectLst/>
        </p:spPr>
        <p:txBody>
          <a:bodyPr wrap="none" anchor="ctr"/>
          <a:lstStyle/>
          <a:p>
            <a:endParaRPr lang="zh-CN" altLang="en-US"/>
          </a:p>
        </p:txBody>
      </p:sp>
      <p:sp>
        <p:nvSpPr>
          <p:cNvPr id="538635" name="Text Box 11"/>
          <p:cNvSpPr txBox="1">
            <a:spLocks noChangeArrowheads="1"/>
          </p:cNvSpPr>
          <p:nvPr/>
        </p:nvSpPr>
        <p:spPr bwMode="auto">
          <a:xfrm>
            <a:off x="5518151" y="5264150"/>
            <a:ext cx="1633781" cy="400110"/>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数  据  部  分</a:t>
            </a:r>
          </a:p>
        </p:txBody>
      </p:sp>
      <p:sp>
        <p:nvSpPr>
          <p:cNvPr id="538636" name="AutoShape 12"/>
          <p:cNvSpPr>
            <a:spLocks noChangeArrowheads="1"/>
          </p:cNvSpPr>
          <p:nvPr/>
        </p:nvSpPr>
        <p:spPr bwMode="auto">
          <a:xfrm>
            <a:off x="6238876" y="4883151"/>
            <a:ext cx="288925" cy="468313"/>
          </a:xfrm>
          <a:prstGeom prst="downArrow">
            <a:avLst>
              <a:gd name="adj1" fmla="val 47222"/>
              <a:gd name="adj2" fmla="val 83746"/>
            </a:avLst>
          </a:prstGeom>
          <a:solidFill>
            <a:schemeClr val="accent1"/>
          </a:solidFill>
          <a:ln w="9525">
            <a:solidFill>
              <a:schemeClr val="tx1"/>
            </a:solidFill>
            <a:miter lim="800000"/>
            <a:headEnd/>
            <a:tailEnd/>
          </a:ln>
          <a:effectLst/>
        </p:spPr>
        <p:txBody>
          <a:bodyPr vert="eaVert" wrap="none" anchor="ctr"/>
          <a:lstStyle/>
          <a:p>
            <a:endParaRPr lang="zh-CN" altLang="en-US"/>
          </a:p>
        </p:txBody>
      </p:sp>
      <p:sp>
        <p:nvSpPr>
          <p:cNvPr id="538637" name="Rectangle 13"/>
          <p:cNvSpPr>
            <a:spLocks noChangeArrowheads="1"/>
          </p:cNvSpPr>
          <p:nvPr/>
        </p:nvSpPr>
        <p:spPr bwMode="auto">
          <a:xfrm>
            <a:off x="3729038" y="2513014"/>
            <a:ext cx="5600700" cy="1563687"/>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538638" name="Line 14"/>
          <p:cNvSpPr>
            <a:spLocks noChangeShapeType="1"/>
          </p:cNvSpPr>
          <p:nvPr/>
        </p:nvSpPr>
        <p:spPr bwMode="auto">
          <a:xfrm rot="5400000" flipV="1">
            <a:off x="6529388" y="73025"/>
            <a:ext cx="0" cy="5600700"/>
          </a:xfrm>
          <a:prstGeom prst="line">
            <a:avLst/>
          </a:prstGeom>
          <a:noFill/>
          <a:ln w="9525">
            <a:solidFill>
              <a:schemeClr val="tx1"/>
            </a:solidFill>
            <a:round/>
            <a:headEnd/>
            <a:tailEnd/>
          </a:ln>
          <a:effectLst/>
        </p:spPr>
        <p:txBody>
          <a:bodyPr wrap="none" anchor="ctr"/>
          <a:lstStyle/>
          <a:p>
            <a:endParaRPr lang="zh-CN" altLang="en-US"/>
          </a:p>
        </p:txBody>
      </p:sp>
      <p:sp>
        <p:nvSpPr>
          <p:cNvPr id="538639" name="Line 15"/>
          <p:cNvSpPr>
            <a:spLocks noChangeShapeType="1"/>
          </p:cNvSpPr>
          <p:nvPr/>
        </p:nvSpPr>
        <p:spPr bwMode="auto">
          <a:xfrm flipV="1">
            <a:off x="5127625" y="2482851"/>
            <a:ext cx="0" cy="390525"/>
          </a:xfrm>
          <a:prstGeom prst="line">
            <a:avLst/>
          </a:prstGeom>
          <a:noFill/>
          <a:ln w="9525">
            <a:solidFill>
              <a:schemeClr val="tx1"/>
            </a:solidFill>
            <a:round/>
            <a:headEnd/>
            <a:tailEnd/>
          </a:ln>
          <a:effectLst/>
        </p:spPr>
        <p:txBody>
          <a:bodyPr wrap="none" anchor="ctr"/>
          <a:lstStyle/>
          <a:p>
            <a:endParaRPr lang="zh-CN" altLang="en-US"/>
          </a:p>
        </p:txBody>
      </p:sp>
      <p:sp>
        <p:nvSpPr>
          <p:cNvPr id="538640" name="Line 16"/>
          <p:cNvSpPr>
            <a:spLocks noChangeShapeType="1"/>
          </p:cNvSpPr>
          <p:nvPr/>
        </p:nvSpPr>
        <p:spPr bwMode="auto">
          <a:xfrm flipV="1">
            <a:off x="6527800" y="2482851"/>
            <a:ext cx="0" cy="390525"/>
          </a:xfrm>
          <a:prstGeom prst="line">
            <a:avLst/>
          </a:prstGeom>
          <a:noFill/>
          <a:ln w="9525">
            <a:solidFill>
              <a:schemeClr val="tx1"/>
            </a:solidFill>
            <a:round/>
            <a:headEnd/>
            <a:tailEnd/>
          </a:ln>
          <a:effectLst/>
        </p:spPr>
        <p:txBody>
          <a:bodyPr wrap="none" anchor="ctr"/>
          <a:lstStyle/>
          <a:p>
            <a:endParaRPr lang="zh-CN" altLang="en-US"/>
          </a:p>
        </p:txBody>
      </p:sp>
      <p:sp>
        <p:nvSpPr>
          <p:cNvPr id="538641" name="Line 17"/>
          <p:cNvSpPr>
            <a:spLocks noChangeShapeType="1"/>
          </p:cNvSpPr>
          <p:nvPr/>
        </p:nvSpPr>
        <p:spPr bwMode="auto">
          <a:xfrm flipV="1">
            <a:off x="6527800" y="2482851"/>
            <a:ext cx="0" cy="390525"/>
          </a:xfrm>
          <a:prstGeom prst="line">
            <a:avLst/>
          </a:prstGeom>
          <a:noFill/>
          <a:ln w="9525">
            <a:solidFill>
              <a:schemeClr val="tx1"/>
            </a:solidFill>
            <a:round/>
            <a:headEnd/>
            <a:tailEnd/>
          </a:ln>
          <a:effectLst/>
        </p:spPr>
        <p:txBody>
          <a:bodyPr wrap="none" anchor="ctr"/>
          <a:lstStyle/>
          <a:p>
            <a:endParaRPr lang="zh-CN" altLang="en-US"/>
          </a:p>
        </p:txBody>
      </p:sp>
      <p:sp>
        <p:nvSpPr>
          <p:cNvPr id="538642" name="Text Box 18"/>
          <p:cNvSpPr txBox="1">
            <a:spLocks noChangeArrowheads="1"/>
          </p:cNvSpPr>
          <p:nvPr/>
        </p:nvSpPr>
        <p:spPr bwMode="auto">
          <a:xfrm>
            <a:off x="7397750" y="2455864"/>
            <a:ext cx="946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检验和</a:t>
            </a:r>
          </a:p>
        </p:txBody>
      </p:sp>
      <p:sp>
        <p:nvSpPr>
          <p:cNvPr id="538643" name="Text Box 19"/>
          <p:cNvSpPr txBox="1">
            <a:spLocks noChangeArrowheads="1"/>
          </p:cNvSpPr>
          <p:nvPr/>
        </p:nvSpPr>
        <p:spPr bwMode="auto">
          <a:xfrm>
            <a:off x="4017963" y="2455864"/>
            <a:ext cx="692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类型</a:t>
            </a:r>
          </a:p>
        </p:txBody>
      </p:sp>
      <p:sp>
        <p:nvSpPr>
          <p:cNvPr id="538644" name="Text Box 20"/>
          <p:cNvSpPr txBox="1">
            <a:spLocks noChangeArrowheads="1"/>
          </p:cNvSpPr>
          <p:nvPr/>
        </p:nvSpPr>
        <p:spPr bwMode="auto">
          <a:xfrm>
            <a:off x="5497513" y="2455864"/>
            <a:ext cx="692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代码</a:t>
            </a:r>
          </a:p>
        </p:txBody>
      </p:sp>
      <p:sp>
        <p:nvSpPr>
          <p:cNvPr id="538645" name="Text Box 21"/>
          <p:cNvSpPr txBox="1">
            <a:spLocks noChangeArrowheads="1"/>
          </p:cNvSpPr>
          <p:nvPr/>
        </p:nvSpPr>
        <p:spPr bwMode="auto">
          <a:xfrm>
            <a:off x="3962401" y="2852739"/>
            <a:ext cx="4797425"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（这 </a:t>
            </a:r>
            <a:r>
              <a:rPr kumimoji="1" lang="en-US" altLang="zh-CN" sz="2000">
                <a:solidFill>
                  <a:srgbClr val="333399"/>
                </a:solidFill>
                <a:latin typeface="Arial" charset="0"/>
              </a:rPr>
              <a:t>4 </a:t>
            </a:r>
            <a:r>
              <a:rPr kumimoji="1" lang="zh-CN" altLang="en-US" sz="2000">
                <a:solidFill>
                  <a:srgbClr val="333399"/>
                </a:solidFill>
                <a:latin typeface="Arial" charset="0"/>
              </a:rPr>
              <a:t>个字节取决于 </a:t>
            </a:r>
            <a:r>
              <a:rPr kumimoji="1" lang="en-US" altLang="zh-CN" sz="2000">
                <a:solidFill>
                  <a:srgbClr val="333399"/>
                </a:solidFill>
                <a:latin typeface="Arial" charset="0"/>
              </a:rPr>
              <a:t>ICMP </a:t>
            </a:r>
            <a:r>
              <a:rPr kumimoji="1" lang="zh-CN" altLang="en-US" sz="2000">
                <a:solidFill>
                  <a:srgbClr val="333399"/>
                </a:solidFill>
                <a:latin typeface="Arial" charset="0"/>
              </a:rPr>
              <a:t>报文的类型）</a:t>
            </a:r>
          </a:p>
        </p:txBody>
      </p:sp>
      <p:sp>
        <p:nvSpPr>
          <p:cNvPr id="538646" name="Text Box 22"/>
          <p:cNvSpPr txBox="1">
            <a:spLocks noChangeArrowheads="1"/>
          </p:cNvSpPr>
          <p:nvPr/>
        </p:nvSpPr>
        <p:spPr bwMode="auto">
          <a:xfrm>
            <a:off x="5021264" y="2133601"/>
            <a:ext cx="325437" cy="398463"/>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8</a:t>
            </a:r>
          </a:p>
        </p:txBody>
      </p:sp>
      <p:sp>
        <p:nvSpPr>
          <p:cNvPr id="538647" name="Text Box 23"/>
          <p:cNvSpPr txBox="1">
            <a:spLocks noChangeArrowheads="1"/>
          </p:cNvSpPr>
          <p:nvPr/>
        </p:nvSpPr>
        <p:spPr bwMode="auto">
          <a:xfrm>
            <a:off x="6350001" y="2133601"/>
            <a:ext cx="466725" cy="398463"/>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16</a:t>
            </a:r>
          </a:p>
        </p:txBody>
      </p:sp>
      <p:sp>
        <p:nvSpPr>
          <p:cNvPr id="538648" name="Rectangle 24"/>
          <p:cNvSpPr>
            <a:spLocks noChangeArrowheads="1"/>
          </p:cNvSpPr>
          <p:nvPr/>
        </p:nvSpPr>
        <p:spPr bwMode="auto">
          <a:xfrm>
            <a:off x="5159376" y="5735638"/>
            <a:ext cx="1273175" cy="285750"/>
          </a:xfrm>
          <a:prstGeom prst="rect">
            <a:avLst/>
          </a:prstGeom>
          <a:solidFill>
            <a:schemeClr val="bg1"/>
          </a:solidFill>
          <a:ln w="9525">
            <a:noFill/>
            <a:miter lim="800000"/>
            <a:headEnd/>
            <a:tailEnd/>
          </a:ln>
          <a:effectLst/>
        </p:spPr>
        <p:txBody>
          <a:bodyPr wrap="none" anchor="ctr"/>
          <a:lstStyle/>
          <a:p>
            <a:endParaRPr lang="zh-CN" altLang="en-US"/>
          </a:p>
        </p:txBody>
      </p:sp>
      <p:sp>
        <p:nvSpPr>
          <p:cNvPr id="538649" name="Text Box 25"/>
          <p:cNvSpPr txBox="1">
            <a:spLocks noChangeArrowheads="1"/>
          </p:cNvSpPr>
          <p:nvPr/>
        </p:nvSpPr>
        <p:spPr bwMode="auto">
          <a:xfrm>
            <a:off x="8999539" y="2133601"/>
            <a:ext cx="466725" cy="398463"/>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31</a:t>
            </a:r>
          </a:p>
        </p:txBody>
      </p:sp>
      <p:sp>
        <p:nvSpPr>
          <p:cNvPr id="538650" name="Text Box 26"/>
          <p:cNvSpPr txBox="1">
            <a:spLocks noChangeArrowheads="1"/>
          </p:cNvSpPr>
          <p:nvPr/>
        </p:nvSpPr>
        <p:spPr bwMode="auto">
          <a:xfrm>
            <a:off x="5126038" y="5697539"/>
            <a:ext cx="125730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IP </a:t>
            </a:r>
            <a:r>
              <a:rPr kumimoji="1" lang="zh-CN" altLang="en-US" sz="2000">
                <a:solidFill>
                  <a:srgbClr val="333399"/>
                </a:solidFill>
                <a:latin typeface="Arial" charset="0"/>
              </a:rPr>
              <a:t>数据报</a:t>
            </a:r>
          </a:p>
        </p:txBody>
      </p:sp>
      <p:sp>
        <p:nvSpPr>
          <p:cNvPr id="538651" name="Line 27"/>
          <p:cNvSpPr>
            <a:spLocks noChangeShapeType="1"/>
          </p:cNvSpPr>
          <p:nvPr/>
        </p:nvSpPr>
        <p:spPr bwMode="auto">
          <a:xfrm rot="-5400000">
            <a:off x="6529388" y="465138"/>
            <a:ext cx="0" cy="5600700"/>
          </a:xfrm>
          <a:prstGeom prst="line">
            <a:avLst/>
          </a:prstGeom>
          <a:noFill/>
          <a:ln w="9525">
            <a:solidFill>
              <a:schemeClr val="tx1"/>
            </a:solidFill>
            <a:round/>
            <a:headEnd/>
            <a:tailEnd/>
          </a:ln>
          <a:effectLst/>
        </p:spPr>
        <p:txBody>
          <a:bodyPr wrap="none" anchor="ctr"/>
          <a:lstStyle/>
          <a:p>
            <a:endParaRPr lang="zh-CN" altLang="en-US"/>
          </a:p>
        </p:txBody>
      </p:sp>
      <p:sp>
        <p:nvSpPr>
          <p:cNvPr id="538652" name="Text Box 28"/>
          <p:cNvSpPr txBox="1">
            <a:spLocks noChangeArrowheads="1"/>
          </p:cNvSpPr>
          <p:nvPr/>
        </p:nvSpPr>
        <p:spPr bwMode="auto">
          <a:xfrm>
            <a:off x="1847850" y="2276475"/>
            <a:ext cx="1481138" cy="641350"/>
          </a:xfrm>
          <a:prstGeom prst="rect">
            <a:avLst/>
          </a:prstGeom>
          <a:noFill/>
          <a:ln w="9525">
            <a:noFill/>
            <a:miter lim="800000"/>
            <a:headEnd/>
            <a:tailEnd/>
          </a:ln>
          <a:effectLst/>
        </p:spPr>
        <p:txBody>
          <a:bodyPr wrap="none">
            <a:spAutoFit/>
          </a:bodyPr>
          <a:lstStyle/>
          <a:p>
            <a:pPr algn="ctr">
              <a:lnSpc>
                <a:spcPct val="90000"/>
              </a:lnSpc>
            </a:pPr>
            <a:r>
              <a:rPr kumimoji="1" lang="zh-CN" altLang="en-US" sz="2000">
                <a:solidFill>
                  <a:srgbClr val="333399"/>
                </a:solidFill>
                <a:latin typeface="Arial" charset="0"/>
              </a:rPr>
              <a:t>前 </a:t>
            </a:r>
            <a:r>
              <a:rPr kumimoji="1" lang="en-US" altLang="zh-CN" sz="2000">
                <a:solidFill>
                  <a:srgbClr val="333399"/>
                </a:solidFill>
                <a:latin typeface="Arial" charset="0"/>
              </a:rPr>
              <a:t>4 </a:t>
            </a:r>
            <a:r>
              <a:rPr kumimoji="1" lang="zh-CN" altLang="en-US" sz="2000">
                <a:solidFill>
                  <a:srgbClr val="333399"/>
                </a:solidFill>
                <a:latin typeface="Arial" charset="0"/>
              </a:rPr>
              <a:t>个字节</a:t>
            </a:r>
          </a:p>
          <a:p>
            <a:pPr algn="ctr">
              <a:lnSpc>
                <a:spcPct val="90000"/>
              </a:lnSpc>
            </a:pPr>
            <a:r>
              <a:rPr kumimoji="1" lang="zh-CN" altLang="en-US" sz="2000">
                <a:solidFill>
                  <a:srgbClr val="333399"/>
                </a:solidFill>
                <a:latin typeface="Arial" charset="0"/>
              </a:rPr>
              <a:t>都是一样的</a:t>
            </a:r>
          </a:p>
        </p:txBody>
      </p:sp>
      <p:sp>
        <p:nvSpPr>
          <p:cNvPr id="538653" name="Text Box 29"/>
          <p:cNvSpPr txBox="1">
            <a:spLocks noChangeArrowheads="1"/>
          </p:cNvSpPr>
          <p:nvPr/>
        </p:nvSpPr>
        <p:spPr bwMode="auto">
          <a:xfrm>
            <a:off x="4314825" y="3463926"/>
            <a:ext cx="444500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ICMP </a:t>
            </a:r>
            <a:r>
              <a:rPr kumimoji="1" lang="zh-CN" altLang="en-US" sz="2000">
                <a:solidFill>
                  <a:srgbClr val="333399"/>
                </a:solidFill>
                <a:latin typeface="Arial" charset="0"/>
              </a:rPr>
              <a:t>的数据部分（长度取决于类型）</a:t>
            </a:r>
          </a:p>
        </p:txBody>
      </p:sp>
      <p:sp>
        <p:nvSpPr>
          <p:cNvPr id="538654" name="Line 30"/>
          <p:cNvSpPr>
            <a:spLocks noChangeShapeType="1"/>
          </p:cNvSpPr>
          <p:nvPr/>
        </p:nvSpPr>
        <p:spPr bwMode="auto">
          <a:xfrm>
            <a:off x="3244850" y="2638425"/>
            <a:ext cx="484188" cy="0"/>
          </a:xfrm>
          <a:prstGeom prst="line">
            <a:avLst/>
          </a:prstGeom>
          <a:noFill/>
          <a:ln w="28575">
            <a:solidFill>
              <a:schemeClr val="tx1"/>
            </a:solidFill>
            <a:round/>
            <a:headEnd/>
            <a:tailEnd type="triangle" w="med" len="lg"/>
          </a:ln>
          <a:effectLst/>
        </p:spPr>
        <p:txBody>
          <a:bodyPr/>
          <a:lstStyle/>
          <a:p>
            <a:endParaRPr lang="zh-CN" altLang="en-US"/>
          </a:p>
        </p:txBody>
      </p:sp>
      <p:sp>
        <p:nvSpPr>
          <p:cNvPr id="34" name="灯片编号占位符 33"/>
          <p:cNvSpPr>
            <a:spLocks noGrp="1"/>
          </p:cNvSpPr>
          <p:nvPr>
            <p:ph type="sldNum" sz="quarter" idx="12"/>
          </p:nvPr>
        </p:nvSpPr>
        <p:spPr/>
        <p:txBody>
          <a:bodyPr/>
          <a:lstStyle/>
          <a:p>
            <a:fld id="{D3A4A6D3-E7FD-4616-8E66-2F1A332385E9}" type="slidenum">
              <a:rPr lang="en-US" altLang="zh-CN" smtClean="0"/>
              <a:pPr/>
              <a:t>133</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3000" fill="hold" grpId="0" nodeType="clickEffect">
                                  <p:stCondLst>
                                    <p:cond delay="500"/>
                                  </p:stCondLst>
                                  <p:childTnLst>
                                    <p:anim calcmode="discrete" valueType="str">
                                      <p:cBhvr>
                                        <p:cTn id="6" dur="1000" fill="hold"/>
                                        <p:tgtEl>
                                          <p:spTgt spid="538652"/>
                                        </p:tgtEl>
                                        <p:attrNameLst>
                                          <p:attrName>style.visibility</p:attrName>
                                        </p:attrNameLst>
                                      </p:cBhvr>
                                      <p:tavLst>
                                        <p:tav tm="0">
                                          <p:val>
                                            <p:strVal val="hidden"/>
                                          </p:val>
                                        </p:tav>
                                        <p:tav tm="50000">
                                          <p:val>
                                            <p:strVal val="visible"/>
                                          </p:val>
                                        </p:tav>
                                      </p:tavLst>
                                    </p:anim>
                                  </p:childTnLst>
                                </p:cTn>
                              </p:par>
                              <p:par>
                                <p:cTn id="7" presetID="35" presetClass="emph" presetSubtype="0" repeatCount="3000" fill="hold" grpId="0" nodeType="withEffect">
                                  <p:stCondLst>
                                    <p:cond delay="500"/>
                                  </p:stCondLst>
                                  <p:childTnLst>
                                    <p:anim calcmode="discrete" valueType="str">
                                      <p:cBhvr>
                                        <p:cTn id="8" dur="1000" fill="hold"/>
                                        <p:tgtEl>
                                          <p:spTgt spid="538654"/>
                                        </p:tgtEl>
                                        <p:attrNameLst>
                                          <p:attrName>style.visibility</p:attrName>
                                        </p:attrNameLst>
                                      </p:cBhvr>
                                      <p:tavLst>
                                        <p:tav tm="0">
                                          <p:val>
                                            <p:strVal val="hidden"/>
                                          </p:val>
                                        </p:tav>
                                        <p:tav tm="50000">
                                          <p:val>
                                            <p:strVal val="visible"/>
                                          </p:val>
                                        </p:tav>
                                      </p:tavLst>
                                    </p:anim>
                                  </p:childTnLst>
                                </p:cTn>
                              </p:par>
                              <p:par>
                                <p:cTn id="9" presetID="35" presetClass="emph" presetSubtype="0" repeatCount="3000" fill="hold" grpId="0" nodeType="withEffect">
                                  <p:stCondLst>
                                    <p:cond delay="500"/>
                                  </p:stCondLst>
                                  <p:childTnLst>
                                    <p:anim calcmode="discrete" valueType="str">
                                      <p:cBhvr>
                                        <p:cTn id="10" dur="1000" fill="hold"/>
                                        <p:tgtEl>
                                          <p:spTgt spid="538643"/>
                                        </p:tgtEl>
                                        <p:attrNameLst>
                                          <p:attrName>style.visibility</p:attrName>
                                        </p:attrNameLst>
                                      </p:cBhvr>
                                      <p:tavLst>
                                        <p:tav tm="0">
                                          <p:val>
                                            <p:strVal val="hidden"/>
                                          </p:val>
                                        </p:tav>
                                        <p:tav tm="50000">
                                          <p:val>
                                            <p:strVal val="visible"/>
                                          </p:val>
                                        </p:tav>
                                      </p:tavLst>
                                    </p:anim>
                                  </p:childTnLst>
                                </p:cTn>
                              </p:par>
                              <p:par>
                                <p:cTn id="11" presetID="35" presetClass="emph" presetSubtype="0" repeatCount="3000" fill="hold" grpId="0" nodeType="withEffect">
                                  <p:stCondLst>
                                    <p:cond delay="500"/>
                                  </p:stCondLst>
                                  <p:childTnLst>
                                    <p:anim calcmode="discrete" valueType="str">
                                      <p:cBhvr>
                                        <p:cTn id="12" dur="1000" fill="hold"/>
                                        <p:tgtEl>
                                          <p:spTgt spid="538644"/>
                                        </p:tgtEl>
                                        <p:attrNameLst>
                                          <p:attrName>style.visibility</p:attrName>
                                        </p:attrNameLst>
                                      </p:cBhvr>
                                      <p:tavLst>
                                        <p:tav tm="0">
                                          <p:val>
                                            <p:strVal val="hidden"/>
                                          </p:val>
                                        </p:tav>
                                        <p:tav tm="50000">
                                          <p:val>
                                            <p:strVal val="visible"/>
                                          </p:val>
                                        </p:tav>
                                      </p:tavLst>
                                    </p:anim>
                                  </p:childTnLst>
                                </p:cTn>
                              </p:par>
                              <p:par>
                                <p:cTn id="13" presetID="35" presetClass="emph" presetSubtype="0" repeatCount="3000" fill="hold" grpId="0" nodeType="withEffect">
                                  <p:stCondLst>
                                    <p:cond delay="500"/>
                                  </p:stCondLst>
                                  <p:childTnLst>
                                    <p:anim calcmode="discrete" valueType="str">
                                      <p:cBhvr>
                                        <p:cTn id="14" dur="1000" fill="hold"/>
                                        <p:tgtEl>
                                          <p:spTgt spid="53864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642" grpId="0"/>
      <p:bldP spid="538643" grpId="0"/>
      <p:bldP spid="538644" grpId="0"/>
      <p:bldP spid="538652" grpId="0"/>
      <p:bldP spid="538654"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ChangeArrowheads="1"/>
          </p:cNvSpPr>
          <p:nvPr>
            <p:ph type="title"/>
          </p:nvPr>
        </p:nvSpPr>
        <p:spPr>
          <a:xfrm>
            <a:off x="2443164" y="214314"/>
            <a:ext cx="8116887" cy="1462087"/>
          </a:xfrm>
        </p:spPr>
        <p:txBody>
          <a:bodyPr/>
          <a:lstStyle/>
          <a:p>
            <a:pPr algn="ctr"/>
            <a:r>
              <a:rPr lang="en-US" altLang="zh-CN"/>
              <a:t>4.4.1  ICMP </a:t>
            </a:r>
            <a:r>
              <a:rPr lang="zh-CN" altLang="en-US"/>
              <a:t>报文的种类</a:t>
            </a:r>
          </a:p>
        </p:txBody>
      </p:sp>
      <p:sp>
        <p:nvSpPr>
          <p:cNvPr id="539651" name="Rectangle 3"/>
          <p:cNvSpPr>
            <a:spLocks noGrp="1" noChangeArrowheads="1"/>
          </p:cNvSpPr>
          <p:nvPr>
            <p:ph type="body" idx="1"/>
          </p:nvPr>
        </p:nvSpPr>
        <p:spPr>
          <a:xfrm>
            <a:off x="1919288" y="1906588"/>
            <a:ext cx="8420100" cy="4475162"/>
          </a:xfrm>
        </p:spPr>
        <p:txBody>
          <a:bodyPr/>
          <a:lstStyle/>
          <a:p>
            <a:pPr algn="just"/>
            <a:r>
              <a:rPr lang="en-US" altLang="zh-CN" sz="2800"/>
              <a:t>ICMP </a:t>
            </a:r>
            <a:r>
              <a:rPr lang="zh-CN" altLang="en-US" sz="2800"/>
              <a:t>报文的种类有两种，即 </a:t>
            </a:r>
            <a:r>
              <a:rPr lang="en-US" altLang="zh-CN" sz="2800"/>
              <a:t>ICMP </a:t>
            </a:r>
            <a:r>
              <a:rPr lang="zh-CN" altLang="en-US" sz="2800">
                <a:solidFill>
                  <a:schemeClr val="hlink"/>
                </a:solidFill>
              </a:rPr>
              <a:t>差错报告报文</a:t>
            </a:r>
            <a:r>
              <a:rPr lang="zh-CN" altLang="en-US" sz="2800"/>
              <a:t>和 </a:t>
            </a:r>
            <a:r>
              <a:rPr lang="en-US" altLang="zh-CN" sz="2800"/>
              <a:t>ICMP </a:t>
            </a:r>
            <a:r>
              <a:rPr lang="zh-CN" altLang="en-US" sz="2800">
                <a:solidFill>
                  <a:schemeClr val="hlink"/>
                </a:solidFill>
              </a:rPr>
              <a:t>询问报文</a:t>
            </a:r>
            <a:r>
              <a:rPr lang="zh-CN" altLang="en-US" sz="2800"/>
              <a:t>。 </a:t>
            </a:r>
            <a:endParaRPr lang="zh-CN" altLang="en-US" sz="2600"/>
          </a:p>
          <a:p>
            <a:pPr algn="just"/>
            <a:r>
              <a:rPr lang="en-US" altLang="zh-CN" sz="2800"/>
              <a:t>ICMP </a:t>
            </a:r>
            <a:r>
              <a:rPr lang="zh-CN" altLang="en-US" sz="2800"/>
              <a:t>报文的前 </a:t>
            </a:r>
            <a:r>
              <a:rPr lang="en-US" altLang="zh-CN" sz="2800"/>
              <a:t>4 </a:t>
            </a:r>
            <a:r>
              <a:rPr lang="zh-CN" altLang="en-US" sz="2800"/>
              <a:t>个字节是统一的格式，共有三个字段：即</a:t>
            </a:r>
            <a:r>
              <a:rPr lang="zh-CN" altLang="en-US" sz="2800">
                <a:solidFill>
                  <a:schemeClr val="hlink"/>
                </a:solidFill>
              </a:rPr>
              <a:t>类型</a:t>
            </a:r>
            <a:r>
              <a:rPr lang="zh-CN" altLang="en-US" sz="2800"/>
              <a:t>、</a:t>
            </a:r>
            <a:r>
              <a:rPr lang="zh-CN" altLang="en-US" sz="2800">
                <a:solidFill>
                  <a:schemeClr val="hlink"/>
                </a:solidFill>
              </a:rPr>
              <a:t>代码</a:t>
            </a:r>
            <a:r>
              <a:rPr lang="zh-CN" altLang="en-US" sz="2800"/>
              <a:t>和</a:t>
            </a:r>
            <a:r>
              <a:rPr lang="zh-CN" altLang="en-US" sz="2800">
                <a:solidFill>
                  <a:schemeClr val="hlink"/>
                </a:solidFill>
              </a:rPr>
              <a:t>检验和</a:t>
            </a:r>
            <a:r>
              <a:rPr lang="zh-CN" altLang="en-US" sz="2800"/>
              <a:t>。接着的 </a:t>
            </a:r>
            <a:r>
              <a:rPr lang="en-US" altLang="zh-CN" sz="2800"/>
              <a:t>4 </a:t>
            </a:r>
            <a:r>
              <a:rPr lang="zh-CN" altLang="en-US" sz="2800"/>
              <a:t>个字节的内容与 </a:t>
            </a:r>
            <a:r>
              <a:rPr lang="en-US" altLang="zh-CN" sz="2800"/>
              <a:t>ICMP </a:t>
            </a:r>
            <a:r>
              <a:rPr lang="zh-CN" altLang="en-US" sz="2800"/>
              <a:t>的类型有关。 </a:t>
            </a:r>
            <a:endParaRPr lang="zh-CN" altLang="en-US" sz="2600"/>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134</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96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651"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ChangeArrowheads="1"/>
          </p:cNvSpPr>
          <p:nvPr>
            <p:ph type="title"/>
          </p:nvPr>
        </p:nvSpPr>
        <p:spPr>
          <a:xfrm>
            <a:off x="2443164" y="214314"/>
            <a:ext cx="8116887" cy="1462087"/>
          </a:xfrm>
        </p:spPr>
        <p:txBody>
          <a:bodyPr/>
          <a:lstStyle/>
          <a:p>
            <a:pPr algn="ctr"/>
            <a:r>
              <a:rPr lang="en-US" altLang="zh-CN"/>
              <a:t>ICMP </a:t>
            </a:r>
            <a:r>
              <a:rPr lang="zh-CN" altLang="en-US"/>
              <a:t>差错报告报文共有 </a:t>
            </a:r>
            <a:r>
              <a:rPr lang="en-US" altLang="zh-CN"/>
              <a:t>5 </a:t>
            </a:r>
            <a:r>
              <a:rPr lang="zh-CN" altLang="en-US"/>
              <a:t>种 </a:t>
            </a:r>
          </a:p>
        </p:txBody>
      </p:sp>
      <p:sp>
        <p:nvSpPr>
          <p:cNvPr id="540675" name="Rectangle 3"/>
          <p:cNvSpPr>
            <a:spLocks noGrp="1" noChangeArrowheads="1"/>
          </p:cNvSpPr>
          <p:nvPr>
            <p:ph type="body" idx="1"/>
          </p:nvPr>
        </p:nvSpPr>
        <p:spPr>
          <a:xfrm>
            <a:off x="2638426" y="2049463"/>
            <a:ext cx="7345363" cy="4475162"/>
          </a:xfrm>
        </p:spPr>
        <p:txBody>
          <a:bodyPr/>
          <a:lstStyle/>
          <a:p>
            <a:pPr algn="just"/>
            <a:r>
              <a:rPr lang="zh-CN" altLang="en-US" sz="2800"/>
              <a:t>终点不可达 </a:t>
            </a:r>
            <a:endParaRPr lang="zh-CN" altLang="en-US" sz="2600"/>
          </a:p>
          <a:p>
            <a:pPr algn="just"/>
            <a:r>
              <a:rPr lang="zh-CN" altLang="en-US" sz="2800"/>
              <a:t>源点抑制</a:t>
            </a:r>
            <a:r>
              <a:rPr lang="en-US" altLang="zh-CN" sz="2800"/>
              <a:t>(Source quench)</a:t>
            </a:r>
            <a:r>
              <a:rPr lang="en-US" altLang="zh-CN"/>
              <a:t> </a:t>
            </a:r>
            <a:r>
              <a:rPr lang="en-US" altLang="zh-CN" sz="2800"/>
              <a:t> </a:t>
            </a:r>
          </a:p>
          <a:p>
            <a:pPr algn="just"/>
            <a:r>
              <a:rPr lang="zh-CN" altLang="en-US" sz="2800"/>
              <a:t>时间超过 </a:t>
            </a:r>
          </a:p>
          <a:p>
            <a:pPr algn="just"/>
            <a:r>
              <a:rPr lang="zh-CN" altLang="en-US" sz="2800"/>
              <a:t>参数问题 </a:t>
            </a:r>
          </a:p>
          <a:p>
            <a:pPr algn="just"/>
            <a:r>
              <a:rPr lang="zh-CN" altLang="en-US" sz="2800"/>
              <a:t>改变路由（重定向）</a:t>
            </a:r>
            <a:r>
              <a:rPr lang="en-US" altLang="zh-CN" sz="2800"/>
              <a:t>(Redirect)</a:t>
            </a:r>
            <a:r>
              <a:rPr lang="en-US" altLang="zh-CN"/>
              <a:t> </a:t>
            </a:r>
            <a:r>
              <a:rPr lang="en-US" altLang="zh-CN" sz="2800"/>
              <a:t>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135</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06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06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06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06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75"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ChangeArrowheads="1"/>
          </p:cNvSpPr>
          <p:nvPr/>
        </p:nvSpPr>
        <p:spPr bwMode="auto">
          <a:xfrm>
            <a:off x="1941513" y="4662488"/>
            <a:ext cx="4183062" cy="596900"/>
          </a:xfrm>
          <a:prstGeom prst="rect">
            <a:avLst/>
          </a:prstGeom>
          <a:solidFill>
            <a:srgbClr val="FFFF99"/>
          </a:solidFill>
          <a:ln w="12700">
            <a:solidFill>
              <a:schemeClr val="tx1"/>
            </a:solidFill>
            <a:miter lim="800000"/>
            <a:headEnd/>
            <a:tailEnd/>
          </a:ln>
          <a:effectLst/>
        </p:spPr>
        <p:txBody>
          <a:bodyPr wrap="none" anchor="ctr"/>
          <a:lstStyle/>
          <a:p>
            <a:endParaRPr lang="zh-CN" altLang="en-US"/>
          </a:p>
        </p:txBody>
      </p:sp>
      <p:sp>
        <p:nvSpPr>
          <p:cNvPr id="541699" name="Rectangle 3"/>
          <p:cNvSpPr>
            <a:spLocks noGrp="1" noChangeArrowheads="1"/>
          </p:cNvSpPr>
          <p:nvPr>
            <p:ph type="title"/>
          </p:nvPr>
        </p:nvSpPr>
        <p:spPr>
          <a:xfrm>
            <a:off x="2443164" y="860425"/>
            <a:ext cx="8116887" cy="839788"/>
          </a:xfrm>
        </p:spPr>
        <p:txBody>
          <a:bodyPr/>
          <a:lstStyle/>
          <a:p>
            <a:pPr algn="ctr"/>
            <a:r>
              <a:rPr lang="en-US" altLang="zh-CN" sz="3600"/>
              <a:t>ICMP </a:t>
            </a:r>
            <a:r>
              <a:rPr lang="zh-CN" altLang="en-US" sz="3600"/>
              <a:t>差错报告报文的数据字段的内容 </a:t>
            </a:r>
          </a:p>
        </p:txBody>
      </p:sp>
      <p:sp>
        <p:nvSpPr>
          <p:cNvPr id="541700" name="Rectangle 4"/>
          <p:cNvSpPr>
            <a:spLocks noChangeArrowheads="1"/>
          </p:cNvSpPr>
          <p:nvPr/>
        </p:nvSpPr>
        <p:spPr bwMode="auto">
          <a:xfrm>
            <a:off x="1524001" y="3000703"/>
            <a:ext cx="184731" cy="523220"/>
          </a:xfrm>
          <a:prstGeom prst="rect">
            <a:avLst/>
          </a:prstGeom>
          <a:noFill/>
          <a:ln w="9525">
            <a:noFill/>
            <a:miter lim="800000"/>
            <a:headEnd/>
            <a:tailEnd/>
          </a:ln>
          <a:effectLst/>
        </p:spPr>
        <p:txBody>
          <a:bodyPr wrap="none" anchor="ctr">
            <a:spAutoFit/>
          </a:bodyPr>
          <a:lstStyle/>
          <a:p>
            <a:endParaRPr lang="zh-CN" altLang="en-US"/>
          </a:p>
        </p:txBody>
      </p:sp>
      <p:sp>
        <p:nvSpPr>
          <p:cNvPr id="541701" name="Rectangle 5"/>
          <p:cNvSpPr>
            <a:spLocks noChangeArrowheads="1"/>
          </p:cNvSpPr>
          <p:nvPr/>
        </p:nvSpPr>
        <p:spPr bwMode="auto">
          <a:xfrm>
            <a:off x="2633663" y="4662488"/>
            <a:ext cx="3490912" cy="596900"/>
          </a:xfrm>
          <a:prstGeom prst="rect">
            <a:avLst/>
          </a:prstGeom>
          <a:solidFill>
            <a:srgbClr val="CCECFF"/>
          </a:solidFill>
          <a:ln w="12700">
            <a:solidFill>
              <a:schemeClr val="tx2"/>
            </a:solidFill>
            <a:miter lim="800000"/>
            <a:headEnd/>
            <a:tailEnd/>
          </a:ln>
          <a:effectLst/>
        </p:spPr>
        <p:txBody>
          <a:bodyPr wrap="none" anchor="ctr"/>
          <a:lstStyle/>
          <a:p>
            <a:endParaRPr lang="zh-CN" altLang="en-US"/>
          </a:p>
        </p:txBody>
      </p:sp>
      <p:sp>
        <p:nvSpPr>
          <p:cNvPr id="541702" name="Line 6"/>
          <p:cNvSpPr>
            <a:spLocks noChangeShapeType="1"/>
          </p:cNvSpPr>
          <p:nvPr/>
        </p:nvSpPr>
        <p:spPr bwMode="auto">
          <a:xfrm>
            <a:off x="1941513" y="5468939"/>
            <a:ext cx="4183062" cy="20637"/>
          </a:xfrm>
          <a:prstGeom prst="line">
            <a:avLst/>
          </a:prstGeom>
          <a:noFill/>
          <a:ln w="9525">
            <a:solidFill>
              <a:schemeClr val="tx1"/>
            </a:solidFill>
            <a:round/>
            <a:headEnd type="triangle" w="sm" len="med"/>
            <a:tailEnd type="triangle" w="sm" len="med"/>
          </a:ln>
          <a:effectLst/>
        </p:spPr>
        <p:txBody>
          <a:bodyPr wrap="none" anchor="ctr"/>
          <a:lstStyle/>
          <a:p>
            <a:endParaRPr lang="zh-CN" altLang="en-US"/>
          </a:p>
        </p:txBody>
      </p:sp>
      <p:sp>
        <p:nvSpPr>
          <p:cNvPr id="541703" name="Text Box 7"/>
          <p:cNvSpPr txBox="1">
            <a:spLocks noChangeArrowheads="1"/>
          </p:cNvSpPr>
          <p:nvPr/>
        </p:nvSpPr>
        <p:spPr bwMode="auto">
          <a:xfrm>
            <a:off x="1944688" y="4791075"/>
            <a:ext cx="692150" cy="336550"/>
          </a:xfrm>
          <a:prstGeom prst="rect">
            <a:avLst/>
          </a:prstGeom>
          <a:noFill/>
          <a:ln w="9525">
            <a:noFill/>
            <a:miter lim="800000"/>
            <a:headEnd/>
            <a:tailEnd/>
          </a:ln>
          <a:effectLst/>
        </p:spPr>
        <p:txBody>
          <a:bodyPr wrap="none">
            <a:spAutoFit/>
          </a:bodyPr>
          <a:lstStyle/>
          <a:p>
            <a:pPr algn="ctr">
              <a:lnSpc>
                <a:spcPct val="80000"/>
              </a:lnSpc>
            </a:pPr>
            <a:r>
              <a:rPr kumimoji="1" lang="zh-CN" altLang="en-US" sz="2000">
                <a:solidFill>
                  <a:srgbClr val="333399"/>
                </a:solidFill>
                <a:latin typeface="Arial" charset="0"/>
              </a:rPr>
              <a:t>首部</a:t>
            </a:r>
          </a:p>
        </p:txBody>
      </p:sp>
      <p:sp>
        <p:nvSpPr>
          <p:cNvPr id="541704" name="Line 8"/>
          <p:cNvSpPr>
            <a:spLocks noChangeShapeType="1"/>
          </p:cNvSpPr>
          <p:nvPr/>
        </p:nvSpPr>
        <p:spPr bwMode="auto">
          <a:xfrm>
            <a:off x="2633663" y="4662488"/>
            <a:ext cx="0" cy="596900"/>
          </a:xfrm>
          <a:prstGeom prst="line">
            <a:avLst/>
          </a:prstGeom>
          <a:noFill/>
          <a:ln w="19050">
            <a:solidFill>
              <a:schemeClr val="tx1"/>
            </a:solidFill>
            <a:round/>
            <a:headEnd/>
            <a:tailEnd/>
          </a:ln>
          <a:effectLst/>
        </p:spPr>
        <p:txBody>
          <a:bodyPr wrap="none" anchor="ctr"/>
          <a:lstStyle/>
          <a:p>
            <a:endParaRPr lang="zh-CN" altLang="en-US"/>
          </a:p>
        </p:txBody>
      </p:sp>
      <p:sp>
        <p:nvSpPr>
          <p:cNvPr id="541705" name="Rectangle 9"/>
          <p:cNvSpPr>
            <a:spLocks noChangeArrowheads="1"/>
          </p:cNvSpPr>
          <p:nvPr/>
        </p:nvSpPr>
        <p:spPr bwMode="auto">
          <a:xfrm>
            <a:off x="3492501" y="5318125"/>
            <a:ext cx="1120775" cy="311150"/>
          </a:xfrm>
          <a:prstGeom prst="rect">
            <a:avLst/>
          </a:prstGeom>
          <a:solidFill>
            <a:schemeClr val="bg1"/>
          </a:solidFill>
          <a:ln w="9525">
            <a:noFill/>
            <a:miter lim="800000"/>
            <a:headEnd/>
            <a:tailEnd/>
          </a:ln>
          <a:effectLst/>
        </p:spPr>
        <p:txBody>
          <a:bodyPr wrap="none" anchor="ctr"/>
          <a:lstStyle/>
          <a:p>
            <a:endParaRPr lang="zh-CN" altLang="en-US"/>
          </a:p>
        </p:txBody>
      </p:sp>
      <p:sp>
        <p:nvSpPr>
          <p:cNvPr id="541706" name="Text Box 10"/>
          <p:cNvSpPr txBox="1">
            <a:spLocks noChangeArrowheads="1"/>
          </p:cNvSpPr>
          <p:nvPr/>
        </p:nvSpPr>
        <p:spPr bwMode="auto">
          <a:xfrm>
            <a:off x="3440113" y="5240339"/>
            <a:ext cx="12557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IP </a:t>
            </a:r>
            <a:r>
              <a:rPr kumimoji="1" lang="zh-CN" altLang="en-US" sz="2000">
                <a:solidFill>
                  <a:srgbClr val="333399"/>
                </a:solidFill>
                <a:latin typeface="Arial" charset="0"/>
              </a:rPr>
              <a:t>数据报</a:t>
            </a:r>
          </a:p>
        </p:txBody>
      </p:sp>
      <p:sp>
        <p:nvSpPr>
          <p:cNvPr id="541707" name="Rectangle 11"/>
          <p:cNvSpPr>
            <a:spLocks noChangeArrowheads="1"/>
          </p:cNvSpPr>
          <p:nvPr/>
        </p:nvSpPr>
        <p:spPr bwMode="auto">
          <a:xfrm>
            <a:off x="2633663" y="3641726"/>
            <a:ext cx="3490912" cy="595313"/>
          </a:xfrm>
          <a:prstGeom prst="rect">
            <a:avLst/>
          </a:prstGeom>
          <a:solidFill>
            <a:srgbClr val="DDDDDD"/>
          </a:solidFill>
          <a:ln w="9525">
            <a:noFill/>
            <a:miter lim="800000"/>
            <a:headEnd/>
            <a:tailEnd/>
          </a:ln>
          <a:effectLst/>
        </p:spPr>
        <p:txBody>
          <a:bodyPr wrap="none" anchor="ctr"/>
          <a:lstStyle/>
          <a:p>
            <a:endParaRPr lang="zh-CN" altLang="en-US"/>
          </a:p>
        </p:txBody>
      </p:sp>
      <p:sp>
        <p:nvSpPr>
          <p:cNvPr id="541708" name="Rectangle 12"/>
          <p:cNvSpPr>
            <a:spLocks noChangeArrowheads="1"/>
          </p:cNvSpPr>
          <p:nvPr/>
        </p:nvSpPr>
        <p:spPr bwMode="auto">
          <a:xfrm>
            <a:off x="2633663" y="3641726"/>
            <a:ext cx="3490912" cy="595313"/>
          </a:xfrm>
          <a:prstGeom prst="rect">
            <a:avLst/>
          </a:prstGeom>
          <a:solidFill>
            <a:srgbClr val="CCECFF"/>
          </a:solidFill>
          <a:ln w="12700">
            <a:solidFill>
              <a:schemeClr val="tx2"/>
            </a:solidFill>
            <a:miter lim="800000"/>
            <a:headEnd/>
            <a:tailEnd/>
          </a:ln>
          <a:effectLst/>
        </p:spPr>
        <p:txBody>
          <a:bodyPr wrap="none" anchor="ctr"/>
          <a:lstStyle/>
          <a:p>
            <a:endParaRPr lang="zh-CN" altLang="en-US"/>
          </a:p>
        </p:txBody>
      </p:sp>
      <p:sp>
        <p:nvSpPr>
          <p:cNvPr id="541709" name="Text Box 13"/>
          <p:cNvSpPr txBox="1">
            <a:spLocks noChangeArrowheads="1"/>
          </p:cNvSpPr>
          <p:nvPr/>
        </p:nvSpPr>
        <p:spPr bwMode="auto">
          <a:xfrm>
            <a:off x="2670175" y="3663951"/>
            <a:ext cx="1227138" cy="581025"/>
          </a:xfrm>
          <a:prstGeom prst="rect">
            <a:avLst/>
          </a:prstGeom>
          <a:noFill/>
          <a:ln w="9525">
            <a:noFill/>
            <a:miter lim="800000"/>
            <a:headEnd/>
            <a:tailEnd/>
          </a:ln>
          <a:effectLst/>
        </p:spPr>
        <p:txBody>
          <a:bodyPr wrap="none">
            <a:spAutoFit/>
          </a:bodyPr>
          <a:lstStyle/>
          <a:p>
            <a:pPr algn="ctr">
              <a:lnSpc>
                <a:spcPct val="80000"/>
              </a:lnSpc>
            </a:pPr>
            <a:r>
              <a:rPr kumimoji="1" lang="en-US" altLang="zh-CN" sz="2000">
                <a:solidFill>
                  <a:srgbClr val="333399"/>
                </a:solidFill>
                <a:latin typeface="Arial" charset="0"/>
              </a:rPr>
              <a:t>ICMP </a:t>
            </a:r>
            <a:r>
              <a:rPr kumimoji="1" lang="zh-CN" altLang="en-US" sz="2000">
                <a:solidFill>
                  <a:srgbClr val="333399"/>
                </a:solidFill>
                <a:latin typeface="Arial" charset="0"/>
              </a:rPr>
              <a:t>的</a:t>
            </a:r>
          </a:p>
          <a:p>
            <a:pPr algn="ctr">
              <a:lnSpc>
                <a:spcPct val="80000"/>
              </a:lnSpc>
            </a:pPr>
            <a:r>
              <a:rPr kumimoji="1" lang="zh-CN" altLang="en-US" sz="2000">
                <a:solidFill>
                  <a:srgbClr val="333399"/>
                </a:solidFill>
                <a:latin typeface="Arial" charset="0"/>
              </a:rPr>
              <a:t>前 </a:t>
            </a:r>
            <a:r>
              <a:rPr kumimoji="1" lang="en-US" altLang="zh-CN" sz="2000">
                <a:solidFill>
                  <a:srgbClr val="333399"/>
                </a:solidFill>
                <a:latin typeface="Arial" charset="0"/>
              </a:rPr>
              <a:t>8 </a:t>
            </a:r>
            <a:r>
              <a:rPr kumimoji="1" lang="zh-CN" altLang="en-US" sz="2000">
                <a:solidFill>
                  <a:srgbClr val="333399"/>
                </a:solidFill>
                <a:latin typeface="Arial" charset="0"/>
              </a:rPr>
              <a:t>字节</a:t>
            </a:r>
          </a:p>
        </p:txBody>
      </p:sp>
      <p:sp>
        <p:nvSpPr>
          <p:cNvPr id="541710" name="Line 14"/>
          <p:cNvSpPr>
            <a:spLocks noChangeShapeType="1"/>
          </p:cNvSpPr>
          <p:nvPr/>
        </p:nvSpPr>
        <p:spPr bwMode="auto">
          <a:xfrm>
            <a:off x="3910013" y="3641726"/>
            <a:ext cx="0" cy="595313"/>
          </a:xfrm>
          <a:prstGeom prst="line">
            <a:avLst/>
          </a:prstGeom>
          <a:noFill/>
          <a:ln w="19050">
            <a:solidFill>
              <a:schemeClr val="tx1"/>
            </a:solidFill>
            <a:round/>
            <a:headEnd/>
            <a:tailEnd/>
          </a:ln>
          <a:effectLst/>
        </p:spPr>
        <p:txBody>
          <a:bodyPr wrap="none" anchor="ctr"/>
          <a:lstStyle/>
          <a:p>
            <a:endParaRPr lang="zh-CN" altLang="en-US"/>
          </a:p>
        </p:txBody>
      </p:sp>
      <p:sp>
        <p:nvSpPr>
          <p:cNvPr id="541711" name="Text Box 15"/>
          <p:cNvSpPr txBox="1">
            <a:spLocks noChangeArrowheads="1"/>
          </p:cNvSpPr>
          <p:nvPr/>
        </p:nvSpPr>
        <p:spPr bwMode="auto">
          <a:xfrm>
            <a:off x="6130926" y="4760914"/>
            <a:ext cx="3370263"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装入 </a:t>
            </a:r>
            <a:r>
              <a:rPr kumimoji="1" lang="en-US" altLang="zh-CN" sz="2000">
                <a:solidFill>
                  <a:srgbClr val="333399"/>
                </a:solidFill>
                <a:latin typeface="Arial" charset="0"/>
              </a:rPr>
              <a:t>ICMP </a:t>
            </a:r>
            <a:r>
              <a:rPr kumimoji="1" lang="zh-CN" altLang="en-US" sz="2000">
                <a:solidFill>
                  <a:srgbClr val="333399"/>
                </a:solidFill>
                <a:latin typeface="Arial" charset="0"/>
              </a:rPr>
              <a:t>报文的 </a:t>
            </a:r>
            <a:r>
              <a:rPr kumimoji="1" lang="en-US" altLang="zh-CN" sz="2000">
                <a:solidFill>
                  <a:srgbClr val="333399"/>
                </a:solidFill>
                <a:latin typeface="Arial" charset="0"/>
              </a:rPr>
              <a:t>IP </a:t>
            </a:r>
            <a:r>
              <a:rPr kumimoji="1" lang="zh-CN" altLang="en-US" sz="2000">
                <a:solidFill>
                  <a:srgbClr val="333399"/>
                </a:solidFill>
                <a:latin typeface="Arial" charset="0"/>
              </a:rPr>
              <a:t>数据报</a:t>
            </a:r>
          </a:p>
        </p:txBody>
      </p:sp>
      <p:sp>
        <p:nvSpPr>
          <p:cNvPr id="541712" name="Rectangle 16"/>
          <p:cNvSpPr>
            <a:spLocks noChangeArrowheads="1"/>
          </p:cNvSpPr>
          <p:nvPr/>
        </p:nvSpPr>
        <p:spPr bwMode="auto">
          <a:xfrm>
            <a:off x="3910014" y="2619375"/>
            <a:ext cx="6046787" cy="596900"/>
          </a:xfrm>
          <a:prstGeom prst="rect">
            <a:avLst/>
          </a:prstGeom>
          <a:solidFill>
            <a:srgbClr val="FFFF99"/>
          </a:solidFill>
          <a:ln w="12700">
            <a:solidFill>
              <a:schemeClr val="tx2"/>
            </a:solidFill>
            <a:miter lim="800000"/>
            <a:headEnd/>
            <a:tailEnd/>
          </a:ln>
          <a:effectLst/>
        </p:spPr>
        <p:txBody>
          <a:bodyPr wrap="none" anchor="ctr"/>
          <a:lstStyle/>
          <a:p>
            <a:endParaRPr lang="zh-CN" altLang="en-US"/>
          </a:p>
        </p:txBody>
      </p:sp>
      <p:sp>
        <p:nvSpPr>
          <p:cNvPr id="541713" name="Text Box 17"/>
          <p:cNvSpPr txBox="1">
            <a:spLocks noChangeArrowheads="1"/>
          </p:cNvSpPr>
          <p:nvPr/>
        </p:nvSpPr>
        <p:spPr bwMode="auto">
          <a:xfrm>
            <a:off x="4032251" y="2632076"/>
            <a:ext cx="1255713" cy="581025"/>
          </a:xfrm>
          <a:prstGeom prst="rect">
            <a:avLst/>
          </a:prstGeom>
          <a:noFill/>
          <a:ln w="9525">
            <a:noFill/>
            <a:miter lim="800000"/>
            <a:headEnd/>
            <a:tailEnd/>
          </a:ln>
          <a:effectLst/>
        </p:spPr>
        <p:txBody>
          <a:bodyPr wrap="none">
            <a:spAutoFit/>
          </a:bodyPr>
          <a:lstStyle/>
          <a:p>
            <a:pPr algn="ctr">
              <a:lnSpc>
                <a:spcPct val="80000"/>
              </a:lnSpc>
            </a:pPr>
            <a:r>
              <a:rPr kumimoji="1" lang="en-US" altLang="zh-CN" sz="2000">
                <a:solidFill>
                  <a:srgbClr val="333399"/>
                </a:solidFill>
                <a:latin typeface="Arial" charset="0"/>
              </a:rPr>
              <a:t>IP </a:t>
            </a:r>
            <a:r>
              <a:rPr kumimoji="1" lang="zh-CN" altLang="en-US" sz="2000">
                <a:solidFill>
                  <a:srgbClr val="333399"/>
                </a:solidFill>
                <a:latin typeface="Arial" charset="0"/>
              </a:rPr>
              <a:t>数据报</a:t>
            </a:r>
          </a:p>
          <a:p>
            <a:pPr algn="ctr">
              <a:lnSpc>
                <a:spcPct val="80000"/>
              </a:lnSpc>
            </a:pPr>
            <a:r>
              <a:rPr kumimoji="1" lang="zh-CN" altLang="en-US" sz="2000">
                <a:solidFill>
                  <a:srgbClr val="333399"/>
                </a:solidFill>
                <a:latin typeface="Arial" charset="0"/>
              </a:rPr>
              <a:t>首部</a:t>
            </a:r>
          </a:p>
        </p:txBody>
      </p:sp>
      <p:sp>
        <p:nvSpPr>
          <p:cNvPr id="541714" name="Line 18"/>
          <p:cNvSpPr>
            <a:spLocks noChangeShapeType="1"/>
          </p:cNvSpPr>
          <p:nvPr/>
        </p:nvSpPr>
        <p:spPr bwMode="auto">
          <a:xfrm>
            <a:off x="5527675" y="2619375"/>
            <a:ext cx="0" cy="596900"/>
          </a:xfrm>
          <a:prstGeom prst="line">
            <a:avLst/>
          </a:prstGeom>
          <a:noFill/>
          <a:ln w="19050">
            <a:solidFill>
              <a:schemeClr val="tx1"/>
            </a:solidFill>
            <a:round/>
            <a:headEnd/>
            <a:tailEnd/>
          </a:ln>
          <a:effectLst/>
        </p:spPr>
        <p:txBody>
          <a:bodyPr wrap="none" anchor="ctr"/>
          <a:lstStyle/>
          <a:p>
            <a:endParaRPr lang="zh-CN" altLang="en-US"/>
          </a:p>
        </p:txBody>
      </p:sp>
      <p:sp>
        <p:nvSpPr>
          <p:cNvPr id="541715" name="Text Box 19"/>
          <p:cNvSpPr txBox="1">
            <a:spLocks noChangeArrowheads="1"/>
          </p:cNvSpPr>
          <p:nvPr/>
        </p:nvSpPr>
        <p:spPr bwMode="auto">
          <a:xfrm>
            <a:off x="6219826" y="3752851"/>
            <a:ext cx="2411413"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ICMP </a:t>
            </a:r>
            <a:r>
              <a:rPr kumimoji="1" lang="zh-CN" altLang="en-US" sz="2000">
                <a:solidFill>
                  <a:srgbClr val="333399"/>
                </a:solidFill>
                <a:latin typeface="Arial" charset="0"/>
              </a:rPr>
              <a:t>差错报告报文</a:t>
            </a:r>
          </a:p>
        </p:txBody>
      </p:sp>
      <p:sp>
        <p:nvSpPr>
          <p:cNvPr id="541716" name="Text Box 20"/>
          <p:cNvSpPr txBox="1">
            <a:spLocks noChangeArrowheads="1"/>
          </p:cNvSpPr>
          <p:nvPr/>
        </p:nvSpPr>
        <p:spPr bwMode="auto">
          <a:xfrm>
            <a:off x="5497513" y="2624139"/>
            <a:ext cx="692150" cy="581025"/>
          </a:xfrm>
          <a:prstGeom prst="rect">
            <a:avLst/>
          </a:prstGeom>
          <a:noFill/>
          <a:ln w="9525">
            <a:noFill/>
            <a:miter lim="800000"/>
            <a:headEnd/>
            <a:tailEnd/>
          </a:ln>
          <a:effectLst/>
        </p:spPr>
        <p:txBody>
          <a:bodyPr wrap="none">
            <a:spAutoFit/>
          </a:bodyPr>
          <a:lstStyle/>
          <a:p>
            <a:pPr algn="ctr">
              <a:lnSpc>
                <a:spcPct val="80000"/>
              </a:lnSpc>
            </a:pPr>
            <a:r>
              <a:rPr kumimoji="1" lang="en-US" altLang="zh-CN" sz="2000">
                <a:solidFill>
                  <a:srgbClr val="333399"/>
                </a:solidFill>
                <a:latin typeface="Arial" charset="0"/>
              </a:rPr>
              <a:t>8</a:t>
            </a:r>
          </a:p>
          <a:p>
            <a:pPr algn="ctr">
              <a:lnSpc>
                <a:spcPct val="80000"/>
              </a:lnSpc>
            </a:pPr>
            <a:r>
              <a:rPr kumimoji="1" lang="zh-CN" altLang="en-US" sz="2000">
                <a:solidFill>
                  <a:srgbClr val="333399"/>
                </a:solidFill>
                <a:latin typeface="Arial" charset="0"/>
              </a:rPr>
              <a:t>字节</a:t>
            </a:r>
          </a:p>
        </p:txBody>
      </p:sp>
      <p:sp>
        <p:nvSpPr>
          <p:cNvPr id="541717" name="Line 21"/>
          <p:cNvSpPr>
            <a:spLocks noChangeShapeType="1"/>
          </p:cNvSpPr>
          <p:nvPr/>
        </p:nvSpPr>
        <p:spPr bwMode="auto">
          <a:xfrm>
            <a:off x="6124575" y="2619375"/>
            <a:ext cx="0" cy="596900"/>
          </a:xfrm>
          <a:prstGeom prst="line">
            <a:avLst/>
          </a:prstGeom>
          <a:noFill/>
          <a:ln w="19050">
            <a:solidFill>
              <a:schemeClr val="tx1"/>
            </a:solidFill>
            <a:prstDash val="dash"/>
            <a:round/>
            <a:headEnd/>
            <a:tailEnd/>
          </a:ln>
          <a:effectLst/>
        </p:spPr>
        <p:txBody>
          <a:bodyPr wrap="none" anchor="ctr"/>
          <a:lstStyle/>
          <a:p>
            <a:endParaRPr lang="zh-CN" altLang="en-US"/>
          </a:p>
        </p:txBody>
      </p:sp>
      <p:sp>
        <p:nvSpPr>
          <p:cNvPr id="541718" name="Text Box 22"/>
          <p:cNvSpPr txBox="1">
            <a:spLocks noChangeArrowheads="1"/>
          </p:cNvSpPr>
          <p:nvPr/>
        </p:nvSpPr>
        <p:spPr bwMode="auto">
          <a:xfrm>
            <a:off x="1847851" y="2671764"/>
            <a:ext cx="2087563"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收到的 </a:t>
            </a:r>
            <a:r>
              <a:rPr kumimoji="1" lang="en-US" altLang="zh-CN" sz="2000">
                <a:solidFill>
                  <a:srgbClr val="333399"/>
                </a:solidFill>
                <a:latin typeface="Arial" charset="0"/>
              </a:rPr>
              <a:t>IP </a:t>
            </a:r>
            <a:r>
              <a:rPr kumimoji="1" lang="zh-CN" altLang="en-US" sz="2000">
                <a:solidFill>
                  <a:srgbClr val="333399"/>
                </a:solidFill>
                <a:latin typeface="Arial" charset="0"/>
              </a:rPr>
              <a:t>数据报</a:t>
            </a:r>
          </a:p>
        </p:txBody>
      </p:sp>
      <p:sp>
        <p:nvSpPr>
          <p:cNvPr id="541719" name="Line 23"/>
          <p:cNvSpPr>
            <a:spLocks noChangeShapeType="1"/>
          </p:cNvSpPr>
          <p:nvPr/>
        </p:nvSpPr>
        <p:spPr bwMode="auto">
          <a:xfrm>
            <a:off x="6124575" y="3216275"/>
            <a:ext cx="0" cy="425450"/>
          </a:xfrm>
          <a:prstGeom prst="line">
            <a:avLst/>
          </a:prstGeom>
          <a:noFill/>
          <a:ln w="9525">
            <a:solidFill>
              <a:schemeClr val="tx1"/>
            </a:solidFill>
            <a:prstDash val="dash"/>
            <a:round/>
            <a:headEnd/>
            <a:tailEnd/>
          </a:ln>
          <a:effectLst/>
        </p:spPr>
        <p:txBody>
          <a:bodyPr/>
          <a:lstStyle/>
          <a:p>
            <a:endParaRPr lang="zh-CN" altLang="en-US"/>
          </a:p>
        </p:txBody>
      </p:sp>
      <p:sp>
        <p:nvSpPr>
          <p:cNvPr id="541720" name="Line 24"/>
          <p:cNvSpPr>
            <a:spLocks noChangeShapeType="1"/>
          </p:cNvSpPr>
          <p:nvPr/>
        </p:nvSpPr>
        <p:spPr bwMode="auto">
          <a:xfrm>
            <a:off x="5527675" y="3641726"/>
            <a:ext cx="0" cy="595313"/>
          </a:xfrm>
          <a:prstGeom prst="line">
            <a:avLst/>
          </a:prstGeom>
          <a:noFill/>
          <a:ln w="19050">
            <a:solidFill>
              <a:schemeClr val="tx1"/>
            </a:solidFill>
            <a:prstDash val="dash"/>
            <a:round/>
            <a:headEnd/>
            <a:tailEnd/>
          </a:ln>
          <a:effectLst/>
        </p:spPr>
        <p:txBody>
          <a:bodyPr wrap="none" anchor="ctr"/>
          <a:lstStyle/>
          <a:p>
            <a:endParaRPr lang="zh-CN" altLang="en-US"/>
          </a:p>
        </p:txBody>
      </p:sp>
      <p:sp>
        <p:nvSpPr>
          <p:cNvPr id="541721" name="Text Box 25"/>
          <p:cNvSpPr txBox="1">
            <a:spLocks noChangeArrowheads="1"/>
          </p:cNvSpPr>
          <p:nvPr/>
        </p:nvSpPr>
        <p:spPr bwMode="auto">
          <a:xfrm>
            <a:off x="4032251" y="3663951"/>
            <a:ext cx="1255713" cy="581025"/>
          </a:xfrm>
          <a:prstGeom prst="rect">
            <a:avLst/>
          </a:prstGeom>
          <a:noFill/>
          <a:ln w="9525">
            <a:noFill/>
            <a:miter lim="800000"/>
            <a:headEnd/>
            <a:tailEnd/>
          </a:ln>
          <a:effectLst/>
        </p:spPr>
        <p:txBody>
          <a:bodyPr wrap="none">
            <a:spAutoFit/>
          </a:bodyPr>
          <a:lstStyle/>
          <a:p>
            <a:pPr algn="ctr">
              <a:lnSpc>
                <a:spcPct val="80000"/>
              </a:lnSpc>
            </a:pPr>
            <a:r>
              <a:rPr kumimoji="1" lang="en-US" altLang="zh-CN" sz="2000">
                <a:solidFill>
                  <a:srgbClr val="333399"/>
                </a:solidFill>
                <a:latin typeface="Arial" charset="0"/>
              </a:rPr>
              <a:t>IP </a:t>
            </a:r>
            <a:r>
              <a:rPr kumimoji="1" lang="zh-CN" altLang="en-US" sz="2000">
                <a:solidFill>
                  <a:srgbClr val="333399"/>
                </a:solidFill>
                <a:latin typeface="Arial" charset="0"/>
              </a:rPr>
              <a:t>数据报</a:t>
            </a:r>
          </a:p>
          <a:p>
            <a:pPr algn="ctr">
              <a:lnSpc>
                <a:spcPct val="80000"/>
              </a:lnSpc>
            </a:pPr>
            <a:r>
              <a:rPr kumimoji="1" lang="zh-CN" altLang="en-US" sz="2000">
                <a:solidFill>
                  <a:srgbClr val="333399"/>
                </a:solidFill>
                <a:latin typeface="Arial" charset="0"/>
              </a:rPr>
              <a:t>首部</a:t>
            </a:r>
          </a:p>
        </p:txBody>
      </p:sp>
      <p:sp>
        <p:nvSpPr>
          <p:cNvPr id="541722" name="Text Box 26"/>
          <p:cNvSpPr txBox="1">
            <a:spLocks noChangeArrowheads="1"/>
          </p:cNvSpPr>
          <p:nvPr/>
        </p:nvSpPr>
        <p:spPr bwMode="auto">
          <a:xfrm>
            <a:off x="5505450" y="3663951"/>
            <a:ext cx="692150" cy="581025"/>
          </a:xfrm>
          <a:prstGeom prst="rect">
            <a:avLst/>
          </a:prstGeom>
          <a:noFill/>
          <a:ln w="9525">
            <a:noFill/>
            <a:miter lim="800000"/>
            <a:headEnd/>
            <a:tailEnd/>
          </a:ln>
          <a:effectLst/>
        </p:spPr>
        <p:txBody>
          <a:bodyPr wrap="none">
            <a:spAutoFit/>
          </a:bodyPr>
          <a:lstStyle/>
          <a:p>
            <a:pPr algn="ctr">
              <a:lnSpc>
                <a:spcPct val="80000"/>
              </a:lnSpc>
            </a:pPr>
            <a:r>
              <a:rPr kumimoji="1" lang="en-US" altLang="zh-CN" sz="2000">
                <a:solidFill>
                  <a:srgbClr val="333399"/>
                </a:solidFill>
                <a:latin typeface="Arial" charset="0"/>
              </a:rPr>
              <a:t>8</a:t>
            </a:r>
          </a:p>
          <a:p>
            <a:pPr algn="ctr">
              <a:lnSpc>
                <a:spcPct val="80000"/>
              </a:lnSpc>
            </a:pPr>
            <a:r>
              <a:rPr kumimoji="1" lang="zh-CN" altLang="en-US" sz="2000">
                <a:solidFill>
                  <a:srgbClr val="333399"/>
                </a:solidFill>
                <a:latin typeface="Arial" charset="0"/>
              </a:rPr>
              <a:t>字节</a:t>
            </a:r>
          </a:p>
        </p:txBody>
      </p:sp>
      <p:sp>
        <p:nvSpPr>
          <p:cNvPr id="541723" name="AutoShape 27"/>
          <p:cNvSpPr>
            <a:spLocks noChangeArrowheads="1"/>
          </p:cNvSpPr>
          <p:nvPr/>
        </p:nvSpPr>
        <p:spPr bwMode="auto">
          <a:xfrm>
            <a:off x="4506914" y="3187700"/>
            <a:ext cx="255587" cy="509588"/>
          </a:xfrm>
          <a:prstGeom prst="downArrow">
            <a:avLst>
              <a:gd name="adj1" fmla="val 47222"/>
              <a:gd name="adj2" fmla="val 103013"/>
            </a:avLst>
          </a:prstGeom>
          <a:solidFill>
            <a:schemeClr val="accent1"/>
          </a:solidFill>
          <a:ln w="9525">
            <a:solidFill>
              <a:schemeClr val="tx1"/>
            </a:solidFill>
            <a:miter lim="800000"/>
            <a:headEnd/>
            <a:tailEnd/>
          </a:ln>
          <a:effectLst/>
        </p:spPr>
        <p:txBody>
          <a:bodyPr vert="eaVert" wrap="none" anchor="ctr"/>
          <a:lstStyle/>
          <a:p>
            <a:endParaRPr lang="zh-CN" altLang="en-US"/>
          </a:p>
        </p:txBody>
      </p:sp>
      <p:sp>
        <p:nvSpPr>
          <p:cNvPr id="541724" name="AutoShape 28"/>
          <p:cNvSpPr>
            <a:spLocks noChangeArrowheads="1"/>
          </p:cNvSpPr>
          <p:nvPr/>
        </p:nvSpPr>
        <p:spPr bwMode="auto">
          <a:xfrm>
            <a:off x="5727700" y="3187700"/>
            <a:ext cx="254000" cy="509588"/>
          </a:xfrm>
          <a:prstGeom prst="downArrow">
            <a:avLst>
              <a:gd name="adj1" fmla="val 47222"/>
              <a:gd name="adj2" fmla="val 103656"/>
            </a:avLst>
          </a:prstGeom>
          <a:solidFill>
            <a:schemeClr val="accent1"/>
          </a:solidFill>
          <a:ln w="9525">
            <a:solidFill>
              <a:schemeClr val="tx1"/>
            </a:solidFill>
            <a:miter lim="800000"/>
            <a:headEnd/>
            <a:tailEnd/>
          </a:ln>
          <a:effectLst/>
        </p:spPr>
        <p:txBody>
          <a:bodyPr vert="eaVert" wrap="none" anchor="ctr"/>
          <a:lstStyle/>
          <a:p>
            <a:endParaRPr lang="zh-CN" altLang="en-US"/>
          </a:p>
        </p:txBody>
      </p:sp>
      <p:sp>
        <p:nvSpPr>
          <p:cNvPr id="541725" name="Text Box 29"/>
          <p:cNvSpPr txBox="1">
            <a:spLocks noChangeArrowheads="1"/>
          </p:cNvSpPr>
          <p:nvPr/>
        </p:nvSpPr>
        <p:spPr bwMode="auto">
          <a:xfrm>
            <a:off x="3192463" y="4791075"/>
            <a:ext cx="2413000" cy="336550"/>
          </a:xfrm>
          <a:prstGeom prst="rect">
            <a:avLst/>
          </a:prstGeom>
          <a:noFill/>
          <a:ln w="9525">
            <a:noFill/>
            <a:miter lim="800000"/>
            <a:headEnd/>
            <a:tailEnd/>
          </a:ln>
          <a:effectLst/>
        </p:spPr>
        <p:txBody>
          <a:bodyPr wrap="none">
            <a:spAutoFit/>
          </a:bodyPr>
          <a:lstStyle/>
          <a:p>
            <a:pPr algn="ctr">
              <a:lnSpc>
                <a:spcPct val="80000"/>
              </a:lnSpc>
            </a:pPr>
            <a:r>
              <a:rPr kumimoji="1" lang="en-US" altLang="zh-CN" sz="2000">
                <a:solidFill>
                  <a:srgbClr val="333399"/>
                </a:solidFill>
                <a:latin typeface="Arial" charset="0"/>
              </a:rPr>
              <a:t>ICMP </a:t>
            </a:r>
            <a:r>
              <a:rPr kumimoji="1" lang="zh-CN" altLang="en-US" sz="2000">
                <a:solidFill>
                  <a:srgbClr val="333399"/>
                </a:solidFill>
                <a:latin typeface="Arial" charset="0"/>
              </a:rPr>
              <a:t>差错报告报文</a:t>
            </a:r>
          </a:p>
        </p:txBody>
      </p:sp>
      <p:sp>
        <p:nvSpPr>
          <p:cNvPr id="541726" name="Text Box 30"/>
          <p:cNvSpPr txBox="1">
            <a:spLocks noChangeArrowheads="1"/>
          </p:cNvSpPr>
          <p:nvPr/>
        </p:nvSpPr>
        <p:spPr bwMode="auto">
          <a:xfrm>
            <a:off x="6510338" y="2024064"/>
            <a:ext cx="25257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IP </a:t>
            </a:r>
            <a:r>
              <a:rPr kumimoji="1" lang="zh-CN" altLang="en-US" sz="2000">
                <a:solidFill>
                  <a:srgbClr val="333399"/>
                </a:solidFill>
                <a:latin typeface="Arial" charset="0"/>
              </a:rPr>
              <a:t>数据报的数据字段</a:t>
            </a:r>
          </a:p>
        </p:txBody>
      </p:sp>
      <p:sp>
        <p:nvSpPr>
          <p:cNvPr id="541727" name="AutoShape 31"/>
          <p:cNvSpPr>
            <a:spLocks/>
          </p:cNvSpPr>
          <p:nvPr/>
        </p:nvSpPr>
        <p:spPr bwMode="auto">
          <a:xfrm rot="5400000">
            <a:off x="7614444" y="277019"/>
            <a:ext cx="169862" cy="4343400"/>
          </a:xfrm>
          <a:prstGeom prst="leftBrace">
            <a:avLst>
              <a:gd name="adj1" fmla="val 213085"/>
              <a:gd name="adj2" fmla="val 50000"/>
            </a:avLst>
          </a:prstGeom>
          <a:noFill/>
          <a:ln w="9525">
            <a:solidFill>
              <a:schemeClr val="tx2"/>
            </a:solidFill>
            <a:round/>
            <a:headEnd/>
            <a:tailEnd/>
          </a:ln>
          <a:effectLst/>
        </p:spPr>
        <p:txBody>
          <a:bodyPr wrap="none" anchor="ctr"/>
          <a:lstStyle/>
          <a:p>
            <a:endParaRPr lang="zh-CN" altLang="en-US"/>
          </a:p>
        </p:txBody>
      </p:sp>
      <p:sp>
        <p:nvSpPr>
          <p:cNvPr id="541728" name="Line 32"/>
          <p:cNvSpPr>
            <a:spLocks noChangeShapeType="1"/>
          </p:cNvSpPr>
          <p:nvPr/>
        </p:nvSpPr>
        <p:spPr bwMode="auto">
          <a:xfrm>
            <a:off x="3910013" y="3216275"/>
            <a:ext cx="0" cy="425450"/>
          </a:xfrm>
          <a:prstGeom prst="line">
            <a:avLst/>
          </a:prstGeom>
          <a:noFill/>
          <a:ln w="9525">
            <a:solidFill>
              <a:schemeClr val="tx1"/>
            </a:solidFill>
            <a:prstDash val="dash"/>
            <a:round/>
            <a:headEnd/>
            <a:tailEnd/>
          </a:ln>
          <a:effectLst/>
        </p:spPr>
        <p:txBody>
          <a:bodyPr/>
          <a:lstStyle/>
          <a:p>
            <a:endParaRPr lang="zh-CN" altLang="en-US"/>
          </a:p>
        </p:txBody>
      </p:sp>
      <p:sp>
        <p:nvSpPr>
          <p:cNvPr id="541729" name="Line 33"/>
          <p:cNvSpPr>
            <a:spLocks noChangeShapeType="1"/>
          </p:cNvSpPr>
          <p:nvPr/>
        </p:nvSpPr>
        <p:spPr bwMode="auto">
          <a:xfrm>
            <a:off x="2633663" y="4237038"/>
            <a:ext cx="0" cy="425450"/>
          </a:xfrm>
          <a:prstGeom prst="line">
            <a:avLst/>
          </a:prstGeom>
          <a:noFill/>
          <a:ln w="9525">
            <a:solidFill>
              <a:schemeClr val="tx1"/>
            </a:solidFill>
            <a:prstDash val="dash"/>
            <a:round/>
            <a:headEnd/>
            <a:tailEnd/>
          </a:ln>
          <a:effectLst/>
        </p:spPr>
        <p:txBody>
          <a:bodyPr/>
          <a:lstStyle/>
          <a:p>
            <a:endParaRPr lang="zh-CN" altLang="en-US"/>
          </a:p>
        </p:txBody>
      </p:sp>
      <p:sp>
        <p:nvSpPr>
          <p:cNvPr id="541730" name="Line 34"/>
          <p:cNvSpPr>
            <a:spLocks noChangeShapeType="1"/>
          </p:cNvSpPr>
          <p:nvPr/>
        </p:nvSpPr>
        <p:spPr bwMode="auto">
          <a:xfrm>
            <a:off x="6124575" y="4237038"/>
            <a:ext cx="0" cy="425450"/>
          </a:xfrm>
          <a:prstGeom prst="line">
            <a:avLst/>
          </a:prstGeom>
          <a:noFill/>
          <a:ln w="9525">
            <a:solidFill>
              <a:schemeClr val="tx1"/>
            </a:solidFill>
            <a:prstDash val="dash"/>
            <a:round/>
            <a:headEnd/>
            <a:tailEnd/>
          </a:ln>
          <a:effectLst/>
        </p:spPr>
        <p:txBody>
          <a:bodyPr/>
          <a:lstStyle/>
          <a:p>
            <a:endParaRPr lang="zh-CN" altLang="en-US"/>
          </a:p>
        </p:txBody>
      </p:sp>
      <p:sp>
        <p:nvSpPr>
          <p:cNvPr id="541731" name="AutoShape 35"/>
          <p:cNvSpPr>
            <a:spLocks noChangeArrowheads="1"/>
          </p:cNvSpPr>
          <p:nvPr/>
        </p:nvSpPr>
        <p:spPr bwMode="auto">
          <a:xfrm>
            <a:off x="4335464" y="4211639"/>
            <a:ext cx="257175" cy="511175"/>
          </a:xfrm>
          <a:prstGeom prst="downArrow">
            <a:avLst>
              <a:gd name="adj1" fmla="val 47222"/>
              <a:gd name="adj2" fmla="val 102695"/>
            </a:avLst>
          </a:prstGeom>
          <a:solidFill>
            <a:schemeClr val="accent1"/>
          </a:solidFill>
          <a:ln w="9525">
            <a:solidFill>
              <a:schemeClr val="tx1"/>
            </a:solidFill>
            <a:miter lim="800000"/>
            <a:headEnd/>
            <a:tailEnd/>
          </a:ln>
          <a:effectLst/>
        </p:spPr>
        <p:txBody>
          <a:bodyPr vert="eaVert" wrap="none" anchor="ctr"/>
          <a:lstStyle/>
          <a:p>
            <a:endParaRPr lang="zh-CN" altLang="en-US"/>
          </a:p>
        </p:txBody>
      </p:sp>
      <p:sp>
        <p:nvSpPr>
          <p:cNvPr id="38" name="灯片编号占位符 37"/>
          <p:cNvSpPr>
            <a:spLocks noGrp="1"/>
          </p:cNvSpPr>
          <p:nvPr>
            <p:ph type="sldNum" sz="quarter" idx="12"/>
          </p:nvPr>
        </p:nvSpPr>
        <p:spPr/>
        <p:txBody>
          <a:bodyPr/>
          <a:lstStyle/>
          <a:p>
            <a:fld id="{E4E48599-B357-448A-84B1-94919B60A458}" type="slidenum">
              <a:rPr lang="en-US" altLang="zh-CN" smtClean="0"/>
              <a:pPr/>
              <a:t>136</a:t>
            </a:fld>
            <a:endParaRPr lang="en-US" altLang="zh-CN"/>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a:xfrm>
            <a:off x="2443164" y="214314"/>
            <a:ext cx="8116887" cy="1462087"/>
          </a:xfrm>
        </p:spPr>
        <p:txBody>
          <a:bodyPr/>
          <a:lstStyle/>
          <a:p>
            <a:pPr algn="ctr"/>
            <a:r>
              <a:rPr lang="zh-CN" altLang="en-US" sz="3600"/>
              <a:t>不应发送 </a:t>
            </a:r>
            <a:r>
              <a:rPr lang="en-US" altLang="zh-CN" sz="3600"/>
              <a:t>ICMP </a:t>
            </a:r>
            <a:r>
              <a:rPr lang="zh-CN" altLang="en-US" sz="3600"/>
              <a:t>差错报告报文</a:t>
            </a:r>
            <a:br>
              <a:rPr lang="zh-CN" altLang="en-US" sz="3600"/>
            </a:br>
            <a:r>
              <a:rPr lang="zh-CN" altLang="en-US" sz="3600"/>
              <a:t>的几种情况 </a:t>
            </a:r>
          </a:p>
        </p:txBody>
      </p:sp>
      <p:sp>
        <p:nvSpPr>
          <p:cNvPr id="542723" name="Rectangle 3"/>
          <p:cNvSpPr>
            <a:spLocks noGrp="1" noChangeArrowheads="1"/>
          </p:cNvSpPr>
          <p:nvPr>
            <p:ph type="body" idx="1"/>
          </p:nvPr>
        </p:nvSpPr>
        <p:spPr>
          <a:xfrm>
            <a:off x="2638426" y="2049463"/>
            <a:ext cx="7345363" cy="4475162"/>
          </a:xfrm>
        </p:spPr>
        <p:txBody>
          <a:bodyPr/>
          <a:lstStyle/>
          <a:p>
            <a:pPr algn="just"/>
            <a:r>
              <a:rPr lang="zh-CN" altLang="en-US" sz="2800"/>
              <a:t>对 </a:t>
            </a:r>
            <a:r>
              <a:rPr lang="en-US" altLang="zh-CN" sz="2800"/>
              <a:t>ICMP </a:t>
            </a:r>
            <a:r>
              <a:rPr lang="zh-CN" altLang="en-US" sz="2800"/>
              <a:t>差错报告报文不再发送 </a:t>
            </a:r>
            <a:r>
              <a:rPr lang="en-US" altLang="zh-CN" sz="2800"/>
              <a:t>ICMP </a:t>
            </a:r>
            <a:r>
              <a:rPr lang="zh-CN" altLang="en-US" sz="2800"/>
              <a:t>差错报告报文。</a:t>
            </a:r>
          </a:p>
          <a:p>
            <a:pPr algn="just"/>
            <a:r>
              <a:rPr lang="zh-CN" altLang="en-US" sz="2800"/>
              <a:t>对第一个分片的数据报片的所有后续数据报片都不发送 </a:t>
            </a:r>
            <a:r>
              <a:rPr lang="en-US" altLang="zh-CN" sz="2800"/>
              <a:t>ICMP </a:t>
            </a:r>
            <a:r>
              <a:rPr lang="zh-CN" altLang="en-US" sz="2800"/>
              <a:t>差错报告报文。</a:t>
            </a:r>
          </a:p>
          <a:p>
            <a:pPr algn="just"/>
            <a:r>
              <a:rPr lang="zh-CN" altLang="en-US" sz="2800"/>
              <a:t>对具有多播地址的数据报都不发送 </a:t>
            </a:r>
            <a:r>
              <a:rPr lang="en-US" altLang="zh-CN" sz="2800"/>
              <a:t>ICMP </a:t>
            </a:r>
            <a:r>
              <a:rPr lang="zh-CN" altLang="en-US" sz="2800"/>
              <a:t>差错报告报文。</a:t>
            </a:r>
          </a:p>
          <a:p>
            <a:pPr algn="just"/>
            <a:r>
              <a:rPr lang="zh-CN" altLang="en-US" sz="2800"/>
              <a:t>对具有特殊地址（如</a:t>
            </a:r>
            <a:r>
              <a:rPr lang="en-US" altLang="zh-CN" sz="2800"/>
              <a:t>127.0.0.0 </a:t>
            </a:r>
            <a:r>
              <a:rPr lang="zh-CN" altLang="en-US" sz="2800"/>
              <a:t>或 </a:t>
            </a:r>
            <a:r>
              <a:rPr lang="en-US" altLang="zh-CN" sz="2800"/>
              <a:t>0.0.0.0</a:t>
            </a:r>
            <a:r>
              <a:rPr lang="zh-CN" altLang="en-US" sz="2800"/>
              <a:t>）的数据报不发送 </a:t>
            </a:r>
            <a:r>
              <a:rPr lang="en-US" altLang="zh-CN" sz="2800"/>
              <a:t>ICMP </a:t>
            </a:r>
            <a:r>
              <a:rPr lang="zh-CN" altLang="en-US" sz="2800"/>
              <a:t>差错报告报文。</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137</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23"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a:xfrm>
            <a:off x="2443164" y="214314"/>
            <a:ext cx="8116887" cy="1462087"/>
          </a:xfrm>
        </p:spPr>
        <p:txBody>
          <a:bodyPr/>
          <a:lstStyle/>
          <a:p>
            <a:pPr algn="ctr"/>
            <a:r>
              <a:rPr lang="en-US" altLang="zh-CN" sz="4000"/>
              <a:t>ICMP </a:t>
            </a:r>
            <a:r>
              <a:rPr lang="zh-CN" altLang="en-US" sz="4000"/>
              <a:t>询问报文有两种 </a:t>
            </a:r>
          </a:p>
        </p:txBody>
      </p:sp>
      <p:sp>
        <p:nvSpPr>
          <p:cNvPr id="543747" name="Rectangle 3"/>
          <p:cNvSpPr>
            <a:spLocks noGrp="1" noChangeArrowheads="1"/>
          </p:cNvSpPr>
          <p:nvPr>
            <p:ph type="body" idx="1"/>
          </p:nvPr>
        </p:nvSpPr>
        <p:spPr>
          <a:xfrm>
            <a:off x="2638426" y="2049463"/>
            <a:ext cx="7345363" cy="4475162"/>
          </a:xfrm>
        </p:spPr>
        <p:txBody>
          <a:bodyPr/>
          <a:lstStyle/>
          <a:p>
            <a:pPr algn="just"/>
            <a:r>
              <a:rPr lang="zh-CN" altLang="en-US" sz="2800"/>
              <a:t>回送请求和回答报文</a:t>
            </a:r>
          </a:p>
          <a:p>
            <a:pPr algn="just"/>
            <a:r>
              <a:rPr lang="zh-CN" altLang="en-US" sz="2800"/>
              <a:t>时间戳请求和回答报文</a:t>
            </a:r>
          </a:p>
          <a:p>
            <a:pPr algn="just">
              <a:buFont typeface="Wingdings" pitchFamily="2" charset="2"/>
              <a:buNone/>
            </a:pPr>
            <a:r>
              <a:rPr lang="zh-CN" altLang="en-US" sz="2800"/>
              <a:t>下面的几种 </a:t>
            </a:r>
            <a:r>
              <a:rPr lang="en-US" altLang="zh-CN" sz="2800"/>
              <a:t>ICMP </a:t>
            </a:r>
            <a:r>
              <a:rPr lang="zh-CN" altLang="en-US" sz="2800"/>
              <a:t>报文不再使用</a:t>
            </a:r>
          </a:p>
          <a:p>
            <a:pPr algn="just"/>
            <a:r>
              <a:rPr lang="zh-CN" altLang="en-US" sz="2800"/>
              <a:t>信息请求与回答报文</a:t>
            </a:r>
          </a:p>
          <a:p>
            <a:pPr algn="just"/>
            <a:r>
              <a:rPr lang="zh-CN" altLang="en-US" sz="2800"/>
              <a:t>掩码地址请求和回答报文</a:t>
            </a:r>
          </a:p>
          <a:p>
            <a:pPr algn="just"/>
            <a:r>
              <a:rPr lang="zh-CN" altLang="en-US" sz="2800"/>
              <a:t>路由器询问和通告报文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138</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43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3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3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37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37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37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747"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2443164" y="214314"/>
            <a:ext cx="8116887" cy="1462087"/>
          </a:xfrm>
        </p:spPr>
        <p:txBody>
          <a:bodyPr/>
          <a:lstStyle/>
          <a:p>
            <a:pPr algn="ctr"/>
            <a:r>
              <a:rPr lang="en-US" altLang="zh-CN" sz="4000" dirty="0"/>
              <a:t>4.4.2  ICMP</a:t>
            </a:r>
            <a:r>
              <a:rPr lang="zh-CN" altLang="en-US" sz="4000" dirty="0"/>
              <a:t>的应用举例</a:t>
            </a:r>
            <a:br>
              <a:rPr lang="zh-CN" altLang="en-US" sz="4000" dirty="0"/>
            </a:br>
            <a:r>
              <a:rPr lang="en-US" altLang="zh-CN" sz="4000" dirty="0"/>
              <a:t>PING (Packet </a:t>
            </a:r>
            <a:r>
              <a:rPr lang="en-US" altLang="zh-CN" sz="4000" dirty="0" err="1"/>
              <a:t>InterNet</a:t>
            </a:r>
            <a:r>
              <a:rPr lang="en-US" altLang="zh-CN" sz="4000" dirty="0"/>
              <a:t> Groper) </a:t>
            </a:r>
          </a:p>
        </p:txBody>
      </p:sp>
      <p:sp>
        <p:nvSpPr>
          <p:cNvPr id="544771" name="Rectangle 3"/>
          <p:cNvSpPr>
            <a:spLocks noGrp="1" noChangeArrowheads="1"/>
          </p:cNvSpPr>
          <p:nvPr>
            <p:ph type="body" idx="1"/>
          </p:nvPr>
        </p:nvSpPr>
        <p:spPr>
          <a:xfrm>
            <a:off x="2638426" y="2049463"/>
            <a:ext cx="7345363" cy="4475162"/>
          </a:xfrm>
        </p:spPr>
        <p:txBody>
          <a:bodyPr/>
          <a:lstStyle/>
          <a:p>
            <a:pPr algn="just"/>
            <a:r>
              <a:rPr lang="en-US" altLang="zh-CN" sz="2800"/>
              <a:t>PING </a:t>
            </a:r>
            <a:r>
              <a:rPr lang="zh-CN" altLang="en-US" sz="2800"/>
              <a:t>用来测试两个主机之间的连通性。</a:t>
            </a:r>
          </a:p>
          <a:p>
            <a:pPr algn="just"/>
            <a:r>
              <a:rPr lang="en-US" altLang="zh-CN" sz="2800"/>
              <a:t>PING </a:t>
            </a:r>
            <a:r>
              <a:rPr lang="zh-CN" altLang="en-US" sz="2800"/>
              <a:t>使用了 </a:t>
            </a:r>
            <a:r>
              <a:rPr lang="en-US" altLang="zh-CN" sz="2800"/>
              <a:t>ICMP </a:t>
            </a:r>
            <a:r>
              <a:rPr lang="zh-CN" altLang="en-US" sz="2800"/>
              <a:t>回送请求与回送回答报文。</a:t>
            </a:r>
          </a:p>
          <a:p>
            <a:pPr algn="just"/>
            <a:r>
              <a:rPr lang="en-US" altLang="zh-CN" sz="2800"/>
              <a:t>PING </a:t>
            </a:r>
            <a:r>
              <a:rPr lang="zh-CN" altLang="en-US" sz="2800"/>
              <a:t>是应用层直接使用网络层 </a:t>
            </a:r>
            <a:r>
              <a:rPr lang="en-US" altLang="zh-CN" sz="2800"/>
              <a:t>ICMP </a:t>
            </a:r>
            <a:r>
              <a:rPr lang="zh-CN" altLang="en-US" sz="2800"/>
              <a:t>的例子，它没有通过运输层的 </a:t>
            </a:r>
            <a:r>
              <a:rPr lang="en-US" altLang="zh-CN" sz="2800"/>
              <a:t>TCP </a:t>
            </a:r>
            <a:r>
              <a:rPr lang="zh-CN" altLang="en-US" sz="2800"/>
              <a:t>或</a:t>
            </a:r>
            <a:r>
              <a:rPr lang="en-US" altLang="zh-CN" sz="2800"/>
              <a:t>UDP</a:t>
            </a:r>
            <a:r>
              <a:rPr lang="zh-CN" altLang="en-US" sz="2800"/>
              <a:t>。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139</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47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47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77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Rectangle 2"/>
          <p:cNvSpPr>
            <a:spLocks noGrp="1" noChangeArrowheads="1"/>
          </p:cNvSpPr>
          <p:nvPr>
            <p:ph type="title"/>
          </p:nvPr>
        </p:nvSpPr>
        <p:spPr>
          <a:xfrm>
            <a:off x="2674938" y="214314"/>
            <a:ext cx="7021512" cy="1462087"/>
          </a:xfrm>
        </p:spPr>
        <p:txBody>
          <a:bodyPr/>
          <a:lstStyle/>
          <a:p>
            <a:pPr algn="ctr"/>
            <a:r>
              <a:rPr lang="en-US" altLang="zh-CN"/>
              <a:t>4.2  </a:t>
            </a:r>
            <a:r>
              <a:rPr lang="zh-CN" altLang="en-US"/>
              <a:t>网际协议</a:t>
            </a:r>
            <a:r>
              <a:rPr lang="en-US" altLang="zh-CN"/>
              <a:t>IP </a:t>
            </a:r>
          </a:p>
        </p:txBody>
      </p:sp>
      <p:sp>
        <p:nvSpPr>
          <p:cNvPr id="966659" name="Rectangle 3"/>
          <p:cNvSpPr>
            <a:spLocks noGrp="1" noChangeArrowheads="1"/>
          </p:cNvSpPr>
          <p:nvPr>
            <p:ph type="body" idx="1"/>
          </p:nvPr>
        </p:nvSpPr>
        <p:spPr>
          <a:xfrm>
            <a:off x="2351088" y="1916114"/>
            <a:ext cx="7988300" cy="4941887"/>
          </a:xfrm>
        </p:spPr>
        <p:txBody>
          <a:bodyPr/>
          <a:lstStyle/>
          <a:p>
            <a:r>
              <a:rPr lang="zh-CN" altLang="en-US" sz="2400"/>
              <a:t>网际协议 </a:t>
            </a:r>
            <a:r>
              <a:rPr lang="en-US" altLang="zh-CN" sz="2400"/>
              <a:t>IP </a:t>
            </a:r>
            <a:r>
              <a:rPr lang="zh-CN" altLang="en-US" sz="2400"/>
              <a:t>是 </a:t>
            </a:r>
            <a:r>
              <a:rPr lang="en-US" altLang="zh-CN" sz="2400"/>
              <a:t>TCP/IP </a:t>
            </a:r>
            <a:r>
              <a:rPr lang="zh-CN" altLang="en-US" sz="2400"/>
              <a:t>体系中两个最主要的协议之一。与 </a:t>
            </a:r>
            <a:r>
              <a:rPr lang="en-US" altLang="zh-CN" sz="2400"/>
              <a:t>IP </a:t>
            </a:r>
            <a:r>
              <a:rPr lang="zh-CN" altLang="en-US" sz="2400"/>
              <a:t>协议配套使用的还有三个协议：</a:t>
            </a:r>
          </a:p>
          <a:p>
            <a:r>
              <a:rPr lang="zh-CN" altLang="en-US" sz="2400"/>
              <a:t>地址解析协议 </a:t>
            </a:r>
            <a:r>
              <a:rPr lang="en-US" altLang="zh-CN" sz="2400"/>
              <a:t>ARP</a:t>
            </a:r>
          </a:p>
          <a:p>
            <a:pPr>
              <a:buFont typeface="Wingdings" pitchFamily="2" charset="2"/>
              <a:buNone/>
            </a:pPr>
            <a:r>
              <a:rPr lang="en-US" altLang="zh-CN" sz="2400"/>
              <a:t>    (Address Resolution Protocol)</a:t>
            </a:r>
          </a:p>
          <a:p>
            <a:r>
              <a:rPr lang="zh-CN" altLang="en-US" sz="2400"/>
              <a:t>网际控制报文协议 </a:t>
            </a:r>
            <a:r>
              <a:rPr lang="en-US" altLang="zh-CN" sz="2400"/>
              <a:t>ICMP</a:t>
            </a:r>
          </a:p>
          <a:p>
            <a:pPr>
              <a:buFont typeface="Wingdings" pitchFamily="2" charset="2"/>
              <a:buNone/>
            </a:pPr>
            <a:r>
              <a:rPr lang="en-US" altLang="zh-CN" sz="2400"/>
              <a:t>   (Internet Control Message Protocol)</a:t>
            </a:r>
          </a:p>
          <a:p>
            <a:r>
              <a:rPr lang="zh-CN" altLang="en-US" sz="2400"/>
              <a:t>网际组管理协议 </a:t>
            </a:r>
            <a:r>
              <a:rPr lang="en-US" altLang="zh-CN" sz="2400"/>
              <a:t>IGMP</a:t>
            </a:r>
          </a:p>
          <a:p>
            <a:pPr>
              <a:buFont typeface="Wingdings" pitchFamily="2" charset="2"/>
              <a:buNone/>
            </a:pPr>
            <a:r>
              <a:rPr lang="en-US" altLang="zh-CN" sz="2400"/>
              <a:t>   (Internet Group Management Protocol)</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14</a:t>
            </a:fld>
            <a:endParaRPr lang="en-US" altLang="zh-CN"/>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2" name="Rectangle 2"/>
          <p:cNvSpPr>
            <a:spLocks noGrp="1" noChangeArrowheads="1"/>
          </p:cNvSpPr>
          <p:nvPr>
            <p:ph type="title"/>
          </p:nvPr>
        </p:nvSpPr>
        <p:spPr/>
        <p:txBody>
          <a:bodyPr/>
          <a:lstStyle/>
          <a:p>
            <a:pPr algn="ctr"/>
            <a:r>
              <a:rPr lang="en-US" altLang="zh-CN" sz="4000"/>
              <a:t>PING </a:t>
            </a:r>
            <a:r>
              <a:rPr lang="zh-CN" altLang="en-US" sz="4000"/>
              <a:t>的应用举例</a:t>
            </a:r>
          </a:p>
        </p:txBody>
      </p:sp>
      <p:pic>
        <p:nvPicPr>
          <p:cNvPr id="993284" name="Picture 4" descr="2006-2-19-ping"/>
          <p:cNvPicPr>
            <a:picLocks noChangeAspect="1" noChangeArrowheads="1"/>
          </p:cNvPicPr>
          <p:nvPr/>
        </p:nvPicPr>
        <p:blipFill>
          <a:blip r:embed="rId3" cstate="print"/>
          <a:srcRect r="2795"/>
          <a:stretch>
            <a:fillRect/>
          </a:stretch>
        </p:blipFill>
        <p:spPr bwMode="auto">
          <a:xfrm>
            <a:off x="1524000" y="2217739"/>
            <a:ext cx="9144000" cy="3913187"/>
          </a:xfrm>
          <a:prstGeom prst="rect">
            <a:avLst/>
          </a:prstGeom>
          <a:noFill/>
        </p:spPr>
      </p:pic>
      <p:sp>
        <p:nvSpPr>
          <p:cNvPr id="6" name="灯片编号占位符 5"/>
          <p:cNvSpPr>
            <a:spLocks noGrp="1"/>
          </p:cNvSpPr>
          <p:nvPr>
            <p:ph type="sldNum" sz="quarter" idx="12"/>
          </p:nvPr>
        </p:nvSpPr>
        <p:spPr/>
        <p:txBody>
          <a:bodyPr/>
          <a:lstStyle/>
          <a:p>
            <a:fld id="{E4E48599-B357-448A-84B1-94919B60A458}" type="slidenum">
              <a:rPr lang="en-US" altLang="zh-CN" smtClean="0"/>
              <a:pPr/>
              <a:t>140</a:t>
            </a:fld>
            <a:endParaRPr lang="en-US" altLang="zh-CN"/>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Rectangle 2"/>
          <p:cNvSpPr>
            <a:spLocks noGrp="1" noChangeArrowheads="1"/>
          </p:cNvSpPr>
          <p:nvPr>
            <p:ph type="title"/>
          </p:nvPr>
        </p:nvSpPr>
        <p:spPr/>
        <p:txBody>
          <a:bodyPr/>
          <a:lstStyle/>
          <a:p>
            <a:pPr algn="ctr"/>
            <a:r>
              <a:rPr lang="en-US" altLang="zh-CN" sz="4000"/>
              <a:t>Traceroute </a:t>
            </a:r>
            <a:r>
              <a:rPr lang="zh-CN" altLang="en-US" sz="4000"/>
              <a:t>的应用举例</a:t>
            </a:r>
          </a:p>
        </p:txBody>
      </p:sp>
      <p:sp>
        <p:nvSpPr>
          <p:cNvPr id="995333" name="Rectangle 5"/>
          <p:cNvSpPr>
            <a:spLocks noChangeArrowheads="1"/>
          </p:cNvSpPr>
          <p:nvPr/>
        </p:nvSpPr>
        <p:spPr bwMode="auto">
          <a:xfrm>
            <a:off x="1524001" y="1986290"/>
            <a:ext cx="184731" cy="523220"/>
          </a:xfrm>
          <a:prstGeom prst="rect">
            <a:avLst/>
          </a:prstGeom>
          <a:noFill/>
          <a:ln w="9525">
            <a:noFill/>
            <a:miter lim="800000"/>
            <a:headEnd/>
            <a:tailEnd/>
          </a:ln>
          <a:effectLst/>
        </p:spPr>
        <p:txBody>
          <a:bodyPr wrap="none" anchor="ctr">
            <a:spAutoFit/>
          </a:bodyPr>
          <a:lstStyle/>
          <a:p>
            <a:endParaRPr lang="zh-CN" altLang="en-US"/>
          </a:p>
        </p:txBody>
      </p:sp>
      <p:pic>
        <p:nvPicPr>
          <p:cNvPr id="995334" name="Picture 6" descr="Printscreen-2006-2-19-tr"/>
          <p:cNvPicPr>
            <a:picLocks noChangeAspect="1" noChangeArrowheads="1"/>
          </p:cNvPicPr>
          <p:nvPr/>
        </p:nvPicPr>
        <p:blipFill>
          <a:blip r:embed="rId3" cstate="print"/>
          <a:srcRect t="1367" r="4201" b="1933"/>
          <a:stretch>
            <a:fillRect/>
          </a:stretch>
        </p:blipFill>
        <p:spPr bwMode="auto">
          <a:xfrm>
            <a:off x="1524000" y="2078038"/>
            <a:ext cx="9144000" cy="4806950"/>
          </a:xfrm>
          <a:prstGeom prst="rect">
            <a:avLst/>
          </a:prstGeom>
          <a:noFill/>
        </p:spPr>
      </p:pic>
      <p:sp>
        <p:nvSpPr>
          <p:cNvPr id="7" name="灯片编号占位符 6"/>
          <p:cNvSpPr>
            <a:spLocks noGrp="1"/>
          </p:cNvSpPr>
          <p:nvPr>
            <p:ph type="sldNum" sz="quarter" idx="12"/>
          </p:nvPr>
        </p:nvSpPr>
        <p:spPr/>
        <p:txBody>
          <a:bodyPr/>
          <a:lstStyle/>
          <a:p>
            <a:fld id="{E4E48599-B357-448A-84B1-94919B60A458}" type="slidenum">
              <a:rPr lang="en-US" altLang="zh-CN" smtClean="0"/>
              <a:pPr/>
              <a:t>141</a:t>
            </a:fld>
            <a:endParaRPr lang="en-US" altLang="zh-CN"/>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a:xfrm>
            <a:off x="2443164" y="214314"/>
            <a:ext cx="8116887" cy="1462087"/>
          </a:xfrm>
        </p:spPr>
        <p:txBody>
          <a:bodyPr/>
          <a:lstStyle/>
          <a:p>
            <a:pPr algn="ctr"/>
            <a:r>
              <a:rPr lang="en-US" altLang="zh-CN" sz="4000"/>
              <a:t>4.5  </a:t>
            </a:r>
            <a:r>
              <a:rPr lang="zh-CN" altLang="en-US" sz="4000"/>
              <a:t>因特网的路由选择协议</a:t>
            </a:r>
            <a:br>
              <a:rPr lang="zh-CN" altLang="en-US" sz="4000"/>
            </a:br>
            <a:r>
              <a:rPr lang="en-US" altLang="zh-CN" sz="3200"/>
              <a:t>4.5.1  </a:t>
            </a:r>
            <a:r>
              <a:rPr lang="zh-CN" altLang="en-US" sz="3200"/>
              <a:t>有关路由选择协议的几个基本概念</a:t>
            </a:r>
          </a:p>
        </p:txBody>
      </p:sp>
      <p:sp>
        <p:nvSpPr>
          <p:cNvPr id="545795" name="Rectangle 3"/>
          <p:cNvSpPr>
            <a:spLocks noGrp="1" noChangeArrowheads="1"/>
          </p:cNvSpPr>
          <p:nvPr>
            <p:ph type="body" idx="1"/>
          </p:nvPr>
        </p:nvSpPr>
        <p:spPr>
          <a:xfrm>
            <a:off x="2638426" y="2049463"/>
            <a:ext cx="7345363" cy="4475162"/>
          </a:xfrm>
        </p:spPr>
        <p:txBody>
          <a:bodyPr/>
          <a:lstStyle/>
          <a:p>
            <a:pPr algn="just">
              <a:buFont typeface="Wingdings" pitchFamily="2" charset="2"/>
              <a:buNone/>
            </a:pPr>
            <a:r>
              <a:rPr lang="en-US" altLang="zh-CN" sz="2800"/>
              <a:t>1. </a:t>
            </a:r>
            <a:r>
              <a:rPr lang="zh-CN" altLang="en-US" sz="2800"/>
              <a:t>理想的路由算法</a:t>
            </a:r>
          </a:p>
          <a:p>
            <a:pPr algn="just"/>
            <a:r>
              <a:rPr lang="zh-CN" altLang="en-US" sz="2800"/>
              <a:t>算法必须是正确的和完整的。 </a:t>
            </a:r>
          </a:p>
          <a:p>
            <a:pPr algn="just"/>
            <a:r>
              <a:rPr lang="zh-CN" altLang="en-US" sz="2800"/>
              <a:t>算法在计算上应简单。 </a:t>
            </a:r>
          </a:p>
          <a:p>
            <a:pPr algn="just"/>
            <a:r>
              <a:rPr lang="zh-CN" altLang="en-US" sz="2800"/>
              <a:t>算法应能适应通信量和网络拓扑的变化，这就是说，要有自适应性。 </a:t>
            </a:r>
          </a:p>
          <a:p>
            <a:pPr algn="just"/>
            <a:r>
              <a:rPr lang="zh-CN" altLang="en-US" sz="2800"/>
              <a:t>算法应具有稳定性。 </a:t>
            </a:r>
          </a:p>
          <a:p>
            <a:pPr algn="just"/>
            <a:r>
              <a:rPr lang="zh-CN" altLang="en-US" sz="2800"/>
              <a:t>算法应是公平的。 </a:t>
            </a:r>
          </a:p>
          <a:p>
            <a:pPr algn="just"/>
            <a:r>
              <a:rPr lang="zh-CN" altLang="en-US" sz="2800"/>
              <a:t>算法应是最佳的。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142</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57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57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57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579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579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57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795"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2443164" y="214314"/>
            <a:ext cx="8116887" cy="1462087"/>
          </a:xfrm>
        </p:spPr>
        <p:txBody>
          <a:bodyPr/>
          <a:lstStyle/>
          <a:p>
            <a:pPr algn="ctr"/>
            <a:r>
              <a:rPr lang="zh-CN" altLang="en-US"/>
              <a:t>关于“最佳路由” </a:t>
            </a:r>
          </a:p>
        </p:txBody>
      </p:sp>
      <p:sp>
        <p:nvSpPr>
          <p:cNvPr id="547843" name="Rectangle 3"/>
          <p:cNvSpPr>
            <a:spLocks noGrp="1" noChangeArrowheads="1"/>
          </p:cNvSpPr>
          <p:nvPr>
            <p:ph type="body" idx="1"/>
          </p:nvPr>
        </p:nvSpPr>
        <p:spPr>
          <a:xfrm>
            <a:off x="2638426" y="1916113"/>
            <a:ext cx="7345363" cy="4475162"/>
          </a:xfrm>
        </p:spPr>
        <p:txBody>
          <a:bodyPr/>
          <a:lstStyle/>
          <a:p>
            <a:pPr algn="just"/>
            <a:r>
              <a:rPr lang="zh-CN" altLang="en-US" sz="2800" dirty="0"/>
              <a:t>不存在一种绝对的最佳路由算法。</a:t>
            </a:r>
          </a:p>
          <a:p>
            <a:pPr algn="just"/>
            <a:r>
              <a:rPr lang="zh-CN" altLang="en-US" sz="2800" dirty="0"/>
              <a:t>所谓“最佳”只能是相对于某一种特定要求下得出的较为合理的选择而已。</a:t>
            </a:r>
          </a:p>
          <a:p>
            <a:pPr algn="just"/>
            <a:r>
              <a:rPr lang="zh-CN" altLang="en-US" sz="2800" dirty="0"/>
              <a:t>实际的路由选择算法，应尽可能接近于理想的算法。 </a:t>
            </a:r>
          </a:p>
          <a:p>
            <a:pPr algn="just"/>
            <a:r>
              <a:rPr lang="zh-CN" altLang="en-US" sz="2800" dirty="0"/>
              <a:t>路由选择是个非常复杂的问题</a:t>
            </a:r>
          </a:p>
          <a:p>
            <a:pPr lvl="1" algn="just"/>
            <a:r>
              <a:rPr lang="zh-CN" altLang="en-US" sz="2400" dirty="0">
                <a:solidFill>
                  <a:srgbClr val="333399"/>
                </a:solidFill>
                <a:ea typeface="黑体" pitchFamily="2" charset="-122"/>
              </a:rPr>
              <a:t>它是网络中的所有结点共同协调工作的结果。</a:t>
            </a:r>
          </a:p>
          <a:p>
            <a:pPr lvl="1" algn="just"/>
            <a:r>
              <a:rPr lang="zh-CN" altLang="en-US" sz="2400" dirty="0">
                <a:solidFill>
                  <a:srgbClr val="333399"/>
                </a:solidFill>
                <a:ea typeface="黑体" pitchFamily="2" charset="-122"/>
              </a:rPr>
              <a:t>路由选择的环境往往是不断变化的，而这种变化有时无法事先知道。</a:t>
            </a:r>
            <a:r>
              <a:rPr lang="zh-CN" altLang="en-US" sz="2400" dirty="0"/>
              <a:t>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143</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78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78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784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784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78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a:xfrm>
            <a:off x="2443164" y="214314"/>
            <a:ext cx="8116887" cy="1462087"/>
          </a:xfrm>
        </p:spPr>
        <p:txBody>
          <a:bodyPr/>
          <a:lstStyle/>
          <a:p>
            <a:pPr algn="ctr"/>
            <a:r>
              <a:rPr lang="zh-CN" altLang="en-US"/>
              <a:t>从路由算法的自适应性考虑</a:t>
            </a:r>
          </a:p>
        </p:txBody>
      </p:sp>
      <p:sp>
        <p:nvSpPr>
          <p:cNvPr id="548867" name="Rectangle 3"/>
          <p:cNvSpPr>
            <a:spLocks noGrp="1" noChangeArrowheads="1"/>
          </p:cNvSpPr>
          <p:nvPr>
            <p:ph type="body" idx="1"/>
          </p:nvPr>
        </p:nvSpPr>
        <p:spPr>
          <a:xfrm>
            <a:off x="2638426" y="1916113"/>
            <a:ext cx="7345363" cy="4475162"/>
          </a:xfrm>
        </p:spPr>
        <p:txBody>
          <a:bodyPr/>
          <a:lstStyle/>
          <a:p>
            <a:pPr algn="just"/>
            <a:r>
              <a:rPr lang="zh-CN" altLang="en-US" sz="2800" dirty="0">
                <a:solidFill>
                  <a:schemeClr val="hlink"/>
                </a:solidFill>
              </a:rPr>
              <a:t>静态</a:t>
            </a:r>
            <a:r>
              <a:rPr lang="zh-CN" altLang="en-US" sz="2800" dirty="0"/>
              <a:t>路由选择策略</a:t>
            </a:r>
            <a:r>
              <a:rPr lang="en-US" altLang="zh-CN" sz="2800" dirty="0"/>
              <a:t>——</a:t>
            </a:r>
            <a:r>
              <a:rPr lang="zh-CN" altLang="en-US" sz="2800" dirty="0"/>
              <a:t>即非自适应路由选择，其特点是简单和开销较小，但不能及时适应网络状态的变化。 </a:t>
            </a:r>
          </a:p>
          <a:p>
            <a:pPr algn="just"/>
            <a:r>
              <a:rPr lang="zh-CN" altLang="en-US" sz="2800" dirty="0">
                <a:solidFill>
                  <a:schemeClr val="hlink"/>
                </a:solidFill>
              </a:rPr>
              <a:t>动态</a:t>
            </a:r>
            <a:r>
              <a:rPr lang="zh-CN" altLang="en-US" sz="2800" dirty="0"/>
              <a:t>路由选择策略</a:t>
            </a:r>
            <a:r>
              <a:rPr lang="en-US" altLang="zh-CN" sz="2800" dirty="0"/>
              <a:t>——</a:t>
            </a:r>
            <a:r>
              <a:rPr lang="zh-CN" altLang="en-US" sz="2800" dirty="0"/>
              <a:t>即自适应路由选择，其特点是能较好地适应网络状态的变化，但实现起来较为复杂，开销也比较大。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144</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88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867" grpId="0" build="p"/>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a:xfrm>
            <a:off x="2443164" y="214314"/>
            <a:ext cx="8116887" cy="1462087"/>
          </a:xfrm>
        </p:spPr>
        <p:txBody>
          <a:bodyPr/>
          <a:lstStyle/>
          <a:p>
            <a:pPr algn="ctr"/>
            <a:r>
              <a:rPr lang="en-US" altLang="zh-CN"/>
              <a:t>2.  </a:t>
            </a:r>
            <a:r>
              <a:rPr lang="zh-CN" altLang="en-US"/>
              <a:t>分层次的路由选择协议</a:t>
            </a:r>
          </a:p>
        </p:txBody>
      </p:sp>
      <p:sp>
        <p:nvSpPr>
          <p:cNvPr id="549891" name="Rectangle 3"/>
          <p:cNvSpPr>
            <a:spLocks noGrp="1" noChangeArrowheads="1"/>
          </p:cNvSpPr>
          <p:nvPr>
            <p:ph type="body" idx="1"/>
          </p:nvPr>
        </p:nvSpPr>
        <p:spPr>
          <a:xfrm>
            <a:off x="2638426" y="1916113"/>
            <a:ext cx="7345363" cy="4475162"/>
          </a:xfrm>
        </p:spPr>
        <p:txBody>
          <a:bodyPr/>
          <a:lstStyle/>
          <a:p>
            <a:pPr algn="just"/>
            <a:r>
              <a:rPr lang="zh-CN" altLang="en-US" sz="2800"/>
              <a:t>因特网采用分层次的路由选择协议。</a:t>
            </a:r>
          </a:p>
          <a:p>
            <a:pPr algn="just"/>
            <a:r>
              <a:rPr lang="zh-CN" altLang="en-US" sz="2800"/>
              <a:t>因特网的规模非常大。如果让所有的路由器知道所有的网络应怎样到达，则这种路由表将非常大，处理起来也太花时间。而所有这些路由器之间交换路由信息所需的带宽就会使因特网的通信链路饱和。</a:t>
            </a:r>
          </a:p>
          <a:p>
            <a:pPr algn="just"/>
            <a:r>
              <a:rPr lang="zh-CN" altLang="en-US" sz="2800"/>
              <a:t>许多单位不愿意外界了解自己单位网络的布局细节和本部门所采用的路由选择协议（这属于本部门内部的事情），但同时还希望连接到因特网上。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145</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98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98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891" grpId="0" build="p"/>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a:xfrm>
            <a:off x="2443164" y="214314"/>
            <a:ext cx="8116887" cy="1462087"/>
          </a:xfrm>
        </p:spPr>
        <p:txBody>
          <a:bodyPr/>
          <a:lstStyle/>
          <a:p>
            <a:pPr algn="ctr"/>
            <a:r>
              <a:rPr lang="zh-CN" altLang="en-US" sz="4000"/>
              <a:t>自治系统 </a:t>
            </a:r>
            <a:r>
              <a:rPr lang="en-US" altLang="zh-CN" sz="4000"/>
              <a:t>AS</a:t>
            </a:r>
            <a:br>
              <a:rPr lang="en-US" altLang="zh-CN" sz="4000"/>
            </a:br>
            <a:r>
              <a:rPr lang="en-US" altLang="zh-CN" sz="4000"/>
              <a:t>(Autonomous System) </a:t>
            </a:r>
          </a:p>
        </p:txBody>
      </p:sp>
      <p:sp>
        <p:nvSpPr>
          <p:cNvPr id="550915" name="Rectangle 3"/>
          <p:cNvSpPr>
            <a:spLocks noChangeArrowheads="1"/>
          </p:cNvSpPr>
          <p:nvPr/>
        </p:nvSpPr>
        <p:spPr bwMode="auto">
          <a:xfrm>
            <a:off x="1524001" y="3000703"/>
            <a:ext cx="184731" cy="523220"/>
          </a:xfrm>
          <a:prstGeom prst="rect">
            <a:avLst/>
          </a:prstGeom>
          <a:noFill/>
          <a:ln w="9525">
            <a:noFill/>
            <a:miter lim="800000"/>
            <a:headEnd/>
            <a:tailEnd/>
          </a:ln>
          <a:effectLst/>
        </p:spPr>
        <p:txBody>
          <a:bodyPr wrap="none" anchor="ctr">
            <a:spAutoFit/>
          </a:bodyPr>
          <a:lstStyle/>
          <a:p>
            <a:endParaRPr lang="zh-CN" altLang="en-US"/>
          </a:p>
        </p:txBody>
      </p:sp>
      <p:sp>
        <p:nvSpPr>
          <p:cNvPr id="550916" name="Rectangle 4"/>
          <p:cNvSpPr>
            <a:spLocks noGrp="1" noChangeArrowheads="1"/>
          </p:cNvSpPr>
          <p:nvPr>
            <p:ph type="body" idx="1"/>
          </p:nvPr>
        </p:nvSpPr>
        <p:spPr>
          <a:xfrm>
            <a:off x="2351089" y="1916114"/>
            <a:ext cx="7921625" cy="4941887"/>
          </a:xfrm>
        </p:spPr>
        <p:txBody>
          <a:bodyPr/>
          <a:lstStyle/>
          <a:p>
            <a:pPr>
              <a:spcBef>
                <a:spcPct val="0"/>
              </a:spcBef>
              <a:buClrTx/>
              <a:buSzTx/>
              <a:buFontTx/>
              <a:buChar char="•"/>
            </a:pPr>
            <a:r>
              <a:rPr lang="zh-CN" altLang="en-US" sz="2800"/>
              <a:t>自治系统 </a:t>
            </a:r>
            <a:r>
              <a:rPr lang="en-US" altLang="zh-CN" sz="2800"/>
              <a:t>AS </a:t>
            </a:r>
            <a:r>
              <a:rPr lang="zh-CN" altLang="en-US" sz="2800"/>
              <a:t>的定义：在单一的技术管理下的一组路由器，而这些路由器使用一种 </a:t>
            </a:r>
            <a:r>
              <a:rPr lang="en-US" altLang="zh-CN" sz="2800"/>
              <a:t>AS </a:t>
            </a:r>
            <a:r>
              <a:rPr lang="zh-CN" altLang="en-US" sz="2800"/>
              <a:t>内部的路由选择协议和共同的度量以确定分组在该 </a:t>
            </a:r>
            <a:r>
              <a:rPr lang="en-US" altLang="zh-CN" sz="2800"/>
              <a:t>AS </a:t>
            </a:r>
            <a:r>
              <a:rPr lang="zh-CN" altLang="en-US" sz="2800"/>
              <a:t>内的路由，同时还使用一种 </a:t>
            </a:r>
            <a:r>
              <a:rPr lang="en-US" altLang="zh-CN" sz="2800"/>
              <a:t>AS </a:t>
            </a:r>
            <a:r>
              <a:rPr lang="zh-CN" altLang="en-US" sz="2800"/>
              <a:t>之间的路由选择协议用以确定分组在 </a:t>
            </a:r>
            <a:r>
              <a:rPr lang="en-US" altLang="zh-CN" sz="2800"/>
              <a:t>AS</a:t>
            </a:r>
            <a:r>
              <a:rPr lang="zh-CN" altLang="en-US" sz="2800"/>
              <a:t>之间的路由。</a:t>
            </a:r>
          </a:p>
          <a:p>
            <a:pPr>
              <a:spcBef>
                <a:spcPct val="0"/>
              </a:spcBef>
              <a:buClrTx/>
              <a:buSzTx/>
              <a:buFontTx/>
              <a:buChar char="•"/>
            </a:pPr>
            <a:r>
              <a:rPr lang="zh-CN" altLang="en-US" sz="2800"/>
              <a:t>现在对自治系统 </a:t>
            </a:r>
            <a:r>
              <a:rPr lang="en-US" altLang="zh-CN" sz="2800"/>
              <a:t>AS </a:t>
            </a:r>
            <a:r>
              <a:rPr lang="zh-CN" altLang="en-US" sz="2800"/>
              <a:t>的定义是强调下面的事实：尽管一个 </a:t>
            </a:r>
            <a:r>
              <a:rPr lang="en-US" altLang="zh-CN" sz="2800"/>
              <a:t>AS </a:t>
            </a:r>
            <a:r>
              <a:rPr lang="zh-CN" altLang="en-US" sz="2800"/>
              <a:t>使用了多种内部路由选择协议和度量，但重要的是一个 </a:t>
            </a:r>
            <a:r>
              <a:rPr lang="en-US" altLang="zh-CN" sz="2800"/>
              <a:t>AS </a:t>
            </a:r>
            <a:r>
              <a:rPr lang="zh-CN" altLang="en-US" sz="2800"/>
              <a:t>对其他 </a:t>
            </a:r>
            <a:r>
              <a:rPr lang="en-US" altLang="zh-CN" sz="2800"/>
              <a:t>AS </a:t>
            </a:r>
            <a:r>
              <a:rPr lang="zh-CN" altLang="en-US" sz="2800"/>
              <a:t>表现出的是一个</a:t>
            </a:r>
            <a:r>
              <a:rPr lang="zh-CN" altLang="en-US" sz="2800">
                <a:solidFill>
                  <a:schemeClr val="hlink"/>
                </a:solidFill>
              </a:rPr>
              <a:t>单一的</a:t>
            </a:r>
            <a:r>
              <a:rPr lang="zh-CN" altLang="en-US" sz="2800"/>
              <a:t>和</a:t>
            </a:r>
            <a:r>
              <a:rPr lang="zh-CN" altLang="en-US" sz="2800">
                <a:solidFill>
                  <a:schemeClr val="hlink"/>
                </a:solidFill>
              </a:rPr>
              <a:t>一致的路由选择策略</a:t>
            </a:r>
            <a:r>
              <a:rPr lang="zh-CN" altLang="en-US" sz="2800"/>
              <a:t>。</a:t>
            </a:r>
          </a:p>
        </p:txBody>
      </p:sp>
      <p:sp>
        <p:nvSpPr>
          <p:cNvPr id="7" name="灯片编号占位符 6"/>
          <p:cNvSpPr>
            <a:spLocks noGrp="1"/>
          </p:cNvSpPr>
          <p:nvPr>
            <p:ph type="sldNum" sz="quarter" idx="12"/>
          </p:nvPr>
        </p:nvSpPr>
        <p:spPr/>
        <p:txBody>
          <a:bodyPr/>
          <a:lstStyle/>
          <a:p>
            <a:fld id="{E4E48599-B357-448A-84B1-94919B60A458}" type="slidenum">
              <a:rPr lang="en-US" altLang="zh-CN" smtClean="0"/>
              <a:pPr/>
              <a:t>146</a:t>
            </a:fld>
            <a:endParaRPr lang="en-US" altLang="zh-CN"/>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ChangeArrowheads="1"/>
          </p:cNvSpPr>
          <p:nvPr>
            <p:ph type="title"/>
          </p:nvPr>
        </p:nvSpPr>
        <p:spPr>
          <a:xfrm>
            <a:off x="2443164" y="214314"/>
            <a:ext cx="8116887" cy="1462087"/>
          </a:xfrm>
        </p:spPr>
        <p:txBody>
          <a:bodyPr/>
          <a:lstStyle/>
          <a:p>
            <a:pPr algn="ctr"/>
            <a:r>
              <a:rPr lang="zh-CN" altLang="en-US"/>
              <a:t>因特网有两大类路由选择协议 </a:t>
            </a:r>
          </a:p>
        </p:txBody>
      </p:sp>
      <p:sp>
        <p:nvSpPr>
          <p:cNvPr id="551939" name="Rectangle 3"/>
          <p:cNvSpPr>
            <a:spLocks noGrp="1" noChangeArrowheads="1"/>
          </p:cNvSpPr>
          <p:nvPr>
            <p:ph type="body" idx="1"/>
          </p:nvPr>
        </p:nvSpPr>
        <p:spPr>
          <a:xfrm>
            <a:off x="2208213" y="1916113"/>
            <a:ext cx="8064500" cy="4475162"/>
          </a:xfrm>
        </p:spPr>
        <p:txBody>
          <a:bodyPr/>
          <a:lstStyle/>
          <a:p>
            <a:pPr algn="just"/>
            <a:r>
              <a:rPr lang="zh-CN" altLang="en-US" sz="2800">
                <a:solidFill>
                  <a:schemeClr val="hlink"/>
                </a:solidFill>
              </a:rPr>
              <a:t>内部网关协议</a:t>
            </a:r>
            <a:r>
              <a:rPr lang="zh-CN" altLang="en-US" sz="2800"/>
              <a:t> </a:t>
            </a:r>
            <a:r>
              <a:rPr lang="en-US" altLang="zh-CN" sz="2800"/>
              <a:t>IGP (Interior Gateway Protocol)    </a:t>
            </a:r>
            <a:r>
              <a:rPr lang="zh-CN" altLang="en-US" sz="2800"/>
              <a:t>即在一个自治系统内部使用的路由选择协议。目前这类路由选择协议使用得最多，如 </a:t>
            </a:r>
            <a:r>
              <a:rPr lang="en-US" altLang="zh-CN" sz="2800"/>
              <a:t>RIP </a:t>
            </a:r>
            <a:r>
              <a:rPr lang="zh-CN" altLang="en-US" sz="2800"/>
              <a:t>和 </a:t>
            </a:r>
            <a:r>
              <a:rPr lang="en-US" altLang="zh-CN" sz="2800"/>
              <a:t>OSPF </a:t>
            </a:r>
            <a:r>
              <a:rPr lang="zh-CN" altLang="en-US" sz="2800"/>
              <a:t>协议。</a:t>
            </a:r>
          </a:p>
          <a:p>
            <a:pPr algn="just"/>
            <a:r>
              <a:rPr lang="zh-CN" altLang="en-US" sz="2800">
                <a:solidFill>
                  <a:schemeClr val="hlink"/>
                </a:solidFill>
              </a:rPr>
              <a:t>外部网关协议</a:t>
            </a:r>
            <a:r>
              <a:rPr lang="en-US" altLang="zh-CN" sz="2800"/>
              <a:t>EGP (External Gateway Protocol)    </a:t>
            </a:r>
            <a:r>
              <a:rPr lang="zh-CN" altLang="en-US" sz="2800"/>
              <a:t>若源站和目的站处在不同的自治系统中，当数据报传到一个自治系统的边界时，就需要使用一种协议将路由选择信息传递到另一个自治系统中。这样的协议就是外部网关协议 </a:t>
            </a:r>
            <a:r>
              <a:rPr lang="en-US" altLang="zh-CN" sz="2800"/>
              <a:t>EGP</a:t>
            </a:r>
            <a:r>
              <a:rPr lang="zh-CN" altLang="en-US" sz="2800"/>
              <a:t>。在外部网关协议中目前使用最多的是 </a:t>
            </a:r>
            <a:r>
              <a:rPr lang="en-US" altLang="zh-CN" sz="2800"/>
              <a:t>BGP-4</a:t>
            </a:r>
            <a:r>
              <a:rPr lang="zh-CN" altLang="en-US" sz="2800"/>
              <a:t>。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147</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51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19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939" grpId="0"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95" name="Rectangle 135"/>
          <p:cNvSpPr>
            <a:spLocks noGrp="1" noChangeArrowheads="1"/>
          </p:cNvSpPr>
          <p:nvPr>
            <p:ph type="title"/>
          </p:nvPr>
        </p:nvSpPr>
        <p:spPr/>
        <p:txBody>
          <a:bodyPr/>
          <a:lstStyle/>
          <a:p>
            <a:pPr algn="ctr"/>
            <a:r>
              <a:rPr lang="zh-CN" altLang="en-US"/>
              <a:t>自治系统和</a:t>
            </a:r>
            <a:br>
              <a:rPr lang="zh-CN" altLang="en-US"/>
            </a:br>
            <a:r>
              <a:rPr lang="zh-CN" altLang="en-US"/>
              <a:t>内部网关协议、外部网关协议 </a:t>
            </a:r>
          </a:p>
        </p:txBody>
      </p:sp>
      <p:grpSp>
        <p:nvGrpSpPr>
          <p:cNvPr id="553096" name="Group 136"/>
          <p:cNvGrpSpPr>
            <a:grpSpLocks/>
          </p:cNvGrpSpPr>
          <p:nvPr/>
        </p:nvGrpSpPr>
        <p:grpSpPr bwMode="auto">
          <a:xfrm>
            <a:off x="1774826" y="2311400"/>
            <a:ext cx="2767013" cy="1727200"/>
            <a:chOff x="912" y="768"/>
            <a:chExt cx="2400" cy="1584"/>
          </a:xfrm>
        </p:grpSpPr>
        <p:sp>
          <p:nvSpPr>
            <p:cNvPr id="553097" name="Oval 137"/>
            <p:cNvSpPr>
              <a:spLocks noChangeArrowheads="1"/>
            </p:cNvSpPr>
            <p:nvPr/>
          </p:nvSpPr>
          <p:spPr bwMode="auto">
            <a:xfrm>
              <a:off x="1751" y="799"/>
              <a:ext cx="1026" cy="628"/>
            </a:xfrm>
            <a:prstGeom prst="ellipse">
              <a:avLst/>
            </a:prstGeom>
            <a:solidFill>
              <a:srgbClr val="000000"/>
            </a:solidFill>
            <a:ln w="9525">
              <a:noFill/>
              <a:round/>
              <a:headEnd/>
              <a:tailEnd/>
            </a:ln>
          </p:spPr>
          <p:txBody>
            <a:bodyPr/>
            <a:lstStyle/>
            <a:p>
              <a:endParaRPr lang="zh-CN" altLang="en-US"/>
            </a:p>
          </p:txBody>
        </p:sp>
        <p:sp>
          <p:nvSpPr>
            <p:cNvPr id="553098" name="Oval 138"/>
            <p:cNvSpPr>
              <a:spLocks noChangeArrowheads="1"/>
            </p:cNvSpPr>
            <p:nvPr/>
          </p:nvSpPr>
          <p:spPr bwMode="auto">
            <a:xfrm>
              <a:off x="1172" y="972"/>
              <a:ext cx="781" cy="627"/>
            </a:xfrm>
            <a:prstGeom prst="ellipse">
              <a:avLst/>
            </a:prstGeom>
            <a:solidFill>
              <a:srgbClr val="000000"/>
            </a:solidFill>
            <a:ln w="9525">
              <a:noFill/>
              <a:round/>
              <a:headEnd/>
              <a:tailEnd/>
            </a:ln>
          </p:spPr>
          <p:txBody>
            <a:bodyPr/>
            <a:lstStyle/>
            <a:p>
              <a:endParaRPr lang="zh-CN" altLang="en-US"/>
            </a:p>
          </p:txBody>
        </p:sp>
        <p:sp>
          <p:nvSpPr>
            <p:cNvPr id="553099" name="Oval 139"/>
            <p:cNvSpPr>
              <a:spLocks noChangeArrowheads="1"/>
            </p:cNvSpPr>
            <p:nvPr/>
          </p:nvSpPr>
          <p:spPr bwMode="auto">
            <a:xfrm>
              <a:off x="926" y="1364"/>
              <a:ext cx="521" cy="502"/>
            </a:xfrm>
            <a:prstGeom prst="ellipse">
              <a:avLst/>
            </a:prstGeom>
            <a:solidFill>
              <a:srgbClr val="000000"/>
            </a:solidFill>
            <a:ln w="9525">
              <a:noFill/>
              <a:round/>
              <a:headEnd/>
              <a:tailEnd/>
            </a:ln>
          </p:spPr>
          <p:txBody>
            <a:bodyPr/>
            <a:lstStyle/>
            <a:p>
              <a:endParaRPr lang="zh-CN" altLang="en-US"/>
            </a:p>
          </p:txBody>
        </p:sp>
        <p:sp>
          <p:nvSpPr>
            <p:cNvPr id="553100" name="Oval 140"/>
            <p:cNvSpPr>
              <a:spLocks noChangeArrowheads="1"/>
            </p:cNvSpPr>
            <p:nvPr/>
          </p:nvSpPr>
          <p:spPr bwMode="auto">
            <a:xfrm>
              <a:off x="1085" y="1599"/>
              <a:ext cx="796" cy="549"/>
            </a:xfrm>
            <a:prstGeom prst="ellipse">
              <a:avLst/>
            </a:prstGeom>
            <a:solidFill>
              <a:srgbClr val="000000"/>
            </a:solidFill>
            <a:ln w="9525">
              <a:noFill/>
              <a:round/>
              <a:headEnd/>
              <a:tailEnd/>
            </a:ln>
          </p:spPr>
          <p:txBody>
            <a:bodyPr/>
            <a:lstStyle/>
            <a:p>
              <a:endParaRPr lang="zh-CN" altLang="en-US"/>
            </a:p>
          </p:txBody>
        </p:sp>
        <p:sp>
          <p:nvSpPr>
            <p:cNvPr id="553101" name="Oval 141"/>
            <p:cNvSpPr>
              <a:spLocks noChangeArrowheads="1"/>
            </p:cNvSpPr>
            <p:nvPr/>
          </p:nvSpPr>
          <p:spPr bwMode="auto">
            <a:xfrm>
              <a:off x="1664" y="1693"/>
              <a:ext cx="1200" cy="659"/>
            </a:xfrm>
            <a:prstGeom prst="ellipse">
              <a:avLst/>
            </a:prstGeom>
            <a:solidFill>
              <a:srgbClr val="000000"/>
            </a:solidFill>
            <a:ln w="9525">
              <a:noFill/>
              <a:round/>
              <a:headEnd/>
              <a:tailEnd/>
            </a:ln>
          </p:spPr>
          <p:txBody>
            <a:bodyPr/>
            <a:lstStyle/>
            <a:p>
              <a:endParaRPr lang="zh-CN" altLang="en-US"/>
            </a:p>
          </p:txBody>
        </p:sp>
        <p:sp>
          <p:nvSpPr>
            <p:cNvPr id="553102" name="Oval 142"/>
            <p:cNvSpPr>
              <a:spLocks noChangeArrowheads="1"/>
            </p:cNvSpPr>
            <p:nvPr/>
          </p:nvSpPr>
          <p:spPr bwMode="auto">
            <a:xfrm>
              <a:off x="2445" y="988"/>
              <a:ext cx="751" cy="486"/>
            </a:xfrm>
            <a:prstGeom prst="ellipse">
              <a:avLst/>
            </a:prstGeom>
            <a:solidFill>
              <a:srgbClr val="000000"/>
            </a:solidFill>
            <a:ln w="9525">
              <a:noFill/>
              <a:round/>
              <a:headEnd/>
              <a:tailEnd/>
            </a:ln>
          </p:spPr>
          <p:txBody>
            <a:bodyPr/>
            <a:lstStyle/>
            <a:p>
              <a:endParaRPr lang="zh-CN" altLang="en-US"/>
            </a:p>
          </p:txBody>
        </p:sp>
        <p:sp>
          <p:nvSpPr>
            <p:cNvPr id="553103" name="Oval 143"/>
            <p:cNvSpPr>
              <a:spLocks noChangeArrowheads="1"/>
            </p:cNvSpPr>
            <p:nvPr/>
          </p:nvSpPr>
          <p:spPr bwMode="auto">
            <a:xfrm>
              <a:off x="2560" y="1317"/>
              <a:ext cx="752" cy="486"/>
            </a:xfrm>
            <a:prstGeom prst="ellipse">
              <a:avLst/>
            </a:prstGeom>
            <a:solidFill>
              <a:srgbClr val="000000"/>
            </a:solidFill>
            <a:ln w="9525">
              <a:noFill/>
              <a:round/>
              <a:headEnd/>
              <a:tailEnd/>
            </a:ln>
          </p:spPr>
          <p:txBody>
            <a:bodyPr/>
            <a:lstStyle/>
            <a:p>
              <a:endParaRPr lang="zh-CN" altLang="en-US"/>
            </a:p>
          </p:txBody>
        </p:sp>
        <p:sp>
          <p:nvSpPr>
            <p:cNvPr id="553104" name="Oval 144"/>
            <p:cNvSpPr>
              <a:spLocks noChangeArrowheads="1"/>
            </p:cNvSpPr>
            <p:nvPr/>
          </p:nvSpPr>
          <p:spPr bwMode="auto">
            <a:xfrm>
              <a:off x="2488" y="1427"/>
              <a:ext cx="752" cy="815"/>
            </a:xfrm>
            <a:prstGeom prst="ellipse">
              <a:avLst/>
            </a:prstGeom>
            <a:solidFill>
              <a:srgbClr val="000000"/>
            </a:solidFill>
            <a:ln w="9525">
              <a:noFill/>
              <a:round/>
              <a:headEnd/>
              <a:tailEnd/>
            </a:ln>
          </p:spPr>
          <p:txBody>
            <a:bodyPr/>
            <a:lstStyle/>
            <a:p>
              <a:endParaRPr lang="zh-CN" altLang="en-US"/>
            </a:p>
          </p:txBody>
        </p:sp>
        <p:sp>
          <p:nvSpPr>
            <p:cNvPr id="553105" name="Oval 145"/>
            <p:cNvSpPr>
              <a:spLocks noChangeArrowheads="1"/>
            </p:cNvSpPr>
            <p:nvPr/>
          </p:nvSpPr>
          <p:spPr bwMode="auto">
            <a:xfrm>
              <a:off x="1360" y="1176"/>
              <a:ext cx="1547" cy="815"/>
            </a:xfrm>
            <a:prstGeom prst="ellipse">
              <a:avLst/>
            </a:prstGeom>
            <a:solidFill>
              <a:srgbClr val="000000"/>
            </a:solidFill>
            <a:ln w="9525">
              <a:noFill/>
              <a:round/>
              <a:headEnd/>
              <a:tailEnd/>
            </a:ln>
          </p:spPr>
          <p:txBody>
            <a:bodyPr/>
            <a:lstStyle/>
            <a:p>
              <a:endParaRPr lang="zh-CN" altLang="en-US"/>
            </a:p>
          </p:txBody>
        </p:sp>
        <p:grpSp>
          <p:nvGrpSpPr>
            <p:cNvPr id="553106" name="Group 146"/>
            <p:cNvGrpSpPr>
              <a:grpSpLocks/>
            </p:cNvGrpSpPr>
            <p:nvPr/>
          </p:nvGrpSpPr>
          <p:grpSpPr bwMode="auto">
            <a:xfrm>
              <a:off x="912" y="768"/>
              <a:ext cx="2386" cy="1553"/>
              <a:chOff x="912" y="768"/>
              <a:chExt cx="2386" cy="1553"/>
            </a:xfrm>
          </p:grpSpPr>
          <p:sp>
            <p:nvSpPr>
              <p:cNvPr id="553107" name="Oval 147"/>
              <p:cNvSpPr>
                <a:spLocks noChangeArrowheads="1"/>
              </p:cNvSpPr>
              <p:nvPr/>
            </p:nvSpPr>
            <p:spPr bwMode="auto">
              <a:xfrm>
                <a:off x="1736" y="768"/>
                <a:ext cx="1027" cy="627"/>
              </a:xfrm>
              <a:prstGeom prst="ellipse">
                <a:avLst/>
              </a:prstGeom>
              <a:solidFill>
                <a:srgbClr val="DDDDDD"/>
              </a:solidFill>
              <a:ln w="9525">
                <a:noFill/>
                <a:round/>
                <a:headEnd/>
                <a:tailEnd/>
              </a:ln>
            </p:spPr>
            <p:txBody>
              <a:bodyPr/>
              <a:lstStyle/>
              <a:p>
                <a:endParaRPr lang="zh-CN" altLang="en-US"/>
              </a:p>
            </p:txBody>
          </p:sp>
          <p:sp>
            <p:nvSpPr>
              <p:cNvPr id="553108" name="Oval 148"/>
              <p:cNvSpPr>
                <a:spLocks noChangeArrowheads="1"/>
              </p:cNvSpPr>
              <p:nvPr/>
            </p:nvSpPr>
            <p:spPr bwMode="auto">
              <a:xfrm>
                <a:off x="1158" y="941"/>
                <a:ext cx="781" cy="627"/>
              </a:xfrm>
              <a:prstGeom prst="ellipse">
                <a:avLst/>
              </a:prstGeom>
              <a:solidFill>
                <a:srgbClr val="DDDDDD"/>
              </a:solidFill>
              <a:ln w="9525">
                <a:noFill/>
                <a:round/>
                <a:headEnd/>
                <a:tailEnd/>
              </a:ln>
            </p:spPr>
            <p:txBody>
              <a:bodyPr/>
              <a:lstStyle/>
              <a:p>
                <a:endParaRPr lang="zh-CN" altLang="en-US"/>
              </a:p>
            </p:txBody>
          </p:sp>
          <p:sp>
            <p:nvSpPr>
              <p:cNvPr id="553109" name="Oval 149"/>
              <p:cNvSpPr>
                <a:spLocks noChangeArrowheads="1"/>
              </p:cNvSpPr>
              <p:nvPr/>
            </p:nvSpPr>
            <p:spPr bwMode="auto">
              <a:xfrm>
                <a:off x="912" y="1333"/>
                <a:ext cx="520" cy="501"/>
              </a:xfrm>
              <a:prstGeom prst="ellipse">
                <a:avLst/>
              </a:prstGeom>
              <a:solidFill>
                <a:srgbClr val="DDDDDD"/>
              </a:solidFill>
              <a:ln w="9525">
                <a:noFill/>
                <a:round/>
                <a:headEnd/>
                <a:tailEnd/>
              </a:ln>
            </p:spPr>
            <p:txBody>
              <a:bodyPr/>
              <a:lstStyle/>
              <a:p>
                <a:endParaRPr lang="zh-CN" altLang="en-US"/>
              </a:p>
            </p:txBody>
          </p:sp>
          <p:sp>
            <p:nvSpPr>
              <p:cNvPr id="553110" name="Oval 150"/>
              <p:cNvSpPr>
                <a:spLocks noChangeArrowheads="1"/>
              </p:cNvSpPr>
              <p:nvPr/>
            </p:nvSpPr>
            <p:spPr bwMode="auto">
              <a:xfrm>
                <a:off x="1071" y="1568"/>
                <a:ext cx="795" cy="549"/>
              </a:xfrm>
              <a:prstGeom prst="ellipse">
                <a:avLst/>
              </a:prstGeom>
              <a:solidFill>
                <a:srgbClr val="DDDDDD"/>
              </a:solidFill>
              <a:ln w="9525">
                <a:noFill/>
                <a:round/>
                <a:headEnd/>
                <a:tailEnd/>
              </a:ln>
            </p:spPr>
            <p:txBody>
              <a:bodyPr/>
              <a:lstStyle/>
              <a:p>
                <a:endParaRPr lang="zh-CN" altLang="en-US"/>
              </a:p>
            </p:txBody>
          </p:sp>
          <p:sp>
            <p:nvSpPr>
              <p:cNvPr id="553111" name="Oval 151"/>
              <p:cNvSpPr>
                <a:spLocks noChangeArrowheads="1"/>
              </p:cNvSpPr>
              <p:nvPr/>
            </p:nvSpPr>
            <p:spPr bwMode="auto">
              <a:xfrm>
                <a:off x="1649" y="1662"/>
                <a:ext cx="1200" cy="659"/>
              </a:xfrm>
              <a:prstGeom prst="ellipse">
                <a:avLst/>
              </a:prstGeom>
              <a:solidFill>
                <a:srgbClr val="DDDDDD"/>
              </a:solidFill>
              <a:ln w="9525">
                <a:noFill/>
                <a:round/>
                <a:headEnd/>
                <a:tailEnd/>
              </a:ln>
            </p:spPr>
            <p:txBody>
              <a:bodyPr/>
              <a:lstStyle/>
              <a:p>
                <a:endParaRPr lang="zh-CN" altLang="en-US"/>
              </a:p>
            </p:txBody>
          </p:sp>
          <p:sp>
            <p:nvSpPr>
              <p:cNvPr id="553112" name="Oval 152"/>
              <p:cNvSpPr>
                <a:spLocks noChangeArrowheads="1"/>
              </p:cNvSpPr>
              <p:nvPr/>
            </p:nvSpPr>
            <p:spPr bwMode="auto">
              <a:xfrm>
                <a:off x="2430" y="956"/>
                <a:ext cx="752" cy="486"/>
              </a:xfrm>
              <a:prstGeom prst="ellipse">
                <a:avLst/>
              </a:prstGeom>
              <a:solidFill>
                <a:srgbClr val="DDDDDD"/>
              </a:solidFill>
              <a:ln w="9525">
                <a:noFill/>
                <a:round/>
                <a:headEnd/>
                <a:tailEnd/>
              </a:ln>
            </p:spPr>
            <p:txBody>
              <a:bodyPr/>
              <a:lstStyle/>
              <a:p>
                <a:endParaRPr lang="zh-CN" altLang="en-US"/>
              </a:p>
            </p:txBody>
          </p:sp>
          <p:sp>
            <p:nvSpPr>
              <p:cNvPr id="553113" name="Oval 153"/>
              <p:cNvSpPr>
                <a:spLocks noChangeArrowheads="1"/>
              </p:cNvSpPr>
              <p:nvPr/>
            </p:nvSpPr>
            <p:spPr bwMode="auto">
              <a:xfrm>
                <a:off x="2546" y="1286"/>
                <a:ext cx="752" cy="486"/>
              </a:xfrm>
              <a:prstGeom prst="ellipse">
                <a:avLst/>
              </a:prstGeom>
              <a:solidFill>
                <a:srgbClr val="DDDDDD"/>
              </a:solidFill>
              <a:ln w="9525">
                <a:noFill/>
                <a:round/>
                <a:headEnd/>
                <a:tailEnd/>
              </a:ln>
            </p:spPr>
            <p:txBody>
              <a:bodyPr/>
              <a:lstStyle/>
              <a:p>
                <a:endParaRPr lang="zh-CN" altLang="en-US"/>
              </a:p>
            </p:txBody>
          </p:sp>
          <p:sp>
            <p:nvSpPr>
              <p:cNvPr id="553114" name="Oval 154"/>
              <p:cNvSpPr>
                <a:spLocks noChangeArrowheads="1"/>
              </p:cNvSpPr>
              <p:nvPr/>
            </p:nvSpPr>
            <p:spPr bwMode="auto">
              <a:xfrm>
                <a:off x="2473" y="1395"/>
                <a:ext cx="752" cy="816"/>
              </a:xfrm>
              <a:prstGeom prst="ellipse">
                <a:avLst/>
              </a:prstGeom>
              <a:solidFill>
                <a:srgbClr val="DDDDDD"/>
              </a:solidFill>
              <a:ln w="9525">
                <a:noFill/>
                <a:round/>
                <a:headEnd/>
                <a:tailEnd/>
              </a:ln>
            </p:spPr>
            <p:txBody>
              <a:bodyPr/>
              <a:lstStyle/>
              <a:p>
                <a:endParaRPr lang="zh-CN" altLang="en-US"/>
              </a:p>
            </p:txBody>
          </p:sp>
          <p:sp>
            <p:nvSpPr>
              <p:cNvPr id="553115" name="Oval 155"/>
              <p:cNvSpPr>
                <a:spLocks noChangeArrowheads="1"/>
              </p:cNvSpPr>
              <p:nvPr/>
            </p:nvSpPr>
            <p:spPr bwMode="auto">
              <a:xfrm>
                <a:off x="1346" y="1144"/>
                <a:ext cx="1547" cy="816"/>
              </a:xfrm>
              <a:prstGeom prst="ellipse">
                <a:avLst/>
              </a:prstGeom>
              <a:solidFill>
                <a:srgbClr val="DDDDDD"/>
              </a:solidFill>
              <a:ln w="9525">
                <a:noFill/>
                <a:round/>
                <a:headEnd/>
                <a:tailEnd/>
              </a:ln>
            </p:spPr>
            <p:txBody>
              <a:bodyPr/>
              <a:lstStyle/>
              <a:p>
                <a:endParaRPr lang="zh-CN" altLang="en-US"/>
              </a:p>
            </p:txBody>
          </p:sp>
        </p:grpSp>
      </p:grpSp>
      <p:grpSp>
        <p:nvGrpSpPr>
          <p:cNvPr id="553116" name="Group 156"/>
          <p:cNvGrpSpPr>
            <a:grpSpLocks/>
          </p:cNvGrpSpPr>
          <p:nvPr/>
        </p:nvGrpSpPr>
        <p:grpSpPr bwMode="auto">
          <a:xfrm>
            <a:off x="7524750" y="2182813"/>
            <a:ext cx="3035300" cy="1987550"/>
            <a:chOff x="912" y="768"/>
            <a:chExt cx="2400" cy="1584"/>
          </a:xfrm>
        </p:grpSpPr>
        <p:sp>
          <p:nvSpPr>
            <p:cNvPr id="553117" name="Oval 157"/>
            <p:cNvSpPr>
              <a:spLocks noChangeArrowheads="1"/>
            </p:cNvSpPr>
            <p:nvPr/>
          </p:nvSpPr>
          <p:spPr bwMode="auto">
            <a:xfrm>
              <a:off x="1751" y="799"/>
              <a:ext cx="1026" cy="628"/>
            </a:xfrm>
            <a:prstGeom prst="ellipse">
              <a:avLst/>
            </a:prstGeom>
            <a:solidFill>
              <a:srgbClr val="000000"/>
            </a:solidFill>
            <a:ln w="9525">
              <a:noFill/>
              <a:round/>
              <a:headEnd/>
              <a:tailEnd/>
            </a:ln>
          </p:spPr>
          <p:txBody>
            <a:bodyPr/>
            <a:lstStyle/>
            <a:p>
              <a:endParaRPr lang="zh-CN" altLang="en-US"/>
            </a:p>
          </p:txBody>
        </p:sp>
        <p:sp>
          <p:nvSpPr>
            <p:cNvPr id="553118" name="Oval 158"/>
            <p:cNvSpPr>
              <a:spLocks noChangeArrowheads="1"/>
            </p:cNvSpPr>
            <p:nvPr/>
          </p:nvSpPr>
          <p:spPr bwMode="auto">
            <a:xfrm>
              <a:off x="1172" y="972"/>
              <a:ext cx="781" cy="627"/>
            </a:xfrm>
            <a:prstGeom prst="ellipse">
              <a:avLst/>
            </a:prstGeom>
            <a:solidFill>
              <a:srgbClr val="000000"/>
            </a:solidFill>
            <a:ln w="9525">
              <a:noFill/>
              <a:round/>
              <a:headEnd/>
              <a:tailEnd/>
            </a:ln>
          </p:spPr>
          <p:txBody>
            <a:bodyPr/>
            <a:lstStyle/>
            <a:p>
              <a:endParaRPr lang="zh-CN" altLang="en-US"/>
            </a:p>
          </p:txBody>
        </p:sp>
        <p:sp>
          <p:nvSpPr>
            <p:cNvPr id="553119" name="Oval 159"/>
            <p:cNvSpPr>
              <a:spLocks noChangeArrowheads="1"/>
            </p:cNvSpPr>
            <p:nvPr/>
          </p:nvSpPr>
          <p:spPr bwMode="auto">
            <a:xfrm>
              <a:off x="926" y="1364"/>
              <a:ext cx="521" cy="502"/>
            </a:xfrm>
            <a:prstGeom prst="ellipse">
              <a:avLst/>
            </a:prstGeom>
            <a:solidFill>
              <a:srgbClr val="000000"/>
            </a:solidFill>
            <a:ln w="9525">
              <a:noFill/>
              <a:round/>
              <a:headEnd/>
              <a:tailEnd/>
            </a:ln>
          </p:spPr>
          <p:txBody>
            <a:bodyPr/>
            <a:lstStyle/>
            <a:p>
              <a:endParaRPr lang="zh-CN" altLang="en-US"/>
            </a:p>
          </p:txBody>
        </p:sp>
        <p:sp>
          <p:nvSpPr>
            <p:cNvPr id="553120" name="Oval 160"/>
            <p:cNvSpPr>
              <a:spLocks noChangeArrowheads="1"/>
            </p:cNvSpPr>
            <p:nvPr/>
          </p:nvSpPr>
          <p:spPr bwMode="auto">
            <a:xfrm>
              <a:off x="1085" y="1599"/>
              <a:ext cx="796" cy="549"/>
            </a:xfrm>
            <a:prstGeom prst="ellipse">
              <a:avLst/>
            </a:prstGeom>
            <a:solidFill>
              <a:srgbClr val="000000"/>
            </a:solidFill>
            <a:ln w="9525">
              <a:noFill/>
              <a:round/>
              <a:headEnd/>
              <a:tailEnd/>
            </a:ln>
          </p:spPr>
          <p:txBody>
            <a:bodyPr/>
            <a:lstStyle/>
            <a:p>
              <a:endParaRPr lang="zh-CN" altLang="en-US"/>
            </a:p>
          </p:txBody>
        </p:sp>
        <p:sp>
          <p:nvSpPr>
            <p:cNvPr id="553121" name="Oval 161"/>
            <p:cNvSpPr>
              <a:spLocks noChangeArrowheads="1"/>
            </p:cNvSpPr>
            <p:nvPr/>
          </p:nvSpPr>
          <p:spPr bwMode="auto">
            <a:xfrm>
              <a:off x="1664" y="1693"/>
              <a:ext cx="1200" cy="659"/>
            </a:xfrm>
            <a:prstGeom prst="ellipse">
              <a:avLst/>
            </a:prstGeom>
            <a:solidFill>
              <a:srgbClr val="000000"/>
            </a:solidFill>
            <a:ln w="9525">
              <a:noFill/>
              <a:round/>
              <a:headEnd/>
              <a:tailEnd/>
            </a:ln>
          </p:spPr>
          <p:txBody>
            <a:bodyPr/>
            <a:lstStyle/>
            <a:p>
              <a:endParaRPr lang="zh-CN" altLang="en-US"/>
            </a:p>
          </p:txBody>
        </p:sp>
        <p:sp>
          <p:nvSpPr>
            <p:cNvPr id="553122" name="Oval 162"/>
            <p:cNvSpPr>
              <a:spLocks noChangeArrowheads="1"/>
            </p:cNvSpPr>
            <p:nvPr/>
          </p:nvSpPr>
          <p:spPr bwMode="auto">
            <a:xfrm>
              <a:off x="2445" y="988"/>
              <a:ext cx="751" cy="486"/>
            </a:xfrm>
            <a:prstGeom prst="ellipse">
              <a:avLst/>
            </a:prstGeom>
            <a:solidFill>
              <a:srgbClr val="000000"/>
            </a:solidFill>
            <a:ln w="9525">
              <a:noFill/>
              <a:round/>
              <a:headEnd/>
              <a:tailEnd/>
            </a:ln>
          </p:spPr>
          <p:txBody>
            <a:bodyPr/>
            <a:lstStyle/>
            <a:p>
              <a:endParaRPr lang="zh-CN" altLang="en-US"/>
            </a:p>
          </p:txBody>
        </p:sp>
        <p:sp>
          <p:nvSpPr>
            <p:cNvPr id="553123" name="Oval 163"/>
            <p:cNvSpPr>
              <a:spLocks noChangeArrowheads="1"/>
            </p:cNvSpPr>
            <p:nvPr/>
          </p:nvSpPr>
          <p:spPr bwMode="auto">
            <a:xfrm>
              <a:off x="2560" y="1317"/>
              <a:ext cx="752" cy="486"/>
            </a:xfrm>
            <a:prstGeom prst="ellipse">
              <a:avLst/>
            </a:prstGeom>
            <a:solidFill>
              <a:srgbClr val="000000"/>
            </a:solidFill>
            <a:ln w="9525">
              <a:noFill/>
              <a:round/>
              <a:headEnd/>
              <a:tailEnd/>
            </a:ln>
          </p:spPr>
          <p:txBody>
            <a:bodyPr/>
            <a:lstStyle/>
            <a:p>
              <a:endParaRPr lang="zh-CN" altLang="en-US"/>
            </a:p>
          </p:txBody>
        </p:sp>
        <p:sp>
          <p:nvSpPr>
            <p:cNvPr id="553124" name="Oval 164"/>
            <p:cNvSpPr>
              <a:spLocks noChangeArrowheads="1"/>
            </p:cNvSpPr>
            <p:nvPr/>
          </p:nvSpPr>
          <p:spPr bwMode="auto">
            <a:xfrm>
              <a:off x="2488" y="1427"/>
              <a:ext cx="752" cy="815"/>
            </a:xfrm>
            <a:prstGeom prst="ellipse">
              <a:avLst/>
            </a:prstGeom>
            <a:solidFill>
              <a:srgbClr val="000000"/>
            </a:solidFill>
            <a:ln w="9525">
              <a:noFill/>
              <a:round/>
              <a:headEnd/>
              <a:tailEnd/>
            </a:ln>
          </p:spPr>
          <p:txBody>
            <a:bodyPr/>
            <a:lstStyle/>
            <a:p>
              <a:endParaRPr lang="zh-CN" altLang="en-US"/>
            </a:p>
          </p:txBody>
        </p:sp>
        <p:sp>
          <p:nvSpPr>
            <p:cNvPr id="553125" name="Oval 165"/>
            <p:cNvSpPr>
              <a:spLocks noChangeArrowheads="1"/>
            </p:cNvSpPr>
            <p:nvPr/>
          </p:nvSpPr>
          <p:spPr bwMode="auto">
            <a:xfrm>
              <a:off x="1360" y="1176"/>
              <a:ext cx="1547" cy="815"/>
            </a:xfrm>
            <a:prstGeom prst="ellipse">
              <a:avLst/>
            </a:prstGeom>
            <a:solidFill>
              <a:srgbClr val="000000"/>
            </a:solidFill>
            <a:ln w="9525">
              <a:noFill/>
              <a:round/>
              <a:headEnd/>
              <a:tailEnd/>
            </a:ln>
          </p:spPr>
          <p:txBody>
            <a:bodyPr/>
            <a:lstStyle/>
            <a:p>
              <a:endParaRPr lang="zh-CN" altLang="en-US"/>
            </a:p>
          </p:txBody>
        </p:sp>
        <p:grpSp>
          <p:nvGrpSpPr>
            <p:cNvPr id="553126" name="Group 166"/>
            <p:cNvGrpSpPr>
              <a:grpSpLocks/>
            </p:cNvGrpSpPr>
            <p:nvPr/>
          </p:nvGrpSpPr>
          <p:grpSpPr bwMode="auto">
            <a:xfrm>
              <a:off x="912" y="768"/>
              <a:ext cx="2386" cy="1553"/>
              <a:chOff x="912" y="768"/>
              <a:chExt cx="2386" cy="1553"/>
            </a:xfrm>
          </p:grpSpPr>
          <p:sp>
            <p:nvSpPr>
              <p:cNvPr id="553127" name="Oval 167"/>
              <p:cNvSpPr>
                <a:spLocks noChangeArrowheads="1"/>
              </p:cNvSpPr>
              <p:nvPr/>
            </p:nvSpPr>
            <p:spPr bwMode="auto">
              <a:xfrm>
                <a:off x="1736" y="768"/>
                <a:ext cx="1027" cy="627"/>
              </a:xfrm>
              <a:prstGeom prst="ellipse">
                <a:avLst/>
              </a:prstGeom>
              <a:solidFill>
                <a:srgbClr val="DDDDDD"/>
              </a:solidFill>
              <a:ln w="9525">
                <a:noFill/>
                <a:round/>
                <a:headEnd/>
                <a:tailEnd/>
              </a:ln>
            </p:spPr>
            <p:txBody>
              <a:bodyPr/>
              <a:lstStyle/>
              <a:p>
                <a:endParaRPr lang="zh-CN" altLang="en-US"/>
              </a:p>
            </p:txBody>
          </p:sp>
          <p:sp>
            <p:nvSpPr>
              <p:cNvPr id="553128" name="Oval 168"/>
              <p:cNvSpPr>
                <a:spLocks noChangeArrowheads="1"/>
              </p:cNvSpPr>
              <p:nvPr/>
            </p:nvSpPr>
            <p:spPr bwMode="auto">
              <a:xfrm>
                <a:off x="1158" y="941"/>
                <a:ext cx="781" cy="627"/>
              </a:xfrm>
              <a:prstGeom prst="ellipse">
                <a:avLst/>
              </a:prstGeom>
              <a:solidFill>
                <a:srgbClr val="DDDDDD"/>
              </a:solidFill>
              <a:ln w="9525">
                <a:noFill/>
                <a:round/>
                <a:headEnd/>
                <a:tailEnd/>
              </a:ln>
            </p:spPr>
            <p:txBody>
              <a:bodyPr/>
              <a:lstStyle/>
              <a:p>
                <a:endParaRPr lang="zh-CN" altLang="en-US"/>
              </a:p>
            </p:txBody>
          </p:sp>
          <p:sp>
            <p:nvSpPr>
              <p:cNvPr id="553129" name="Oval 169"/>
              <p:cNvSpPr>
                <a:spLocks noChangeArrowheads="1"/>
              </p:cNvSpPr>
              <p:nvPr/>
            </p:nvSpPr>
            <p:spPr bwMode="auto">
              <a:xfrm>
                <a:off x="912" y="1333"/>
                <a:ext cx="520" cy="501"/>
              </a:xfrm>
              <a:prstGeom prst="ellipse">
                <a:avLst/>
              </a:prstGeom>
              <a:solidFill>
                <a:srgbClr val="DDDDDD"/>
              </a:solidFill>
              <a:ln w="9525">
                <a:noFill/>
                <a:round/>
                <a:headEnd/>
                <a:tailEnd/>
              </a:ln>
            </p:spPr>
            <p:txBody>
              <a:bodyPr/>
              <a:lstStyle/>
              <a:p>
                <a:endParaRPr lang="zh-CN" altLang="en-US"/>
              </a:p>
            </p:txBody>
          </p:sp>
          <p:sp>
            <p:nvSpPr>
              <p:cNvPr id="553130" name="Oval 170"/>
              <p:cNvSpPr>
                <a:spLocks noChangeArrowheads="1"/>
              </p:cNvSpPr>
              <p:nvPr/>
            </p:nvSpPr>
            <p:spPr bwMode="auto">
              <a:xfrm>
                <a:off x="1071" y="1568"/>
                <a:ext cx="795" cy="549"/>
              </a:xfrm>
              <a:prstGeom prst="ellipse">
                <a:avLst/>
              </a:prstGeom>
              <a:solidFill>
                <a:srgbClr val="DDDDDD"/>
              </a:solidFill>
              <a:ln w="9525">
                <a:noFill/>
                <a:round/>
                <a:headEnd/>
                <a:tailEnd/>
              </a:ln>
            </p:spPr>
            <p:txBody>
              <a:bodyPr/>
              <a:lstStyle/>
              <a:p>
                <a:endParaRPr lang="zh-CN" altLang="en-US"/>
              </a:p>
            </p:txBody>
          </p:sp>
          <p:sp>
            <p:nvSpPr>
              <p:cNvPr id="553131" name="Oval 171"/>
              <p:cNvSpPr>
                <a:spLocks noChangeArrowheads="1"/>
              </p:cNvSpPr>
              <p:nvPr/>
            </p:nvSpPr>
            <p:spPr bwMode="auto">
              <a:xfrm>
                <a:off x="1649" y="1662"/>
                <a:ext cx="1200" cy="659"/>
              </a:xfrm>
              <a:prstGeom prst="ellipse">
                <a:avLst/>
              </a:prstGeom>
              <a:solidFill>
                <a:srgbClr val="DDDDDD"/>
              </a:solidFill>
              <a:ln w="9525">
                <a:noFill/>
                <a:round/>
                <a:headEnd/>
                <a:tailEnd/>
              </a:ln>
            </p:spPr>
            <p:txBody>
              <a:bodyPr/>
              <a:lstStyle/>
              <a:p>
                <a:endParaRPr lang="zh-CN" altLang="en-US"/>
              </a:p>
            </p:txBody>
          </p:sp>
          <p:sp>
            <p:nvSpPr>
              <p:cNvPr id="553132" name="Oval 172"/>
              <p:cNvSpPr>
                <a:spLocks noChangeArrowheads="1"/>
              </p:cNvSpPr>
              <p:nvPr/>
            </p:nvSpPr>
            <p:spPr bwMode="auto">
              <a:xfrm>
                <a:off x="2430" y="956"/>
                <a:ext cx="752" cy="486"/>
              </a:xfrm>
              <a:prstGeom prst="ellipse">
                <a:avLst/>
              </a:prstGeom>
              <a:solidFill>
                <a:srgbClr val="DDDDDD"/>
              </a:solidFill>
              <a:ln w="9525">
                <a:noFill/>
                <a:round/>
                <a:headEnd/>
                <a:tailEnd/>
              </a:ln>
            </p:spPr>
            <p:txBody>
              <a:bodyPr/>
              <a:lstStyle/>
              <a:p>
                <a:endParaRPr lang="zh-CN" altLang="en-US"/>
              </a:p>
            </p:txBody>
          </p:sp>
          <p:sp>
            <p:nvSpPr>
              <p:cNvPr id="553133" name="Oval 173"/>
              <p:cNvSpPr>
                <a:spLocks noChangeArrowheads="1"/>
              </p:cNvSpPr>
              <p:nvPr/>
            </p:nvSpPr>
            <p:spPr bwMode="auto">
              <a:xfrm>
                <a:off x="2546" y="1286"/>
                <a:ext cx="752" cy="486"/>
              </a:xfrm>
              <a:prstGeom prst="ellipse">
                <a:avLst/>
              </a:prstGeom>
              <a:solidFill>
                <a:srgbClr val="DDDDDD"/>
              </a:solidFill>
              <a:ln w="9525">
                <a:noFill/>
                <a:round/>
                <a:headEnd/>
                <a:tailEnd/>
              </a:ln>
            </p:spPr>
            <p:txBody>
              <a:bodyPr/>
              <a:lstStyle/>
              <a:p>
                <a:endParaRPr lang="zh-CN" altLang="en-US"/>
              </a:p>
            </p:txBody>
          </p:sp>
          <p:sp>
            <p:nvSpPr>
              <p:cNvPr id="553134" name="Oval 174"/>
              <p:cNvSpPr>
                <a:spLocks noChangeArrowheads="1"/>
              </p:cNvSpPr>
              <p:nvPr/>
            </p:nvSpPr>
            <p:spPr bwMode="auto">
              <a:xfrm>
                <a:off x="2473" y="1395"/>
                <a:ext cx="752" cy="816"/>
              </a:xfrm>
              <a:prstGeom prst="ellipse">
                <a:avLst/>
              </a:prstGeom>
              <a:solidFill>
                <a:srgbClr val="DDDDDD"/>
              </a:solidFill>
              <a:ln w="9525">
                <a:noFill/>
                <a:round/>
                <a:headEnd/>
                <a:tailEnd/>
              </a:ln>
            </p:spPr>
            <p:txBody>
              <a:bodyPr/>
              <a:lstStyle/>
              <a:p>
                <a:endParaRPr lang="zh-CN" altLang="en-US"/>
              </a:p>
            </p:txBody>
          </p:sp>
          <p:sp>
            <p:nvSpPr>
              <p:cNvPr id="553135" name="Oval 175"/>
              <p:cNvSpPr>
                <a:spLocks noChangeArrowheads="1"/>
              </p:cNvSpPr>
              <p:nvPr/>
            </p:nvSpPr>
            <p:spPr bwMode="auto">
              <a:xfrm>
                <a:off x="1346" y="1144"/>
                <a:ext cx="1547" cy="816"/>
              </a:xfrm>
              <a:prstGeom prst="ellipse">
                <a:avLst/>
              </a:prstGeom>
              <a:solidFill>
                <a:srgbClr val="DDDDDD"/>
              </a:solidFill>
              <a:ln w="9525">
                <a:noFill/>
                <a:round/>
                <a:headEnd/>
                <a:tailEnd/>
              </a:ln>
            </p:spPr>
            <p:txBody>
              <a:bodyPr/>
              <a:lstStyle/>
              <a:p>
                <a:endParaRPr lang="zh-CN" altLang="en-US"/>
              </a:p>
            </p:txBody>
          </p:sp>
        </p:grpSp>
      </p:grpSp>
      <p:sp>
        <p:nvSpPr>
          <p:cNvPr id="553136" name="Text Box 176"/>
          <p:cNvSpPr txBox="1">
            <a:spLocks noChangeArrowheads="1"/>
          </p:cNvSpPr>
          <p:nvPr/>
        </p:nvSpPr>
        <p:spPr bwMode="auto">
          <a:xfrm>
            <a:off x="2139950" y="2892426"/>
            <a:ext cx="2032000" cy="701675"/>
          </a:xfrm>
          <a:prstGeom prst="rect">
            <a:avLst/>
          </a:prstGeom>
          <a:noFill/>
          <a:ln w="9525">
            <a:noFill/>
            <a:miter lim="800000"/>
            <a:headEnd/>
            <a:tailEnd/>
          </a:ln>
          <a:effectLst/>
        </p:spPr>
        <p:txBody>
          <a:bodyPr wrap="none">
            <a:spAutoFit/>
          </a:bodyPr>
          <a:lstStyle/>
          <a:p>
            <a:pPr algn="ctr"/>
            <a:r>
              <a:rPr kumimoji="1" lang="en-US" altLang="zh-CN" sz="2000">
                <a:solidFill>
                  <a:schemeClr val="folHlink"/>
                </a:solidFill>
                <a:latin typeface="Arial" charset="0"/>
              </a:rPr>
              <a:t> </a:t>
            </a:r>
            <a:r>
              <a:rPr kumimoji="1" lang="zh-CN" altLang="en-US" sz="2000">
                <a:solidFill>
                  <a:schemeClr val="folHlink"/>
                </a:solidFill>
                <a:latin typeface="Arial" charset="0"/>
              </a:rPr>
              <a:t>用内部网关协议</a:t>
            </a:r>
          </a:p>
          <a:p>
            <a:pPr algn="ctr"/>
            <a:r>
              <a:rPr kumimoji="1" lang="zh-CN" altLang="en-US" sz="2000">
                <a:solidFill>
                  <a:schemeClr val="folHlink"/>
                </a:solidFill>
                <a:latin typeface="Arial" charset="0"/>
              </a:rPr>
              <a:t>（例如，</a:t>
            </a:r>
            <a:r>
              <a:rPr kumimoji="1" lang="en-US" altLang="zh-CN" sz="2000">
                <a:solidFill>
                  <a:schemeClr val="folHlink"/>
                </a:solidFill>
                <a:latin typeface="Arial" charset="0"/>
              </a:rPr>
              <a:t>RIP</a:t>
            </a:r>
            <a:r>
              <a:rPr kumimoji="1" lang="zh-CN" altLang="en-US" sz="2000">
                <a:solidFill>
                  <a:schemeClr val="folHlink"/>
                </a:solidFill>
                <a:latin typeface="Arial" charset="0"/>
              </a:rPr>
              <a:t>）</a:t>
            </a:r>
          </a:p>
        </p:txBody>
      </p:sp>
      <p:sp>
        <p:nvSpPr>
          <p:cNvPr id="553137" name="Text Box 177"/>
          <p:cNvSpPr txBox="1">
            <a:spLocks noChangeArrowheads="1"/>
          </p:cNvSpPr>
          <p:nvPr/>
        </p:nvSpPr>
        <p:spPr bwMode="auto">
          <a:xfrm>
            <a:off x="8418513" y="1844676"/>
            <a:ext cx="1439862" cy="396875"/>
          </a:xfrm>
          <a:prstGeom prst="rect">
            <a:avLst/>
          </a:prstGeom>
          <a:noFill/>
          <a:ln w="9525">
            <a:noFill/>
            <a:miter lim="800000"/>
            <a:headEnd/>
            <a:tailEnd/>
          </a:ln>
          <a:effectLst/>
        </p:spPr>
        <p:txBody>
          <a:bodyPr wrap="none">
            <a:spAutoFit/>
          </a:bodyPr>
          <a:lstStyle/>
          <a:p>
            <a:r>
              <a:rPr kumimoji="1" lang="zh-CN" altLang="en-US" sz="2000">
                <a:solidFill>
                  <a:schemeClr val="folHlink"/>
                </a:solidFill>
                <a:latin typeface="Arial" charset="0"/>
              </a:rPr>
              <a:t>自治系统 </a:t>
            </a:r>
            <a:r>
              <a:rPr kumimoji="1" lang="en-US" altLang="zh-CN" sz="2000">
                <a:solidFill>
                  <a:schemeClr val="folHlink"/>
                </a:solidFill>
                <a:latin typeface="Arial" charset="0"/>
              </a:rPr>
              <a:t>B</a:t>
            </a:r>
          </a:p>
        </p:txBody>
      </p:sp>
      <p:sp>
        <p:nvSpPr>
          <p:cNvPr id="553138" name="Text Box 178"/>
          <p:cNvSpPr txBox="1">
            <a:spLocks noChangeArrowheads="1"/>
          </p:cNvSpPr>
          <p:nvPr/>
        </p:nvSpPr>
        <p:spPr bwMode="auto">
          <a:xfrm>
            <a:off x="2435226" y="1973264"/>
            <a:ext cx="1439863" cy="396875"/>
          </a:xfrm>
          <a:prstGeom prst="rect">
            <a:avLst/>
          </a:prstGeom>
          <a:noFill/>
          <a:ln w="9525">
            <a:noFill/>
            <a:miter lim="800000"/>
            <a:headEnd/>
            <a:tailEnd/>
          </a:ln>
          <a:effectLst/>
        </p:spPr>
        <p:txBody>
          <a:bodyPr wrap="none">
            <a:spAutoFit/>
          </a:bodyPr>
          <a:lstStyle/>
          <a:p>
            <a:r>
              <a:rPr kumimoji="1" lang="zh-CN" altLang="en-US" sz="2000">
                <a:solidFill>
                  <a:schemeClr val="folHlink"/>
                </a:solidFill>
                <a:latin typeface="Arial" charset="0"/>
              </a:rPr>
              <a:t>自治系统 </a:t>
            </a:r>
            <a:r>
              <a:rPr kumimoji="1" lang="en-US" altLang="zh-CN" sz="2000">
                <a:solidFill>
                  <a:schemeClr val="folHlink"/>
                </a:solidFill>
                <a:latin typeface="Arial" charset="0"/>
              </a:rPr>
              <a:t>A</a:t>
            </a:r>
          </a:p>
        </p:txBody>
      </p:sp>
      <p:pic>
        <p:nvPicPr>
          <p:cNvPr id="553139" name="Picture 179"/>
          <p:cNvPicPr>
            <a:picLocks noChangeArrowheads="1"/>
          </p:cNvPicPr>
          <p:nvPr/>
        </p:nvPicPr>
        <p:blipFill>
          <a:blip r:embed="rId3" cstate="print"/>
          <a:srcRect/>
          <a:stretch>
            <a:fillRect/>
          </a:stretch>
        </p:blipFill>
        <p:spPr bwMode="auto">
          <a:xfrm>
            <a:off x="4273550" y="2709864"/>
            <a:ext cx="660400" cy="447675"/>
          </a:xfrm>
          <a:prstGeom prst="rect">
            <a:avLst/>
          </a:prstGeom>
          <a:noFill/>
          <a:ln w="12699">
            <a:noFill/>
            <a:miter lim="800000"/>
            <a:headEnd/>
            <a:tailEnd/>
          </a:ln>
          <a:effectLst/>
        </p:spPr>
      </p:pic>
      <p:pic>
        <p:nvPicPr>
          <p:cNvPr id="553140" name="Picture 180"/>
          <p:cNvPicPr>
            <a:picLocks noChangeArrowheads="1"/>
          </p:cNvPicPr>
          <p:nvPr/>
        </p:nvPicPr>
        <p:blipFill>
          <a:blip r:embed="rId3" cstate="print"/>
          <a:srcRect/>
          <a:stretch>
            <a:fillRect/>
          </a:stretch>
        </p:blipFill>
        <p:spPr bwMode="auto">
          <a:xfrm>
            <a:off x="7256463" y="2709863"/>
            <a:ext cx="660400" cy="450850"/>
          </a:xfrm>
          <a:prstGeom prst="rect">
            <a:avLst/>
          </a:prstGeom>
          <a:noFill/>
          <a:ln w="12699">
            <a:noFill/>
            <a:miter lim="800000"/>
            <a:headEnd/>
            <a:tailEnd/>
          </a:ln>
          <a:effectLst/>
        </p:spPr>
      </p:pic>
      <p:sp>
        <p:nvSpPr>
          <p:cNvPr id="553141" name="Text Box 181"/>
          <p:cNvSpPr txBox="1">
            <a:spLocks noChangeArrowheads="1"/>
          </p:cNvSpPr>
          <p:nvPr/>
        </p:nvSpPr>
        <p:spPr bwMode="auto">
          <a:xfrm>
            <a:off x="4992688" y="2225676"/>
            <a:ext cx="2216150" cy="701675"/>
          </a:xfrm>
          <a:prstGeom prst="rect">
            <a:avLst/>
          </a:prstGeom>
          <a:noFill/>
          <a:ln w="9525">
            <a:noFill/>
            <a:miter lim="800000"/>
            <a:headEnd/>
            <a:tailEnd/>
          </a:ln>
          <a:effectLst/>
        </p:spPr>
        <p:txBody>
          <a:bodyPr wrap="none">
            <a:spAutoFit/>
          </a:bodyPr>
          <a:lstStyle/>
          <a:p>
            <a:pPr algn="ctr"/>
            <a:r>
              <a:rPr kumimoji="1" lang="zh-CN" altLang="en-US" sz="2000">
                <a:solidFill>
                  <a:schemeClr val="folHlink"/>
                </a:solidFill>
                <a:latin typeface="Arial" charset="0"/>
              </a:rPr>
              <a:t>用外部网关协议</a:t>
            </a:r>
          </a:p>
          <a:p>
            <a:pPr algn="ctr"/>
            <a:r>
              <a:rPr kumimoji="1" lang="zh-CN" altLang="en-US" sz="2000">
                <a:solidFill>
                  <a:schemeClr val="folHlink"/>
                </a:solidFill>
                <a:latin typeface="Arial" charset="0"/>
              </a:rPr>
              <a:t>（例如，</a:t>
            </a:r>
            <a:r>
              <a:rPr kumimoji="1" lang="en-US" altLang="zh-CN" sz="2000">
                <a:solidFill>
                  <a:schemeClr val="folHlink"/>
                </a:solidFill>
                <a:latin typeface="Arial" charset="0"/>
              </a:rPr>
              <a:t>BGP-4</a:t>
            </a:r>
            <a:r>
              <a:rPr kumimoji="1" lang="zh-CN" altLang="en-US" sz="2000">
                <a:solidFill>
                  <a:schemeClr val="folHlink"/>
                </a:solidFill>
                <a:latin typeface="Arial" charset="0"/>
              </a:rPr>
              <a:t>）</a:t>
            </a:r>
          </a:p>
        </p:txBody>
      </p:sp>
      <p:sp>
        <p:nvSpPr>
          <p:cNvPr id="553142" name="Text Box 182"/>
          <p:cNvSpPr txBox="1">
            <a:spLocks noChangeArrowheads="1"/>
          </p:cNvSpPr>
          <p:nvPr/>
        </p:nvSpPr>
        <p:spPr bwMode="auto">
          <a:xfrm>
            <a:off x="4273550" y="2305050"/>
            <a:ext cx="465192" cy="400110"/>
          </a:xfrm>
          <a:prstGeom prst="rect">
            <a:avLst/>
          </a:prstGeom>
          <a:noFill/>
          <a:ln w="9525">
            <a:noFill/>
            <a:miter lim="800000"/>
            <a:headEnd/>
            <a:tailEnd/>
          </a:ln>
          <a:effectLst/>
        </p:spPr>
        <p:txBody>
          <a:bodyPr wrap="none">
            <a:spAutoFit/>
          </a:bodyPr>
          <a:lstStyle/>
          <a:p>
            <a:r>
              <a:rPr kumimoji="1" lang="en-US" altLang="zh-CN" sz="2000">
                <a:solidFill>
                  <a:schemeClr val="folHlink"/>
                </a:solidFill>
                <a:latin typeface="Arial" charset="0"/>
              </a:rPr>
              <a:t>R</a:t>
            </a:r>
            <a:r>
              <a:rPr kumimoji="1" lang="en-US" altLang="zh-CN" sz="2000" baseline="-25000">
                <a:solidFill>
                  <a:schemeClr val="folHlink"/>
                </a:solidFill>
                <a:latin typeface="Arial" charset="0"/>
              </a:rPr>
              <a:t>1</a:t>
            </a:r>
          </a:p>
        </p:txBody>
      </p:sp>
      <p:sp>
        <p:nvSpPr>
          <p:cNvPr id="553143" name="Text Box 183"/>
          <p:cNvSpPr txBox="1">
            <a:spLocks noChangeArrowheads="1"/>
          </p:cNvSpPr>
          <p:nvPr/>
        </p:nvSpPr>
        <p:spPr bwMode="auto">
          <a:xfrm>
            <a:off x="7489825" y="2332038"/>
            <a:ext cx="465192" cy="400110"/>
          </a:xfrm>
          <a:prstGeom prst="rect">
            <a:avLst/>
          </a:prstGeom>
          <a:noFill/>
          <a:ln w="9525">
            <a:noFill/>
            <a:miter lim="800000"/>
            <a:headEnd/>
            <a:tailEnd/>
          </a:ln>
          <a:effectLst/>
        </p:spPr>
        <p:txBody>
          <a:bodyPr wrap="none">
            <a:spAutoFit/>
          </a:bodyPr>
          <a:lstStyle/>
          <a:p>
            <a:r>
              <a:rPr kumimoji="1" lang="en-US" altLang="zh-CN" sz="2000">
                <a:solidFill>
                  <a:schemeClr val="folHlink"/>
                </a:solidFill>
                <a:latin typeface="Arial" charset="0"/>
              </a:rPr>
              <a:t>R</a:t>
            </a:r>
            <a:r>
              <a:rPr kumimoji="1" lang="en-US" altLang="zh-CN" sz="2000" baseline="-25000">
                <a:solidFill>
                  <a:schemeClr val="folHlink"/>
                </a:solidFill>
                <a:latin typeface="Arial" charset="0"/>
              </a:rPr>
              <a:t>2</a:t>
            </a:r>
          </a:p>
        </p:txBody>
      </p:sp>
      <p:sp>
        <p:nvSpPr>
          <p:cNvPr id="553144" name="Text Box 184"/>
          <p:cNvSpPr txBox="1">
            <a:spLocks noChangeArrowheads="1"/>
          </p:cNvSpPr>
          <p:nvPr/>
        </p:nvSpPr>
        <p:spPr bwMode="auto">
          <a:xfrm>
            <a:off x="8104188" y="2879726"/>
            <a:ext cx="2146300" cy="701675"/>
          </a:xfrm>
          <a:prstGeom prst="rect">
            <a:avLst/>
          </a:prstGeom>
          <a:noFill/>
          <a:ln w="9525">
            <a:noFill/>
            <a:miter lim="800000"/>
            <a:headEnd/>
            <a:tailEnd/>
          </a:ln>
          <a:effectLst/>
        </p:spPr>
        <p:txBody>
          <a:bodyPr wrap="none">
            <a:spAutoFit/>
          </a:bodyPr>
          <a:lstStyle/>
          <a:p>
            <a:pPr algn="ctr"/>
            <a:r>
              <a:rPr kumimoji="1" lang="en-US" altLang="zh-CN" sz="2000">
                <a:solidFill>
                  <a:schemeClr val="folHlink"/>
                </a:solidFill>
                <a:latin typeface="Arial" charset="0"/>
              </a:rPr>
              <a:t> </a:t>
            </a:r>
            <a:r>
              <a:rPr kumimoji="1" lang="zh-CN" altLang="en-US" sz="2000">
                <a:solidFill>
                  <a:schemeClr val="folHlink"/>
                </a:solidFill>
                <a:latin typeface="Arial" charset="0"/>
              </a:rPr>
              <a:t>用内部网关协议</a:t>
            </a:r>
          </a:p>
          <a:p>
            <a:pPr algn="ctr"/>
            <a:r>
              <a:rPr kumimoji="1" lang="zh-CN" altLang="en-US" sz="2000">
                <a:solidFill>
                  <a:schemeClr val="folHlink"/>
                </a:solidFill>
                <a:latin typeface="Arial" charset="0"/>
              </a:rPr>
              <a:t>（例如，</a:t>
            </a:r>
            <a:r>
              <a:rPr kumimoji="1" lang="en-US" altLang="zh-CN" sz="2000">
                <a:solidFill>
                  <a:schemeClr val="folHlink"/>
                </a:solidFill>
                <a:latin typeface="Arial" charset="0"/>
              </a:rPr>
              <a:t>OSPF</a:t>
            </a:r>
            <a:r>
              <a:rPr kumimoji="1" lang="zh-CN" altLang="en-US" sz="2000">
                <a:solidFill>
                  <a:schemeClr val="folHlink"/>
                </a:solidFill>
                <a:latin typeface="Arial" charset="0"/>
              </a:rPr>
              <a:t>）</a:t>
            </a:r>
          </a:p>
        </p:txBody>
      </p:sp>
      <p:sp>
        <p:nvSpPr>
          <p:cNvPr id="553145" name="Line 185"/>
          <p:cNvSpPr>
            <a:spLocks noChangeShapeType="1"/>
          </p:cNvSpPr>
          <p:nvPr/>
        </p:nvSpPr>
        <p:spPr bwMode="auto">
          <a:xfrm>
            <a:off x="4889501" y="2941639"/>
            <a:ext cx="2430463" cy="3175"/>
          </a:xfrm>
          <a:prstGeom prst="line">
            <a:avLst/>
          </a:prstGeom>
          <a:noFill/>
          <a:ln w="57150">
            <a:solidFill>
              <a:schemeClr val="hlink"/>
            </a:solidFill>
            <a:round/>
            <a:headEnd type="triangle" w="med" len="lg"/>
            <a:tailEnd type="triangle" w="med" len="lg"/>
          </a:ln>
          <a:effectLst/>
        </p:spPr>
        <p:txBody>
          <a:bodyPr wrap="none" anchor="ctr"/>
          <a:lstStyle/>
          <a:p>
            <a:endParaRPr lang="zh-CN" altLang="en-US"/>
          </a:p>
        </p:txBody>
      </p:sp>
      <p:sp>
        <p:nvSpPr>
          <p:cNvPr id="553147" name="Text Box 187"/>
          <p:cNvSpPr txBox="1">
            <a:spLocks noChangeArrowheads="1"/>
          </p:cNvSpPr>
          <p:nvPr/>
        </p:nvSpPr>
        <p:spPr bwMode="auto">
          <a:xfrm>
            <a:off x="3070226" y="4403725"/>
            <a:ext cx="6780213" cy="2051050"/>
          </a:xfrm>
          <a:prstGeom prst="rect">
            <a:avLst/>
          </a:prstGeom>
          <a:noFill/>
          <a:ln w="9525">
            <a:solidFill>
              <a:schemeClr val="folHlink"/>
            </a:solidFill>
            <a:miter lim="800000"/>
            <a:headEnd/>
            <a:tailEnd/>
          </a:ln>
          <a:effectLst/>
        </p:spPr>
        <p:txBody>
          <a:bodyPr wrap="none">
            <a:spAutoFit/>
          </a:bodyPr>
          <a:lstStyle/>
          <a:p>
            <a:r>
              <a:rPr lang="zh-CN" altLang="en-US" sz="3200">
                <a:solidFill>
                  <a:schemeClr val="folHlink"/>
                </a:solidFill>
                <a:latin typeface="Arial" charset="0"/>
              </a:rPr>
              <a:t>自治系统之间的路由选择也叫做</a:t>
            </a:r>
          </a:p>
          <a:p>
            <a:r>
              <a:rPr lang="zh-CN" altLang="en-US" sz="3200">
                <a:solidFill>
                  <a:schemeClr val="hlink"/>
                </a:solidFill>
                <a:latin typeface="Arial" charset="0"/>
              </a:rPr>
              <a:t>域间路由选择</a:t>
            </a:r>
            <a:r>
              <a:rPr lang="en-US" altLang="zh-CN" sz="3200">
                <a:solidFill>
                  <a:schemeClr val="folHlink"/>
                </a:solidFill>
                <a:latin typeface="Arial" charset="0"/>
              </a:rPr>
              <a:t>(interdomain routing)</a:t>
            </a:r>
            <a:r>
              <a:rPr lang="zh-CN" altLang="en-US" sz="3200">
                <a:solidFill>
                  <a:schemeClr val="folHlink"/>
                </a:solidFill>
                <a:latin typeface="Arial" charset="0"/>
              </a:rPr>
              <a:t>，</a:t>
            </a:r>
          </a:p>
          <a:p>
            <a:r>
              <a:rPr lang="zh-CN" altLang="en-US" sz="3200">
                <a:solidFill>
                  <a:schemeClr val="folHlink"/>
                </a:solidFill>
                <a:latin typeface="Arial" charset="0"/>
              </a:rPr>
              <a:t>在自治系统内部的路由选择叫做</a:t>
            </a:r>
          </a:p>
          <a:p>
            <a:r>
              <a:rPr lang="zh-CN" altLang="en-US" sz="3200">
                <a:solidFill>
                  <a:schemeClr val="hlink"/>
                </a:solidFill>
                <a:latin typeface="Arial" charset="0"/>
              </a:rPr>
              <a:t>域内路由选择</a:t>
            </a:r>
            <a:r>
              <a:rPr lang="en-US" altLang="zh-CN" sz="3200">
                <a:solidFill>
                  <a:schemeClr val="folHlink"/>
                </a:solidFill>
                <a:latin typeface="Arial" charset="0"/>
              </a:rPr>
              <a:t>(intradomain routing) </a:t>
            </a:r>
          </a:p>
        </p:txBody>
      </p:sp>
      <p:sp>
        <p:nvSpPr>
          <p:cNvPr id="56" name="灯片编号占位符 55"/>
          <p:cNvSpPr>
            <a:spLocks noGrp="1"/>
          </p:cNvSpPr>
          <p:nvPr>
            <p:ph type="sldNum" sz="quarter" idx="12"/>
          </p:nvPr>
        </p:nvSpPr>
        <p:spPr/>
        <p:txBody>
          <a:bodyPr/>
          <a:lstStyle/>
          <a:p>
            <a:fld id="{D3A4A6D3-E7FD-4616-8E66-2F1A332385E9}" type="slidenum">
              <a:rPr lang="en-US" altLang="zh-CN" smtClean="0"/>
              <a:pPr/>
              <a:t>148</a:t>
            </a:fld>
            <a:endParaRPr lang="en-US" altLang="zh-CN"/>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a:xfrm>
            <a:off x="2443164" y="214314"/>
            <a:ext cx="8116887" cy="1462087"/>
          </a:xfrm>
        </p:spPr>
        <p:txBody>
          <a:bodyPr/>
          <a:lstStyle/>
          <a:p>
            <a:pPr algn="ctr"/>
            <a:r>
              <a:rPr lang="zh-CN" altLang="en-US"/>
              <a:t>这里要指出两点 </a:t>
            </a:r>
          </a:p>
        </p:txBody>
      </p:sp>
      <p:sp>
        <p:nvSpPr>
          <p:cNvPr id="553987" name="Rectangle 3"/>
          <p:cNvSpPr>
            <a:spLocks noGrp="1" noChangeArrowheads="1"/>
          </p:cNvSpPr>
          <p:nvPr>
            <p:ph type="body" idx="1"/>
          </p:nvPr>
        </p:nvSpPr>
        <p:spPr>
          <a:xfrm>
            <a:off x="2638426" y="1916113"/>
            <a:ext cx="7345363" cy="4475162"/>
          </a:xfrm>
        </p:spPr>
        <p:txBody>
          <a:bodyPr/>
          <a:lstStyle/>
          <a:p>
            <a:pPr algn="just"/>
            <a:r>
              <a:rPr lang="zh-CN" altLang="en-US" sz="2800" dirty="0"/>
              <a:t>因特网的早期 </a:t>
            </a:r>
            <a:r>
              <a:rPr lang="en-US" altLang="zh-CN" sz="2800" dirty="0"/>
              <a:t>RFC </a:t>
            </a:r>
            <a:r>
              <a:rPr lang="zh-CN" altLang="en-US" sz="2800" dirty="0"/>
              <a:t>文档中未使用“路由器”而是使用“网关”这一名词。但是在新的 </a:t>
            </a:r>
            <a:r>
              <a:rPr lang="en-US" altLang="zh-CN" sz="2800" dirty="0"/>
              <a:t>RFC </a:t>
            </a:r>
            <a:r>
              <a:rPr lang="zh-CN" altLang="en-US" sz="2800" dirty="0"/>
              <a:t>文档中又使用了“路由器”这一名词。应当把这两个属于当作同义词。</a:t>
            </a:r>
          </a:p>
          <a:p>
            <a:pPr algn="just"/>
            <a:r>
              <a:rPr lang="en-US" altLang="zh-CN" sz="2800" dirty="0"/>
              <a:t>IGP </a:t>
            </a:r>
            <a:r>
              <a:rPr lang="zh-CN" altLang="en-US" sz="2800" dirty="0"/>
              <a:t>和 </a:t>
            </a:r>
            <a:r>
              <a:rPr lang="en-US" altLang="zh-CN" sz="2800" dirty="0"/>
              <a:t>EGP </a:t>
            </a:r>
            <a:r>
              <a:rPr lang="zh-CN" altLang="en-US" sz="2800" dirty="0"/>
              <a:t>是协议类别的名称。但 </a:t>
            </a:r>
            <a:r>
              <a:rPr lang="en-US" altLang="zh-CN" sz="2800" dirty="0"/>
              <a:t>RFC </a:t>
            </a:r>
            <a:r>
              <a:rPr lang="zh-CN" altLang="en-US" sz="2800" dirty="0"/>
              <a:t>在使用 </a:t>
            </a:r>
            <a:r>
              <a:rPr lang="en-US" altLang="zh-CN" sz="2800" dirty="0"/>
              <a:t>EGP </a:t>
            </a:r>
            <a:r>
              <a:rPr lang="zh-CN" altLang="en-US" sz="2800" dirty="0"/>
              <a:t>这个名词时出现了一点混乱，因为最早的一个外部网关协议的协议名字正好也是 </a:t>
            </a:r>
            <a:r>
              <a:rPr lang="en-US" altLang="zh-CN" sz="2800" dirty="0"/>
              <a:t>EGP</a:t>
            </a:r>
            <a:r>
              <a:rPr lang="zh-CN" altLang="en-US" sz="2800" dirty="0"/>
              <a:t>。因此在遇到名词 </a:t>
            </a:r>
            <a:r>
              <a:rPr lang="en-US" altLang="zh-CN" sz="2800" dirty="0"/>
              <a:t>EGP </a:t>
            </a:r>
            <a:r>
              <a:rPr lang="zh-CN" altLang="en-US" sz="2800" dirty="0"/>
              <a:t>时，应弄清它是指旧的协议 </a:t>
            </a:r>
            <a:r>
              <a:rPr lang="en-US" altLang="zh-CN" sz="2800" dirty="0"/>
              <a:t>EGP </a:t>
            </a:r>
            <a:r>
              <a:rPr lang="zh-CN" altLang="en-US" sz="2800" dirty="0"/>
              <a:t>还是指外部网关协议 </a:t>
            </a:r>
            <a:r>
              <a:rPr lang="en-US" altLang="zh-CN" sz="2800" dirty="0"/>
              <a:t>EGP </a:t>
            </a:r>
            <a:r>
              <a:rPr lang="zh-CN" altLang="en-US" sz="2800" dirty="0"/>
              <a:t>这个类别。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149</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9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98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Grp="1" noChangeArrowheads="1"/>
          </p:cNvSpPr>
          <p:nvPr>
            <p:ph type="title"/>
          </p:nvPr>
        </p:nvSpPr>
        <p:spPr>
          <a:xfrm>
            <a:off x="2674939" y="214314"/>
            <a:ext cx="7165975" cy="1462087"/>
          </a:xfrm>
        </p:spPr>
        <p:txBody>
          <a:bodyPr/>
          <a:lstStyle/>
          <a:p>
            <a:pPr algn="ctr"/>
            <a:r>
              <a:rPr lang="zh-CN" altLang="en-US" sz="4000"/>
              <a:t>网际层的 </a:t>
            </a:r>
            <a:r>
              <a:rPr lang="en-US" altLang="zh-CN" sz="4000"/>
              <a:t>IP </a:t>
            </a:r>
            <a:r>
              <a:rPr lang="zh-CN" altLang="en-US" sz="4000"/>
              <a:t>协议及配套协议</a:t>
            </a:r>
          </a:p>
        </p:txBody>
      </p:sp>
      <p:sp>
        <p:nvSpPr>
          <p:cNvPr id="967684" name="Rectangle 4"/>
          <p:cNvSpPr>
            <a:spLocks noChangeArrowheads="1"/>
          </p:cNvSpPr>
          <p:nvPr/>
        </p:nvSpPr>
        <p:spPr bwMode="auto">
          <a:xfrm>
            <a:off x="4765676" y="3414713"/>
            <a:ext cx="4067175" cy="1471612"/>
          </a:xfrm>
          <a:prstGeom prst="rect">
            <a:avLst/>
          </a:prstGeom>
          <a:solidFill>
            <a:srgbClr val="FFFF99"/>
          </a:solidFill>
          <a:ln w="9525">
            <a:noFill/>
            <a:miter lim="800000"/>
            <a:headEnd/>
            <a:tailEnd/>
          </a:ln>
          <a:effectLst/>
        </p:spPr>
        <p:txBody>
          <a:bodyPr wrap="none" anchor="ctr"/>
          <a:lstStyle/>
          <a:p>
            <a:endParaRPr lang="zh-CN" altLang="en-US"/>
          </a:p>
        </p:txBody>
      </p:sp>
      <p:sp>
        <p:nvSpPr>
          <p:cNvPr id="967685" name="Rectangle 5"/>
          <p:cNvSpPr>
            <a:spLocks noChangeArrowheads="1"/>
          </p:cNvSpPr>
          <p:nvPr/>
        </p:nvSpPr>
        <p:spPr bwMode="auto">
          <a:xfrm>
            <a:off x="4765676" y="2020888"/>
            <a:ext cx="4067175" cy="3408362"/>
          </a:xfrm>
          <a:prstGeom prst="rect">
            <a:avLst/>
          </a:prstGeom>
          <a:noFill/>
          <a:ln w="28575">
            <a:solidFill>
              <a:schemeClr val="tx1"/>
            </a:solidFill>
            <a:miter lim="800000"/>
            <a:headEnd/>
            <a:tailEnd/>
          </a:ln>
          <a:effectLst/>
        </p:spPr>
        <p:txBody>
          <a:bodyPr wrap="none" anchor="ctr"/>
          <a:lstStyle/>
          <a:p>
            <a:pPr algn="ctr"/>
            <a:endParaRPr kumimoji="1" lang="zh-CN" altLang="zh-CN" sz="2400">
              <a:solidFill>
                <a:schemeClr val="folHlink"/>
              </a:solidFill>
              <a:latin typeface="Arial" charset="0"/>
            </a:endParaRPr>
          </a:p>
        </p:txBody>
      </p:sp>
      <p:sp>
        <p:nvSpPr>
          <p:cNvPr id="967686" name="Line 6"/>
          <p:cNvSpPr>
            <a:spLocks noChangeShapeType="1"/>
          </p:cNvSpPr>
          <p:nvPr/>
        </p:nvSpPr>
        <p:spPr bwMode="auto">
          <a:xfrm>
            <a:off x="4765676" y="2873375"/>
            <a:ext cx="4067175" cy="0"/>
          </a:xfrm>
          <a:prstGeom prst="line">
            <a:avLst/>
          </a:prstGeom>
          <a:noFill/>
          <a:ln w="9525">
            <a:solidFill>
              <a:schemeClr val="tx1"/>
            </a:solidFill>
            <a:round/>
            <a:headEnd/>
            <a:tailEnd/>
          </a:ln>
          <a:effectLst/>
        </p:spPr>
        <p:txBody>
          <a:bodyPr wrap="none" anchor="ctr"/>
          <a:lstStyle/>
          <a:p>
            <a:endParaRPr lang="zh-CN" altLang="en-US"/>
          </a:p>
        </p:txBody>
      </p:sp>
      <p:sp>
        <p:nvSpPr>
          <p:cNvPr id="967687" name="Line 7"/>
          <p:cNvSpPr>
            <a:spLocks noChangeShapeType="1"/>
          </p:cNvSpPr>
          <p:nvPr/>
        </p:nvSpPr>
        <p:spPr bwMode="auto">
          <a:xfrm>
            <a:off x="4765676" y="3414713"/>
            <a:ext cx="4067175" cy="0"/>
          </a:xfrm>
          <a:prstGeom prst="line">
            <a:avLst/>
          </a:prstGeom>
          <a:noFill/>
          <a:ln w="9525">
            <a:solidFill>
              <a:schemeClr val="tx1"/>
            </a:solidFill>
            <a:round/>
            <a:headEnd/>
            <a:tailEnd/>
          </a:ln>
          <a:effectLst/>
        </p:spPr>
        <p:txBody>
          <a:bodyPr wrap="none" anchor="ctr"/>
          <a:lstStyle/>
          <a:p>
            <a:endParaRPr lang="zh-CN" altLang="en-US"/>
          </a:p>
        </p:txBody>
      </p:sp>
      <p:sp>
        <p:nvSpPr>
          <p:cNvPr id="967688" name="Text Box 8"/>
          <p:cNvSpPr txBox="1">
            <a:spLocks noChangeArrowheads="1"/>
          </p:cNvSpPr>
          <p:nvPr/>
        </p:nvSpPr>
        <p:spPr bwMode="auto">
          <a:xfrm>
            <a:off x="5740400" y="2035175"/>
            <a:ext cx="2317750" cy="457200"/>
          </a:xfrm>
          <a:prstGeom prst="rect">
            <a:avLst/>
          </a:prstGeom>
          <a:noFill/>
          <a:ln w="9525">
            <a:noFill/>
            <a:miter lim="800000"/>
            <a:headEnd/>
            <a:tailEnd/>
          </a:ln>
          <a:effectLst/>
        </p:spPr>
        <p:txBody>
          <a:bodyPr wrap="none">
            <a:spAutoFit/>
          </a:bodyPr>
          <a:lstStyle/>
          <a:p>
            <a:r>
              <a:rPr kumimoji="1" lang="zh-CN" altLang="en-US" sz="2400">
                <a:solidFill>
                  <a:schemeClr val="folHlink"/>
                </a:solidFill>
                <a:latin typeface="Arial" charset="0"/>
              </a:rPr>
              <a:t>各种应用层协议</a:t>
            </a:r>
          </a:p>
        </p:txBody>
      </p:sp>
      <p:sp>
        <p:nvSpPr>
          <p:cNvPr id="967689" name="Text Box 9"/>
          <p:cNvSpPr txBox="1">
            <a:spLocks noChangeArrowheads="1"/>
          </p:cNvSpPr>
          <p:nvPr/>
        </p:nvSpPr>
        <p:spPr bwMode="auto">
          <a:xfrm>
            <a:off x="2855914" y="5013325"/>
            <a:ext cx="1876425" cy="368300"/>
          </a:xfrm>
          <a:prstGeom prst="rect">
            <a:avLst/>
          </a:prstGeom>
          <a:noFill/>
          <a:ln w="9525">
            <a:noFill/>
            <a:miter lim="800000"/>
            <a:headEnd/>
            <a:tailEnd/>
          </a:ln>
          <a:effectLst/>
        </p:spPr>
        <p:txBody>
          <a:bodyPr wrap="none">
            <a:spAutoFit/>
          </a:bodyPr>
          <a:lstStyle/>
          <a:p>
            <a:pPr>
              <a:lnSpc>
                <a:spcPct val="75000"/>
              </a:lnSpc>
            </a:pPr>
            <a:r>
              <a:rPr kumimoji="1" lang="en-US" altLang="zh-CN" sz="2400">
                <a:solidFill>
                  <a:schemeClr val="folHlink"/>
                </a:solidFill>
                <a:latin typeface="Arial" charset="0"/>
              </a:rPr>
              <a:t>  </a:t>
            </a:r>
            <a:r>
              <a:rPr kumimoji="1" lang="zh-CN" altLang="en-US" sz="2400">
                <a:solidFill>
                  <a:schemeClr val="folHlink"/>
                </a:solidFill>
                <a:latin typeface="Arial" charset="0"/>
              </a:rPr>
              <a:t>网络接口层</a:t>
            </a:r>
          </a:p>
        </p:txBody>
      </p:sp>
      <p:sp>
        <p:nvSpPr>
          <p:cNvPr id="967690" name="Text Box 10"/>
          <p:cNvSpPr txBox="1">
            <a:spLocks noChangeArrowheads="1"/>
          </p:cNvSpPr>
          <p:nvPr/>
        </p:nvSpPr>
        <p:spPr bwMode="auto">
          <a:xfrm>
            <a:off x="5222875" y="2420938"/>
            <a:ext cx="3328988" cy="457200"/>
          </a:xfrm>
          <a:prstGeom prst="rect">
            <a:avLst/>
          </a:prstGeom>
          <a:noFill/>
          <a:ln w="9525">
            <a:noFill/>
            <a:miter lim="800000"/>
            <a:headEnd/>
            <a:tailEnd/>
          </a:ln>
          <a:effectLst/>
        </p:spPr>
        <p:txBody>
          <a:bodyPr wrap="none">
            <a:spAutoFit/>
          </a:bodyPr>
          <a:lstStyle/>
          <a:p>
            <a:r>
              <a:rPr kumimoji="1" lang="en-US" altLang="zh-CN" sz="2400">
                <a:solidFill>
                  <a:schemeClr val="folHlink"/>
                </a:solidFill>
                <a:latin typeface="Arial" charset="0"/>
              </a:rPr>
              <a:t>(HTTP, FTP, SMTP </a:t>
            </a:r>
            <a:r>
              <a:rPr kumimoji="1" lang="zh-CN" altLang="zh-CN" sz="2400">
                <a:solidFill>
                  <a:schemeClr val="folHlink"/>
                </a:solidFill>
                <a:latin typeface="Arial" charset="0"/>
              </a:rPr>
              <a:t>等</a:t>
            </a:r>
            <a:r>
              <a:rPr kumimoji="1" lang="en-US" altLang="zh-CN" sz="2400">
                <a:solidFill>
                  <a:schemeClr val="folHlink"/>
                </a:solidFill>
                <a:latin typeface="Arial" charset="0"/>
              </a:rPr>
              <a:t>)</a:t>
            </a:r>
          </a:p>
        </p:txBody>
      </p:sp>
      <p:sp>
        <p:nvSpPr>
          <p:cNvPr id="967691" name="Rectangle 11"/>
          <p:cNvSpPr>
            <a:spLocks noChangeArrowheads="1"/>
          </p:cNvSpPr>
          <p:nvPr/>
        </p:nvSpPr>
        <p:spPr bwMode="auto">
          <a:xfrm>
            <a:off x="4760914" y="5507038"/>
            <a:ext cx="4071937" cy="730250"/>
          </a:xfrm>
          <a:prstGeom prst="rect">
            <a:avLst/>
          </a:prstGeom>
          <a:solidFill>
            <a:srgbClr val="FFFFFF">
              <a:alpha val="49001"/>
            </a:srgbClr>
          </a:solidFill>
          <a:ln w="9525">
            <a:solidFill>
              <a:schemeClr val="tx1"/>
            </a:solidFill>
            <a:prstDash val="dash"/>
            <a:miter lim="800000"/>
            <a:headEnd/>
            <a:tailEnd/>
          </a:ln>
          <a:effectLst/>
        </p:spPr>
        <p:txBody>
          <a:bodyPr wrap="none" anchor="ctr"/>
          <a:lstStyle/>
          <a:p>
            <a:endParaRPr lang="zh-CN" altLang="en-US"/>
          </a:p>
        </p:txBody>
      </p:sp>
      <p:sp>
        <p:nvSpPr>
          <p:cNvPr id="967692" name="Text Box 12"/>
          <p:cNvSpPr txBox="1">
            <a:spLocks noChangeArrowheads="1"/>
          </p:cNvSpPr>
          <p:nvPr/>
        </p:nvSpPr>
        <p:spPr bwMode="auto">
          <a:xfrm>
            <a:off x="6096000" y="5635625"/>
            <a:ext cx="1404938" cy="457200"/>
          </a:xfrm>
          <a:prstGeom prst="rect">
            <a:avLst/>
          </a:prstGeom>
          <a:noFill/>
          <a:ln w="9525">
            <a:noFill/>
            <a:miter lim="800000"/>
            <a:headEnd/>
            <a:tailEnd/>
          </a:ln>
          <a:effectLst/>
        </p:spPr>
        <p:txBody>
          <a:bodyPr wrap="none">
            <a:spAutoFit/>
          </a:bodyPr>
          <a:lstStyle/>
          <a:p>
            <a:r>
              <a:rPr kumimoji="1" lang="zh-CN" altLang="en-US" sz="2400">
                <a:solidFill>
                  <a:schemeClr val="folHlink"/>
                </a:solidFill>
                <a:latin typeface="Arial" charset="0"/>
              </a:rPr>
              <a:t>物理硬件</a:t>
            </a:r>
          </a:p>
        </p:txBody>
      </p:sp>
      <p:sp>
        <p:nvSpPr>
          <p:cNvPr id="967693" name="Text Box 13"/>
          <p:cNvSpPr txBox="1">
            <a:spLocks noChangeArrowheads="1"/>
          </p:cNvSpPr>
          <p:nvPr/>
        </p:nvSpPr>
        <p:spPr bwMode="auto">
          <a:xfrm>
            <a:off x="3340100" y="2900364"/>
            <a:ext cx="1107996" cy="461665"/>
          </a:xfrm>
          <a:prstGeom prst="rect">
            <a:avLst/>
          </a:prstGeom>
          <a:noFill/>
          <a:ln w="9525">
            <a:noFill/>
            <a:miter lim="800000"/>
            <a:headEnd/>
            <a:tailEnd/>
          </a:ln>
          <a:effectLst/>
        </p:spPr>
        <p:txBody>
          <a:bodyPr wrap="none">
            <a:spAutoFit/>
          </a:bodyPr>
          <a:lstStyle/>
          <a:p>
            <a:r>
              <a:rPr kumimoji="1" lang="zh-CN" altLang="en-US" sz="2400">
                <a:solidFill>
                  <a:schemeClr val="folHlink"/>
                </a:solidFill>
                <a:latin typeface="Arial" charset="0"/>
              </a:rPr>
              <a:t>运输层</a:t>
            </a:r>
          </a:p>
        </p:txBody>
      </p:sp>
      <p:sp>
        <p:nvSpPr>
          <p:cNvPr id="967694" name="Text Box 14"/>
          <p:cNvSpPr txBox="1">
            <a:spLocks noChangeArrowheads="1"/>
          </p:cNvSpPr>
          <p:nvPr/>
        </p:nvSpPr>
        <p:spPr bwMode="auto">
          <a:xfrm>
            <a:off x="6205538" y="2924175"/>
            <a:ext cx="1606550" cy="457200"/>
          </a:xfrm>
          <a:prstGeom prst="rect">
            <a:avLst/>
          </a:prstGeom>
          <a:noFill/>
          <a:ln w="9525">
            <a:noFill/>
            <a:miter lim="800000"/>
            <a:headEnd/>
            <a:tailEnd/>
          </a:ln>
          <a:effectLst/>
        </p:spPr>
        <p:txBody>
          <a:bodyPr wrap="none">
            <a:spAutoFit/>
          </a:bodyPr>
          <a:lstStyle/>
          <a:p>
            <a:r>
              <a:rPr kumimoji="1" lang="en-US" altLang="zh-CN" sz="2400">
                <a:solidFill>
                  <a:schemeClr val="folHlink"/>
                </a:solidFill>
                <a:latin typeface="Arial" charset="0"/>
              </a:rPr>
              <a:t>TCP, UDP</a:t>
            </a:r>
          </a:p>
        </p:txBody>
      </p:sp>
      <p:sp>
        <p:nvSpPr>
          <p:cNvPr id="967695" name="Text Box 15"/>
          <p:cNvSpPr txBox="1">
            <a:spLocks noChangeArrowheads="1"/>
          </p:cNvSpPr>
          <p:nvPr/>
        </p:nvSpPr>
        <p:spPr bwMode="auto">
          <a:xfrm>
            <a:off x="3387725" y="2200275"/>
            <a:ext cx="1098550" cy="457200"/>
          </a:xfrm>
          <a:prstGeom prst="rect">
            <a:avLst/>
          </a:prstGeom>
          <a:noFill/>
          <a:ln w="9525">
            <a:noFill/>
            <a:miter lim="800000"/>
            <a:headEnd/>
            <a:tailEnd/>
          </a:ln>
          <a:effectLst/>
        </p:spPr>
        <p:txBody>
          <a:bodyPr wrap="none">
            <a:spAutoFit/>
          </a:bodyPr>
          <a:lstStyle/>
          <a:p>
            <a:r>
              <a:rPr kumimoji="1" lang="zh-CN" altLang="en-US" sz="2400">
                <a:solidFill>
                  <a:schemeClr val="folHlink"/>
                </a:solidFill>
                <a:latin typeface="Arial" charset="0"/>
              </a:rPr>
              <a:t>应用层</a:t>
            </a:r>
          </a:p>
        </p:txBody>
      </p:sp>
      <p:sp>
        <p:nvSpPr>
          <p:cNvPr id="967696" name="Rectangle 16"/>
          <p:cNvSpPr>
            <a:spLocks noChangeArrowheads="1"/>
          </p:cNvSpPr>
          <p:nvPr/>
        </p:nvSpPr>
        <p:spPr bwMode="auto">
          <a:xfrm>
            <a:off x="4849813" y="3460751"/>
            <a:ext cx="969962" cy="373063"/>
          </a:xfrm>
          <a:prstGeom prst="rect">
            <a:avLst/>
          </a:prstGeom>
          <a:solidFill>
            <a:srgbClr val="CCECFF"/>
          </a:solidFill>
          <a:ln w="9525">
            <a:solidFill>
              <a:schemeClr val="tx1"/>
            </a:solidFill>
            <a:miter lim="800000"/>
            <a:headEnd/>
            <a:tailEnd/>
          </a:ln>
          <a:effectLst/>
        </p:spPr>
        <p:txBody>
          <a:bodyPr wrap="none" anchor="ctr"/>
          <a:lstStyle/>
          <a:p>
            <a:pPr algn="ctr"/>
            <a:r>
              <a:rPr kumimoji="1" lang="en-US" altLang="zh-CN" sz="2400">
                <a:solidFill>
                  <a:schemeClr val="folHlink"/>
                </a:solidFill>
                <a:latin typeface="Arial" charset="0"/>
              </a:rPr>
              <a:t>ICMP</a:t>
            </a:r>
          </a:p>
        </p:txBody>
      </p:sp>
      <p:sp>
        <p:nvSpPr>
          <p:cNvPr id="967697" name="Text Box 17"/>
          <p:cNvSpPr txBox="1">
            <a:spLocks noChangeArrowheads="1"/>
          </p:cNvSpPr>
          <p:nvPr/>
        </p:nvSpPr>
        <p:spPr bwMode="auto">
          <a:xfrm>
            <a:off x="6678614" y="3821113"/>
            <a:ext cx="471487" cy="457200"/>
          </a:xfrm>
          <a:prstGeom prst="rect">
            <a:avLst/>
          </a:prstGeom>
          <a:noFill/>
          <a:ln w="9525">
            <a:noFill/>
            <a:miter lim="800000"/>
            <a:headEnd/>
            <a:tailEnd/>
          </a:ln>
          <a:effectLst/>
        </p:spPr>
        <p:txBody>
          <a:bodyPr wrap="none">
            <a:spAutoFit/>
          </a:bodyPr>
          <a:lstStyle/>
          <a:p>
            <a:r>
              <a:rPr kumimoji="1" lang="en-US" altLang="zh-CN" sz="2400" b="1">
                <a:solidFill>
                  <a:schemeClr val="folHlink"/>
                </a:solidFill>
                <a:latin typeface="Arial" charset="0"/>
              </a:rPr>
              <a:t>IP</a:t>
            </a:r>
          </a:p>
        </p:txBody>
      </p:sp>
      <p:sp>
        <p:nvSpPr>
          <p:cNvPr id="967699" name="Rectangle 19"/>
          <p:cNvSpPr>
            <a:spLocks noChangeArrowheads="1"/>
          </p:cNvSpPr>
          <p:nvPr/>
        </p:nvSpPr>
        <p:spPr bwMode="auto">
          <a:xfrm>
            <a:off x="7862889" y="4422776"/>
            <a:ext cx="884237" cy="373063"/>
          </a:xfrm>
          <a:prstGeom prst="rect">
            <a:avLst/>
          </a:prstGeom>
          <a:solidFill>
            <a:srgbClr val="CCECFF"/>
          </a:solidFill>
          <a:ln w="9525">
            <a:solidFill>
              <a:schemeClr val="tx1"/>
            </a:solidFill>
            <a:miter lim="800000"/>
            <a:headEnd/>
            <a:tailEnd/>
          </a:ln>
          <a:effectLst/>
        </p:spPr>
        <p:txBody>
          <a:bodyPr wrap="none" anchor="ctr"/>
          <a:lstStyle/>
          <a:p>
            <a:pPr algn="ctr"/>
            <a:r>
              <a:rPr kumimoji="1" lang="en-US" altLang="zh-CN" sz="2400">
                <a:solidFill>
                  <a:schemeClr val="folHlink"/>
                </a:solidFill>
                <a:latin typeface="Arial" charset="0"/>
              </a:rPr>
              <a:t>ARP</a:t>
            </a:r>
          </a:p>
        </p:txBody>
      </p:sp>
      <p:sp>
        <p:nvSpPr>
          <p:cNvPr id="967700" name="Text Box 20"/>
          <p:cNvSpPr txBox="1">
            <a:spLocks noChangeArrowheads="1"/>
          </p:cNvSpPr>
          <p:nvPr/>
        </p:nvSpPr>
        <p:spPr bwMode="auto">
          <a:xfrm>
            <a:off x="5691188" y="4941888"/>
            <a:ext cx="2317750" cy="457200"/>
          </a:xfrm>
          <a:prstGeom prst="rect">
            <a:avLst/>
          </a:prstGeom>
          <a:noFill/>
          <a:ln w="9525">
            <a:noFill/>
            <a:miter lim="800000"/>
            <a:headEnd/>
            <a:tailEnd/>
          </a:ln>
          <a:effectLst/>
        </p:spPr>
        <p:txBody>
          <a:bodyPr wrap="none">
            <a:spAutoFit/>
          </a:bodyPr>
          <a:lstStyle/>
          <a:p>
            <a:r>
              <a:rPr kumimoji="1" lang="zh-CN" altLang="en-US" sz="2400">
                <a:solidFill>
                  <a:schemeClr val="folHlink"/>
                </a:solidFill>
                <a:latin typeface="Arial" charset="0"/>
              </a:rPr>
              <a:t>与各种网络接口</a:t>
            </a:r>
          </a:p>
        </p:txBody>
      </p:sp>
      <p:sp>
        <p:nvSpPr>
          <p:cNvPr id="967701" name="Line 21"/>
          <p:cNvSpPr>
            <a:spLocks noChangeShapeType="1"/>
          </p:cNvSpPr>
          <p:nvPr/>
        </p:nvSpPr>
        <p:spPr bwMode="auto">
          <a:xfrm>
            <a:off x="4765676" y="4886325"/>
            <a:ext cx="4067175" cy="0"/>
          </a:xfrm>
          <a:prstGeom prst="line">
            <a:avLst/>
          </a:prstGeom>
          <a:noFill/>
          <a:ln w="9525">
            <a:solidFill>
              <a:schemeClr val="tx1"/>
            </a:solidFill>
            <a:round/>
            <a:headEnd/>
            <a:tailEnd/>
          </a:ln>
          <a:effectLst/>
        </p:spPr>
        <p:txBody>
          <a:bodyPr wrap="none" anchor="ctr"/>
          <a:lstStyle/>
          <a:p>
            <a:endParaRPr lang="zh-CN" altLang="en-US"/>
          </a:p>
        </p:txBody>
      </p:sp>
      <p:sp>
        <p:nvSpPr>
          <p:cNvPr id="967702" name="Line 22"/>
          <p:cNvSpPr>
            <a:spLocks noChangeShapeType="1"/>
          </p:cNvSpPr>
          <p:nvPr/>
        </p:nvSpPr>
        <p:spPr bwMode="auto">
          <a:xfrm>
            <a:off x="3125788" y="2873375"/>
            <a:ext cx="1554162" cy="0"/>
          </a:xfrm>
          <a:prstGeom prst="line">
            <a:avLst/>
          </a:prstGeom>
          <a:noFill/>
          <a:ln w="9525">
            <a:solidFill>
              <a:schemeClr val="tx1"/>
            </a:solidFill>
            <a:round/>
            <a:headEnd/>
            <a:tailEnd/>
          </a:ln>
          <a:effectLst/>
        </p:spPr>
        <p:txBody>
          <a:bodyPr/>
          <a:lstStyle/>
          <a:p>
            <a:endParaRPr lang="zh-CN" altLang="en-US"/>
          </a:p>
        </p:txBody>
      </p:sp>
      <p:sp>
        <p:nvSpPr>
          <p:cNvPr id="967703" name="Line 23"/>
          <p:cNvSpPr>
            <a:spLocks noChangeShapeType="1"/>
          </p:cNvSpPr>
          <p:nvPr/>
        </p:nvSpPr>
        <p:spPr bwMode="auto">
          <a:xfrm>
            <a:off x="3125788" y="3414713"/>
            <a:ext cx="1554162" cy="0"/>
          </a:xfrm>
          <a:prstGeom prst="line">
            <a:avLst/>
          </a:prstGeom>
          <a:noFill/>
          <a:ln w="9525">
            <a:solidFill>
              <a:schemeClr val="tx1"/>
            </a:solidFill>
            <a:round/>
            <a:headEnd/>
            <a:tailEnd/>
          </a:ln>
          <a:effectLst/>
        </p:spPr>
        <p:txBody>
          <a:bodyPr/>
          <a:lstStyle/>
          <a:p>
            <a:endParaRPr lang="zh-CN" altLang="en-US"/>
          </a:p>
        </p:txBody>
      </p:sp>
      <p:sp>
        <p:nvSpPr>
          <p:cNvPr id="967704" name="Line 24"/>
          <p:cNvSpPr>
            <a:spLocks noChangeShapeType="1"/>
          </p:cNvSpPr>
          <p:nvPr/>
        </p:nvSpPr>
        <p:spPr bwMode="auto">
          <a:xfrm>
            <a:off x="3152776" y="4883151"/>
            <a:ext cx="1527175" cy="3175"/>
          </a:xfrm>
          <a:prstGeom prst="line">
            <a:avLst/>
          </a:prstGeom>
          <a:noFill/>
          <a:ln w="9525">
            <a:solidFill>
              <a:schemeClr val="tx1"/>
            </a:solidFill>
            <a:round/>
            <a:headEnd/>
            <a:tailEnd/>
          </a:ln>
          <a:effectLst/>
        </p:spPr>
        <p:txBody>
          <a:bodyPr/>
          <a:lstStyle/>
          <a:p>
            <a:endParaRPr lang="zh-CN" altLang="en-US"/>
          </a:p>
        </p:txBody>
      </p:sp>
      <p:sp>
        <p:nvSpPr>
          <p:cNvPr id="967705" name="Line 25"/>
          <p:cNvSpPr>
            <a:spLocks noChangeShapeType="1"/>
          </p:cNvSpPr>
          <p:nvPr/>
        </p:nvSpPr>
        <p:spPr bwMode="auto">
          <a:xfrm>
            <a:off x="3878263" y="3414713"/>
            <a:ext cx="0" cy="1471612"/>
          </a:xfrm>
          <a:prstGeom prst="line">
            <a:avLst/>
          </a:prstGeom>
          <a:noFill/>
          <a:ln w="9525">
            <a:solidFill>
              <a:schemeClr val="tx1"/>
            </a:solidFill>
            <a:round/>
            <a:headEnd type="triangle" w="sm" len="med"/>
            <a:tailEnd type="triangle" w="sm" len="med"/>
          </a:ln>
          <a:effectLst/>
        </p:spPr>
        <p:txBody>
          <a:bodyPr/>
          <a:lstStyle/>
          <a:p>
            <a:endParaRPr lang="zh-CN" altLang="en-US"/>
          </a:p>
        </p:txBody>
      </p:sp>
      <p:sp>
        <p:nvSpPr>
          <p:cNvPr id="967706" name="Text Box 26"/>
          <p:cNvSpPr txBox="1">
            <a:spLocks noChangeArrowheads="1"/>
          </p:cNvSpPr>
          <p:nvPr/>
        </p:nvSpPr>
        <p:spPr bwMode="auto">
          <a:xfrm>
            <a:off x="3031571" y="3697289"/>
            <a:ext cx="1723549" cy="830997"/>
          </a:xfrm>
          <a:prstGeom prst="rect">
            <a:avLst/>
          </a:prstGeom>
          <a:solidFill>
            <a:schemeClr val="bg1"/>
          </a:solidFill>
          <a:ln w="9525">
            <a:noFill/>
            <a:miter lim="800000"/>
            <a:headEnd/>
            <a:tailEnd/>
          </a:ln>
          <a:effectLst/>
        </p:spPr>
        <p:txBody>
          <a:bodyPr wrap="none">
            <a:spAutoFit/>
          </a:bodyPr>
          <a:lstStyle/>
          <a:p>
            <a:pPr algn="ctr"/>
            <a:r>
              <a:rPr kumimoji="1" lang="zh-CN" altLang="en-US" sz="2400">
                <a:solidFill>
                  <a:schemeClr val="folHlink"/>
                </a:solidFill>
                <a:latin typeface="Arial" charset="0"/>
              </a:rPr>
              <a:t>网络层</a:t>
            </a:r>
          </a:p>
          <a:p>
            <a:pPr algn="ctr"/>
            <a:r>
              <a:rPr kumimoji="1" lang="zh-CN" altLang="en-US" sz="2400">
                <a:solidFill>
                  <a:schemeClr val="folHlink"/>
                </a:solidFill>
                <a:latin typeface="Arial" charset="0"/>
              </a:rPr>
              <a:t>（网际层）</a:t>
            </a:r>
          </a:p>
        </p:txBody>
      </p:sp>
      <p:sp>
        <p:nvSpPr>
          <p:cNvPr id="967707" name="Rectangle 27"/>
          <p:cNvSpPr>
            <a:spLocks noChangeArrowheads="1"/>
          </p:cNvSpPr>
          <p:nvPr/>
        </p:nvSpPr>
        <p:spPr bwMode="auto">
          <a:xfrm>
            <a:off x="5867401" y="3460751"/>
            <a:ext cx="968375" cy="373063"/>
          </a:xfrm>
          <a:prstGeom prst="rect">
            <a:avLst/>
          </a:prstGeom>
          <a:solidFill>
            <a:srgbClr val="CCECFF"/>
          </a:solidFill>
          <a:ln w="9525">
            <a:solidFill>
              <a:schemeClr val="tx1"/>
            </a:solidFill>
            <a:miter lim="800000"/>
            <a:headEnd/>
            <a:tailEnd/>
          </a:ln>
          <a:effectLst/>
        </p:spPr>
        <p:txBody>
          <a:bodyPr wrap="none" anchor="ctr"/>
          <a:lstStyle/>
          <a:p>
            <a:pPr algn="ctr"/>
            <a:r>
              <a:rPr kumimoji="1" lang="en-US" altLang="zh-CN" sz="2400">
                <a:solidFill>
                  <a:schemeClr val="folHlink"/>
                </a:solidFill>
                <a:latin typeface="Arial" charset="0"/>
              </a:rPr>
              <a:t>IGMP</a:t>
            </a:r>
          </a:p>
        </p:txBody>
      </p:sp>
      <p:sp>
        <p:nvSpPr>
          <p:cNvPr id="967708" name="Line 28"/>
          <p:cNvSpPr>
            <a:spLocks noChangeShapeType="1"/>
          </p:cNvSpPr>
          <p:nvPr/>
        </p:nvSpPr>
        <p:spPr bwMode="auto">
          <a:xfrm flipV="1">
            <a:off x="3138488" y="2020888"/>
            <a:ext cx="1541462" cy="0"/>
          </a:xfrm>
          <a:prstGeom prst="line">
            <a:avLst/>
          </a:prstGeom>
          <a:noFill/>
          <a:ln w="9525">
            <a:solidFill>
              <a:schemeClr val="tx1"/>
            </a:solidFill>
            <a:round/>
            <a:headEnd/>
            <a:tailEnd/>
          </a:ln>
          <a:effectLst/>
        </p:spPr>
        <p:txBody>
          <a:bodyPr/>
          <a:lstStyle/>
          <a:p>
            <a:endParaRPr lang="zh-CN" altLang="en-US"/>
          </a:p>
        </p:txBody>
      </p:sp>
      <p:sp>
        <p:nvSpPr>
          <p:cNvPr id="967709" name="Line 29"/>
          <p:cNvSpPr>
            <a:spLocks noChangeShapeType="1"/>
          </p:cNvSpPr>
          <p:nvPr/>
        </p:nvSpPr>
        <p:spPr bwMode="auto">
          <a:xfrm>
            <a:off x="3111500" y="5429250"/>
            <a:ext cx="1568450" cy="0"/>
          </a:xfrm>
          <a:prstGeom prst="line">
            <a:avLst/>
          </a:prstGeom>
          <a:noFill/>
          <a:ln w="9525">
            <a:solidFill>
              <a:schemeClr val="tx1"/>
            </a:solidFill>
            <a:round/>
            <a:headEnd/>
            <a:tailEnd/>
          </a:ln>
          <a:effectLst/>
        </p:spPr>
        <p:txBody>
          <a:bodyPr/>
          <a:lstStyle/>
          <a:p>
            <a:endParaRPr lang="zh-CN" altLang="en-US"/>
          </a:p>
        </p:txBody>
      </p:sp>
      <p:sp>
        <p:nvSpPr>
          <p:cNvPr id="30" name="灯片编号占位符 29"/>
          <p:cNvSpPr>
            <a:spLocks noGrp="1"/>
          </p:cNvSpPr>
          <p:nvPr>
            <p:ph type="sldNum" sz="quarter" idx="12"/>
          </p:nvPr>
        </p:nvSpPr>
        <p:spPr/>
        <p:txBody>
          <a:bodyPr/>
          <a:lstStyle/>
          <a:p>
            <a:fld id="{E4E48599-B357-448A-84B1-94919B60A458}" type="slidenum">
              <a:rPr lang="en-US" altLang="zh-CN" smtClean="0"/>
              <a:pPr/>
              <a:t>15</a:t>
            </a:fld>
            <a:endParaRPr lang="en-US" altLang="zh-CN"/>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a:xfrm>
            <a:off x="2443164" y="214314"/>
            <a:ext cx="8116887" cy="1462087"/>
          </a:xfrm>
        </p:spPr>
        <p:txBody>
          <a:bodyPr/>
          <a:lstStyle/>
          <a:p>
            <a:pPr algn="ctr"/>
            <a:r>
              <a:rPr lang="zh-CN" altLang="en-US"/>
              <a:t>因特网的路由选择协议 </a:t>
            </a:r>
          </a:p>
        </p:txBody>
      </p:sp>
      <p:sp>
        <p:nvSpPr>
          <p:cNvPr id="555011" name="Rectangle 3"/>
          <p:cNvSpPr>
            <a:spLocks noGrp="1" noChangeArrowheads="1"/>
          </p:cNvSpPr>
          <p:nvPr>
            <p:ph type="body" idx="1"/>
          </p:nvPr>
        </p:nvSpPr>
        <p:spPr>
          <a:xfrm>
            <a:off x="2638426" y="1916113"/>
            <a:ext cx="7345363" cy="4475162"/>
          </a:xfrm>
        </p:spPr>
        <p:txBody>
          <a:bodyPr/>
          <a:lstStyle/>
          <a:p>
            <a:r>
              <a:rPr lang="zh-CN" altLang="en-US"/>
              <a:t>内部网关协议 </a:t>
            </a:r>
            <a:r>
              <a:rPr lang="en-US" altLang="zh-CN"/>
              <a:t>IGP</a:t>
            </a:r>
            <a:r>
              <a:rPr lang="zh-CN" altLang="en-US"/>
              <a:t>：具体的协议有多种，如 </a:t>
            </a:r>
            <a:r>
              <a:rPr lang="en-US" altLang="zh-CN"/>
              <a:t>RIP </a:t>
            </a:r>
            <a:r>
              <a:rPr lang="zh-CN" altLang="en-US"/>
              <a:t>和 </a:t>
            </a:r>
            <a:r>
              <a:rPr lang="en-US" altLang="zh-CN"/>
              <a:t>OSPF </a:t>
            </a:r>
            <a:r>
              <a:rPr lang="zh-CN" altLang="en-US"/>
              <a:t>等。</a:t>
            </a:r>
          </a:p>
          <a:p>
            <a:r>
              <a:rPr lang="zh-CN" altLang="en-US"/>
              <a:t>外部网关协议 </a:t>
            </a:r>
            <a:r>
              <a:rPr lang="en-US" altLang="zh-CN"/>
              <a:t>EGP</a:t>
            </a:r>
            <a:r>
              <a:rPr lang="zh-CN" altLang="en-US"/>
              <a:t>：目前使用的协议就是 </a:t>
            </a:r>
            <a:r>
              <a:rPr lang="en-US" altLang="zh-CN"/>
              <a:t>BGP</a:t>
            </a:r>
            <a:r>
              <a:rPr lang="zh-CN" altLang="en-US"/>
              <a:t>。</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150</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50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a:xfrm>
            <a:off x="2443164" y="214314"/>
            <a:ext cx="8116887" cy="1462087"/>
          </a:xfrm>
        </p:spPr>
        <p:txBody>
          <a:bodyPr/>
          <a:lstStyle/>
          <a:p>
            <a:pPr algn="ctr"/>
            <a:r>
              <a:rPr lang="en-US" altLang="zh-CN"/>
              <a:t>4.5.2  </a:t>
            </a:r>
            <a:r>
              <a:rPr lang="zh-CN" altLang="en-US"/>
              <a:t>内部网关协议 </a:t>
            </a:r>
            <a:r>
              <a:rPr lang="en-US" altLang="zh-CN"/>
              <a:t>RIP</a:t>
            </a:r>
            <a:br>
              <a:rPr lang="en-US" altLang="zh-CN"/>
            </a:br>
            <a:r>
              <a:rPr lang="en-US" altLang="zh-CN"/>
              <a:t> </a:t>
            </a:r>
            <a:r>
              <a:rPr lang="en-US" altLang="zh-CN" sz="3600"/>
              <a:t>(Routing Information Protocol)</a:t>
            </a:r>
          </a:p>
        </p:txBody>
      </p:sp>
      <p:sp>
        <p:nvSpPr>
          <p:cNvPr id="556035" name="Rectangle 3"/>
          <p:cNvSpPr>
            <a:spLocks noGrp="1" noChangeArrowheads="1"/>
          </p:cNvSpPr>
          <p:nvPr>
            <p:ph type="body" idx="1"/>
          </p:nvPr>
        </p:nvSpPr>
        <p:spPr>
          <a:xfrm>
            <a:off x="2424114" y="1916113"/>
            <a:ext cx="7559675" cy="4475162"/>
          </a:xfrm>
        </p:spPr>
        <p:txBody>
          <a:bodyPr/>
          <a:lstStyle/>
          <a:p>
            <a:pPr>
              <a:buFont typeface="Wingdings" pitchFamily="2" charset="2"/>
              <a:buNone/>
            </a:pPr>
            <a:r>
              <a:rPr lang="en-US" altLang="zh-CN"/>
              <a:t>1. </a:t>
            </a:r>
            <a:r>
              <a:rPr lang="zh-CN" altLang="en-US"/>
              <a:t>工作原理</a:t>
            </a:r>
            <a:endParaRPr lang="zh-CN" altLang="en-US" sz="4000"/>
          </a:p>
          <a:p>
            <a:r>
              <a:rPr lang="zh-CN" altLang="en-US"/>
              <a:t>路由信息协议 </a:t>
            </a:r>
            <a:r>
              <a:rPr lang="en-US" altLang="zh-CN"/>
              <a:t>RIP </a:t>
            </a:r>
            <a:r>
              <a:rPr lang="zh-CN" altLang="en-US"/>
              <a:t>是内部网关协议 </a:t>
            </a:r>
            <a:r>
              <a:rPr lang="en-US" altLang="zh-CN"/>
              <a:t>IGP</a:t>
            </a:r>
            <a:r>
              <a:rPr lang="zh-CN" altLang="en-US"/>
              <a:t>中最先得到广泛使用的协议。</a:t>
            </a:r>
          </a:p>
          <a:p>
            <a:r>
              <a:rPr lang="en-US" altLang="zh-CN"/>
              <a:t>RIP </a:t>
            </a:r>
            <a:r>
              <a:rPr lang="zh-CN" altLang="en-US"/>
              <a:t>是一种分布式的基于</a:t>
            </a:r>
            <a:r>
              <a:rPr lang="zh-CN" altLang="en-US">
                <a:solidFill>
                  <a:schemeClr val="hlink"/>
                </a:solidFill>
              </a:rPr>
              <a:t>距离向量</a:t>
            </a:r>
            <a:r>
              <a:rPr lang="zh-CN" altLang="en-US"/>
              <a:t>的路由选择协议。</a:t>
            </a:r>
          </a:p>
          <a:p>
            <a:r>
              <a:rPr lang="en-US" altLang="zh-CN"/>
              <a:t>RIP </a:t>
            </a:r>
            <a:r>
              <a:rPr lang="zh-CN" altLang="en-US"/>
              <a:t>协议要求网络中的每一个路由器都要维护从它自己到其他每一个目的网络的距离记录。</a:t>
            </a:r>
            <a:r>
              <a:rPr lang="zh-CN" altLang="en-US" sz="2800"/>
              <a:t>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151</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603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60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35" grpId="0"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ChangeArrowheads="1"/>
          </p:cNvSpPr>
          <p:nvPr>
            <p:ph type="title"/>
          </p:nvPr>
        </p:nvSpPr>
        <p:spPr>
          <a:xfrm>
            <a:off x="2443164" y="214314"/>
            <a:ext cx="8116887" cy="1462087"/>
          </a:xfrm>
        </p:spPr>
        <p:txBody>
          <a:bodyPr/>
          <a:lstStyle/>
          <a:p>
            <a:pPr algn="ctr"/>
            <a:r>
              <a:rPr lang="en-US" altLang="zh-CN"/>
              <a:t>“</a:t>
            </a:r>
            <a:r>
              <a:rPr lang="zh-CN" altLang="en-US"/>
              <a:t>距离”的定义 </a:t>
            </a:r>
          </a:p>
        </p:txBody>
      </p:sp>
      <p:sp>
        <p:nvSpPr>
          <p:cNvPr id="557059" name="Rectangle 3"/>
          <p:cNvSpPr>
            <a:spLocks noGrp="1" noChangeArrowheads="1"/>
          </p:cNvSpPr>
          <p:nvPr>
            <p:ph type="body" idx="1"/>
          </p:nvPr>
        </p:nvSpPr>
        <p:spPr>
          <a:xfrm>
            <a:off x="2424113" y="1916113"/>
            <a:ext cx="7632700" cy="4475162"/>
          </a:xfrm>
          <a:noFill/>
        </p:spPr>
        <p:txBody>
          <a:bodyPr/>
          <a:lstStyle/>
          <a:p>
            <a:pPr algn="just"/>
            <a:r>
              <a:rPr lang="zh-CN" altLang="en-US"/>
              <a:t>从一路由器到</a:t>
            </a:r>
            <a:r>
              <a:rPr lang="zh-CN" altLang="en-US">
                <a:solidFill>
                  <a:schemeClr val="hlink"/>
                </a:solidFill>
              </a:rPr>
              <a:t>直接连接</a:t>
            </a:r>
            <a:r>
              <a:rPr lang="zh-CN" altLang="en-US"/>
              <a:t>的网络的距离定义为 </a:t>
            </a:r>
            <a:r>
              <a:rPr lang="en-US" altLang="zh-CN"/>
              <a:t>1</a:t>
            </a:r>
            <a:r>
              <a:rPr lang="zh-CN" altLang="en-US"/>
              <a:t>。</a:t>
            </a:r>
          </a:p>
          <a:p>
            <a:pPr algn="just"/>
            <a:r>
              <a:rPr lang="zh-CN" altLang="en-US"/>
              <a:t>从一个路由器到非直接连接的网络的距离定义为所经过的路由器数加 </a:t>
            </a:r>
            <a:r>
              <a:rPr lang="en-US" altLang="zh-CN"/>
              <a:t>1</a:t>
            </a:r>
            <a:r>
              <a:rPr lang="zh-CN" altLang="en-US"/>
              <a:t>。</a:t>
            </a:r>
          </a:p>
          <a:p>
            <a:pPr algn="just"/>
            <a:r>
              <a:rPr lang="en-US" altLang="zh-CN"/>
              <a:t>RIP </a:t>
            </a:r>
            <a:r>
              <a:rPr lang="zh-CN" altLang="en-US"/>
              <a:t>协议中的“距离”也称为“</a:t>
            </a:r>
            <a:r>
              <a:rPr lang="zh-CN" altLang="en-US">
                <a:solidFill>
                  <a:schemeClr val="hlink"/>
                </a:solidFill>
              </a:rPr>
              <a:t>跳数</a:t>
            </a:r>
            <a:r>
              <a:rPr lang="zh-CN" altLang="en-US"/>
              <a:t>”</a:t>
            </a:r>
            <a:r>
              <a:rPr lang="en-US" altLang="zh-CN"/>
              <a:t>(hop count)</a:t>
            </a:r>
            <a:r>
              <a:rPr lang="zh-CN" altLang="en-US"/>
              <a:t>，因为每经过一个路由器，跳数就加 </a:t>
            </a:r>
            <a:r>
              <a:rPr lang="en-US" altLang="zh-CN"/>
              <a:t>1</a:t>
            </a:r>
            <a:r>
              <a:rPr lang="zh-CN" altLang="en-US"/>
              <a:t>。</a:t>
            </a:r>
          </a:p>
          <a:p>
            <a:pPr algn="just"/>
            <a:r>
              <a:rPr lang="zh-CN" altLang="en-US"/>
              <a:t>这里的“距离”实际上指的是“</a:t>
            </a:r>
            <a:r>
              <a:rPr lang="zh-CN" altLang="en-US">
                <a:solidFill>
                  <a:schemeClr val="hlink"/>
                </a:solidFill>
              </a:rPr>
              <a:t>最短</a:t>
            </a:r>
            <a:r>
              <a:rPr lang="zh-CN" altLang="en-US"/>
              <a:t>距离”， </a:t>
            </a:r>
            <a:endParaRPr lang="zh-CN" altLang="en-US" sz="4400"/>
          </a:p>
          <a:p>
            <a:pPr algn="just"/>
            <a:endParaRPr lang="en-US" altLang="zh-CN"/>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152</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70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70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70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059" grpId="0" build="p"/>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a:xfrm>
            <a:off x="2443164" y="214314"/>
            <a:ext cx="8116887" cy="1462087"/>
          </a:xfrm>
        </p:spPr>
        <p:txBody>
          <a:bodyPr/>
          <a:lstStyle/>
          <a:p>
            <a:pPr algn="ctr"/>
            <a:r>
              <a:rPr lang="en-US" altLang="zh-CN"/>
              <a:t>“</a:t>
            </a:r>
            <a:r>
              <a:rPr lang="zh-CN" altLang="en-US"/>
              <a:t>距离”的定义 </a:t>
            </a:r>
          </a:p>
        </p:txBody>
      </p:sp>
      <p:sp>
        <p:nvSpPr>
          <p:cNvPr id="558083" name="Rectangle 3"/>
          <p:cNvSpPr>
            <a:spLocks noGrp="1" noChangeArrowheads="1"/>
          </p:cNvSpPr>
          <p:nvPr>
            <p:ph type="body" idx="1"/>
          </p:nvPr>
        </p:nvSpPr>
        <p:spPr>
          <a:xfrm>
            <a:off x="2424113" y="1916113"/>
            <a:ext cx="7632700" cy="4475162"/>
          </a:xfrm>
          <a:noFill/>
        </p:spPr>
        <p:txBody>
          <a:bodyPr/>
          <a:lstStyle/>
          <a:p>
            <a:pPr algn="just"/>
            <a:r>
              <a:rPr lang="en-US" altLang="zh-CN" sz="2800" dirty="0"/>
              <a:t>RIP </a:t>
            </a:r>
            <a:r>
              <a:rPr lang="zh-CN" altLang="en-US" sz="2800" dirty="0"/>
              <a:t>认为一个好的路由就是它通过的路由器的数目少，即“距离短”。</a:t>
            </a:r>
          </a:p>
          <a:p>
            <a:pPr algn="just"/>
            <a:r>
              <a:rPr lang="en-US" altLang="zh-CN" sz="2800" dirty="0"/>
              <a:t>RIP </a:t>
            </a:r>
            <a:r>
              <a:rPr lang="zh-CN" altLang="en-US" sz="2800" dirty="0"/>
              <a:t>允许一条路径最多只能包含 </a:t>
            </a:r>
            <a:r>
              <a:rPr lang="en-US" altLang="zh-CN" sz="2800" dirty="0"/>
              <a:t>15 </a:t>
            </a:r>
            <a:r>
              <a:rPr lang="zh-CN" altLang="en-US" sz="2800" dirty="0"/>
              <a:t>个路由器。</a:t>
            </a:r>
          </a:p>
          <a:p>
            <a:pPr algn="just"/>
            <a:r>
              <a:rPr lang="zh-CN" altLang="en-US" sz="2800" dirty="0"/>
              <a:t>“距离”的最大值为</a:t>
            </a:r>
            <a:r>
              <a:rPr lang="en-US" altLang="zh-CN" sz="2800" dirty="0"/>
              <a:t>16 </a:t>
            </a:r>
            <a:r>
              <a:rPr lang="zh-CN" altLang="en-US" sz="2800" dirty="0"/>
              <a:t>时即相当于不可达。可见 </a:t>
            </a:r>
            <a:r>
              <a:rPr lang="en-US" altLang="zh-CN" sz="2800" dirty="0"/>
              <a:t>RIP</a:t>
            </a:r>
            <a:r>
              <a:rPr lang="en-US" altLang="zh-CN" sz="2800" b="1" dirty="0"/>
              <a:t> </a:t>
            </a:r>
            <a:r>
              <a:rPr lang="zh-CN" altLang="en-US" sz="2800" dirty="0"/>
              <a:t>只适用于小型互联网。</a:t>
            </a:r>
          </a:p>
          <a:p>
            <a:pPr algn="just"/>
            <a:r>
              <a:rPr lang="en-US" altLang="zh-CN" sz="2800" dirty="0"/>
              <a:t>RIP </a:t>
            </a:r>
            <a:r>
              <a:rPr lang="zh-CN" altLang="en-US" sz="2800" dirty="0"/>
              <a:t>不能在两个网络之间同时使用多条路由。</a:t>
            </a:r>
            <a:r>
              <a:rPr lang="en-US" altLang="zh-CN" sz="2800" dirty="0"/>
              <a:t>RIP </a:t>
            </a:r>
            <a:r>
              <a:rPr lang="zh-CN" altLang="en-US" sz="2800" dirty="0"/>
              <a:t>选择一个</a:t>
            </a:r>
            <a:r>
              <a:rPr lang="zh-CN" altLang="en-US" sz="2800" dirty="0">
                <a:solidFill>
                  <a:srgbClr val="FF0000"/>
                </a:solidFill>
              </a:rPr>
              <a:t>具有最少路由器的路由</a:t>
            </a:r>
            <a:r>
              <a:rPr lang="zh-CN" altLang="en-US" sz="2800" dirty="0"/>
              <a:t>（即最短路由），哪怕还存在另一条高速</a:t>
            </a:r>
            <a:r>
              <a:rPr lang="en-US" altLang="zh-CN" sz="2800" dirty="0"/>
              <a:t>(</a:t>
            </a:r>
            <a:r>
              <a:rPr lang="zh-CN" altLang="en-US" sz="2800" dirty="0"/>
              <a:t>低时延</a:t>
            </a:r>
            <a:r>
              <a:rPr lang="en-US" altLang="zh-CN" sz="2800" dirty="0"/>
              <a:t>)</a:t>
            </a:r>
            <a:r>
              <a:rPr lang="zh-CN" altLang="en-US" sz="2800" dirty="0"/>
              <a:t>但路由器较多的路由。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153</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80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80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80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083" grpId="0" build="p"/>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a:xfrm>
            <a:off x="2443164" y="214314"/>
            <a:ext cx="8116887" cy="1462087"/>
          </a:xfrm>
        </p:spPr>
        <p:txBody>
          <a:bodyPr/>
          <a:lstStyle/>
          <a:p>
            <a:pPr algn="ctr"/>
            <a:r>
              <a:rPr lang="en-US" altLang="zh-CN"/>
              <a:t>RIP </a:t>
            </a:r>
            <a:r>
              <a:rPr lang="zh-CN" altLang="en-US"/>
              <a:t>协议的三个要点 </a:t>
            </a:r>
          </a:p>
        </p:txBody>
      </p:sp>
      <p:sp>
        <p:nvSpPr>
          <p:cNvPr id="559107" name="Rectangle 3"/>
          <p:cNvSpPr>
            <a:spLocks noGrp="1" noChangeArrowheads="1"/>
          </p:cNvSpPr>
          <p:nvPr>
            <p:ph type="body" idx="1"/>
          </p:nvPr>
        </p:nvSpPr>
        <p:spPr>
          <a:xfrm>
            <a:off x="2424113" y="1916113"/>
            <a:ext cx="7632700" cy="4475162"/>
          </a:xfrm>
          <a:noFill/>
        </p:spPr>
        <p:txBody>
          <a:bodyPr/>
          <a:lstStyle/>
          <a:p>
            <a:pPr algn="just"/>
            <a:r>
              <a:rPr lang="zh-CN" altLang="en-US"/>
              <a:t>仅和</a:t>
            </a:r>
            <a:r>
              <a:rPr lang="zh-CN" altLang="en-US">
                <a:solidFill>
                  <a:schemeClr val="hlink"/>
                </a:solidFill>
              </a:rPr>
              <a:t>相邻路由器</a:t>
            </a:r>
            <a:r>
              <a:rPr lang="zh-CN" altLang="en-US"/>
              <a:t>交换信息。 </a:t>
            </a:r>
          </a:p>
          <a:p>
            <a:pPr algn="just"/>
            <a:r>
              <a:rPr lang="zh-CN" altLang="en-US"/>
              <a:t>交换的信息是当前本路由器所知道的</a:t>
            </a:r>
            <a:r>
              <a:rPr lang="zh-CN" altLang="en-US">
                <a:solidFill>
                  <a:schemeClr val="hlink"/>
                </a:solidFill>
              </a:rPr>
              <a:t>全部信息</a:t>
            </a:r>
            <a:r>
              <a:rPr lang="zh-CN" altLang="en-US"/>
              <a:t>，即自己的路由表。 </a:t>
            </a:r>
          </a:p>
          <a:p>
            <a:pPr algn="just"/>
            <a:r>
              <a:rPr lang="zh-CN" altLang="en-US"/>
              <a:t>按固定的时间间隔</a:t>
            </a:r>
            <a:r>
              <a:rPr lang="zh-CN" altLang="en-US">
                <a:solidFill>
                  <a:schemeClr val="hlink"/>
                </a:solidFill>
              </a:rPr>
              <a:t>交换路由信息</a:t>
            </a:r>
            <a:r>
              <a:rPr lang="zh-CN" altLang="en-US"/>
              <a:t>，例如，每隔 </a:t>
            </a:r>
            <a:r>
              <a:rPr lang="en-US" altLang="zh-CN"/>
              <a:t>30 </a:t>
            </a:r>
            <a:r>
              <a:rPr lang="zh-CN" altLang="en-US"/>
              <a:t>秒。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154</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91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91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107" grpId="0" build="p"/>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a:xfrm>
            <a:off x="2443164" y="214314"/>
            <a:ext cx="8116887" cy="1462087"/>
          </a:xfrm>
        </p:spPr>
        <p:txBody>
          <a:bodyPr/>
          <a:lstStyle/>
          <a:p>
            <a:pPr algn="ctr"/>
            <a:r>
              <a:rPr lang="zh-CN" altLang="en-US"/>
              <a:t>路由表的建立 </a:t>
            </a:r>
          </a:p>
        </p:txBody>
      </p:sp>
      <p:sp>
        <p:nvSpPr>
          <p:cNvPr id="560131" name="Rectangle 3"/>
          <p:cNvSpPr>
            <a:spLocks noGrp="1" noChangeArrowheads="1"/>
          </p:cNvSpPr>
          <p:nvPr>
            <p:ph type="body" idx="1"/>
          </p:nvPr>
        </p:nvSpPr>
        <p:spPr>
          <a:xfrm>
            <a:off x="2424113" y="1916113"/>
            <a:ext cx="7632700" cy="4475162"/>
          </a:xfrm>
          <a:noFill/>
        </p:spPr>
        <p:txBody>
          <a:bodyPr/>
          <a:lstStyle/>
          <a:p>
            <a:pPr algn="just"/>
            <a:r>
              <a:rPr lang="zh-CN" altLang="en-US" sz="2800" dirty="0"/>
              <a:t>路由器在刚刚开始工作时，只知道到直接连接的网络的距离（此距离定义为</a:t>
            </a:r>
            <a:r>
              <a:rPr lang="en-US" altLang="zh-CN" sz="2800" dirty="0"/>
              <a:t>1</a:t>
            </a:r>
            <a:r>
              <a:rPr lang="zh-CN" altLang="en-US" sz="2800" dirty="0"/>
              <a:t>）。</a:t>
            </a:r>
          </a:p>
          <a:p>
            <a:pPr algn="just"/>
            <a:r>
              <a:rPr lang="zh-CN" altLang="en-US" sz="2800" dirty="0"/>
              <a:t>以后，每一个路由器也只和数目非常有限的相邻路由器交换并更新路由信息。</a:t>
            </a:r>
          </a:p>
          <a:p>
            <a:pPr algn="just"/>
            <a:r>
              <a:rPr lang="zh-CN" altLang="en-US" sz="2800" dirty="0"/>
              <a:t>经过若干次更新后，所有的路由器最终都会知道到达本自治系统中任何一个网络的最短距离和下一跳路由器的地址。</a:t>
            </a:r>
          </a:p>
          <a:p>
            <a:pPr algn="just"/>
            <a:r>
              <a:rPr lang="en-US" altLang="zh-CN" sz="2800" dirty="0"/>
              <a:t>RIP </a:t>
            </a:r>
            <a:r>
              <a:rPr lang="zh-CN" altLang="en-US" sz="2800" dirty="0"/>
              <a:t>协议的</a:t>
            </a:r>
            <a:r>
              <a:rPr lang="zh-CN" altLang="en-US" sz="2800" dirty="0">
                <a:solidFill>
                  <a:schemeClr val="hlink"/>
                </a:solidFill>
              </a:rPr>
              <a:t>收敛</a:t>
            </a:r>
            <a:r>
              <a:rPr lang="en-US" altLang="zh-CN" sz="2800" dirty="0"/>
              <a:t>(convergence)</a:t>
            </a:r>
            <a:r>
              <a:rPr lang="zh-CN" altLang="en-US" sz="2800" dirty="0">
                <a:solidFill>
                  <a:srgbClr val="FF0000"/>
                </a:solidFill>
              </a:rPr>
              <a:t>过程</a:t>
            </a:r>
            <a:r>
              <a:rPr lang="zh-CN" altLang="en-US" sz="2800" dirty="0"/>
              <a:t>较快，即在自治系统中所有的结点都得到正确的路由选择信息的过程。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155</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01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01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01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31" grpId="0" build="p"/>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a:xfrm>
            <a:off x="1703389" y="115888"/>
            <a:ext cx="8116887" cy="768350"/>
          </a:xfrm>
        </p:spPr>
        <p:txBody>
          <a:bodyPr/>
          <a:lstStyle/>
          <a:p>
            <a:pPr algn="ctr"/>
            <a:r>
              <a:rPr lang="en-US" altLang="zh-CN"/>
              <a:t>2. </a:t>
            </a:r>
            <a:r>
              <a:rPr lang="zh-CN" altLang="en-US"/>
              <a:t>距离向量算法</a:t>
            </a:r>
          </a:p>
        </p:txBody>
      </p:sp>
      <p:sp>
        <p:nvSpPr>
          <p:cNvPr id="561155" name="Text Box 3"/>
          <p:cNvSpPr txBox="1">
            <a:spLocks noChangeArrowheads="1"/>
          </p:cNvSpPr>
          <p:nvPr/>
        </p:nvSpPr>
        <p:spPr bwMode="auto">
          <a:xfrm>
            <a:off x="1685925" y="927101"/>
            <a:ext cx="8910638" cy="5578475"/>
          </a:xfrm>
          <a:prstGeom prst="rect">
            <a:avLst/>
          </a:prstGeom>
          <a:solidFill>
            <a:srgbClr val="FFFF99"/>
          </a:solidFill>
          <a:ln w="9525">
            <a:solidFill>
              <a:srgbClr val="333399"/>
            </a:solidFill>
            <a:miter lim="800000"/>
            <a:headEnd/>
            <a:tailEnd/>
          </a:ln>
          <a:effectLst/>
        </p:spPr>
        <p:txBody>
          <a:bodyPr>
            <a:spAutoFit/>
          </a:bodyPr>
          <a:lstStyle/>
          <a:p>
            <a:r>
              <a:rPr lang="zh-CN" altLang="en-US" sz="2400" dirty="0">
                <a:solidFill>
                  <a:srgbClr val="333399"/>
                </a:solidFill>
                <a:latin typeface="Arial" charset="0"/>
              </a:rPr>
              <a:t>收到相邻路由器（其地址为 </a:t>
            </a:r>
            <a:r>
              <a:rPr lang="en-US" altLang="zh-CN" sz="2400" dirty="0">
                <a:solidFill>
                  <a:srgbClr val="333399"/>
                </a:solidFill>
                <a:latin typeface="Arial" charset="0"/>
              </a:rPr>
              <a:t>X</a:t>
            </a:r>
            <a:r>
              <a:rPr lang="zh-CN" altLang="en-US" sz="2400" dirty="0">
                <a:solidFill>
                  <a:srgbClr val="333399"/>
                </a:solidFill>
                <a:latin typeface="Arial" charset="0"/>
              </a:rPr>
              <a:t>）的一个 </a:t>
            </a:r>
            <a:r>
              <a:rPr lang="en-US" altLang="zh-CN" sz="2400" dirty="0">
                <a:solidFill>
                  <a:srgbClr val="333399"/>
                </a:solidFill>
                <a:latin typeface="Arial" charset="0"/>
              </a:rPr>
              <a:t>RIP </a:t>
            </a:r>
            <a:r>
              <a:rPr lang="zh-CN" altLang="en-US" sz="2400" dirty="0">
                <a:solidFill>
                  <a:srgbClr val="333399"/>
                </a:solidFill>
                <a:latin typeface="Arial" charset="0"/>
              </a:rPr>
              <a:t>报文：</a:t>
            </a:r>
          </a:p>
          <a:p>
            <a:r>
              <a:rPr lang="en-US" altLang="zh-CN" sz="2400" dirty="0">
                <a:solidFill>
                  <a:srgbClr val="333399"/>
                </a:solidFill>
                <a:latin typeface="Arial" charset="0"/>
              </a:rPr>
              <a:t>(1) </a:t>
            </a:r>
            <a:r>
              <a:rPr lang="zh-CN" altLang="en-US" sz="2400" dirty="0">
                <a:solidFill>
                  <a:srgbClr val="333399"/>
                </a:solidFill>
                <a:latin typeface="Arial" charset="0"/>
              </a:rPr>
              <a:t>先修改此 </a:t>
            </a:r>
            <a:r>
              <a:rPr lang="en-US" altLang="zh-CN" sz="2400" dirty="0">
                <a:solidFill>
                  <a:srgbClr val="333399"/>
                </a:solidFill>
                <a:latin typeface="Arial" charset="0"/>
              </a:rPr>
              <a:t>RIP </a:t>
            </a:r>
            <a:r>
              <a:rPr lang="zh-CN" altLang="en-US" sz="2400" dirty="0">
                <a:solidFill>
                  <a:srgbClr val="333399"/>
                </a:solidFill>
                <a:latin typeface="Arial" charset="0"/>
              </a:rPr>
              <a:t>报文中的所有项目：把“下一跳”字段中的地址都改为 </a:t>
            </a:r>
            <a:r>
              <a:rPr lang="en-US" altLang="zh-CN" sz="2400" dirty="0">
                <a:solidFill>
                  <a:srgbClr val="333399"/>
                </a:solidFill>
                <a:latin typeface="Arial" charset="0"/>
              </a:rPr>
              <a:t>X</a:t>
            </a:r>
            <a:r>
              <a:rPr lang="zh-CN" altLang="en-US" sz="2400" dirty="0">
                <a:solidFill>
                  <a:srgbClr val="333399"/>
                </a:solidFill>
                <a:latin typeface="Arial" charset="0"/>
              </a:rPr>
              <a:t>，并把所有的“距离”字段的值加 </a:t>
            </a:r>
            <a:r>
              <a:rPr lang="en-US" altLang="zh-CN" sz="2400" dirty="0">
                <a:solidFill>
                  <a:srgbClr val="333399"/>
                </a:solidFill>
                <a:latin typeface="Arial" charset="0"/>
              </a:rPr>
              <a:t>1</a:t>
            </a:r>
            <a:r>
              <a:rPr lang="zh-CN" altLang="en-US" sz="2400" dirty="0">
                <a:solidFill>
                  <a:srgbClr val="333399"/>
                </a:solidFill>
                <a:latin typeface="Arial" charset="0"/>
              </a:rPr>
              <a:t>。</a:t>
            </a:r>
          </a:p>
          <a:p>
            <a:r>
              <a:rPr lang="en-US" altLang="zh-CN" sz="2400" dirty="0">
                <a:solidFill>
                  <a:srgbClr val="333399"/>
                </a:solidFill>
                <a:latin typeface="Arial" charset="0"/>
              </a:rPr>
              <a:t>(2) </a:t>
            </a:r>
            <a:r>
              <a:rPr lang="zh-CN" altLang="en-US" sz="2400" dirty="0">
                <a:solidFill>
                  <a:srgbClr val="333399"/>
                </a:solidFill>
                <a:latin typeface="Arial" charset="0"/>
              </a:rPr>
              <a:t>对修改后的 </a:t>
            </a:r>
            <a:r>
              <a:rPr lang="en-US" altLang="zh-CN" sz="2400" dirty="0">
                <a:solidFill>
                  <a:srgbClr val="333399"/>
                </a:solidFill>
                <a:latin typeface="Arial" charset="0"/>
              </a:rPr>
              <a:t>RIP </a:t>
            </a:r>
            <a:r>
              <a:rPr lang="zh-CN" altLang="en-US" sz="2400" dirty="0">
                <a:solidFill>
                  <a:srgbClr val="333399"/>
                </a:solidFill>
                <a:latin typeface="Arial" charset="0"/>
              </a:rPr>
              <a:t>报文中的每一个项目，重复以下步骤：</a:t>
            </a:r>
          </a:p>
          <a:p>
            <a:r>
              <a:rPr lang="zh-CN" altLang="en-US" sz="2400" dirty="0">
                <a:solidFill>
                  <a:srgbClr val="333399"/>
                </a:solidFill>
                <a:latin typeface="Arial" charset="0"/>
              </a:rPr>
              <a:t>若项目中的目的网络不在路由表中，则把该项目加到路由表中。</a:t>
            </a:r>
          </a:p>
          <a:p>
            <a:r>
              <a:rPr lang="zh-CN" altLang="en-US" sz="2400" dirty="0">
                <a:solidFill>
                  <a:srgbClr val="333399"/>
                </a:solidFill>
                <a:latin typeface="Arial" charset="0"/>
              </a:rPr>
              <a:t>    否则</a:t>
            </a:r>
          </a:p>
          <a:p>
            <a:r>
              <a:rPr lang="zh-CN" altLang="en-US" sz="2400" dirty="0">
                <a:solidFill>
                  <a:srgbClr val="333399"/>
                </a:solidFill>
                <a:latin typeface="Arial" charset="0"/>
              </a:rPr>
              <a:t>       若下一跳字段给出的</a:t>
            </a:r>
            <a:r>
              <a:rPr lang="zh-CN" altLang="en-US" sz="2400" dirty="0">
                <a:solidFill>
                  <a:srgbClr val="FF0000"/>
                </a:solidFill>
                <a:latin typeface="Arial" charset="0"/>
              </a:rPr>
              <a:t>路由器地址</a:t>
            </a:r>
            <a:r>
              <a:rPr lang="zh-CN" altLang="en-US" sz="2400" dirty="0">
                <a:solidFill>
                  <a:srgbClr val="333399"/>
                </a:solidFill>
                <a:latin typeface="Arial" charset="0"/>
              </a:rPr>
              <a:t>是同样的，则把收到的项	目	替换原路由表中的项目。</a:t>
            </a:r>
          </a:p>
          <a:p>
            <a:r>
              <a:rPr lang="zh-CN" altLang="en-US" sz="2400" dirty="0">
                <a:solidFill>
                  <a:srgbClr val="333399"/>
                </a:solidFill>
                <a:latin typeface="Arial" charset="0"/>
              </a:rPr>
              <a:t>       否则 </a:t>
            </a:r>
          </a:p>
          <a:p>
            <a:r>
              <a:rPr lang="zh-CN" altLang="en-US" sz="2400" dirty="0">
                <a:solidFill>
                  <a:srgbClr val="333399"/>
                </a:solidFill>
                <a:latin typeface="Arial" charset="0"/>
              </a:rPr>
              <a:t>           若收到项目中的距离小于路由表中的</a:t>
            </a:r>
            <a:r>
              <a:rPr lang="zh-CN" altLang="en-US" sz="2400" dirty="0">
                <a:solidFill>
                  <a:srgbClr val="FF0000"/>
                </a:solidFill>
                <a:latin typeface="Arial" charset="0"/>
              </a:rPr>
              <a:t>距离</a:t>
            </a:r>
            <a:r>
              <a:rPr lang="zh-CN" altLang="en-US" sz="2400" dirty="0">
                <a:solidFill>
                  <a:srgbClr val="333399"/>
                </a:solidFill>
                <a:latin typeface="Arial" charset="0"/>
              </a:rPr>
              <a:t>，则进行更新，</a:t>
            </a:r>
          </a:p>
          <a:p>
            <a:r>
              <a:rPr lang="zh-CN" altLang="en-US" sz="2400" dirty="0">
                <a:solidFill>
                  <a:srgbClr val="333399"/>
                </a:solidFill>
                <a:latin typeface="Arial" charset="0"/>
              </a:rPr>
              <a:t>	否则，什么也不做。</a:t>
            </a:r>
          </a:p>
          <a:p>
            <a:r>
              <a:rPr lang="en-US" altLang="zh-CN" sz="2400" dirty="0">
                <a:solidFill>
                  <a:srgbClr val="333399"/>
                </a:solidFill>
                <a:latin typeface="Arial" charset="0"/>
              </a:rPr>
              <a:t>(3) </a:t>
            </a:r>
            <a:r>
              <a:rPr lang="zh-CN" altLang="en-US" sz="2400" dirty="0">
                <a:solidFill>
                  <a:srgbClr val="333399"/>
                </a:solidFill>
                <a:latin typeface="Arial" charset="0"/>
              </a:rPr>
              <a:t>若 </a:t>
            </a:r>
            <a:r>
              <a:rPr lang="en-US" altLang="zh-CN" sz="2400" dirty="0">
                <a:solidFill>
                  <a:srgbClr val="333399"/>
                </a:solidFill>
                <a:latin typeface="Arial" charset="0"/>
              </a:rPr>
              <a:t>3 </a:t>
            </a:r>
            <a:r>
              <a:rPr lang="zh-CN" altLang="en-US" sz="2400" dirty="0">
                <a:solidFill>
                  <a:srgbClr val="333399"/>
                </a:solidFill>
                <a:latin typeface="Arial" charset="0"/>
              </a:rPr>
              <a:t>分钟还没有收到相邻路由器的更新路由表，则把此相邻路由器记为不可达路由器，即将距离置为</a:t>
            </a:r>
            <a:r>
              <a:rPr lang="en-US" altLang="zh-CN" sz="2400" dirty="0">
                <a:solidFill>
                  <a:srgbClr val="333399"/>
                </a:solidFill>
                <a:latin typeface="Arial" charset="0"/>
              </a:rPr>
              <a:t>16</a:t>
            </a:r>
            <a:r>
              <a:rPr lang="zh-CN" altLang="en-US" sz="2400" dirty="0">
                <a:solidFill>
                  <a:srgbClr val="333399"/>
                </a:solidFill>
                <a:latin typeface="Arial" charset="0"/>
              </a:rPr>
              <a:t>（距离为</a:t>
            </a:r>
            <a:r>
              <a:rPr lang="en-US" altLang="zh-CN" sz="2400" dirty="0">
                <a:solidFill>
                  <a:srgbClr val="333399"/>
                </a:solidFill>
                <a:latin typeface="Arial" charset="0"/>
              </a:rPr>
              <a:t>16</a:t>
            </a:r>
            <a:r>
              <a:rPr lang="zh-CN" altLang="en-US" sz="2400" dirty="0">
                <a:solidFill>
                  <a:srgbClr val="333399"/>
                </a:solidFill>
                <a:latin typeface="Arial" charset="0"/>
              </a:rPr>
              <a:t>表示不可达）。</a:t>
            </a:r>
          </a:p>
          <a:p>
            <a:r>
              <a:rPr lang="en-US" altLang="zh-CN" sz="2400" dirty="0">
                <a:solidFill>
                  <a:srgbClr val="333399"/>
                </a:solidFill>
                <a:latin typeface="Arial" charset="0"/>
              </a:rPr>
              <a:t>(4) </a:t>
            </a:r>
            <a:r>
              <a:rPr lang="zh-CN" altLang="en-US" sz="2400" dirty="0">
                <a:solidFill>
                  <a:srgbClr val="333399"/>
                </a:solidFill>
                <a:latin typeface="Arial" charset="0"/>
              </a:rPr>
              <a:t>返回。</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156</a:t>
            </a:fld>
            <a:endParaRPr lang="en-US" altLang="zh-CN"/>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a:xfrm>
            <a:off x="2443164" y="214314"/>
            <a:ext cx="8116887" cy="1462087"/>
          </a:xfrm>
        </p:spPr>
        <p:txBody>
          <a:bodyPr/>
          <a:lstStyle/>
          <a:p>
            <a:pPr algn="ctr"/>
            <a:r>
              <a:rPr lang="zh-CN" altLang="en-US"/>
              <a:t>路由器之间交换信息 </a:t>
            </a:r>
          </a:p>
        </p:txBody>
      </p:sp>
      <p:sp>
        <p:nvSpPr>
          <p:cNvPr id="562179" name="Rectangle 3"/>
          <p:cNvSpPr>
            <a:spLocks noGrp="1" noChangeArrowheads="1"/>
          </p:cNvSpPr>
          <p:nvPr>
            <p:ph type="body" idx="1"/>
          </p:nvPr>
        </p:nvSpPr>
        <p:spPr>
          <a:xfrm>
            <a:off x="2424113" y="1916113"/>
            <a:ext cx="7632700" cy="4475162"/>
          </a:xfrm>
          <a:noFill/>
        </p:spPr>
        <p:txBody>
          <a:bodyPr/>
          <a:lstStyle/>
          <a:p>
            <a:pPr algn="just"/>
            <a:r>
              <a:rPr lang="en-US" altLang="zh-CN"/>
              <a:t>RIP</a:t>
            </a:r>
            <a:r>
              <a:rPr lang="zh-CN" altLang="en-US"/>
              <a:t>协议让互联网中的所有路由器都和自己的相邻路由器不断交换路由信息，并不断更新其路由表，使得从每一个路由器到每一个目的网络的路由都是最短的（即跳数最少）。</a:t>
            </a:r>
          </a:p>
          <a:p>
            <a:pPr algn="just"/>
            <a:r>
              <a:rPr lang="zh-CN" altLang="en-US"/>
              <a:t>虽然所有的路由器最终都拥有了整个自治系统的全局路由信息，但由于每一个路由器的位置不同，它们的路由表当然也应当是不同的。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157</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21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179" grpId="0" build="p"/>
    </p:bldLst>
  </p:timing>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1446" name="AutoShape 54"/>
          <p:cNvSpPr>
            <a:spLocks noChangeArrowheads="1"/>
          </p:cNvSpPr>
          <p:nvPr/>
        </p:nvSpPr>
        <p:spPr bwMode="auto">
          <a:xfrm rot="5400000">
            <a:off x="2122488" y="5291138"/>
            <a:ext cx="241300" cy="463550"/>
          </a:xfrm>
          <a:prstGeom prst="downArrow">
            <a:avLst>
              <a:gd name="adj1" fmla="val 50000"/>
              <a:gd name="adj2" fmla="val 48026"/>
            </a:avLst>
          </a:prstGeom>
          <a:solidFill>
            <a:schemeClr val="hlink"/>
          </a:solidFill>
          <a:ln w="9525">
            <a:solidFill>
              <a:srgbClr val="333399"/>
            </a:solidFill>
            <a:miter lim="800000"/>
            <a:headEnd/>
            <a:tailEnd/>
          </a:ln>
          <a:effectLst/>
        </p:spPr>
        <p:txBody>
          <a:bodyPr vert="eaVert" wrap="none" anchor="ctr"/>
          <a:lstStyle/>
          <a:p>
            <a:endParaRPr lang="zh-CN" altLang="en-US"/>
          </a:p>
        </p:txBody>
      </p:sp>
      <p:sp>
        <p:nvSpPr>
          <p:cNvPr id="571394" name="Line 2"/>
          <p:cNvSpPr>
            <a:spLocks noChangeShapeType="1"/>
          </p:cNvSpPr>
          <p:nvPr/>
        </p:nvSpPr>
        <p:spPr bwMode="auto">
          <a:xfrm>
            <a:off x="5691189" y="1384300"/>
            <a:ext cx="3629025" cy="0"/>
          </a:xfrm>
          <a:prstGeom prst="line">
            <a:avLst/>
          </a:prstGeom>
          <a:noFill/>
          <a:ln w="19050">
            <a:solidFill>
              <a:srgbClr val="333399"/>
            </a:solidFill>
            <a:round/>
            <a:headEnd type="triangle" w="sm" len="med"/>
            <a:tailEnd type="triangle" w="sm" len="med"/>
          </a:ln>
          <a:effectLst/>
        </p:spPr>
        <p:txBody>
          <a:bodyPr wrap="none" anchor="ctr"/>
          <a:lstStyle/>
          <a:p>
            <a:endParaRPr lang="zh-CN" altLang="en-US"/>
          </a:p>
        </p:txBody>
      </p:sp>
      <p:sp>
        <p:nvSpPr>
          <p:cNvPr id="571395" name="Text Box 3"/>
          <p:cNvSpPr txBox="1">
            <a:spLocks noChangeArrowheads="1"/>
          </p:cNvSpPr>
          <p:nvPr/>
        </p:nvSpPr>
        <p:spPr bwMode="auto">
          <a:xfrm>
            <a:off x="7148514" y="1196976"/>
            <a:ext cx="973137" cy="396875"/>
          </a:xfrm>
          <a:prstGeom prst="rect">
            <a:avLst/>
          </a:prstGeom>
          <a:solidFill>
            <a:schemeClr val="bg1"/>
          </a:solidFill>
          <a:ln w="9525">
            <a:noFill/>
            <a:miter lim="800000"/>
            <a:headEnd/>
            <a:tailEnd/>
          </a:ln>
          <a:effectLst/>
        </p:spPr>
        <p:txBody>
          <a:bodyPr wrap="none">
            <a:spAutoFit/>
          </a:bodyPr>
          <a:lstStyle/>
          <a:p>
            <a:r>
              <a:rPr kumimoji="1" lang="en-US" altLang="zh-CN" sz="2000">
                <a:solidFill>
                  <a:srgbClr val="333399"/>
                </a:solidFill>
                <a:latin typeface="Arial" charset="0"/>
              </a:rPr>
              <a:t> 4 </a:t>
            </a:r>
            <a:r>
              <a:rPr kumimoji="1" lang="zh-CN" altLang="en-US" sz="2000">
                <a:solidFill>
                  <a:srgbClr val="333399"/>
                </a:solidFill>
                <a:latin typeface="Arial" charset="0"/>
              </a:rPr>
              <a:t>字节</a:t>
            </a:r>
          </a:p>
        </p:txBody>
      </p:sp>
      <p:sp>
        <p:nvSpPr>
          <p:cNvPr id="571396" name="Rectangle 4"/>
          <p:cNvSpPr>
            <a:spLocks noChangeArrowheads="1"/>
          </p:cNvSpPr>
          <p:nvPr/>
        </p:nvSpPr>
        <p:spPr bwMode="auto">
          <a:xfrm>
            <a:off x="2455863" y="5205413"/>
            <a:ext cx="5778500" cy="647700"/>
          </a:xfrm>
          <a:prstGeom prst="rect">
            <a:avLst/>
          </a:prstGeom>
          <a:solidFill>
            <a:srgbClr val="FFCCFF"/>
          </a:solidFill>
          <a:ln w="9525">
            <a:solidFill>
              <a:schemeClr val="tx1"/>
            </a:solidFill>
            <a:miter lim="800000"/>
            <a:headEnd/>
            <a:tailEnd/>
          </a:ln>
          <a:effectLst/>
        </p:spPr>
        <p:txBody>
          <a:bodyPr wrap="none" anchor="ctr"/>
          <a:lstStyle/>
          <a:p>
            <a:endParaRPr lang="zh-CN" altLang="en-US"/>
          </a:p>
        </p:txBody>
      </p:sp>
      <p:sp>
        <p:nvSpPr>
          <p:cNvPr id="571397" name="Line 5"/>
          <p:cNvSpPr>
            <a:spLocks noChangeShapeType="1"/>
          </p:cNvSpPr>
          <p:nvPr/>
        </p:nvSpPr>
        <p:spPr bwMode="auto">
          <a:xfrm>
            <a:off x="4370389" y="4902200"/>
            <a:ext cx="3857625" cy="14288"/>
          </a:xfrm>
          <a:prstGeom prst="line">
            <a:avLst/>
          </a:prstGeom>
          <a:noFill/>
          <a:ln w="19050">
            <a:solidFill>
              <a:srgbClr val="333399"/>
            </a:solidFill>
            <a:round/>
            <a:headEnd type="triangle" w="sm" len="med"/>
            <a:tailEnd type="triangle" w="sm" len="med"/>
          </a:ln>
          <a:effectLst/>
        </p:spPr>
        <p:txBody>
          <a:bodyPr wrap="none" anchor="ctr"/>
          <a:lstStyle/>
          <a:p>
            <a:endParaRPr lang="zh-CN" altLang="en-US"/>
          </a:p>
        </p:txBody>
      </p:sp>
      <p:sp>
        <p:nvSpPr>
          <p:cNvPr id="571398" name="Text Box 6"/>
          <p:cNvSpPr txBox="1">
            <a:spLocks noChangeArrowheads="1"/>
          </p:cNvSpPr>
          <p:nvPr/>
        </p:nvSpPr>
        <p:spPr bwMode="auto">
          <a:xfrm>
            <a:off x="5697538" y="4672014"/>
            <a:ext cx="1185862" cy="396875"/>
          </a:xfrm>
          <a:prstGeom prst="rect">
            <a:avLst/>
          </a:prstGeom>
          <a:solidFill>
            <a:schemeClr val="bg1"/>
          </a:solidFill>
          <a:ln w="9525">
            <a:noFill/>
            <a:miter lim="800000"/>
            <a:headEnd/>
            <a:tailEnd/>
          </a:ln>
          <a:effectLst/>
        </p:spPr>
        <p:txBody>
          <a:bodyPr wrap="none">
            <a:spAutoFit/>
          </a:bodyPr>
          <a:lstStyle/>
          <a:p>
            <a:r>
              <a:rPr kumimoji="1" lang="en-US" altLang="zh-CN" sz="2000">
                <a:solidFill>
                  <a:srgbClr val="333399"/>
                </a:solidFill>
                <a:latin typeface="Arial" charset="0"/>
              </a:rPr>
              <a:t>RIP </a:t>
            </a:r>
            <a:r>
              <a:rPr kumimoji="1" lang="zh-CN" altLang="en-US" sz="2000">
                <a:solidFill>
                  <a:srgbClr val="333399"/>
                </a:solidFill>
                <a:latin typeface="Arial" charset="0"/>
              </a:rPr>
              <a:t>报文</a:t>
            </a:r>
          </a:p>
        </p:txBody>
      </p:sp>
      <p:sp>
        <p:nvSpPr>
          <p:cNvPr id="571399" name="Rectangle 7"/>
          <p:cNvSpPr>
            <a:spLocks noGrp="1" noChangeArrowheads="1"/>
          </p:cNvSpPr>
          <p:nvPr>
            <p:ph type="title"/>
          </p:nvPr>
        </p:nvSpPr>
        <p:spPr>
          <a:xfrm>
            <a:off x="2135189" y="188914"/>
            <a:ext cx="8116887" cy="695325"/>
          </a:xfrm>
        </p:spPr>
        <p:txBody>
          <a:bodyPr/>
          <a:lstStyle/>
          <a:p>
            <a:pPr algn="ctr"/>
            <a:r>
              <a:rPr lang="en-US" altLang="zh-CN" sz="4000"/>
              <a:t>3. RIP2 </a:t>
            </a:r>
            <a:r>
              <a:rPr lang="zh-CN" altLang="en-US" sz="4000"/>
              <a:t>协议的报文格式 </a:t>
            </a:r>
          </a:p>
        </p:txBody>
      </p:sp>
      <p:sp>
        <p:nvSpPr>
          <p:cNvPr id="571400" name="Freeform 8"/>
          <p:cNvSpPr>
            <a:spLocks/>
          </p:cNvSpPr>
          <p:nvPr/>
        </p:nvSpPr>
        <p:spPr bwMode="auto">
          <a:xfrm>
            <a:off x="5118100" y="3636964"/>
            <a:ext cx="4211638" cy="390525"/>
          </a:xfrm>
          <a:custGeom>
            <a:avLst/>
            <a:gdLst/>
            <a:ahLst/>
            <a:cxnLst>
              <a:cxn ang="0">
                <a:pos x="306" y="6"/>
              </a:cxn>
              <a:cxn ang="0">
                <a:pos x="2328" y="0"/>
              </a:cxn>
              <a:cxn ang="0">
                <a:pos x="1716" y="204"/>
              </a:cxn>
              <a:cxn ang="0">
                <a:pos x="0" y="204"/>
              </a:cxn>
              <a:cxn ang="0">
                <a:pos x="306" y="6"/>
              </a:cxn>
            </a:cxnLst>
            <a:rect l="0" t="0" r="r" b="b"/>
            <a:pathLst>
              <a:path w="2328" h="204">
                <a:moveTo>
                  <a:pt x="306" y="6"/>
                </a:moveTo>
                <a:lnTo>
                  <a:pt x="2328" y="0"/>
                </a:lnTo>
                <a:lnTo>
                  <a:pt x="1716" y="204"/>
                </a:lnTo>
                <a:lnTo>
                  <a:pt x="0" y="204"/>
                </a:lnTo>
                <a:lnTo>
                  <a:pt x="306" y="6"/>
                </a:lnTo>
                <a:close/>
              </a:path>
            </a:pathLst>
          </a:custGeom>
          <a:solidFill>
            <a:srgbClr val="CCECFF"/>
          </a:solidFill>
          <a:ln w="9525">
            <a:noFill/>
            <a:round/>
            <a:headEnd/>
            <a:tailEnd/>
          </a:ln>
          <a:effectLst/>
        </p:spPr>
        <p:txBody>
          <a:bodyPr/>
          <a:lstStyle/>
          <a:p>
            <a:endParaRPr lang="zh-CN" altLang="en-US"/>
          </a:p>
        </p:txBody>
      </p:sp>
      <p:sp>
        <p:nvSpPr>
          <p:cNvPr id="571401" name="Rectangle 9"/>
          <p:cNvSpPr>
            <a:spLocks noChangeArrowheads="1"/>
          </p:cNvSpPr>
          <p:nvPr/>
        </p:nvSpPr>
        <p:spPr bwMode="auto">
          <a:xfrm>
            <a:off x="5681663" y="1612900"/>
            <a:ext cx="3670300" cy="2027238"/>
          </a:xfrm>
          <a:prstGeom prst="rect">
            <a:avLst/>
          </a:prstGeom>
          <a:solidFill>
            <a:srgbClr val="CCECFF"/>
          </a:solidFill>
          <a:ln w="9525">
            <a:solidFill>
              <a:schemeClr val="tx1"/>
            </a:solidFill>
            <a:miter lim="800000"/>
            <a:headEnd/>
            <a:tailEnd/>
          </a:ln>
          <a:effectLst>
            <a:outerShdw dist="17961" dir="2700000" algn="ctr" rotWithShape="0">
              <a:schemeClr val="bg2"/>
            </a:outerShdw>
          </a:effectLst>
        </p:spPr>
        <p:txBody>
          <a:bodyPr wrap="none" anchor="ctr"/>
          <a:lstStyle/>
          <a:p>
            <a:endParaRPr lang="zh-CN" altLang="en-US"/>
          </a:p>
        </p:txBody>
      </p:sp>
      <p:sp>
        <p:nvSpPr>
          <p:cNvPr id="571402" name="Line 10"/>
          <p:cNvSpPr>
            <a:spLocks noChangeShapeType="1"/>
          </p:cNvSpPr>
          <p:nvPr/>
        </p:nvSpPr>
        <p:spPr bwMode="auto">
          <a:xfrm>
            <a:off x="3644900" y="6113463"/>
            <a:ext cx="4618038" cy="6350"/>
          </a:xfrm>
          <a:prstGeom prst="line">
            <a:avLst/>
          </a:prstGeom>
          <a:noFill/>
          <a:ln w="19050">
            <a:solidFill>
              <a:srgbClr val="333399"/>
            </a:solidFill>
            <a:round/>
            <a:headEnd type="triangle" w="sm" len="med"/>
            <a:tailEnd type="triangle" w="sm" len="med"/>
          </a:ln>
          <a:effectLst/>
        </p:spPr>
        <p:txBody>
          <a:bodyPr wrap="none" anchor="ctr"/>
          <a:lstStyle/>
          <a:p>
            <a:endParaRPr lang="zh-CN" altLang="en-US"/>
          </a:p>
        </p:txBody>
      </p:sp>
      <p:sp>
        <p:nvSpPr>
          <p:cNvPr id="571403" name="Text Box 11"/>
          <p:cNvSpPr txBox="1">
            <a:spLocks noChangeArrowheads="1"/>
          </p:cNvSpPr>
          <p:nvPr/>
        </p:nvSpPr>
        <p:spPr bwMode="auto">
          <a:xfrm>
            <a:off x="8472488" y="4292600"/>
            <a:ext cx="2139950" cy="1320800"/>
          </a:xfrm>
          <a:prstGeom prst="rect">
            <a:avLst/>
          </a:prstGeom>
          <a:solidFill>
            <a:srgbClr val="FFFF99"/>
          </a:solidFill>
          <a:ln w="9525">
            <a:solidFill>
              <a:srgbClr val="333399"/>
            </a:solidFill>
            <a:miter lim="800000"/>
            <a:headEnd/>
            <a:tailEnd/>
          </a:ln>
          <a:effectLst/>
        </p:spPr>
        <p:txBody>
          <a:bodyPr wrap="none">
            <a:spAutoFit/>
          </a:bodyPr>
          <a:lstStyle/>
          <a:p>
            <a:pPr algn="ctr"/>
            <a:r>
              <a:rPr kumimoji="1" lang="zh-CN" altLang="en-US" sz="2000">
                <a:solidFill>
                  <a:srgbClr val="333399"/>
                </a:solidFill>
                <a:latin typeface="Arial" charset="0"/>
              </a:rPr>
              <a:t>路由信息</a:t>
            </a:r>
          </a:p>
          <a:p>
            <a:pPr algn="ctr"/>
            <a:r>
              <a:rPr kumimoji="1" lang="zh-CN" altLang="en-US" sz="2000">
                <a:solidFill>
                  <a:srgbClr val="333399"/>
                </a:solidFill>
                <a:latin typeface="Arial" charset="0"/>
              </a:rPr>
              <a:t>（</a:t>
            </a:r>
            <a:r>
              <a:rPr kumimoji="1" lang="en-US" altLang="zh-CN" sz="2000">
                <a:solidFill>
                  <a:srgbClr val="333399"/>
                </a:solidFill>
                <a:latin typeface="Arial" charset="0"/>
              </a:rPr>
              <a:t>20 </a:t>
            </a:r>
            <a:r>
              <a:rPr kumimoji="1" lang="zh-CN" altLang="en-US" sz="2000">
                <a:solidFill>
                  <a:srgbClr val="333399"/>
                </a:solidFill>
                <a:latin typeface="Arial" charset="0"/>
              </a:rPr>
              <a:t>字节</a:t>
            </a:r>
            <a:r>
              <a:rPr kumimoji="1" lang="en-US" altLang="zh-CN" sz="2000">
                <a:solidFill>
                  <a:srgbClr val="333399"/>
                </a:solidFill>
                <a:latin typeface="Arial" charset="0"/>
              </a:rPr>
              <a:t>/</a:t>
            </a:r>
            <a:r>
              <a:rPr kumimoji="1" lang="zh-CN" altLang="en-US" sz="2000">
                <a:solidFill>
                  <a:srgbClr val="333399"/>
                </a:solidFill>
                <a:latin typeface="Arial" charset="0"/>
              </a:rPr>
              <a:t>路由）</a:t>
            </a:r>
          </a:p>
          <a:p>
            <a:pPr algn="ctr"/>
            <a:r>
              <a:rPr kumimoji="1" lang="zh-CN" altLang="en-US" sz="2000">
                <a:solidFill>
                  <a:srgbClr val="333399"/>
                </a:solidFill>
                <a:latin typeface="Arial" charset="0"/>
              </a:rPr>
              <a:t>可重复出现</a:t>
            </a:r>
          </a:p>
          <a:p>
            <a:pPr algn="ctr"/>
            <a:r>
              <a:rPr kumimoji="1" lang="zh-CN" altLang="en-US" sz="2000">
                <a:solidFill>
                  <a:srgbClr val="333399"/>
                </a:solidFill>
                <a:latin typeface="Arial" charset="0"/>
              </a:rPr>
              <a:t>最多 </a:t>
            </a:r>
            <a:r>
              <a:rPr kumimoji="1" lang="en-US" altLang="zh-CN" sz="2000">
                <a:solidFill>
                  <a:srgbClr val="333399"/>
                </a:solidFill>
                <a:latin typeface="Arial" charset="0"/>
              </a:rPr>
              <a:t>25 </a:t>
            </a:r>
            <a:r>
              <a:rPr kumimoji="1" lang="zh-CN" altLang="en-US" sz="2000">
                <a:solidFill>
                  <a:srgbClr val="333399"/>
                </a:solidFill>
                <a:latin typeface="Arial" charset="0"/>
              </a:rPr>
              <a:t>个</a:t>
            </a:r>
          </a:p>
        </p:txBody>
      </p:sp>
      <p:sp>
        <p:nvSpPr>
          <p:cNvPr id="571404" name="Rectangle 12"/>
          <p:cNvSpPr>
            <a:spLocks noChangeArrowheads="1"/>
          </p:cNvSpPr>
          <p:nvPr/>
        </p:nvSpPr>
        <p:spPr bwMode="auto">
          <a:xfrm>
            <a:off x="4381501" y="4054476"/>
            <a:ext cx="3840163" cy="620713"/>
          </a:xfrm>
          <a:prstGeom prst="rect">
            <a:avLst/>
          </a:prstGeom>
          <a:solidFill>
            <a:srgbClr val="CCECFF"/>
          </a:solidFill>
          <a:ln w="9525">
            <a:noFill/>
            <a:miter lim="800000"/>
            <a:headEnd/>
            <a:tailEnd/>
          </a:ln>
          <a:effectLst/>
        </p:spPr>
        <p:txBody>
          <a:bodyPr wrap="none" anchor="ctr"/>
          <a:lstStyle/>
          <a:p>
            <a:endParaRPr lang="zh-CN" altLang="en-US"/>
          </a:p>
        </p:txBody>
      </p:sp>
      <p:sp>
        <p:nvSpPr>
          <p:cNvPr id="571405" name="Freeform 13"/>
          <p:cNvSpPr>
            <a:spLocks/>
          </p:cNvSpPr>
          <p:nvPr/>
        </p:nvSpPr>
        <p:spPr bwMode="auto">
          <a:xfrm>
            <a:off x="1643063" y="2900364"/>
            <a:ext cx="3605212" cy="1138237"/>
          </a:xfrm>
          <a:custGeom>
            <a:avLst/>
            <a:gdLst/>
            <a:ahLst/>
            <a:cxnLst>
              <a:cxn ang="0">
                <a:pos x="0" y="12"/>
              </a:cxn>
              <a:cxn ang="0">
                <a:pos x="1992" y="0"/>
              </a:cxn>
              <a:cxn ang="0">
                <a:pos x="1890" y="606"/>
              </a:cxn>
              <a:cxn ang="0">
                <a:pos x="1506" y="612"/>
              </a:cxn>
              <a:cxn ang="0">
                <a:pos x="0" y="12"/>
              </a:cxn>
            </a:cxnLst>
            <a:rect l="0" t="0" r="r" b="b"/>
            <a:pathLst>
              <a:path w="1992" h="612">
                <a:moveTo>
                  <a:pt x="0" y="12"/>
                </a:moveTo>
                <a:lnTo>
                  <a:pt x="1992" y="0"/>
                </a:lnTo>
                <a:lnTo>
                  <a:pt x="1890" y="606"/>
                </a:lnTo>
                <a:lnTo>
                  <a:pt x="1506" y="612"/>
                </a:lnTo>
                <a:lnTo>
                  <a:pt x="0" y="12"/>
                </a:lnTo>
                <a:close/>
              </a:path>
            </a:pathLst>
          </a:custGeom>
          <a:solidFill>
            <a:srgbClr val="CCECFF"/>
          </a:solidFill>
          <a:ln w="9525">
            <a:noFill/>
            <a:round/>
            <a:headEnd/>
            <a:tailEnd/>
          </a:ln>
          <a:effectLst/>
        </p:spPr>
        <p:txBody>
          <a:bodyPr/>
          <a:lstStyle/>
          <a:p>
            <a:endParaRPr lang="zh-CN" altLang="en-US"/>
          </a:p>
        </p:txBody>
      </p:sp>
      <p:sp>
        <p:nvSpPr>
          <p:cNvPr id="571406" name="Rectangle 14"/>
          <p:cNvSpPr>
            <a:spLocks noChangeArrowheads="1"/>
          </p:cNvSpPr>
          <p:nvPr/>
        </p:nvSpPr>
        <p:spPr bwMode="auto">
          <a:xfrm>
            <a:off x="4381501" y="4041776"/>
            <a:ext cx="3852863" cy="646113"/>
          </a:xfrm>
          <a:prstGeom prst="rect">
            <a:avLst/>
          </a:prstGeom>
          <a:noFill/>
          <a:ln w="19050">
            <a:solidFill>
              <a:schemeClr val="tx1"/>
            </a:solidFill>
            <a:miter lim="800000"/>
            <a:headEnd/>
            <a:tailEnd/>
          </a:ln>
          <a:effectLst/>
        </p:spPr>
        <p:txBody>
          <a:bodyPr wrap="none" anchor="ctr"/>
          <a:lstStyle/>
          <a:p>
            <a:endParaRPr lang="zh-CN" altLang="en-US"/>
          </a:p>
        </p:txBody>
      </p:sp>
      <p:sp>
        <p:nvSpPr>
          <p:cNvPr id="571407" name="Line 15"/>
          <p:cNvSpPr>
            <a:spLocks noChangeShapeType="1"/>
          </p:cNvSpPr>
          <p:nvPr/>
        </p:nvSpPr>
        <p:spPr bwMode="auto">
          <a:xfrm flipH="1">
            <a:off x="2441575" y="5915025"/>
            <a:ext cx="14288" cy="655638"/>
          </a:xfrm>
          <a:prstGeom prst="line">
            <a:avLst/>
          </a:prstGeom>
          <a:noFill/>
          <a:ln w="9525">
            <a:solidFill>
              <a:schemeClr val="tx1"/>
            </a:solidFill>
            <a:round/>
            <a:headEnd/>
            <a:tailEnd/>
          </a:ln>
          <a:effectLst/>
        </p:spPr>
        <p:txBody>
          <a:bodyPr wrap="none" anchor="ctr"/>
          <a:lstStyle/>
          <a:p>
            <a:endParaRPr lang="zh-CN" altLang="en-US"/>
          </a:p>
        </p:txBody>
      </p:sp>
      <p:sp>
        <p:nvSpPr>
          <p:cNvPr id="571408" name="Rectangle 16"/>
          <p:cNvSpPr>
            <a:spLocks noChangeArrowheads="1"/>
          </p:cNvSpPr>
          <p:nvPr/>
        </p:nvSpPr>
        <p:spPr bwMode="auto">
          <a:xfrm>
            <a:off x="5345114" y="6108700"/>
            <a:ext cx="1431925" cy="279400"/>
          </a:xfrm>
          <a:prstGeom prst="rect">
            <a:avLst/>
          </a:prstGeom>
          <a:solidFill>
            <a:schemeClr val="bg1"/>
          </a:solidFill>
          <a:ln w="9525">
            <a:noFill/>
            <a:miter lim="800000"/>
            <a:headEnd/>
            <a:tailEnd/>
          </a:ln>
          <a:effectLst/>
        </p:spPr>
        <p:txBody>
          <a:bodyPr wrap="none" anchor="ctr"/>
          <a:lstStyle/>
          <a:p>
            <a:endParaRPr lang="zh-CN" altLang="en-US"/>
          </a:p>
        </p:txBody>
      </p:sp>
      <p:sp>
        <p:nvSpPr>
          <p:cNvPr id="571409" name="Line 17"/>
          <p:cNvSpPr>
            <a:spLocks noChangeShapeType="1"/>
          </p:cNvSpPr>
          <p:nvPr/>
        </p:nvSpPr>
        <p:spPr bwMode="auto">
          <a:xfrm>
            <a:off x="2455863" y="6448425"/>
            <a:ext cx="5778500" cy="0"/>
          </a:xfrm>
          <a:prstGeom prst="line">
            <a:avLst/>
          </a:prstGeom>
          <a:noFill/>
          <a:ln w="19050">
            <a:solidFill>
              <a:srgbClr val="333399"/>
            </a:solidFill>
            <a:round/>
            <a:headEnd type="triangle" w="sm" len="med"/>
            <a:tailEnd type="triangle" w="sm" len="med"/>
          </a:ln>
          <a:effectLst/>
        </p:spPr>
        <p:txBody>
          <a:bodyPr wrap="none" anchor="ctr"/>
          <a:lstStyle/>
          <a:p>
            <a:endParaRPr lang="zh-CN" altLang="en-US"/>
          </a:p>
        </p:txBody>
      </p:sp>
      <p:sp>
        <p:nvSpPr>
          <p:cNvPr id="571410" name="Text Box 18"/>
          <p:cNvSpPr txBox="1">
            <a:spLocks noChangeArrowheads="1"/>
          </p:cNvSpPr>
          <p:nvPr/>
        </p:nvSpPr>
        <p:spPr bwMode="auto">
          <a:xfrm>
            <a:off x="4525963" y="6227764"/>
            <a:ext cx="1255712" cy="396875"/>
          </a:xfrm>
          <a:prstGeom prst="rect">
            <a:avLst/>
          </a:prstGeom>
          <a:solidFill>
            <a:schemeClr val="bg1"/>
          </a:solidFill>
          <a:ln w="9525">
            <a:noFill/>
            <a:miter lim="800000"/>
            <a:headEnd/>
            <a:tailEnd/>
          </a:ln>
          <a:effectLst/>
        </p:spPr>
        <p:txBody>
          <a:bodyPr wrap="none">
            <a:spAutoFit/>
          </a:bodyPr>
          <a:lstStyle/>
          <a:p>
            <a:r>
              <a:rPr kumimoji="1" lang="en-US" altLang="zh-CN" sz="2000">
                <a:solidFill>
                  <a:srgbClr val="333399"/>
                </a:solidFill>
                <a:latin typeface="Arial" charset="0"/>
              </a:rPr>
              <a:t>IP </a:t>
            </a:r>
            <a:r>
              <a:rPr kumimoji="1" lang="zh-CN" altLang="en-US" sz="2000">
                <a:solidFill>
                  <a:srgbClr val="333399"/>
                </a:solidFill>
                <a:latin typeface="Arial" charset="0"/>
              </a:rPr>
              <a:t>数据报</a:t>
            </a:r>
          </a:p>
        </p:txBody>
      </p:sp>
      <p:sp>
        <p:nvSpPr>
          <p:cNvPr id="571411" name="Line 19"/>
          <p:cNvSpPr>
            <a:spLocks noChangeShapeType="1"/>
          </p:cNvSpPr>
          <p:nvPr/>
        </p:nvSpPr>
        <p:spPr bwMode="auto">
          <a:xfrm>
            <a:off x="5692775" y="2001838"/>
            <a:ext cx="3670300" cy="0"/>
          </a:xfrm>
          <a:prstGeom prst="line">
            <a:avLst/>
          </a:prstGeom>
          <a:noFill/>
          <a:ln w="9525">
            <a:solidFill>
              <a:schemeClr val="tx1"/>
            </a:solidFill>
            <a:round/>
            <a:headEnd/>
            <a:tailEnd/>
          </a:ln>
          <a:effectLst/>
        </p:spPr>
        <p:txBody>
          <a:bodyPr wrap="none" anchor="ctr"/>
          <a:lstStyle/>
          <a:p>
            <a:endParaRPr lang="zh-CN" altLang="en-US"/>
          </a:p>
        </p:txBody>
      </p:sp>
      <p:sp>
        <p:nvSpPr>
          <p:cNvPr id="571412" name="Line 20"/>
          <p:cNvSpPr>
            <a:spLocks noChangeShapeType="1"/>
          </p:cNvSpPr>
          <p:nvPr/>
        </p:nvSpPr>
        <p:spPr bwMode="auto">
          <a:xfrm>
            <a:off x="5692775" y="2425700"/>
            <a:ext cx="3670300" cy="0"/>
          </a:xfrm>
          <a:prstGeom prst="line">
            <a:avLst/>
          </a:prstGeom>
          <a:noFill/>
          <a:ln w="9525">
            <a:solidFill>
              <a:schemeClr val="tx1"/>
            </a:solidFill>
            <a:round/>
            <a:headEnd/>
            <a:tailEnd/>
          </a:ln>
          <a:effectLst/>
        </p:spPr>
        <p:txBody>
          <a:bodyPr wrap="none" anchor="ctr"/>
          <a:lstStyle/>
          <a:p>
            <a:endParaRPr lang="zh-CN" altLang="en-US"/>
          </a:p>
        </p:txBody>
      </p:sp>
      <p:sp>
        <p:nvSpPr>
          <p:cNvPr id="571413" name="Line 21"/>
          <p:cNvSpPr>
            <a:spLocks noChangeShapeType="1"/>
          </p:cNvSpPr>
          <p:nvPr/>
        </p:nvSpPr>
        <p:spPr bwMode="auto">
          <a:xfrm>
            <a:off x="5692775" y="2828925"/>
            <a:ext cx="3670300" cy="0"/>
          </a:xfrm>
          <a:prstGeom prst="line">
            <a:avLst/>
          </a:prstGeom>
          <a:noFill/>
          <a:ln w="9525">
            <a:solidFill>
              <a:schemeClr val="tx1"/>
            </a:solidFill>
            <a:round/>
            <a:headEnd/>
            <a:tailEnd/>
          </a:ln>
          <a:effectLst/>
        </p:spPr>
        <p:txBody>
          <a:bodyPr wrap="none" anchor="ctr"/>
          <a:lstStyle/>
          <a:p>
            <a:endParaRPr lang="zh-CN" altLang="en-US"/>
          </a:p>
        </p:txBody>
      </p:sp>
      <p:sp>
        <p:nvSpPr>
          <p:cNvPr id="571414" name="Line 22"/>
          <p:cNvSpPr>
            <a:spLocks noChangeShapeType="1"/>
          </p:cNvSpPr>
          <p:nvPr/>
        </p:nvSpPr>
        <p:spPr bwMode="auto">
          <a:xfrm>
            <a:off x="5692775" y="3213100"/>
            <a:ext cx="3670300" cy="0"/>
          </a:xfrm>
          <a:prstGeom prst="line">
            <a:avLst/>
          </a:prstGeom>
          <a:noFill/>
          <a:ln w="9525">
            <a:solidFill>
              <a:schemeClr val="tx1"/>
            </a:solidFill>
            <a:round/>
            <a:headEnd/>
            <a:tailEnd/>
          </a:ln>
          <a:effectLst/>
        </p:spPr>
        <p:txBody>
          <a:bodyPr wrap="none" anchor="ctr"/>
          <a:lstStyle/>
          <a:p>
            <a:endParaRPr lang="zh-CN" altLang="en-US"/>
          </a:p>
        </p:txBody>
      </p:sp>
      <p:sp>
        <p:nvSpPr>
          <p:cNvPr id="571415" name="Line 23"/>
          <p:cNvSpPr>
            <a:spLocks noChangeShapeType="1"/>
          </p:cNvSpPr>
          <p:nvPr/>
        </p:nvSpPr>
        <p:spPr bwMode="auto">
          <a:xfrm rot="5400000" flipH="1">
            <a:off x="7330281" y="1823244"/>
            <a:ext cx="395288" cy="0"/>
          </a:xfrm>
          <a:prstGeom prst="line">
            <a:avLst/>
          </a:prstGeom>
          <a:noFill/>
          <a:ln w="9525">
            <a:solidFill>
              <a:schemeClr val="tx1"/>
            </a:solidFill>
            <a:round/>
            <a:headEnd/>
            <a:tailEnd/>
          </a:ln>
          <a:effectLst/>
        </p:spPr>
        <p:txBody>
          <a:bodyPr wrap="none" anchor="ctr"/>
          <a:lstStyle/>
          <a:p>
            <a:endParaRPr lang="zh-CN" altLang="en-US"/>
          </a:p>
        </p:txBody>
      </p:sp>
      <p:sp>
        <p:nvSpPr>
          <p:cNvPr id="571416" name="Text Box 24"/>
          <p:cNvSpPr txBox="1">
            <a:spLocks noChangeArrowheads="1"/>
          </p:cNvSpPr>
          <p:nvPr/>
        </p:nvSpPr>
        <p:spPr bwMode="auto">
          <a:xfrm>
            <a:off x="7953375" y="1549401"/>
            <a:ext cx="1201738"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路由标记</a:t>
            </a:r>
          </a:p>
        </p:txBody>
      </p:sp>
      <p:sp>
        <p:nvSpPr>
          <p:cNvPr id="571417" name="Text Box 25"/>
          <p:cNvSpPr txBox="1">
            <a:spLocks noChangeArrowheads="1"/>
          </p:cNvSpPr>
          <p:nvPr/>
        </p:nvSpPr>
        <p:spPr bwMode="auto">
          <a:xfrm>
            <a:off x="6962775" y="1970089"/>
            <a:ext cx="1200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网络地址</a:t>
            </a:r>
          </a:p>
        </p:txBody>
      </p:sp>
      <p:sp>
        <p:nvSpPr>
          <p:cNvPr id="571418" name="Text Box 26"/>
          <p:cNvSpPr txBox="1">
            <a:spLocks noChangeArrowheads="1"/>
          </p:cNvSpPr>
          <p:nvPr/>
        </p:nvSpPr>
        <p:spPr bwMode="auto">
          <a:xfrm>
            <a:off x="5867400" y="1568451"/>
            <a:ext cx="1708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地址族标识符</a:t>
            </a:r>
          </a:p>
        </p:txBody>
      </p:sp>
      <p:sp>
        <p:nvSpPr>
          <p:cNvPr id="571419" name="Text Box 27"/>
          <p:cNvSpPr txBox="1">
            <a:spLocks noChangeArrowheads="1"/>
          </p:cNvSpPr>
          <p:nvPr/>
        </p:nvSpPr>
        <p:spPr bwMode="auto">
          <a:xfrm>
            <a:off x="6908801" y="3216276"/>
            <a:ext cx="1438275"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距离 </a:t>
            </a:r>
            <a:r>
              <a:rPr kumimoji="1" lang="en-US" altLang="zh-CN" sz="2000">
                <a:solidFill>
                  <a:srgbClr val="333399"/>
                </a:solidFill>
                <a:latin typeface="Arial" charset="0"/>
              </a:rPr>
              <a:t>(1-16)</a:t>
            </a:r>
          </a:p>
        </p:txBody>
      </p:sp>
      <p:sp>
        <p:nvSpPr>
          <p:cNvPr id="571420" name="Rectangle 28"/>
          <p:cNvSpPr>
            <a:spLocks noChangeArrowheads="1"/>
          </p:cNvSpPr>
          <p:nvPr/>
        </p:nvSpPr>
        <p:spPr bwMode="auto">
          <a:xfrm>
            <a:off x="4381501" y="5218113"/>
            <a:ext cx="3840163" cy="622300"/>
          </a:xfrm>
          <a:prstGeom prst="rect">
            <a:avLst/>
          </a:prstGeom>
          <a:solidFill>
            <a:srgbClr val="CCECFF"/>
          </a:solidFill>
          <a:ln w="9525">
            <a:noFill/>
            <a:miter lim="800000"/>
            <a:headEnd/>
            <a:tailEnd/>
          </a:ln>
          <a:effectLst/>
        </p:spPr>
        <p:txBody>
          <a:bodyPr wrap="none" anchor="ctr"/>
          <a:lstStyle/>
          <a:p>
            <a:endParaRPr lang="zh-CN" altLang="en-US"/>
          </a:p>
        </p:txBody>
      </p:sp>
      <p:sp>
        <p:nvSpPr>
          <p:cNvPr id="571421" name="Line 29"/>
          <p:cNvSpPr>
            <a:spLocks noChangeShapeType="1"/>
          </p:cNvSpPr>
          <p:nvPr/>
        </p:nvSpPr>
        <p:spPr bwMode="auto">
          <a:xfrm>
            <a:off x="3659188" y="5205413"/>
            <a:ext cx="0" cy="647700"/>
          </a:xfrm>
          <a:prstGeom prst="line">
            <a:avLst/>
          </a:prstGeom>
          <a:noFill/>
          <a:ln w="9525">
            <a:solidFill>
              <a:schemeClr val="tx1"/>
            </a:solidFill>
            <a:round/>
            <a:headEnd/>
            <a:tailEnd/>
          </a:ln>
          <a:effectLst/>
        </p:spPr>
        <p:txBody>
          <a:bodyPr wrap="none" anchor="ctr"/>
          <a:lstStyle/>
          <a:p>
            <a:endParaRPr lang="zh-CN" altLang="en-US"/>
          </a:p>
        </p:txBody>
      </p:sp>
      <p:sp>
        <p:nvSpPr>
          <p:cNvPr id="571422" name="Text Box 30"/>
          <p:cNvSpPr txBox="1">
            <a:spLocks noChangeArrowheads="1"/>
          </p:cNvSpPr>
          <p:nvPr/>
        </p:nvSpPr>
        <p:spPr bwMode="auto">
          <a:xfrm>
            <a:off x="2706688" y="5235575"/>
            <a:ext cx="692150" cy="641350"/>
          </a:xfrm>
          <a:prstGeom prst="rect">
            <a:avLst/>
          </a:prstGeom>
          <a:noFill/>
          <a:ln w="9525">
            <a:noFill/>
            <a:miter lim="800000"/>
            <a:headEnd/>
            <a:tailEnd/>
          </a:ln>
          <a:effectLst/>
        </p:spPr>
        <p:txBody>
          <a:bodyPr wrap="none">
            <a:spAutoFit/>
          </a:bodyPr>
          <a:lstStyle/>
          <a:p>
            <a:pPr>
              <a:lnSpc>
                <a:spcPct val="90000"/>
              </a:lnSpc>
            </a:pPr>
            <a:r>
              <a:rPr kumimoji="1" lang="en-US" altLang="zh-CN" sz="2000">
                <a:solidFill>
                  <a:srgbClr val="333399"/>
                </a:solidFill>
                <a:latin typeface="Arial" charset="0"/>
              </a:rPr>
              <a:t>  IP </a:t>
            </a:r>
          </a:p>
          <a:p>
            <a:pPr>
              <a:lnSpc>
                <a:spcPct val="90000"/>
              </a:lnSpc>
            </a:pPr>
            <a:r>
              <a:rPr kumimoji="1" lang="zh-CN" altLang="en-US" sz="2000">
                <a:solidFill>
                  <a:srgbClr val="333399"/>
                </a:solidFill>
                <a:latin typeface="Arial" charset="0"/>
              </a:rPr>
              <a:t>首部</a:t>
            </a:r>
          </a:p>
        </p:txBody>
      </p:sp>
      <p:sp>
        <p:nvSpPr>
          <p:cNvPr id="571423" name="Line 31"/>
          <p:cNvSpPr>
            <a:spLocks noChangeShapeType="1"/>
          </p:cNvSpPr>
          <p:nvPr/>
        </p:nvSpPr>
        <p:spPr bwMode="auto">
          <a:xfrm>
            <a:off x="8234363" y="5915026"/>
            <a:ext cx="0" cy="619125"/>
          </a:xfrm>
          <a:prstGeom prst="line">
            <a:avLst/>
          </a:prstGeom>
          <a:noFill/>
          <a:ln w="9525">
            <a:solidFill>
              <a:schemeClr val="tx1"/>
            </a:solidFill>
            <a:round/>
            <a:headEnd/>
            <a:tailEnd/>
          </a:ln>
          <a:effectLst/>
        </p:spPr>
        <p:txBody>
          <a:bodyPr wrap="none" anchor="ctr"/>
          <a:lstStyle/>
          <a:p>
            <a:endParaRPr lang="zh-CN" altLang="en-US"/>
          </a:p>
        </p:txBody>
      </p:sp>
      <p:sp>
        <p:nvSpPr>
          <p:cNvPr id="571424" name="AutoShape 32"/>
          <p:cNvSpPr>
            <a:spLocks noChangeArrowheads="1"/>
          </p:cNvSpPr>
          <p:nvPr/>
        </p:nvSpPr>
        <p:spPr bwMode="auto">
          <a:xfrm>
            <a:off x="6067425" y="5113338"/>
            <a:ext cx="241300" cy="463550"/>
          </a:xfrm>
          <a:prstGeom prst="downArrow">
            <a:avLst>
              <a:gd name="adj1" fmla="val 50000"/>
              <a:gd name="adj2" fmla="val 48026"/>
            </a:avLst>
          </a:prstGeom>
          <a:solidFill>
            <a:schemeClr val="accent1"/>
          </a:solidFill>
          <a:ln w="9525">
            <a:solidFill>
              <a:srgbClr val="333399"/>
            </a:solidFill>
            <a:miter lim="800000"/>
            <a:headEnd/>
            <a:tailEnd/>
          </a:ln>
          <a:effectLst/>
        </p:spPr>
        <p:txBody>
          <a:bodyPr vert="eaVert" wrap="none" anchor="ctr"/>
          <a:lstStyle/>
          <a:p>
            <a:endParaRPr lang="zh-CN" altLang="en-US"/>
          </a:p>
        </p:txBody>
      </p:sp>
      <p:sp>
        <p:nvSpPr>
          <p:cNvPr id="571425" name="Text Box 33"/>
          <p:cNvSpPr txBox="1">
            <a:spLocks noChangeArrowheads="1"/>
          </p:cNvSpPr>
          <p:nvPr/>
        </p:nvSpPr>
        <p:spPr bwMode="auto">
          <a:xfrm>
            <a:off x="3713163" y="5235575"/>
            <a:ext cx="792162" cy="641350"/>
          </a:xfrm>
          <a:prstGeom prst="rect">
            <a:avLst/>
          </a:prstGeom>
          <a:noFill/>
          <a:ln w="9525">
            <a:noFill/>
            <a:miter lim="800000"/>
            <a:headEnd/>
            <a:tailEnd/>
          </a:ln>
          <a:effectLst/>
        </p:spPr>
        <p:txBody>
          <a:bodyPr wrap="none">
            <a:spAutoFit/>
          </a:bodyPr>
          <a:lstStyle/>
          <a:p>
            <a:pPr>
              <a:lnSpc>
                <a:spcPct val="90000"/>
              </a:lnSpc>
            </a:pPr>
            <a:r>
              <a:rPr kumimoji="1" lang="en-US" altLang="zh-CN" sz="2000">
                <a:solidFill>
                  <a:srgbClr val="333399"/>
                </a:solidFill>
                <a:latin typeface="Arial" charset="0"/>
              </a:rPr>
              <a:t>UDP </a:t>
            </a:r>
          </a:p>
          <a:p>
            <a:pPr>
              <a:lnSpc>
                <a:spcPct val="90000"/>
              </a:lnSpc>
            </a:pPr>
            <a:r>
              <a:rPr kumimoji="1" lang="zh-CN" altLang="en-US" sz="2000">
                <a:solidFill>
                  <a:srgbClr val="333399"/>
                </a:solidFill>
                <a:latin typeface="Arial" charset="0"/>
              </a:rPr>
              <a:t>首部</a:t>
            </a:r>
          </a:p>
        </p:txBody>
      </p:sp>
      <p:sp>
        <p:nvSpPr>
          <p:cNvPr id="571426" name="Line 34"/>
          <p:cNvSpPr>
            <a:spLocks noChangeShapeType="1"/>
          </p:cNvSpPr>
          <p:nvPr/>
        </p:nvSpPr>
        <p:spPr bwMode="auto">
          <a:xfrm>
            <a:off x="4381500" y="5218113"/>
            <a:ext cx="0" cy="646112"/>
          </a:xfrm>
          <a:prstGeom prst="line">
            <a:avLst/>
          </a:prstGeom>
          <a:noFill/>
          <a:ln w="9525">
            <a:solidFill>
              <a:schemeClr val="tx1"/>
            </a:solidFill>
            <a:round/>
            <a:headEnd/>
            <a:tailEnd/>
          </a:ln>
          <a:effectLst/>
        </p:spPr>
        <p:txBody>
          <a:bodyPr wrap="none" anchor="ctr"/>
          <a:lstStyle/>
          <a:p>
            <a:endParaRPr lang="zh-CN" altLang="en-US"/>
          </a:p>
        </p:txBody>
      </p:sp>
      <p:sp>
        <p:nvSpPr>
          <p:cNvPr id="571427" name="AutoShape 35"/>
          <p:cNvSpPr>
            <a:spLocks/>
          </p:cNvSpPr>
          <p:nvPr/>
        </p:nvSpPr>
        <p:spPr bwMode="auto">
          <a:xfrm>
            <a:off x="9421813" y="1630364"/>
            <a:ext cx="246062" cy="1976437"/>
          </a:xfrm>
          <a:prstGeom prst="rightBrace">
            <a:avLst>
              <a:gd name="adj1" fmla="val 66936"/>
              <a:gd name="adj2" fmla="val 50000"/>
            </a:avLst>
          </a:prstGeom>
          <a:noFill/>
          <a:ln w="19050">
            <a:solidFill>
              <a:srgbClr val="333399"/>
            </a:solidFill>
            <a:round/>
            <a:headEnd/>
            <a:tailEnd/>
          </a:ln>
          <a:effectLst/>
        </p:spPr>
        <p:txBody>
          <a:bodyPr wrap="none" anchor="ctr"/>
          <a:lstStyle/>
          <a:p>
            <a:endParaRPr lang="zh-CN" altLang="en-US"/>
          </a:p>
        </p:txBody>
      </p:sp>
      <p:sp>
        <p:nvSpPr>
          <p:cNvPr id="571428" name="Line 36"/>
          <p:cNvSpPr>
            <a:spLocks noChangeShapeType="1"/>
          </p:cNvSpPr>
          <p:nvPr/>
        </p:nvSpPr>
        <p:spPr bwMode="auto">
          <a:xfrm>
            <a:off x="5060950" y="4038601"/>
            <a:ext cx="0" cy="646113"/>
          </a:xfrm>
          <a:prstGeom prst="line">
            <a:avLst/>
          </a:prstGeom>
          <a:noFill/>
          <a:ln w="19050">
            <a:solidFill>
              <a:schemeClr val="tx1"/>
            </a:solidFill>
            <a:round/>
            <a:headEnd/>
            <a:tailEnd/>
          </a:ln>
          <a:effectLst/>
        </p:spPr>
        <p:txBody>
          <a:bodyPr wrap="none" anchor="ctr"/>
          <a:lstStyle/>
          <a:p>
            <a:endParaRPr lang="zh-CN" altLang="en-US"/>
          </a:p>
        </p:txBody>
      </p:sp>
      <p:sp>
        <p:nvSpPr>
          <p:cNvPr id="571429" name="Line 37"/>
          <p:cNvSpPr>
            <a:spLocks noChangeShapeType="1"/>
          </p:cNvSpPr>
          <p:nvPr/>
        </p:nvSpPr>
        <p:spPr bwMode="auto">
          <a:xfrm>
            <a:off x="4381500" y="4759326"/>
            <a:ext cx="0" cy="322263"/>
          </a:xfrm>
          <a:prstGeom prst="line">
            <a:avLst/>
          </a:prstGeom>
          <a:noFill/>
          <a:ln w="9525">
            <a:solidFill>
              <a:schemeClr val="tx1"/>
            </a:solidFill>
            <a:round/>
            <a:headEnd/>
            <a:tailEnd/>
          </a:ln>
          <a:effectLst/>
        </p:spPr>
        <p:txBody>
          <a:bodyPr wrap="none" anchor="ctr"/>
          <a:lstStyle/>
          <a:p>
            <a:endParaRPr lang="zh-CN" altLang="en-US"/>
          </a:p>
        </p:txBody>
      </p:sp>
      <p:sp>
        <p:nvSpPr>
          <p:cNvPr id="571430" name="Line 38"/>
          <p:cNvSpPr>
            <a:spLocks noChangeShapeType="1"/>
          </p:cNvSpPr>
          <p:nvPr/>
        </p:nvSpPr>
        <p:spPr bwMode="auto">
          <a:xfrm>
            <a:off x="8239125" y="4729163"/>
            <a:ext cx="0" cy="322262"/>
          </a:xfrm>
          <a:prstGeom prst="line">
            <a:avLst/>
          </a:prstGeom>
          <a:noFill/>
          <a:ln w="9525">
            <a:solidFill>
              <a:schemeClr val="tx1"/>
            </a:solidFill>
            <a:round/>
            <a:headEnd/>
            <a:tailEnd/>
          </a:ln>
          <a:effectLst/>
        </p:spPr>
        <p:txBody>
          <a:bodyPr wrap="none" anchor="ctr"/>
          <a:lstStyle/>
          <a:p>
            <a:endParaRPr lang="zh-CN" altLang="en-US"/>
          </a:p>
        </p:txBody>
      </p:sp>
      <p:sp>
        <p:nvSpPr>
          <p:cNvPr id="571431" name="Text Box 39"/>
          <p:cNvSpPr txBox="1">
            <a:spLocks noChangeArrowheads="1"/>
          </p:cNvSpPr>
          <p:nvPr/>
        </p:nvSpPr>
        <p:spPr bwMode="auto">
          <a:xfrm>
            <a:off x="4365625" y="4105276"/>
            <a:ext cx="692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首部</a:t>
            </a:r>
          </a:p>
        </p:txBody>
      </p:sp>
      <p:sp>
        <p:nvSpPr>
          <p:cNvPr id="571432" name="Text Box 40"/>
          <p:cNvSpPr txBox="1">
            <a:spLocks noChangeArrowheads="1"/>
          </p:cNvSpPr>
          <p:nvPr/>
        </p:nvSpPr>
        <p:spPr bwMode="auto">
          <a:xfrm>
            <a:off x="5922963" y="4105276"/>
            <a:ext cx="1200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路由部分</a:t>
            </a:r>
          </a:p>
        </p:txBody>
      </p:sp>
      <p:sp>
        <p:nvSpPr>
          <p:cNvPr id="571433" name="Rectangle 41"/>
          <p:cNvSpPr>
            <a:spLocks noChangeArrowheads="1"/>
          </p:cNvSpPr>
          <p:nvPr/>
        </p:nvSpPr>
        <p:spPr bwMode="auto">
          <a:xfrm>
            <a:off x="1631951" y="2498725"/>
            <a:ext cx="3629025" cy="401638"/>
          </a:xfrm>
          <a:prstGeom prst="rect">
            <a:avLst/>
          </a:prstGeom>
          <a:solidFill>
            <a:srgbClr val="CCECFF"/>
          </a:solidFill>
          <a:ln w="9525">
            <a:solidFill>
              <a:schemeClr val="tx1"/>
            </a:solidFill>
            <a:miter lim="800000"/>
            <a:headEnd/>
            <a:tailEnd/>
          </a:ln>
          <a:effectLst/>
        </p:spPr>
        <p:txBody>
          <a:bodyPr wrap="none" anchor="ctr"/>
          <a:lstStyle/>
          <a:p>
            <a:endParaRPr lang="zh-CN" altLang="en-US"/>
          </a:p>
        </p:txBody>
      </p:sp>
      <p:sp>
        <p:nvSpPr>
          <p:cNvPr id="571434" name="Line 42"/>
          <p:cNvSpPr>
            <a:spLocks noChangeShapeType="1"/>
          </p:cNvSpPr>
          <p:nvPr/>
        </p:nvSpPr>
        <p:spPr bwMode="auto">
          <a:xfrm rot="-5400000">
            <a:off x="2335213" y="2701925"/>
            <a:ext cx="406400" cy="0"/>
          </a:xfrm>
          <a:prstGeom prst="line">
            <a:avLst/>
          </a:prstGeom>
          <a:noFill/>
          <a:ln w="9525">
            <a:solidFill>
              <a:schemeClr val="tx1"/>
            </a:solidFill>
            <a:round/>
            <a:headEnd/>
            <a:tailEnd/>
          </a:ln>
          <a:effectLst/>
        </p:spPr>
        <p:txBody>
          <a:bodyPr wrap="none" anchor="ctr"/>
          <a:lstStyle/>
          <a:p>
            <a:endParaRPr lang="zh-CN" altLang="en-US"/>
          </a:p>
        </p:txBody>
      </p:sp>
      <p:sp>
        <p:nvSpPr>
          <p:cNvPr id="571435" name="Line 43"/>
          <p:cNvSpPr>
            <a:spLocks noChangeShapeType="1"/>
          </p:cNvSpPr>
          <p:nvPr/>
        </p:nvSpPr>
        <p:spPr bwMode="auto">
          <a:xfrm rot="-5400000">
            <a:off x="3242469" y="2702719"/>
            <a:ext cx="407988" cy="0"/>
          </a:xfrm>
          <a:prstGeom prst="line">
            <a:avLst/>
          </a:prstGeom>
          <a:noFill/>
          <a:ln w="9525">
            <a:solidFill>
              <a:schemeClr val="tx1"/>
            </a:solidFill>
            <a:round/>
            <a:headEnd/>
            <a:tailEnd/>
          </a:ln>
          <a:effectLst/>
        </p:spPr>
        <p:txBody>
          <a:bodyPr wrap="none" anchor="ctr"/>
          <a:lstStyle/>
          <a:p>
            <a:endParaRPr lang="zh-CN" altLang="en-US"/>
          </a:p>
        </p:txBody>
      </p:sp>
      <p:sp>
        <p:nvSpPr>
          <p:cNvPr id="571436" name="Text Box 44"/>
          <p:cNvSpPr txBox="1">
            <a:spLocks noChangeArrowheads="1"/>
          </p:cNvSpPr>
          <p:nvPr/>
        </p:nvSpPr>
        <p:spPr bwMode="auto">
          <a:xfrm>
            <a:off x="3911600" y="2457451"/>
            <a:ext cx="903288"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必为 </a:t>
            </a:r>
            <a:r>
              <a:rPr kumimoji="1" lang="en-US" altLang="zh-CN" sz="2000">
                <a:solidFill>
                  <a:srgbClr val="333399"/>
                </a:solidFill>
                <a:latin typeface="Arial" charset="0"/>
              </a:rPr>
              <a:t>0</a:t>
            </a:r>
          </a:p>
        </p:txBody>
      </p:sp>
      <p:sp>
        <p:nvSpPr>
          <p:cNvPr id="571437" name="Text Box 45"/>
          <p:cNvSpPr txBox="1">
            <a:spLocks noChangeArrowheads="1"/>
          </p:cNvSpPr>
          <p:nvPr/>
        </p:nvSpPr>
        <p:spPr bwMode="auto">
          <a:xfrm>
            <a:off x="2663825" y="2451101"/>
            <a:ext cx="692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版本</a:t>
            </a:r>
          </a:p>
        </p:txBody>
      </p:sp>
      <p:sp>
        <p:nvSpPr>
          <p:cNvPr id="571438" name="Text Box 46"/>
          <p:cNvSpPr txBox="1">
            <a:spLocks noChangeArrowheads="1"/>
          </p:cNvSpPr>
          <p:nvPr/>
        </p:nvSpPr>
        <p:spPr bwMode="auto">
          <a:xfrm>
            <a:off x="1739900" y="2439989"/>
            <a:ext cx="692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命令</a:t>
            </a:r>
          </a:p>
        </p:txBody>
      </p:sp>
      <p:sp>
        <p:nvSpPr>
          <p:cNvPr id="571439" name="Line 47"/>
          <p:cNvSpPr>
            <a:spLocks noChangeShapeType="1"/>
          </p:cNvSpPr>
          <p:nvPr/>
        </p:nvSpPr>
        <p:spPr bwMode="auto">
          <a:xfrm>
            <a:off x="1652589" y="2241550"/>
            <a:ext cx="3627437" cy="0"/>
          </a:xfrm>
          <a:prstGeom prst="line">
            <a:avLst/>
          </a:prstGeom>
          <a:noFill/>
          <a:ln w="9525">
            <a:solidFill>
              <a:schemeClr val="tx1"/>
            </a:solidFill>
            <a:round/>
            <a:headEnd type="triangle" w="sm" len="med"/>
            <a:tailEnd type="triangle" w="sm" len="med"/>
          </a:ln>
          <a:effectLst/>
        </p:spPr>
        <p:txBody>
          <a:bodyPr wrap="none" anchor="ctr"/>
          <a:lstStyle/>
          <a:p>
            <a:endParaRPr lang="zh-CN" altLang="en-US"/>
          </a:p>
        </p:txBody>
      </p:sp>
      <p:sp>
        <p:nvSpPr>
          <p:cNvPr id="571440" name="Text Box 48"/>
          <p:cNvSpPr txBox="1">
            <a:spLocks noChangeArrowheads="1"/>
          </p:cNvSpPr>
          <p:nvPr/>
        </p:nvSpPr>
        <p:spPr bwMode="auto">
          <a:xfrm>
            <a:off x="3108325" y="2003426"/>
            <a:ext cx="973138" cy="396875"/>
          </a:xfrm>
          <a:prstGeom prst="rect">
            <a:avLst/>
          </a:prstGeom>
          <a:solidFill>
            <a:schemeClr val="bg1"/>
          </a:solidFill>
          <a:ln w="9525">
            <a:noFill/>
            <a:miter lim="800000"/>
            <a:headEnd/>
            <a:tailEnd/>
          </a:ln>
          <a:effectLst/>
        </p:spPr>
        <p:txBody>
          <a:bodyPr wrap="none">
            <a:spAutoFit/>
          </a:bodyPr>
          <a:lstStyle/>
          <a:p>
            <a:r>
              <a:rPr kumimoji="1" lang="en-US" altLang="zh-CN" sz="2000">
                <a:solidFill>
                  <a:srgbClr val="333399"/>
                </a:solidFill>
                <a:latin typeface="Arial" charset="0"/>
              </a:rPr>
              <a:t> 4 </a:t>
            </a:r>
            <a:r>
              <a:rPr kumimoji="1" lang="zh-CN" altLang="en-US" sz="2000">
                <a:solidFill>
                  <a:srgbClr val="333399"/>
                </a:solidFill>
                <a:latin typeface="Arial" charset="0"/>
              </a:rPr>
              <a:t>字节</a:t>
            </a:r>
          </a:p>
        </p:txBody>
      </p:sp>
      <p:sp>
        <p:nvSpPr>
          <p:cNvPr id="571441" name="Text Box 49"/>
          <p:cNvSpPr txBox="1">
            <a:spLocks noChangeArrowheads="1"/>
          </p:cNvSpPr>
          <p:nvPr/>
        </p:nvSpPr>
        <p:spPr bwMode="auto">
          <a:xfrm>
            <a:off x="6962775" y="2401889"/>
            <a:ext cx="1200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子网掩码</a:t>
            </a:r>
          </a:p>
        </p:txBody>
      </p:sp>
      <p:sp>
        <p:nvSpPr>
          <p:cNvPr id="571442" name="Text Box 50"/>
          <p:cNvSpPr txBox="1">
            <a:spLocks noChangeArrowheads="1"/>
          </p:cNvSpPr>
          <p:nvPr/>
        </p:nvSpPr>
        <p:spPr bwMode="auto">
          <a:xfrm>
            <a:off x="6569075" y="2784476"/>
            <a:ext cx="2217738"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下一跳路由器地址</a:t>
            </a:r>
          </a:p>
        </p:txBody>
      </p:sp>
      <p:sp>
        <p:nvSpPr>
          <p:cNvPr id="571443" name="Text Box 51"/>
          <p:cNvSpPr txBox="1">
            <a:spLocks noChangeArrowheads="1"/>
          </p:cNvSpPr>
          <p:nvPr/>
        </p:nvSpPr>
        <p:spPr bwMode="auto">
          <a:xfrm>
            <a:off x="5091114" y="5864226"/>
            <a:ext cx="2060575" cy="396875"/>
          </a:xfrm>
          <a:prstGeom prst="rect">
            <a:avLst/>
          </a:prstGeom>
          <a:solidFill>
            <a:schemeClr val="bg1"/>
          </a:solidFill>
          <a:ln w="9525">
            <a:noFill/>
            <a:miter lim="800000"/>
            <a:headEnd/>
            <a:tailEnd/>
          </a:ln>
          <a:effectLst/>
        </p:spPr>
        <p:txBody>
          <a:bodyPr wrap="none">
            <a:spAutoFit/>
          </a:bodyPr>
          <a:lstStyle/>
          <a:p>
            <a:r>
              <a:rPr kumimoji="1" lang="en-US" altLang="zh-CN" sz="2000">
                <a:solidFill>
                  <a:srgbClr val="333399"/>
                </a:solidFill>
                <a:latin typeface="Arial" charset="0"/>
              </a:rPr>
              <a:t>UDP </a:t>
            </a:r>
            <a:r>
              <a:rPr kumimoji="1" lang="zh-CN" altLang="en-US" sz="2000">
                <a:solidFill>
                  <a:srgbClr val="333399"/>
                </a:solidFill>
                <a:latin typeface="Arial" charset="0"/>
              </a:rPr>
              <a:t>用户数据报</a:t>
            </a:r>
          </a:p>
        </p:txBody>
      </p:sp>
      <p:sp>
        <p:nvSpPr>
          <p:cNvPr id="571444" name="Line 52"/>
          <p:cNvSpPr>
            <a:spLocks noChangeShapeType="1"/>
          </p:cNvSpPr>
          <p:nvPr/>
        </p:nvSpPr>
        <p:spPr bwMode="auto">
          <a:xfrm>
            <a:off x="3662363" y="5915026"/>
            <a:ext cx="0" cy="322263"/>
          </a:xfrm>
          <a:prstGeom prst="line">
            <a:avLst/>
          </a:prstGeom>
          <a:noFill/>
          <a:ln w="9525">
            <a:solidFill>
              <a:schemeClr val="tx1"/>
            </a:solidFill>
            <a:round/>
            <a:headEnd/>
            <a:tailEnd/>
          </a:ln>
          <a:effectLst/>
        </p:spPr>
        <p:txBody>
          <a:bodyPr wrap="none" anchor="ctr"/>
          <a:lstStyle/>
          <a:p>
            <a:endParaRPr lang="zh-CN" altLang="en-US"/>
          </a:p>
        </p:txBody>
      </p:sp>
      <p:sp>
        <p:nvSpPr>
          <p:cNvPr id="571445" name="Freeform 53"/>
          <p:cNvSpPr>
            <a:spLocks/>
          </p:cNvSpPr>
          <p:nvPr/>
        </p:nvSpPr>
        <p:spPr bwMode="auto">
          <a:xfrm>
            <a:off x="9551988" y="2617788"/>
            <a:ext cx="576262" cy="1674812"/>
          </a:xfrm>
          <a:custGeom>
            <a:avLst/>
            <a:gdLst/>
            <a:ahLst/>
            <a:cxnLst>
              <a:cxn ang="0">
                <a:pos x="46" y="0"/>
              </a:cxn>
              <a:cxn ang="0">
                <a:pos x="363" y="0"/>
              </a:cxn>
              <a:cxn ang="0">
                <a:pos x="0" y="1088"/>
              </a:cxn>
            </a:cxnLst>
            <a:rect l="0" t="0" r="r" b="b"/>
            <a:pathLst>
              <a:path w="363" h="1088">
                <a:moveTo>
                  <a:pt x="46" y="0"/>
                </a:moveTo>
                <a:lnTo>
                  <a:pt x="363" y="0"/>
                </a:lnTo>
                <a:lnTo>
                  <a:pt x="0" y="1088"/>
                </a:lnTo>
              </a:path>
            </a:pathLst>
          </a:custGeom>
          <a:noFill/>
          <a:ln w="28575" cmpd="sng">
            <a:solidFill>
              <a:srgbClr val="333399"/>
            </a:solidFill>
            <a:round/>
            <a:headEnd/>
            <a:tailEnd/>
          </a:ln>
          <a:effectLst/>
        </p:spPr>
        <p:txBody>
          <a:bodyPr/>
          <a:lstStyle/>
          <a:p>
            <a:endParaRPr lang="zh-CN" altLang="en-US"/>
          </a:p>
        </p:txBody>
      </p:sp>
      <p:sp>
        <p:nvSpPr>
          <p:cNvPr id="55" name="灯片编号占位符 54"/>
          <p:cNvSpPr>
            <a:spLocks noGrp="1"/>
          </p:cNvSpPr>
          <p:nvPr>
            <p:ph type="sldNum" sz="quarter" idx="12"/>
          </p:nvPr>
        </p:nvSpPr>
        <p:spPr/>
        <p:txBody>
          <a:bodyPr/>
          <a:lstStyle/>
          <a:p>
            <a:fld id="{E4E48599-B357-448A-84B1-94919B60A458}" type="slidenum">
              <a:rPr lang="en-US" altLang="zh-CN" smtClean="0"/>
              <a:pPr/>
              <a:t>158</a:t>
            </a:fld>
            <a:endParaRPr lang="en-US" altLang="zh-CN"/>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type="title"/>
          </p:nvPr>
        </p:nvSpPr>
        <p:spPr>
          <a:xfrm>
            <a:off x="2443164" y="214314"/>
            <a:ext cx="8116887" cy="1462087"/>
          </a:xfrm>
        </p:spPr>
        <p:txBody>
          <a:bodyPr/>
          <a:lstStyle/>
          <a:p>
            <a:pPr algn="ctr"/>
            <a:r>
              <a:rPr lang="en-US" altLang="zh-CN"/>
              <a:t>RIP2 </a:t>
            </a:r>
            <a:r>
              <a:rPr lang="zh-CN" altLang="en-US"/>
              <a:t>的报文</a:t>
            </a:r>
            <a:br>
              <a:rPr lang="zh-CN" altLang="en-US"/>
            </a:br>
            <a:r>
              <a:rPr lang="zh-CN" altLang="en-US"/>
              <a:t>由首部和路由部分组成。</a:t>
            </a:r>
          </a:p>
        </p:txBody>
      </p:sp>
      <p:sp>
        <p:nvSpPr>
          <p:cNvPr id="572419" name="Rectangle 3"/>
          <p:cNvSpPr>
            <a:spLocks noGrp="1" noChangeArrowheads="1"/>
          </p:cNvSpPr>
          <p:nvPr>
            <p:ph type="body" idx="1"/>
          </p:nvPr>
        </p:nvSpPr>
        <p:spPr>
          <a:xfrm>
            <a:off x="2424113" y="1916113"/>
            <a:ext cx="7632700" cy="4475162"/>
          </a:xfrm>
          <a:noFill/>
        </p:spPr>
        <p:txBody>
          <a:bodyPr/>
          <a:lstStyle/>
          <a:p>
            <a:pPr algn="just"/>
            <a:r>
              <a:rPr lang="en-US" altLang="zh-CN" sz="2800" dirty="0"/>
              <a:t>RIP2 </a:t>
            </a:r>
            <a:r>
              <a:rPr lang="zh-CN" altLang="en-US" sz="2800" dirty="0"/>
              <a:t>报文中的</a:t>
            </a:r>
            <a:r>
              <a:rPr lang="zh-CN" altLang="en-US" sz="2800" dirty="0">
                <a:solidFill>
                  <a:srgbClr val="FF0000"/>
                </a:solidFill>
              </a:rPr>
              <a:t>路由部分</a:t>
            </a:r>
            <a:r>
              <a:rPr lang="zh-CN" altLang="en-US" sz="2800" dirty="0"/>
              <a:t>由若干个路由信息组成。每个路由信息需要用 </a:t>
            </a:r>
            <a:r>
              <a:rPr lang="en-US" altLang="zh-CN" sz="2800" dirty="0"/>
              <a:t>20 </a:t>
            </a:r>
            <a:r>
              <a:rPr lang="zh-CN" altLang="en-US" sz="2800" dirty="0"/>
              <a:t>个字节。地址族标识符（又称为地址类别）字段用来标志所使用的地址协议。</a:t>
            </a:r>
          </a:p>
          <a:p>
            <a:pPr algn="just"/>
            <a:r>
              <a:rPr lang="zh-CN" altLang="en-US" sz="2800" dirty="0"/>
              <a:t>路由标记填入自治系统的号码，这是考虑使</a:t>
            </a:r>
            <a:r>
              <a:rPr lang="en-US" altLang="zh-CN" sz="2800" dirty="0"/>
              <a:t>RIP </a:t>
            </a:r>
            <a:r>
              <a:rPr lang="zh-CN" altLang="en-US" sz="2800" dirty="0"/>
              <a:t>有可能收到本自治系统以外的路由选择信息。再后面指出某个网络地址、该网络的子网掩码、下一跳路由器地址以及到此网络的距离。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159</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24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1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3"/>
          <p:cNvSpPr>
            <a:spLocks noGrp="1" noChangeArrowheads="1"/>
          </p:cNvSpPr>
          <p:nvPr>
            <p:ph type="body" idx="1"/>
          </p:nvPr>
        </p:nvSpPr>
        <p:spPr>
          <a:xfrm>
            <a:off x="2566988" y="1916114"/>
            <a:ext cx="7772400" cy="4537075"/>
          </a:xfrm>
        </p:spPr>
        <p:txBody>
          <a:bodyPr/>
          <a:lstStyle/>
          <a:p>
            <a:r>
              <a:rPr lang="zh-CN" altLang="en-US" sz="2400"/>
              <a:t>互连在一起的网络要进行通信，会遇到许多问题需要解决，如：</a:t>
            </a:r>
          </a:p>
          <a:p>
            <a:pPr lvl="1"/>
            <a:r>
              <a:rPr lang="zh-CN" altLang="en-US" sz="2000">
                <a:solidFill>
                  <a:srgbClr val="333399"/>
                </a:solidFill>
                <a:latin typeface="Arial" charset="0"/>
                <a:ea typeface="黑体" pitchFamily="2" charset="-122"/>
              </a:rPr>
              <a:t>不同的寻址方案</a:t>
            </a:r>
          </a:p>
          <a:p>
            <a:pPr lvl="1"/>
            <a:r>
              <a:rPr lang="zh-CN" altLang="en-US" sz="2000">
                <a:solidFill>
                  <a:srgbClr val="333399"/>
                </a:solidFill>
                <a:latin typeface="Arial" charset="0"/>
                <a:ea typeface="黑体" pitchFamily="2" charset="-122"/>
              </a:rPr>
              <a:t>不同的最大分组长度</a:t>
            </a:r>
          </a:p>
          <a:p>
            <a:pPr lvl="1"/>
            <a:r>
              <a:rPr lang="zh-CN" altLang="en-US" sz="2000">
                <a:solidFill>
                  <a:srgbClr val="333399"/>
                </a:solidFill>
                <a:latin typeface="Arial" charset="0"/>
                <a:ea typeface="黑体" pitchFamily="2" charset="-122"/>
              </a:rPr>
              <a:t>不同的网络接入机制</a:t>
            </a:r>
          </a:p>
          <a:p>
            <a:pPr lvl="1"/>
            <a:r>
              <a:rPr lang="zh-CN" altLang="en-US" sz="2000">
                <a:solidFill>
                  <a:srgbClr val="333399"/>
                </a:solidFill>
                <a:latin typeface="Arial" charset="0"/>
                <a:ea typeface="黑体" pitchFamily="2" charset="-122"/>
              </a:rPr>
              <a:t>不同的超时控制</a:t>
            </a:r>
          </a:p>
          <a:p>
            <a:pPr lvl="1"/>
            <a:r>
              <a:rPr lang="zh-CN" altLang="en-US" sz="2000">
                <a:solidFill>
                  <a:srgbClr val="333399"/>
                </a:solidFill>
                <a:latin typeface="Arial" charset="0"/>
                <a:ea typeface="黑体" pitchFamily="2" charset="-122"/>
              </a:rPr>
              <a:t>不同的差错恢复方法</a:t>
            </a:r>
          </a:p>
          <a:p>
            <a:pPr lvl="1"/>
            <a:r>
              <a:rPr lang="zh-CN" altLang="en-US" sz="2000">
                <a:solidFill>
                  <a:srgbClr val="333399"/>
                </a:solidFill>
                <a:latin typeface="Arial" charset="0"/>
                <a:ea typeface="黑体" pitchFamily="2" charset="-122"/>
              </a:rPr>
              <a:t>不同的状态报告方法</a:t>
            </a:r>
          </a:p>
          <a:p>
            <a:pPr lvl="1"/>
            <a:r>
              <a:rPr lang="zh-CN" altLang="en-US" sz="2000">
                <a:solidFill>
                  <a:srgbClr val="333399"/>
                </a:solidFill>
                <a:latin typeface="Arial" charset="0"/>
                <a:ea typeface="黑体" pitchFamily="2" charset="-122"/>
              </a:rPr>
              <a:t>不同的路由选择技术</a:t>
            </a:r>
          </a:p>
          <a:p>
            <a:pPr lvl="1"/>
            <a:r>
              <a:rPr lang="zh-CN" altLang="en-US" sz="2000">
                <a:solidFill>
                  <a:srgbClr val="333399"/>
                </a:solidFill>
                <a:latin typeface="Arial" charset="0"/>
                <a:ea typeface="黑体" pitchFamily="2" charset="-122"/>
              </a:rPr>
              <a:t>不同的用户接入控制</a:t>
            </a:r>
          </a:p>
          <a:p>
            <a:pPr lvl="1"/>
            <a:r>
              <a:rPr lang="zh-CN" altLang="en-US" sz="2000">
                <a:solidFill>
                  <a:srgbClr val="333399"/>
                </a:solidFill>
                <a:latin typeface="Arial" charset="0"/>
                <a:ea typeface="黑体" pitchFamily="2" charset="-122"/>
              </a:rPr>
              <a:t>不同的服务（面向连接服务和无连接服务）</a:t>
            </a:r>
          </a:p>
          <a:p>
            <a:pPr lvl="1"/>
            <a:r>
              <a:rPr lang="zh-CN" altLang="en-US" sz="2000">
                <a:solidFill>
                  <a:srgbClr val="333399"/>
                </a:solidFill>
                <a:latin typeface="Arial" charset="0"/>
                <a:ea typeface="黑体" pitchFamily="2" charset="-122"/>
              </a:rPr>
              <a:t>不同的管理与控制方式 </a:t>
            </a:r>
          </a:p>
        </p:txBody>
      </p:sp>
      <p:sp>
        <p:nvSpPr>
          <p:cNvPr id="140290" name="Rectangle 2"/>
          <p:cNvSpPr>
            <a:spLocks noGrp="1" noChangeArrowheads="1"/>
          </p:cNvSpPr>
          <p:nvPr>
            <p:ph type="title"/>
          </p:nvPr>
        </p:nvSpPr>
        <p:spPr>
          <a:xfrm>
            <a:off x="2674939" y="214314"/>
            <a:ext cx="7165975" cy="1462087"/>
          </a:xfrm>
        </p:spPr>
        <p:txBody>
          <a:bodyPr/>
          <a:lstStyle/>
          <a:p>
            <a:pPr algn="ctr"/>
            <a:r>
              <a:rPr lang="en-US" altLang="zh-CN"/>
              <a:t>4.2.1  </a:t>
            </a:r>
            <a:r>
              <a:rPr lang="zh-CN" altLang="en-US"/>
              <a:t>虚拟互连网络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16</a:t>
            </a:fld>
            <a:endParaRPr lang="en-US" altLang="zh-CN"/>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a:xfrm>
            <a:off x="2443164" y="214314"/>
            <a:ext cx="8116887" cy="1462087"/>
          </a:xfrm>
        </p:spPr>
        <p:txBody>
          <a:bodyPr/>
          <a:lstStyle/>
          <a:p>
            <a:pPr algn="ctr"/>
            <a:r>
              <a:rPr lang="en-US" altLang="zh-CN"/>
              <a:t>RIP </a:t>
            </a:r>
            <a:r>
              <a:rPr lang="zh-CN" altLang="en-US"/>
              <a:t>协议的优缺点 </a:t>
            </a:r>
          </a:p>
        </p:txBody>
      </p:sp>
      <p:sp>
        <p:nvSpPr>
          <p:cNvPr id="573443" name="Rectangle 3"/>
          <p:cNvSpPr>
            <a:spLocks noGrp="1" noChangeArrowheads="1"/>
          </p:cNvSpPr>
          <p:nvPr>
            <p:ph type="body" idx="1"/>
          </p:nvPr>
        </p:nvSpPr>
        <p:spPr>
          <a:xfrm>
            <a:off x="2424113" y="1916113"/>
            <a:ext cx="7632700" cy="4475162"/>
          </a:xfrm>
          <a:noFill/>
        </p:spPr>
        <p:txBody>
          <a:bodyPr/>
          <a:lstStyle/>
          <a:p>
            <a:pPr algn="just"/>
            <a:r>
              <a:rPr lang="en-US" altLang="zh-CN" sz="2800" dirty="0"/>
              <a:t>RIP </a:t>
            </a:r>
            <a:r>
              <a:rPr lang="zh-CN" altLang="en-US" sz="2800" dirty="0"/>
              <a:t>存在的一个问题是当网络出现故障时，要经过比较长的时间才能将此信息传送到所有的路由器。</a:t>
            </a:r>
          </a:p>
          <a:p>
            <a:pPr algn="just"/>
            <a:r>
              <a:rPr lang="zh-CN" altLang="en-US" sz="2800" dirty="0"/>
              <a:t> </a:t>
            </a:r>
            <a:r>
              <a:rPr lang="en-US" altLang="zh-CN" sz="2800" dirty="0"/>
              <a:t>RIP </a:t>
            </a:r>
            <a:r>
              <a:rPr lang="zh-CN" altLang="en-US" sz="2800" dirty="0"/>
              <a:t>协议最大的优点就是实现简单，开销较小。</a:t>
            </a:r>
          </a:p>
          <a:p>
            <a:pPr algn="just"/>
            <a:r>
              <a:rPr lang="en-US" altLang="zh-CN" sz="2800" dirty="0"/>
              <a:t>RIP </a:t>
            </a:r>
            <a:r>
              <a:rPr lang="zh-CN" altLang="en-US" sz="2800" dirty="0"/>
              <a:t>限制了网络的规模，它能使用的最大距离为 </a:t>
            </a:r>
            <a:r>
              <a:rPr lang="en-US" altLang="zh-CN" sz="2800" dirty="0"/>
              <a:t>15</a:t>
            </a:r>
            <a:r>
              <a:rPr lang="zh-CN" altLang="en-US" sz="2800" dirty="0"/>
              <a:t>（</a:t>
            </a:r>
            <a:r>
              <a:rPr lang="en-US" altLang="zh-CN" sz="2800" dirty="0"/>
              <a:t>16 </a:t>
            </a:r>
            <a:r>
              <a:rPr lang="zh-CN" altLang="en-US" sz="2800" dirty="0"/>
              <a:t>表示不可达）。</a:t>
            </a:r>
          </a:p>
          <a:p>
            <a:pPr algn="just"/>
            <a:r>
              <a:rPr lang="zh-CN" altLang="en-US" sz="2800" dirty="0"/>
              <a:t>路由器之间交换的路由信息是路由器中的</a:t>
            </a:r>
            <a:r>
              <a:rPr lang="zh-CN" altLang="en-US" sz="2800" dirty="0">
                <a:solidFill>
                  <a:srgbClr val="FF0000"/>
                </a:solidFill>
              </a:rPr>
              <a:t>完整路由表</a:t>
            </a:r>
            <a:r>
              <a:rPr lang="zh-CN" altLang="en-US" sz="2800" dirty="0"/>
              <a:t>，因而随着网络规模的扩大，开销也就增加。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160</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4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43" grpId="0" build="p"/>
    </p:bldLst>
  </p:timing>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4466" name="Line 2"/>
          <p:cNvSpPr>
            <a:spLocks noChangeShapeType="1"/>
          </p:cNvSpPr>
          <p:nvPr/>
        </p:nvSpPr>
        <p:spPr bwMode="auto">
          <a:xfrm>
            <a:off x="3171825" y="947738"/>
            <a:ext cx="6472238" cy="0"/>
          </a:xfrm>
          <a:prstGeom prst="line">
            <a:avLst/>
          </a:prstGeom>
          <a:noFill/>
          <a:ln w="28575">
            <a:solidFill>
              <a:schemeClr val="tx2"/>
            </a:solidFill>
            <a:round/>
            <a:headEnd/>
            <a:tailEnd/>
          </a:ln>
          <a:effectLst/>
        </p:spPr>
        <p:txBody>
          <a:bodyPr/>
          <a:lstStyle/>
          <a:p>
            <a:endParaRPr lang="zh-CN" altLang="en-US"/>
          </a:p>
        </p:txBody>
      </p:sp>
      <p:pic>
        <p:nvPicPr>
          <p:cNvPr id="574467" name="Picture 3"/>
          <p:cNvPicPr>
            <a:picLocks noChangeArrowheads="1"/>
          </p:cNvPicPr>
          <p:nvPr/>
        </p:nvPicPr>
        <p:blipFill>
          <a:blip r:embed="rId3" cstate="print"/>
          <a:srcRect/>
          <a:stretch>
            <a:fillRect/>
          </a:stretch>
        </p:blipFill>
        <p:spPr bwMode="auto">
          <a:xfrm>
            <a:off x="4121151" y="792164"/>
            <a:ext cx="728663" cy="338137"/>
          </a:xfrm>
          <a:prstGeom prst="rect">
            <a:avLst/>
          </a:prstGeom>
          <a:noFill/>
          <a:ln w="12699">
            <a:noFill/>
            <a:miter lim="800000"/>
            <a:headEnd/>
            <a:tailEnd/>
          </a:ln>
          <a:effectLst/>
        </p:spPr>
      </p:pic>
      <p:sp>
        <p:nvSpPr>
          <p:cNvPr id="574468" name="Text Box 4"/>
          <p:cNvSpPr txBox="1">
            <a:spLocks noChangeArrowheads="1"/>
          </p:cNvSpPr>
          <p:nvPr/>
        </p:nvSpPr>
        <p:spPr bwMode="auto">
          <a:xfrm>
            <a:off x="7934325" y="1041400"/>
            <a:ext cx="465192"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2</a:t>
            </a:r>
            <a:endParaRPr kumimoji="1" lang="en-US" altLang="zh-CN" sz="2000">
              <a:solidFill>
                <a:srgbClr val="333399"/>
              </a:solidFill>
              <a:latin typeface="Arial" charset="0"/>
            </a:endParaRPr>
          </a:p>
        </p:txBody>
      </p:sp>
      <p:sp>
        <p:nvSpPr>
          <p:cNvPr id="574469" name="Text Box 5"/>
          <p:cNvSpPr txBox="1">
            <a:spLocks noChangeArrowheads="1"/>
          </p:cNvSpPr>
          <p:nvPr/>
        </p:nvSpPr>
        <p:spPr bwMode="auto">
          <a:xfrm>
            <a:off x="4337050" y="1041400"/>
            <a:ext cx="465192"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1</a:t>
            </a:r>
            <a:endParaRPr kumimoji="1" lang="en-US" altLang="zh-CN" sz="2000">
              <a:solidFill>
                <a:srgbClr val="333399"/>
              </a:solidFill>
              <a:latin typeface="Arial" charset="0"/>
            </a:endParaRPr>
          </a:p>
        </p:txBody>
      </p:sp>
      <p:pic>
        <p:nvPicPr>
          <p:cNvPr id="574470" name="Picture 6"/>
          <p:cNvPicPr>
            <a:picLocks noChangeArrowheads="1"/>
          </p:cNvPicPr>
          <p:nvPr/>
        </p:nvPicPr>
        <p:blipFill>
          <a:blip r:embed="rId3" cstate="print"/>
          <a:srcRect/>
          <a:stretch>
            <a:fillRect/>
          </a:stretch>
        </p:blipFill>
        <p:spPr bwMode="auto">
          <a:xfrm>
            <a:off x="7716838" y="792164"/>
            <a:ext cx="730250" cy="338137"/>
          </a:xfrm>
          <a:prstGeom prst="rect">
            <a:avLst/>
          </a:prstGeom>
          <a:noFill/>
          <a:ln w="12699">
            <a:noFill/>
            <a:miter lim="800000"/>
            <a:headEnd/>
            <a:tailEnd/>
          </a:ln>
          <a:effectLst/>
        </p:spPr>
      </p:pic>
      <p:grpSp>
        <p:nvGrpSpPr>
          <p:cNvPr id="574471" name="Group 7"/>
          <p:cNvGrpSpPr>
            <a:grpSpLocks/>
          </p:cNvGrpSpPr>
          <p:nvPr/>
        </p:nvGrpSpPr>
        <p:grpSpPr bwMode="auto">
          <a:xfrm>
            <a:off x="2233613" y="515939"/>
            <a:ext cx="1179512" cy="858837"/>
            <a:chOff x="4830" y="1752"/>
            <a:chExt cx="667" cy="477"/>
          </a:xfrm>
        </p:grpSpPr>
        <p:grpSp>
          <p:nvGrpSpPr>
            <p:cNvPr id="574472" name="Group 8"/>
            <p:cNvGrpSpPr>
              <a:grpSpLocks/>
            </p:cNvGrpSpPr>
            <p:nvPr/>
          </p:nvGrpSpPr>
          <p:grpSpPr bwMode="auto">
            <a:xfrm>
              <a:off x="4830" y="1752"/>
              <a:ext cx="667" cy="477"/>
              <a:chOff x="2949" y="196"/>
              <a:chExt cx="941" cy="598"/>
            </a:xfrm>
          </p:grpSpPr>
          <p:sp>
            <p:nvSpPr>
              <p:cNvPr id="574473" name="Oval 9"/>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4474" name="Oval 10"/>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4475" name="Oval 11"/>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4476" name="Oval 12"/>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4477" name="Oval 13"/>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4478" name="Oval 14"/>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4479" name="Oval 15"/>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4480" name="Oval 16"/>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4481" name="Freeform 17"/>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4482" name="Freeform 18"/>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4483" name="Freeform 19"/>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sp>
          <p:nvSpPr>
            <p:cNvPr id="574484" name="Text Box 20"/>
            <p:cNvSpPr txBox="1">
              <a:spLocks noChangeArrowheads="1"/>
            </p:cNvSpPr>
            <p:nvPr/>
          </p:nvSpPr>
          <p:spPr bwMode="auto">
            <a:xfrm>
              <a:off x="4967" y="1856"/>
              <a:ext cx="370" cy="222"/>
            </a:xfrm>
            <a:prstGeom prst="rect">
              <a:avLst/>
            </a:prstGeom>
            <a:solidFill>
              <a:srgbClr val="EAEAEA"/>
            </a:solidFill>
            <a:ln w="9525">
              <a:noFill/>
              <a:miter lim="800000"/>
              <a:headEnd/>
              <a:tailEnd/>
            </a:ln>
            <a:effectLst/>
          </p:spPr>
          <p:txBody>
            <a:bodyPr wrap="none">
              <a:spAutoFit/>
            </a:bodyPr>
            <a:lstStyle/>
            <a:p>
              <a:r>
                <a:rPr kumimoji="1" lang="zh-CN" altLang="en-US" sz="2000">
                  <a:solidFill>
                    <a:srgbClr val="333399"/>
                  </a:solidFill>
                  <a:latin typeface="Arial" charset="0"/>
                </a:rPr>
                <a:t>网 </a:t>
              </a:r>
              <a:r>
                <a:rPr kumimoji="1" lang="en-US" altLang="zh-CN" sz="2000">
                  <a:solidFill>
                    <a:srgbClr val="333399"/>
                  </a:solidFill>
                  <a:latin typeface="Arial" charset="0"/>
                </a:rPr>
                <a:t>1</a:t>
              </a:r>
            </a:p>
          </p:txBody>
        </p:sp>
      </p:grpSp>
      <p:grpSp>
        <p:nvGrpSpPr>
          <p:cNvPr id="574485" name="Group 21"/>
          <p:cNvGrpSpPr>
            <a:grpSpLocks/>
          </p:cNvGrpSpPr>
          <p:nvPr/>
        </p:nvGrpSpPr>
        <p:grpSpPr bwMode="auto">
          <a:xfrm>
            <a:off x="9237663" y="515939"/>
            <a:ext cx="1179512" cy="858837"/>
            <a:chOff x="4830" y="1752"/>
            <a:chExt cx="667" cy="477"/>
          </a:xfrm>
        </p:grpSpPr>
        <p:grpSp>
          <p:nvGrpSpPr>
            <p:cNvPr id="574486" name="Group 22"/>
            <p:cNvGrpSpPr>
              <a:grpSpLocks/>
            </p:cNvGrpSpPr>
            <p:nvPr/>
          </p:nvGrpSpPr>
          <p:grpSpPr bwMode="auto">
            <a:xfrm>
              <a:off x="4830" y="1752"/>
              <a:ext cx="667" cy="477"/>
              <a:chOff x="2949" y="196"/>
              <a:chExt cx="941" cy="598"/>
            </a:xfrm>
          </p:grpSpPr>
          <p:sp>
            <p:nvSpPr>
              <p:cNvPr id="574487" name="Oval 23"/>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4488" name="Oval 24"/>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4489" name="Oval 25"/>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4490" name="Oval 26"/>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4491" name="Oval 27"/>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4492" name="Oval 28"/>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4493" name="Oval 29"/>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4494" name="Oval 30"/>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4495" name="Freeform 31"/>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4496" name="Freeform 32"/>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4497" name="Freeform 33"/>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sp>
          <p:nvSpPr>
            <p:cNvPr id="574498" name="Text Box 34"/>
            <p:cNvSpPr txBox="1">
              <a:spLocks noChangeArrowheads="1"/>
            </p:cNvSpPr>
            <p:nvPr/>
          </p:nvSpPr>
          <p:spPr bwMode="auto">
            <a:xfrm>
              <a:off x="4967" y="1856"/>
              <a:ext cx="370" cy="222"/>
            </a:xfrm>
            <a:prstGeom prst="rect">
              <a:avLst/>
            </a:prstGeom>
            <a:solidFill>
              <a:srgbClr val="EAEAEA"/>
            </a:solidFill>
            <a:ln w="9525">
              <a:noFill/>
              <a:miter lim="800000"/>
              <a:headEnd/>
              <a:tailEnd/>
            </a:ln>
            <a:effectLst/>
          </p:spPr>
          <p:txBody>
            <a:bodyPr wrap="none">
              <a:spAutoFit/>
            </a:bodyPr>
            <a:lstStyle/>
            <a:p>
              <a:r>
                <a:rPr kumimoji="1" lang="zh-CN" altLang="en-US" sz="2000">
                  <a:solidFill>
                    <a:srgbClr val="333399"/>
                  </a:solidFill>
                  <a:latin typeface="Arial" charset="0"/>
                </a:rPr>
                <a:t>网 </a:t>
              </a:r>
              <a:r>
                <a:rPr kumimoji="1" lang="en-US" altLang="zh-CN" sz="2000">
                  <a:solidFill>
                    <a:srgbClr val="333399"/>
                  </a:solidFill>
                  <a:latin typeface="Arial" charset="0"/>
                </a:rPr>
                <a:t>3</a:t>
              </a:r>
            </a:p>
          </p:txBody>
        </p:sp>
      </p:grpSp>
      <p:grpSp>
        <p:nvGrpSpPr>
          <p:cNvPr id="574499" name="Group 35"/>
          <p:cNvGrpSpPr>
            <a:grpSpLocks/>
          </p:cNvGrpSpPr>
          <p:nvPr/>
        </p:nvGrpSpPr>
        <p:grpSpPr bwMode="auto">
          <a:xfrm>
            <a:off x="5707063" y="515939"/>
            <a:ext cx="1179512" cy="858837"/>
            <a:chOff x="4830" y="1752"/>
            <a:chExt cx="667" cy="477"/>
          </a:xfrm>
        </p:grpSpPr>
        <p:grpSp>
          <p:nvGrpSpPr>
            <p:cNvPr id="574500" name="Group 36"/>
            <p:cNvGrpSpPr>
              <a:grpSpLocks/>
            </p:cNvGrpSpPr>
            <p:nvPr/>
          </p:nvGrpSpPr>
          <p:grpSpPr bwMode="auto">
            <a:xfrm>
              <a:off x="4830" y="1752"/>
              <a:ext cx="667" cy="477"/>
              <a:chOff x="2949" y="196"/>
              <a:chExt cx="941" cy="598"/>
            </a:xfrm>
          </p:grpSpPr>
          <p:sp>
            <p:nvSpPr>
              <p:cNvPr id="574501" name="Oval 37"/>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4502" name="Oval 38"/>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4503" name="Oval 39"/>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4504" name="Oval 40"/>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4505" name="Oval 41"/>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4506" name="Oval 42"/>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4507" name="Oval 43"/>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4508" name="Oval 44"/>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4509" name="Freeform 45"/>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4510" name="Freeform 46"/>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4511" name="Freeform 47"/>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sp>
          <p:nvSpPr>
            <p:cNvPr id="574512" name="Text Box 48"/>
            <p:cNvSpPr txBox="1">
              <a:spLocks noChangeArrowheads="1"/>
            </p:cNvSpPr>
            <p:nvPr/>
          </p:nvSpPr>
          <p:spPr bwMode="auto">
            <a:xfrm>
              <a:off x="4967" y="1856"/>
              <a:ext cx="370" cy="222"/>
            </a:xfrm>
            <a:prstGeom prst="rect">
              <a:avLst/>
            </a:prstGeom>
            <a:solidFill>
              <a:srgbClr val="EAEAEA"/>
            </a:solidFill>
            <a:ln w="9525">
              <a:noFill/>
              <a:miter lim="800000"/>
              <a:headEnd/>
              <a:tailEnd/>
            </a:ln>
            <a:effectLst/>
          </p:spPr>
          <p:txBody>
            <a:bodyPr wrap="none">
              <a:spAutoFit/>
            </a:bodyPr>
            <a:lstStyle/>
            <a:p>
              <a:r>
                <a:rPr kumimoji="1" lang="zh-CN" altLang="en-US" sz="2000">
                  <a:solidFill>
                    <a:srgbClr val="333399"/>
                  </a:solidFill>
                  <a:latin typeface="Arial" charset="0"/>
                </a:rPr>
                <a:t>网 </a:t>
              </a:r>
              <a:r>
                <a:rPr kumimoji="1" lang="en-US" altLang="zh-CN" sz="2000">
                  <a:solidFill>
                    <a:srgbClr val="333399"/>
                  </a:solidFill>
                  <a:latin typeface="Arial" charset="0"/>
                </a:rPr>
                <a:t>2</a:t>
              </a:r>
            </a:p>
          </p:txBody>
        </p:sp>
      </p:grpSp>
      <p:sp>
        <p:nvSpPr>
          <p:cNvPr id="574513" name="Text Box 49"/>
          <p:cNvSpPr txBox="1">
            <a:spLocks noChangeArrowheads="1"/>
          </p:cNvSpPr>
          <p:nvPr/>
        </p:nvSpPr>
        <p:spPr bwMode="auto">
          <a:xfrm>
            <a:off x="1770063" y="188914"/>
            <a:ext cx="438150" cy="13112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正</a:t>
            </a:r>
          </a:p>
          <a:p>
            <a:r>
              <a:rPr kumimoji="1" lang="zh-CN" altLang="en-US" sz="2000">
                <a:solidFill>
                  <a:srgbClr val="333399"/>
                </a:solidFill>
                <a:latin typeface="Arial" charset="0"/>
              </a:rPr>
              <a:t>常</a:t>
            </a:r>
          </a:p>
          <a:p>
            <a:r>
              <a:rPr kumimoji="1" lang="zh-CN" altLang="en-US" sz="2000">
                <a:solidFill>
                  <a:srgbClr val="333399"/>
                </a:solidFill>
                <a:latin typeface="Arial" charset="0"/>
              </a:rPr>
              <a:t>情</a:t>
            </a:r>
          </a:p>
          <a:p>
            <a:r>
              <a:rPr kumimoji="1" lang="zh-CN" altLang="en-US" sz="2000">
                <a:solidFill>
                  <a:srgbClr val="333399"/>
                </a:solidFill>
                <a:latin typeface="Arial" charset="0"/>
              </a:rPr>
              <a:t>况</a:t>
            </a:r>
          </a:p>
        </p:txBody>
      </p:sp>
      <p:grpSp>
        <p:nvGrpSpPr>
          <p:cNvPr id="574514" name="Group 50"/>
          <p:cNvGrpSpPr>
            <a:grpSpLocks/>
          </p:cNvGrpSpPr>
          <p:nvPr/>
        </p:nvGrpSpPr>
        <p:grpSpPr bwMode="auto">
          <a:xfrm>
            <a:off x="3773488" y="382589"/>
            <a:ext cx="1471612" cy="312737"/>
            <a:chOff x="1491" y="212"/>
            <a:chExt cx="853" cy="240"/>
          </a:xfrm>
        </p:grpSpPr>
        <p:sp>
          <p:nvSpPr>
            <p:cNvPr id="574515" name="AutoShape 51"/>
            <p:cNvSpPr>
              <a:spLocks noChangeArrowheads="1"/>
            </p:cNvSpPr>
            <p:nvPr/>
          </p:nvSpPr>
          <p:spPr bwMode="auto">
            <a:xfrm>
              <a:off x="2089" y="271"/>
              <a:ext cx="255" cy="122"/>
            </a:xfrm>
            <a:prstGeom prst="rightArrow">
              <a:avLst>
                <a:gd name="adj1" fmla="val 50000"/>
                <a:gd name="adj2" fmla="val 52254"/>
              </a:avLst>
            </a:prstGeom>
            <a:solidFill>
              <a:srgbClr val="CCECFF"/>
            </a:solidFill>
            <a:ln w="9525">
              <a:solidFill>
                <a:schemeClr val="tx1"/>
              </a:solidFill>
              <a:miter lim="800000"/>
              <a:headEnd/>
              <a:tailEnd/>
            </a:ln>
            <a:effectLst/>
          </p:spPr>
          <p:txBody>
            <a:bodyPr wrap="none" anchor="ctr"/>
            <a:lstStyle/>
            <a:p>
              <a:endParaRPr lang="zh-CN" altLang="en-US"/>
            </a:p>
          </p:txBody>
        </p:sp>
        <p:sp>
          <p:nvSpPr>
            <p:cNvPr id="574516" name="Rectangle 52"/>
            <p:cNvSpPr>
              <a:spLocks noChangeArrowheads="1"/>
            </p:cNvSpPr>
            <p:nvPr/>
          </p:nvSpPr>
          <p:spPr bwMode="auto">
            <a:xfrm>
              <a:off x="1491" y="212"/>
              <a:ext cx="632" cy="240"/>
            </a:xfrm>
            <a:prstGeom prst="rect">
              <a:avLst/>
            </a:prstGeom>
            <a:solidFill>
              <a:srgbClr val="CCECFF"/>
            </a:solidFill>
            <a:ln w="9525">
              <a:solidFill>
                <a:schemeClr val="tx1"/>
              </a:solidFill>
              <a:miter lim="800000"/>
              <a:headEnd/>
              <a:tailEnd/>
            </a:ln>
            <a:effectLst/>
          </p:spPr>
          <p:txBody>
            <a:bodyPr wrap="none" anchor="ctr"/>
            <a:lstStyle/>
            <a:p>
              <a:endParaRPr lang="zh-CN" altLang="en-US"/>
            </a:p>
          </p:txBody>
        </p:sp>
      </p:grpSp>
      <p:sp>
        <p:nvSpPr>
          <p:cNvPr id="574517" name="Text Box 53"/>
          <p:cNvSpPr txBox="1">
            <a:spLocks noChangeArrowheads="1"/>
          </p:cNvSpPr>
          <p:nvPr/>
        </p:nvSpPr>
        <p:spPr bwMode="auto">
          <a:xfrm>
            <a:off x="3792539" y="457201"/>
            <a:ext cx="885825" cy="244475"/>
          </a:xfrm>
          <a:prstGeom prst="rect">
            <a:avLst/>
          </a:prstGeom>
          <a:noFill/>
          <a:ln w="9525">
            <a:noFill/>
            <a:miter lim="800000"/>
            <a:headEnd/>
            <a:tailEnd/>
          </a:ln>
          <a:effectLst/>
        </p:spPr>
        <p:txBody>
          <a:bodyPr wrap="none">
            <a:spAutoFit/>
          </a:bodyPr>
          <a:lstStyle/>
          <a:p>
            <a:pPr>
              <a:lnSpc>
                <a:spcPct val="50000"/>
              </a:lnSpc>
            </a:pPr>
            <a:r>
              <a:rPr kumimoji="1" lang="en-US" altLang="zh-CN" sz="2000">
                <a:solidFill>
                  <a:srgbClr val="333399"/>
                </a:solidFill>
                <a:latin typeface="Arial" charset="0"/>
              </a:rPr>
              <a:t>1  1  </a:t>
            </a:r>
            <a:r>
              <a:rPr kumimoji="1" lang="en-US" altLang="zh-CN" sz="2000">
                <a:solidFill>
                  <a:srgbClr val="333399"/>
                </a:solidFill>
                <a:latin typeface="Arial" charset="0"/>
                <a:sym typeface="Symbol" pitchFamily="18" charset="2"/>
              </a:rPr>
              <a:t></a:t>
            </a:r>
            <a:endParaRPr kumimoji="1" lang="en-US" altLang="zh-CN" sz="2000" baseline="-25000">
              <a:solidFill>
                <a:srgbClr val="333399"/>
              </a:solidFill>
              <a:latin typeface="Arial" charset="0"/>
              <a:sym typeface="Symbol" pitchFamily="18" charset="2"/>
            </a:endParaRPr>
          </a:p>
        </p:txBody>
      </p:sp>
      <p:grpSp>
        <p:nvGrpSpPr>
          <p:cNvPr id="574518" name="Group 54"/>
          <p:cNvGrpSpPr>
            <a:grpSpLocks/>
          </p:cNvGrpSpPr>
          <p:nvPr/>
        </p:nvGrpSpPr>
        <p:grpSpPr bwMode="auto">
          <a:xfrm flipH="1">
            <a:off x="7104063" y="404814"/>
            <a:ext cx="1471612" cy="312737"/>
            <a:chOff x="1491" y="212"/>
            <a:chExt cx="853" cy="240"/>
          </a:xfrm>
        </p:grpSpPr>
        <p:sp>
          <p:nvSpPr>
            <p:cNvPr id="574519" name="AutoShape 55"/>
            <p:cNvSpPr>
              <a:spLocks noChangeArrowheads="1"/>
            </p:cNvSpPr>
            <p:nvPr/>
          </p:nvSpPr>
          <p:spPr bwMode="auto">
            <a:xfrm>
              <a:off x="2089" y="271"/>
              <a:ext cx="255" cy="122"/>
            </a:xfrm>
            <a:prstGeom prst="rightArrow">
              <a:avLst>
                <a:gd name="adj1" fmla="val 50000"/>
                <a:gd name="adj2" fmla="val 52254"/>
              </a:avLst>
            </a:prstGeom>
            <a:solidFill>
              <a:srgbClr val="FFFF99"/>
            </a:solidFill>
            <a:ln w="9525">
              <a:solidFill>
                <a:schemeClr val="tx1"/>
              </a:solidFill>
              <a:miter lim="800000"/>
              <a:headEnd/>
              <a:tailEnd/>
            </a:ln>
            <a:effectLst/>
          </p:spPr>
          <p:txBody>
            <a:bodyPr wrap="none" anchor="ctr"/>
            <a:lstStyle/>
            <a:p>
              <a:endParaRPr lang="zh-CN" altLang="en-US"/>
            </a:p>
          </p:txBody>
        </p:sp>
        <p:sp>
          <p:nvSpPr>
            <p:cNvPr id="574520" name="Rectangle 56"/>
            <p:cNvSpPr>
              <a:spLocks noChangeArrowheads="1"/>
            </p:cNvSpPr>
            <p:nvPr/>
          </p:nvSpPr>
          <p:spPr bwMode="auto">
            <a:xfrm>
              <a:off x="1491" y="212"/>
              <a:ext cx="632" cy="240"/>
            </a:xfrm>
            <a:prstGeom prst="rect">
              <a:avLst/>
            </a:prstGeom>
            <a:solidFill>
              <a:srgbClr val="FFFF99"/>
            </a:solidFill>
            <a:ln w="9525">
              <a:solidFill>
                <a:schemeClr val="tx1"/>
              </a:solidFill>
              <a:miter lim="800000"/>
              <a:headEnd/>
              <a:tailEnd/>
            </a:ln>
            <a:effectLst/>
          </p:spPr>
          <p:txBody>
            <a:bodyPr wrap="none" anchor="ctr"/>
            <a:lstStyle/>
            <a:p>
              <a:endParaRPr lang="zh-CN" altLang="en-US"/>
            </a:p>
          </p:txBody>
        </p:sp>
      </p:grpSp>
      <p:sp>
        <p:nvSpPr>
          <p:cNvPr id="574521" name="Text Box 57"/>
          <p:cNvSpPr txBox="1">
            <a:spLocks noChangeArrowheads="1"/>
          </p:cNvSpPr>
          <p:nvPr/>
        </p:nvSpPr>
        <p:spPr bwMode="auto">
          <a:xfrm>
            <a:off x="7494589" y="500064"/>
            <a:ext cx="1032655" cy="246221"/>
          </a:xfrm>
          <a:prstGeom prst="rect">
            <a:avLst/>
          </a:prstGeom>
          <a:noFill/>
          <a:ln w="9525">
            <a:noFill/>
            <a:miter lim="800000"/>
            <a:headEnd/>
            <a:tailEnd/>
          </a:ln>
          <a:effectLst/>
        </p:spPr>
        <p:txBody>
          <a:bodyPr wrap="none">
            <a:spAutoFit/>
          </a:bodyPr>
          <a:lstStyle/>
          <a:p>
            <a:pPr>
              <a:lnSpc>
                <a:spcPct val="50000"/>
              </a:lnSpc>
            </a:pPr>
            <a:r>
              <a:rPr kumimoji="1" lang="en-US" altLang="zh-CN" sz="2000">
                <a:solidFill>
                  <a:srgbClr val="333399"/>
                </a:solidFill>
                <a:latin typeface="Arial" charset="0"/>
              </a:rPr>
              <a:t>1  2  </a:t>
            </a:r>
            <a:r>
              <a:rPr kumimoji="1" lang="en-US" altLang="zh-CN" sz="2000">
                <a:solidFill>
                  <a:srgbClr val="333399"/>
                </a:solidFill>
                <a:latin typeface="Arial" charset="0"/>
                <a:sym typeface="Symbol" pitchFamily="18" charset="2"/>
              </a:rPr>
              <a:t>R</a:t>
            </a:r>
            <a:r>
              <a:rPr kumimoji="1" lang="en-US" altLang="zh-CN" sz="2000" baseline="-25000">
                <a:solidFill>
                  <a:srgbClr val="333399"/>
                </a:solidFill>
                <a:latin typeface="Arial" charset="0"/>
                <a:sym typeface="Symbol" pitchFamily="18" charset="2"/>
              </a:rPr>
              <a:t>1</a:t>
            </a:r>
          </a:p>
        </p:txBody>
      </p:sp>
      <p:sp>
        <p:nvSpPr>
          <p:cNvPr id="574522" name="Text Box 58"/>
          <p:cNvSpPr txBox="1">
            <a:spLocks noChangeArrowheads="1"/>
          </p:cNvSpPr>
          <p:nvPr/>
        </p:nvSpPr>
        <p:spPr bwMode="auto">
          <a:xfrm>
            <a:off x="2495551" y="2981325"/>
            <a:ext cx="7839005" cy="523220"/>
          </a:xfrm>
          <a:prstGeom prst="rect">
            <a:avLst/>
          </a:prstGeom>
          <a:noFill/>
          <a:ln w="9525">
            <a:noFill/>
            <a:miter lim="800000"/>
            <a:headEnd/>
            <a:tailEnd/>
          </a:ln>
          <a:effectLst/>
        </p:spPr>
        <p:txBody>
          <a:bodyPr wrap="none">
            <a:spAutoFit/>
          </a:bodyPr>
          <a:lstStyle/>
          <a:p>
            <a:r>
              <a:rPr kumimoji="1" lang="en-US" altLang="zh-CN">
                <a:solidFill>
                  <a:srgbClr val="333399"/>
                </a:solidFill>
                <a:latin typeface="Arial" charset="0"/>
              </a:rPr>
              <a:t>R</a:t>
            </a:r>
            <a:r>
              <a:rPr kumimoji="1" lang="en-US" altLang="zh-CN" baseline="-25000">
                <a:solidFill>
                  <a:srgbClr val="333399"/>
                </a:solidFill>
                <a:latin typeface="Arial" charset="0"/>
              </a:rPr>
              <a:t>1</a:t>
            </a:r>
            <a:r>
              <a:rPr kumimoji="1" lang="en-US" altLang="zh-CN">
                <a:solidFill>
                  <a:srgbClr val="333399"/>
                </a:solidFill>
                <a:latin typeface="Arial" charset="0"/>
              </a:rPr>
              <a:t> </a:t>
            </a:r>
            <a:r>
              <a:rPr kumimoji="1" lang="zh-CN" altLang="en-US">
                <a:solidFill>
                  <a:srgbClr val="333399"/>
                </a:solidFill>
                <a:latin typeface="Arial" charset="0"/>
              </a:rPr>
              <a:t>说：“我到网 </a:t>
            </a:r>
            <a:r>
              <a:rPr kumimoji="1" lang="en-US" altLang="zh-CN">
                <a:solidFill>
                  <a:srgbClr val="333399"/>
                </a:solidFill>
                <a:latin typeface="Arial" charset="0"/>
              </a:rPr>
              <a:t>1 </a:t>
            </a:r>
            <a:r>
              <a:rPr kumimoji="1" lang="zh-CN" altLang="en-US">
                <a:solidFill>
                  <a:srgbClr val="333399"/>
                </a:solidFill>
                <a:latin typeface="Arial" charset="0"/>
              </a:rPr>
              <a:t>的距离是 </a:t>
            </a:r>
            <a:r>
              <a:rPr kumimoji="1" lang="en-US" altLang="zh-CN">
                <a:solidFill>
                  <a:srgbClr val="333399"/>
                </a:solidFill>
                <a:latin typeface="Arial" charset="0"/>
              </a:rPr>
              <a:t>1</a:t>
            </a:r>
            <a:r>
              <a:rPr kumimoji="1" lang="zh-CN" altLang="en-US">
                <a:solidFill>
                  <a:srgbClr val="333399"/>
                </a:solidFill>
                <a:latin typeface="Arial" charset="0"/>
              </a:rPr>
              <a:t>，是直接交付。”</a:t>
            </a:r>
          </a:p>
        </p:txBody>
      </p:sp>
      <p:sp>
        <p:nvSpPr>
          <p:cNvPr id="574523" name="AutoShape 59"/>
          <p:cNvSpPr>
            <a:spLocks noChangeArrowheads="1"/>
          </p:cNvSpPr>
          <p:nvPr/>
        </p:nvSpPr>
        <p:spPr bwMode="auto">
          <a:xfrm>
            <a:off x="1558925" y="1700213"/>
            <a:ext cx="3513138" cy="1008062"/>
          </a:xfrm>
          <a:prstGeom prst="wedgeRoundRectCallout">
            <a:avLst>
              <a:gd name="adj1" fmla="val 17736"/>
              <a:gd name="adj2" fmla="val -151731"/>
              <a:gd name="adj3" fmla="val 16667"/>
            </a:avLst>
          </a:prstGeom>
          <a:solidFill>
            <a:srgbClr val="FFFF99"/>
          </a:solidFill>
          <a:ln w="9525">
            <a:solidFill>
              <a:schemeClr val="tx1"/>
            </a:solidFill>
            <a:miter lim="800000"/>
            <a:headEnd/>
            <a:tailEnd/>
          </a:ln>
          <a:effectLst/>
        </p:spPr>
        <p:txBody>
          <a:bodyPr/>
          <a:lstStyle/>
          <a:p>
            <a:pPr algn="ctr"/>
            <a:r>
              <a:rPr lang="en-US" altLang="zh-CN">
                <a:solidFill>
                  <a:srgbClr val="333399"/>
                </a:solidFill>
                <a:latin typeface="Arial" charset="0"/>
              </a:rPr>
              <a:t>“1”</a:t>
            </a:r>
            <a:r>
              <a:rPr lang="zh-CN" altLang="en-US">
                <a:solidFill>
                  <a:srgbClr val="333399"/>
                </a:solidFill>
                <a:latin typeface="Arial" charset="0"/>
              </a:rPr>
              <a:t>表示“从本路由器到网</a:t>
            </a:r>
            <a:r>
              <a:rPr lang="zh-CN" altLang="en-US" sz="1400">
                <a:solidFill>
                  <a:srgbClr val="333399"/>
                </a:solidFill>
                <a:latin typeface="Arial" charset="0"/>
              </a:rPr>
              <a:t> </a:t>
            </a:r>
            <a:r>
              <a:rPr lang="en-US" altLang="zh-CN">
                <a:solidFill>
                  <a:srgbClr val="333399"/>
                </a:solidFill>
                <a:latin typeface="Arial" charset="0"/>
              </a:rPr>
              <a:t>1”</a:t>
            </a:r>
          </a:p>
        </p:txBody>
      </p:sp>
      <p:sp>
        <p:nvSpPr>
          <p:cNvPr id="574524" name="AutoShape 60"/>
          <p:cNvSpPr>
            <a:spLocks noChangeArrowheads="1"/>
          </p:cNvSpPr>
          <p:nvPr/>
        </p:nvSpPr>
        <p:spPr bwMode="auto">
          <a:xfrm>
            <a:off x="5162551" y="2276476"/>
            <a:ext cx="3381375" cy="576263"/>
          </a:xfrm>
          <a:prstGeom prst="wedgeRoundRectCallout">
            <a:avLst>
              <a:gd name="adj1" fmla="val -76856"/>
              <a:gd name="adj2" fmla="val -336778"/>
              <a:gd name="adj3" fmla="val 16667"/>
            </a:avLst>
          </a:prstGeom>
          <a:solidFill>
            <a:srgbClr val="FFFF99"/>
          </a:solidFill>
          <a:ln w="9525">
            <a:solidFill>
              <a:schemeClr val="tx1"/>
            </a:solidFill>
            <a:miter lim="800000"/>
            <a:headEnd/>
            <a:tailEnd/>
          </a:ln>
          <a:effectLst/>
        </p:spPr>
        <p:txBody>
          <a:bodyPr/>
          <a:lstStyle/>
          <a:p>
            <a:pPr algn="ctr"/>
            <a:r>
              <a:rPr lang="en-US" altLang="zh-CN">
                <a:solidFill>
                  <a:srgbClr val="333399"/>
                </a:solidFill>
                <a:latin typeface="Arial" charset="0"/>
              </a:rPr>
              <a:t>“1”</a:t>
            </a:r>
            <a:r>
              <a:rPr lang="zh-CN" altLang="en-US">
                <a:solidFill>
                  <a:srgbClr val="333399"/>
                </a:solidFill>
                <a:latin typeface="Arial" charset="0"/>
              </a:rPr>
              <a:t>表示“距离是</a:t>
            </a:r>
            <a:r>
              <a:rPr lang="zh-CN" altLang="en-US" sz="1400">
                <a:solidFill>
                  <a:srgbClr val="333399"/>
                </a:solidFill>
                <a:latin typeface="Arial" charset="0"/>
              </a:rPr>
              <a:t> </a:t>
            </a:r>
            <a:r>
              <a:rPr lang="en-US" altLang="zh-CN">
                <a:solidFill>
                  <a:srgbClr val="333399"/>
                </a:solidFill>
                <a:latin typeface="Arial" charset="0"/>
              </a:rPr>
              <a:t>1”</a:t>
            </a:r>
          </a:p>
        </p:txBody>
      </p:sp>
      <p:sp>
        <p:nvSpPr>
          <p:cNvPr id="574525" name="AutoShape 61"/>
          <p:cNvSpPr>
            <a:spLocks noChangeArrowheads="1"/>
          </p:cNvSpPr>
          <p:nvPr/>
        </p:nvSpPr>
        <p:spPr bwMode="auto">
          <a:xfrm>
            <a:off x="6600825" y="1557339"/>
            <a:ext cx="3384550" cy="566737"/>
          </a:xfrm>
          <a:prstGeom prst="wedgeRoundRectCallout">
            <a:avLst>
              <a:gd name="adj1" fmla="val -106426"/>
              <a:gd name="adj2" fmla="val -215824"/>
              <a:gd name="adj3" fmla="val 16667"/>
            </a:avLst>
          </a:prstGeom>
          <a:solidFill>
            <a:srgbClr val="FFFF99"/>
          </a:solidFill>
          <a:ln w="9525">
            <a:solidFill>
              <a:schemeClr val="tx1"/>
            </a:solidFill>
            <a:miter lim="800000"/>
            <a:headEnd/>
            <a:tailEnd/>
          </a:ln>
          <a:effectLst/>
        </p:spPr>
        <p:txBody>
          <a:bodyPr/>
          <a:lstStyle/>
          <a:p>
            <a:pPr algn="ctr"/>
            <a:r>
              <a:rPr lang="en-US" altLang="zh-CN">
                <a:solidFill>
                  <a:srgbClr val="333399"/>
                </a:solidFill>
                <a:latin typeface="Arial" charset="0"/>
              </a:rPr>
              <a:t>“</a:t>
            </a:r>
            <a:r>
              <a:rPr lang="en-US" altLang="zh-CN" b="1">
                <a:solidFill>
                  <a:srgbClr val="333399"/>
                </a:solidFill>
                <a:latin typeface="Arial" charset="0"/>
                <a:sym typeface="Symbol" pitchFamily="18" charset="2"/>
              </a:rPr>
              <a:t></a:t>
            </a:r>
            <a:r>
              <a:rPr lang="en-US" altLang="zh-CN">
                <a:solidFill>
                  <a:srgbClr val="333399"/>
                </a:solidFill>
                <a:latin typeface="Arial" charset="0"/>
              </a:rPr>
              <a:t>”</a:t>
            </a:r>
            <a:r>
              <a:rPr lang="zh-CN" altLang="en-US">
                <a:solidFill>
                  <a:srgbClr val="333399"/>
                </a:solidFill>
                <a:latin typeface="Arial" charset="0"/>
              </a:rPr>
              <a:t>表示“直接交付”</a:t>
            </a:r>
          </a:p>
        </p:txBody>
      </p:sp>
      <p:sp>
        <p:nvSpPr>
          <p:cNvPr id="62" name="灯片编号占位符 61"/>
          <p:cNvSpPr>
            <a:spLocks noGrp="1"/>
          </p:cNvSpPr>
          <p:nvPr>
            <p:ph type="sldNum" sz="quarter" idx="12"/>
          </p:nvPr>
        </p:nvSpPr>
        <p:spPr/>
        <p:txBody>
          <a:bodyPr/>
          <a:lstStyle/>
          <a:p>
            <a:fld id="{7067126B-575E-4F20-85E7-1833CA590911}" type="slidenum">
              <a:rPr lang="en-US" altLang="zh-CN" smtClean="0"/>
              <a:pPr/>
              <a:t>161</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745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45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45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45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522" grpId="0"/>
      <p:bldP spid="574523" grpId="0" animBg="1"/>
      <p:bldP spid="574524" grpId="0" animBg="1"/>
      <p:bldP spid="574525" grpId="0" animBg="1"/>
    </p:bldLst>
  </p:timing>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5490" name="Line 2"/>
          <p:cNvSpPr>
            <a:spLocks noChangeShapeType="1"/>
          </p:cNvSpPr>
          <p:nvPr/>
        </p:nvSpPr>
        <p:spPr bwMode="auto">
          <a:xfrm>
            <a:off x="3171825" y="947738"/>
            <a:ext cx="6472238" cy="0"/>
          </a:xfrm>
          <a:prstGeom prst="line">
            <a:avLst/>
          </a:prstGeom>
          <a:noFill/>
          <a:ln w="28575">
            <a:solidFill>
              <a:schemeClr val="tx2"/>
            </a:solidFill>
            <a:round/>
            <a:headEnd/>
            <a:tailEnd/>
          </a:ln>
          <a:effectLst/>
        </p:spPr>
        <p:txBody>
          <a:bodyPr/>
          <a:lstStyle/>
          <a:p>
            <a:endParaRPr lang="zh-CN" altLang="en-US"/>
          </a:p>
        </p:txBody>
      </p:sp>
      <p:pic>
        <p:nvPicPr>
          <p:cNvPr id="575491" name="Picture 3"/>
          <p:cNvPicPr>
            <a:picLocks noChangeArrowheads="1"/>
          </p:cNvPicPr>
          <p:nvPr/>
        </p:nvPicPr>
        <p:blipFill>
          <a:blip r:embed="rId3" cstate="print"/>
          <a:srcRect/>
          <a:stretch>
            <a:fillRect/>
          </a:stretch>
        </p:blipFill>
        <p:spPr bwMode="auto">
          <a:xfrm>
            <a:off x="4121151" y="792164"/>
            <a:ext cx="728663" cy="338137"/>
          </a:xfrm>
          <a:prstGeom prst="rect">
            <a:avLst/>
          </a:prstGeom>
          <a:noFill/>
          <a:ln w="12699">
            <a:noFill/>
            <a:miter lim="800000"/>
            <a:headEnd/>
            <a:tailEnd/>
          </a:ln>
          <a:effectLst/>
        </p:spPr>
      </p:pic>
      <p:sp>
        <p:nvSpPr>
          <p:cNvPr id="575492" name="Text Box 4"/>
          <p:cNvSpPr txBox="1">
            <a:spLocks noChangeArrowheads="1"/>
          </p:cNvSpPr>
          <p:nvPr/>
        </p:nvSpPr>
        <p:spPr bwMode="auto">
          <a:xfrm>
            <a:off x="8083550" y="1041400"/>
            <a:ext cx="465192"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2</a:t>
            </a:r>
            <a:endParaRPr kumimoji="1" lang="en-US" altLang="zh-CN" sz="2000">
              <a:solidFill>
                <a:srgbClr val="333399"/>
              </a:solidFill>
              <a:latin typeface="Arial" charset="0"/>
            </a:endParaRPr>
          </a:p>
        </p:txBody>
      </p:sp>
      <p:sp>
        <p:nvSpPr>
          <p:cNvPr id="575493" name="Text Box 5"/>
          <p:cNvSpPr txBox="1">
            <a:spLocks noChangeArrowheads="1"/>
          </p:cNvSpPr>
          <p:nvPr/>
        </p:nvSpPr>
        <p:spPr bwMode="auto">
          <a:xfrm>
            <a:off x="4337050" y="1041400"/>
            <a:ext cx="465192"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1</a:t>
            </a:r>
            <a:endParaRPr kumimoji="1" lang="en-US" altLang="zh-CN" sz="2000">
              <a:solidFill>
                <a:srgbClr val="333399"/>
              </a:solidFill>
              <a:latin typeface="Arial" charset="0"/>
            </a:endParaRPr>
          </a:p>
        </p:txBody>
      </p:sp>
      <p:pic>
        <p:nvPicPr>
          <p:cNvPr id="575494" name="Picture 6"/>
          <p:cNvPicPr>
            <a:picLocks noChangeArrowheads="1"/>
          </p:cNvPicPr>
          <p:nvPr/>
        </p:nvPicPr>
        <p:blipFill>
          <a:blip r:embed="rId3" cstate="print"/>
          <a:srcRect/>
          <a:stretch>
            <a:fillRect/>
          </a:stretch>
        </p:blipFill>
        <p:spPr bwMode="auto">
          <a:xfrm>
            <a:off x="7716838" y="792164"/>
            <a:ext cx="730250" cy="338137"/>
          </a:xfrm>
          <a:prstGeom prst="rect">
            <a:avLst/>
          </a:prstGeom>
          <a:noFill/>
          <a:ln w="12699">
            <a:noFill/>
            <a:miter lim="800000"/>
            <a:headEnd/>
            <a:tailEnd/>
          </a:ln>
          <a:effectLst/>
        </p:spPr>
      </p:pic>
      <p:grpSp>
        <p:nvGrpSpPr>
          <p:cNvPr id="575495" name="Group 7"/>
          <p:cNvGrpSpPr>
            <a:grpSpLocks/>
          </p:cNvGrpSpPr>
          <p:nvPr/>
        </p:nvGrpSpPr>
        <p:grpSpPr bwMode="auto">
          <a:xfrm>
            <a:off x="2233613" y="515939"/>
            <a:ext cx="1179512" cy="858837"/>
            <a:chOff x="4830" y="1752"/>
            <a:chExt cx="667" cy="477"/>
          </a:xfrm>
        </p:grpSpPr>
        <p:grpSp>
          <p:nvGrpSpPr>
            <p:cNvPr id="575496" name="Group 8"/>
            <p:cNvGrpSpPr>
              <a:grpSpLocks/>
            </p:cNvGrpSpPr>
            <p:nvPr/>
          </p:nvGrpSpPr>
          <p:grpSpPr bwMode="auto">
            <a:xfrm>
              <a:off x="4830" y="1752"/>
              <a:ext cx="667" cy="477"/>
              <a:chOff x="2949" y="196"/>
              <a:chExt cx="941" cy="598"/>
            </a:xfrm>
          </p:grpSpPr>
          <p:sp>
            <p:nvSpPr>
              <p:cNvPr id="575497" name="Oval 9"/>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5498" name="Oval 10"/>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5499" name="Oval 11"/>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5500" name="Oval 12"/>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5501" name="Oval 13"/>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5502" name="Oval 14"/>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5503" name="Oval 15"/>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5504" name="Oval 16"/>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5505" name="Freeform 17"/>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5506" name="Freeform 18"/>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5507" name="Freeform 19"/>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sp>
          <p:nvSpPr>
            <p:cNvPr id="575508" name="Text Box 20"/>
            <p:cNvSpPr txBox="1">
              <a:spLocks noChangeArrowheads="1"/>
            </p:cNvSpPr>
            <p:nvPr/>
          </p:nvSpPr>
          <p:spPr bwMode="auto">
            <a:xfrm>
              <a:off x="4967" y="1856"/>
              <a:ext cx="370" cy="222"/>
            </a:xfrm>
            <a:prstGeom prst="rect">
              <a:avLst/>
            </a:prstGeom>
            <a:solidFill>
              <a:srgbClr val="EAEAEA"/>
            </a:solidFill>
            <a:ln w="9525">
              <a:noFill/>
              <a:miter lim="800000"/>
              <a:headEnd/>
              <a:tailEnd/>
            </a:ln>
            <a:effectLst/>
          </p:spPr>
          <p:txBody>
            <a:bodyPr wrap="none">
              <a:spAutoFit/>
            </a:bodyPr>
            <a:lstStyle/>
            <a:p>
              <a:r>
                <a:rPr kumimoji="1" lang="zh-CN" altLang="en-US" sz="2000">
                  <a:solidFill>
                    <a:srgbClr val="333399"/>
                  </a:solidFill>
                  <a:latin typeface="Arial" charset="0"/>
                </a:rPr>
                <a:t>网 </a:t>
              </a:r>
              <a:r>
                <a:rPr kumimoji="1" lang="en-US" altLang="zh-CN" sz="2000">
                  <a:solidFill>
                    <a:srgbClr val="333399"/>
                  </a:solidFill>
                  <a:latin typeface="Arial" charset="0"/>
                </a:rPr>
                <a:t>1</a:t>
              </a:r>
            </a:p>
          </p:txBody>
        </p:sp>
      </p:grpSp>
      <p:grpSp>
        <p:nvGrpSpPr>
          <p:cNvPr id="575509" name="Group 21"/>
          <p:cNvGrpSpPr>
            <a:grpSpLocks/>
          </p:cNvGrpSpPr>
          <p:nvPr/>
        </p:nvGrpSpPr>
        <p:grpSpPr bwMode="auto">
          <a:xfrm>
            <a:off x="9237663" y="515939"/>
            <a:ext cx="1179512" cy="858837"/>
            <a:chOff x="4830" y="1752"/>
            <a:chExt cx="667" cy="477"/>
          </a:xfrm>
        </p:grpSpPr>
        <p:grpSp>
          <p:nvGrpSpPr>
            <p:cNvPr id="575510" name="Group 22"/>
            <p:cNvGrpSpPr>
              <a:grpSpLocks/>
            </p:cNvGrpSpPr>
            <p:nvPr/>
          </p:nvGrpSpPr>
          <p:grpSpPr bwMode="auto">
            <a:xfrm>
              <a:off x="4830" y="1752"/>
              <a:ext cx="667" cy="477"/>
              <a:chOff x="2949" y="196"/>
              <a:chExt cx="941" cy="598"/>
            </a:xfrm>
          </p:grpSpPr>
          <p:sp>
            <p:nvSpPr>
              <p:cNvPr id="575511" name="Oval 23"/>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5512" name="Oval 24"/>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5513" name="Oval 25"/>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5514" name="Oval 26"/>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5515" name="Oval 27"/>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5516" name="Oval 28"/>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5517" name="Oval 29"/>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5518" name="Oval 30"/>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5519" name="Freeform 31"/>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5520" name="Freeform 32"/>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5521" name="Freeform 33"/>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sp>
          <p:nvSpPr>
            <p:cNvPr id="575522" name="Text Box 34"/>
            <p:cNvSpPr txBox="1">
              <a:spLocks noChangeArrowheads="1"/>
            </p:cNvSpPr>
            <p:nvPr/>
          </p:nvSpPr>
          <p:spPr bwMode="auto">
            <a:xfrm>
              <a:off x="4967" y="1856"/>
              <a:ext cx="370" cy="222"/>
            </a:xfrm>
            <a:prstGeom prst="rect">
              <a:avLst/>
            </a:prstGeom>
            <a:solidFill>
              <a:srgbClr val="EAEAEA"/>
            </a:solidFill>
            <a:ln w="9525">
              <a:noFill/>
              <a:miter lim="800000"/>
              <a:headEnd/>
              <a:tailEnd/>
            </a:ln>
            <a:effectLst/>
          </p:spPr>
          <p:txBody>
            <a:bodyPr wrap="none">
              <a:spAutoFit/>
            </a:bodyPr>
            <a:lstStyle/>
            <a:p>
              <a:r>
                <a:rPr kumimoji="1" lang="zh-CN" altLang="en-US" sz="2000">
                  <a:solidFill>
                    <a:srgbClr val="333399"/>
                  </a:solidFill>
                  <a:latin typeface="Arial" charset="0"/>
                </a:rPr>
                <a:t>网 </a:t>
              </a:r>
              <a:r>
                <a:rPr kumimoji="1" lang="en-US" altLang="zh-CN" sz="2000">
                  <a:solidFill>
                    <a:srgbClr val="333399"/>
                  </a:solidFill>
                  <a:latin typeface="Arial" charset="0"/>
                </a:rPr>
                <a:t>3</a:t>
              </a:r>
            </a:p>
          </p:txBody>
        </p:sp>
      </p:grpSp>
      <p:grpSp>
        <p:nvGrpSpPr>
          <p:cNvPr id="575523" name="Group 35"/>
          <p:cNvGrpSpPr>
            <a:grpSpLocks/>
          </p:cNvGrpSpPr>
          <p:nvPr/>
        </p:nvGrpSpPr>
        <p:grpSpPr bwMode="auto">
          <a:xfrm>
            <a:off x="5707063" y="515939"/>
            <a:ext cx="1179512" cy="858837"/>
            <a:chOff x="4830" y="1752"/>
            <a:chExt cx="667" cy="477"/>
          </a:xfrm>
        </p:grpSpPr>
        <p:grpSp>
          <p:nvGrpSpPr>
            <p:cNvPr id="575524" name="Group 36"/>
            <p:cNvGrpSpPr>
              <a:grpSpLocks/>
            </p:cNvGrpSpPr>
            <p:nvPr/>
          </p:nvGrpSpPr>
          <p:grpSpPr bwMode="auto">
            <a:xfrm>
              <a:off x="4830" y="1752"/>
              <a:ext cx="667" cy="477"/>
              <a:chOff x="2949" y="196"/>
              <a:chExt cx="941" cy="598"/>
            </a:xfrm>
          </p:grpSpPr>
          <p:sp>
            <p:nvSpPr>
              <p:cNvPr id="575525" name="Oval 37"/>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5526" name="Oval 38"/>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5527" name="Oval 39"/>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5528" name="Oval 40"/>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5529" name="Oval 41"/>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5530" name="Oval 42"/>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5531" name="Oval 43"/>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5532" name="Oval 44"/>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5533" name="Freeform 45"/>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5534" name="Freeform 46"/>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5535" name="Freeform 47"/>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sp>
          <p:nvSpPr>
            <p:cNvPr id="575536" name="Text Box 48"/>
            <p:cNvSpPr txBox="1">
              <a:spLocks noChangeArrowheads="1"/>
            </p:cNvSpPr>
            <p:nvPr/>
          </p:nvSpPr>
          <p:spPr bwMode="auto">
            <a:xfrm>
              <a:off x="4967" y="1856"/>
              <a:ext cx="370" cy="222"/>
            </a:xfrm>
            <a:prstGeom prst="rect">
              <a:avLst/>
            </a:prstGeom>
            <a:solidFill>
              <a:srgbClr val="EAEAEA"/>
            </a:solidFill>
            <a:ln w="9525">
              <a:noFill/>
              <a:miter lim="800000"/>
              <a:headEnd/>
              <a:tailEnd/>
            </a:ln>
            <a:effectLst/>
          </p:spPr>
          <p:txBody>
            <a:bodyPr wrap="none">
              <a:spAutoFit/>
            </a:bodyPr>
            <a:lstStyle/>
            <a:p>
              <a:r>
                <a:rPr kumimoji="1" lang="zh-CN" altLang="en-US" sz="2000">
                  <a:solidFill>
                    <a:srgbClr val="333399"/>
                  </a:solidFill>
                  <a:latin typeface="Arial" charset="0"/>
                </a:rPr>
                <a:t>网 </a:t>
              </a:r>
              <a:r>
                <a:rPr kumimoji="1" lang="en-US" altLang="zh-CN" sz="2000">
                  <a:solidFill>
                    <a:srgbClr val="333399"/>
                  </a:solidFill>
                  <a:latin typeface="Arial" charset="0"/>
                </a:rPr>
                <a:t>2</a:t>
              </a:r>
            </a:p>
          </p:txBody>
        </p:sp>
      </p:grpSp>
      <p:sp>
        <p:nvSpPr>
          <p:cNvPr id="575537" name="Text Box 49"/>
          <p:cNvSpPr txBox="1">
            <a:spLocks noChangeArrowheads="1"/>
          </p:cNvSpPr>
          <p:nvPr/>
        </p:nvSpPr>
        <p:spPr bwMode="auto">
          <a:xfrm>
            <a:off x="1770063" y="188914"/>
            <a:ext cx="438150" cy="13112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正</a:t>
            </a:r>
          </a:p>
          <a:p>
            <a:r>
              <a:rPr kumimoji="1" lang="zh-CN" altLang="en-US" sz="2000">
                <a:solidFill>
                  <a:srgbClr val="333399"/>
                </a:solidFill>
                <a:latin typeface="Arial" charset="0"/>
              </a:rPr>
              <a:t>常</a:t>
            </a:r>
          </a:p>
          <a:p>
            <a:r>
              <a:rPr kumimoji="1" lang="zh-CN" altLang="en-US" sz="2000">
                <a:solidFill>
                  <a:srgbClr val="333399"/>
                </a:solidFill>
                <a:latin typeface="Arial" charset="0"/>
              </a:rPr>
              <a:t>情</a:t>
            </a:r>
          </a:p>
          <a:p>
            <a:r>
              <a:rPr kumimoji="1" lang="zh-CN" altLang="en-US" sz="2000">
                <a:solidFill>
                  <a:srgbClr val="333399"/>
                </a:solidFill>
                <a:latin typeface="Arial" charset="0"/>
              </a:rPr>
              <a:t>况</a:t>
            </a:r>
          </a:p>
        </p:txBody>
      </p:sp>
      <p:grpSp>
        <p:nvGrpSpPr>
          <p:cNvPr id="575538" name="Group 50"/>
          <p:cNvGrpSpPr>
            <a:grpSpLocks/>
          </p:cNvGrpSpPr>
          <p:nvPr/>
        </p:nvGrpSpPr>
        <p:grpSpPr bwMode="auto">
          <a:xfrm>
            <a:off x="3773488" y="382589"/>
            <a:ext cx="1471612" cy="312737"/>
            <a:chOff x="1491" y="212"/>
            <a:chExt cx="853" cy="240"/>
          </a:xfrm>
        </p:grpSpPr>
        <p:sp>
          <p:nvSpPr>
            <p:cNvPr id="575539" name="AutoShape 51"/>
            <p:cNvSpPr>
              <a:spLocks noChangeArrowheads="1"/>
            </p:cNvSpPr>
            <p:nvPr/>
          </p:nvSpPr>
          <p:spPr bwMode="auto">
            <a:xfrm>
              <a:off x="2089" y="271"/>
              <a:ext cx="255" cy="122"/>
            </a:xfrm>
            <a:prstGeom prst="rightArrow">
              <a:avLst>
                <a:gd name="adj1" fmla="val 50000"/>
                <a:gd name="adj2" fmla="val 52254"/>
              </a:avLst>
            </a:prstGeom>
            <a:solidFill>
              <a:srgbClr val="CCECFF"/>
            </a:solidFill>
            <a:ln w="9525">
              <a:solidFill>
                <a:schemeClr val="tx1"/>
              </a:solidFill>
              <a:miter lim="800000"/>
              <a:headEnd/>
              <a:tailEnd/>
            </a:ln>
            <a:effectLst/>
          </p:spPr>
          <p:txBody>
            <a:bodyPr wrap="none" anchor="ctr"/>
            <a:lstStyle/>
            <a:p>
              <a:endParaRPr lang="zh-CN" altLang="en-US"/>
            </a:p>
          </p:txBody>
        </p:sp>
        <p:sp>
          <p:nvSpPr>
            <p:cNvPr id="575540" name="Rectangle 52"/>
            <p:cNvSpPr>
              <a:spLocks noChangeArrowheads="1"/>
            </p:cNvSpPr>
            <p:nvPr/>
          </p:nvSpPr>
          <p:spPr bwMode="auto">
            <a:xfrm>
              <a:off x="1491" y="212"/>
              <a:ext cx="632" cy="240"/>
            </a:xfrm>
            <a:prstGeom prst="rect">
              <a:avLst/>
            </a:prstGeom>
            <a:solidFill>
              <a:srgbClr val="CCECFF"/>
            </a:solidFill>
            <a:ln w="9525">
              <a:solidFill>
                <a:schemeClr val="tx1"/>
              </a:solidFill>
              <a:miter lim="800000"/>
              <a:headEnd/>
              <a:tailEnd/>
            </a:ln>
            <a:effectLst/>
          </p:spPr>
          <p:txBody>
            <a:bodyPr wrap="none" anchor="ctr"/>
            <a:lstStyle/>
            <a:p>
              <a:endParaRPr lang="zh-CN" altLang="en-US"/>
            </a:p>
          </p:txBody>
        </p:sp>
      </p:grpSp>
      <p:sp>
        <p:nvSpPr>
          <p:cNvPr id="575541" name="Text Box 53"/>
          <p:cNvSpPr txBox="1">
            <a:spLocks noChangeArrowheads="1"/>
          </p:cNvSpPr>
          <p:nvPr/>
        </p:nvSpPr>
        <p:spPr bwMode="auto">
          <a:xfrm>
            <a:off x="3792539" y="457201"/>
            <a:ext cx="885825" cy="244475"/>
          </a:xfrm>
          <a:prstGeom prst="rect">
            <a:avLst/>
          </a:prstGeom>
          <a:noFill/>
          <a:ln w="9525">
            <a:noFill/>
            <a:miter lim="800000"/>
            <a:headEnd/>
            <a:tailEnd/>
          </a:ln>
          <a:effectLst/>
        </p:spPr>
        <p:txBody>
          <a:bodyPr wrap="none">
            <a:spAutoFit/>
          </a:bodyPr>
          <a:lstStyle/>
          <a:p>
            <a:pPr>
              <a:lnSpc>
                <a:spcPct val="50000"/>
              </a:lnSpc>
            </a:pPr>
            <a:r>
              <a:rPr kumimoji="1" lang="en-US" altLang="zh-CN" sz="2000">
                <a:solidFill>
                  <a:srgbClr val="333399"/>
                </a:solidFill>
                <a:latin typeface="Arial" charset="0"/>
              </a:rPr>
              <a:t>1  1  </a:t>
            </a:r>
            <a:r>
              <a:rPr kumimoji="1" lang="en-US" altLang="zh-CN" sz="2000">
                <a:solidFill>
                  <a:srgbClr val="333399"/>
                </a:solidFill>
                <a:latin typeface="Arial" charset="0"/>
                <a:sym typeface="Symbol" pitchFamily="18" charset="2"/>
              </a:rPr>
              <a:t></a:t>
            </a:r>
            <a:endParaRPr kumimoji="1" lang="en-US" altLang="zh-CN" sz="2000" baseline="-25000">
              <a:solidFill>
                <a:srgbClr val="333399"/>
              </a:solidFill>
              <a:latin typeface="Arial" charset="0"/>
              <a:sym typeface="Symbol" pitchFamily="18" charset="2"/>
            </a:endParaRPr>
          </a:p>
        </p:txBody>
      </p:sp>
      <p:grpSp>
        <p:nvGrpSpPr>
          <p:cNvPr id="575542" name="Group 54"/>
          <p:cNvGrpSpPr>
            <a:grpSpLocks/>
          </p:cNvGrpSpPr>
          <p:nvPr/>
        </p:nvGrpSpPr>
        <p:grpSpPr bwMode="auto">
          <a:xfrm flipH="1">
            <a:off x="7104063" y="404814"/>
            <a:ext cx="1471612" cy="312737"/>
            <a:chOff x="1491" y="212"/>
            <a:chExt cx="853" cy="240"/>
          </a:xfrm>
        </p:grpSpPr>
        <p:sp>
          <p:nvSpPr>
            <p:cNvPr id="575543" name="AutoShape 55"/>
            <p:cNvSpPr>
              <a:spLocks noChangeArrowheads="1"/>
            </p:cNvSpPr>
            <p:nvPr/>
          </p:nvSpPr>
          <p:spPr bwMode="auto">
            <a:xfrm>
              <a:off x="2089" y="271"/>
              <a:ext cx="255" cy="122"/>
            </a:xfrm>
            <a:prstGeom prst="rightArrow">
              <a:avLst>
                <a:gd name="adj1" fmla="val 50000"/>
                <a:gd name="adj2" fmla="val 52254"/>
              </a:avLst>
            </a:prstGeom>
            <a:solidFill>
              <a:srgbClr val="FFFF99"/>
            </a:solidFill>
            <a:ln w="9525">
              <a:solidFill>
                <a:schemeClr val="tx1"/>
              </a:solidFill>
              <a:miter lim="800000"/>
              <a:headEnd/>
              <a:tailEnd/>
            </a:ln>
            <a:effectLst/>
          </p:spPr>
          <p:txBody>
            <a:bodyPr wrap="none" anchor="ctr"/>
            <a:lstStyle/>
            <a:p>
              <a:endParaRPr lang="zh-CN" altLang="en-US"/>
            </a:p>
          </p:txBody>
        </p:sp>
        <p:sp>
          <p:nvSpPr>
            <p:cNvPr id="575544" name="Rectangle 56"/>
            <p:cNvSpPr>
              <a:spLocks noChangeArrowheads="1"/>
            </p:cNvSpPr>
            <p:nvPr/>
          </p:nvSpPr>
          <p:spPr bwMode="auto">
            <a:xfrm>
              <a:off x="1491" y="212"/>
              <a:ext cx="632" cy="240"/>
            </a:xfrm>
            <a:prstGeom prst="rect">
              <a:avLst/>
            </a:prstGeom>
            <a:solidFill>
              <a:srgbClr val="FFFF99"/>
            </a:solidFill>
            <a:ln w="9525">
              <a:solidFill>
                <a:schemeClr val="tx1"/>
              </a:solidFill>
              <a:miter lim="800000"/>
              <a:headEnd/>
              <a:tailEnd/>
            </a:ln>
            <a:effectLst/>
          </p:spPr>
          <p:txBody>
            <a:bodyPr wrap="none" anchor="ctr"/>
            <a:lstStyle/>
            <a:p>
              <a:endParaRPr lang="zh-CN" altLang="en-US"/>
            </a:p>
          </p:txBody>
        </p:sp>
      </p:grpSp>
      <p:sp>
        <p:nvSpPr>
          <p:cNvPr id="575545" name="Text Box 57"/>
          <p:cNvSpPr txBox="1">
            <a:spLocks noChangeArrowheads="1"/>
          </p:cNvSpPr>
          <p:nvPr/>
        </p:nvSpPr>
        <p:spPr bwMode="auto">
          <a:xfrm>
            <a:off x="7494589" y="500064"/>
            <a:ext cx="1032655" cy="246221"/>
          </a:xfrm>
          <a:prstGeom prst="rect">
            <a:avLst/>
          </a:prstGeom>
          <a:noFill/>
          <a:ln w="9525">
            <a:noFill/>
            <a:miter lim="800000"/>
            <a:headEnd/>
            <a:tailEnd/>
          </a:ln>
          <a:effectLst/>
        </p:spPr>
        <p:txBody>
          <a:bodyPr wrap="none">
            <a:spAutoFit/>
          </a:bodyPr>
          <a:lstStyle/>
          <a:p>
            <a:pPr>
              <a:lnSpc>
                <a:spcPct val="50000"/>
              </a:lnSpc>
            </a:pPr>
            <a:r>
              <a:rPr kumimoji="1" lang="en-US" altLang="zh-CN" sz="2000">
                <a:solidFill>
                  <a:srgbClr val="333399"/>
                </a:solidFill>
                <a:latin typeface="Arial" charset="0"/>
              </a:rPr>
              <a:t>1  2  </a:t>
            </a:r>
            <a:r>
              <a:rPr kumimoji="1" lang="en-US" altLang="zh-CN" sz="2000">
                <a:solidFill>
                  <a:srgbClr val="333399"/>
                </a:solidFill>
                <a:latin typeface="Arial" charset="0"/>
                <a:sym typeface="Symbol" pitchFamily="18" charset="2"/>
              </a:rPr>
              <a:t>R</a:t>
            </a:r>
            <a:r>
              <a:rPr kumimoji="1" lang="en-US" altLang="zh-CN" sz="2000" baseline="-25000">
                <a:solidFill>
                  <a:srgbClr val="333399"/>
                </a:solidFill>
                <a:latin typeface="Arial" charset="0"/>
                <a:sym typeface="Symbol" pitchFamily="18" charset="2"/>
              </a:rPr>
              <a:t>1</a:t>
            </a:r>
          </a:p>
        </p:txBody>
      </p:sp>
      <p:sp>
        <p:nvSpPr>
          <p:cNvPr id="575546" name="Text Box 58"/>
          <p:cNvSpPr txBox="1">
            <a:spLocks noChangeArrowheads="1"/>
          </p:cNvSpPr>
          <p:nvPr/>
        </p:nvSpPr>
        <p:spPr bwMode="auto">
          <a:xfrm>
            <a:off x="2728914" y="3429000"/>
            <a:ext cx="7577715" cy="523220"/>
          </a:xfrm>
          <a:prstGeom prst="rect">
            <a:avLst/>
          </a:prstGeom>
          <a:noFill/>
          <a:ln w="9525">
            <a:noFill/>
            <a:miter lim="800000"/>
            <a:headEnd/>
            <a:tailEnd/>
          </a:ln>
          <a:effectLst/>
        </p:spPr>
        <p:txBody>
          <a:bodyPr wrap="none">
            <a:spAutoFit/>
          </a:bodyPr>
          <a:lstStyle/>
          <a:p>
            <a:r>
              <a:rPr kumimoji="1" lang="en-US" altLang="zh-CN">
                <a:solidFill>
                  <a:srgbClr val="333399"/>
                </a:solidFill>
                <a:latin typeface="Arial" charset="0"/>
              </a:rPr>
              <a:t>R</a:t>
            </a:r>
            <a:r>
              <a:rPr kumimoji="1" lang="en-US" altLang="zh-CN" baseline="-25000">
                <a:solidFill>
                  <a:srgbClr val="333399"/>
                </a:solidFill>
                <a:latin typeface="Arial" charset="0"/>
              </a:rPr>
              <a:t>2</a:t>
            </a:r>
            <a:r>
              <a:rPr kumimoji="1" lang="en-US" altLang="zh-CN">
                <a:solidFill>
                  <a:srgbClr val="333399"/>
                </a:solidFill>
                <a:latin typeface="Arial" charset="0"/>
              </a:rPr>
              <a:t> </a:t>
            </a:r>
            <a:r>
              <a:rPr kumimoji="1" lang="zh-CN" altLang="en-US">
                <a:solidFill>
                  <a:srgbClr val="333399"/>
                </a:solidFill>
                <a:latin typeface="Arial" charset="0"/>
              </a:rPr>
              <a:t>说：“我到网 </a:t>
            </a:r>
            <a:r>
              <a:rPr kumimoji="1" lang="en-US" altLang="zh-CN">
                <a:solidFill>
                  <a:srgbClr val="333399"/>
                </a:solidFill>
                <a:latin typeface="Arial" charset="0"/>
              </a:rPr>
              <a:t>1 </a:t>
            </a:r>
            <a:r>
              <a:rPr kumimoji="1" lang="zh-CN" altLang="en-US">
                <a:solidFill>
                  <a:srgbClr val="333399"/>
                </a:solidFill>
                <a:latin typeface="Arial" charset="0"/>
              </a:rPr>
              <a:t>的距离是 </a:t>
            </a:r>
            <a:r>
              <a:rPr kumimoji="1" lang="en-US" altLang="zh-CN">
                <a:solidFill>
                  <a:srgbClr val="333399"/>
                </a:solidFill>
                <a:latin typeface="Arial" charset="0"/>
              </a:rPr>
              <a:t>2</a:t>
            </a:r>
            <a:r>
              <a:rPr kumimoji="1" lang="zh-CN" altLang="en-US">
                <a:solidFill>
                  <a:srgbClr val="333399"/>
                </a:solidFill>
                <a:latin typeface="Arial" charset="0"/>
              </a:rPr>
              <a:t>，是经过</a:t>
            </a:r>
            <a:r>
              <a:rPr kumimoji="1" lang="zh-CN" altLang="en-US" sz="1800">
                <a:solidFill>
                  <a:srgbClr val="333399"/>
                </a:solidFill>
                <a:latin typeface="Arial" charset="0"/>
              </a:rPr>
              <a:t> </a:t>
            </a:r>
            <a:r>
              <a:rPr kumimoji="1" lang="en-US" altLang="zh-CN">
                <a:solidFill>
                  <a:srgbClr val="333399"/>
                </a:solidFill>
                <a:latin typeface="Arial" charset="0"/>
              </a:rPr>
              <a:t>R</a:t>
            </a:r>
            <a:r>
              <a:rPr kumimoji="1" lang="en-US" altLang="zh-CN" baseline="-25000">
                <a:solidFill>
                  <a:srgbClr val="333399"/>
                </a:solidFill>
                <a:latin typeface="Arial" charset="0"/>
              </a:rPr>
              <a:t>1</a:t>
            </a:r>
            <a:r>
              <a:rPr kumimoji="1" lang="zh-CN" altLang="en-US">
                <a:solidFill>
                  <a:srgbClr val="333399"/>
                </a:solidFill>
                <a:latin typeface="Arial" charset="0"/>
              </a:rPr>
              <a:t>。”</a:t>
            </a:r>
          </a:p>
        </p:txBody>
      </p:sp>
      <p:sp>
        <p:nvSpPr>
          <p:cNvPr id="575547" name="AutoShape 59"/>
          <p:cNvSpPr>
            <a:spLocks noChangeArrowheads="1"/>
          </p:cNvSpPr>
          <p:nvPr/>
        </p:nvSpPr>
        <p:spPr bwMode="auto">
          <a:xfrm>
            <a:off x="3503614" y="1557338"/>
            <a:ext cx="3513137" cy="1008062"/>
          </a:xfrm>
          <a:prstGeom prst="wedgeRoundRectCallout">
            <a:avLst>
              <a:gd name="adj1" fmla="val 66495"/>
              <a:gd name="adj2" fmla="val -141023"/>
              <a:gd name="adj3" fmla="val 16667"/>
            </a:avLst>
          </a:prstGeom>
          <a:solidFill>
            <a:srgbClr val="FFFF99"/>
          </a:solidFill>
          <a:ln w="9525">
            <a:solidFill>
              <a:schemeClr val="tx1"/>
            </a:solidFill>
            <a:miter lim="800000"/>
            <a:headEnd/>
            <a:tailEnd/>
          </a:ln>
          <a:effectLst/>
        </p:spPr>
        <p:txBody>
          <a:bodyPr/>
          <a:lstStyle/>
          <a:p>
            <a:pPr algn="ctr"/>
            <a:r>
              <a:rPr lang="en-US" altLang="zh-CN">
                <a:solidFill>
                  <a:srgbClr val="333399"/>
                </a:solidFill>
                <a:latin typeface="Arial" charset="0"/>
              </a:rPr>
              <a:t>“1”</a:t>
            </a:r>
            <a:r>
              <a:rPr lang="zh-CN" altLang="en-US">
                <a:solidFill>
                  <a:srgbClr val="333399"/>
                </a:solidFill>
                <a:latin typeface="Arial" charset="0"/>
              </a:rPr>
              <a:t>表示“从本路由器到网</a:t>
            </a:r>
            <a:r>
              <a:rPr lang="zh-CN" altLang="en-US" sz="1400">
                <a:solidFill>
                  <a:srgbClr val="333399"/>
                </a:solidFill>
                <a:latin typeface="Arial" charset="0"/>
              </a:rPr>
              <a:t> </a:t>
            </a:r>
            <a:r>
              <a:rPr lang="en-US" altLang="zh-CN">
                <a:solidFill>
                  <a:srgbClr val="333399"/>
                </a:solidFill>
                <a:latin typeface="Arial" charset="0"/>
              </a:rPr>
              <a:t>1”</a:t>
            </a:r>
          </a:p>
        </p:txBody>
      </p:sp>
      <p:sp>
        <p:nvSpPr>
          <p:cNvPr id="575548" name="AutoShape 60"/>
          <p:cNvSpPr>
            <a:spLocks noChangeArrowheads="1"/>
          </p:cNvSpPr>
          <p:nvPr/>
        </p:nvSpPr>
        <p:spPr bwMode="auto">
          <a:xfrm>
            <a:off x="5448301" y="2708276"/>
            <a:ext cx="3381375" cy="576263"/>
          </a:xfrm>
          <a:prstGeom prst="wedgeRoundRectCallout">
            <a:avLst>
              <a:gd name="adj1" fmla="val 22347"/>
              <a:gd name="adj2" fmla="val -405370"/>
              <a:gd name="adj3" fmla="val 16667"/>
            </a:avLst>
          </a:prstGeom>
          <a:solidFill>
            <a:srgbClr val="FFFF99"/>
          </a:solidFill>
          <a:ln w="9525">
            <a:solidFill>
              <a:schemeClr val="tx1"/>
            </a:solidFill>
            <a:miter lim="800000"/>
            <a:headEnd/>
            <a:tailEnd/>
          </a:ln>
          <a:effectLst/>
        </p:spPr>
        <p:txBody>
          <a:bodyPr/>
          <a:lstStyle/>
          <a:p>
            <a:pPr algn="ctr"/>
            <a:r>
              <a:rPr lang="en-US" altLang="zh-CN">
                <a:solidFill>
                  <a:srgbClr val="333399"/>
                </a:solidFill>
                <a:latin typeface="Arial" charset="0"/>
              </a:rPr>
              <a:t>“2”</a:t>
            </a:r>
            <a:r>
              <a:rPr lang="zh-CN" altLang="en-US">
                <a:solidFill>
                  <a:srgbClr val="333399"/>
                </a:solidFill>
                <a:latin typeface="Arial" charset="0"/>
              </a:rPr>
              <a:t>表示“距离是</a:t>
            </a:r>
            <a:r>
              <a:rPr lang="zh-CN" altLang="en-US" sz="1400">
                <a:solidFill>
                  <a:srgbClr val="333399"/>
                </a:solidFill>
                <a:latin typeface="Arial" charset="0"/>
              </a:rPr>
              <a:t> </a:t>
            </a:r>
            <a:r>
              <a:rPr lang="en-US" altLang="zh-CN">
                <a:solidFill>
                  <a:srgbClr val="333399"/>
                </a:solidFill>
                <a:latin typeface="Arial" charset="0"/>
              </a:rPr>
              <a:t>2”</a:t>
            </a:r>
          </a:p>
        </p:txBody>
      </p:sp>
      <p:sp>
        <p:nvSpPr>
          <p:cNvPr id="575549" name="AutoShape 61"/>
          <p:cNvSpPr>
            <a:spLocks noChangeArrowheads="1"/>
          </p:cNvSpPr>
          <p:nvPr/>
        </p:nvSpPr>
        <p:spPr bwMode="auto">
          <a:xfrm>
            <a:off x="8688389" y="1420814"/>
            <a:ext cx="1728787" cy="1000125"/>
          </a:xfrm>
          <a:prstGeom prst="wedgeRoundRectCallout">
            <a:avLst>
              <a:gd name="adj1" fmla="val -71764"/>
              <a:gd name="adj2" fmla="val -117778"/>
              <a:gd name="adj3" fmla="val 16667"/>
            </a:avLst>
          </a:prstGeom>
          <a:solidFill>
            <a:srgbClr val="FFFF99"/>
          </a:solidFill>
          <a:ln w="9525">
            <a:solidFill>
              <a:schemeClr val="tx1"/>
            </a:solidFill>
            <a:miter lim="800000"/>
            <a:headEnd/>
            <a:tailEnd/>
          </a:ln>
          <a:effectLst/>
        </p:spPr>
        <p:txBody>
          <a:bodyPr/>
          <a:lstStyle/>
          <a:p>
            <a:pPr algn="ctr"/>
            <a:r>
              <a:rPr lang="en-US" altLang="zh-CN">
                <a:solidFill>
                  <a:srgbClr val="333399"/>
                </a:solidFill>
                <a:latin typeface="Arial" charset="0"/>
              </a:rPr>
              <a:t>“</a:t>
            </a:r>
            <a:r>
              <a:rPr lang="en-US" altLang="zh-CN">
                <a:solidFill>
                  <a:srgbClr val="333399"/>
                </a:solidFill>
                <a:latin typeface="Arial" charset="0"/>
                <a:sym typeface="Symbol" pitchFamily="18" charset="2"/>
              </a:rPr>
              <a:t>R</a:t>
            </a:r>
            <a:r>
              <a:rPr lang="en-US" altLang="zh-CN" baseline="-25000">
                <a:solidFill>
                  <a:srgbClr val="333399"/>
                </a:solidFill>
                <a:latin typeface="Arial" charset="0"/>
                <a:sym typeface="Symbol" pitchFamily="18" charset="2"/>
              </a:rPr>
              <a:t>1</a:t>
            </a:r>
            <a:r>
              <a:rPr lang="en-US" altLang="zh-CN">
                <a:solidFill>
                  <a:srgbClr val="333399"/>
                </a:solidFill>
                <a:latin typeface="Arial" charset="0"/>
              </a:rPr>
              <a:t>”</a:t>
            </a:r>
            <a:r>
              <a:rPr lang="zh-CN" altLang="en-US">
                <a:solidFill>
                  <a:srgbClr val="333399"/>
                </a:solidFill>
                <a:latin typeface="Arial" charset="0"/>
              </a:rPr>
              <a:t>表示</a:t>
            </a:r>
          </a:p>
          <a:p>
            <a:pPr algn="ctr"/>
            <a:r>
              <a:rPr lang="zh-CN" altLang="en-US">
                <a:solidFill>
                  <a:srgbClr val="333399"/>
                </a:solidFill>
                <a:latin typeface="Arial" charset="0"/>
              </a:rPr>
              <a:t>经过 </a:t>
            </a:r>
            <a:r>
              <a:rPr lang="en-US" altLang="zh-CN">
                <a:solidFill>
                  <a:srgbClr val="333399"/>
                </a:solidFill>
                <a:latin typeface="Arial" charset="0"/>
              </a:rPr>
              <a:t>R</a:t>
            </a:r>
            <a:r>
              <a:rPr lang="en-US" altLang="zh-CN" baseline="-25000">
                <a:solidFill>
                  <a:srgbClr val="333399"/>
                </a:solidFill>
                <a:latin typeface="Arial" charset="0"/>
              </a:rPr>
              <a:t>1</a:t>
            </a:r>
          </a:p>
        </p:txBody>
      </p:sp>
      <p:sp>
        <p:nvSpPr>
          <p:cNvPr id="62" name="灯片编号占位符 61"/>
          <p:cNvSpPr>
            <a:spLocks noGrp="1"/>
          </p:cNvSpPr>
          <p:nvPr>
            <p:ph type="sldNum" sz="quarter" idx="12"/>
          </p:nvPr>
        </p:nvSpPr>
        <p:spPr/>
        <p:txBody>
          <a:bodyPr/>
          <a:lstStyle/>
          <a:p>
            <a:fld id="{7067126B-575E-4F20-85E7-1833CA590911}" type="slidenum">
              <a:rPr lang="en-US" altLang="zh-CN" smtClean="0"/>
              <a:pPr/>
              <a:t>162</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755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55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55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55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546" grpId="0"/>
      <p:bldP spid="575547" grpId="0" animBg="1"/>
      <p:bldP spid="575548" grpId="0" animBg="1"/>
      <p:bldP spid="575549" grpId="0" animBg="1"/>
    </p:bldLst>
  </p:timing>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6514" name="Line 2"/>
          <p:cNvSpPr>
            <a:spLocks noChangeShapeType="1"/>
          </p:cNvSpPr>
          <p:nvPr/>
        </p:nvSpPr>
        <p:spPr bwMode="auto">
          <a:xfrm>
            <a:off x="3171825" y="947738"/>
            <a:ext cx="6472238" cy="0"/>
          </a:xfrm>
          <a:prstGeom prst="line">
            <a:avLst/>
          </a:prstGeom>
          <a:noFill/>
          <a:ln w="9525">
            <a:solidFill>
              <a:schemeClr val="tx1"/>
            </a:solidFill>
            <a:round/>
            <a:headEnd/>
            <a:tailEnd/>
          </a:ln>
          <a:effectLst/>
        </p:spPr>
        <p:txBody>
          <a:bodyPr/>
          <a:lstStyle/>
          <a:p>
            <a:endParaRPr lang="zh-CN" altLang="en-US"/>
          </a:p>
        </p:txBody>
      </p:sp>
      <p:pic>
        <p:nvPicPr>
          <p:cNvPr id="576515" name="Picture 3"/>
          <p:cNvPicPr>
            <a:picLocks noChangeArrowheads="1"/>
          </p:cNvPicPr>
          <p:nvPr/>
        </p:nvPicPr>
        <p:blipFill>
          <a:blip r:embed="rId3" cstate="print"/>
          <a:srcRect/>
          <a:stretch>
            <a:fillRect/>
          </a:stretch>
        </p:blipFill>
        <p:spPr bwMode="auto">
          <a:xfrm>
            <a:off x="4121151" y="792164"/>
            <a:ext cx="728663" cy="338137"/>
          </a:xfrm>
          <a:prstGeom prst="rect">
            <a:avLst/>
          </a:prstGeom>
          <a:noFill/>
          <a:ln w="12699">
            <a:noFill/>
            <a:miter lim="800000"/>
            <a:headEnd/>
            <a:tailEnd/>
          </a:ln>
          <a:effectLst/>
        </p:spPr>
      </p:pic>
      <p:sp>
        <p:nvSpPr>
          <p:cNvPr id="576516" name="Text Box 4"/>
          <p:cNvSpPr txBox="1">
            <a:spLocks noChangeArrowheads="1"/>
          </p:cNvSpPr>
          <p:nvPr/>
        </p:nvSpPr>
        <p:spPr bwMode="auto">
          <a:xfrm>
            <a:off x="7934325" y="1041400"/>
            <a:ext cx="465192"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2</a:t>
            </a:r>
            <a:endParaRPr kumimoji="1" lang="en-US" altLang="zh-CN" sz="2000">
              <a:solidFill>
                <a:srgbClr val="333399"/>
              </a:solidFill>
              <a:latin typeface="Arial" charset="0"/>
            </a:endParaRPr>
          </a:p>
        </p:txBody>
      </p:sp>
      <p:sp>
        <p:nvSpPr>
          <p:cNvPr id="576517" name="Text Box 5"/>
          <p:cNvSpPr txBox="1">
            <a:spLocks noChangeArrowheads="1"/>
          </p:cNvSpPr>
          <p:nvPr/>
        </p:nvSpPr>
        <p:spPr bwMode="auto">
          <a:xfrm>
            <a:off x="4337050" y="1041400"/>
            <a:ext cx="465192"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1</a:t>
            </a:r>
            <a:endParaRPr kumimoji="1" lang="en-US" altLang="zh-CN" sz="2000">
              <a:solidFill>
                <a:srgbClr val="333399"/>
              </a:solidFill>
              <a:latin typeface="Arial" charset="0"/>
            </a:endParaRPr>
          </a:p>
        </p:txBody>
      </p:sp>
      <p:pic>
        <p:nvPicPr>
          <p:cNvPr id="576518" name="Picture 6"/>
          <p:cNvPicPr>
            <a:picLocks noChangeArrowheads="1"/>
          </p:cNvPicPr>
          <p:nvPr/>
        </p:nvPicPr>
        <p:blipFill>
          <a:blip r:embed="rId3" cstate="print"/>
          <a:srcRect/>
          <a:stretch>
            <a:fillRect/>
          </a:stretch>
        </p:blipFill>
        <p:spPr bwMode="auto">
          <a:xfrm>
            <a:off x="7716838" y="792164"/>
            <a:ext cx="730250" cy="338137"/>
          </a:xfrm>
          <a:prstGeom prst="rect">
            <a:avLst/>
          </a:prstGeom>
          <a:noFill/>
          <a:ln w="12699">
            <a:noFill/>
            <a:miter lim="800000"/>
            <a:headEnd/>
            <a:tailEnd/>
          </a:ln>
          <a:effectLst/>
        </p:spPr>
      </p:pic>
      <p:grpSp>
        <p:nvGrpSpPr>
          <p:cNvPr id="576519" name="Group 7"/>
          <p:cNvGrpSpPr>
            <a:grpSpLocks/>
          </p:cNvGrpSpPr>
          <p:nvPr/>
        </p:nvGrpSpPr>
        <p:grpSpPr bwMode="auto">
          <a:xfrm>
            <a:off x="2233613" y="515939"/>
            <a:ext cx="1179512" cy="858837"/>
            <a:chOff x="4830" y="1752"/>
            <a:chExt cx="667" cy="477"/>
          </a:xfrm>
        </p:grpSpPr>
        <p:grpSp>
          <p:nvGrpSpPr>
            <p:cNvPr id="576520" name="Group 8"/>
            <p:cNvGrpSpPr>
              <a:grpSpLocks/>
            </p:cNvGrpSpPr>
            <p:nvPr/>
          </p:nvGrpSpPr>
          <p:grpSpPr bwMode="auto">
            <a:xfrm>
              <a:off x="4830" y="1752"/>
              <a:ext cx="667" cy="477"/>
              <a:chOff x="2949" y="196"/>
              <a:chExt cx="941" cy="598"/>
            </a:xfrm>
          </p:grpSpPr>
          <p:sp>
            <p:nvSpPr>
              <p:cNvPr id="576521" name="Oval 9"/>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6522" name="Oval 10"/>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6523" name="Oval 11"/>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6524" name="Oval 12"/>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6525" name="Oval 13"/>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6526" name="Oval 14"/>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6527" name="Oval 15"/>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6528" name="Oval 16"/>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6529" name="Freeform 17"/>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6530" name="Freeform 18"/>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6531" name="Freeform 19"/>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sp>
          <p:nvSpPr>
            <p:cNvPr id="576532" name="Text Box 20"/>
            <p:cNvSpPr txBox="1">
              <a:spLocks noChangeArrowheads="1"/>
            </p:cNvSpPr>
            <p:nvPr/>
          </p:nvSpPr>
          <p:spPr bwMode="auto">
            <a:xfrm>
              <a:off x="4967" y="1856"/>
              <a:ext cx="370" cy="222"/>
            </a:xfrm>
            <a:prstGeom prst="rect">
              <a:avLst/>
            </a:prstGeom>
            <a:solidFill>
              <a:srgbClr val="EAEAEA"/>
            </a:solidFill>
            <a:ln w="9525">
              <a:noFill/>
              <a:miter lim="800000"/>
              <a:headEnd/>
              <a:tailEnd/>
            </a:ln>
            <a:effectLst/>
          </p:spPr>
          <p:txBody>
            <a:bodyPr wrap="none">
              <a:spAutoFit/>
            </a:bodyPr>
            <a:lstStyle/>
            <a:p>
              <a:r>
                <a:rPr kumimoji="1" lang="zh-CN" altLang="en-US" sz="2000">
                  <a:solidFill>
                    <a:srgbClr val="333399"/>
                  </a:solidFill>
                  <a:latin typeface="Arial" charset="0"/>
                </a:rPr>
                <a:t>网 </a:t>
              </a:r>
              <a:r>
                <a:rPr kumimoji="1" lang="en-US" altLang="zh-CN" sz="2000">
                  <a:solidFill>
                    <a:srgbClr val="333399"/>
                  </a:solidFill>
                  <a:latin typeface="Arial" charset="0"/>
                </a:rPr>
                <a:t>1</a:t>
              </a:r>
            </a:p>
          </p:txBody>
        </p:sp>
      </p:grpSp>
      <p:grpSp>
        <p:nvGrpSpPr>
          <p:cNvPr id="576533" name="Group 21"/>
          <p:cNvGrpSpPr>
            <a:grpSpLocks/>
          </p:cNvGrpSpPr>
          <p:nvPr/>
        </p:nvGrpSpPr>
        <p:grpSpPr bwMode="auto">
          <a:xfrm>
            <a:off x="9237663" y="515939"/>
            <a:ext cx="1179512" cy="858837"/>
            <a:chOff x="4830" y="1752"/>
            <a:chExt cx="667" cy="477"/>
          </a:xfrm>
        </p:grpSpPr>
        <p:grpSp>
          <p:nvGrpSpPr>
            <p:cNvPr id="576534" name="Group 22"/>
            <p:cNvGrpSpPr>
              <a:grpSpLocks/>
            </p:cNvGrpSpPr>
            <p:nvPr/>
          </p:nvGrpSpPr>
          <p:grpSpPr bwMode="auto">
            <a:xfrm>
              <a:off x="4830" y="1752"/>
              <a:ext cx="667" cy="477"/>
              <a:chOff x="2949" y="196"/>
              <a:chExt cx="941" cy="598"/>
            </a:xfrm>
          </p:grpSpPr>
          <p:sp>
            <p:nvSpPr>
              <p:cNvPr id="576535" name="Oval 23"/>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6536" name="Oval 24"/>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6537" name="Oval 25"/>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6538" name="Oval 26"/>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6539" name="Oval 27"/>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6540" name="Oval 28"/>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6541" name="Oval 29"/>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6542" name="Oval 30"/>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6543" name="Freeform 31"/>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6544" name="Freeform 32"/>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6545" name="Freeform 33"/>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sp>
          <p:nvSpPr>
            <p:cNvPr id="576546" name="Text Box 34"/>
            <p:cNvSpPr txBox="1">
              <a:spLocks noChangeArrowheads="1"/>
            </p:cNvSpPr>
            <p:nvPr/>
          </p:nvSpPr>
          <p:spPr bwMode="auto">
            <a:xfrm>
              <a:off x="4967" y="1856"/>
              <a:ext cx="370" cy="222"/>
            </a:xfrm>
            <a:prstGeom prst="rect">
              <a:avLst/>
            </a:prstGeom>
            <a:solidFill>
              <a:srgbClr val="EAEAEA"/>
            </a:solidFill>
            <a:ln w="9525">
              <a:noFill/>
              <a:miter lim="800000"/>
              <a:headEnd/>
              <a:tailEnd/>
            </a:ln>
            <a:effectLst/>
          </p:spPr>
          <p:txBody>
            <a:bodyPr wrap="none">
              <a:spAutoFit/>
            </a:bodyPr>
            <a:lstStyle/>
            <a:p>
              <a:r>
                <a:rPr kumimoji="1" lang="zh-CN" altLang="en-US" sz="2000">
                  <a:solidFill>
                    <a:srgbClr val="333399"/>
                  </a:solidFill>
                  <a:latin typeface="Arial" charset="0"/>
                </a:rPr>
                <a:t>网 </a:t>
              </a:r>
              <a:r>
                <a:rPr kumimoji="1" lang="en-US" altLang="zh-CN" sz="2000">
                  <a:solidFill>
                    <a:srgbClr val="333399"/>
                  </a:solidFill>
                  <a:latin typeface="Arial" charset="0"/>
                </a:rPr>
                <a:t>3</a:t>
              </a:r>
            </a:p>
          </p:txBody>
        </p:sp>
      </p:grpSp>
      <p:grpSp>
        <p:nvGrpSpPr>
          <p:cNvPr id="576547" name="Group 35"/>
          <p:cNvGrpSpPr>
            <a:grpSpLocks/>
          </p:cNvGrpSpPr>
          <p:nvPr/>
        </p:nvGrpSpPr>
        <p:grpSpPr bwMode="auto">
          <a:xfrm>
            <a:off x="5707063" y="515939"/>
            <a:ext cx="1179512" cy="858837"/>
            <a:chOff x="4830" y="1752"/>
            <a:chExt cx="667" cy="477"/>
          </a:xfrm>
        </p:grpSpPr>
        <p:grpSp>
          <p:nvGrpSpPr>
            <p:cNvPr id="576548" name="Group 36"/>
            <p:cNvGrpSpPr>
              <a:grpSpLocks/>
            </p:cNvGrpSpPr>
            <p:nvPr/>
          </p:nvGrpSpPr>
          <p:grpSpPr bwMode="auto">
            <a:xfrm>
              <a:off x="4830" y="1752"/>
              <a:ext cx="667" cy="477"/>
              <a:chOff x="2949" y="196"/>
              <a:chExt cx="941" cy="598"/>
            </a:xfrm>
          </p:grpSpPr>
          <p:sp>
            <p:nvSpPr>
              <p:cNvPr id="576549" name="Oval 37"/>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6550" name="Oval 38"/>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6551" name="Oval 39"/>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6552" name="Oval 40"/>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6553" name="Oval 41"/>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6554" name="Oval 42"/>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6555" name="Oval 43"/>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6556" name="Oval 44"/>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6557" name="Freeform 45"/>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6558" name="Freeform 46"/>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6559" name="Freeform 47"/>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sp>
          <p:nvSpPr>
            <p:cNvPr id="576560" name="Text Box 48"/>
            <p:cNvSpPr txBox="1">
              <a:spLocks noChangeArrowheads="1"/>
            </p:cNvSpPr>
            <p:nvPr/>
          </p:nvSpPr>
          <p:spPr bwMode="auto">
            <a:xfrm>
              <a:off x="4967" y="1856"/>
              <a:ext cx="370" cy="222"/>
            </a:xfrm>
            <a:prstGeom prst="rect">
              <a:avLst/>
            </a:prstGeom>
            <a:solidFill>
              <a:srgbClr val="EAEAEA"/>
            </a:solidFill>
            <a:ln w="9525">
              <a:noFill/>
              <a:miter lim="800000"/>
              <a:headEnd/>
              <a:tailEnd/>
            </a:ln>
            <a:effectLst/>
          </p:spPr>
          <p:txBody>
            <a:bodyPr wrap="none">
              <a:spAutoFit/>
            </a:bodyPr>
            <a:lstStyle/>
            <a:p>
              <a:r>
                <a:rPr kumimoji="1" lang="zh-CN" altLang="en-US" sz="2000">
                  <a:solidFill>
                    <a:srgbClr val="333399"/>
                  </a:solidFill>
                  <a:latin typeface="Arial" charset="0"/>
                </a:rPr>
                <a:t>网 </a:t>
              </a:r>
              <a:r>
                <a:rPr kumimoji="1" lang="en-US" altLang="zh-CN" sz="2000">
                  <a:solidFill>
                    <a:srgbClr val="333399"/>
                  </a:solidFill>
                  <a:latin typeface="Arial" charset="0"/>
                </a:rPr>
                <a:t>2</a:t>
              </a:r>
            </a:p>
          </p:txBody>
        </p:sp>
      </p:grpSp>
      <p:grpSp>
        <p:nvGrpSpPr>
          <p:cNvPr id="576561" name="Group 49"/>
          <p:cNvGrpSpPr>
            <a:grpSpLocks/>
          </p:cNvGrpSpPr>
          <p:nvPr/>
        </p:nvGrpSpPr>
        <p:grpSpPr bwMode="auto">
          <a:xfrm>
            <a:off x="2089151" y="1989139"/>
            <a:ext cx="8328025" cy="1519237"/>
            <a:chOff x="356" y="1253"/>
            <a:chExt cx="5246" cy="957"/>
          </a:xfrm>
        </p:grpSpPr>
        <p:sp>
          <p:nvSpPr>
            <p:cNvPr id="576562" name="Line 50"/>
            <p:cNvSpPr>
              <a:spLocks noChangeShapeType="1"/>
            </p:cNvSpPr>
            <p:nvPr/>
          </p:nvSpPr>
          <p:spPr bwMode="auto">
            <a:xfrm>
              <a:off x="1038" y="1581"/>
              <a:ext cx="4077" cy="0"/>
            </a:xfrm>
            <a:prstGeom prst="line">
              <a:avLst/>
            </a:prstGeom>
            <a:noFill/>
            <a:ln w="9525">
              <a:solidFill>
                <a:schemeClr val="tx1"/>
              </a:solidFill>
              <a:round/>
              <a:headEnd/>
              <a:tailEnd/>
            </a:ln>
            <a:effectLst/>
          </p:spPr>
          <p:txBody>
            <a:bodyPr/>
            <a:lstStyle/>
            <a:p>
              <a:endParaRPr lang="zh-CN" altLang="en-US"/>
            </a:p>
          </p:txBody>
        </p:sp>
        <p:pic>
          <p:nvPicPr>
            <p:cNvPr id="576563" name="Picture 51"/>
            <p:cNvPicPr>
              <a:picLocks noChangeArrowheads="1"/>
            </p:cNvPicPr>
            <p:nvPr/>
          </p:nvPicPr>
          <p:blipFill>
            <a:blip r:embed="rId3" cstate="print"/>
            <a:srcRect/>
            <a:stretch>
              <a:fillRect/>
            </a:stretch>
          </p:blipFill>
          <p:spPr bwMode="auto">
            <a:xfrm>
              <a:off x="1636" y="1484"/>
              <a:ext cx="459" cy="213"/>
            </a:xfrm>
            <a:prstGeom prst="rect">
              <a:avLst/>
            </a:prstGeom>
            <a:noFill/>
            <a:ln w="12699">
              <a:noFill/>
              <a:miter lim="800000"/>
              <a:headEnd/>
              <a:tailEnd/>
            </a:ln>
            <a:effectLst/>
          </p:spPr>
        </p:pic>
        <p:sp>
          <p:nvSpPr>
            <p:cNvPr id="576564" name="Text Box 52"/>
            <p:cNvSpPr txBox="1">
              <a:spLocks noChangeArrowheads="1"/>
            </p:cNvSpPr>
            <p:nvPr/>
          </p:nvSpPr>
          <p:spPr bwMode="auto">
            <a:xfrm>
              <a:off x="4038" y="1640"/>
              <a:ext cx="293" cy="252"/>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2</a:t>
              </a:r>
              <a:endParaRPr kumimoji="1" lang="en-US" altLang="zh-CN" sz="2000">
                <a:solidFill>
                  <a:srgbClr val="333399"/>
                </a:solidFill>
                <a:latin typeface="Arial" charset="0"/>
              </a:endParaRPr>
            </a:p>
          </p:txBody>
        </p:sp>
        <p:sp>
          <p:nvSpPr>
            <p:cNvPr id="576565" name="Text Box 53"/>
            <p:cNvSpPr txBox="1">
              <a:spLocks noChangeArrowheads="1"/>
            </p:cNvSpPr>
            <p:nvPr/>
          </p:nvSpPr>
          <p:spPr bwMode="auto">
            <a:xfrm>
              <a:off x="1772" y="1640"/>
              <a:ext cx="293" cy="252"/>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1</a:t>
              </a:r>
              <a:endParaRPr kumimoji="1" lang="en-US" altLang="zh-CN" sz="2000">
                <a:solidFill>
                  <a:srgbClr val="333399"/>
                </a:solidFill>
                <a:latin typeface="Arial" charset="0"/>
              </a:endParaRPr>
            </a:p>
          </p:txBody>
        </p:sp>
        <p:pic>
          <p:nvPicPr>
            <p:cNvPr id="576566" name="Picture 54"/>
            <p:cNvPicPr>
              <a:picLocks noChangeArrowheads="1"/>
            </p:cNvPicPr>
            <p:nvPr/>
          </p:nvPicPr>
          <p:blipFill>
            <a:blip r:embed="rId3" cstate="print"/>
            <a:srcRect/>
            <a:stretch>
              <a:fillRect/>
            </a:stretch>
          </p:blipFill>
          <p:spPr bwMode="auto">
            <a:xfrm>
              <a:off x="3901" y="1484"/>
              <a:ext cx="460" cy="213"/>
            </a:xfrm>
            <a:prstGeom prst="rect">
              <a:avLst/>
            </a:prstGeom>
            <a:noFill/>
            <a:ln w="12699">
              <a:noFill/>
              <a:miter lim="800000"/>
              <a:headEnd/>
              <a:tailEnd/>
            </a:ln>
            <a:effectLst/>
          </p:spPr>
        </p:pic>
        <p:grpSp>
          <p:nvGrpSpPr>
            <p:cNvPr id="576567" name="Group 55"/>
            <p:cNvGrpSpPr>
              <a:grpSpLocks/>
            </p:cNvGrpSpPr>
            <p:nvPr/>
          </p:nvGrpSpPr>
          <p:grpSpPr bwMode="auto">
            <a:xfrm>
              <a:off x="447" y="1309"/>
              <a:ext cx="743" cy="541"/>
              <a:chOff x="4830" y="1752"/>
              <a:chExt cx="667" cy="477"/>
            </a:xfrm>
          </p:grpSpPr>
          <p:grpSp>
            <p:nvGrpSpPr>
              <p:cNvPr id="576568" name="Group 56"/>
              <p:cNvGrpSpPr>
                <a:grpSpLocks/>
              </p:cNvGrpSpPr>
              <p:nvPr/>
            </p:nvGrpSpPr>
            <p:grpSpPr bwMode="auto">
              <a:xfrm>
                <a:off x="4830" y="1752"/>
                <a:ext cx="667" cy="477"/>
                <a:chOff x="2949" y="196"/>
                <a:chExt cx="941" cy="598"/>
              </a:xfrm>
            </p:grpSpPr>
            <p:sp>
              <p:nvSpPr>
                <p:cNvPr id="576569" name="Oval 57"/>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6570" name="Oval 58"/>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6571" name="Oval 59"/>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6572" name="Oval 60"/>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6573" name="Oval 61"/>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6574" name="Oval 62"/>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6575" name="Oval 63"/>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6576" name="Oval 64"/>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6577" name="Freeform 65"/>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6578" name="Freeform 66"/>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6579" name="Freeform 67"/>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sp>
            <p:nvSpPr>
              <p:cNvPr id="576580" name="Text Box 68"/>
              <p:cNvSpPr txBox="1">
                <a:spLocks noChangeArrowheads="1"/>
              </p:cNvSpPr>
              <p:nvPr/>
            </p:nvSpPr>
            <p:spPr bwMode="auto">
              <a:xfrm>
                <a:off x="4967" y="1856"/>
                <a:ext cx="370" cy="222"/>
              </a:xfrm>
              <a:prstGeom prst="rect">
                <a:avLst/>
              </a:prstGeom>
              <a:solidFill>
                <a:srgbClr val="EAEAEA"/>
              </a:solidFill>
              <a:ln w="9525">
                <a:noFill/>
                <a:miter lim="800000"/>
                <a:headEnd/>
                <a:tailEnd/>
              </a:ln>
              <a:effectLst/>
            </p:spPr>
            <p:txBody>
              <a:bodyPr wrap="none">
                <a:spAutoFit/>
              </a:bodyPr>
              <a:lstStyle/>
              <a:p>
                <a:r>
                  <a:rPr kumimoji="1" lang="zh-CN" altLang="en-US" sz="2000">
                    <a:solidFill>
                      <a:srgbClr val="333399"/>
                    </a:solidFill>
                    <a:latin typeface="Arial" charset="0"/>
                  </a:rPr>
                  <a:t>网 </a:t>
                </a:r>
                <a:r>
                  <a:rPr kumimoji="1" lang="en-US" altLang="zh-CN" sz="2000">
                    <a:solidFill>
                      <a:srgbClr val="333399"/>
                    </a:solidFill>
                    <a:latin typeface="Arial" charset="0"/>
                  </a:rPr>
                  <a:t>1</a:t>
                </a:r>
              </a:p>
            </p:txBody>
          </p:sp>
        </p:grpSp>
        <p:grpSp>
          <p:nvGrpSpPr>
            <p:cNvPr id="576581" name="Group 69"/>
            <p:cNvGrpSpPr>
              <a:grpSpLocks/>
            </p:cNvGrpSpPr>
            <p:nvPr/>
          </p:nvGrpSpPr>
          <p:grpSpPr bwMode="auto">
            <a:xfrm>
              <a:off x="4859" y="1309"/>
              <a:ext cx="743" cy="541"/>
              <a:chOff x="4830" y="1752"/>
              <a:chExt cx="667" cy="477"/>
            </a:xfrm>
          </p:grpSpPr>
          <p:grpSp>
            <p:nvGrpSpPr>
              <p:cNvPr id="576582" name="Group 70"/>
              <p:cNvGrpSpPr>
                <a:grpSpLocks/>
              </p:cNvGrpSpPr>
              <p:nvPr/>
            </p:nvGrpSpPr>
            <p:grpSpPr bwMode="auto">
              <a:xfrm>
                <a:off x="4830" y="1752"/>
                <a:ext cx="667" cy="477"/>
                <a:chOff x="2949" y="196"/>
                <a:chExt cx="941" cy="598"/>
              </a:xfrm>
            </p:grpSpPr>
            <p:sp>
              <p:nvSpPr>
                <p:cNvPr id="576583" name="Oval 71"/>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6584" name="Oval 72"/>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6585" name="Oval 73"/>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6586" name="Oval 74"/>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6587" name="Oval 75"/>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6588" name="Oval 76"/>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6589" name="Oval 77"/>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6590" name="Oval 78"/>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6591" name="Freeform 79"/>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6592" name="Freeform 80"/>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6593" name="Freeform 81"/>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sp>
            <p:nvSpPr>
              <p:cNvPr id="576594" name="Text Box 82"/>
              <p:cNvSpPr txBox="1">
                <a:spLocks noChangeArrowheads="1"/>
              </p:cNvSpPr>
              <p:nvPr/>
            </p:nvSpPr>
            <p:spPr bwMode="auto">
              <a:xfrm>
                <a:off x="4967" y="1856"/>
                <a:ext cx="370" cy="222"/>
              </a:xfrm>
              <a:prstGeom prst="rect">
                <a:avLst/>
              </a:prstGeom>
              <a:solidFill>
                <a:srgbClr val="EAEAEA"/>
              </a:solidFill>
              <a:ln w="9525">
                <a:noFill/>
                <a:miter lim="800000"/>
                <a:headEnd/>
                <a:tailEnd/>
              </a:ln>
              <a:effectLst/>
            </p:spPr>
            <p:txBody>
              <a:bodyPr wrap="none">
                <a:spAutoFit/>
              </a:bodyPr>
              <a:lstStyle/>
              <a:p>
                <a:r>
                  <a:rPr kumimoji="1" lang="zh-CN" altLang="en-US" sz="2000">
                    <a:solidFill>
                      <a:srgbClr val="333399"/>
                    </a:solidFill>
                    <a:latin typeface="Arial" charset="0"/>
                  </a:rPr>
                  <a:t>网 </a:t>
                </a:r>
                <a:r>
                  <a:rPr kumimoji="1" lang="en-US" altLang="zh-CN" sz="2000">
                    <a:solidFill>
                      <a:srgbClr val="333399"/>
                    </a:solidFill>
                    <a:latin typeface="Arial" charset="0"/>
                  </a:rPr>
                  <a:t>3</a:t>
                </a:r>
              </a:p>
            </p:txBody>
          </p:sp>
        </p:grpSp>
        <p:grpSp>
          <p:nvGrpSpPr>
            <p:cNvPr id="576595" name="Group 83"/>
            <p:cNvGrpSpPr>
              <a:grpSpLocks/>
            </p:cNvGrpSpPr>
            <p:nvPr/>
          </p:nvGrpSpPr>
          <p:grpSpPr bwMode="auto">
            <a:xfrm>
              <a:off x="2635" y="1309"/>
              <a:ext cx="743" cy="541"/>
              <a:chOff x="4830" y="1752"/>
              <a:chExt cx="667" cy="477"/>
            </a:xfrm>
          </p:grpSpPr>
          <p:grpSp>
            <p:nvGrpSpPr>
              <p:cNvPr id="576596" name="Group 84"/>
              <p:cNvGrpSpPr>
                <a:grpSpLocks/>
              </p:cNvGrpSpPr>
              <p:nvPr/>
            </p:nvGrpSpPr>
            <p:grpSpPr bwMode="auto">
              <a:xfrm>
                <a:off x="4830" y="1752"/>
                <a:ext cx="667" cy="477"/>
                <a:chOff x="2949" y="196"/>
                <a:chExt cx="941" cy="598"/>
              </a:xfrm>
            </p:grpSpPr>
            <p:sp>
              <p:nvSpPr>
                <p:cNvPr id="576597" name="Oval 85"/>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6598" name="Oval 86"/>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6599" name="Oval 87"/>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6600" name="Oval 88"/>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6601" name="Oval 89"/>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6602" name="Oval 90"/>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6603" name="Oval 91"/>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6604" name="Oval 92"/>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6605" name="Freeform 93"/>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6606" name="Freeform 94"/>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6607" name="Freeform 95"/>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sp>
            <p:nvSpPr>
              <p:cNvPr id="576608" name="Text Box 96"/>
              <p:cNvSpPr txBox="1">
                <a:spLocks noChangeArrowheads="1"/>
              </p:cNvSpPr>
              <p:nvPr/>
            </p:nvSpPr>
            <p:spPr bwMode="auto">
              <a:xfrm>
                <a:off x="4967" y="1856"/>
                <a:ext cx="370" cy="222"/>
              </a:xfrm>
              <a:prstGeom prst="rect">
                <a:avLst/>
              </a:prstGeom>
              <a:solidFill>
                <a:srgbClr val="EAEAEA"/>
              </a:solidFill>
              <a:ln w="9525">
                <a:noFill/>
                <a:miter lim="800000"/>
                <a:headEnd/>
                <a:tailEnd/>
              </a:ln>
              <a:effectLst/>
            </p:spPr>
            <p:txBody>
              <a:bodyPr wrap="none">
                <a:spAutoFit/>
              </a:bodyPr>
              <a:lstStyle/>
              <a:p>
                <a:r>
                  <a:rPr kumimoji="1" lang="zh-CN" altLang="en-US" sz="2000">
                    <a:solidFill>
                      <a:srgbClr val="333399"/>
                    </a:solidFill>
                    <a:latin typeface="Arial" charset="0"/>
                  </a:rPr>
                  <a:t>网 </a:t>
                </a:r>
                <a:r>
                  <a:rPr kumimoji="1" lang="en-US" altLang="zh-CN" sz="2000">
                    <a:solidFill>
                      <a:srgbClr val="333399"/>
                    </a:solidFill>
                    <a:latin typeface="Arial" charset="0"/>
                  </a:rPr>
                  <a:t>2</a:t>
                </a:r>
              </a:p>
            </p:txBody>
          </p:sp>
        </p:grpSp>
        <p:grpSp>
          <p:nvGrpSpPr>
            <p:cNvPr id="576609" name="Group 97"/>
            <p:cNvGrpSpPr>
              <a:grpSpLocks/>
            </p:cNvGrpSpPr>
            <p:nvPr/>
          </p:nvGrpSpPr>
          <p:grpSpPr bwMode="auto">
            <a:xfrm>
              <a:off x="434" y="1253"/>
              <a:ext cx="755" cy="612"/>
              <a:chOff x="434" y="1298"/>
              <a:chExt cx="755" cy="612"/>
            </a:xfrm>
          </p:grpSpPr>
          <p:sp>
            <p:nvSpPr>
              <p:cNvPr id="576610" name="Line 98"/>
              <p:cNvSpPr>
                <a:spLocks noChangeShapeType="1"/>
              </p:cNvSpPr>
              <p:nvPr/>
            </p:nvSpPr>
            <p:spPr bwMode="auto">
              <a:xfrm>
                <a:off x="434" y="1298"/>
                <a:ext cx="755" cy="612"/>
              </a:xfrm>
              <a:prstGeom prst="line">
                <a:avLst/>
              </a:prstGeom>
              <a:noFill/>
              <a:ln w="76200">
                <a:solidFill>
                  <a:schemeClr val="hlink"/>
                </a:solidFill>
                <a:round/>
                <a:headEnd/>
                <a:tailEnd/>
              </a:ln>
              <a:effectLst/>
            </p:spPr>
            <p:txBody>
              <a:bodyPr/>
              <a:lstStyle/>
              <a:p>
                <a:endParaRPr lang="zh-CN" altLang="en-US"/>
              </a:p>
            </p:txBody>
          </p:sp>
          <p:sp>
            <p:nvSpPr>
              <p:cNvPr id="576611" name="Line 99"/>
              <p:cNvSpPr>
                <a:spLocks noChangeShapeType="1"/>
              </p:cNvSpPr>
              <p:nvPr/>
            </p:nvSpPr>
            <p:spPr bwMode="auto">
              <a:xfrm flipH="1">
                <a:off x="434" y="1298"/>
                <a:ext cx="755" cy="612"/>
              </a:xfrm>
              <a:prstGeom prst="line">
                <a:avLst/>
              </a:prstGeom>
              <a:noFill/>
              <a:ln w="76200">
                <a:solidFill>
                  <a:schemeClr val="hlink"/>
                </a:solidFill>
                <a:round/>
                <a:headEnd/>
                <a:tailEnd/>
              </a:ln>
              <a:effectLst/>
            </p:spPr>
            <p:txBody>
              <a:bodyPr/>
              <a:lstStyle/>
              <a:p>
                <a:endParaRPr lang="zh-CN" altLang="en-US"/>
              </a:p>
            </p:txBody>
          </p:sp>
        </p:grpSp>
        <p:sp>
          <p:nvSpPr>
            <p:cNvPr id="576612" name="Text Box 100"/>
            <p:cNvSpPr txBox="1">
              <a:spLocks noChangeArrowheads="1"/>
            </p:cNvSpPr>
            <p:nvPr/>
          </p:nvSpPr>
          <p:spPr bwMode="auto">
            <a:xfrm>
              <a:off x="356" y="1979"/>
              <a:ext cx="1027" cy="231"/>
            </a:xfrm>
            <a:prstGeom prst="rect">
              <a:avLst/>
            </a:prstGeom>
            <a:noFill/>
            <a:ln w="9525">
              <a:noFill/>
              <a:miter lim="800000"/>
              <a:headEnd/>
              <a:tailEnd/>
            </a:ln>
            <a:effectLst/>
          </p:spPr>
          <p:txBody>
            <a:bodyPr wrap="none">
              <a:spAutoFit/>
            </a:bodyPr>
            <a:lstStyle/>
            <a:p>
              <a:pPr>
                <a:lnSpc>
                  <a:spcPct val="90000"/>
                </a:lnSpc>
              </a:pPr>
              <a:r>
                <a:rPr kumimoji="1" lang="zh-CN" altLang="en-US" sz="2000">
                  <a:solidFill>
                    <a:srgbClr val="333399"/>
                  </a:solidFill>
                  <a:latin typeface="Arial" charset="0"/>
                </a:rPr>
                <a:t>网</a:t>
              </a:r>
              <a:r>
                <a:rPr kumimoji="1" lang="zh-CN" altLang="en-US" sz="1000">
                  <a:solidFill>
                    <a:srgbClr val="333399"/>
                  </a:solidFill>
                  <a:latin typeface="Arial" charset="0"/>
                </a:rPr>
                <a:t> </a:t>
              </a:r>
              <a:r>
                <a:rPr kumimoji="1" lang="en-US" altLang="zh-CN" sz="2000">
                  <a:solidFill>
                    <a:srgbClr val="333399"/>
                  </a:solidFill>
                  <a:latin typeface="Arial" charset="0"/>
                </a:rPr>
                <a:t>1</a:t>
              </a:r>
              <a:r>
                <a:rPr kumimoji="1" lang="zh-CN" altLang="en-US" sz="2000">
                  <a:solidFill>
                    <a:srgbClr val="333399"/>
                  </a:solidFill>
                  <a:latin typeface="Arial" charset="0"/>
                </a:rPr>
                <a:t>出了故障</a:t>
              </a:r>
            </a:p>
          </p:txBody>
        </p:sp>
      </p:grpSp>
      <p:sp>
        <p:nvSpPr>
          <p:cNvPr id="576613" name="Text Box 101"/>
          <p:cNvSpPr txBox="1">
            <a:spLocks noChangeArrowheads="1"/>
          </p:cNvSpPr>
          <p:nvPr/>
        </p:nvSpPr>
        <p:spPr bwMode="auto">
          <a:xfrm>
            <a:off x="1770063" y="188914"/>
            <a:ext cx="438150" cy="13112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正</a:t>
            </a:r>
          </a:p>
          <a:p>
            <a:r>
              <a:rPr kumimoji="1" lang="zh-CN" altLang="en-US" sz="2000">
                <a:solidFill>
                  <a:srgbClr val="333399"/>
                </a:solidFill>
                <a:latin typeface="Arial" charset="0"/>
              </a:rPr>
              <a:t>常</a:t>
            </a:r>
          </a:p>
          <a:p>
            <a:r>
              <a:rPr kumimoji="1" lang="zh-CN" altLang="en-US" sz="2000">
                <a:solidFill>
                  <a:srgbClr val="333399"/>
                </a:solidFill>
                <a:latin typeface="Arial" charset="0"/>
              </a:rPr>
              <a:t>情</a:t>
            </a:r>
          </a:p>
          <a:p>
            <a:r>
              <a:rPr kumimoji="1" lang="zh-CN" altLang="en-US" sz="2000">
                <a:solidFill>
                  <a:srgbClr val="333399"/>
                </a:solidFill>
                <a:latin typeface="Arial" charset="0"/>
              </a:rPr>
              <a:t>况</a:t>
            </a:r>
          </a:p>
        </p:txBody>
      </p:sp>
      <p:grpSp>
        <p:nvGrpSpPr>
          <p:cNvPr id="576614" name="Group 102"/>
          <p:cNvGrpSpPr>
            <a:grpSpLocks/>
          </p:cNvGrpSpPr>
          <p:nvPr/>
        </p:nvGrpSpPr>
        <p:grpSpPr bwMode="auto">
          <a:xfrm>
            <a:off x="3773488" y="382589"/>
            <a:ext cx="1471612" cy="312737"/>
            <a:chOff x="1491" y="212"/>
            <a:chExt cx="853" cy="240"/>
          </a:xfrm>
        </p:grpSpPr>
        <p:sp>
          <p:nvSpPr>
            <p:cNvPr id="576615" name="AutoShape 103"/>
            <p:cNvSpPr>
              <a:spLocks noChangeArrowheads="1"/>
            </p:cNvSpPr>
            <p:nvPr/>
          </p:nvSpPr>
          <p:spPr bwMode="auto">
            <a:xfrm>
              <a:off x="2089" y="271"/>
              <a:ext cx="255" cy="122"/>
            </a:xfrm>
            <a:prstGeom prst="rightArrow">
              <a:avLst>
                <a:gd name="adj1" fmla="val 50000"/>
                <a:gd name="adj2" fmla="val 52254"/>
              </a:avLst>
            </a:prstGeom>
            <a:solidFill>
              <a:srgbClr val="CCECFF"/>
            </a:solidFill>
            <a:ln w="9525">
              <a:solidFill>
                <a:schemeClr val="tx1"/>
              </a:solidFill>
              <a:miter lim="800000"/>
              <a:headEnd/>
              <a:tailEnd/>
            </a:ln>
            <a:effectLst/>
          </p:spPr>
          <p:txBody>
            <a:bodyPr wrap="none" anchor="ctr"/>
            <a:lstStyle/>
            <a:p>
              <a:endParaRPr lang="zh-CN" altLang="en-US"/>
            </a:p>
          </p:txBody>
        </p:sp>
        <p:sp>
          <p:nvSpPr>
            <p:cNvPr id="576616" name="Rectangle 104"/>
            <p:cNvSpPr>
              <a:spLocks noChangeArrowheads="1"/>
            </p:cNvSpPr>
            <p:nvPr/>
          </p:nvSpPr>
          <p:spPr bwMode="auto">
            <a:xfrm>
              <a:off x="1491" y="212"/>
              <a:ext cx="632" cy="240"/>
            </a:xfrm>
            <a:prstGeom prst="rect">
              <a:avLst/>
            </a:prstGeom>
            <a:solidFill>
              <a:srgbClr val="CCECFF"/>
            </a:solidFill>
            <a:ln w="9525">
              <a:solidFill>
                <a:schemeClr val="tx1"/>
              </a:solidFill>
              <a:miter lim="800000"/>
              <a:headEnd/>
              <a:tailEnd/>
            </a:ln>
            <a:effectLst/>
          </p:spPr>
          <p:txBody>
            <a:bodyPr wrap="none" anchor="ctr"/>
            <a:lstStyle/>
            <a:p>
              <a:endParaRPr lang="zh-CN" altLang="en-US"/>
            </a:p>
          </p:txBody>
        </p:sp>
      </p:grpSp>
      <p:sp>
        <p:nvSpPr>
          <p:cNvPr id="576617" name="Text Box 105"/>
          <p:cNvSpPr txBox="1">
            <a:spLocks noChangeArrowheads="1"/>
          </p:cNvSpPr>
          <p:nvPr/>
        </p:nvSpPr>
        <p:spPr bwMode="auto">
          <a:xfrm>
            <a:off x="3792539" y="457201"/>
            <a:ext cx="885825" cy="244475"/>
          </a:xfrm>
          <a:prstGeom prst="rect">
            <a:avLst/>
          </a:prstGeom>
          <a:noFill/>
          <a:ln w="9525">
            <a:noFill/>
            <a:miter lim="800000"/>
            <a:headEnd/>
            <a:tailEnd/>
          </a:ln>
          <a:effectLst/>
        </p:spPr>
        <p:txBody>
          <a:bodyPr wrap="none">
            <a:spAutoFit/>
          </a:bodyPr>
          <a:lstStyle/>
          <a:p>
            <a:pPr>
              <a:lnSpc>
                <a:spcPct val="50000"/>
              </a:lnSpc>
            </a:pPr>
            <a:r>
              <a:rPr kumimoji="1" lang="en-US" altLang="zh-CN" sz="2000">
                <a:solidFill>
                  <a:srgbClr val="333399"/>
                </a:solidFill>
                <a:latin typeface="Arial" charset="0"/>
              </a:rPr>
              <a:t>1  1  </a:t>
            </a:r>
            <a:r>
              <a:rPr kumimoji="1" lang="en-US" altLang="zh-CN" sz="2000">
                <a:solidFill>
                  <a:srgbClr val="333399"/>
                </a:solidFill>
                <a:latin typeface="Arial" charset="0"/>
                <a:sym typeface="Symbol" pitchFamily="18" charset="2"/>
              </a:rPr>
              <a:t></a:t>
            </a:r>
            <a:endParaRPr kumimoji="1" lang="en-US" altLang="zh-CN" sz="2000" baseline="-25000">
              <a:solidFill>
                <a:srgbClr val="333399"/>
              </a:solidFill>
              <a:latin typeface="Arial" charset="0"/>
              <a:sym typeface="Symbol" pitchFamily="18" charset="2"/>
            </a:endParaRPr>
          </a:p>
        </p:txBody>
      </p:sp>
      <p:grpSp>
        <p:nvGrpSpPr>
          <p:cNvPr id="576618" name="Group 106"/>
          <p:cNvGrpSpPr>
            <a:grpSpLocks/>
          </p:cNvGrpSpPr>
          <p:nvPr/>
        </p:nvGrpSpPr>
        <p:grpSpPr bwMode="auto">
          <a:xfrm>
            <a:off x="4010026" y="3213100"/>
            <a:ext cx="1508125" cy="312738"/>
            <a:chOff x="1566" y="2024"/>
            <a:chExt cx="950" cy="197"/>
          </a:xfrm>
        </p:grpSpPr>
        <p:grpSp>
          <p:nvGrpSpPr>
            <p:cNvPr id="576619" name="Group 107"/>
            <p:cNvGrpSpPr>
              <a:grpSpLocks/>
            </p:cNvGrpSpPr>
            <p:nvPr/>
          </p:nvGrpSpPr>
          <p:grpSpPr bwMode="auto">
            <a:xfrm>
              <a:off x="1589" y="2024"/>
              <a:ext cx="927" cy="197"/>
              <a:chOff x="1491" y="212"/>
              <a:chExt cx="853" cy="240"/>
            </a:xfrm>
          </p:grpSpPr>
          <p:sp>
            <p:nvSpPr>
              <p:cNvPr id="576620" name="AutoShape 108"/>
              <p:cNvSpPr>
                <a:spLocks noChangeArrowheads="1"/>
              </p:cNvSpPr>
              <p:nvPr/>
            </p:nvSpPr>
            <p:spPr bwMode="auto">
              <a:xfrm>
                <a:off x="2089" y="271"/>
                <a:ext cx="255" cy="122"/>
              </a:xfrm>
              <a:prstGeom prst="rightArrow">
                <a:avLst>
                  <a:gd name="adj1" fmla="val 50000"/>
                  <a:gd name="adj2" fmla="val 52254"/>
                </a:avLst>
              </a:prstGeom>
              <a:solidFill>
                <a:srgbClr val="CCECFF"/>
              </a:solidFill>
              <a:ln w="9525">
                <a:solidFill>
                  <a:schemeClr val="tx1"/>
                </a:solidFill>
                <a:miter lim="800000"/>
                <a:headEnd/>
                <a:tailEnd/>
              </a:ln>
              <a:effectLst/>
            </p:spPr>
            <p:txBody>
              <a:bodyPr wrap="none" anchor="ctr"/>
              <a:lstStyle/>
              <a:p>
                <a:endParaRPr lang="zh-CN" altLang="en-US"/>
              </a:p>
            </p:txBody>
          </p:sp>
          <p:sp>
            <p:nvSpPr>
              <p:cNvPr id="576621" name="Rectangle 109"/>
              <p:cNvSpPr>
                <a:spLocks noChangeArrowheads="1"/>
              </p:cNvSpPr>
              <p:nvPr/>
            </p:nvSpPr>
            <p:spPr bwMode="auto">
              <a:xfrm>
                <a:off x="1491" y="212"/>
                <a:ext cx="632" cy="240"/>
              </a:xfrm>
              <a:prstGeom prst="rect">
                <a:avLst/>
              </a:prstGeom>
              <a:solidFill>
                <a:srgbClr val="CCECFF"/>
              </a:solidFill>
              <a:ln w="9525">
                <a:solidFill>
                  <a:schemeClr val="tx1"/>
                </a:solidFill>
                <a:miter lim="800000"/>
                <a:headEnd/>
                <a:tailEnd/>
              </a:ln>
              <a:effectLst/>
            </p:spPr>
            <p:txBody>
              <a:bodyPr wrap="none" anchor="ctr"/>
              <a:lstStyle/>
              <a:p>
                <a:endParaRPr lang="zh-CN" altLang="en-US"/>
              </a:p>
            </p:txBody>
          </p:sp>
        </p:grpSp>
        <p:sp>
          <p:nvSpPr>
            <p:cNvPr id="576622" name="Text Box 110"/>
            <p:cNvSpPr txBox="1">
              <a:spLocks noChangeArrowheads="1"/>
            </p:cNvSpPr>
            <p:nvPr/>
          </p:nvSpPr>
          <p:spPr bwMode="auto">
            <a:xfrm>
              <a:off x="1566" y="2066"/>
              <a:ext cx="647" cy="154"/>
            </a:xfrm>
            <a:prstGeom prst="rect">
              <a:avLst/>
            </a:prstGeom>
            <a:noFill/>
            <a:ln w="9525">
              <a:noFill/>
              <a:miter lim="800000"/>
              <a:headEnd/>
              <a:tailEnd/>
            </a:ln>
            <a:effectLst/>
          </p:spPr>
          <p:txBody>
            <a:bodyPr wrap="none">
              <a:spAutoFit/>
            </a:bodyPr>
            <a:lstStyle/>
            <a:p>
              <a:pPr>
                <a:lnSpc>
                  <a:spcPct val="50000"/>
                </a:lnSpc>
              </a:pPr>
              <a:r>
                <a:rPr kumimoji="1" lang="en-US" altLang="zh-CN" sz="2000">
                  <a:solidFill>
                    <a:srgbClr val="333399"/>
                  </a:solidFill>
                  <a:latin typeface="Arial" charset="0"/>
                </a:rPr>
                <a:t>1  16  </a:t>
              </a:r>
              <a:r>
                <a:rPr kumimoji="1" lang="en-US" altLang="zh-CN" sz="2000">
                  <a:solidFill>
                    <a:srgbClr val="333399"/>
                  </a:solidFill>
                  <a:latin typeface="Arial" charset="0"/>
                  <a:sym typeface="Symbol" pitchFamily="18" charset="2"/>
                </a:rPr>
                <a:t></a:t>
              </a:r>
              <a:endParaRPr kumimoji="1" lang="en-US" altLang="zh-CN" sz="2000" baseline="-25000">
                <a:solidFill>
                  <a:srgbClr val="333399"/>
                </a:solidFill>
                <a:latin typeface="Arial" charset="0"/>
                <a:sym typeface="Symbol" pitchFamily="18" charset="2"/>
              </a:endParaRPr>
            </a:p>
          </p:txBody>
        </p:sp>
      </p:grpSp>
      <p:grpSp>
        <p:nvGrpSpPr>
          <p:cNvPr id="576623" name="Group 111"/>
          <p:cNvGrpSpPr>
            <a:grpSpLocks/>
          </p:cNvGrpSpPr>
          <p:nvPr/>
        </p:nvGrpSpPr>
        <p:grpSpPr bwMode="auto">
          <a:xfrm flipH="1">
            <a:off x="7104063" y="404814"/>
            <a:ext cx="1471612" cy="312737"/>
            <a:chOff x="1491" y="212"/>
            <a:chExt cx="853" cy="240"/>
          </a:xfrm>
        </p:grpSpPr>
        <p:sp>
          <p:nvSpPr>
            <p:cNvPr id="576624" name="AutoShape 112"/>
            <p:cNvSpPr>
              <a:spLocks noChangeArrowheads="1"/>
            </p:cNvSpPr>
            <p:nvPr/>
          </p:nvSpPr>
          <p:spPr bwMode="auto">
            <a:xfrm>
              <a:off x="2089" y="271"/>
              <a:ext cx="255" cy="122"/>
            </a:xfrm>
            <a:prstGeom prst="rightArrow">
              <a:avLst>
                <a:gd name="adj1" fmla="val 50000"/>
                <a:gd name="adj2" fmla="val 52254"/>
              </a:avLst>
            </a:prstGeom>
            <a:solidFill>
              <a:srgbClr val="FFFF99"/>
            </a:solidFill>
            <a:ln w="9525">
              <a:solidFill>
                <a:schemeClr val="tx1"/>
              </a:solidFill>
              <a:miter lim="800000"/>
              <a:headEnd/>
              <a:tailEnd/>
            </a:ln>
            <a:effectLst/>
          </p:spPr>
          <p:txBody>
            <a:bodyPr wrap="none" anchor="ctr"/>
            <a:lstStyle/>
            <a:p>
              <a:endParaRPr lang="zh-CN" altLang="en-US"/>
            </a:p>
          </p:txBody>
        </p:sp>
        <p:sp>
          <p:nvSpPr>
            <p:cNvPr id="576625" name="Rectangle 113"/>
            <p:cNvSpPr>
              <a:spLocks noChangeArrowheads="1"/>
            </p:cNvSpPr>
            <p:nvPr/>
          </p:nvSpPr>
          <p:spPr bwMode="auto">
            <a:xfrm>
              <a:off x="1491" y="212"/>
              <a:ext cx="632" cy="240"/>
            </a:xfrm>
            <a:prstGeom prst="rect">
              <a:avLst/>
            </a:prstGeom>
            <a:solidFill>
              <a:srgbClr val="FFFF99"/>
            </a:solidFill>
            <a:ln w="9525">
              <a:solidFill>
                <a:schemeClr val="tx1"/>
              </a:solidFill>
              <a:miter lim="800000"/>
              <a:headEnd/>
              <a:tailEnd/>
            </a:ln>
            <a:effectLst/>
          </p:spPr>
          <p:txBody>
            <a:bodyPr wrap="none" anchor="ctr"/>
            <a:lstStyle/>
            <a:p>
              <a:endParaRPr lang="zh-CN" altLang="en-US"/>
            </a:p>
          </p:txBody>
        </p:sp>
      </p:grpSp>
      <p:sp>
        <p:nvSpPr>
          <p:cNvPr id="576626" name="Text Box 114"/>
          <p:cNvSpPr txBox="1">
            <a:spLocks noChangeArrowheads="1"/>
          </p:cNvSpPr>
          <p:nvPr/>
        </p:nvSpPr>
        <p:spPr bwMode="auto">
          <a:xfrm>
            <a:off x="7494589" y="500064"/>
            <a:ext cx="1032655" cy="246221"/>
          </a:xfrm>
          <a:prstGeom prst="rect">
            <a:avLst/>
          </a:prstGeom>
          <a:noFill/>
          <a:ln w="9525">
            <a:noFill/>
            <a:miter lim="800000"/>
            <a:headEnd/>
            <a:tailEnd/>
          </a:ln>
          <a:effectLst/>
        </p:spPr>
        <p:txBody>
          <a:bodyPr wrap="none">
            <a:spAutoFit/>
          </a:bodyPr>
          <a:lstStyle/>
          <a:p>
            <a:pPr>
              <a:lnSpc>
                <a:spcPct val="50000"/>
              </a:lnSpc>
            </a:pPr>
            <a:r>
              <a:rPr kumimoji="1" lang="en-US" altLang="zh-CN" sz="2000">
                <a:solidFill>
                  <a:srgbClr val="333399"/>
                </a:solidFill>
                <a:latin typeface="Arial" charset="0"/>
              </a:rPr>
              <a:t>1  2  </a:t>
            </a:r>
            <a:r>
              <a:rPr kumimoji="1" lang="en-US" altLang="zh-CN" sz="2000">
                <a:solidFill>
                  <a:srgbClr val="333399"/>
                </a:solidFill>
                <a:latin typeface="Arial" charset="0"/>
                <a:sym typeface="Symbol" pitchFamily="18" charset="2"/>
              </a:rPr>
              <a:t>R</a:t>
            </a:r>
            <a:r>
              <a:rPr kumimoji="1" lang="en-US" altLang="zh-CN" sz="2000" baseline="-25000">
                <a:solidFill>
                  <a:srgbClr val="333399"/>
                </a:solidFill>
                <a:latin typeface="Arial" charset="0"/>
                <a:sym typeface="Symbol" pitchFamily="18" charset="2"/>
              </a:rPr>
              <a:t>1</a:t>
            </a:r>
          </a:p>
        </p:txBody>
      </p:sp>
      <p:grpSp>
        <p:nvGrpSpPr>
          <p:cNvPr id="576627" name="Group 115"/>
          <p:cNvGrpSpPr>
            <a:grpSpLocks/>
          </p:cNvGrpSpPr>
          <p:nvPr/>
        </p:nvGrpSpPr>
        <p:grpSpPr bwMode="auto">
          <a:xfrm>
            <a:off x="7104063" y="3160719"/>
            <a:ext cx="1471612" cy="341313"/>
            <a:chOff x="3515" y="1991"/>
            <a:chExt cx="927" cy="215"/>
          </a:xfrm>
        </p:grpSpPr>
        <p:grpSp>
          <p:nvGrpSpPr>
            <p:cNvPr id="576628" name="Group 116"/>
            <p:cNvGrpSpPr>
              <a:grpSpLocks/>
            </p:cNvGrpSpPr>
            <p:nvPr/>
          </p:nvGrpSpPr>
          <p:grpSpPr bwMode="auto">
            <a:xfrm flipH="1">
              <a:off x="3515" y="1991"/>
              <a:ext cx="927" cy="197"/>
              <a:chOff x="1491" y="212"/>
              <a:chExt cx="853" cy="240"/>
            </a:xfrm>
          </p:grpSpPr>
          <p:sp>
            <p:nvSpPr>
              <p:cNvPr id="576629" name="AutoShape 117"/>
              <p:cNvSpPr>
                <a:spLocks noChangeArrowheads="1"/>
              </p:cNvSpPr>
              <p:nvPr/>
            </p:nvSpPr>
            <p:spPr bwMode="auto">
              <a:xfrm>
                <a:off x="2089" y="271"/>
                <a:ext cx="255" cy="122"/>
              </a:xfrm>
              <a:prstGeom prst="rightArrow">
                <a:avLst>
                  <a:gd name="adj1" fmla="val 50000"/>
                  <a:gd name="adj2" fmla="val 52254"/>
                </a:avLst>
              </a:prstGeom>
              <a:solidFill>
                <a:srgbClr val="FFFF99"/>
              </a:solidFill>
              <a:ln w="9525">
                <a:solidFill>
                  <a:schemeClr val="tx1"/>
                </a:solidFill>
                <a:miter lim="800000"/>
                <a:headEnd/>
                <a:tailEnd/>
              </a:ln>
              <a:effectLst/>
            </p:spPr>
            <p:txBody>
              <a:bodyPr wrap="none" anchor="ctr"/>
              <a:lstStyle/>
              <a:p>
                <a:endParaRPr lang="zh-CN" altLang="en-US"/>
              </a:p>
            </p:txBody>
          </p:sp>
          <p:sp>
            <p:nvSpPr>
              <p:cNvPr id="576630" name="Rectangle 118"/>
              <p:cNvSpPr>
                <a:spLocks noChangeArrowheads="1"/>
              </p:cNvSpPr>
              <p:nvPr/>
            </p:nvSpPr>
            <p:spPr bwMode="auto">
              <a:xfrm>
                <a:off x="1491" y="212"/>
                <a:ext cx="632" cy="240"/>
              </a:xfrm>
              <a:prstGeom prst="rect">
                <a:avLst/>
              </a:prstGeom>
              <a:solidFill>
                <a:srgbClr val="FFFF99"/>
              </a:solidFill>
              <a:ln w="9525">
                <a:solidFill>
                  <a:schemeClr val="tx1"/>
                </a:solidFill>
                <a:miter lim="800000"/>
                <a:headEnd/>
                <a:tailEnd/>
              </a:ln>
              <a:effectLst/>
            </p:spPr>
            <p:txBody>
              <a:bodyPr wrap="none" anchor="ctr"/>
              <a:lstStyle/>
              <a:p>
                <a:endParaRPr lang="zh-CN" altLang="en-US"/>
              </a:p>
            </p:txBody>
          </p:sp>
        </p:grpSp>
        <p:sp>
          <p:nvSpPr>
            <p:cNvPr id="576631" name="Text Box 119"/>
            <p:cNvSpPr txBox="1">
              <a:spLocks noChangeArrowheads="1"/>
            </p:cNvSpPr>
            <p:nvPr/>
          </p:nvSpPr>
          <p:spPr bwMode="auto">
            <a:xfrm>
              <a:off x="3761" y="2051"/>
              <a:ext cx="650" cy="155"/>
            </a:xfrm>
            <a:prstGeom prst="rect">
              <a:avLst/>
            </a:prstGeom>
            <a:noFill/>
            <a:ln w="9525">
              <a:noFill/>
              <a:miter lim="800000"/>
              <a:headEnd/>
              <a:tailEnd/>
            </a:ln>
            <a:effectLst/>
          </p:spPr>
          <p:txBody>
            <a:bodyPr wrap="none">
              <a:spAutoFit/>
            </a:bodyPr>
            <a:lstStyle/>
            <a:p>
              <a:pPr>
                <a:lnSpc>
                  <a:spcPct val="50000"/>
                </a:lnSpc>
              </a:pPr>
              <a:r>
                <a:rPr kumimoji="1" lang="en-US" altLang="zh-CN" sz="2000">
                  <a:solidFill>
                    <a:srgbClr val="333399"/>
                  </a:solidFill>
                  <a:latin typeface="Arial" charset="0"/>
                </a:rPr>
                <a:t>1  2  </a:t>
              </a:r>
              <a:r>
                <a:rPr kumimoji="1" lang="en-US" altLang="zh-CN" sz="2000">
                  <a:solidFill>
                    <a:srgbClr val="333399"/>
                  </a:solidFill>
                  <a:latin typeface="Arial" charset="0"/>
                  <a:sym typeface="Symbol" pitchFamily="18" charset="2"/>
                </a:rPr>
                <a:t>R</a:t>
              </a:r>
              <a:r>
                <a:rPr kumimoji="1" lang="en-US" altLang="zh-CN" sz="2000" baseline="-25000">
                  <a:solidFill>
                    <a:srgbClr val="333399"/>
                  </a:solidFill>
                  <a:latin typeface="Arial" charset="0"/>
                  <a:sym typeface="Symbol" pitchFamily="18" charset="2"/>
                </a:rPr>
                <a:t>1</a:t>
              </a:r>
            </a:p>
          </p:txBody>
        </p:sp>
      </p:grpSp>
      <p:sp>
        <p:nvSpPr>
          <p:cNvPr id="576632" name="Text Box 120"/>
          <p:cNvSpPr txBox="1">
            <a:spLocks noChangeArrowheads="1"/>
          </p:cNvSpPr>
          <p:nvPr/>
        </p:nvSpPr>
        <p:spPr bwMode="auto">
          <a:xfrm>
            <a:off x="2063751" y="3702051"/>
            <a:ext cx="8497839" cy="954107"/>
          </a:xfrm>
          <a:prstGeom prst="rect">
            <a:avLst/>
          </a:prstGeom>
          <a:solidFill>
            <a:srgbClr val="FFFF99"/>
          </a:solidFill>
          <a:ln w="9525">
            <a:solidFill>
              <a:schemeClr val="tx2"/>
            </a:solidFill>
            <a:miter lim="800000"/>
            <a:headEnd/>
            <a:tailEnd/>
          </a:ln>
          <a:effectLst/>
        </p:spPr>
        <p:txBody>
          <a:bodyPr wrap="none">
            <a:spAutoFit/>
          </a:bodyPr>
          <a:lstStyle/>
          <a:p>
            <a:r>
              <a:rPr kumimoji="1" lang="en-US" altLang="zh-CN">
                <a:solidFill>
                  <a:srgbClr val="333399"/>
                </a:solidFill>
                <a:latin typeface="Arial" charset="0"/>
              </a:rPr>
              <a:t>R</a:t>
            </a:r>
            <a:r>
              <a:rPr kumimoji="1" lang="en-US" altLang="zh-CN" baseline="-25000">
                <a:solidFill>
                  <a:srgbClr val="333399"/>
                </a:solidFill>
                <a:latin typeface="Arial" charset="0"/>
              </a:rPr>
              <a:t>1</a:t>
            </a:r>
            <a:r>
              <a:rPr kumimoji="1" lang="en-US" altLang="zh-CN">
                <a:solidFill>
                  <a:srgbClr val="333399"/>
                </a:solidFill>
                <a:latin typeface="Arial" charset="0"/>
              </a:rPr>
              <a:t> </a:t>
            </a:r>
            <a:r>
              <a:rPr kumimoji="1" lang="zh-CN" altLang="en-US">
                <a:solidFill>
                  <a:srgbClr val="333399"/>
                </a:solidFill>
                <a:latin typeface="Arial" charset="0"/>
              </a:rPr>
              <a:t>说：“我到网 </a:t>
            </a:r>
            <a:r>
              <a:rPr kumimoji="1" lang="en-US" altLang="zh-CN">
                <a:solidFill>
                  <a:srgbClr val="333399"/>
                </a:solidFill>
                <a:latin typeface="Arial" charset="0"/>
              </a:rPr>
              <a:t>1 </a:t>
            </a:r>
            <a:r>
              <a:rPr kumimoji="1" lang="zh-CN" altLang="en-US">
                <a:solidFill>
                  <a:srgbClr val="333399"/>
                </a:solidFill>
                <a:latin typeface="Arial" charset="0"/>
              </a:rPr>
              <a:t>的距离是 </a:t>
            </a:r>
            <a:r>
              <a:rPr kumimoji="1" lang="en-US" altLang="zh-CN">
                <a:solidFill>
                  <a:srgbClr val="333399"/>
                </a:solidFill>
                <a:latin typeface="Arial" charset="0"/>
              </a:rPr>
              <a:t>16 </a:t>
            </a:r>
            <a:r>
              <a:rPr kumimoji="1" lang="zh-CN" altLang="en-US">
                <a:solidFill>
                  <a:srgbClr val="333399"/>
                </a:solidFill>
                <a:latin typeface="Arial" charset="0"/>
              </a:rPr>
              <a:t>（表示无法到达），</a:t>
            </a:r>
          </a:p>
          <a:p>
            <a:r>
              <a:rPr kumimoji="1" lang="zh-CN" altLang="en-US">
                <a:solidFill>
                  <a:srgbClr val="333399"/>
                </a:solidFill>
                <a:latin typeface="Arial" charset="0"/>
              </a:rPr>
              <a:t>            是直接交付。”</a:t>
            </a:r>
          </a:p>
        </p:txBody>
      </p:sp>
      <p:sp>
        <p:nvSpPr>
          <p:cNvPr id="576633" name="Text Box 121"/>
          <p:cNvSpPr txBox="1">
            <a:spLocks noChangeArrowheads="1"/>
          </p:cNvSpPr>
          <p:nvPr/>
        </p:nvSpPr>
        <p:spPr bwMode="auto">
          <a:xfrm>
            <a:off x="1631950" y="4859339"/>
            <a:ext cx="8839200" cy="955675"/>
          </a:xfrm>
          <a:prstGeom prst="rect">
            <a:avLst/>
          </a:prstGeom>
          <a:solidFill>
            <a:srgbClr val="FFFF99"/>
          </a:solidFill>
          <a:ln w="9525">
            <a:solidFill>
              <a:schemeClr val="tx2"/>
            </a:solidFill>
            <a:miter lim="800000"/>
            <a:headEnd/>
            <a:tailEnd/>
          </a:ln>
          <a:effectLst/>
        </p:spPr>
        <p:txBody>
          <a:bodyPr wrap="none">
            <a:spAutoFit/>
          </a:bodyPr>
          <a:lstStyle/>
          <a:p>
            <a:r>
              <a:rPr kumimoji="1" lang="zh-CN" altLang="en-US">
                <a:solidFill>
                  <a:srgbClr val="333399"/>
                </a:solidFill>
                <a:latin typeface="Arial" charset="0"/>
              </a:rPr>
              <a:t>但 </a:t>
            </a:r>
            <a:r>
              <a:rPr kumimoji="1" lang="en-US" altLang="zh-CN">
                <a:solidFill>
                  <a:srgbClr val="333399"/>
                </a:solidFill>
                <a:latin typeface="Arial" charset="0"/>
              </a:rPr>
              <a:t>R</a:t>
            </a:r>
            <a:r>
              <a:rPr kumimoji="1" lang="en-US" altLang="zh-CN" baseline="-25000">
                <a:solidFill>
                  <a:srgbClr val="333399"/>
                </a:solidFill>
                <a:latin typeface="Arial" charset="0"/>
              </a:rPr>
              <a:t>2</a:t>
            </a:r>
            <a:r>
              <a:rPr kumimoji="1" lang="en-US" altLang="zh-CN">
                <a:solidFill>
                  <a:srgbClr val="333399"/>
                </a:solidFill>
                <a:latin typeface="Arial" charset="0"/>
              </a:rPr>
              <a:t> </a:t>
            </a:r>
            <a:r>
              <a:rPr kumimoji="1" lang="zh-CN" altLang="en-US">
                <a:solidFill>
                  <a:srgbClr val="333399"/>
                </a:solidFill>
                <a:latin typeface="Arial" charset="0"/>
              </a:rPr>
              <a:t>在收到 </a:t>
            </a:r>
            <a:r>
              <a:rPr kumimoji="1" lang="en-US" altLang="zh-CN">
                <a:solidFill>
                  <a:srgbClr val="333399"/>
                </a:solidFill>
                <a:latin typeface="Arial" charset="0"/>
              </a:rPr>
              <a:t>R</a:t>
            </a:r>
            <a:r>
              <a:rPr kumimoji="1" lang="en-US" altLang="zh-CN" baseline="-25000">
                <a:solidFill>
                  <a:srgbClr val="333399"/>
                </a:solidFill>
                <a:latin typeface="Arial" charset="0"/>
              </a:rPr>
              <a:t>1</a:t>
            </a:r>
            <a:r>
              <a:rPr kumimoji="1" lang="en-US" altLang="zh-CN">
                <a:solidFill>
                  <a:srgbClr val="333399"/>
                </a:solidFill>
                <a:latin typeface="Arial" charset="0"/>
              </a:rPr>
              <a:t> </a:t>
            </a:r>
            <a:r>
              <a:rPr kumimoji="1" lang="zh-CN" altLang="en-US">
                <a:solidFill>
                  <a:srgbClr val="333399"/>
                </a:solidFill>
                <a:latin typeface="Arial" charset="0"/>
              </a:rPr>
              <a:t>的更新报文之前，还发送原来的报文，</a:t>
            </a:r>
          </a:p>
          <a:p>
            <a:r>
              <a:rPr kumimoji="1" lang="zh-CN" altLang="en-US">
                <a:solidFill>
                  <a:srgbClr val="333399"/>
                </a:solidFill>
                <a:latin typeface="Arial" charset="0"/>
              </a:rPr>
              <a:t>因为这时 </a:t>
            </a:r>
            <a:r>
              <a:rPr kumimoji="1" lang="en-US" altLang="zh-CN">
                <a:solidFill>
                  <a:srgbClr val="333399"/>
                </a:solidFill>
                <a:latin typeface="Arial" charset="0"/>
              </a:rPr>
              <a:t>R</a:t>
            </a:r>
            <a:r>
              <a:rPr kumimoji="1" lang="en-US" altLang="zh-CN" baseline="-25000">
                <a:solidFill>
                  <a:srgbClr val="333399"/>
                </a:solidFill>
                <a:latin typeface="Arial" charset="0"/>
              </a:rPr>
              <a:t>2</a:t>
            </a:r>
            <a:r>
              <a:rPr kumimoji="1" lang="en-US" altLang="zh-CN">
                <a:solidFill>
                  <a:srgbClr val="333399"/>
                </a:solidFill>
                <a:latin typeface="Arial" charset="0"/>
              </a:rPr>
              <a:t> </a:t>
            </a:r>
            <a:r>
              <a:rPr kumimoji="1" lang="zh-CN" altLang="en-US">
                <a:solidFill>
                  <a:srgbClr val="333399"/>
                </a:solidFill>
                <a:latin typeface="Arial" charset="0"/>
              </a:rPr>
              <a:t>并不知道 </a:t>
            </a:r>
            <a:r>
              <a:rPr kumimoji="1" lang="en-US" altLang="zh-CN">
                <a:solidFill>
                  <a:srgbClr val="333399"/>
                </a:solidFill>
                <a:latin typeface="Arial" charset="0"/>
              </a:rPr>
              <a:t>R</a:t>
            </a:r>
            <a:r>
              <a:rPr kumimoji="1" lang="en-US" altLang="zh-CN" baseline="-25000">
                <a:solidFill>
                  <a:srgbClr val="333399"/>
                </a:solidFill>
                <a:latin typeface="Arial" charset="0"/>
              </a:rPr>
              <a:t>1</a:t>
            </a:r>
            <a:r>
              <a:rPr kumimoji="1" lang="en-US" altLang="zh-CN">
                <a:solidFill>
                  <a:srgbClr val="333399"/>
                </a:solidFill>
                <a:latin typeface="Arial" charset="0"/>
              </a:rPr>
              <a:t> </a:t>
            </a:r>
            <a:r>
              <a:rPr kumimoji="1" lang="zh-CN" altLang="en-US">
                <a:solidFill>
                  <a:srgbClr val="333399"/>
                </a:solidFill>
                <a:latin typeface="Arial" charset="0"/>
              </a:rPr>
              <a:t>出了故障。</a:t>
            </a:r>
          </a:p>
        </p:txBody>
      </p:sp>
      <p:sp>
        <p:nvSpPr>
          <p:cNvPr id="122" name="灯片编号占位符 121"/>
          <p:cNvSpPr>
            <a:spLocks noGrp="1"/>
          </p:cNvSpPr>
          <p:nvPr>
            <p:ph type="sldNum" sz="quarter" idx="12"/>
          </p:nvPr>
        </p:nvSpPr>
        <p:spPr/>
        <p:txBody>
          <a:bodyPr/>
          <a:lstStyle/>
          <a:p>
            <a:fld id="{7067126B-575E-4F20-85E7-1833CA590911}" type="slidenum">
              <a:rPr lang="en-US" altLang="zh-CN" smtClean="0"/>
              <a:pPr/>
              <a:t>163</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65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663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576618"/>
                                        </p:tgtEl>
                                        <p:attrNameLst>
                                          <p:attrName>style.visibility</p:attrName>
                                        </p:attrNameLst>
                                      </p:cBhvr>
                                      <p:to>
                                        <p:strVal val="visible"/>
                                      </p:to>
                                    </p:set>
                                  </p:childTnLst>
                                </p:cTn>
                              </p:par>
                            </p:childTnLst>
                          </p:cTn>
                        </p:par>
                        <p:par>
                          <p:cTn id="14" fill="hold">
                            <p:stCondLst>
                              <p:cond delay="500"/>
                            </p:stCondLst>
                            <p:childTnLst>
                              <p:par>
                                <p:cTn id="15" presetID="35" presetClass="emph" presetSubtype="0" repeatCount="3000" fill="hold" nodeType="afterEffect">
                                  <p:stCondLst>
                                    <p:cond delay="500"/>
                                  </p:stCondLst>
                                  <p:childTnLst>
                                    <p:anim calcmode="discrete" valueType="str">
                                      <p:cBhvr>
                                        <p:cTn id="16" dur="1000" fill="hold"/>
                                        <p:tgtEl>
                                          <p:spTgt spid="576618"/>
                                        </p:tgtEl>
                                        <p:attrNameLst>
                                          <p:attrName>style.visibility</p:attrName>
                                        </p:attrNameLst>
                                      </p:cBhvr>
                                      <p:tavLst>
                                        <p:tav tm="0">
                                          <p:val>
                                            <p:strVal val="hidden"/>
                                          </p:val>
                                        </p:tav>
                                        <p:tav tm="50000">
                                          <p:val>
                                            <p:strVal val="visible"/>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76633"/>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500"/>
                                  </p:stCondLst>
                                  <p:childTnLst>
                                    <p:set>
                                      <p:cBhvr>
                                        <p:cTn id="23" dur="1" fill="hold">
                                          <p:stCondLst>
                                            <p:cond delay="0"/>
                                          </p:stCondLst>
                                        </p:cTn>
                                        <p:tgtEl>
                                          <p:spTgt spid="576627"/>
                                        </p:tgtEl>
                                        <p:attrNameLst>
                                          <p:attrName>style.visibility</p:attrName>
                                        </p:attrNameLst>
                                      </p:cBhvr>
                                      <p:to>
                                        <p:strVal val="visible"/>
                                      </p:to>
                                    </p:set>
                                  </p:childTnLst>
                                </p:cTn>
                              </p:par>
                            </p:childTnLst>
                          </p:cTn>
                        </p:par>
                        <p:par>
                          <p:cTn id="24" fill="hold">
                            <p:stCondLst>
                              <p:cond delay="500"/>
                            </p:stCondLst>
                            <p:childTnLst>
                              <p:par>
                                <p:cTn id="25" presetID="35" presetClass="emph" presetSubtype="0" repeatCount="3000" fill="hold" nodeType="afterEffect">
                                  <p:stCondLst>
                                    <p:cond delay="500"/>
                                  </p:stCondLst>
                                  <p:childTnLst>
                                    <p:anim calcmode="discrete" valueType="str">
                                      <p:cBhvr>
                                        <p:cTn id="26" dur="1000" fill="hold"/>
                                        <p:tgtEl>
                                          <p:spTgt spid="57662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632" grpId="0" animBg="1"/>
      <p:bldP spid="576633" grpId="0" animBg="1"/>
    </p:bldLst>
  </p:timing>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7538" name="Line 2"/>
          <p:cNvSpPr>
            <a:spLocks noChangeShapeType="1"/>
          </p:cNvSpPr>
          <p:nvPr/>
        </p:nvSpPr>
        <p:spPr bwMode="auto">
          <a:xfrm>
            <a:off x="3171825" y="947738"/>
            <a:ext cx="6472238" cy="0"/>
          </a:xfrm>
          <a:prstGeom prst="line">
            <a:avLst/>
          </a:prstGeom>
          <a:noFill/>
          <a:ln w="9525">
            <a:solidFill>
              <a:schemeClr val="tx1"/>
            </a:solidFill>
            <a:round/>
            <a:headEnd/>
            <a:tailEnd/>
          </a:ln>
          <a:effectLst/>
        </p:spPr>
        <p:txBody>
          <a:bodyPr/>
          <a:lstStyle/>
          <a:p>
            <a:endParaRPr lang="zh-CN" altLang="en-US"/>
          </a:p>
        </p:txBody>
      </p:sp>
      <p:pic>
        <p:nvPicPr>
          <p:cNvPr id="577539" name="Picture 3"/>
          <p:cNvPicPr>
            <a:picLocks noChangeArrowheads="1"/>
          </p:cNvPicPr>
          <p:nvPr/>
        </p:nvPicPr>
        <p:blipFill>
          <a:blip r:embed="rId3" cstate="print"/>
          <a:srcRect/>
          <a:stretch>
            <a:fillRect/>
          </a:stretch>
        </p:blipFill>
        <p:spPr bwMode="auto">
          <a:xfrm>
            <a:off x="4121151" y="792164"/>
            <a:ext cx="728663" cy="338137"/>
          </a:xfrm>
          <a:prstGeom prst="rect">
            <a:avLst/>
          </a:prstGeom>
          <a:noFill/>
          <a:ln w="12699">
            <a:noFill/>
            <a:miter lim="800000"/>
            <a:headEnd/>
            <a:tailEnd/>
          </a:ln>
          <a:effectLst/>
        </p:spPr>
      </p:pic>
      <p:sp>
        <p:nvSpPr>
          <p:cNvPr id="577540" name="Text Box 4"/>
          <p:cNvSpPr txBox="1">
            <a:spLocks noChangeArrowheads="1"/>
          </p:cNvSpPr>
          <p:nvPr/>
        </p:nvSpPr>
        <p:spPr bwMode="auto">
          <a:xfrm>
            <a:off x="7934325" y="1041400"/>
            <a:ext cx="465192"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2</a:t>
            </a:r>
            <a:endParaRPr kumimoji="1" lang="en-US" altLang="zh-CN" sz="2000">
              <a:solidFill>
                <a:srgbClr val="333399"/>
              </a:solidFill>
              <a:latin typeface="Arial" charset="0"/>
            </a:endParaRPr>
          </a:p>
        </p:txBody>
      </p:sp>
      <p:sp>
        <p:nvSpPr>
          <p:cNvPr id="577541" name="Text Box 5"/>
          <p:cNvSpPr txBox="1">
            <a:spLocks noChangeArrowheads="1"/>
          </p:cNvSpPr>
          <p:nvPr/>
        </p:nvSpPr>
        <p:spPr bwMode="auto">
          <a:xfrm>
            <a:off x="4337050" y="1041400"/>
            <a:ext cx="465192"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1</a:t>
            </a:r>
            <a:endParaRPr kumimoji="1" lang="en-US" altLang="zh-CN" sz="2000">
              <a:solidFill>
                <a:srgbClr val="333399"/>
              </a:solidFill>
              <a:latin typeface="Arial" charset="0"/>
            </a:endParaRPr>
          </a:p>
        </p:txBody>
      </p:sp>
      <p:pic>
        <p:nvPicPr>
          <p:cNvPr id="577542" name="Picture 6"/>
          <p:cNvPicPr>
            <a:picLocks noChangeArrowheads="1"/>
          </p:cNvPicPr>
          <p:nvPr/>
        </p:nvPicPr>
        <p:blipFill>
          <a:blip r:embed="rId3" cstate="print"/>
          <a:srcRect/>
          <a:stretch>
            <a:fillRect/>
          </a:stretch>
        </p:blipFill>
        <p:spPr bwMode="auto">
          <a:xfrm>
            <a:off x="7716838" y="792164"/>
            <a:ext cx="730250" cy="338137"/>
          </a:xfrm>
          <a:prstGeom prst="rect">
            <a:avLst/>
          </a:prstGeom>
          <a:noFill/>
          <a:ln w="12699">
            <a:noFill/>
            <a:miter lim="800000"/>
            <a:headEnd/>
            <a:tailEnd/>
          </a:ln>
          <a:effectLst/>
        </p:spPr>
      </p:pic>
      <p:grpSp>
        <p:nvGrpSpPr>
          <p:cNvPr id="577543" name="Group 7"/>
          <p:cNvGrpSpPr>
            <a:grpSpLocks/>
          </p:cNvGrpSpPr>
          <p:nvPr/>
        </p:nvGrpSpPr>
        <p:grpSpPr bwMode="auto">
          <a:xfrm>
            <a:off x="2233613" y="515939"/>
            <a:ext cx="1179512" cy="858837"/>
            <a:chOff x="4830" y="1752"/>
            <a:chExt cx="667" cy="477"/>
          </a:xfrm>
        </p:grpSpPr>
        <p:grpSp>
          <p:nvGrpSpPr>
            <p:cNvPr id="577544" name="Group 8"/>
            <p:cNvGrpSpPr>
              <a:grpSpLocks/>
            </p:cNvGrpSpPr>
            <p:nvPr/>
          </p:nvGrpSpPr>
          <p:grpSpPr bwMode="auto">
            <a:xfrm>
              <a:off x="4830" y="1752"/>
              <a:ext cx="667" cy="477"/>
              <a:chOff x="2949" y="196"/>
              <a:chExt cx="941" cy="598"/>
            </a:xfrm>
          </p:grpSpPr>
          <p:sp>
            <p:nvSpPr>
              <p:cNvPr id="577545" name="Oval 9"/>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7546" name="Oval 10"/>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7547" name="Oval 11"/>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7548" name="Oval 12"/>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7549" name="Oval 13"/>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7550" name="Oval 14"/>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7551" name="Oval 15"/>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7552" name="Oval 16"/>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7553" name="Freeform 17"/>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7554" name="Freeform 18"/>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7555" name="Freeform 19"/>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sp>
          <p:nvSpPr>
            <p:cNvPr id="577556" name="Text Box 20"/>
            <p:cNvSpPr txBox="1">
              <a:spLocks noChangeArrowheads="1"/>
            </p:cNvSpPr>
            <p:nvPr/>
          </p:nvSpPr>
          <p:spPr bwMode="auto">
            <a:xfrm>
              <a:off x="4967" y="1856"/>
              <a:ext cx="370" cy="222"/>
            </a:xfrm>
            <a:prstGeom prst="rect">
              <a:avLst/>
            </a:prstGeom>
            <a:solidFill>
              <a:srgbClr val="EAEAEA"/>
            </a:solidFill>
            <a:ln w="9525">
              <a:noFill/>
              <a:miter lim="800000"/>
              <a:headEnd/>
              <a:tailEnd/>
            </a:ln>
            <a:effectLst/>
          </p:spPr>
          <p:txBody>
            <a:bodyPr wrap="none">
              <a:spAutoFit/>
            </a:bodyPr>
            <a:lstStyle/>
            <a:p>
              <a:r>
                <a:rPr kumimoji="1" lang="zh-CN" altLang="en-US" sz="2000">
                  <a:solidFill>
                    <a:srgbClr val="333399"/>
                  </a:solidFill>
                  <a:latin typeface="Arial" charset="0"/>
                </a:rPr>
                <a:t>网 </a:t>
              </a:r>
              <a:r>
                <a:rPr kumimoji="1" lang="en-US" altLang="zh-CN" sz="2000">
                  <a:solidFill>
                    <a:srgbClr val="333399"/>
                  </a:solidFill>
                  <a:latin typeface="Arial" charset="0"/>
                </a:rPr>
                <a:t>1</a:t>
              </a:r>
            </a:p>
          </p:txBody>
        </p:sp>
      </p:grpSp>
      <p:grpSp>
        <p:nvGrpSpPr>
          <p:cNvPr id="577557" name="Group 21"/>
          <p:cNvGrpSpPr>
            <a:grpSpLocks/>
          </p:cNvGrpSpPr>
          <p:nvPr/>
        </p:nvGrpSpPr>
        <p:grpSpPr bwMode="auto">
          <a:xfrm>
            <a:off x="9237663" y="515939"/>
            <a:ext cx="1179512" cy="858837"/>
            <a:chOff x="4830" y="1752"/>
            <a:chExt cx="667" cy="477"/>
          </a:xfrm>
        </p:grpSpPr>
        <p:grpSp>
          <p:nvGrpSpPr>
            <p:cNvPr id="577558" name="Group 22"/>
            <p:cNvGrpSpPr>
              <a:grpSpLocks/>
            </p:cNvGrpSpPr>
            <p:nvPr/>
          </p:nvGrpSpPr>
          <p:grpSpPr bwMode="auto">
            <a:xfrm>
              <a:off x="4830" y="1752"/>
              <a:ext cx="667" cy="477"/>
              <a:chOff x="2949" y="196"/>
              <a:chExt cx="941" cy="598"/>
            </a:xfrm>
          </p:grpSpPr>
          <p:sp>
            <p:nvSpPr>
              <p:cNvPr id="577559" name="Oval 23"/>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7560" name="Oval 24"/>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7561" name="Oval 25"/>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7562" name="Oval 26"/>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7563" name="Oval 27"/>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7564" name="Oval 28"/>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7565" name="Oval 29"/>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7566" name="Oval 30"/>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7567" name="Freeform 31"/>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7568" name="Freeform 32"/>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7569" name="Freeform 33"/>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sp>
          <p:nvSpPr>
            <p:cNvPr id="577570" name="Text Box 34"/>
            <p:cNvSpPr txBox="1">
              <a:spLocks noChangeArrowheads="1"/>
            </p:cNvSpPr>
            <p:nvPr/>
          </p:nvSpPr>
          <p:spPr bwMode="auto">
            <a:xfrm>
              <a:off x="4967" y="1856"/>
              <a:ext cx="370" cy="222"/>
            </a:xfrm>
            <a:prstGeom prst="rect">
              <a:avLst/>
            </a:prstGeom>
            <a:solidFill>
              <a:srgbClr val="EAEAEA"/>
            </a:solidFill>
            <a:ln w="9525">
              <a:noFill/>
              <a:miter lim="800000"/>
              <a:headEnd/>
              <a:tailEnd/>
            </a:ln>
            <a:effectLst/>
          </p:spPr>
          <p:txBody>
            <a:bodyPr wrap="none">
              <a:spAutoFit/>
            </a:bodyPr>
            <a:lstStyle/>
            <a:p>
              <a:r>
                <a:rPr kumimoji="1" lang="zh-CN" altLang="en-US" sz="2000">
                  <a:solidFill>
                    <a:srgbClr val="333399"/>
                  </a:solidFill>
                  <a:latin typeface="Arial" charset="0"/>
                </a:rPr>
                <a:t>网 </a:t>
              </a:r>
              <a:r>
                <a:rPr kumimoji="1" lang="en-US" altLang="zh-CN" sz="2000">
                  <a:solidFill>
                    <a:srgbClr val="333399"/>
                  </a:solidFill>
                  <a:latin typeface="Arial" charset="0"/>
                </a:rPr>
                <a:t>3</a:t>
              </a:r>
            </a:p>
          </p:txBody>
        </p:sp>
      </p:grpSp>
      <p:grpSp>
        <p:nvGrpSpPr>
          <p:cNvPr id="577571" name="Group 35"/>
          <p:cNvGrpSpPr>
            <a:grpSpLocks/>
          </p:cNvGrpSpPr>
          <p:nvPr/>
        </p:nvGrpSpPr>
        <p:grpSpPr bwMode="auto">
          <a:xfrm>
            <a:off x="5707063" y="515939"/>
            <a:ext cx="1179512" cy="858837"/>
            <a:chOff x="4830" y="1752"/>
            <a:chExt cx="667" cy="477"/>
          </a:xfrm>
        </p:grpSpPr>
        <p:grpSp>
          <p:nvGrpSpPr>
            <p:cNvPr id="577572" name="Group 36"/>
            <p:cNvGrpSpPr>
              <a:grpSpLocks/>
            </p:cNvGrpSpPr>
            <p:nvPr/>
          </p:nvGrpSpPr>
          <p:grpSpPr bwMode="auto">
            <a:xfrm>
              <a:off x="4830" y="1752"/>
              <a:ext cx="667" cy="477"/>
              <a:chOff x="2949" y="196"/>
              <a:chExt cx="941" cy="598"/>
            </a:xfrm>
          </p:grpSpPr>
          <p:sp>
            <p:nvSpPr>
              <p:cNvPr id="577573" name="Oval 37"/>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7574" name="Oval 38"/>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7575" name="Oval 39"/>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7576" name="Oval 40"/>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7577" name="Oval 41"/>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7578" name="Oval 42"/>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7579" name="Oval 43"/>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7580" name="Oval 44"/>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7581" name="Freeform 45"/>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7582" name="Freeform 46"/>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7583" name="Freeform 47"/>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sp>
          <p:nvSpPr>
            <p:cNvPr id="577584" name="Text Box 48"/>
            <p:cNvSpPr txBox="1">
              <a:spLocks noChangeArrowheads="1"/>
            </p:cNvSpPr>
            <p:nvPr/>
          </p:nvSpPr>
          <p:spPr bwMode="auto">
            <a:xfrm>
              <a:off x="4967" y="1856"/>
              <a:ext cx="370" cy="222"/>
            </a:xfrm>
            <a:prstGeom prst="rect">
              <a:avLst/>
            </a:prstGeom>
            <a:solidFill>
              <a:srgbClr val="EAEAEA"/>
            </a:solidFill>
            <a:ln w="9525">
              <a:noFill/>
              <a:miter lim="800000"/>
              <a:headEnd/>
              <a:tailEnd/>
            </a:ln>
            <a:effectLst/>
          </p:spPr>
          <p:txBody>
            <a:bodyPr wrap="none">
              <a:spAutoFit/>
            </a:bodyPr>
            <a:lstStyle/>
            <a:p>
              <a:r>
                <a:rPr kumimoji="1" lang="zh-CN" altLang="en-US" sz="2000">
                  <a:solidFill>
                    <a:srgbClr val="333399"/>
                  </a:solidFill>
                  <a:latin typeface="Arial" charset="0"/>
                </a:rPr>
                <a:t>网 </a:t>
              </a:r>
              <a:r>
                <a:rPr kumimoji="1" lang="en-US" altLang="zh-CN" sz="2000">
                  <a:solidFill>
                    <a:srgbClr val="333399"/>
                  </a:solidFill>
                  <a:latin typeface="Arial" charset="0"/>
                </a:rPr>
                <a:t>2</a:t>
              </a:r>
            </a:p>
          </p:txBody>
        </p:sp>
      </p:grpSp>
      <p:grpSp>
        <p:nvGrpSpPr>
          <p:cNvPr id="577585" name="Group 49"/>
          <p:cNvGrpSpPr>
            <a:grpSpLocks/>
          </p:cNvGrpSpPr>
          <p:nvPr/>
        </p:nvGrpSpPr>
        <p:grpSpPr bwMode="auto">
          <a:xfrm>
            <a:off x="2089151" y="1989139"/>
            <a:ext cx="8328025" cy="1519237"/>
            <a:chOff x="356" y="1253"/>
            <a:chExt cx="5246" cy="957"/>
          </a:xfrm>
        </p:grpSpPr>
        <p:sp>
          <p:nvSpPr>
            <p:cNvPr id="577586" name="Line 50"/>
            <p:cNvSpPr>
              <a:spLocks noChangeShapeType="1"/>
            </p:cNvSpPr>
            <p:nvPr/>
          </p:nvSpPr>
          <p:spPr bwMode="auto">
            <a:xfrm>
              <a:off x="1038" y="1581"/>
              <a:ext cx="4077" cy="0"/>
            </a:xfrm>
            <a:prstGeom prst="line">
              <a:avLst/>
            </a:prstGeom>
            <a:noFill/>
            <a:ln w="9525">
              <a:solidFill>
                <a:schemeClr val="tx1"/>
              </a:solidFill>
              <a:round/>
              <a:headEnd/>
              <a:tailEnd/>
            </a:ln>
            <a:effectLst/>
          </p:spPr>
          <p:txBody>
            <a:bodyPr/>
            <a:lstStyle/>
            <a:p>
              <a:endParaRPr lang="zh-CN" altLang="en-US"/>
            </a:p>
          </p:txBody>
        </p:sp>
        <p:pic>
          <p:nvPicPr>
            <p:cNvPr id="577587" name="Picture 51"/>
            <p:cNvPicPr>
              <a:picLocks noChangeArrowheads="1"/>
            </p:cNvPicPr>
            <p:nvPr/>
          </p:nvPicPr>
          <p:blipFill>
            <a:blip r:embed="rId3" cstate="print"/>
            <a:srcRect/>
            <a:stretch>
              <a:fillRect/>
            </a:stretch>
          </p:blipFill>
          <p:spPr bwMode="auto">
            <a:xfrm>
              <a:off x="1636" y="1484"/>
              <a:ext cx="459" cy="213"/>
            </a:xfrm>
            <a:prstGeom prst="rect">
              <a:avLst/>
            </a:prstGeom>
            <a:noFill/>
            <a:ln w="12699">
              <a:noFill/>
              <a:miter lim="800000"/>
              <a:headEnd/>
              <a:tailEnd/>
            </a:ln>
            <a:effectLst/>
          </p:spPr>
        </p:pic>
        <p:sp>
          <p:nvSpPr>
            <p:cNvPr id="577588" name="Text Box 52"/>
            <p:cNvSpPr txBox="1">
              <a:spLocks noChangeArrowheads="1"/>
            </p:cNvSpPr>
            <p:nvPr/>
          </p:nvSpPr>
          <p:spPr bwMode="auto">
            <a:xfrm>
              <a:off x="4038" y="1640"/>
              <a:ext cx="293" cy="252"/>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2</a:t>
              </a:r>
              <a:endParaRPr kumimoji="1" lang="en-US" altLang="zh-CN" sz="2000">
                <a:solidFill>
                  <a:srgbClr val="333399"/>
                </a:solidFill>
                <a:latin typeface="Arial" charset="0"/>
              </a:endParaRPr>
            </a:p>
          </p:txBody>
        </p:sp>
        <p:sp>
          <p:nvSpPr>
            <p:cNvPr id="577589" name="Text Box 53"/>
            <p:cNvSpPr txBox="1">
              <a:spLocks noChangeArrowheads="1"/>
            </p:cNvSpPr>
            <p:nvPr/>
          </p:nvSpPr>
          <p:spPr bwMode="auto">
            <a:xfrm>
              <a:off x="1772" y="1640"/>
              <a:ext cx="293" cy="252"/>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1</a:t>
              </a:r>
              <a:endParaRPr kumimoji="1" lang="en-US" altLang="zh-CN" sz="2000">
                <a:solidFill>
                  <a:srgbClr val="333399"/>
                </a:solidFill>
                <a:latin typeface="Arial" charset="0"/>
              </a:endParaRPr>
            </a:p>
          </p:txBody>
        </p:sp>
        <p:pic>
          <p:nvPicPr>
            <p:cNvPr id="577590" name="Picture 54"/>
            <p:cNvPicPr>
              <a:picLocks noChangeArrowheads="1"/>
            </p:cNvPicPr>
            <p:nvPr/>
          </p:nvPicPr>
          <p:blipFill>
            <a:blip r:embed="rId3" cstate="print"/>
            <a:srcRect/>
            <a:stretch>
              <a:fillRect/>
            </a:stretch>
          </p:blipFill>
          <p:spPr bwMode="auto">
            <a:xfrm>
              <a:off x="3901" y="1484"/>
              <a:ext cx="460" cy="213"/>
            </a:xfrm>
            <a:prstGeom prst="rect">
              <a:avLst/>
            </a:prstGeom>
            <a:noFill/>
            <a:ln w="12699">
              <a:noFill/>
              <a:miter lim="800000"/>
              <a:headEnd/>
              <a:tailEnd/>
            </a:ln>
            <a:effectLst/>
          </p:spPr>
        </p:pic>
        <p:grpSp>
          <p:nvGrpSpPr>
            <p:cNvPr id="577591" name="Group 55"/>
            <p:cNvGrpSpPr>
              <a:grpSpLocks/>
            </p:cNvGrpSpPr>
            <p:nvPr/>
          </p:nvGrpSpPr>
          <p:grpSpPr bwMode="auto">
            <a:xfrm>
              <a:off x="447" y="1309"/>
              <a:ext cx="743" cy="541"/>
              <a:chOff x="4830" y="1752"/>
              <a:chExt cx="667" cy="477"/>
            </a:xfrm>
          </p:grpSpPr>
          <p:grpSp>
            <p:nvGrpSpPr>
              <p:cNvPr id="577592" name="Group 56"/>
              <p:cNvGrpSpPr>
                <a:grpSpLocks/>
              </p:cNvGrpSpPr>
              <p:nvPr/>
            </p:nvGrpSpPr>
            <p:grpSpPr bwMode="auto">
              <a:xfrm>
                <a:off x="4830" y="1752"/>
                <a:ext cx="667" cy="477"/>
                <a:chOff x="2949" y="196"/>
                <a:chExt cx="941" cy="598"/>
              </a:xfrm>
            </p:grpSpPr>
            <p:sp>
              <p:nvSpPr>
                <p:cNvPr id="577593" name="Oval 57"/>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7594" name="Oval 58"/>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7595" name="Oval 59"/>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7596" name="Oval 60"/>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7597" name="Oval 61"/>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7598" name="Oval 62"/>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7599" name="Oval 63"/>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7600" name="Oval 64"/>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7601" name="Freeform 65"/>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7602" name="Freeform 66"/>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7603" name="Freeform 67"/>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sp>
            <p:nvSpPr>
              <p:cNvPr id="577604" name="Text Box 68"/>
              <p:cNvSpPr txBox="1">
                <a:spLocks noChangeArrowheads="1"/>
              </p:cNvSpPr>
              <p:nvPr/>
            </p:nvSpPr>
            <p:spPr bwMode="auto">
              <a:xfrm>
                <a:off x="4967" y="1856"/>
                <a:ext cx="370" cy="222"/>
              </a:xfrm>
              <a:prstGeom prst="rect">
                <a:avLst/>
              </a:prstGeom>
              <a:solidFill>
                <a:srgbClr val="EAEAEA"/>
              </a:solidFill>
              <a:ln w="9525">
                <a:noFill/>
                <a:miter lim="800000"/>
                <a:headEnd/>
                <a:tailEnd/>
              </a:ln>
              <a:effectLst/>
            </p:spPr>
            <p:txBody>
              <a:bodyPr wrap="none">
                <a:spAutoFit/>
              </a:bodyPr>
              <a:lstStyle/>
              <a:p>
                <a:r>
                  <a:rPr kumimoji="1" lang="zh-CN" altLang="en-US" sz="2000">
                    <a:solidFill>
                      <a:srgbClr val="333399"/>
                    </a:solidFill>
                    <a:latin typeface="Arial" charset="0"/>
                  </a:rPr>
                  <a:t>网 </a:t>
                </a:r>
                <a:r>
                  <a:rPr kumimoji="1" lang="en-US" altLang="zh-CN" sz="2000">
                    <a:solidFill>
                      <a:srgbClr val="333399"/>
                    </a:solidFill>
                    <a:latin typeface="Arial" charset="0"/>
                  </a:rPr>
                  <a:t>1</a:t>
                </a:r>
              </a:p>
            </p:txBody>
          </p:sp>
        </p:grpSp>
        <p:grpSp>
          <p:nvGrpSpPr>
            <p:cNvPr id="577605" name="Group 69"/>
            <p:cNvGrpSpPr>
              <a:grpSpLocks/>
            </p:cNvGrpSpPr>
            <p:nvPr/>
          </p:nvGrpSpPr>
          <p:grpSpPr bwMode="auto">
            <a:xfrm>
              <a:off x="4859" y="1309"/>
              <a:ext cx="743" cy="541"/>
              <a:chOff x="4830" y="1752"/>
              <a:chExt cx="667" cy="477"/>
            </a:xfrm>
          </p:grpSpPr>
          <p:grpSp>
            <p:nvGrpSpPr>
              <p:cNvPr id="577606" name="Group 70"/>
              <p:cNvGrpSpPr>
                <a:grpSpLocks/>
              </p:cNvGrpSpPr>
              <p:nvPr/>
            </p:nvGrpSpPr>
            <p:grpSpPr bwMode="auto">
              <a:xfrm>
                <a:off x="4830" y="1752"/>
                <a:ext cx="667" cy="477"/>
                <a:chOff x="2949" y="196"/>
                <a:chExt cx="941" cy="598"/>
              </a:xfrm>
            </p:grpSpPr>
            <p:sp>
              <p:nvSpPr>
                <p:cNvPr id="577607" name="Oval 71"/>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7608" name="Oval 72"/>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7609" name="Oval 73"/>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7610" name="Oval 74"/>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7611" name="Oval 75"/>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7612" name="Oval 76"/>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7613" name="Oval 77"/>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7614" name="Oval 78"/>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7615" name="Freeform 79"/>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7616" name="Freeform 80"/>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7617" name="Freeform 81"/>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sp>
            <p:nvSpPr>
              <p:cNvPr id="577618" name="Text Box 82"/>
              <p:cNvSpPr txBox="1">
                <a:spLocks noChangeArrowheads="1"/>
              </p:cNvSpPr>
              <p:nvPr/>
            </p:nvSpPr>
            <p:spPr bwMode="auto">
              <a:xfrm>
                <a:off x="4967" y="1856"/>
                <a:ext cx="370" cy="222"/>
              </a:xfrm>
              <a:prstGeom prst="rect">
                <a:avLst/>
              </a:prstGeom>
              <a:solidFill>
                <a:srgbClr val="EAEAEA"/>
              </a:solidFill>
              <a:ln w="9525">
                <a:noFill/>
                <a:miter lim="800000"/>
                <a:headEnd/>
                <a:tailEnd/>
              </a:ln>
              <a:effectLst/>
            </p:spPr>
            <p:txBody>
              <a:bodyPr wrap="none">
                <a:spAutoFit/>
              </a:bodyPr>
              <a:lstStyle/>
              <a:p>
                <a:r>
                  <a:rPr kumimoji="1" lang="zh-CN" altLang="en-US" sz="2000">
                    <a:solidFill>
                      <a:srgbClr val="333399"/>
                    </a:solidFill>
                    <a:latin typeface="Arial" charset="0"/>
                  </a:rPr>
                  <a:t>网 </a:t>
                </a:r>
                <a:r>
                  <a:rPr kumimoji="1" lang="en-US" altLang="zh-CN" sz="2000">
                    <a:solidFill>
                      <a:srgbClr val="333399"/>
                    </a:solidFill>
                    <a:latin typeface="Arial" charset="0"/>
                  </a:rPr>
                  <a:t>3</a:t>
                </a:r>
              </a:p>
            </p:txBody>
          </p:sp>
        </p:grpSp>
        <p:grpSp>
          <p:nvGrpSpPr>
            <p:cNvPr id="577619" name="Group 83"/>
            <p:cNvGrpSpPr>
              <a:grpSpLocks/>
            </p:cNvGrpSpPr>
            <p:nvPr/>
          </p:nvGrpSpPr>
          <p:grpSpPr bwMode="auto">
            <a:xfrm>
              <a:off x="2635" y="1309"/>
              <a:ext cx="743" cy="541"/>
              <a:chOff x="4830" y="1752"/>
              <a:chExt cx="667" cy="477"/>
            </a:xfrm>
          </p:grpSpPr>
          <p:grpSp>
            <p:nvGrpSpPr>
              <p:cNvPr id="577620" name="Group 84"/>
              <p:cNvGrpSpPr>
                <a:grpSpLocks/>
              </p:cNvGrpSpPr>
              <p:nvPr/>
            </p:nvGrpSpPr>
            <p:grpSpPr bwMode="auto">
              <a:xfrm>
                <a:off x="4830" y="1752"/>
                <a:ext cx="667" cy="477"/>
                <a:chOff x="2949" y="196"/>
                <a:chExt cx="941" cy="598"/>
              </a:xfrm>
            </p:grpSpPr>
            <p:sp>
              <p:nvSpPr>
                <p:cNvPr id="577621" name="Oval 85"/>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7622" name="Oval 86"/>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7623" name="Oval 87"/>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7624" name="Oval 88"/>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7625" name="Oval 89"/>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7626" name="Oval 90"/>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7627" name="Oval 91"/>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7628" name="Oval 92"/>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7629" name="Freeform 93"/>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7630" name="Freeform 94"/>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7631" name="Freeform 95"/>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sp>
            <p:nvSpPr>
              <p:cNvPr id="577632" name="Text Box 96"/>
              <p:cNvSpPr txBox="1">
                <a:spLocks noChangeArrowheads="1"/>
              </p:cNvSpPr>
              <p:nvPr/>
            </p:nvSpPr>
            <p:spPr bwMode="auto">
              <a:xfrm>
                <a:off x="4967" y="1856"/>
                <a:ext cx="370" cy="222"/>
              </a:xfrm>
              <a:prstGeom prst="rect">
                <a:avLst/>
              </a:prstGeom>
              <a:solidFill>
                <a:srgbClr val="EAEAEA"/>
              </a:solidFill>
              <a:ln w="9525">
                <a:noFill/>
                <a:miter lim="800000"/>
                <a:headEnd/>
                <a:tailEnd/>
              </a:ln>
              <a:effectLst/>
            </p:spPr>
            <p:txBody>
              <a:bodyPr wrap="none">
                <a:spAutoFit/>
              </a:bodyPr>
              <a:lstStyle/>
              <a:p>
                <a:r>
                  <a:rPr kumimoji="1" lang="zh-CN" altLang="en-US" sz="2000">
                    <a:solidFill>
                      <a:srgbClr val="333399"/>
                    </a:solidFill>
                    <a:latin typeface="Arial" charset="0"/>
                  </a:rPr>
                  <a:t>网 </a:t>
                </a:r>
                <a:r>
                  <a:rPr kumimoji="1" lang="en-US" altLang="zh-CN" sz="2000">
                    <a:solidFill>
                      <a:srgbClr val="333399"/>
                    </a:solidFill>
                    <a:latin typeface="Arial" charset="0"/>
                  </a:rPr>
                  <a:t>2</a:t>
                </a:r>
              </a:p>
            </p:txBody>
          </p:sp>
        </p:grpSp>
        <p:grpSp>
          <p:nvGrpSpPr>
            <p:cNvPr id="577633" name="Group 97"/>
            <p:cNvGrpSpPr>
              <a:grpSpLocks/>
            </p:cNvGrpSpPr>
            <p:nvPr/>
          </p:nvGrpSpPr>
          <p:grpSpPr bwMode="auto">
            <a:xfrm>
              <a:off x="434" y="1253"/>
              <a:ext cx="755" cy="612"/>
              <a:chOff x="434" y="1298"/>
              <a:chExt cx="755" cy="612"/>
            </a:xfrm>
          </p:grpSpPr>
          <p:sp>
            <p:nvSpPr>
              <p:cNvPr id="577634" name="Line 98"/>
              <p:cNvSpPr>
                <a:spLocks noChangeShapeType="1"/>
              </p:cNvSpPr>
              <p:nvPr/>
            </p:nvSpPr>
            <p:spPr bwMode="auto">
              <a:xfrm>
                <a:off x="434" y="1298"/>
                <a:ext cx="755" cy="612"/>
              </a:xfrm>
              <a:prstGeom prst="line">
                <a:avLst/>
              </a:prstGeom>
              <a:noFill/>
              <a:ln w="76200">
                <a:solidFill>
                  <a:schemeClr val="hlink"/>
                </a:solidFill>
                <a:round/>
                <a:headEnd/>
                <a:tailEnd/>
              </a:ln>
              <a:effectLst/>
            </p:spPr>
            <p:txBody>
              <a:bodyPr/>
              <a:lstStyle/>
              <a:p>
                <a:endParaRPr lang="zh-CN" altLang="en-US"/>
              </a:p>
            </p:txBody>
          </p:sp>
          <p:sp>
            <p:nvSpPr>
              <p:cNvPr id="577635" name="Line 99"/>
              <p:cNvSpPr>
                <a:spLocks noChangeShapeType="1"/>
              </p:cNvSpPr>
              <p:nvPr/>
            </p:nvSpPr>
            <p:spPr bwMode="auto">
              <a:xfrm flipH="1">
                <a:off x="434" y="1298"/>
                <a:ext cx="755" cy="612"/>
              </a:xfrm>
              <a:prstGeom prst="line">
                <a:avLst/>
              </a:prstGeom>
              <a:noFill/>
              <a:ln w="76200">
                <a:solidFill>
                  <a:schemeClr val="hlink"/>
                </a:solidFill>
                <a:round/>
                <a:headEnd/>
                <a:tailEnd/>
              </a:ln>
              <a:effectLst/>
            </p:spPr>
            <p:txBody>
              <a:bodyPr/>
              <a:lstStyle/>
              <a:p>
                <a:endParaRPr lang="zh-CN" altLang="en-US"/>
              </a:p>
            </p:txBody>
          </p:sp>
        </p:grpSp>
        <p:sp>
          <p:nvSpPr>
            <p:cNvPr id="577636" name="Text Box 100"/>
            <p:cNvSpPr txBox="1">
              <a:spLocks noChangeArrowheads="1"/>
            </p:cNvSpPr>
            <p:nvPr/>
          </p:nvSpPr>
          <p:spPr bwMode="auto">
            <a:xfrm>
              <a:off x="356" y="1979"/>
              <a:ext cx="1027" cy="231"/>
            </a:xfrm>
            <a:prstGeom prst="rect">
              <a:avLst/>
            </a:prstGeom>
            <a:noFill/>
            <a:ln w="9525">
              <a:noFill/>
              <a:miter lim="800000"/>
              <a:headEnd/>
              <a:tailEnd/>
            </a:ln>
            <a:effectLst/>
          </p:spPr>
          <p:txBody>
            <a:bodyPr wrap="none">
              <a:spAutoFit/>
            </a:bodyPr>
            <a:lstStyle/>
            <a:p>
              <a:pPr>
                <a:lnSpc>
                  <a:spcPct val="90000"/>
                </a:lnSpc>
              </a:pPr>
              <a:r>
                <a:rPr kumimoji="1" lang="zh-CN" altLang="en-US" sz="2000">
                  <a:solidFill>
                    <a:srgbClr val="333399"/>
                  </a:solidFill>
                  <a:latin typeface="Arial" charset="0"/>
                </a:rPr>
                <a:t>网</a:t>
              </a:r>
              <a:r>
                <a:rPr kumimoji="1" lang="zh-CN" altLang="en-US" sz="1000">
                  <a:solidFill>
                    <a:srgbClr val="333399"/>
                  </a:solidFill>
                  <a:latin typeface="Arial" charset="0"/>
                </a:rPr>
                <a:t> </a:t>
              </a:r>
              <a:r>
                <a:rPr kumimoji="1" lang="en-US" altLang="zh-CN" sz="2000">
                  <a:solidFill>
                    <a:srgbClr val="333399"/>
                  </a:solidFill>
                  <a:latin typeface="Arial" charset="0"/>
                </a:rPr>
                <a:t>1</a:t>
              </a:r>
              <a:r>
                <a:rPr kumimoji="1" lang="zh-CN" altLang="en-US" sz="2000">
                  <a:solidFill>
                    <a:srgbClr val="333399"/>
                  </a:solidFill>
                  <a:latin typeface="Arial" charset="0"/>
                </a:rPr>
                <a:t>出了故障</a:t>
              </a:r>
            </a:p>
          </p:txBody>
        </p:sp>
      </p:grpSp>
      <p:sp>
        <p:nvSpPr>
          <p:cNvPr id="577637" name="Text Box 101"/>
          <p:cNvSpPr txBox="1">
            <a:spLocks noChangeArrowheads="1"/>
          </p:cNvSpPr>
          <p:nvPr/>
        </p:nvSpPr>
        <p:spPr bwMode="auto">
          <a:xfrm>
            <a:off x="1770063" y="188914"/>
            <a:ext cx="438150" cy="13112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正</a:t>
            </a:r>
          </a:p>
          <a:p>
            <a:r>
              <a:rPr kumimoji="1" lang="zh-CN" altLang="en-US" sz="2000">
                <a:solidFill>
                  <a:srgbClr val="333399"/>
                </a:solidFill>
                <a:latin typeface="Arial" charset="0"/>
              </a:rPr>
              <a:t>常</a:t>
            </a:r>
          </a:p>
          <a:p>
            <a:r>
              <a:rPr kumimoji="1" lang="zh-CN" altLang="en-US" sz="2000">
                <a:solidFill>
                  <a:srgbClr val="333399"/>
                </a:solidFill>
                <a:latin typeface="Arial" charset="0"/>
              </a:rPr>
              <a:t>情</a:t>
            </a:r>
          </a:p>
          <a:p>
            <a:r>
              <a:rPr kumimoji="1" lang="zh-CN" altLang="en-US" sz="2000">
                <a:solidFill>
                  <a:srgbClr val="333399"/>
                </a:solidFill>
                <a:latin typeface="Arial" charset="0"/>
              </a:rPr>
              <a:t>况</a:t>
            </a:r>
          </a:p>
        </p:txBody>
      </p:sp>
      <p:grpSp>
        <p:nvGrpSpPr>
          <p:cNvPr id="577638" name="Group 102"/>
          <p:cNvGrpSpPr>
            <a:grpSpLocks/>
          </p:cNvGrpSpPr>
          <p:nvPr/>
        </p:nvGrpSpPr>
        <p:grpSpPr bwMode="auto">
          <a:xfrm>
            <a:off x="3773488" y="382589"/>
            <a:ext cx="1471612" cy="312737"/>
            <a:chOff x="1491" y="212"/>
            <a:chExt cx="853" cy="240"/>
          </a:xfrm>
        </p:grpSpPr>
        <p:sp>
          <p:nvSpPr>
            <p:cNvPr id="577639" name="AutoShape 103"/>
            <p:cNvSpPr>
              <a:spLocks noChangeArrowheads="1"/>
            </p:cNvSpPr>
            <p:nvPr/>
          </p:nvSpPr>
          <p:spPr bwMode="auto">
            <a:xfrm>
              <a:off x="2089" y="271"/>
              <a:ext cx="255" cy="122"/>
            </a:xfrm>
            <a:prstGeom prst="rightArrow">
              <a:avLst>
                <a:gd name="adj1" fmla="val 50000"/>
                <a:gd name="adj2" fmla="val 52254"/>
              </a:avLst>
            </a:prstGeom>
            <a:solidFill>
              <a:srgbClr val="CCECFF"/>
            </a:solidFill>
            <a:ln w="9525">
              <a:solidFill>
                <a:schemeClr val="tx1"/>
              </a:solidFill>
              <a:miter lim="800000"/>
              <a:headEnd/>
              <a:tailEnd/>
            </a:ln>
            <a:effectLst/>
          </p:spPr>
          <p:txBody>
            <a:bodyPr wrap="none" anchor="ctr"/>
            <a:lstStyle/>
            <a:p>
              <a:endParaRPr lang="zh-CN" altLang="en-US"/>
            </a:p>
          </p:txBody>
        </p:sp>
        <p:sp>
          <p:nvSpPr>
            <p:cNvPr id="577640" name="Rectangle 104"/>
            <p:cNvSpPr>
              <a:spLocks noChangeArrowheads="1"/>
            </p:cNvSpPr>
            <p:nvPr/>
          </p:nvSpPr>
          <p:spPr bwMode="auto">
            <a:xfrm>
              <a:off x="1491" y="212"/>
              <a:ext cx="632" cy="240"/>
            </a:xfrm>
            <a:prstGeom prst="rect">
              <a:avLst/>
            </a:prstGeom>
            <a:solidFill>
              <a:srgbClr val="CCECFF"/>
            </a:solidFill>
            <a:ln w="9525">
              <a:solidFill>
                <a:schemeClr val="tx1"/>
              </a:solidFill>
              <a:miter lim="800000"/>
              <a:headEnd/>
              <a:tailEnd/>
            </a:ln>
            <a:effectLst/>
          </p:spPr>
          <p:txBody>
            <a:bodyPr wrap="none" anchor="ctr"/>
            <a:lstStyle/>
            <a:p>
              <a:endParaRPr lang="zh-CN" altLang="en-US"/>
            </a:p>
          </p:txBody>
        </p:sp>
      </p:grpSp>
      <p:sp>
        <p:nvSpPr>
          <p:cNvPr id="577641" name="Text Box 105"/>
          <p:cNvSpPr txBox="1">
            <a:spLocks noChangeArrowheads="1"/>
          </p:cNvSpPr>
          <p:nvPr/>
        </p:nvSpPr>
        <p:spPr bwMode="auto">
          <a:xfrm>
            <a:off x="3792539" y="457201"/>
            <a:ext cx="885825" cy="244475"/>
          </a:xfrm>
          <a:prstGeom prst="rect">
            <a:avLst/>
          </a:prstGeom>
          <a:noFill/>
          <a:ln w="9525">
            <a:noFill/>
            <a:miter lim="800000"/>
            <a:headEnd/>
            <a:tailEnd/>
          </a:ln>
          <a:effectLst/>
        </p:spPr>
        <p:txBody>
          <a:bodyPr wrap="none">
            <a:spAutoFit/>
          </a:bodyPr>
          <a:lstStyle/>
          <a:p>
            <a:pPr>
              <a:lnSpc>
                <a:spcPct val="50000"/>
              </a:lnSpc>
            </a:pPr>
            <a:r>
              <a:rPr kumimoji="1" lang="en-US" altLang="zh-CN" sz="2000">
                <a:solidFill>
                  <a:srgbClr val="333399"/>
                </a:solidFill>
                <a:latin typeface="Arial" charset="0"/>
              </a:rPr>
              <a:t>1  1  </a:t>
            </a:r>
            <a:r>
              <a:rPr kumimoji="1" lang="en-US" altLang="zh-CN" sz="2000">
                <a:solidFill>
                  <a:srgbClr val="333399"/>
                </a:solidFill>
                <a:latin typeface="Arial" charset="0"/>
                <a:sym typeface="Symbol" pitchFamily="18" charset="2"/>
              </a:rPr>
              <a:t></a:t>
            </a:r>
            <a:endParaRPr kumimoji="1" lang="en-US" altLang="zh-CN" sz="2000" baseline="-25000">
              <a:solidFill>
                <a:srgbClr val="333399"/>
              </a:solidFill>
              <a:latin typeface="Arial" charset="0"/>
              <a:sym typeface="Symbol" pitchFamily="18" charset="2"/>
            </a:endParaRPr>
          </a:p>
        </p:txBody>
      </p:sp>
      <p:grpSp>
        <p:nvGrpSpPr>
          <p:cNvPr id="577642" name="Group 106"/>
          <p:cNvGrpSpPr>
            <a:grpSpLocks/>
          </p:cNvGrpSpPr>
          <p:nvPr/>
        </p:nvGrpSpPr>
        <p:grpSpPr bwMode="auto">
          <a:xfrm>
            <a:off x="4010026" y="3213100"/>
            <a:ext cx="1508125" cy="312738"/>
            <a:chOff x="1566" y="2024"/>
            <a:chExt cx="950" cy="197"/>
          </a:xfrm>
        </p:grpSpPr>
        <p:grpSp>
          <p:nvGrpSpPr>
            <p:cNvPr id="577643" name="Group 107"/>
            <p:cNvGrpSpPr>
              <a:grpSpLocks/>
            </p:cNvGrpSpPr>
            <p:nvPr/>
          </p:nvGrpSpPr>
          <p:grpSpPr bwMode="auto">
            <a:xfrm>
              <a:off x="1589" y="2024"/>
              <a:ext cx="927" cy="197"/>
              <a:chOff x="1491" y="212"/>
              <a:chExt cx="853" cy="240"/>
            </a:xfrm>
          </p:grpSpPr>
          <p:sp>
            <p:nvSpPr>
              <p:cNvPr id="577644" name="AutoShape 108"/>
              <p:cNvSpPr>
                <a:spLocks noChangeArrowheads="1"/>
              </p:cNvSpPr>
              <p:nvPr/>
            </p:nvSpPr>
            <p:spPr bwMode="auto">
              <a:xfrm>
                <a:off x="2089" y="271"/>
                <a:ext cx="255" cy="122"/>
              </a:xfrm>
              <a:prstGeom prst="rightArrow">
                <a:avLst>
                  <a:gd name="adj1" fmla="val 50000"/>
                  <a:gd name="adj2" fmla="val 52254"/>
                </a:avLst>
              </a:prstGeom>
              <a:solidFill>
                <a:srgbClr val="CCECFF"/>
              </a:solidFill>
              <a:ln w="9525">
                <a:solidFill>
                  <a:schemeClr val="tx1"/>
                </a:solidFill>
                <a:miter lim="800000"/>
                <a:headEnd/>
                <a:tailEnd/>
              </a:ln>
              <a:effectLst/>
            </p:spPr>
            <p:txBody>
              <a:bodyPr wrap="none" anchor="ctr"/>
              <a:lstStyle/>
              <a:p>
                <a:endParaRPr lang="zh-CN" altLang="en-US"/>
              </a:p>
            </p:txBody>
          </p:sp>
          <p:sp>
            <p:nvSpPr>
              <p:cNvPr id="577645" name="Rectangle 109"/>
              <p:cNvSpPr>
                <a:spLocks noChangeArrowheads="1"/>
              </p:cNvSpPr>
              <p:nvPr/>
            </p:nvSpPr>
            <p:spPr bwMode="auto">
              <a:xfrm>
                <a:off x="1491" y="212"/>
                <a:ext cx="632" cy="240"/>
              </a:xfrm>
              <a:prstGeom prst="rect">
                <a:avLst/>
              </a:prstGeom>
              <a:solidFill>
                <a:srgbClr val="CCECFF"/>
              </a:solidFill>
              <a:ln w="9525">
                <a:solidFill>
                  <a:schemeClr val="tx1"/>
                </a:solidFill>
                <a:miter lim="800000"/>
                <a:headEnd/>
                <a:tailEnd/>
              </a:ln>
              <a:effectLst/>
            </p:spPr>
            <p:txBody>
              <a:bodyPr wrap="none" anchor="ctr"/>
              <a:lstStyle/>
              <a:p>
                <a:endParaRPr lang="zh-CN" altLang="en-US"/>
              </a:p>
            </p:txBody>
          </p:sp>
        </p:grpSp>
        <p:sp>
          <p:nvSpPr>
            <p:cNvPr id="577646" name="Text Box 110"/>
            <p:cNvSpPr txBox="1">
              <a:spLocks noChangeArrowheads="1"/>
            </p:cNvSpPr>
            <p:nvPr/>
          </p:nvSpPr>
          <p:spPr bwMode="auto">
            <a:xfrm>
              <a:off x="1566" y="2066"/>
              <a:ext cx="647" cy="154"/>
            </a:xfrm>
            <a:prstGeom prst="rect">
              <a:avLst/>
            </a:prstGeom>
            <a:noFill/>
            <a:ln w="9525">
              <a:noFill/>
              <a:miter lim="800000"/>
              <a:headEnd/>
              <a:tailEnd/>
            </a:ln>
            <a:effectLst/>
          </p:spPr>
          <p:txBody>
            <a:bodyPr wrap="none">
              <a:spAutoFit/>
            </a:bodyPr>
            <a:lstStyle/>
            <a:p>
              <a:pPr>
                <a:lnSpc>
                  <a:spcPct val="50000"/>
                </a:lnSpc>
              </a:pPr>
              <a:r>
                <a:rPr kumimoji="1" lang="en-US" altLang="zh-CN" sz="2000">
                  <a:solidFill>
                    <a:srgbClr val="333399"/>
                  </a:solidFill>
                  <a:latin typeface="Arial" charset="0"/>
                </a:rPr>
                <a:t>1  16  </a:t>
              </a:r>
              <a:r>
                <a:rPr kumimoji="1" lang="en-US" altLang="zh-CN" sz="2000">
                  <a:solidFill>
                    <a:srgbClr val="333399"/>
                  </a:solidFill>
                  <a:latin typeface="Arial" charset="0"/>
                  <a:sym typeface="Symbol" pitchFamily="18" charset="2"/>
                </a:rPr>
                <a:t></a:t>
              </a:r>
              <a:endParaRPr kumimoji="1" lang="en-US" altLang="zh-CN" sz="2000" baseline="-25000">
                <a:solidFill>
                  <a:srgbClr val="333399"/>
                </a:solidFill>
                <a:latin typeface="Arial" charset="0"/>
                <a:sym typeface="Symbol" pitchFamily="18" charset="2"/>
              </a:endParaRPr>
            </a:p>
          </p:txBody>
        </p:sp>
      </p:grpSp>
      <p:grpSp>
        <p:nvGrpSpPr>
          <p:cNvPr id="577647" name="Group 111"/>
          <p:cNvGrpSpPr>
            <a:grpSpLocks/>
          </p:cNvGrpSpPr>
          <p:nvPr/>
        </p:nvGrpSpPr>
        <p:grpSpPr bwMode="auto">
          <a:xfrm flipH="1">
            <a:off x="7104063" y="404814"/>
            <a:ext cx="1471612" cy="312737"/>
            <a:chOff x="1491" y="212"/>
            <a:chExt cx="853" cy="240"/>
          </a:xfrm>
        </p:grpSpPr>
        <p:sp>
          <p:nvSpPr>
            <p:cNvPr id="577648" name="AutoShape 112"/>
            <p:cNvSpPr>
              <a:spLocks noChangeArrowheads="1"/>
            </p:cNvSpPr>
            <p:nvPr/>
          </p:nvSpPr>
          <p:spPr bwMode="auto">
            <a:xfrm>
              <a:off x="2089" y="271"/>
              <a:ext cx="255" cy="122"/>
            </a:xfrm>
            <a:prstGeom prst="rightArrow">
              <a:avLst>
                <a:gd name="adj1" fmla="val 50000"/>
                <a:gd name="adj2" fmla="val 52254"/>
              </a:avLst>
            </a:prstGeom>
            <a:solidFill>
              <a:srgbClr val="FFFF99"/>
            </a:solidFill>
            <a:ln w="9525">
              <a:solidFill>
                <a:schemeClr val="tx1"/>
              </a:solidFill>
              <a:miter lim="800000"/>
              <a:headEnd/>
              <a:tailEnd/>
            </a:ln>
            <a:effectLst/>
          </p:spPr>
          <p:txBody>
            <a:bodyPr wrap="none" anchor="ctr"/>
            <a:lstStyle/>
            <a:p>
              <a:endParaRPr lang="zh-CN" altLang="en-US"/>
            </a:p>
          </p:txBody>
        </p:sp>
        <p:sp>
          <p:nvSpPr>
            <p:cNvPr id="577649" name="Rectangle 113"/>
            <p:cNvSpPr>
              <a:spLocks noChangeArrowheads="1"/>
            </p:cNvSpPr>
            <p:nvPr/>
          </p:nvSpPr>
          <p:spPr bwMode="auto">
            <a:xfrm>
              <a:off x="1491" y="212"/>
              <a:ext cx="632" cy="240"/>
            </a:xfrm>
            <a:prstGeom prst="rect">
              <a:avLst/>
            </a:prstGeom>
            <a:solidFill>
              <a:srgbClr val="FFFF99"/>
            </a:solidFill>
            <a:ln w="9525">
              <a:solidFill>
                <a:schemeClr val="tx1"/>
              </a:solidFill>
              <a:miter lim="800000"/>
              <a:headEnd/>
              <a:tailEnd/>
            </a:ln>
            <a:effectLst/>
          </p:spPr>
          <p:txBody>
            <a:bodyPr wrap="none" anchor="ctr"/>
            <a:lstStyle/>
            <a:p>
              <a:endParaRPr lang="zh-CN" altLang="en-US"/>
            </a:p>
          </p:txBody>
        </p:sp>
      </p:grpSp>
      <p:sp>
        <p:nvSpPr>
          <p:cNvPr id="577650" name="Text Box 114"/>
          <p:cNvSpPr txBox="1">
            <a:spLocks noChangeArrowheads="1"/>
          </p:cNvSpPr>
          <p:nvPr/>
        </p:nvSpPr>
        <p:spPr bwMode="auto">
          <a:xfrm>
            <a:off x="7494589" y="500064"/>
            <a:ext cx="1032655" cy="246221"/>
          </a:xfrm>
          <a:prstGeom prst="rect">
            <a:avLst/>
          </a:prstGeom>
          <a:noFill/>
          <a:ln w="9525">
            <a:noFill/>
            <a:miter lim="800000"/>
            <a:headEnd/>
            <a:tailEnd/>
          </a:ln>
          <a:effectLst/>
        </p:spPr>
        <p:txBody>
          <a:bodyPr wrap="none">
            <a:spAutoFit/>
          </a:bodyPr>
          <a:lstStyle/>
          <a:p>
            <a:pPr>
              <a:lnSpc>
                <a:spcPct val="50000"/>
              </a:lnSpc>
            </a:pPr>
            <a:r>
              <a:rPr kumimoji="1" lang="en-US" altLang="zh-CN" sz="2000">
                <a:solidFill>
                  <a:srgbClr val="333399"/>
                </a:solidFill>
                <a:latin typeface="Arial" charset="0"/>
              </a:rPr>
              <a:t>1  2  </a:t>
            </a:r>
            <a:r>
              <a:rPr kumimoji="1" lang="en-US" altLang="zh-CN" sz="2000">
                <a:solidFill>
                  <a:srgbClr val="333399"/>
                </a:solidFill>
                <a:latin typeface="Arial" charset="0"/>
                <a:sym typeface="Symbol" pitchFamily="18" charset="2"/>
              </a:rPr>
              <a:t>R</a:t>
            </a:r>
            <a:r>
              <a:rPr kumimoji="1" lang="en-US" altLang="zh-CN" sz="2000" baseline="-25000">
                <a:solidFill>
                  <a:srgbClr val="333399"/>
                </a:solidFill>
                <a:latin typeface="Arial" charset="0"/>
                <a:sym typeface="Symbol" pitchFamily="18" charset="2"/>
              </a:rPr>
              <a:t>1</a:t>
            </a:r>
          </a:p>
        </p:txBody>
      </p:sp>
      <p:grpSp>
        <p:nvGrpSpPr>
          <p:cNvPr id="577651" name="Group 115"/>
          <p:cNvGrpSpPr>
            <a:grpSpLocks/>
          </p:cNvGrpSpPr>
          <p:nvPr/>
        </p:nvGrpSpPr>
        <p:grpSpPr bwMode="auto">
          <a:xfrm>
            <a:off x="7104063" y="3160719"/>
            <a:ext cx="1471612" cy="341313"/>
            <a:chOff x="3515" y="1991"/>
            <a:chExt cx="927" cy="215"/>
          </a:xfrm>
        </p:grpSpPr>
        <p:grpSp>
          <p:nvGrpSpPr>
            <p:cNvPr id="577652" name="Group 116"/>
            <p:cNvGrpSpPr>
              <a:grpSpLocks/>
            </p:cNvGrpSpPr>
            <p:nvPr/>
          </p:nvGrpSpPr>
          <p:grpSpPr bwMode="auto">
            <a:xfrm flipH="1">
              <a:off x="3515" y="1991"/>
              <a:ext cx="927" cy="197"/>
              <a:chOff x="1491" y="212"/>
              <a:chExt cx="853" cy="240"/>
            </a:xfrm>
          </p:grpSpPr>
          <p:sp>
            <p:nvSpPr>
              <p:cNvPr id="577653" name="AutoShape 117"/>
              <p:cNvSpPr>
                <a:spLocks noChangeArrowheads="1"/>
              </p:cNvSpPr>
              <p:nvPr/>
            </p:nvSpPr>
            <p:spPr bwMode="auto">
              <a:xfrm>
                <a:off x="2089" y="271"/>
                <a:ext cx="255" cy="122"/>
              </a:xfrm>
              <a:prstGeom prst="rightArrow">
                <a:avLst>
                  <a:gd name="adj1" fmla="val 50000"/>
                  <a:gd name="adj2" fmla="val 52254"/>
                </a:avLst>
              </a:prstGeom>
              <a:solidFill>
                <a:srgbClr val="FFFF99"/>
              </a:solidFill>
              <a:ln w="9525">
                <a:solidFill>
                  <a:schemeClr val="tx1"/>
                </a:solidFill>
                <a:miter lim="800000"/>
                <a:headEnd/>
                <a:tailEnd/>
              </a:ln>
              <a:effectLst/>
            </p:spPr>
            <p:txBody>
              <a:bodyPr wrap="none" anchor="ctr"/>
              <a:lstStyle/>
              <a:p>
                <a:endParaRPr lang="zh-CN" altLang="en-US"/>
              </a:p>
            </p:txBody>
          </p:sp>
          <p:sp>
            <p:nvSpPr>
              <p:cNvPr id="577654" name="Rectangle 118"/>
              <p:cNvSpPr>
                <a:spLocks noChangeArrowheads="1"/>
              </p:cNvSpPr>
              <p:nvPr/>
            </p:nvSpPr>
            <p:spPr bwMode="auto">
              <a:xfrm>
                <a:off x="1491" y="212"/>
                <a:ext cx="632" cy="240"/>
              </a:xfrm>
              <a:prstGeom prst="rect">
                <a:avLst/>
              </a:prstGeom>
              <a:solidFill>
                <a:srgbClr val="FFFF99"/>
              </a:solidFill>
              <a:ln w="9525">
                <a:solidFill>
                  <a:schemeClr val="tx1"/>
                </a:solidFill>
                <a:miter lim="800000"/>
                <a:headEnd/>
                <a:tailEnd/>
              </a:ln>
              <a:effectLst/>
            </p:spPr>
            <p:txBody>
              <a:bodyPr wrap="none" anchor="ctr"/>
              <a:lstStyle/>
              <a:p>
                <a:endParaRPr lang="zh-CN" altLang="en-US"/>
              </a:p>
            </p:txBody>
          </p:sp>
        </p:grpSp>
        <p:sp>
          <p:nvSpPr>
            <p:cNvPr id="577655" name="Text Box 119"/>
            <p:cNvSpPr txBox="1">
              <a:spLocks noChangeArrowheads="1"/>
            </p:cNvSpPr>
            <p:nvPr/>
          </p:nvSpPr>
          <p:spPr bwMode="auto">
            <a:xfrm>
              <a:off x="3761" y="2051"/>
              <a:ext cx="650" cy="155"/>
            </a:xfrm>
            <a:prstGeom prst="rect">
              <a:avLst/>
            </a:prstGeom>
            <a:noFill/>
            <a:ln w="9525">
              <a:noFill/>
              <a:miter lim="800000"/>
              <a:headEnd/>
              <a:tailEnd/>
            </a:ln>
            <a:effectLst/>
          </p:spPr>
          <p:txBody>
            <a:bodyPr wrap="none">
              <a:spAutoFit/>
            </a:bodyPr>
            <a:lstStyle/>
            <a:p>
              <a:pPr>
                <a:lnSpc>
                  <a:spcPct val="50000"/>
                </a:lnSpc>
              </a:pPr>
              <a:r>
                <a:rPr kumimoji="1" lang="en-US" altLang="zh-CN" sz="2000">
                  <a:solidFill>
                    <a:srgbClr val="333399"/>
                  </a:solidFill>
                  <a:latin typeface="Arial" charset="0"/>
                </a:rPr>
                <a:t>1  2  </a:t>
              </a:r>
              <a:r>
                <a:rPr kumimoji="1" lang="en-US" altLang="zh-CN" sz="2000">
                  <a:solidFill>
                    <a:srgbClr val="333399"/>
                  </a:solidFill>
                  <a:latin typeface="Arial" charset="0"/>
                  <a:sym typeface="Symbol" pitchFamily="18" charset="2"/>
                </a:rPr>
                <a:t>R</a:t>
              </a:r>
              <a:r>
                <a:rPr kumimoji="1" lang="en-US" altLang="zh-CN" sz="2000" baseline="-25000">
                  <a:solidFill>
                    <a:srgbClr val="333399"/>
                  </a:solidFill>
                  <a:latin typeface="Arial" charset="0"/>
                  <a:sym typeface="Symbol" pitchFamily="18" charset="2"/>
                </a:rPr>
                <a:t>1</a:t>
              </a:r>
            </a:p>
          </p:txBody>
        </p:sp>
      </p:grpSp>
      <p:sp>
        <p:nvSpPr>
          <p:cNvPr id="577656" name="Text Box 120"/>
          <p:cNvSpPr txBox="1">
            <a:spLocks noChangeArrowheads="1"/>
          </p:cNvSpPr>
          <p:nvPr/>
        </p:nvSpPr>
        <p:spPr bwMode="auto">
          <a:xfrm>
            <a:off x="2135188" y="4292600"/>
            <a:ext cx="7993062" cy="1809750"/>
          </a:xfrm>
          <a:prstGeom prst="rect">
            <a:avLst/>
          </a:prstGeom>
          <a:solidFill>
            <a:srgbClr val="FFFF99"/>
          </a:solidFill>
          <a:ln w="9525">
            <a:solidFill>
              <a:schemeClr val="tx2"/>
            </a:solidFill>
            <a:miter lim="800000"/>
            <a:headEnd/>
            <a:tailEnd/>
          </a:ln>
          <a:effectLst/>
        </p:spPr>
        <p:txBody>
          <a:bodyPr>
            <a:spAutoFit/>
          </a:bodyPr>
          <a:lstStyle/>
          <a:p>
            <a:pPr algn="just"/>
            <a:r>
              <a:rPr kumimoji="1" lang="en-US" altLang="zh-CN">
                <a:solidFill>
                  <a:srgbClr val="333399"/>
                </a:solidFill>
                <a:latin typeface="Arial" charset="0"/>
              </a:rPr>
              <a:t>R</a:t>
            </a:r>
            <a:r>
              <a:rPr kumimoji="1" lang="en-US" altLang="zh-CN" baseline="-25000">
                <a:solidFill>
                  <a:srgbClr val="333399"/>
                </a:solidFill>
                <a:latin typeface="Arial" charset="0"/>
              </a:rPr>
              <a:t>1 </a:t>
            </a:r>
            <a:r>
              <a:rPr kumimoji="1" lang="zh-CN" altLang="en-US">
                <a:solidFill>
                  <a:srgbClr val="333399"/>
                </a:solidFill>
                <a:latin typeface="Arial" charset="0"/>
              </a:rPr>
              <a:t>收到 </a:t>
            </a:r>
            <a:r>
              <a:rPr kumimoji="1" lang="en-US" altLang="zh-CN">
                <a:solidFill>
                  <a:srgbClr val="333399"/>
                </a:solidFill>
                <a:latin typeface="Arial" charset="0"/>
              </a:rPr>
              <a:t>R</a:t>
            </a:r>
            <a:r>
              <a:rPr kumimoji="1" lang="en-US" altLang="zh-CN" baseline="-25000">
                <a:solidFill>
                  <a:srgbClr val="333399"/>
                </a:solidFill>
                <a:latin typeface="Arial" charset="0"/>
              </a:rPr>
              <a:t>2 </a:t>
            </a:r>
            <a:r>
              <a:rPr kumimoji="1" lang="zh-CN" altLang="en-US">
                <a:solidFill>
                  <a:srgbClr val="333399"/>
                </a:solidFill>
                <a:latin typeface="Arial" charset="0"/>
              </a:rPr>
              <a:t>的更新报文后，误认为可经过 </a:t>
            </a:r>
            <a:r>
              <a:rPr kumimoji="1" lang="en-US" altLang="zh-CN">
                <a:solidFill>
                  <a:srgbClr val="333399"/>
                </a:solidFill>
                <a:latin typeface="Arial" charset="0"/>
              </a:rPr>
              <a:t>R</a:t>
            </a:r>
            <a:r>
              <a:rPr kumimoji="1" lang="en-US" altLang="zh-CN" baseline="-25000">
                <a:solidFill>
                  <a:srgbClr val="333399"/>
                </a:solidFill>
                <a:latin typeface="Arial" charset="0"/>
              </a:rPr>
              <a:t>2</a:t>
            </a:r>
            <a:r>
              <a:rPr kumimoji="1" lang="en-US" altLang="zh-CN" sz="1600">
                <a:solidFill>
                  <a:srgbClr val="333399"/>
                </a:solidFill>
                <a:latin typeface="Arial" charset="0"/>
              </a:rPr>
              <a:t> </a:t>
            </a:r>
            <a:r>
              <a:rPr kumimoji="1" lang="zh-CN" altLang="en-US">
                <a:solidFill>
                  <a:srgbClr val="333399"/>
                </a:solidFill>
                <a:latin typeface="Arial" charset="0"/>
              </a:rPr>
              <a:t>到达网</a:t>
            </a:r>
            <a:r>
              <a:rPr kumimoji="1" lang="en-US" altLang="zh-CN">
                <a:solidFill>
                  <a:srgbClr val="333399"/>
                </a:solidFill>
                <a:latin typeface="Arial" charset="0"/>
              </a:rPr>
              <a:t>1</a:t>
            </a:r>
            <a:r>
              <a:rPr kumimoji="1" lang="zh-CN" altLang="en-US">
                <a:solidFill>
                  <a:srgbClr val="333399"/>
                </a:solidFill>
                <a:latin typeface="Arial" charset="0"/>
              </a:rPr>
              <a:t>，于是更新自己的路由表，说：“我到网 </a:t>
            </a:r>
            <a:r>
              <a:rPr kumimoji="1" lang="en-US" altLang="zh-CN">
                <a:solidFill>
                  <a:srgbClr val="333399"/>
                </a:solidFill>
                <a:latin typeface="Arial" charset="0"/>
              </a:rPr>
              <a:t>1 </a:t>
            </a:r>
            <a:r>
              <a:rPr kumimoji="1" lang="zh-CN" altLang="en-US">
                <a:solidFill>
                  <a:srgbClr val="333399"/>
                </a:solidFill>
                <a:latin typeface="Arial" charset="0"/>
              </a:rPr>
              <a:t>的距离是 </a:t>
            </a:r>
            <a:r>
              <a:rPr kumimoji="1" lang="en-US" altLang="zh-CN">
                <a:solidFill>
                  <a:srgbClr val="333399"/>
                </a:solidFill>
                <a:latin typeface="Arial" charset="0"/>
              </a:rPr>
              <a:t>3</a:t>
            </a:r>
            <a:r>
              <a:rPr kumimoji="1" lang="zh-CN" altLang="en-US">
                <a:solidFill>
                  <a:srgbClr val="333399"/>
                </a:solidFill>
                <a:latin typeface="Arial" charset="0"/>
              </a:rPr>
              <a:t>，下一跳经过 </a:t>
            </a:r>
            <a:r>
              <a:rPr kumimoji="1" lang="en-US" altLang="zh-CN">
                <a:solidFill>
                  <a:srgbClr val="333399"/>
                </a:solidFill>
                <a:latin typeface="Arial" charset="0"/>
              </a:rPr>
              <a:t>R</a:t>
            </a:r>
            <a:r>
              <a:rPr kumimoji="1" lang="en-US" altLang="zh-CN" baseline="-25000">
                <a:solidFill>
                  <a:srgbClr val="333399"/>
                </a:solidFill>
                <a:latin typeface="Arial" charset="0"/>
              </a:rPr>
              <a:t>2</a:t>
            </a:r>
            <a:r>
              <a:rPr kumimoji="1" lang="en-US" altLang="zh-CN">
                <a:solidFill>
                  <a:srgbClr val="333399"/>
                </a:solidFill>
                <a:latin typeface="Arial" charset="0"/>
              </a:rPr>
              <a:t>”</a:t>
            </a:r>
            <a:r>
              <a:rPr kumimoji="1" lang="zh-CN" altLang="en-US">
                <a:solidFill>
                  <a:srgbClr val="333399"/>
                </a:solidFill>
                <a:latin typeface="Arial" charset="0"/>
              </a:rPr>
              <a:t>。然后将此更新信息发送给 </a:t>
            </a:r>
            <a:r>
              <a:rPr kumimoji="1" lang="en-US" altLang="zh-CN">
                <a:solidFill>
                  <a:srgbClr val="333399"/>
                </a:solidFill>
                <a:latin typeface="Arial" charset="0"/>
              </a:rPr>
              <a:t>R</a:t>
            </a:r>
            <a:r>
              <a:rPr kumimoji="1" lang="en-US" altLang="zh-CN" baseline="-25000">
                <a:solidFill>
                  <a:srgbClr val="333399"/>
                </a:solidFill>
                <a:latin typeface="Arial" charset="0"/>
              </a:rPr>
              <a:t>2</a:t>
            </a:r>
            <a:r>
              <a:rPr kumimoji="1" lang="zh-CN" altLang="en-US">
                <a:solidFill>
                  <a:srgbClr val="333399"/>
                </a:solidFill>
                <a:latin typeface="Arial" charset="0"/>
              </a:rPr>
              <a:t>。</a:t>
            </a:r>
          </a:p>
        </p:txBody>
      </p:sp>
      <p:grpSp>
        <p:nvGrpSpPr>
          <p:cNvPr id="577657" name="Group 121"/>
          <p:cNvGrpSpPr>
            <a:grpSpLocks/>
          </p:cNvGrpSpPr>
          <p:nvPr/>
        </p:nvGrpSpPr>
        <p:grpSpPr bwMode="auto">
          <a:xfrm>
            <a:off x="4008438" y="3716339"/>
            <a:ext cx="1509712" cy="312737"/>
            <a:chOff x="1565" y="2478"/>
            <a:chExt cx="951" cy="197"/>
          </a:xfrm>
        </p:grpSpPr>
        <p:grpSp>
          <p:nvGrpSpPr>
            <p:cNvPr id="577658" name="Group 122"/>
            <p:cNvGrpSpPr>
              <a:grpSpLocks/>
            </p:cNvGrpSpPr>
            <p:nvPr/>
          </p:nvGrpSpPr>
          <p:grpSpPr bwMode="auto">
            <a:xfrm>
              <a:off x="1589" y="2478"/>
              <a:ext cx="927" cy="197"/>
              <a:chOff x="1491" y="212"/>
              <a:chExt cx="853" cy="240"/>
            </a:xfrm>
          </p:grpSpPr>
          <p:sp>
            <p:nvSpPr>
              <p:cNvPr id="577659" name="AutoShape 123"/>
              <p:cNvSpPr>
                <a:spLocks noChangeArrowheads="1"/>
              </p:cNvSpPr>
              <p:nvPr/>
            </p:nvSpPr>
            <p:spPr bwMode="auto">
              <a:xfrm>
                <a:off x="2089" y="271"/>
                <a:ext cx="255" cy="122"/>
              </a:xfrm>
              <a:prstGeom prst="rightArrow">
                <a:avLst>
                  <a:gd name="adj1" fmla="val 50000"/>
                  <a:gd name="adj2" fmla="val 52254"/>
                </a:avLst>
              </a:prstGeom>
              <a:solidFill>
                <a:srgbClr val="CCECFF"/>
              </a:solidFill>
              <a:ln w="9525">
                <a:solidFill>
                  <a:schemeClr val="tx1"/>
                </a:solidFill>
                <a:miter lim="800000"/>
                <a:headEnd/>
                <a:tailEnd/>
              </a:ln>
              <a:effectLst/>
            </p:spPr>
            <p:txBody>
              <a:bodyPr wrap="none" anchor="ctr"/>
              <a:lstStyle/>
              <a:p>
                <a:endParaRPr lang="zh-CN" altLang="en-US"/>
              </a:p>
            </p:txBody>
          </p:sp>
          <p:sp>
            <p:nvSpPr>
              <p:cNvPr id="577660" name="Rectangle 124"/>
              <p:cNvSpPr>
                <a:spLocks noChangeArrowheads="1"/>
              </p:cNvSpPr>
              <p:nvPr/>
            </p:nvSpPr>
            <p:spPr bwMode="auto">
              <a:xfrm>
                <a:off x="1491" y="212"/>
                <a:ext cx="632" cy="240"/>
              </a:xfrm>
              <a:prstGeom prst="rect">
                <a:avLst/>
              </a:prstGeom>
              <a:solidFill>
                <a:srgbClr val="CCECFF"/>
              </a:solidFill>
              <a:ln w="9525">
                <a:solidFill>
                  <a:schemeClr val="tx1"/>
                </a:solidFill>
                <a:miter lim="800000"/>
                <a:headEnd/>
                <a:tailEnd/>
              </a:ln>
              <a:effectLst/>
            </p:spPr>
            <p:txBody>
              <a:bodyPr wrap="none" anchor="ctr"/>
              <a:lstStyle/>
              <a:p>
                <a:endParaRPr lang="zh-CN" altLang="en-US"/>
              </a:p>
            </p:txBody>
          </p:sp>
        </p:grpSp>
        <p:sp>
          <p:nvSpPr>
            <p:cNvPr id="577661" name="Text Box 125"/>
            <p:cNvSpPr txBox="1">
              <a:spLocks noChangeArrowheads="1"/>
            </p:cNvSpPr>
            <p:nvPr/>
          </p:nvSpPr>
          <p:spPr bwMode="auto">
            <a:xfrm>
              <a:off x="1565" y="2518"/>
              <a:ext cx="650" cy="155"/>
            </a:xfrm>
            <a:prstGeom prst="rect">
              <a:avLst/>
            </a:prstGeom>
            <a:noFill/>
            <a:ln w="9525">
              <a:noFill/>
              <a:miter lim="800000"/>
              <a:headEnd/>
              <a:tailEnd/>
            </a:ln>
            <a:effectLst/>
          </p:spPr>
          <p:txBody>
            <a:bodyPr wrap="none">
              <a:spAutoFit/>
            </a:bodyPr>
            <a:lstStyle/>
            <a:p>
              <a:pPr>
                <a:lnSpc>
                  <a:spcPct val="50000"/>
                </a:lnSpc>
              </a:pPr>
              <a:r>
                <a:rPr kumimoji="1" lang="en-US" altLang="zh-CN" sz="2000">
                  <a:solidFill>
                    <a:srgbClr val="333399"/>
                  </a:solidFill>
                  <a:latin typeface="Arial" charset="0"/>
                </a:rPr>
                <a:t>1  3  </a:t>
              </a:r>
              <a:r>
                <a:rPr kumimoji="1" lang="en-US" altLang="zh-CN" sz="2000">
                  <a:solidFill>
                    <a:srgbClr val="333399"/>
                  </a:solidFill>
                  <a:latin typeface="Arial" charset="0"/>
                  <a:sym typeface="Symbol" pitchFamily="18" charset="2"/>
                </a:rPr>
                <a:t>R</a:t>
              </a:r>
              <a:r>
                <a:rPr kumimoji="1" lang="en-US" altLang="zh-CN" sz="2000" baseline="-25000">
                  <a:solidFill>
                    <a:srgbClr val="333399"/>
                  </a:solidFill>
                  <a:latin typeface="Arial" charset="0"/>
                  <a:sym typeface="Symbol" pitchFamily="18" charset="2"/>
                </a:rPr>
                <a:t>2</a:t>
              </a:r>
            </a:p>
          </p:txBody>
        </p:sp>
      </p:grpSp>
      <p:sp>
        <p:nvSpPr>
          <p:cNvPr id="126" name="灯片编号占位符 125"/>
          <p:cNvSpPr>
            <a:spLocks noGrp="1"/>
          </p:cNvSpPr>
          <p:nvPr>
            <p:ph type="sldNum" sz="quarter" idx="12"/>
          </p:nvPr>
        </p:nvSpPr>
        <p:spPr/>
        <p:txBody>
          <a:bodyPr/>
          <a:lstStyle/>
          <a:p>
            <a:fld id="{7067126B-575E-4F20-85E7-1833CA590911}" type="slidenum">
              <a:rPr lang="en-US" altLang="zh-CN" smtClean="0"/>
              <a:pPr/>
              <a:t>164</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765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77657"/>
                                        </p:tgtEl>
                                        <p:attrNameLst>
                                          <p:attrName>style.visibility</p:attrName>
                                        </p:attrNameLst>
                                      </p:cBhvr>
                                      <p:to>
                                        <p:strVal val="visible"/>
                                      </p:to>
                                    </p:set>
                                  </p:childTnLst>
                                </p:cTn>
                              </p:par>
                            </p:childTnLst>
                          </p:cTn>
                        </p:par>
                        <p:par>
                          <p:cTn id="10" fill="hold">
                            <p:stCondLst>
                              <p:cond delay="0"/>
                            </p:stCondLst>
                            <p:childTnLst>
                              <p:par>
                                <p:cTn id="11" presetID="35" presetClass="emph" presetSubtype="0" repeatCount="3000" fill="hold" nodeType="afterEffect">
                                  <p:stCondLst>
                                    <p:cond delay="0"/>
                                  </p:stCondLst>
                                  <p:childTnLst>
                                    <p:anim calcmode="discrete" valueType="str">
                                      <p:cBhvr>
                                        <p:cTn id="12" dur="1000" fill="hold"/>
                                        <p:tgtEl>
                                          <p:spTgt spid="57765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656" grpId="0" animBg="1"/>
    </p:bldLst>
  </p:timing>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8562" name="Line 2"/>
          <p:cNvSpPr>
            <a:spLocks noChangeShapeType="1"/>
          </p:cNvSpPr>
          <p:nvPr/>
        </p:nvSpPr>
        <p:spPr bwMode="auto">
          <a:xfrm>
            <a:off x="3171825" y="947738"/>
            <a:ext cx="6472238" cy="0"/>
          </a:xfrm>
          <a:prstGeom prst="line">
            <a:avLst/>
          </a:prstGeom>
          <a:noFill/>
          <a:ln w="9525">
            <a:solidFill>
              <a:schemeClr val="tx1"/>
            </a:solidFill>
            <a:round/>
            <a:headEnd/>
            <a:tailEnd/>
          </a:ln>
          <a:effectLst/>
        </p:spPr>
        <p:txBody>
          <a:bodyPr/>
          <a:lstStyle/>
          <a:p>
            <a:endParaRPr lang="zh-CN" altLang="en-US"/>
          </a:p>
        </p:txBody>
      </p:sp>
      <p:pic>
        <p:nvPicPr>
          <p:cNvPr id="578563" name="Picture 3"/>
          <p:cNvPicPr>
            <a:picLocks noChangeArrowheads="1"/>
          </p:cNvPicPr>
          <p:nvPr/>
        </p:nvPicPr>
        <p:blipFill>
          <a:blip r:embed="rId3" cstate="print"/>
          <a:srcRect/>
          <a:stretch>
            <a:fillRect/>
          </a:stretch>
        </p:blipFill>
        <p:spPr bwMode="auto">
          <a:xfrm>
            <a:off x="4121151" y="792164"/>
            <a:ext cx="728663" cy="338137"/>
          </a:xfrm>
          <a:prstGeom prst="rect">
            <a:avLst/>
          </a:prstGeom>
          <a:noFill/>
          <a:ln w="12699">
            <a:noFill/>
            <a:miter lim="800000"/>
            <a:headEnd/>
            <a:tailEnd/>
          </a:ln>
          <a:effectLst/>
        </p:spPr>
      </p:pic>
      <p:sp>
        <p:nvSpPr>
          <p:cNvPr id="578564" name="Text Box 4"/>
          <p:cNvSpPr txBox="1">
            <a:spLocks noChangeArrowheads="1"/>
          </p:cNvSpPr>
          <p:nvPr/>
        </p:nvSpPr>
        <p:spPr bwMode="auto">
          <a:xfrm>
            <a:off x="7934325" y="1041400"/>
            <a:ext cx="465192"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2</a:t>
            </a:r>
            <a:endParaRPr kumimoji="1" lang="en-US" altLang="zh-CN" sz="2000">
              <a:solidFill>
                <a:srgbClr val="333399"/>
              </a:solidFill>
              <a:latin typeface="Arial" charset="0"/>
            </a:endParaRPr>
          </a:p>
        </p:txBody>
      </p:sp>
      <p:sp>
        <p:nvSpPr>
          <p:cNvPr id="578565" name="Text Box 5"/>
          <p:cNvSpPr txBox="1">
            <a:spLocks noChangeArrowheads="1"/>
          </p:cNvSpPr>
          <p:nvPr/>
        </p:nvSpPr>
        <p:spPr bwMode="auto">
          <a:xfrm>
            <a:off x="4337050" y="1041400"/>
            <a:ext cx="465192"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1</a:t>
            </a:r>
            <a:endParaRPr kumimoji="1" lang="en-US" altLang="zh-CN" sz="2000">
              <a:solidFill>
                <a:srgbClr val="333399"/>
              </a:solidFill>
              <a:latin typeface="Arial" charset="0"/>
            </a:endParaRPr>
          </a:p>
        </p:txBody>
      </p:sp>
      <p:pic>
        <p:nvPicPr>
          <p:cNvPr id="578566" name="Picture 6"/>
          <p:cNvPicPr>
            <a:picLocks noChangeArrowheads="1"/>
          </p:cNvPicPr>
          <p:nvPr/>
        </p:nvPicPr>
        <p:blipFill>
          <a:blip r:embed="rId3" cstate="print"/>
          <a:srcRect/>
          <a:stretch>
            <a:fillRect/>
          </a:stretch>
        </p:blipFill>
        <p:spPr bwMode="auto">
          <a:xfrm>
            <a:off x="7716838" y="792164"/>
            <a:ext cx="730250" cy="338137"/>
          </a:xfrm>
          <a:prstGeom prst="rect">
            <a:avLst/>
          </a:prstGeom>
          <a:noFill/>
          <a:ln w="12699">
            <a:noFill/>
            <a:miter lim="800000"/>
            <a:headEnd/>
            <a:tailEnd/>
          </a:ln>
          <a:effectLst/>
        </p:spPr>
      </p:pic>
      <p:grpSp>
        <p:nvGrpSpPr>
          <p:cNvPr id="578567" name="Group 7"/>
          <p:cNvGrpSpPr>
            <a:grpSpLocks/>
          </p:cNvGrpSpPr>
          <p:nvPr/>
        </p:nvGrpSpPr>
        <p:grpSpPr bwMode="auto">
          <a:xfrm>
            <a:off x="2233613" y="515939"/>
            <a:ext cx="1179512" cy="858837"/>
            <a:chOff x="4830" y="1752"/>
            <a:chExt cx="667" cy="477"/>
          </a:xfrm>
        </p:grpSpPr>
        <p:grpSp>
          <p:nvGrpSpPr>
            <p:cNvPr id="578568" name="Group 8"/>
            <p:cNvGrpSpPr>
              <a:grpSpLocks/>
            </p:cNvGrpSpPr>
            <p:nvPr/>
          </p:nvGrpSpPr>
          <p:grpSpPr bwMode="auto">
            <a:xfrm>
              <a:off x="4830" y="1752"/>
              <a:ext cx="667" cy="477"/>
              <a:chOff x="2949" y="196"/>
              <a:chExt cx="941" cy="598"/>
            </a:xfrm>
          </p:grpSpPr>
          <p:sp>
            <p:nvSpPr>
              <p:cNvPr id="578569" name="Oval 9"/>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8570" name="Oval 10"/>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8571" name="Oval 11"/>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8572" name="Oval 12"/>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8573" name="Oval 13"/>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8574" name="Oval 14"/>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8575" name="Oval 15"/>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8576" name="Oval 16"/>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8577" name="Freeform 17"/>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8578" name="Freeform 18"/>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8579" name="Freeform 19"/>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sp>
          <p:nvSpPr>
            <p:cNvPr id="578580" name="Text Box 20"/>
            <p:cNvSpPr txBox="1">
              <a:spLocks noChangeArrowheads="1"/>
            </p:cNvSpPr>
            <p:nvPr/>
          </p:nvSpPr>
          <p:spPr bwMode="auto">
            <a:xfrm>
              <a:off x="4967" y="1856"/>
              <a:ext cx="370" cy="222"/>
            </a:xfrm>
            <a:prstGeom prst="rect">
              <a:avLst/>
            </a:prstGeom>
            <a:solidFill>
              <a:srgbClr val="EAEAEA"/>
            </a:solidFill>
            <a:ln w="9525">
              <a:noFill/>
              <a:miter lim="800000"/>
              <a:headEnd/>
              <a:tailEnd/>
            </a:ln>
            <a:effectLst/>
          </p:spPr>
          <p:txBody>
            <a:bodyPr wrap="none">
              <a:spAutoFit/>
            </a:bodyPr>
            <a:lstStyle/>
            <a:p>
              <a:r>
                <a:rPr kumimoji="1" lang="zh-CN" altLang="en-US" sz="2000">
                  <a:solidFill>
                    <a:srgbClr val="333399"/>
                  </a:solidFill>
                  <a:latin typeface="Arial" charset="0"/>
                </a:rPr>
                <a:t>网 </a:t>
              </a:r>
              <a:r>
                <a:rPr kumimoji="1" lang="en-US" altLang="zh-CN" sz="2000">
                  <a:solidFill>
                    <a:srgbClr val="333399"/>
                  </a:solidFill>
                  <a:latin typeface="Arial" charset="0"/>
                </a:rPr>
                <a:t>1</a:t>
              </a:r>
            </a:p>
          </p:txBody>
        </p:sp>
      </p:grpSp>
      <p:grpSp>
        <p:nvGrpSpPr>
          <p:cNvPr id="578581" name="Group 21"/>
          <p:cNvGrpSpPr>
            <a:grpSpLocks/>
          </p:cNvGrpSpPr>
          <p:nvPr/>
        </p:nvGrpSpPr>
        <p:grpSpPr bwMode="auto">
          <a:xfrm>
            <a:off x="9237663" y="515939"/>
            <a:ext cx="1179512" cy="858837"/>
            <a:chOff x="4830" y="1752"/>
            <a:chExt cx="667" cy="477"/>
          </a:xfrm>
        </p:grpSpPr>
        <p:grpSp>
          <p:nvGrpSpPr>
            <p:cNvPr id="578582" name="Group 22"/>
            <p:cNvGrpSpPr>
              <a:grpSpLocks/>
            </p:cNvGrpSpPr>
            <p:nvPr/>
          </p:nvGrpSpPr>
          <p:grpSpPr bwMode="auto">
            <a:xfrm>
              <a:off x="4830" y="1752"/>
              <a:ext cx="667" cy="477"/>
              <a:chOff x="2949" y="196"/>
              <a:chExt cx="941" cy="598"/>
            </a:xfrm>
          </p:grpSpPr>
          <p:sp>
            <p:nvSpPr>
              <p:cNvPr id="578583" name="Oval 23"/>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8584" name="Oval 24"/>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8585" name="Oval 25"/>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8586" name="Oval 26"/>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8587" name="Oval 27"/>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8588" name="Oval 28"/>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8589" name="Oval 29"/>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8590" name="Oval 30"/>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8591" name="Freeform 31"/>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8592" name="Freeform 32"/>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8593" name="Freeform 33"/>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sp>
          <p:nvSpPr>
            <p:cNvPr id="578594" name="Text Box 34"/>
            <p:cNvSpPr txBox="1">
              <a:spLocks noChangeArrowheads="1"/>
            </p:cNvSpPr>
            <p:nvPr/>
          </p:nvSpPr>
          <p:spPr bwMode="auto">
            <a:xfrm>
              <a:off x="4967" y="1856"/>
              <a:ext cx="370" cy="222"/>
            </a:xfrm>
            <a:prstGeom prst="rect">
              <a:avLst/>
            </a:prstGeom>
            <a:solidFill>
              <a:srgbClr val="EAEAEA"/>
            </a:solidFill>
            <a:ln w="9525">
              <a:noFill/>
              <a:miter lim="800000"/>
              <a:headEnd/>
              <a:tailEnd/>
            </a:ln>
            <a:effectLst/>
          </p:spPr>
          <p:txBody>
            <a:bodyPr wrap="none">
              <a:spAutoFit/>
            </a:bodyPr>
            <a:lstStyle/>
            <a:p>
              <a:r>
                <a:rPr kumimoji="1" lang="zh-CN" altLang="en-US" sz="2000">
                  <a:solidFill>
                    <a:srgbClr val="333399"/>
                  </a:solidFill>
                  <a:latin typeface="Arial" charset="0"/>
                </a:rPr>
                <a:t>网 </a:t>
              </a:r>
              <a:r>
                <a:rPr kumimoji="1" lang="en-US" altLang="zh-CN" sz="2000">
                  <a:solidFill>
                    <a:srgbClr val="333399"/>
                  </a:solidFill>
                  <a:latin typeface="Arial" charset="0"/>
                </a:rPr>
                <a:t>3</a:t>
              </a:r>
            </a:p>
          </p:txBody>
        </p:sp>
      </p:grpSp>
      <p:grpSp>
        <p:nvGrpSpPr>
          <p:cNvPr id="578595" name="Group 35"/>
          <p:cNvGrpSpPr>
            <a:grpSpLocks/>
          </p:cNvGrpSpPr>
          <p:nvPr/>
        </p:nvGrpSpPr>
        <p:grpSpPr bwMode="auto">
          <a:xfrm>
            <a:off x="5707063" y="515939"/>
            <a:ext cx="1179512" cy="858837"/>
            <a:chOff x="4830" y="1752"/>
            <a:chExt cx="667" cy="477"/>
          </a:xfrm>
        </p:grpSpPr>
        <p:grpSp>
          <p:nvGrpSpPr>
            <p:cNvPr id="578596" name="Group 36"/>
            <p:cNvGrpSpPr>
              <a:grpSpLocks/>
            </p:cNvGrpSpPr>
            <p:nvPr/>
          </p:nvGrpSpPr>
          <p:grpSpPr bwMode="auto">
            <a:xfrm>
              <a:off x="4830" y="1752"/>
              <a:ext cx="667" cy="477"/>
              <a:chOff x="2949" y="196"/>
              <a:chExt cx="941" cy="598"/>
            </a:xfrm>
          </p:grpSpPr>
          <p:sp>
            <p:nvSpPr>
              <p:cNvPr id="578597" name="Oval 37"/>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8598" name="Oval 38"/>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8599" name="Oval 39"/>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8600" name="Oval 40"/>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8601" name="Oval 41"/>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8602" name="Oval 42"/>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8603" name="Oval 43"/>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8604" name="Oval 44"/>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8605" name="Freeform 45"/>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8606" name="Freeform 46"/>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8607" name="Freeform 47"/>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sp>
          <p:nvSpPr>
            <p:cNvPr id="578608" name="Text Box 48"/>
            <p:cNvSpPr txBox="1">
              <a:spLocks noChangeArrowheads="1"/>
            </p:cNvSpPr>
            <p:nvPr/>
          </p:nvSpPr>
          <p:spPr bwMode="auto">
            <a:xfrm>
              <a:off x="4967" y="1856"/>
              <a:ext cx="370" cy="222"/>
            </a:xfrm>
            <a:prstGeom prst="rect">
              <a:avLst/>
            </a:prstGeom>
            <a:solidFill>
              <a:srgbClr val="EAEAEA"/>
            </a:solidFill>
            <a:ln w="9525">
              <a:noFill/>
              <a:miter lim="800000"/>
              <a:headEnd/>
              <a:tailEnd/>
            </a:ln>
            <a:effectLst/>
          </p:spPr>
          <p:txBody>
            <a:bodyPr wrap="none">
              <a:spAutoFit/>
            </a:bodyPr>
            <a:lstStyle/>
            <a:p>
              <a:r>
                <a:rPr kumimoji="1" lang="zh-CN" altLang="en-US" sz="2000">
                  <a:solidFill>
                    <a:srgbClr val="333399"/>
                  </a:solidFill>
                  <a:latin typeface="Arial" charset="0"/>
                </a:rPr>
                <a:t>网 </a:t>
              </a:r>
              <a:r>
                <a:rPr kumimoji="1" lang="en-US" altLang="zh-CN" sz="2000">
                  <a:solidFill>
                    <a:srgbClr val="333399"/>
                  </a:solidFill>
                  <a:latin typeface="Arial" charset="0"/>
                </a:rPr>
                <a:t>2</a:t>
              </a:r>
            </a:p>
          </p:txBody>
        </p:sp>
      </p:grpSp>
      <p:grpSp>
        <p:nvGrpSpPr>
          <p:cNvPr id="578609" name="Group 49"/>
          <p:cNvGrpSpPr>
            <a:grpSpLocks/>
          </p:cNvGrpSpPr>
          <p:nvPr/>
        </p:nvGrpSpPr>
        <p:grpSpPr bwMode="auto">
          <a:xfrm>
            <a:off x="2089151" y="1989139"/>
            <a:ext cx="8328025" cy="1519237"/>
            <a:chOff x="356" y="1253"/>
            <a:chExt cx="5246" cy="957"/>
          </a:xfrm>
        </p:grpSpPr>
        <p:sp>
          <p:nvSpPr>
            <p:cNvPr id="578610" name="Line 50"/>
            <p:cNvSpPr>
              <a:spLocks noChangeShapeType="1"/>
            </p:cNvSpPr>
            <p:nvPr/>
          </p:nvSpPr>
          <p:spPr bwMode="auto">
            <a:xfrm>
              <a:off x="1038" y="1581"/>
              <a:ext cx="4077" cy="0"/>
            </a:xfrm>
            <a:prstGeom prst="line">
              <a:avLst/>
            </a:prstGeom>
            <a:noFill/>
            <a:ln w="9525">
              <a:solidFill>
                <a:schemeClr val="tx1"/>
              </a:solidFill>
              <a:round/>
              <a:headEnd/>
              <a:tailEnd/>
            </a:ln>
            <a:effectLst/>
          </p:spPr>
          <p:txBody>
            <a:bodyPr/>
            <a:lstStyle/>
            <a:p>
              <a:endParaRPr lang="zh-CN" altLang="en-US"/>
            </a:p>
          </p:txBody>
        </p:sp>
        <p:pic>
          <p:nvPicPr>
            <p:cNvPr id="578611" name="Picture 51"/>
            <p:cNvPicPr>
              <a:picLocks noChangeArrowheads="1"/>
            </p:cNvPicPr>
            <p:nvPr/>
          </p:nvPicPr>
          <p:blipFill>
            <a:blip r:embed="rId3" cstate="print"/>
            <a:srcRect/>
            <a:stretch>
              <a:fillRect/>
            </a:stretch>
          </p:blipFill>
          <p:spPr bwMode="auto">
            <a:xfrm>
              <a:off x="1636" y="1484"/>
              <a:ext cx="459" cy="213"/>
            </a:xfrm>
            <a:prstGeom prst="rect">
              <a:avLst/>
            </a:prstGeom>
            <a:noFill/>
            <a:ln w="12699">
              <a:noFill/>
              <a:miter lim="800000"/>
              <a:headEnd/>
              <a:tailEnd/>
            </a:ln>
            <a:effectLst/>
          </p:spPr>
        </p:pic>
        <p:sp>
          <p:nvSpPr>
            <p:cNvPr id="578612" name="Text Box 52"/>
            <p:cNvSpPr txBox="1">
              <a:spLocks noChangeArrowheads="1"/>
            </p:cNvSpPr>
            <p:nvPr/>
          </p:nvSpPr>
          <p:spPr bwMode="auto">
            <a:xfrm>
              <a:off x="4038" y="1640"/>
              <a:ext cx="293" cy="252"/>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2</a:t>
              </a:r>
              <a:endParaRPr kumimoji="1" lang="en-US" altLang="zh-CN" sz="2000">
                <a:solidFill>
                  <a:srgbClr val="333399"/>
                </a:solidFill>
                <a:latin typeface="Arial" charset="0"/>
              </a:endParaRPr>
            </a:p>
          </p:txBody>
        </p:sp>
        <p:sp>
          <p:nvSpPr>
            <p:cNvPr id="578613" name="Text Box 53"/>
            <p:cNvSpPr txBox="1">
              <a:spLocks noChangeArrowheads="1"/>
            </p:cNvSpPr>
            <p:nvPr/>
          </p:nvSpPr>
          <p:spPr bwMode="auto">
            <a:xfrm>
              <a:off x="1772" y="1640"/>
              <a:ext cx="293" cy="252"/>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1</a:t>
              </a:r>
              <a:endParaRPr kumimoji="1" lang="en-US" altLang="zh-CN" sz="2000">
                <a:solidFill>
                  <a:srgbClr val="333399"/>
                </a:solidFill>
                <a:latin typeface="Arial" charset="0"/>
              </a:endParaRPr>
            </a:p>
          </p:txBody>
        </p:sp>
        <p:pic>
          <p:nvPicPr>
            <p:cNvPr id="578614" name="Picture 54"/>
            <p:cNvPicPr>
              <a:picLocks noChangeArrowheads="1"/>
            </p:cNvPicPr>
            <p:nvPr/>
          </p:nvPicPr>
          <p:blipFill>
            <a:blip r:embed="rId3" cstate="print"/>
            <a:srcRect/>
            <a:stretch>
              <a:fillRect/>
            </a:stretch>
          </p:blipFill>
          <p:spPr bwMode="auto">
            <a:xfrm>
              <a:off x="3901" y="1484"/>
              <a:ext cx="460" cy="213"/>
            </a:xfrm>
            <a:prstGeom prst="rect">
              <a:avLst/>
            </a:prstGeom>
            <a:noFill/>
            <a:ln w="12699">
              <a:noFill/>
              <a:miter lim="800000"/>
              <a:headEnd/>
              <a:tailEnd/>
            </a:ln>
            <a:effectLst/>
          </p:spPr>
        </p:pic>
        <p:grpSp>
          <p:nvGrpSpPr>
            <p:cNvPr id="578615" name="Group 55"/>
            <p:cNvGrpSpPr>
              <a:grpSpLocks/>
            </p:cNvGrpSpPr>
            <p:nvPr/>
          </p:nvGrpSpPr>
          <p:grpSpPr bwMode="auto">
            <a:xfrm>
              <a:off x="447" y="1309"/>
              <a:ext cx="743" cy="541"/>
              <a:chOff x="4830" y="1752"/>
              <a:chExt cx="667" cy="477"/>
            </a:xfrm>
          </p:grpSpPr>
          <p:grpSp>
            <p:nvGrpSpPr>
              <p:cNvPr id="578616" name="Group 56"/>
              <p:cNvGrpSpPr>
                <a:grpSpLocks/>
              </p:cNvGrpSpPr>
              <p:nvPr/>
            </p:nvGrpSpPr>
            <p:grpSpPr bwMode="auto">
              <a:xfrm>
                <a:off x="4830" y="1752"/>
                <a:ext cx="667" cy="477"/>
                <a:chOff x="2949" y="196"/>
                <a:chExt cx="941" cy="598"/>
              </a:xfrm>
            </p:grpSpPr>
            <p:sp>
              <p:nvSpPr>
                <p:cNvPr id="578617" name="Oval 57"/>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8618" name="Oval 58"/>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8619" name="Oval 59"/>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8620" name="Oval 60"/>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8621" name="Oval 61"/>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8622" name="Oval 62"/>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8623" name="Oval 63"/>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8624" name="Oval 64"/>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8625" name="Freeform 65"/>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8626" name="Freeform 66"/>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8627" name="Freeform 67"/>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sp>
            <p:nvSpPr>
              <p:cNvPr id="578628" name="Text Box 68"/>
              <p:cNvSpPr txBox="1">
                <a:spLocks noChangeArrowheads="1"/>
              </p:cNvSpPr>
              <p:nvPr/>
            </p:nvSpPr>
            <p:spPr bwMode="auto">
              <a:xfrm>
                <a:off x="4967" y="1856"/>
                <a:ext cx="370" cy="222"/>
              </a:xfrm>
              <a:prstGeom prst="rect">
                <a:avLst/>
              </a:prstGeom>
              <a:solidFill>
                <a:srgbClr val="EAEAEA"/>
              </a:solidFill>
              <a:ln w="9525">
                <a:noFill/>
                <a:miter lim="800000"/>
                <a:headEnd/>
                <a:tailEnd/>
              </a:ln>
              <a:effectLst/>
            </p:spPr>
            <p:txBody>
              <a:bodyPr wrap="none">
                <a:spAutoFit/>
              </a:bodyPr>
              <a:lstStyle/>
              <a:p>
                <a:r>
                  <a:rPr kumimoji="1" lang="zh-CN" altLang="en-US" sz="2000">
                    <a:solidFill>
                      <a:srgbClr val="333399"/>
                    </a:solidFill>
                    <a:latin typeface="Arial" charset="0"/>
                  </a:rPr>
                  <a:t>网 </a:t>
                </a:r>
                <a:r>
                  <a:rPr kumimoji="1" lang="en-US" altLang="zh-CN" sz="2000">
                    <a:solidFill>
                      <a:srgbClr val="333399"/>
                    </a:solidFill>
                    <a:latin typeface="Arial" charset="0"/>
                  </a:rPr>
                  <a:t>1</a:t>
                </a:r>
              </a:p>
            </p:txBody>
          </p:sp>
        </p:grpSp>
        <p:grpSp>
          <p:nvGrpSpPr>
            <p:cNvPr id="578629" name="Group 69"/>
            <p:cNvGrpSpPr>
              <a:grpSpLocks/>
            </p:cNvGrpSpPr>
            <p:nvPr/>
          </p:nvGrpSpPr>
          <p:grpSpPr bwMode="auto">
            <a:xfrm>
              <a:off x="4859" y="1309"/>
              <a:ext cx="743" cy="541"/>
              <a:chOff x="4830" y="1752"/>
              <a:chExt cx="667" cy="477"/>
            </a:xfrm>
          </p:grpSpPr>
          <p:grpSp>
            <p:nvGrpSpPr>
              <p:cNvPr id="578630" name="Group 70"/>
              <p:cNvGrpSpPr>
                <a:grpSpLocks/>
              </p:cNvGrpSpPr>
              <p:nvPr/>
            </p:nvGrpSpPr>
            <p:grpSpPr bwMode="auto">
              <a:xfrm>
                <a:off x="4830" y="1752"/>
                <a:ext cx="667" cy="477"/>
                <a:chOff x="2949" y="196"/>
                <a:chExt cx="941" cy="598"/>
              </a:xfrm>
            </p:grpSpPr>
            <p:sp>
              <p:nvSpPr>
                <p:cNvPr id="578631" name="Oval 71"/>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8632" name="Oval 72"/>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8633" name="Oval 73"/>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8634" name="Oval 74"/>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8635" name="Oval 75"/>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8636" name="Oval 76"/>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8637" name="Oval 77"/>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8638" name="Oval 78"/>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8639" name="Freeform 79"/>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8640" name="Freeform 80"/>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8641" name="Freeform 81"/>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sp>
            <p:nvSpPr>
              <p:cNvPr id="578642" name="Text Box 82"/>
              <p:cNvSpPr txBox="1">
                <a:spLocks noChangeArrowheads="1"/>
              </p:cNvSpPr>
              <p:nvPr/>
            </p:nvSpPr>
            <p:spPr bwMode="auto">
              <a:xfrm>
                <a:off x="4967" y="1856"/>
                <a:ext cx="370" cy="222"/>
              </a:xfrm>
              <a:prstGeom prst="rect">
                <a:avLst/>
              </a:prstGeom>
              <a:solidFill>
                <a:srgbClr val="EAEAEA"/>
              </a:solidFill>
              <a:ln w="9525">
                <a:noFill/>
                <a:miter lim="800000"/>
                <a:headEnd/>
                <a:tailEnd/>
              </a:ln>
              <a:effectLst/>
            </p:spPr>
            <p:txBody>
              <a:bodyPr wrap="none">
                <a:spAutoFit/>
              </a:bodyPr>
              <a:lstStyle/>
              <a:p>
                <a:r>
                  <a:rPr kumimoji="1" lang="zh-CN" altLang="en-US" sz="2000">
                    <a:solidFill>
                      <a:srgbClr val="333399"/>
                    </a:solidFill>
                    <a:latin typeface="Arial" charset="0"/>
                  </a:rPr>
                  <a:t>网 </a:t>
                </a:r>
                <a:r>
                  <a:rPr kumimoji="1" lang="en-US" altLang="zh-CN" sz="2000">
                    <a:solidFill>
                      <a:srgbClr val="333399"/>
                    </a:solidFill>
                    <a:latin typeface="Arial" charset="0"/>
                  </a:rPr>
                  <a:t>3</a:t>
                </a:r>
              </a:p>
            </p:txBody>
          </p:sp>
        </p:grpSp>
        <p:grpSp>
          <p:nvGrpSpPr>
            <p:cNvPr id="578643" name="Group 83"/>
            <p:cNvGrpSpPr>
              <a:grpSpLocks/>
            </p:cNvGrpSpPr>
            <p:nvPr/>
          </p:nvGrpSpPr>
          <p:grpSpPr bwMode="auto">
            <a:xfrm>
              <a:off x="2635" y="1309"/>
              <a:ext cx="743" cy="541"/>
              <a:chOff x="4830" y="1752"/>
              <a:chExt cx="667" cy="477"/>
            </a:xfrm>
          </p:grpSpPr>
          <p:grpSp>
            <p:nvGrpSpPr>
              <p:cNvPr id="578644" name="Group 84"/>
              <p:cNvGrpSpPr>
                <a:grpSpLocks/>
              </p:cNvGrpSpPr>
              <p:nvPr/>
            </p:nvGrpSpPr>
            <p:grpSpPr bwMode="auto">
              <a:xfrm>
                <a:off x="4830" y="1752"/>
                <a:ext cx="667" cy="477"/>
                <a:chOff x="2949" y="196"/>
                <a:chExt cx="941" cy="598"/>
              </a:xfrm>
            </p:grpSpPr>
            <p:sp>
              <p:nvSpPr>
                <p:cNvPr id="578645" name="Oval 85"/>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8646" name="Oval 86"/>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8647" name="Oval 87"/>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8648" name="Oval 88"/>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8649" name="Oval 89"/>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8650" name="Oval 90"/>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8651" name="Oval 91"/>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8652" name="Oval 92"/>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8653" name="Freeform 93"/>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8654" name="Freeform 94"/>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8655" name="Freeform 95"/>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sp>
            <p:nvSpPr>
              <p:cNvPr id="578656" name="Text Box 96"/>
              <p:cNvSpPr txBox="1">
                <a:spLocks noChangeArrowheads="1"/>
              </p:cNvSpPr>
              <p:nvPr/>
            </p:nvSpPr>
            <p:spPr bwMode="auto">
              <a:xfrm>
                <a:off x="4967" y="1856"/>
                <a:ext cx="370" cy="222"/>
              </a:xfrm>
              <a:prstGeom prst="rect">
                <a:avLst/>
              </a:prstGeom>
              <a:solidFill>
                <a:srgbClr val="EAEAEA"/>
              </a:solidFill>
              <a:ln w="9525">
                <a:noFill/>
                <a:miter lim="800000"/>
                <a:headEnd/>
                <a:tailEnd/>
              </a:ln>
              <a:effectLst/>
            </p:spPr>
            <p:txBody>
              <a:bodyPr wrap="none">
                <a:spAutoFit/>
              </a:bodyPr>
              <a:lstStyle/>
              <a:p>
                <a:r>
                  <a:rPr kumimoji="1" lang="zh-CN" altLang="en-US" sz="2000">
                    <a:solidFill>
                      <a:srgbClr val="333399"/>
                    </a:solidFill>
                    <a:latin typeface="Arial" charset="0"/>
                  </a:rPr>
                  <a:t>网 </a:t>
                </a:r>
                <a:r>
                  <a:rPr kumimoji="1" lang="en-US" altLang="zh-CN" sz="2000">
                    <a:solidFill>
                      <a:srgbClr val="333399"/>
                    </a:solidFill>
                    <a:latin typeface="Arial" charset="0"/>
                  </a:rPr>
                  <a:t>2</a:t>
                </a:r>
              </a:p>
            </p:txBody>
          </p:sp>
        </p:grpSp>
        <p:grpSp>
          <p:nvGrpSpPr>
            <p:cNvPr id="578657" name="Group 97"/>
            <p:cNvGrpSpPr>
              <a:grpSpLocks/>
            </p:cNvGrpSpPr>
            <p:nvPr/>
          </p:nvGrpSpPr>
          <p:grpSpPr bwMode="auto">
            <a:xfrm>
              <a:off x="434" y="1253"/>
              <a:ext cx="755" cy="612"/>
              <a:chOff x="434" y="1298"/>
              <a:chExt cx="755" cy="612"/>
            </a:xfrm>
          </p:grpSpPr>
          <p:sp>
            <p:nvSpPr>
              <p:cNvPr id="578658" name="Line 98"/>
              <p:cNvSpPr>
                <a:spLocks noChangeShapeType="1"/>
              </p:cNvSpPr>
              <p:nvPr/>
            </p:nvSpPr>
            <p:spPr bwMode="auto">
              <a:xfrm>
                <a:off x="434" y="1298"/>
                <a:ext cx="755" cy="612"/>
              </a:xfrm>
              <a:prstGeom prst="line">
                <a:avLst/>
              </a:prstGeom>
              <a:noFill/>
              <a:ln w="76200">
                <a:solidFill>
                  <a:schemeClr val="hlink"/>
                </a:solidFill>
                <a:round/>
                <a:headEnd/>
                <a:tailEnd/>
              </a:ln>
              <a:effectLst/>
            </p:spPr>
            <p:txBody>
              <a:bodyPr/>
              <a:lstStyle/>
              <a:p>
                <a:endParaRPr lang="zh-CN" altLang="en-US"/>
              </a:p>
            </p:txBody>
          </p:sp>
          <p:sp>
            <p:nvSpPr>
              <p:cNvPr id="578659" name="Line 99"/>
              <p:cNvSpPr>
                <a:spLocks noChangeShapeType="1"/>
              </p:cNvSpPr>
              <p:nvPr/>
            </p:nvSpPr>
            <p:spPr bwMode="auto">
              <a:xfrm flipH="1">
                <a:off x="434" y="1298"/>
                <a:ext cx="755" cy="612"/>
              </a:xfrm>
              <a:prstGeom prst="line">
                <a:avLst/>
              </a:prstGeom>
              <a:noFill/>
              <a:ln w="76200">
                <a:solidFill>
                  <a:schemeClr val="hlink"/>
                </a:solidFill>
                <a:round/>
                <a:headEnd/>
                <a:tailEnd/>
              </a:ln>
              <a:effectLst/>
            </p:spPr>
            <p:txBody>
              <a:bodyPr/>
              <a:lstStyle/>
              <a:p>
                <a:endParaRPr lang="zh-CN" altLang="en-US"/>
              </a:p>
            </p:txBody>
          </p:sp>
        </p:grpSp>
        <p:sp>
          <p:nvSpPr>
            <p:cNvPr id="578660" name="Text Box 100"/>
            <p:cNvSpPr txBox="1">
              <a:spLocks noChangeArrowheads="1"/>
            </p:cNvSpPr>
            <p:nvPr/>
          </p:nvSpPr>
          <p:spPr bwMode="auto">
            <a:xfrm>
              <a:off x="356" y="1979"/>
              <a:ext cx="1027" cy="231"/>
            </a:xfrm>
            <a:prstGeom prst="rect">
              <a:avLst/>
            </a:prstGeom>
            <a:noFill/>
            <a:ln w="9525">
              <a:noFill/>
              <a:miter lim="800000"/>
              <a:headEnd/>
              <a:tailEnd/>
            </a:ln>
            <a:effectLst/>
          </p:spPr>
          <p:txBody>
            <a:bodyPr wrap="none">
              <a:spAutoFit/>
            </a:bodyPr>
            <a:lstStyle/>
            <a:p>
              <a:pPr>
                <a:lnSpc>
                  <a:spcPct val="90000"/>
                </a:lnSpc>
              </a:pPr>
              <a:r>
                <a:rPr kumimoji="1" lang="zh-CN" altLang="en-US" sz="2000">
                  <a:solidFill>
                    <a:srgbClr val="333399"/>
                  </a:solidFill>
                  <a:latin typeface="Arial" charset="0"/>
                </a:rPr>
                <a:t>网</a:t>
              </a:r>
              <a:r>
                <a:rPr kumimoji="1" lang="zh-CN" altLang="en-US" sz="1000">
                  <a:solidFill>
                    <a:srgbClr val="333399"/>
                  </a:solidFill>
                  <a:latin typeface="Arial" charset="0"/>
                </a:rPr>
                <a:t> </a:t>
              </a:r>
              <a:r>
                <a:rPr kumimoji="1" lang="en-US" altLang="zh-CN" sz="2000">
                  <a:solidFill>
                    <a:srgbClr val="333399"/>
                  </a:solidFill>
                  <a:latin typeface="Arial" charset="0"/>
                </a:rPr>
                <a:t>1</a:t>
              </a:r>
              <a:r>
                <a:rPr kumimoji="1" lang="zh-CN" altLang="en-US" sz="2000">
                  <a:solidFill>
                    <a:srgbClr val="333399"/>
                  </a:solidFill>
                  <a:latin typeface="Arial" charset="0"/>
                </a:rPr>
                <a:t>出了故障</a:t>
              </a:r>
            </a:p>
          </p:txBody>
        </p:sp>
      </p:grpSp>
      <p:sp>
        <p:nvSpPr>
          <p:cNvPr id="578661" name="Text Box 101"/>
          <p:cNvSpPr txBox="1">
            <a:spLocks noChangeArrowheads="1"/>
          </p:cNvSpPr>
          <p:nvPr/>
        </p:nvSpPr>
        <p:spPr bwMode="auto">
          <a:xfrm>
            <a:off x="1770063" y="188914"/>
            <a:ext cx="438150" cy="13112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正</a:t>
            </a:r>
          </a:p>
          <a:p>
            <a:r>
              <a:rPr kumimoji="1" lang="zh-CN" altLang="en-US" sz="2000">
                <a:solidFill>
                  <a:srgbClr val="333399"/>
                </a:solidFill>
                <a:latin typeface="Arial" charset="0"/>
              </a:rPr>
              <a:t>常</a:t>
            </a:r>
          </a:p>
          <a:p>
            <a:r>
              <a:rPr kumimoji="1" lang="zh-CN" altLang="en-US" sz="2000">
                <a:solidFill>
                  <a:srgbClr val="333399"/>
                </a:solidFill>
                <a:latin typeface="Arial" charset="0"/>
              </a:rPr>
              <a:t>情</a:t>
            </a:r>
          </a:p>
          <a:p>
            <a:r>
              <a:rPr kumimoji="1" lang="zh-CN" altLang="en-US" sz="2000">
                <a:solidFill>
                  <a:srgbClr val="333399"/>
                </a:solidFill>
                <a:latin typeface="Arial" charset="0"/>
              </a:rPr>
              <a:t>况</a:t>
            </a:r>
          </a:p>
        </p:txBody>
      </p:sp>
      <p:grpSp>
        <p:nvGrpSpPr>
          <p:cNvPr id="578662" name="Group 102"/>
          <p:cNvGrpSpPr>
            <a:grpSpLocks/>
          </p:cNvGrpSpPr>
          <p:nvPr/>
        </p:nvGrpSpPr>
        <p:grpSpPr bwMode="auto">
          <a:xfrm>
            <a:off x="3773488" y="382589"/>
            <a:ext cx="1471612" cy="312737"/>
            <a:chOff x="1491" y="212"/>
            <a:chExt cx="853" cy="240"/>
          </a:xfrm>
        </p:grpSpPr>
        <p:sp>
          <p:nvSpPr>
            <p:cNvPr id="578663" name="AutoShape 103"/>
            <p:cNvSpPr>
              <a:spLocks noChangeArrowheads="1"/>
            </p:cNvSpPr>
            <p:nvPr/>
          </p:nvSpPr>
          <p:spPr bwMode="auto">
            <a:xfrm>
              <a:off x="2089" y="271"/>
              <a:ext cx="255" cy="122"/>
            </a:xfrm>
            <a:prstGeom prst="rightArrow">
              <a:avLst>
                <a:gd name="adj1" fmla="val 50000"/>
                <a:gd name="adj2" fmla="val 52254"/>
              </a:avLst>
            </a:prstGeom>
            <a:solidFill>
              <a:srgbClr val="CCECFF"/>
            </a:solidFill>
            <a:ln w="9525">
              <a:solidFill>
                <a:schemeClr val="tx1"/>
              </a:solidFill>
              <a:miter lim="800000"/>
              <a:headEnd/>
              <a:tailEnd/>
            </a:ln>
            <a:effectLst/>
          </p:spPr>
          <p:txBody>
            <a:bodyPr wrap="none" anchor="ctr"/>
            <a:lstStyle/>
            <a:p>
              <a:endParaRPr lang="zh-CN" altLang="en-US"/>
            </a:p>
          </p:txBody>
        </p:sp>
        <p:sp>
          <p:nvSpPr>
            <p:cNvPr id="578664" name="Rectangle 104"/>
            <p:cNvSpPr>
              <a:spLocks noChangeArrowheads="1"/>
            </p:cNvSpPr>
            <p:nvPr/>
          </p:nvSpPr>
          <p:spPr bwMode="auto">
            <a:xfrm>
              <a:off x="1491" y="212"/>
              <a:ext cx="632" cy="240"/>
            </a:xfrm>
            <a:prstGeom prst="rect">
              <a:avLst/>
            </a:prstGeom>
            <a:solidFill>
              <a:srgbClr val="CCECFF"/>
            </a:solidFill>
            <a:ln w="9525">
              <a:solidFill>
                <a:schemeClr val="tx1"/>
              </a:solidFill>
              <a:miter lim="800000"/>
              <a:headEnd/>
              <a:tailEnd/>
            </a:ln>
            <a:effectLst/>
          </p:spPr>
          <p:txBody>
            <a:bodyPr wrap="none" anchor="ctr"/>
            <a:lstStyle/>
            <a:p>
              <a:endParaRPr lang="zh-CN" altLang="en-US"/>
            </a:p>
          </p:txBody>
        </p:sp>
      </p:grpSp>
      <p:sp>
        <p:nvSpPr>
          <p:cNvPr id="578665" name="Text Box 105"/>
          <p:cNvSpPr txBox="1">
            <a:spLocks noChangeArrowheads="1"/>
          </p:cNvSpPr>
          <p:nvPr/>
        </p:nvSpPr>
        <p:spPr bwMode="auto">
          <a:xfrm>
            <a:off x="3792539" y="457201"/>
            <a:ext cx="885825" cy="244475"/>
          </a:xfrm>
          <a:prstGeom prst="rect">
            <a:avLst/>
          </a:prstGeom>
          <a:noFill/>
          <a:ln w="9525">
            <a:noFill/>
            <a:miter lim="800000"/>
            <a:headEnd/>
            <a:tailEnd/>
          </a:ln>
          <a:effectLst/>
        </p:spPr>
        <p:txBody>
          <a:bodyPr wrap="none">
            <a:spAutoFit/>
          </a:bodyPr>
          <a:lstStyle/>
          <a:p>
            <a:pPr>
              <a:lnSpc>
                <a:spcPct val="50000"/>
              </a:lnSpc>
            </a:pPr>
            <a:r>
              <a:rPr kumimoji="1" lang="en-US" altLang="zh-CN" sz="2000">
                <a:solidFill>
                  <a:srgbClr val="333399"/>
                </a:solidFill>
                <a:latin typeface="Arial" charset="0"/>
              </a:rPr>
              <a:t>1  1  </a:t>
            </a:r>
            <a:r>
              <a:rPr kumimoji="1" lang="en-US" altLang="zh-CN" sz="2000">
                <a:solidFill>
                  <a:srgbClr val="333399"/>
                </a:solidFill>
                <a:latin typeface="Arial" charset="0"/>
                <a:sym typeface="Symbol" pitchFamily="18" charset="2"/>
              </a:rPr>
              <a:t></a:t>
            </a:r>
            <a:endParaRPr kumimoji="1" lang="en-US" altLang="zh-CN" sz="2000" baseline="-25000">
              <a:solidFill>
                <a:srgbClr val="333399"/>
              </a:solidFill>
              <a:latin typeface="Arial" charset="0"/>
              <a:sym typeface="Symbol" pitchFamily="18" charset="2"/>
            </a:endParaRPr>
          </a:p>
        </p:txBody>
      </p:sp>
      <p:grpSp>
        <p:nvGrpSpPr>
          <p:cNvPr id="578666" name="Group 106"/>
          <p:cNvGrpSpPr>
            <a:grpSpLocks/>
          </p:cNvGrpSpPr>
          <p:nvPr/>
        </p:nvGrpSpPr>
        <p:grpSpPr bwMode="auto">
          <a:xfrm>
            <a:off x="4010026" y="3213100"/>
            <a:ext cx="1508125" cy="312738"/>
            <a:chOff x="1566" y="2024"/>
            <a:chExt cx="950" cy="197"/>
          </a:xfrm>
        </p:grpSpPr>
        <p:grpSp>
          <p:nvGrpSpPr>
            <p:cNvPr id="578667" name="Group 107"/>
            <p:cNvGrpSpPr>
              <a:grpSpLocks/>
            </p:cNvGrpSpPr>
            <p:nvPr/>
          </p:nvGrpSpPr>
          <p:grpSpPr bwMode="auto">
            <a:xfrm>
              <a:off x="1589" y="2024"/>
              <a:ext cx="927" cy="197"/>
              <a:chOff x="1491" y="212"/>
              <a:chExt cx="853" cy="240"/>
            </a:xfrm>
          </p:grpSpPr>
          <p:sp>
            <p:nvSpPr>
              <p:cNvPr id="578668" name="AutoShape 108"/>
              <p:cNvSpPr>
                <a:spLocks noChangeArrowheads="1"/>
              </p:cNvSpPr>
              <p:nvPr/>
            </p:nvSpPr>
            <p:spPr bwMode="auto">
              <a:xfrm>
                <a:off x="2089" y="271"/>
                <a:ext cx="255" cy="122"/>
              </a:xfrm>
              <a:prstGeom prst="rightArrow">
                <a:avLst>
                  <a:gd name="adj1" fmla="val 50000"/>
                  <a:gd name="adj2" fmla="val 52254"/>
                </a:avLst>
              </a:prstGeom>
              <a:solidFill>
                <a:srgbClr val="CCECFF"/>
              </a:solidFill>
              <a:ln w="9525">
                <a:solidFill>
                  <a:schemeClr val="tx1"/>
                </a:solidFill>
                <a:miter lim="800000"/>
                <a:headEnd/>
                <a:tailEnd/>
              </a:ln>
              <a:effectLst/>
            </p:spPr>
            <p:txBody>
              <a:bodyPr wrap="none" anchor="ctr"/>
              <a:lstStyle/>
              <a:p>
                <a:endParaRPr lang="zh-CN" altLang="en-US"/>
              </a:p>
            </p:txBody>
          </p:sp>
          <p:sp>
            <p:nvSpPr>
              <p:cNvPr id="578669" name="Rectangle 109"/>
              <p:cNvSpPr>
                <a:spLocks noChangeArrowheads="1"/>
              </p:cNvSpPr>
              <p:nvPr/>
            </p:nvSpPr>
            <p:spPr bwMode="auto">
              <a:xfrm>
                <a:off x="1491" y="212"/>
                <a:ext cx="632" cy="240"/>
              </a:xfrm>
              <a:prstGeom prst="rect">
                <a:avLst/>
              </a:prstGeom>
              <a:solidFill>
                <a:srgbClr val="CCECFF"/>
              </a:solidFill>
              <a:ln w="9525">
                <a:solidFill>
                  <a:schemeClr val="tx1"/>
                </a:solidFill>
                <a:miter lim="800000"/>
                <a:headEnd/>
                <a:tailEnd/>
              </a:ln>
              <a:effectLst/>
            </p:spPr>
            <p:txBody>
              <a:bodyPr wrap="none" anchor="ctr"/>
              <a:lstStyle/>
              <a:p>
                <a:endParaRPr lang="zh-CN" altLang="en-US"/>
              </a:p>
            </p:txBody>
          </p:sp>
        </p:grpSp>
        <p:sp>
          <p:nvSpPr>
            <p:cNvPr id="578670" name="Text Box 110"/>
            <p:cNvSpPr txBox="1">
              <a:spLocks noChangeArrowheads="1"/>
            </p:cNvSpPr>
            <p:nvPr/>
          </p:nvSpPr>
          <p:spPr bwMode="auto">
            <a:xfrm>
              <a:off x="1566" y="2066"/>
              <a:ext cx="647" cy="154"/>
            </a:xfrm>
            <a:prstGeom prst="rect">
              <a:avLst/>
            </a:prstGeom>
            <a:noFill/>
            <a:ln w="9525">
              <a:noFill/>
              <a:miter lim="800000"/>
              <a:headEnd/>
              <a:tailEnd/>
            </a:ln>
            <a:effectLst/>
          </p:spPr>
          <p:txBody>
            <a:bodyPr wrap="none">
              <a:spAutoFit/>
            </a:bodyPr>
            <a:lstStyle/>
            <a:p>
              <a:pPr>
                <a:lnSpc>
                  <a:spcPct val="50000"/>
                </a:lnSpc>
              </a:pPr>
              <a:r>
                <a:rPr kumimoji="1" lang="en-US" altLang="zh-CN" sz="2000">
                  <a:solidFill>
                    <a:srgbClr val="333399"/>
                  </a:solidFill>
                  <a:latin typeface="Arial" charset="0"/>
                </a:rPr>
                <a:t>1  16  </a:t>
              </a:r>
              <a:r>
                <a:rPr kumimoji="1" lang="en-US" altLang="zh-CN" sz="2000">
                  <a:solidFill>
                    <a:srgbClr val="333399"/>
                  </a:solidFill>
                  <a:latin typeface="Arial" charset="0"/>
                  <a:sym typeface="Symbol" pitchFamily="18" charset="2"/>
                </a:rPr>
                <a:t></a:t>
              </a:r>
              <a:endParaRPr kumimoji="1" lang="en-US" altLang="zh-CN" sz="2000" baseline="-25000">
                <a:solidFill>
                  <a:srgbClr val="333399"/>
                </a:solidFill>
                <a:latin typeface="Arial" charset="0"/>
                <a:sym typeface="Symbol" pitchFamily="18" charset="2"/>
              </a:endParaRPr>
            </a:p>
          </p:txBody>
        </p:sp>
      </p:grpSp>
      <p:grpSp>
        <p:nvGrpSpPr>
          <p:cNvPr id="578671" name="Group 111"/>
          <p:cNvGrpSpPr>
            <a:grpSpLocks/>
          </p:cNvGrpSpPr>
          <p:nvPr/>
        </p:nvGrpSpPr>
        <p:grpSpPr bwMode="auto">
          <a:xfrm flipH="1">
            <a:off x="7104063" y="404814"/>
            <a:ext cx="1471612" cy="312737"/>
            <a:chOff x="1491" y="212"/>
            <a:chExt cx="853" cy="240"/>
          </a:xfrm>
        </p:grpSpPr>
        <p:sp>
          <p:nvSpPr>
            <p:cNvPr id="578672" name="AutoShape 112"/>
            <p:cNvSpPr>
              <a:spLocks noChangeArrowheads="1"/>
            </p:cNvSpPr>
            <p:nvPr/>
          </p:nvSpPr>
          <p:spPr bwMode="auto">
            <a:xfrm>
              <a:off x="2089" y="271"/>
              <a:ext cx="255" cy="122"/>
            </a:xfrm>
            <a:prstGeom prst="rightArrow">
              <a:avLst>
                <a:gd name="adj1" fmla="val 50000"/>
                <a:gd name="adj2" fmla="val 52254"/>
              </a:avLst>
            </a:prstGeom>
            <a:solidFill>
              <a:srgbClr val="FFFF99"/>
            </a:solidFill>
            <a:ln w="9525">
              <a:solidFill>
                <a:schemeClr val="tx1"/>
              </a:solidFill>
              <a:miter lim="800000"/>
              <a:headEnd/>
              <a:tailEnd/>
            </a:ln>
            <a:effectLst/>
          </p:spPr>
          <p:txBody>
            <a:bodyPr wrap="none" anchor="ctr"/>
            <a:lstStyle/>
            <a:p>
              <a:endParaRPr lang="zh-CN" altLang="en-US"/>
            </a:p>
          </p:txBody>
        </p:sp>
        <p:sp>
          <p:nvSpPr>
            <p:cNvPr id="578673" name="Rectangle 113"/>
            <p:cNvSpPr>
              <a:spLocks noChangeArrowheads="1"/>
            </p:cNvSpPr>
            <p:nvPr/>
          </p:nvSpPr>
          <p:spPr bwMode="auto">
            <a:xfrm>
              <a:off x="1491" y="212"/>
              <a:ext cx="632" cy="240"/>
            </a:xfrm>
            <a:prstGeom prst="rect">
              <a:avLst/>
            </a:prstGeom>
            <a:solidFill>
              <a:srgbClr val="FFFF99"/>
            </a:solidFill>
            <a:ln w="9525">
              <a:solidFill>
                <a:schemeClr val="tx1"/>
              </a:solidFill>
              <a:miter lim="800000"/>
              <a:headEnd/>
              <a:tailEnd/>
            </a:ln>
            <a:effectLst/>
          </p:spPr>
          <p:txBody>
            <a:bodyPr wrap="none" anchor="ctr"/>
            <a:lstStyle/>
            <a:p>
              <a:endParaRPr lang="zh-CN" altLang="en-US"/>
            </a:p>
          </p:txBody>
        </p:sp>
      </p:grpSp>
      <p:sp>
        <p:nvSpPr>
          <p:cNvPr id="578674" name="Text Box 114"/>
          <p:cNvSpPr txBox="1">
            <a:spLocks noChangeArrowheads="1"/>
          </p:cNvSpPr>
          <p:nvPr/>
        </p:nvSpPr>
        <p:spPr bwMode="auto">
          <a:xfrm>
            <a:off x="7494589" y="500064"/>
            <a:ext cx="1032655" cy="246221"/>
          </a:xfrm>
          <a:prstGeom prst="rect">
            <a:avLst/>
          </a:prstGeom>
          <a:noFill/>
          <a:ln w="9525">
            <a:noFill/>
            <a:miter lim="800000"/>
            <a:headEnd/>
            <a:tailEnd/>
          </a:ln>
          <a:effectLst/>
        </p:spPr>
        <p:txBody>
          <a:bodyPr wrap="none">
            <a:spAutoFit/>
          </a:bodyPr>
          <a:lstStyle/>
          <a:p>
            <a:pPr>
              <a:lnSpc>
                <a:spcPct val="50000"/>
              </a:lnSpc>
            </a:pPr>
            <a:r>
              <a:rPr kumimoji="1" lang="en-US" altLang="zh-CN" sz="2000">
                <a:solidFill>
                  <a:srgbClr val="333399"/>
                </a:solidFill>
                <a:latin typeface="Arial" charset="0"/>
              </a:rPr>
              <a:t>1  2  </a:t>
            </a:r>
            <a:r>
              <a:rPr kumimoji="1" lang="en-US" altLang="zh-CN" sz="2000">
                <a:solidFill>
                  <a:srgbClr val="333399"/>
                </a:solidFill>
                <a:latin typeface="Arial" charset="0"/>
                <a:sym typeface="Symbol" pitchFamily="18" charset="2"/>
              </a:rPr>
              <a:t>R</a:t>
            </a:r>
            <a:r>
              <a:rPr kumimoji="1" lang="en-US" altLang="zh-CN" sz="2000" baseline="-25000">
                <a:solidFill>
                  <a:srgbClr val="333399"/>
                </a:solidFill>
                <a:latin typeface="Arial" charset="0"/>
                <a:sym typeface="Symbol" pitchFamily="18" charset="2"/>
              </a:rPr>
              <a:t>1</a:t>
            </a:r>
          </a:p>
        </p:txBody>
      </p:sp>
      <p:grpSp>
        <p:nvGrpSpPr>
          <p:cNvPr id="578675" name="Group 115"/>
          <p:cNvGrpSpPr>
            <a:grpSpLocks/>
          </p:cNvGrpSpPr>
          <p:nvPr/>
        </p:nvGrpSpPr>
        <p:grpSpPr bwMode="auto">
          <a:xfrm>
            <a:off x="7104063" y="3160719"/>
            <a:ext cx="1471612" cy="341313"/>
            <a:chOff x="3515" y="1991"/>
            <a:chExt cx="927" cy="215"/>
          </a:xfrm>
        </p:grpSpPr>
        <p:grpSp>
          <p:nvGrpSpPr>
            <p:cNvPr id="578676" name="Group 116"/>
            <p:cNvGrpSpPr>
              <a:grpSpLocks/>
            </p:cNvGrpSpPr>
            <p:nvPr/>
          </p:nvGrpSpPr>
          <p:grpSpPr bwMode="auto">
            <a:xfrm flipH="1">
              <a:off x="3515" y="1991"/>
              <a:ext cx="927" cy="197"/>
              <a:chOff x="1491" y="212"/>
              <a:chExt cx="853" cy="240"/>
            </a:xfrm>
          </p:grpSpPr>
          <p:sp>
            <p:nvSpPr>
              <p:cNvPr id="578677" name="AutoShape 117"/>
              <p:cNvSpPr>
                <a:spLocks noChangeArrowheads="1"/>
              </p:cNvSpPr>
              <p:nvPr/>
            </p:nvSpPr>
            <p:spPr bwMode="auto">
              <a:xfrm>
                <a:off x="2089" y="271"/>
                <a:ext cx="255" cy="122"/>
              </a:xfrm>
              <a:prstGeom prst="rightArrow">
                <a:avLst>
                  <a:gd name="adj1" fmla="val 50000"/>
                  <a:gd name="adj2" fmla="val 52254"/>
                </a:avLst>
              </a:prstGeom>
              <a:solidFill>
                <a:srgbClr val="FFFF99"/>
              </a:solidFill>
              <a:ln w="9525">
                <a:solidFill>
                  <a:schemeClr val="tx1"/>
                </a:solidFill>
                <a:miter lim="800000"/>
                <a:headEnd/>
                <a:tailEnd/>
              </a:ln>
              <a:effectLst/>
            </p:spPr>
            <p:txBody>
              <a:bodyPr wrap="none" anchor="ctr"/>
              <a:lstStyle/>
              <a:p>
                <a:endParaRPr lang="zh-CN" altLang="en-US"/>
              </a:p>
            </p:txBody>
          </p:sp>
          <p:sp>
            <p:nvSpPr>
              <p:cNvPr id="578678" name="Rectangle 118"/>
              <p:cNvSpPr>
                <a:spLocks noChangeArrowheads="1"/>
              </p:cNvSpPr>
              <p:nvPr/>
            </p:nvSpPr>
            <p:spPr bwMode="auto">
              <a:xfrm>
                <a:off x="1491" y="212"/>
                <a:ext cx="632" cy="240"/>
              </a:xfrm>
              <a:prstGeom prst="rect">
                <a:avLst/>
              </a:prstGeom>
              <a:solidFill>
                <a:srgbClr val="FFFF99"/>
              </a:solidFill>
              <a:ln w="9525">
                <a:solidFill>
                  <a:schemeClr val="tx1"/>
                </a:solidFill>
                <a:miter lim="800000"/>
                <a:headEnd/>
                <a:tailEnd/>
              </a:ln>
              <a:effectLst/>
            </p:spPr>
            <p:txBody>
              <a:bodyPr wrap="none" anchor="ctr"/>
              <a:lstStyle/>
              <a:p>
                <a:endParaRPr lang="zh-CN" altLang="en-US"/>
              </a:p>
            </p:txBody>
          </p:sp>
        </p:grpSp>
        <p:sp>
          <p:nvSpPr>
            <p:cNvPr id="578679" name="Text Box 119"/>
            <p:cNvSpPr txBox="1">
              <a:spLocks noChangeArrowheads="1"/>
            </p:cNvSpPr>
            <p:nvPr/>
          </p:nvSpPr>
          <p:spPr bwMode="auto">
            <a:xfrm>
              <a:off x="3761" y="2051"/>
              <a:ext cx="650" cy="155"/>
            </a:xfrm>
            <a:prstGeom prst="rect">
              <a:avLst/>
            </a:prstGeom>
            <a:noFill/>
            <a:ln w="9525">
              <a:noFill/>
              <a:miter lim="800000"/>
              <a:headEnd/>
              <a:tailEnd/>
            </a:ln>
            <a:effectLst/>
          </p:spPr>
          <p:txBody>
            <a:bodyPr wrap="none">
              <a:spAutoFit/>
            </a:bodyPr>
            <a:lstStyle/>
            <a:p>
              <a:pPr>
                <a:lnSpc>
                  <a:spcPct val="50000"/>
                </a:lnSpc>
              </a:pPr>
              <a:r>
                <a:rPr kumimoji="1" lang="en-US" altLang="zh-CN" sz="2000">
                  <a:solidFill>
                    <a:srgbClr val="333399"/>
                  </a:solidFill>
                  <a:latin typeface="Arial" charset="0"/>
                </a:rPr>
                <a:t>1  2  </a:t>
              </a:r>
              <a:r>
                <a:rPr kumimoji="1" lang="en-US" altLang="zh-CN" sz="2000">
                  <a:solidFill>
                    <a:srgbClr val="333399"/>
                  </a:solidFill>
                  <a:latin typeface="Arial" charset="0"/>
                  <a:sym typeface="Symbol" pitchFamily="18" charset="2"/>
                </a:rPr>
                <a:t>R</a:t>
              </a:r>
              <a:r>
                <a:rPr kumimoji="1" lang="en-US" altLang="zh-CN" sz="2000" baseline="-25000">
                  <a:solidFill>
                    <a:srgbClr val="333399"/>
                  </a:solidFill>
                  <a:latin typeface="Arial" charset="0"/>
                  <a:sym typeface="Symbol" pitchFamily="18" charset="2"/>
                </a:rPr>
                <a:t>1</a:t>
              </a:r>
            </a:p>
          </p:txBody>
        </p:sp>
      </p:grpSp>
      <p:sp>
        <p:nvSpPr>
          <p:cNvPr id="578680" name="Text Box 120"/>
          <p:cNvSpPr txBox="1">
            <a:spLocks noChangeArrowheads="1"/>
          </p:cNvSpPr>
          <p:nvPr/>
        </p:nvSpPr>
        <p:spPr bwMode="auto">
          <a:xfrm>
            <a:off x="2208213" y="4638676"/>
            <a:ext cx="7848600" cy="955675"/>
          </a:xfrm>
          <a:prstGeom prst="rect">
            <a:avLst/>
          </a:prstGeom>
          <a:solidFill>
            <a:srgbClr val="FFFF99"/>
          </a:solidFill>
          <a:ln w="9525">
            <a:solidFill>
              <a:schemeClr val="tx2"/>
            </a:solidFill>
            <a:miter lim="800000"/>
            <a:headEnd/>
            <a:tailEnd/>
          </a:ln>
          <a:effectLst/>
        </p:spPr>
        <p:txBody>
          <a:bodyPr>
            <a:spAutoFit/>
          </a:bodyPr>
          <a:lstStyle/>
          <a:p>
            <a:pPr algn="just"/>
            <a:r>
              <a:rPr kumimoji="1" lang="en-US" altLang="zh-CN">
                <a:solidFill>
                  <a:srgbClr val="333399"/>
                </a:solidFill>
                <a:latin typeface="Arial" charset="0"/>
              </a:rPr>
              <a:t>R</a:t>
            </a:r>
            <a:r>
              <a:rPr kumimoji="1" lang="en-US" altLang="zh-CN" baseline="-25000">
                <a:solidFill>
                  <a:srgbClr val="333399"/>
                </a:solidFill>
                <a:latin typeface="Arial" charset="0"/>
              </a:rPr>
              <a:t>2 </a:t>
            </a:r>
            <a:r>
              <a:rPr kumimoji="1" lang="zh-CN" altLang="en-US">
                <a:solidFill>
                  <a:srgbClr val="333399"/>
                </a:solidFill>
                <a:latin typeface="Arial" charset="0"/>
              </a:rPr>
              <a:t>以后又更新自己的路由表为“</a:t>
            </a:r>
            <a:r>
              <a:rPr kumimoji="1" lang="en-US" altLang="zh-CN">
                <a:solidFill>
                  <a:srgbClr val="333399"/>
                </a:solidFill>
                <a:latin typeface="Arial" charset="0"/>
              </a:rPr>
              <a:t>1, 4, R</a:t>
            </a:r>
            <a:r>
              <a:rPr kumimoji="1" lang="en-US" altLang="zh-CN" baseline="-25000">
                <a:solidFill>
                  <a:srgbClr val="333399"/>
                </a:solidFill>
                <a:latin typeface="Arial" charset="0"/>
              </a:rPr>
              <a:t>1</a:t>
            </a:r>
            <a:r>
              <a:rPr kumimoji="1" lang="en-US" altLang="zh-CN">
                <a:solidFill>
                  <a:srgbClr val="333399"/>
                </a:solidFill>
                <a:latin typeface="Arial" charset="0"/>
              </a:rPr>
              <a:t>”</a:t>
            </a:r>
            <a:r>
              <a:rPr kumimoji="1" lang="zh-CN" altLang="en-US">
                <a:solidFill>
                  <a:srgbClr val="333399"/>
                </a:solidFill>
                <a:latin typeface="Arial" charset="0"/>
              </a:rPr>
              <a:t>，表明 “我到网 </a:t>
            </a:r>
            <a:r>
              <a:rPr kumimoji="1" lang="en-US" altLang="zh-CN">
                <a:solidFill>
                  <a:srgbClr val="333399"/>
                </a:solidFill>
                <a:latin typeface="Arial" charset="0"/>
              </a:rPr>
              <a:t>1 </a:t>
            </a:r>
            <a:r>
              <a:rPr kumimoji="1" lang="zh-CN" altLang="en-US">
                <a:solidFill>
                  <a:srgbClr val="333399"/>
                </a:solidFill>
                <a:latin typeface="Arial" charset="0"/>
              </a:rPr>
              <a:t>距离是 </a:t>
            </a:r>
            <a:r>
              <a:rPr kumimoji="1" lang="en-US" altLang="zh-CN">
                <a:solidFill>
                  <a:srgbClr val="333399"/>
                </a:solidFill>
                <a:latin typeface="Arial" charset="0"/>
              </a:rPr>
              <a:t>4</a:t>
            </a:r>
            <a:r>
              <a:rPr kumimoji="1" lang="zh-CN" altLang="en-US">
                <a:solidFill>
                  <a:srgbClr val="333399"/>
                </a:solidFill>
                <a:latin typeface="Arial" charset="0"/>
              </a:rPr>
              <a:t>，下一跳经过 </a:t>
            </a:r>
            <a:r>
              <a:rPr kumimoji="1" lang="en-US" altLang="zh-CN">
                <a:solidFill>
                  <a:srgbClr val="333399"/>
                </a:solidFill>
                <a:latin typeface="Arial" charset="0"/>
              </a:rPr>
              <a:t>R</a:t>
            </a:r>
            <a:r>
              <a:rPr kumimoji="1" lang="en-US" altLang="zh-CN" baseline="-25000">
                <a:solidFill>
                  <a:srgbClr val="333399"/>
                </a:solidFill>
                <a:latin typeface="Arial" charset="0"/>
              </a:rPr>
              <a:t>1</a:t>
            </a:r>
            <a:r>
              <a:rPr kumimoji="1" lang="en-US" altLang="zh-CN">
                <a:solidFill>
                  <a:srgbClr val="333399"/>
                </a:solidFill>
                <a:latin typeface="Arial" charset="0"/>
              </a:rPr>
              <a:t>”</a:t>
            </a:r>
            <a:r>
              <a:rPr kumimoji="1" lang="zh-CN" altLang="en-US">
                <a:solidFill>
                  <a:srgbClr val="333399"/>
                </a:solidFill>
                <a:latin typeface="Arial" charset="0"/>
              </a:rPr>
              <a:t>。 </a:t>
            </a:r>
          </a:p>
        </p:txBody>
      </p:sp>
      <p:grpSp>
        <p:nvGrpSpPr>
          <p:cNvPr id="578681" name="Group 121"/>
          <p:cNvGrpSpPr>
            <a:grpSpLocks/>
          </p:cNvGrpSpPr>
          <p:nvPr/>
        </p:nvGrpSpPr>
        <p:grpSpPr bwMode="auto">
          <a:xfrm>
            <a:off x="4008438" y="3716339"/>
            <a:ext cx="1509712" cy="312737"/>
            <a:chOff x="1565" y="2478"/>
            <a:chExt cx="951" cy="197"/>
          </a:xfrm>
        </p:grpSpPr>
        <p:grpSp>
          <p:nvGrpSpPr>
            <p:cNvPr id="578682" name="Group 122"/>
            <p:cNvGrpSpPr>
              <a:grpSpLocks/>
            </p:cNvGrpSpPr>
            <p:nvPr/>
          </p:nvGrpSpPr>
          <p:grpSpPr bwMode="auto">
            <a:xfrm>
              <a:off x="1589" y="2478"/>
              <a:ext cx="927" cy="197"/>
              <a:chOff x="1491" y="212"/>
              <a:chExt cx="853" cy="240"/>
            </a:xfrm>
          </p:grpSpPr>
          <p:sp>
            <p:nvSpPr>
              <p:cNvPr id="578683" name="AutoShape 123"/>
              <p:cNvSpPr>
                <a:spLocks noChangeArrowheads="1"/>
              </p:cNvSpPr>
              <p:nvPr/>
            </p:nvSpPr>
            <p:spPr bwMode="auto">
              <a:xfrm>
                <a:off x="2089" y="271"/>
                <a:ext cx="255" cy="122"/>
              </a:xfrm>
              <a:prstGeom prst="rightArrow">
                <a:avLst>
                  <a:gd name="adj1" fmla="val 50000"/>
                  <a:gd name="adj2" fmla="val 52254"/>
                </a:avLst>
              </a:prstGeom>
              <a:solidFill>
                <a:srgbClr val="CCECFF"/>
              </a:solidFill>
              <a:ln w="9525">
                <a:solidFill>
                  <a:schemeClr val="tx1"/>
                </a:solidFill>
                <a:miter lim="800000"/>
                <a:headEnd/>
                <a:tailEnd/>
              </a:ln>
              <a:effectLst/>
            </p:spPr>
            <p:txBody>
              <a:bodyPr wrap="none" anchor="ctr"/>
              <a:lstStyle/>
              <a:p>
                <a:endParaRPr lang="zh-CN" altLang="en-US"/>
              </a:p>
            </p:txBody>
          </p:sp>
          <p:sp>
            <p:nvSpPr>
              <p:cNvPr id="578684" name="Rectangle 124"/>
              <p:cNvSpPr>
                <a:spLocks noChangeArrowheads="1"/>
              </p:cNvSpPr>
              <p:nvPr/>
            </p:nvSpPr>
            <p:spPr bwMode="auto">
              <a:xfrm>
                <a:off x="1491" y="212"/>
                <a:ext cx="632" cy="240"/>
              </a:xfrm>
              <a:prstGeom prst="rect">
                <a:avLst/>
              </a:prstGeom>
              <a:solidFill>
                <a:srgbClr val="CCECFF"/>
              </a:solidFill>
              <a:ln w="9525">
                <a:solidFill>
                  <a:schemeClr val="tx1"/>
                </a:solidFill>
                <a:miter lim="800000"/>
                <a:headEnd/>
                <a:tailEnd/>
              </a:ln>
              <a:effectLst/>
            </p:spPr>
            <p:txBody>
              <a:bodyPr wrap="none" anchor="ctr"/>
              <a:lstStyle/>
              <a:p>
                <a:endParaRPr lang="zh-CN" altLang="en-US"/>
              </a:p>
            </p:txBody>
          </p:sp>
        </p:grpSp>
        <p:sp>
          <p:nvSpPr>
            <p:cNvPr id="578685" name="Text Box 125"/>
            <p:cNvSpPr txBox="1">
              <a:spLocks noChangeArrowheads="1"/>
            </p:cNvSpPr>
            <p:nvPr/>
          </p:nvSpPr>
          <p:spPr bwMode="auto">
            <a:xfrm>
              <a:off x="1565" y="2518"/>
              <a:ext cx="650" cy="155"/>
            </a:xfrm>
            <a:prstGeom prst="rect">
              <a:avLst/>
            </a:prstGeom>
            <a:noFill/>
            <a:ln w="9525">
              <a:noFill/>
              <a:miter lim="800000"/>
              <a:headEnd/>
              <a:tailEnd/>
            </a:ln>
            <a:effectLst/>
          </p:spPr>
          <p:txBody>
            <a:bodyPr wrap="none">
              <a:spAutoFit/>
            </a:bodyPr>
            <a:lstStyle/>
            <a:p>
              <a:pPr>
                <a:lnSpc>
                  <a:spcPct val="50000"/>
                </a:lnSpc>
              </a:pPr>
              <a:r>
                <a:rPr kumimoji="1" lang="en-US" altLang="zh-CN" sz="2000">
                  <a:solidFill>
                    <a:srgbClr val="333399"/>
                  </a:solidFill>
                  <a:latin typeface="Arial" charset="0"/>
                </a:rPr>
                <a:t>1  3  </a:t>
              </a:r>
              <a:r>
                <a:rPr kumimoji="1" lang="en-US" altLang="zh-CN" sz="2000">
                  <a:solidFill>
                    <a:srgbClr val="333399"/>
                  </a:solidFill>
                  <a:latin typeface="Arial" charset="0"/>
                  <a:sym typeface="Symbol" pitchFamily="18" charset="2"/>
                </a:rPr>
                <a:t>R</a:t>
              </a:r>
              <a:r>
                <a:rPr kumimoji="1" lang="en-US" altLang="zh-CN" sz="2000" baseline="-25000">
                  <a:solidFill>
                    <a:srgbClr val="333399"/>
                  </a:solidFill>
                  <a:latin typeface="Arial" charset="0"/>
                  <a:sym typeface="Symbol" pitchFamily="18" charset="2"/>
                </a:rPr>
                <a:t>2</a:t>
              </a:r>
            </a:p>
          </p:txBody>
        </p:sp>
      </p:grpSp>
      <p:grpSp>
        <p:nvGrpSpPr>
          <p:cNvPr id="578686" name="Group 126"/>
          <p:cNvGrpSpPr>
            <a:grpSpLocks/>
          </p:cNvGrpSpPr>
          <p:nvPr/>
        </p:nvGrpSpPr>
        <p:grpSpPr bwMode="auto">
          <a:xfrm>
            <a:off x="7104063" y="4005271"/>
            <a:ext cx="1471612" cy="328613"/>
            <a:chOff x="3515" y="2704"/>
            <a:chExt cx="927" cy="207"/>
          </a:xfrm>
        </p:grpSpPr>
        <p:grpSp>
          <p:nvGrpSpPr>
            <p:cNvPr id="578687" name="Group 127"/>
            <p:cNvGrpSpPr>
              <a:grpSpLocks/>
            </p:cNvGrpSpPr>
            <p:nvPr/>
          </p:nvGrpSpPr>
          <p:grpSpPr bwMode="auto">
            <a:xfrm flipH="1">
              <a:off x="3515" y="2704"/>
              <a:ext cx="927" cy="197"/>
              <a:chOff x="1491" y="212"/>
              <a:chExt cx="853" cy="240"/>
            </a:xfrm>
          </p:grpSpPr>
          <p:sp>
            <p:nvSpPr>
              <p:cNvPr id="578688" name="AutoShape 128"/>
              <p:cNvSpPr>
                <a:spLocks noChangeArrowheads="1"/>
              </p:cNvSpPr>
              <p:nvPr/>
            </p:nvSpPr>
            <p:spPr bwMode="auto">
              <a:xfrm>
                <a:off x="2089" y="271"/>
                <a:ext cx="255" cy="122"/>
              </a:xfrm>
              <a:prstGeom prst="rightArrow">
                <a:avLst>
                  <a:gd name="adj1" fmla="val 50000"/>
                  <a:gd name="adj2" fmla="val 52254"/>
                </a:avLst>
              </a:prstGeom>
              <a:solidFill>
                <a:srgbClr val="FFFF99"/>
              </a:solidFill>
              <a:ln w="9525">
                <a:solidFill>
                  <a:schemeClr val="tx1"/>
                </a:solidFill>
                <a:miter lim="800000"/>
                <a:headEnd/>
                <a:tailEnd/>
              </a:ln>
              <a:effectLst/>
            </p:spPr>
            <p:txBody>
              <a:bodyPr wrap="none" anchor="ctr"/>
              <a:lstStyle/>
              <a:p>
                <a:endParaRPr lang="zh-CN" altLang="en-US"/>
              </a:p>
            </p:txBody>
          </p:sp>
          <p:sp>
            <p:nvSpPr>
              <p:cNvPr id="578689" name="Rectangle 129"/>
              <p:cNvSpPr>
                <a:spLocks noChangeArrowheads="1"/>
              </p:cNvSpPr>
              <p:nvPr/>
            </p:nvSpPr>
            <p:spPr bwMode="auto">
              <a:xfrm>
                <a:off x="1491" y="212"/>
                <a:ext cx="632" cy="240"/>
              </a:xfrm>
              <a:prstGeom prst="rect">
                <a:avLst/>
              </a:prstGeom>
              <a:solidFill>
                <a:srgbClr val="FFFF99"/>
              </a:solidFill>
              <a:ln w="9525">
                <a:solidFill>
                  <a:schemeClr val="tx1"/>
                </a:solidFill>
                <a:miter lim="800000"/>
                <a:headEnd/>
                <a:tailEnd/>
              </a:ln>
              <a:effectLst/>
            </p:spPr>
            <p:txBody>
              <a:bodyPr wrap="none" anchor="ctr"/>
              <a:lstStyle/>
              <a:p>
                <a:endParaRPr lang="zh-CN" altLang="en-US"/>
              </a:p>
            </p:txBody>
          </p:sp>
        </p:grpSp>
        <p:sp>
          <p:nvSpPr>
            <p:cNvPr id="578690" name="Text Box 130"/>
            <p:cNvSpPr txBox="1">
              <a:spLocks noChangeArrowheads="1"/>
            </p:cNvSpPr>
            <p:nvPr/>
          </p:nvSpPr>
          <p:spPr bwMode="auto">
            <a:xfrm>
              <a:off x="3771" y="2756"/>
              <a:ext cx="650" cy="155"/>
            </a:xfrm>
            <a:prstGeom prst="rect">
              <a:avLst/>
            </a:prstGeom>
            <a:noFill/>
            <a:ln w="9525">
              <a:noFill/>
              <a:miter lim="800000"/>
              <a:headEnd/>
              <a:tailEnd/>
            </a:ln>
            <a:effectLst/>
          </p:spPr>
          <p:txBody>
            <a:bodyPr wrap="none">
              <a:spAutoFit/>
            </a:bodyPr>
            <a:lstStyle/>
            <a:p>
              <a:pPr>
                <a:lnSpc>
                  <a:spcPct val="50000"/>
                </a:lnSpc>
              </a:pPr>
              <a:r>
                <a:rPr kumimoji="1" lang="en-US" altLang="zh-CN" sz="2000">
                  <a:solidFill>
                    <a:srgbClr val="333399"/>
                  </a:solidFill>
                  <a:latin typeface="Arial" charset="0"/>
                </a:rPr>
                <a:t>1  4  </a:t>
              </a:r>
              <a:r>
                <a:rPr kumimoji="1" lang="en-US" altLang="zh-CN" sz="2000">
                  <a:solidFill>
                    <a:srgbClr val="333399"/>
                  </a:solidFill>
                  <a:latin typeface="Arial" charset="0"/>
                  <a:sym typeface="Symbol" pitchFamily="18" charset="2"/>
                </a:rPr>
                <a:t>R</a:t>
              </a:r>
              <a:r>
                <a:rPr kumimoji="1" lang="en-US" altLang="zh-CN" sz="2000" baseline="-25000">
                  <a:solidFill>
                    <a:srgbClr val="333399"/>
                  </a:solidFill>
                  <a:latin typeface="Arial" charset="0"/>
                  <a:sym typeface="Symbol" pitchFamily="18" charset="2"/>
                </a:rPr>
                <a:t>1</a:t>
              </a:r>
            </a:p>
          </p:txBody>
        </p:sp>
      </p:grpSp>
      <p:sp>
        <p:nvSpPr>
          <p:cNvPr id="131" name="灯片编号占位符 130"/>
          <p:cNvSpPr>
            <a:spLocks noGrp="1"/>
          </p:cNvSpPr>
          <p:nvPr>
            <p:ph type="sldNum" sz="quarter" idx="12"/>
          </p:nvPr>
        </p:nvSpPr>
        <p:spPr/>
        <p:txBody>
          <a:bodyPr/>
          <a:lstStyle/>
          <a:p>
            <a:fld id="{7067126B-575E-4F20-85E7-1833CA590911}" type="slidenum">
              <a:rPr lang="en-US" altLang="zh-CN" smtClean="0"/>
              <a:pPr/>
              <a:t>165</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578686"/>
                                        </p:tgtEl>
                                        <p:attrNameLst>
                                          <p:attrName>style.visibility</p:attrName>
                                        </p:attrNameLst>
                                      </p:cBhvr>
                                      <p:to>
                                        <p:strVal val="visible"/>
                                      </p:to>
                                    </p:set>
                                  </p:childTnLst>
                                </p:cTn>
                              </p:par>
                            </p:childTnLst>
                          </p:cTn>
                        </p:par>
                        <p:par>
                          <p:cTn id="7" fill="hold">
                            <p:stCondLst>
                              <p:cond delay="500"/>
                            </p:stCondLst>
                            <p:childTnLst>
                              <p:par>
                                <p:cTn id="8" presetID="35" presetClass="emph" presetSubtype="0" repeatCount="3000" fill="hold" nodeType="afterEffect">
                                  <p:stCondLst>
                                    <p:cond delay="500"/>
                                  </p:stCondLst>
                                  <p:childTnLst>
                                    <p:anim calcmode="discrete" valueType="str">
                                      <p:cBhvr>
                                        <p:cTn id="9" dur="1000" fill="hold"/>
                                        <p:tgtEl>
                                          <p:spTgt spid="57868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9586" name="Line 2"/>
          <p:cNvSpPr>
            <a:spLocks noChangeShapeType="1"/>
          </p:cNvSpPr>
          <p:nvPr/>
        </p:nvSpPr>
        <p:spPr bwMode="auto">
          <a:xfrm>
            <a:off x="3171825" y="947738"/>
            <a:ext cx="6472238" cy="0"/>
          </a:xfrm>
          <a:prstGeom prst="line">
            <a:avLst/>
          </a:prstGeom>
          <a:noFill/>
          <a:ln w="9525">
            <a:solidFill>
              <a:schemeClr val="tx1"/>
            </a:solidFill>
            <a:round/>
            <a:headEnd/>
            <a:tailEnd/>
          </a:ln>
          <a:effectLst/>
        </p:spPr>
        <p:txBody>
          <a:bodyPr/>
          <a:lstStyle/>
          <a:p>
            <a:endParaRPr lang="zh-CN" altLang="en-US"/>
          </a:p>
        </p:txBody>
      </p:sp>
      <p:pic>
        <p:nvPicPr>
          <p:cNvPr id="579587" name="Picture 3"/>
          <p:cNvPicPr>
            <a:picLocks noChangeArrowheads="1"/>
          </p:cNvPicPr>
          <p:nvPr/>
        </p:nvPicPr>
        <p:blipFill>
          <a:blip r:embed="rId3" cstate="print"/>
          <a:srcRect/>
          <a:stretch>
            <a:fillRect/>
          </a:stretch>
        </p:blipFill>
        <p:spPr bwMode="auto">
          <a:xfrm>
            <a:off x="4121151" y="792164"/>
            <a:ext cx="728663" cy="338137"/>
          </a:xfrm>
          <a:prstGeom prst="rect">
            <a:avLst/>
          </a:prstGeom>
          <a:noFill/>
          <a:ln w="12699">
            <a:noFill/>
            <a:miter lim="800000"/>
            <a:headEnd/>
            <a:tailEnd/>
          </a:ln>
          <a:effectLst/>
        </p:spPr>
      </p:pic>
      <p:sp>
        <p:nvSpPr>
          <p:cNvPr id="579588" name="Text Box 4"/>
          <p:cNvSpPr txBox="1">
            <a:spLocks noChangeArrowheads="1"/>
          </p:cNvSpPr>
          <p:nvPr/>
        </p:nvSpPr>
        <p:spPr bwMode="auto">
          <a:xfrm>
            <a:off x="7934325" y="1041400"/>
            <a:ext cx="465192"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2</a:t>
            </a:r>
            <a:endParaRPr kumimoji="1" lang="en-US" altLang="zh-CN" sz="2000">
              <a:solidFill>
                <a:srgbClr val="333399"/>
              </a:solidFill>
              <a:latin typeface="Arial" charset="0"/>
            </a:endParaRPr>
          </a:p>
        </p:txBody>
      </p:sp>
      <p:sp>
        <p:nvSpPr>
          <p:cNvPr id="579589" name="Text Box 5"/>
          <p:cNvSpPr txBox="1">
            <a:spLocks noChangeArrowheads="1"/>
          </p:cNvSpPr>
          <p:nvPr/>
        </p:nvSpPr>
        <p:spPr bwMode="auto">
          <a:xfrm>
            <a:off x="4337050" y="1041400"/>
            <a:ext cx="465192"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1</a:t>
            </a:r>
            <a:endParaRPr kumimoji="1" lang="en-US" altLang="zh-CN" sz="2000">
              <a:solidFill>
                <a:srgbClr val="333399"/>
              </a:solidFill>
              <a:latin typeface="Arial" charset="0"/>
            </a:endParaRPr>
          </a:p>
        </p:txBody>
      </p:sp>
      <p:pic>
        <p:nvPicPr>
          <p:cNvPr id="579590" name="Picture 6"/>
          <p:cNvPicPr>
            <a:picLocks noChangeArrowheads="1"/>
          </p:cNvPicPr>
          <p:nvPr/>
        </p:nvPicPr>
        <p:blipFill>
          <a:blip r:embed="rId3" cstate="print"/>
          <a:srcRect/>
          <a:stretch>
            <a:fillRect/>
          </a:stretch>
        </p:blipFill>
        <p:spPr bwMode="auto">
          <a:xfrm>
            <a:off x="7716838" y="792164"/>
            <a:ext cx="730250" cy="338137"/>
          </a:xfrm>
          <a:prstGeom prst="rect">
            <a:avLst/>
          </a:prstGeom>
          <a:noFill/>
          <a:ln w="12699">
            <a:noFill/>
            <a:miter lim="800000"/>
            <a:headEnd/>
            <a:tailEnd/>
          </a:ln>
          <a:effectLst/>
        </p:spPr>
      </p:pic>
      <p:grpSp>
        <p:nvGrpSpPr>
          <p:cNvPr id="579591" name="Group 7"/>
          <p:cNvGrpSpPr>
            <a:grpSpLocks/>
          </p:cNvGrpSpPr>
          <p:nvPr/>
        </p:nvGrpSpPr>
        <p:grpSpPr bwMode="auto">
          <a:xfrm>
            <a:off x="2233613" y="515939"/>
            <a:ext cx="1179512" cy="858837"/>
            <a:chOff x="4830" y="1752"/>
            <a:chExt cx="667" cy="477"/>
          </a:xfrm>
        </p:grpSpPr>
        <p:grpSp>
          <p:nvGrpSpPr>
            <p:cNvPr id="579592" name="Group 8"/>
            <p:cNvGrpSpPr>
              <a:grpSpLocks/>
            </p:cNvGrpSpPr>
            <p:nvPr/>
          </p:nvGrpSpPr>
          <p:grpSpPr bwMode="auto">
            <a:xfrm>
              <a:off x="4830" y="1752"/>
              <a:ext cx="667" cy="477"/>
              <a:chOff x="2949" y="196"/>
              <a:chExt cx="941" cy="598"/>
            </a:xfrm>
          </p:grpSpPr>
          <p:sp>
            <p:nvSpPr>
              <p:cNvPr id="579593" name="Oval 9"/>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9594" name="Oval 10"/>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9595" name="Oval 11"/>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9596" name="Oval 12"/>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9597" name="Oval 13"/>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9598" name="Oval 14"/>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9599" name="Oval 15"/>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9600" name="Oval 16"/>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9601" name="Freeform 17"/>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9602" name="Freeform 18"/>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9603" name="Freeform 19"/>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sp>
          <p:nvSpPr>
            <p:cNvPr id="579604" name="Text Box 20"/>
            <p:cNvSpPr txBox="1">
              <a:spLocks noChangeArrowheads="1"/>
            </p:cNvSpPr>
            <p:nvPr/>
          </p:nvSpPr>
          <p:spPr bwMode="auto">
            <a:xfrm>
              <a:off x="4967" y="1856"/>
              <a:ext cx="370" cy="222"/>
            </a:xfrm>
            <a:prstGeom prst="rect">
              <a:avLst/>
            </a:prstGeom>
            <a:solidFill>
              <a:srgbClr val="EAEAEA"/>
            </a:solidFill>
            <a:ln w="9525">
              <a:noFill/>
              <a:miter lim="800000"/>
              <a:headEnd/>
              <a:tailEnd/>
            </a:ln>
            <a:effectLst/>
          </p:spPr>
          <p:txBody>
            <a:bodyPr wrap="none">
              <a:spAutoFit/>
            </a:bodyPr>
            <a:lstStyle/>
            <a:p>
              <a:r>
                <a:rPr kumimoji="1" lang="zh-CN" altLang="en-US" sz="2000">
                  <a:solidFill>
                    <a:srgbClr val="333399"/>
                  </a:solidFill>
                  <a:latin typeface="Arial" charset="0"/>
                </a:rPr>
                <a:t>网 </a:t>
              </a:r>
              <a:r>
                <a:rPr kumimoji="1" lang="en-US" altLang="zh-CN" sz="2000">
                  <a:solidFill>
                    <a:srgbClr val="333399"/>
                  </a:solidFill>
                  <a:latin typeface="Arial" charset="0"/>
                </a:rPr>
                <a:t>1</a:t>
              </a:r>
            </a:p>
          </p:txBody>
        </p:sp>
      </p:grpSp>
      <p:grpSp>
        <p:nvGrpSpPr>
          <p:cNvPr id="579605" name="Group 21"/>
          <p:cNvGrpSpPr>
            <a:grpSpLocks/>
          </p:cNvGrpSpPr>
          <p:nvPr/>
        </p:nvGrpSpPr>
        <p:grpSpPr bwMode="auto">
          <a:xfrm>
            <a:off x="9237663" y="515939"/>
            <a:ext cx="1179512" cy="858837"/>
            <a:chOff x="4830" y="1752"/>
            <a:chExt cx="667" cy="477"/>
          </a:xfrm>
        </p:grpSpPr>
        <p:grpSp>
          <p:nvGrpSpPr>
            <p:cNvPr id="579606" name="Group 22"/>
            <p:cNvGrpSpPr>
              <a:grpSpLocks/>
            </p:cNvGrpSpPr>
            <p:nvPr/>
          </p:nvGrpSpPr>
          <p:grpSpPr bwMode="auto">
            <a:xfrm>
              <a:off x="4830" y="1752"/>
              <a:ext cx="667" cy="477"/>
              <a:chOff x="2949" y="196"/>
              <a:chExt cx="941" cy="598"/>
            </a:xfrm>
          </p:grpSpPr>
          <p:sp>
            <p:nvSpPr>
              <p:cNvPr id="579607" name="Oval 23"/>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9608" name="Oval 24"/>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9609" name="Oval 25"/>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9610" name="Oval 26"/>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9611" name="Oval 27"/>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9612" name="Oval 28"/>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9613" name="Oval 29"/>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9614" name="Oval 30"/>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9615" name="Freeform 31"/>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9616" name="Freeform 32"/>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9617" name="Freeform 33"/>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sp>
          <p:nvSpPr>
            <p:cNvPr id="579618" name="Text Box 34"/>
            <p:cNvSpPr txBox="1">
              <a:spLocks noChangeArrowheads="1"/>
            </p:cNvSpPr>
            <p:nvPr/>
          </p:nvSpPr>
          <p:spPr bwMode="auto">
            <a:xfrm>
              <a:off x="4967" y="1856"/>
              <a:ext cx="370" cy="222"/>
            </a:xfrm>
            <a:prstGeom prst="rect">
              <a:avLst/>
            </a:prstGeom>
            <a:solidFill>
              <a:srgbClr val="EAEAEA"/>
            </a:solidFill>
            <a:ln w="9525">
              <a:noFill/>
              <a:miter lim="800000"/>
              <a:headEnd/>
              <a:tailEnd/>
            </a:ln>
            <a:effectLst/>
          </p:spPr>
          <p:txBody>
            <a:bodyPr wrap="none">
              <a:spAutoFit/>
            </a:bodyPr>
            <a:lstStyle/>
            <a:p>
              <a:r>
                <a:rPr kumimoji="1" lang="zh-CN" altLang="en-US" sz="2000">
                  <a:solidFill>
                    <a:srgbClr val="333399"/>
                  </a:solidFill>
                  <a:latin typeface="Arial" charset="0"/>
                </a:rPr>
                <a:t>网 </a:t>
              </a:r>
              <a:r>
                <a:rPr kumimoji="1" lang="en-US" altLang="zh-CN" sz="2000">
                  <a:solidFill>
                    <a:srgbClr val="333399"/>
                  </a:solidFill>
                  <a:latin typeface="Arial" charset="0"/>
                </a:rPr>
                <a:t>3</a:t>
              </a:r>
            </a:p>
          </p:txBody>
        </p:sp>
      </p:grpSp>
      <p:grpSp>
        <p:nvGrpSpPr>
          <p:cNvPr id="579619" name="Group 35"/>
          <p:cNvGrpSpPr>
            <a:grpSpLocks/>
          </p:cNvGrpSpPr>
          <p:nvPr/>
        </p:nvGrpSpPr>
        <p:grpSpPr bwMode="auto">
          <a:xfrm>
            <a:off x="5707063" y="515939"/>
            <a:ext cx="1179512" cy="858837"/>
            <a:chOff x="4830" y="1752"/>
            <a:chExt cx="667" cy="477"/>
          </a:xfrm>
        </p:grpSpPr>
        <p:grpSp>
          <p:nvGrpSpPr>
            <p:cNvPr id="579620" name="Group 36"/>
            <p:cNvGrpSpPr>
              <a:grpSpLocks/>
            </p:cNvGrpSpPr>
            <p:nvPr/>
          </p:nvGrpSpPr>
          <p:grpSpPr bwMode="auto">
            <a:xfrm>
              <a:off x="4830" y="1752"/>
              <a:ext cx="667" cy="477"/>
              <a:chOff x="2949" y="196"/>
              <a:chExt cx="941" cy="598"/>
            </a:xfrm>
          </p:grpSpPr>
          <p:sp>
            <p:nvSpPr>
              <p:cNvPr id="579621" name="Oval 37"/>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9622" name="Oval 38"/>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9623" name="Oval 39"/>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9624" name="Oval 40"/>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9625" name="Oval 41"/>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9626" name="Oval 42"/>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9627" name="Oval 43"/>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9628" name="Oval 44"/>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9629" name="Freeform 45"/>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9630" name="Freeform 46"/>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9631" name="Freeform 47"/>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sp>
          <p:nvSpPr>
            <p:cNvPr id="579632" name="Text Box 48"/>
            <p:cNvSpPr txBox="1">
              <a:spLocks noChangeArrowheads="1"/>
            </p:cNvSpPr>
            <p:nvPr/>
          </p:nvSpPr>
          <p:spPr bwMode="auto">
            <a:xfrm>
              <a:off x="4967" y="1856"/>
              <a:ext cx="370" cy="222"/>
            </a:xfrm>
            <a:prstGeom prst="rect">
              <a:avLst/>
            </a:prstGeom>
            <a:solidFill>
              <a:srgbClr val="EAEAEA"/>
            </a:solidFill>
            <a:ln w="9525">
              <a:noFill/>
              <a:miter lim="800000"/>
              <a:headEnd/>
              <a:tailEnd/>
            </a:ln>
            <a:effectLst/>
          </p:spPr>
          <p:txBody>
            <a:bodyPr wrap="none">
              <a:spAutoFit/>
            </a:bodyPr>
            <a:lstStyle/>
            <a:p>
              <a:r>
                <a:rPr kumimoji="1" lang="zh-CN" altLang="en-US" sz="2000">
                  <a:solidFill>
                    <a:srgbClr val="333399"/>
                  </a:solidFill>
                  <a:latin typeface="Arial" charset="0"/>
                </a:rPr>
                <a:t>网 </a:t>
              </a:r>
              <a:r>
                <a:rPr kumimoji="1" lang="en-US" altLang="zh-CN" sz="2000">
                  <a:solidFill>
                    <a:srgbClr val="333399"/>
                  </a:solidFill>
                  <a:latin typeface="Arial" charset="0"/>
                </a:rPr>
                <a:t>2</a:t>
              </a:r>
            </a:p>
          </p:txBody>
        </p:sp>
      </p:grpSp>
      <p:sp>
        <p:nvSpPr>
          <p:cNvPr id="579633" name="Line 49"/>
          <p:cNvSpPr>
            <a:spLocks noChangeShapeType="1"/>
          </p:cNvSpPr>
          <p:nvPr/>
        </p:nvSpPr>
        <p:spPr bwMode="auto">
          <a:xfrm>
            <a:off x="3171825" y="2509838"/>
            <a:ext cx="6472238" cy="0"/>
          </a:xfrm>
          <a:prstGeom prst="line">
            <a:avLst/>
          </a:prstGeom>
          <a:noFill/>
          <a:ln w="9525">
            <a:solidFill>
              <a:schemeClr val="tx1"/>
            </a:solidFill>
            <a:round/>
            <a:headEnd/>
            <a:tailEnd/>
          </a:ln>
          <a:effectLst/>
        </p:spPr>
        <p:txBody>
          <a:bodyPr/>
          <a:lstStyle/>
          <a:p>
            <a:endParaRPr lang="zh-CN" altLang="en-US"/>
          </a:p>
        </p:txBody>
      </p:sp>
      <p:pic>
        <p:nvPicPr>
          <p:cNvPr id="579634" name="Picture 50"/>
          <p:cNvPicPr>
            <a:picLocks noChangeArrowheads="1"/>
          </p:cNvPicPr>
          <p:nvPr/>
        </p:nvPicPr>
        <p:blipFill>
          <a:blip r:embed="rId3" cstate="print"/>
          <a:srcRect/>
          <a:stretch>
            <a:fillRect/>
          </a:stretch>
        </p:blipFill>
        <p:spPr bwMode="auto">
          <a:xfrm>
            <a:off x="4121151" y="2355850"/>
            <a:ext cx="728663" cy="338138"/>
          </a:xfrm>
          <a:prstGeom prst="rect">
            <a:avLst/>
          </a:prstGeom>
          <a:noFill/>
          <a:ln w="12699">
            <a:noFill/>
            <a:miter lim="800000"/>
            <a:headEnd/>
            <a:tailEnd/>
          </a:ln>
          <a:effectLst/>
        </p:spPr>
      </p:pic>
      <p:sp>
        <p:nvSpPr>
          <p:cNvPr id="579635" name="Text Box 51"/>
          <p:cNvSpPr txBox="1">
            <a:spLocks noChangeArrowheads="1"/>
          </p:cNvSpPr>
          <p:nvPr/>
        </p:nvSpPr>
        <p:spPr bwMode="auto">
          <a:xfrm>
            <a:off x="7934325" y="2603500"/>
            <a:ext cx="465192"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2</a:t>
            </a:r>
            <a:endParaRPr kumimoji="1" lang="en-US" altLang="zh-CN" sz="2000">
              <a:solidFill>
                <a:srgbClr val="333399"/>
              </a:solidFill>
              <a:latin typeface="Arial" charset="0"/>
            </a:endParaRPr>
          </a:p>
        </p:txBody>
      </p:sp>
      <p:sp>
        <p:nvSpPr>
          <p:cNvPr id="579636" name="Text Box 52"/>
          <p:cNvSpPr txBox="1">
            <a:spLocks noChangeArrowheads="1"/>
          </p:cNvSpPr>
          <p:nvPr/>
        </p:nvSpPr>
        <p:spPr bwMode="auto">
          <a:xfrm>
            <a:off x="4337050" y="2603500"/>
            <a:ext cx="465192"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1</a:t>
            </a:r>
            <a:endParaRPr kumimoji="1" lang="en-US" altLang="zh-CN" sz="2000">
              <a:solidFill>
                <a:srgbClr val="333399"/>
              </a:solidFill>
              <a:latin typeface="Arial" charset="0"/>
            </a:endParaRPr>
          </a:p>
        </p:txBody>
      </p:sp>
      <p:pic>
        <p:nvPicPr>
          <p:cNvPr id="579637" name="Picture 53"/>
          <p:cNvPicPr>
            <a:picLocks noChangeArrowheads="1"/>
          </p:cNvPicPr>
          <p:nvPr/>
        </p:nvPicPr>
        <p:blipFill>
          <a:blip r:embed="rId3" cstate="print"/>
          <a:srcRect/>
          <a:stretch>
            <a:fillRect/>
          </a:stretch>
        </p:blipFill>
        <p:spPr bwMode="auto">
          <a:xfrm>
            <a:off x="7716838" y="2355850"/>
            <a:ext cx="730250" cy="338138"/>
          </a:xfrm>
          <a:prstGeom prst="rect">
            <a:avLst/>
          </a:prstGeom>
          <a:noFill/>
          <a:ln w="12699">
            <a:noFill/>
            <a:miter lim="800000"/>
            <a:headEnd/>
            <a:tailEnd/>
          </a:ln>
          <a:effectLst/>
        </p:spPr>
      </p:pic>
      <p:grpSp>
        <p:nvGrpSpPr>
          <p:cNvPr id="579638" name="Group 54"/>
          <p:cNvGrpSpPr>
            <a:grpSpLocks/>
          </p:cNvGrpSpPr>
          <p:nvPr/>
        </p:nvGrpSpPr>
        <p:grpSpPr bwMode="auto">
          <a:xfrm>
            <a:off x="2233613" y="2078039"/>
            <a:ext cx="1179512" cy="858837"/>
            <a:chOff x="4830" y="1752"/>
            <a:chExt cx="667" cy="477"/>
          </a:xfrm>
        </p:grpSpPr>
        <p:grpSp>
          <p:nvGrpSpPr>
            <p:cNvPr id="579639" name="Group 55"/>
            <p:cNvGrpSpPr>
              <a:grpSpLocks/>
            </p:cNvGrpSpPr>
            <p:nvPr/>
          </p:nvGrpSpPr>
          <p:grpSpPr bwMode="auto">
            <a:xfrm>
              <a:off x="4830" y="1752"/>
              <a:ext cx="667" cy="477"/>
              <a:chOff x="2949" y="196"/>
              <a:chExt cx="941" cy="598"/>
            </a:xfrm>
          </p:grpSpPr>
          <p:sp>
            <p:nvSpPr>
              <p:cNvPr id="579640" name="Oval 56"/>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9641" name="Oval 57"/>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9642" name="Oval 58"/>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9643" name="Oval 59"/>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9644" name="Oval 60"/>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9645" name="Oval 61"/>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9646" name="Oval 62"/>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9647" name="Oval 63"/>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9648" name="Freeform 64"/>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9649" name="Freeform 65"/>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9650" name="Freeform 66"/>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sp>
          <p:nvSpPr>
            <p:cNvPr id="579651" name="Text Box 67"/>
            <p:cNvSpPr txBox="1">
              <a:spLocks noChangeArrowheads="1"/>
            </p:cNvSpPr>
            <p:nvPr/>
          </p:nvSpPr>
          <p:spPr bwMode="auto">
            <a:xfrm>
              <a:off x="4967" y="1856"/>
              <a:ext cx="370" cy="222"/>
            </a:xfrm>
            <a:prstGeom prst="rect">
              <a:avLst/>
            </a:prstGeom>
            <a:solidFill>
              <a:srgbClr val="EAEAEA"/>
            </a:solidFill>
            <a:ln w="9525">
              <a:noFill/>
              <a:miter lim="800000"/>
              <a:headEnd/>
              <a:tailEnd/>
            </a:ln>
            <a:effectLst/>
          </p:spPr>
          <p:txBody>
            <a:bodyPr wrap="none">
              <a:spAutoFit/>
            </a:bodyPr>
            <a:lstStyle/>
            <a:p>
              <a:r>
                <a:rPr kumimoji="1" lang="zh-CN" altLang="en-US" sz="2000">
                  <a:solidFill>
                    <a:srgbClr val="333399"/>
                  </a:solidFill>
                  <a:latin typeface="Arial" charset="0"/>
                </a:rPr>
                <a:t>网 </a:t>
              </a:r>
              <a:r>
                <a:rPr kumimoji="1" lang="en-US" altLang="zh-CN" sz="2000">
                  <a:solidFill>
                    <a:srgbClr val="333399"/>
                  </a:solidFill>
                  <a:latin typeface="Arial" charset="0"/>
                </a:rPr>
                <a:t>1</a:t>
              </a:r>
            </a:p>
          </p:txBody>
        </p:sp>
      </p:grpSp>
      <p:grpSp>
        <p:nvGrpSpPr>
          <p:cNvPr id="579652" name="Group 68"/>
          <p:cNvGrpSpPr>
            <a:grpSpLocks/>
          </p:cNvGrpSpPr>
          <p:nvPr/>
        </p:nvGrpSpPr>
        <p:grpSpPr bwMode="auto">
          <a:xfrm>
            <a:off x="9237663" y="2078039"/>
            <a:ext cx="1179512" cy="858837"/>
            <a:chOff x="4830" y="1752"/>
            <a:chExt cx="667" cy="477"/>
          </a:xfrm>
        </p:grpSpPr>
        <p:grpSp>
          <p:nvGrpSpPr>
            <p:cNvPr id="579653" name="Group 69"/>
            <p:cNvGrpSpPr>
              <a:grpSpLocks/>
            </p:cNvGrpSpPr>
            <p:nvPr/>
          </p:nvGrpSpPr>
          <p:grpSpPr bwMode="auto">
            <a:xfrm>
              <a:off x="4830" y="1752"/>
              <a:ext cx="667" cy="477"/>
              <a:chOff x="2949" y="196"/>
              <a:chExt cx="941" cy="598"/>
            </a:xfrm>
          </p:grpSpPr>
          <p:sp>
            <p:nvSpPr>
              <p:cNvPr id="579654" name="Oval 70"/>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9655" name="Oval 71"/>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9656" name="Oval 72"/>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9657" name="Oval 73"/>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9658" name="Oval 74"/>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9659" name="Oval 75"/>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9660" name="Oval 76"/>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9661" name="Oval 77"/>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9662" name="Freeform 78"/>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9663" name="Freeform 79"/>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9664" name="Freeform 80"/>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sp>
          <p:nvSpPr>
            <p:cNvPr id="579665" name="Text Box 81"/>
            <p:cNvSpPr txBox="1">
              <a:spLocks noChangeArrowheads="1"/>
            </p:cNvSpPr>
            <p:nvPr/>
          </p:nvSpPr>
          <p:spPr bwMode="auto">
            <a:xfrm>
              <a:off x="4967" y="1856"/>
              <a:ext cx="370" cy="222"/>
            </a:xfrm>
            <a:prstGeom prst="rect">
              <a:avLst/>
            </a:prstGeom>
            <a:solidFill>
              <a:srgbClr val="EAEAEA"/>
            </a:solidFill>
            <a:ln w="9525">
              <a:noFill/>
              <a:miter lim="800000"/>
              <a:headEnd/>
              <a:tailEnd/>
            </a:ln>
            <a:effectLst/>
          </p:spPr>
          <p:txBody>
            <a:bodyPr wrap="none">
              <a:spAutoFit/>
            </a:bodyPr>
            <a:lstStyle/>
            <a:p>
              <a:r>
                <a:rPr kumimoji="1" lang="zh-CN" altLang="en-US" sz="2000">
                  <a:solidFill>
                    <a:srgbClr val="333399"/>
                  </a:solidFill>
                  <a:latin typeface="Arial" charset="0"/>
                </a:rPr>
                <a:t>网 </a:t>
              </a:r>
              <a:r>
                <a:rPr kumimoji="1" lang="en-US" altLang="zh-CN" sz="2000">
                  <a:solidFill>
                    <a:srgbClr val="333399"/>
                  </a:solidFill>
                  <a:latin typeface="Arial" charset="0"/>
                </a:rPr>
                <a:t>3</a:t>
              </a:r>
            </a:p>
          </p:txBody>
        </p:sp>
      </p:grpSp>
      <p:grpSp>
        <p:nvGrpSpPr>
          <p:cNvPr id="579666" name="Group 82"/>
          <p:cNvGrpSpPr>
            <a:grpSpLocks/>
          </p:cNvGrpSpPr>
          <p:nvPr/>
        </p:nvGrpSpPr>
        <p:grpSpPr bwMode="auto">
          <a:xfrm>
            <a:off x="5707063" y="2078039"/>
            <a:ext cx="1179512" cy="858837"/>
            <a:chOff x="4830" y="1752"/>
            <a:chExt cx="667" cy="477"/>
          </a:xfrm>
        </p:grpSpPr>
        <p:grpSp>
          <p:nvGrpSpPr>
            <p:cNvPr id="579667" name="Group 83"/>
            <p:cNvGrpSpPr>
              <a:grpSpLocks/>
            </p:cNvGrpSpPr>
            <p:nvPr/>
          </p:nvGrpSpPr>
          <p:grpSpPr bwMode="auto">
            <a:xfrm>
              <a:off x="4830" y="1752"/>
              <a:ext cx="667" cy="477"/>
              <a:chOff x="2949" y="196"/>
              <a:chExt cx="941" cy="598"/>
            </a:xfrm>
          </p:grpSpPr>
          <p:sp>
            <p:nvSpPr>
              <p:cNvPr id="579668" name="Oval 84"/>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9669" name="Oval 85"/>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9670" name="Oval 86"/>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9671" name="Oval 87"/>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9672" name="Oval 88"/>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9673" name="Oval 89"/>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9674" name="Oval 90"/>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9675" name="Oval 91"/>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79676" name="Freeform 92"/>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9677" name="Freeform 93"/>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79678" name="Freeform 94"/>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sp>
          <p:nvSpPr>
            <p:cNvPr id="579679" name="Text Box 95"/>
            <p:cNvSpPr txBox="1">
              <a:spLocks noChangeArrowheads="1"/>
            </p:cNvSpPr>
            <p:nvPr/>
          </p:nvSpPr>
          <p:spPr bwMode="auto">
            <a:xfrm>
              <a:off x="4967" y="1856"/>
              <a:ext cx="370" cy="222"/>
            </a:xfrm>
            <a:prstGeom prst="rect">
              <a:avLst/>
            </a:prstGeom>
            <a:solidFill>
              <a:srgbClr val="EAEAEA"/>
            </a:solidFill>
            <a:ln w="9525">
              <a:noFill/>
              <a:miter lim="800000"/>
              <a:headEnd/>
              <a:tailEnd/>
            </a:ln>
            <a:effectLst/>
          </p:spPr>
          <p:txBody>
            <a:bodyPr wrap="none">
              <a:spAutoFit/>
            </a:bodyPr>
            <a:lstStyle/>
            <a:p>
              <a:r>
                <a:rPr kumimoji="1" lang="zh-CN" altLang="en-US" sz="2000">
                  <a:solidFill>
                    <a:srgbClr val="333399"/>
                  </a:solidFill>
                  <a:latin typeface="Arial" charset="0"/>
                </a:rPr>
                <a:t>网 </a:t>
              </a:r>
              <a:r>
                <a:rPr kumimoji="1" lang="en-US" altLang="zh-CN" sz="2000">
                  <a:solidFill>
                    <a:srgbClr val="333399"/>
                  </a:solidFill>
                  <a:latin typeface="Arial" charset="0"/>
                </a:rPr>
                <a:t>2</a:t>
              </a:r>
            </a:p>
          </p:txBody>
        </p:sp>
      </p:grpSp>
      <p:grpSp>
        <p:nvGrpSpPr>
          <p:cNvPr id="579680" name="Group 96"/>
          <p:cNvGrpSpPr>
            <a:grpSpLocks/>
          </p:cNvGrpSpPr>
          <p:nvPr/>
        </p:nvGrpSpPr>
        <p:grpSpPr bwMode="auto">
          <a:xfrm>
            <a:off x="2212976" y="1989138"/>
            <a:ext cx="1198563" cy="971550"/>
            <a:chOff x="434" y="1298"/>
            <a:chExt cx="755" cy="612"/>
          </a:xfrm>
        </p:grpSpPr>
        <p:sp>
          <p:nvSpPr>
            <p:cNvPr id="579681" name="Line 97"/>
            <p:cNvSpPr>
              <a:spLocks noChangeShapeType="1"/>
            </p:cNvSpPr>
            <p:nvPr/>
          </p:nvSpPr>
          <p:spPr bwMode="auto">
            <a:xfrm>
              <a:off x="434" y="1298"/>
              <a:ext cx="755" cy="612"/>
            </a:xfrm>
            <a:prstGeom prst="line">
              <a:avLst/>
            </a:prstGeom>
            <a:noFill/>
            <a:ln w="76200">
              <a:solidFill>
                <a:schemeClr val="hlink"/>
              </a:solidFill>
              <a:round/>
              <a:headEnd/>
              <a:tailEnd/>
            </a:ln>
            <a:effectLst/>
          </p:spPr>
          <p:txBody>
            <a:bodyPr/>
            <a:lstStyle/>
            <a:p>
              <a:endParaRPr lang="zh-CN" altLang="en-US"/>
            </a:p>
          </p:txBody>
        </p:sp>
        <p:sp>
          <p:nvSpPr>
            <p:cNvPr id="579682" name="Line 98"/>
            <p:cNvSpPr>
              <a:spLocks noChangeShapeType="1"/>
            </p:cNvSpPr>
            <p:nvPr/>
          </p:nvSpPr>
          <p:spPr bwMode="auto">
            <a:xfrm flipH="1">
              <a:off x="434" y="1298"/>
              <a:ext cx="755" cy="612"/>
            </a:xfrm>
            <a:prstGeom prst="line">
              <a:avLst/>
            </a:prstGeom>
            <a:noFill/>
            <a:ln w="76200">
              <a:solidFill>
                <a:schemeClr val="hlink"/>
              </a:solidFill>
              <a:round/>
              <a:headEnd/>
              <a:tailEnd/>
            </a:ln>
            <a:effectLst/>
          </p:spPr>
          <p:txBody>
            <a:bodyPr/>
            <a:lstStyle/>
            <a:p>
              <a:endParaRPr lang="zh-CN" altLang="en-US"/>
            </a:p>
          </p:txBody>
        </p:sp>
      </p:grpSp>
      <p:sp>
        <p:nvSpPr>
          <p:cNvPr id="579683" name="Text Box 99"/>
          <p:cNvSpPr txBox="1">
            <a:spLocks noChangeArrowheads="1"/>
          </p:cNvSpPr>
          <p:nvPr/>
        </p:nvSpPr>
        <p:spPr bwMode="auto">
          <a:xfrm>
            <a:off x="2089151" y="3141663"/>
            <a:ext cx="1630363" cy="366712"/>
          </a:xfrm>
          <a:prstGeom prst="rect">
            <a:avLst/>
          </a:prstGeom>
          <a:noFill/>
          <a:ln w="9525">
            <a:noFill/>
            <a:miter lim="800000"/>
            <a:headEnd/>
            <a:tailEnd/>
          </a:ln>
          <a:effectLst/>
        </p:spPr>
        <p:txBody>
          <a:bodyPr wrap="none">
            <a:spAutoFit/>
          </a:bodyPr>
          <a:lstStyle/>
          <a:p>
            <a:pPr>
              <a:lnSpc>
                <a:spcPct val="90000"/>
              </a:lnSpc>
            </a:pPr>
            <a:r>
              <a:rPr kumimoji="1" lang="zh-CN" altLang="en-US" sz="2000">
                <a:solidFill>
                  <a:srgbClr val="333399"/>
                </a:solidFill>
                <a:latin typeface="Arial" charset="0"/>
              </a:rPr>
              <a:t>网</a:t>
            </a:r>
            <a:r>
              <a:rPr kumimoji="1" lang="zh-CN" altLang="en-US" sz="1000">
                <a:solidFill>
                  <a:srgbClr val="333399"/>
                </a:solidFill>
                <a:latin typeface="Arial" charset="0"/>
              </a:rPr>
              <a:t> </a:t>
            </a:r>
            <a:r>
              <a:rPr kumimoji="1" lang="en-US" altLang="zh-CN" sz="2000">
                <a:solidFill>
                  <a:srgbClr val="333399"/>
                </a:solidFill>
                <a:latin typeface="Arial" charset="0"/>
              </a:rPr>
              <a:t>1</a:t>
            </a:r>
            <a:r>
              <a:rPr kumimoji="1" lang="zh-CN" altLang="en-US" sz="2000">
                <a:solidFill>
                  <a:srgbClr val="333399"/>
                </a:solidFill>
                <a:latin typeface="Arial" charset="0"/>
              </a:rPr>
              <a:t>出了故障</a:t>
            </a:r>
          </a:p>
        </p:txBody>
      </p:sp>
      <p:sp>
        <p:nvSpPr>
          <p:cNvPr id="579684" name="Text Box 100"/>
          <p:cNvSpPr txBox="1">
            <a:spLocks noChangeArrowheads="1"/>
          </p:cNvSpPr>
          <p:nvPr/>
        </p:nvSpPr>
        <p:spPr bwMode="auto">
          <a:xfrm>
            <a:off x="1770063" y="188914"/>
            <a:ext cx="438150" cy="13112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正</a:t>
            </a:r>
          </a:p>
          <a:p>
            <a:r>
              <a:rPr kumimoji="1" lang="zh-CN" altLang="en-US" sz="2000">
                <a:solidFill>
                  <a:srgbClr val="333399"/>
                </a:solidFill>
                <a:latin typeface="Arial" charset="0"/>
              </a:rPr>
              <a:t>常</a:t>
            </a:r>
          </a:p>
          <a:p>
            <a:r>
              <a:rPr kumimoji="1" lang="zh-CN" altLang="en-US" sz="2000">
                <a:solidFill>
                  <a:srgbClr val="333399"/>
                </a:solidFill>
                <a:latin typeface="Arial" charset="0"/>
              </a:rPr>
              <a:t>情</a:t>
            </a:r>
          </a:p>
          <a:p>
            <a:r>
              <a:rPr kumimoji="1" lang="zh-CN" altLang="en-US" sz="2000">
                <a:solidFill>
                  <a:srgbClr val="333399"/>
                </a:solidFill>
                <a:latin typeface="Arial" charset="0"/>
              </a:rPr>
              <a:t>况</a:t>
            </a:r>
          </a:p>
        </p:txBody>
      </p:sp>
      <p:grpSp>
        <p:nvGrpSpPr>
          <p:cNvPr id="579685" name="Group 101"/>
          <p:cNvGrpSpPr>
            <a:grpSpLocks/>
          </p:cNvGrpSpPr>
          <p:nvPr/>
        </p:nvGrpSpPr>
        <p:grpSpPr bwMode="auto">
          <a:xfrm>
            <a:off x="3773488" y="382589"/>
            <a:ext cx="1471612" cy="312737"/>
            <a:chOff x="1491" y="212"/>
            <a:chExt cx="853" cy="240"/>
          </a:xfrm>
        </p:grpSpPr>
        <p:sp>
          <p:nvSpPr>
            <p:cNvPr id="579686" name="AutoShape 102"/>
            <p:cNvSpPr>
              <a:spLocks noChangeArrowheads="1"/>
            </p:cNvSpPr>
            <p:nvPr/>
          </p:nvSpPr>
          <p:spPr bwMode="auto">
            <a:xfrm>
              <a:off x="2089" y="271"/>
              <a:ext cx="255" cy="122"/>
            </a:xfrm>
            <a:prstGeom prst="rightArrow">
              <a:avLst>
                <a:gd name="adj1" fmla="val 50000"/>
                <a:gd name="adj2" fmla="val 52254"/>
              </a:avLst>
            </a:prstGeom>
            <a:solidFill>
              <a:srgbClr val="CCECFF"/>
            </a:solidFill>
            <a:ln w="9525">
              <a:solidFill>
                <a:schemeClr val="tx1"/>
              </a:solidFill>
              <a:miter lim="800000"/>
              <a:headEnd/>
              <a:tailEnd/>
            </a:ln>
            <a:effectLst/>
          </p:spPr>
          <p:txBody>
            <a:bodyPr wrap="none" anchor="ctr"/>
            <a:lstStyle/>
            <a:p>
              <a:endParaRPr lang="zh-CN" altLang="en-US"/>
            </a:p>
          </p:txBody>
        </p:sp>
        <p:sp>
          <p:nvSpPr>
            <p:cNvPr id="579687" name="Rectangle 103"/>
            <p:cNvSpPr>
              <a:spLocks noChangeArrowheads="1"/>
            </p:cNvSpPr>
            <p:nvPr/>
          </p:nvSpPr>
          <p:spPr bwMode="auto">
            <a:xfrm>
              <a:off x="1491" y="212"/>
              <a:ext cx="632" cy="240"/>
            </a:xfrm>
            <a:prstGeom prst="rect">
              <a:avLst/>
            </a:prstGeom>
            <a:solidFill>
              <a:srgbClr val="CCECFF"/>
            </a:solidFill>
            <a:ln w="9525">
              <a:solidFill>
                <a:schemeClr val="tx1"/>
              </a:solidFill>
              <a:miter lim="800000"/>
              <a:headEnd/>
              <a:tailEnd/>
            </a:ln>
            <a:effectLst/>
          </p:spPr>
          <p:txBody>
            <a:bodyPr wrap="none" anchor="ctr"/>
            <a:lstStyle/>
            <a:p>
              <a:endParaRPr lang="zh-CN" altLang="en-US"/>
            </a:p>
          </p:txBody>
        </p:sp>
      </p:grpSp>
      <p:sp>
        <p:nvSpPr>
          <p:cNvPr id="579688" name="Text Box 104"/>
          <p:cNvSpPr txBox="1">
            <a:spLocks noChangeArrowheads="1"/>
          </p:cNvSpPr>
          <p:nvPr/>
        </p:nvSpPr>
        <p:spPr bwMode="auto">
          <a:xfrm>
            <a:off x="3792539" y="457201"/>
            <a:ext cx="885825" cy="244475"/>
          </a:xfrm>
          <a:prstGeom prst="rect">
            <a:avLst/>
          </a:prstGeom>
          <a:noFill/>
          <a:ln w="9525">
            <a:noFill/>
            <a:miter lim="800000"/>
            <a:headEnd/>
            <a:tailEnd/>
          </a:ln>
          <a:effectLst/>
        </p:spPr>
        <p:txBody>
          <a:bodyPr wrap="none">
            <a:spAutoFit/>
          </a:bodyPr>
          <a:lstStyle/>
          <a:p>
            <a:pPr>
              <a:lnSpc>
                <a:spcPct val="50000"/>
              </a:lnSpc>
            </a:pPr>
            <a:r>
              <a:rPr kumimoji="1" lang="en-US" altLang="zh-CN" sz="2000">
                <a:solidFill>
                  <a:srgbClr val="333399"/>
                </a:solidFill>
                <a:latin typeface="Arial" charset="0"/>
              </a:rPr>
              <a:t>1  1  </a:t>
            </a:r>
            <a:r>
              <a:rPr kumimoji="1" lang="en-US" altLang="zh-CN" sz="2000">
                <a:solidFill>
                  <a:srgbClr val="333399"/>
                </a:solidFill>
                <a:latin typeface="Arial" charset="0"/>
                <a:sym typeface="Symbol" pitchFamily="18" charset="2"/>
              </a:rPr>
              <a:t></a:t>
            </a:r>
            <a:endParaRPr kumimoji="1" lang="en-US" altLang="zh-CN" sz="2000" baseline="-25000">
              <a:solidFill>
                <a:srgbClr val="333399"/>
              </a:solidFill>
              <a:latin typeface="Arial" charset="0"/>
              <a:sym typeface="Symbol" pitchFamily="18" charset="2"/>
            </a:endParaRPr>
          </a:p>
        </p:txBody>
      </p:sp>
      <p:sp>
        <p:nvSpPr>
          <p:cNvPr id="579689" name="Text Box 105"/>
          <p:cNvSpPr txBox="1">
            <a:spLocks noChangeArrowheads="1"/>
          </p:cNvSpPr>
          <p:nvPr/>
        </p:nvSpPr>
        <p:spPr bwMode="auto">
          <a:xfrm rot="5400000">
            <a:off x="7814469" y="4591844"/>
            <a:ext cx="539750" cy="519112"/>
          </a:xfrm>
          <a:prstGeom prst="rect">
            <a:avLst/>
          </a:prstGeom>
          <a:noFill/>
          <a:ln w="9525">
            <a:noFill/>
            <a:miter lim="800000"/>
            <a:headEnd/>
            <a:tailEnd/>
          </a:ln>
          <a:effectLst/>
        </p:spPr>
        <p:txBody>
          <a:bodyPr wrap="none">
            <a:spAutoFit/>
          </a:bodyPr>
          <a:lstStyle/>
          <a:p>
            <a:r>
              <a:rPr kumimoji="1" lang="en-US" altLang="zh-CN" b="1">
                <a:solidFill>
                  <a:srgbClr val="333399"/>
                </a:solidFill>
                <a:latin typeface="Arial" charset="0"/>
              </a:rPr>
              <a:t>…</a:t>
            </a:r>
          </a:p>
        </p:txBody>
      </p:sp>
      <p:grpSp>
        <p:nvGrpSpPr>
          <p:cNvPr id="579690" name="Group 106"/>
          <p:cNvGrpSpPr>
            <a:grpSpLocks/>
          </p:cNvGrpSpPr>
          <p:nvPr/>
        </p:nvGrpSpPr>
        <p:grpSpPr bwMode="auto">
          <a:xfrm>
            <a:off x="4046538" y="4292600"/>
            <a:ext cx="1471612" cy="312738"/>
            <a:chOff x="1491" y="212"/>
            <a:chExt cx="853" cy="240"/>
          </a:xfrm>
        </p:grpSpPr>
        <p:sp>
          <p:nvSpPr>
            <p:cNvPr id="579691" name="AutoShape 107"/>
            <p:cNvSpPr>
              <a:spLocks noChangeArrowheads="1"/>
            </p:cNvSpPr>
            <p:nvPr/>
          </p:nvSpPr>
          <p:spPr bwMode="auto">
            <a:xfrm>
              <a:off x="2089" y="271"/>
              <a:ext cx="255" cy="122"/>
            </a:xfrm>
            <a:prstGeom prst="rightArrow">
              <a:avLst>
                <a:gd name="adj1" fmla="val 50000"/>
                <a:gd name="adj2" fmla="val 52254"/>
              </a:avLst>
            </a:prstGeom>
            <a:solidFill>
              <a:srgbClr val="CCECFF"/>
            </a:solidFill>
            <a:ln w="9525">
              <a:solidFill>
                <a:schemeClr val="tx1"/>
              </a:solidFill>
              <a:miter lim="800000"/>
              <a:headEnd/>
              <a:tailEnd/>
            </a:ln>
            <a:effectLst/>
          </p:spPr>
          <p:txBody>
            <a:bodyPr wrap="none" anchor="ctr"/>
            <a:lstStyle/>
            <a:p>
              <a:endParaRPr lang="zh-CN" altLang="en-US"/>
            </a:p>
          </p:txBody>
        </p:sp>
        <p:sp>
          <p:nvSpPr>
            <p:cNvPr id="579692" name="Rectangle 108"/>
            <p:cNvSpPr>
              <a:spLocks noChangeArrowheads="1"/>
            </p:cNvSpPr>
            <p:nvPr/>
          </p:nvSpPr>
          <p:spPr bwMode="auto">
            <a:xfrm>
              <a:off x="1491" y="212"/>
              <a:ext cx="632" cy="240"/>
            </a:xfrm>
            <a:prstGeom prst="rect">
              <a:avLst/>
            </a:prstGeom>
            <a:solidFill>
              <a:srgbClr val="CCECFF"/>
            </a:solidFill>
            <a:ln w="9525">
              <a:solidFill>
                <a:schemeClr val="tx1"/>
              </a:solidFill>
              <a:miter lim="800000"/>
              <a:headEnd/>
              <a:tailEnd/>
            </a:ln>
            <a:effectLst/>
          </p:spPr>
          <p:txBody>
            <a:bodyPr wrap="none" anchor="ctr"/>
            <a:lstStyle/>
            <a:p>
              <a:endParaRPr lang="zh-CN" altLang="en-US"/>
            </a:p>
          </p:txBody>
        </p:sp>
      </p:grpSp>
      <p:grpSp>
        <p:nvGrpSpPr>
          <p:cNvPr id="579693" name="Group 109"/>
          <p:cNvGrpSpPr>
            <a:grpSpLocks/>
          </p:cNvGrpSpPr>
          <p:nvPr/>
        </p:nvGrpSpPr>
        <p:grpSpPr bwMode="auto">
          <a:xfrm>
            <a:off x="4046538" y="3213100"/>
            <a:ext cx="1471612" cy="312738"/>
            <a:chOff x="1491" y="212"/>
            <a:chExt cx="853" cy="240"/>
          </a:xfrm>
        </p:grpSpPr>
        <p:sp>
          <p:nvSpPr>
            <p:cNvPr id="579694" name="AutoShape 110"/>
            <p:cNvSpPr>
              <a:spLocks noChangeArrowheads="1"/>
            </p:cNvSpPr>
            <p:nvPr/>
          </p:nvSpPr>
          <p:spPr bwMode="auto">
            <a:xfrm>
              <a:off x="2089" y="271"/>
              <a:ext cx="255" cy="122"/>
            </a:xfrm>
            <a:prstGeom prst="rightArrow">
              <a:avLst>
                <a:gd name="adj1" fmla="val 50000"/>
                <a:gd name="adj2" fmla="val 52254"/>
              </a:avLst>
            </a:prstGeom>
            <a:solidFill>
              <a:srgbClr val="CCECFF"/>
            </a:solidFill>
            <a:ln w="9525">
              <a:solidFill>
                <a:schemeClr val="tx1"/>
              </a:solidFill>
              <a:miter lim="800000"/>
              <a:headEnd/>
              <a:tailEnd/>
            </a:ln>
            <a:effectLst/>
          </p:spPr>
          <p:txBody>
            <a:bodyPr wrap="none" anchor="ctr"/>
            <a:lstStyle/>
            <a:p>
              <a:endParaRPr lang="zh-CN" altLang="en-US"/>
            </a:p>
          </p:txBody>
        </p:sp>
        <p:sp>
          <p:nvSpPr>
            <p:cNvPr id="579695" name="Rectangle 111"/>
            <p:cNvSpPr>
              <a:spLocks noChangeArrowheads="1"/>
            </p:cNvSpPr>
            <p:nvPr/>
          </p:nvSpPr>
          <p:spPr bwMode="auto">
            <a:xfrm>
              <a:off x="1491" y="212"/>
              <a:ext cx="632" cy="240"/>
            </a:xfrm>
            <a:prstGeom prst="rect">
              <a:avLst/>
            </a:prstGeom>
            <a:solidFill>
              <a:srgbClr val="CCECFF"/>
            </a:solidFill>
            <a:ln w="9525">
              <a:solidFill>
                <a:schemeClr val="tx1"/>
              </a:solidFill>
              <a:miter lim="800000"/>
              <a:headEnd/>
              <a:tailEnd/>
            </a:ln>
            <a:effectLst/>
          </p:spPr>
          <p:txBody>
            <a:bodyPr wrap="none" anchor="ctr"/>
            <a:lstStyle/>
            <a:p>
              <a:endParaRPr lang="zh-CN" altLang="en-US"/>
            </a:p>
          </p:txBody>
        </p:sp>
      </p:grpSp>
      <p:sp>
        <p:nvSpPr>
          <p:cNvPr id="579696" name="Text Box 112"/>
          <p:cNvSpPr txBox="1">
            <a:spLocks noChangeArrowheads="1"/>
          </p:cNvSpPr>
          <p:nvPr/>
        </p:nvSpPr>
        <p:spPr bwMode="auto">
          <a:xfrm>
            <a:off x="4010026" y="3279776"/>
            <a:ext cx="1027113" cy="244475"/>
          </a:xfrm>
          <a:prstGeom prst="rect">
            <a:avLst/>
          </a:prstGeom>
          <a:noFill/>
          <a:ln w="9525">
            <a:noFill/>
            <a:miter lim="800000"/>
            <a:headEnd/>
            <a:tailEnd/>
          </a:ln>
          <a:effectLst/>
        </p:spPr>
        <p:txBody>
          <a:bodyPr wrap="none">
            <a:spAutoFit/>
          </a:bodyPr>
          <a:lstStyle/>
          <a:p>
            <a:pPr>
              <a:lnSpc>
                <a:spcPct val="50000"/>
              </a:lnSpc>
            </a:pPr>
            <a:r>
              <a:rPr kumimoji="1" lang="en-US" altLang="zh-CN" sz="2000">
                <a:solidFill>
                  <a:srgbClr val="333399"/>
                </a:solidFill>
                <a:latin typeface="Arial" charset="0"/>
              </a:rPr>
              <a:t>1  16  </a:t>
            </a:r>
            <a:r>
              <a:rPr kumimoji="1" lang="en-US" altLang="zh-CN" sz="2000">
                <a:solidFill>
                  <a:srgbClr val="333399"/>
                </a:solidFill>
                <a:latin typeface="Arial" charset="0"/>
                <a:sym typeface="Symbol" pitchFamily="18" charset="2"/>
              </a:rPr>
              <a:t></a:t>
            </a:r>
            <a:endParaRPr kumimoji="1" lang="en-US" altLang="zh-CN" sz="2000" baseline="-25000">
              <a:solidFill>
                <a:srgbClr val="333399"/>
              </a:solidFill>
              <a:latin typeface="Arial" charset="0"/>
              <a:sym typeface="Symbol" pitchFamily="18" charset="2"/>
            </a:endParaRPr>
          </a:p>
        </p:txBody>
      </p:sp>
      <p:grpSp>
        <p:nvGrpSpPr>
          <p:cNvPr id="579697" name="Group 113"/>
          <p:cNvGrpSpPr>
            <a:grpSpLocks/>
          </p:cNvGrpSpPr>
          <p:nvPr/>
        </p:nvGrpSpPr>
        <p:grpSpPr bwMode="auto">
          <a:xfrm>
            <a:off x="4008438" y="3716339"/>
            <a:ext cx="1509712" cy="312737"/>
            <a:chOff x="1565" y="2478"/>
            <a:chExt cx="951" cy="197"/>
          </a:xfrm>
        </p:grpSpPr>
        <p:grpSp>
          <p:nvGrpSpPr>
            <p:cNvPr id="579698" name="Group 114"/>
            <p:cNvGrpSpPr>
              <a:grpSpLocks/>
            </p:cNvGrpSpPr>
            <p:nvPr/>
          </p:nvGrpSpPr>
          <p:grpSpPr bwMode="auto">
            <a:xfrm>
              <a:off x="1589" y="2478"/>
              <a:ext cx="927" cy="197"/>
              <a:chOff x="1491" y="212"/>
              <a:chExt cx="853" cy="240"/>
            </a:xfrm>
          </p:grpSpPr>
          <p:sp>
            <p:nvSpPr>
              <p:cNvPr id="579699" name="AutoShape 115"/>
              <p:cNvSpPr>
                <a:spLocks noChangeArrowheads="1"/>
              </p:cNvSpPr>
              <p:nvPr/>
            </p:nvSpPr>
            <p:spPr bwMode="auto">
              <a:xfrm>
                <a:off x="2089" y="271"/>
                <a:ext cx="255" cy="122"/>
              </a:xfrm>
              <a:prstGeom prst="rightArrow">
                <a:avLst>
                  <a:gd name="adj1" fmla="val 50000"/>
                  <a:gd name="adj2" fmla="val 52254"/>
                </a:avLst>
              </a:prstGeom>
              <a:solidFill>
                <a:srgbClr val="CCECFF"/>
              </a:solidFill>
              <a:ln w="9525">
                <a:solidFill>
                  <a:schemeClr val="tx1"/>
                </a:solidFill>
                <a:miter lim="800000"/>
                <a:headEnd/>
                <a:tailEnd/>
              </a:ln>
              <a:effectLst/>
            </p:spPr>
            <p:txBody>
              <a:bodyPr wrap="none" anchor="ctr"/>
              <a:lstStyle/>
              <a:p>
                <a:endParaRPr lang="zh-CN" altLang="en-US"/>
              </a:p>
            </p:txBody>
          </p:sp>
          <p:sp>
            <p:nvSpPr>
              <p:cNvPr id="579700" name="Rectangle 116"/>
              <p:cNvSpPr>
                <a:spLocks noChangeArrowheads="1"/>
              </p:cNvSpPr>
              <p:nvPr/>
            </p:nvSpPr>
            <p:spPr bwMode="auto">
              <a:xfrm>
                <a:off x="1491" y="212"/>
                <a:ext cx="632" cy="240"/>
              </a:xfrm>
              <a:prstGeom prst="rect">
                <a:avLst/>
              </a:prstGeom>
              <a:solidFill>
                <a:srgbClr val="CCECFF"/>
              </a:solidFill>
              <a:ln w="9525">
                <a:solidFill>
                  <a:schemeClr val="tx1"/>
                </a:solidFill>
                <a:miter lim="800000"/>
                <a:headEnd/>
                <a:tailEnd/>
              </a:ln>
              <a:effectLst/>
            </p:spPr>
            <p:txBody>
              <a:bodyPr wrap="none" anchor="ctr"/>
              <a:lstStyle/>
              <a:p>
                <a:endParaRPr lang="zh-CN" altLang="en-US"/>
              </a:p>
            </p:txBody>
          </p:sp>
        </p:grpSp>
        <p:sp>
          <p:nvSpPr>
            <p:cNvPr id="579701" name="Text Box 117"/>
            <p:cNvSpPr txBox="1">
              <a:spLocks noChangeArrowheads="1"/>
            </p:cNvSpPr>
            <p:nvPr/>
          </p:nvSpPr>
          <p:spPr bwMode="auto">
            <a:xfrm>
              <a:off x="1565" y="2518"/>
              <a:ext cx="650" cy="155"/>
            </a:xfrm>
            <a:prstGeom prst="rect">
              <a:avLst/>
            </a:prstGeom>
            <a:noFill/>
            <a:ln w="9525">
              <a:noFill/>
              <a:miter lim="800000"/>
              <a:headEnd/>
              <a:tailEnd/>
            </a:ln>
            <a:effectLst/>
          </p:spPr>
          <p:txBody>
            <a:bodyPr wrap="none">
              <a:spAutoFit/>
            </a:bodyPr>
            <a:lstStyle/>
            <a:p>
              <a:pPr>
                <a:lnSpc>
                  <a:spcPct val="50000"/>
                </a:lnSpc>
              </a:pPr>
              <a:r>
                <a:rPr kumimoji="1" lang="en-US" altLang="zh-CN" sz="2000">
                  <a:solidFill>
                    <a:srgbClr val="333399"/>
                  </a:solidFill>
                  <a:latin typeface="Arial" charset="0"/>
                </a:rPr>
                <a:t>1  3  </a:t>
              </a:r>
              <a:r>
                <a:rPr kumimoji="1" lang="en-US" altLang="zh-CN" sz="2000">
                  <a:solidFill>
                    <a:srgbClr val="333399"/>
                  </a:solidFill>
                  <a:latin typeface="Arial" charset="0"/>
                  <a:sym typeface="Symbol" pitchFamily="18" charset="2"/>
                </a:rPr>
                <a:t>R</a:t>
              </a:r>
              <a:r>
                <a:rPr kumimoji="1" lang="en-US" altLang="zh-CN" sz="2000" baseline="-25000">
                  <a:solidFill>
                    <a:srgbClr val="333399"/>
                  </a:solidFill>
                  <a:latin typeface="Arial" charset="0"/>
                  <a:sym typeface="Symbol" pitchFamily="18" charset="2"/>
                </a:rPr>
                <a:t>2</a:t>
              </a:r>
            </a:p>
          </p:txBody>
        </p:sp>
      </p:grpSp>
      <p:sp>
        <p:nvSpPr>
          <p:cNvPr id="579702" name="Text Box 118"/>
          <p:cNvSpPr txBox="1">
            <a:spLocks noChangeArrowheads="1"/>
          </p:cNvSpPr>
          <p:nvPr/>
        </p:nvSpPr>
        <p:spPr bwMode="auto">
          <a:xfrm>
            <a:off x="4040189" y="4370389"/>
            <a:ext cx="1032655" cy="246221"/>
          </a:xfrm>
          <a:prstGeom prst="rect">
            <a:avLst/>
          </a:prstGeom>
          <a:noFill/>
          <a:ln w="9525">
            <a:noFill/>
            <a:miter lim="800000"/>
            <a:headEnd/>
            <a:tailEnd/>
          </a:ln>
          <a:effectLst/>
        </p:spPr>
        <p:txBody>
          <a:bodyPr wrap="none">
            <a:spAutoFit/>
          </a:bodyPr>
          <a:lstStyle/>
          <a:p>
            <a:pPr>
              <a:lnSpc>
                <a:spcPct val="50000"/>
              </a:lnSpc>
            </a:pPr>
            <a:r>
              <a:rPr kumimoji="1" lang="en-US" altLang="zh-CN" sz="2000">
                <a:solidFill>
                  <a:srgbClr val="333399"/>
                </a:solidFill>
                <a:latin typeface="Arial" charset="0"/>
              </a:rPr>
              <a:t>1  5  </a:t>
            </a:r>
            <a:r>
              <a:rPr kumimoji="1" lang="en-US" altLang="zh-CN" sz="2000">
                <a:solidFill>
                  <a:srgbClr val="333399"/>
                </a:solidFill>
                <a:latin typeface="Arial" charset="0"/>
                <a:sym typeface="Symbol" pitchFamily="18" charset="2"/>
              </a:rPr>
              <a:t>R</a:t>
            </a:r>
            <a:r>
              <a:rPr kumimoji="1" lang="en-US" altLang="zh-CN" sz="2000" baseline="-25000">
                <a:solidFill>
                  <a:srgbClr val="333399"/>
                </a:solidFill>
                <a:latin typeface="Arial" charset="0"/>
                <a:sym typeface="Symbol" pitchFamily="18" charset="2"/>
              </a:rPr>
              <a:t>2</a:t>
            </a:r>
          </a:p>
        </p:txBody>
      </p:sp>
      <p:grpSp>
        <p:nvGrpSpPr>
          <p:cNvPr id="579703" name="Group 119"/>
          <p:cNvGrpSpPr>
            <a:grpSpLocks/>
          </p:cNvGrpSpPr>
          <p:nvPr/>
        </p:nvGrpSpPr>
        <p:grpSpPr bwMode="auto">
          <a:xfrm>
            <a:off x="4017964" y="5157796"/>
            <a:ext cx="1500187" cy="331788"/>
            <a:chOff x="1571" y="3313"/>
            <a:chExt cx="945" cy="209"/>
          </a:xfrm>
        </p:grpSpPr>
        <p:grpSp>
          <p:nvGrpSpPr>
            <p:cNvPr id="579704" name="Group 120"/>
            <p:cNvGrpSpPr>
              <a:grpSpLocks/>
            </p:cNvGrpSpPr>
            <p:nvPr/>
          </p:nvGrpSpPr>
          <p:grpSpPr bwMode="auto">
            <a:xfrm>
              <a:off x="1589" y="3313"/>
              <a:ext cx="927" cy="197"/>
              <a:chOff x="1491" y="212"/>
              <a:chExt cx="853" cy="240"/>
            </a:xfrm>
          </p:grpSpPr>
          <p:sp>
            <p:nvSpPr>
              <p:cNvPr id="579705" name="AutoShape 121"/>
              <p:cNvSpPr>
                <a:spLocks noChangeArrowheads="1"/>
              </p:cNvSpPr>
              <p:nvPr/>
            </p:nvSpPr>
            <p:spPr bwMode="auto">
              <a:xfrm>
                <a:off x="2089" y="271"/>
                <a:ext cx="255" cy="122"/>
              </a:xfrm>
              <a:prstGeom prst="rightArrow">
                <a:avLst>
                  <a:gd name="adj1" fmla="val 50000"/>
                  <a:gd name="adj2" fmla="val 52254"/>
                </a:avLst>
              </a:prstGeom>
              <a:solidFill>
                <a:srgbClr val="CCECFF"/>
              </a:solidFill>
              <a:ln w="9525">
                <a:solidFill>
                  <a:schemeClr val="tx1"/>
                </a:solidFill>
                <a:miter lim="800000"/>
                <a:headEnd/>
                <a:tailEnd/>
              </a:ln>
              <a:effectLst/>
            </p:spPr>
            <p:txBody>
              <a:bodyPr wrap="none" anchor="ctr"/>
              <a:lstStyle/>
              <a:p>
                <a:endParaRPr lang="zh-CN" altLang="en-US"/>
              </a:p>
            </p:txBody>
          </p:sp>
          <p:sp>
            <p:nvSpPr>
              <p:cNvPr id="579706" name="Rectangle 122"/>
              <p:cNvSpPr>
                <a:spLocks noChangeArrowheads="1"/>
              </p:cNvSpPr>
              <p:nvPr/>
            </p:nvSpPr>
            <p:spPr bwMode="auto">
              <a:xfrm>
                <a:off x="1491" y="212"/>
                <a:ext cx="632" cy="240"/>
              </a:xfrm>
              <a:prstGeom prst="rect">
                <a:avLst/>
              </a:prstGeom>
              <a:solidFill>
                <a:srgbClr val="CCECFF"/>
              </a:solidFill>
              <a:ln w="9525">
                <a:solidFill>
                  <a:schemeClr val="tx1"/>
                </a:solidFill>
                <a:miter lim="800000"/>
                <a:headEnd/>
                <a:tailEnd/>
              </a:ln>
              <a:effectLst/>
            </p:spPr>
            <p:txBody>
              <a:bodyPr wrap="none" anchor="ctr"/>
              <a:lstStyle/>
              <a:p>
                <a:endParaRPr lang="zh-CN" altLang="en-US"/>
              </a:p>
            </p:txBody>
          </p:sp>
        </p:grpSp>
        <p:sp>
          <p:nvSpPr>
            <p:cNvPr id="579707" name="Text Box 123"/>
            <p:cNvSpPr txBox="1">
              <a:spLocks noChangeArrowheads="1"/>
            </p:cNvSpPr>
            <p:nvPr/>
          </p:nvSpPr>
          <p:spPr bwMode="auto">
            <a:xfrm>
              <a:off x="1571" y="3367"/>
              <a:ext cx="740" cy="155"/>
            </a:xfrm>
            <a:prstGeom prst="rect">
              <a:avLst/>
            </a:prstGeom>
            <a:noFill/>
            <a:ln w="9525">
              <a:noFill/>
              <a:miter lim="800000"/>
              <a:headEnd/>
              <a:tailEnd/>
            </a:ln>
            <a:effectLst/>
          </p:spPr>
          <p:txBody>
            <a:bodyPr wrap="none">
              <a:spAutoFit/>
            </a:bodyPr>
            <a:lstStyle/>
            <a:p>
              <a:pPr>
                <a:lnSpc>
                  <a:spcPct val="50000"/>
                </a:lnSpc>
              </a:pPr>
              <a:r>
                <a:rPr kumimoji="1" lang="en-US" altLang="zh-CN" sz="2000">
                  <a:solidFill>
                    <a:srgbClr val="333399"/>
                  </a:solidFill>
                  <a:latin typeface="Arial" charset="0"/>
                </a:rPr>
                <a:t>1  16  </a:t>
              </a:r>
              <a:r>
                <a:rPr kumimoji="1" lang="en-US" altLang="zh-CN" sz="2000">
                  <a:solidFill>
                    <a:srgbClr val="333399"/>
                  </a:solidFill>
                  <a:latin typeface="Arial" charset="0"/>
                  <a:sym typeface="Symbol" pitchFamily="18" charset="2"/>
                </a:rPr>
                <a:t>R</a:t>
              </a:r>
              <a:r>
                <a:rPr kumimoji="1" lang="en-US" altLang="zh-CN" sz="2000" baseline="-25000">
                  <a:solidFill>
                    <a:srgbClr val="333399"/>
                  </a:solidFill>
                  <a:latin typeface="Arial" charset="0"/>
                  <a:sym typeface="Symbol" pitchFamily="18" charset="2"/>
                </a:rPr>
                <a:t>2</a:t>
              </a:r>
            </a:p>
          </p:txBody>
        </p:sp>
      </p:grpSp>
      <p:grpSp>
        <p:nvGrpSpPr>
          <p:cNvPr id="579708" name="Group 124"/>
          <p:cNvGrpSpPr>
            <a:grpSpLocks/>
          </p:cNvGrpSpPr>
          <p:nvPr/>
        </p:nvGrpSpPr>
        <p:grpSpPr bwMode="auto">
          <a:xfrm flipH="1">
            <a:off x="7104063" y="404814"/>
            <a:ext cx="1471612" cy="312737"/>
            <a:chOff x="1491" y="212"/>
            <a:chExt cx="853" cy="240"/>
          </a:xfrm>
        </p:grpSpPr>
        <p:sp>
          <p:nvSpPr>
            <p:cNvPr id="579709" name="AutoShape 125"/>
            <p:cNvSpPr>
              <a:spLocks noChangeArrowheads="1"/>
            </p:cNvSpPr>
            <p:nvPr/>
          </p:nvSpPr>
          <p:spPr bwMode="auto">
            <a:xfrm>
              <a:off x="2089" y="271"/>
              <a:ext cx="255" cy="122"/>
            </a:xfrm>
            <a:prstGeom prst="rightArrow">
              <a:avLst>
                <a:gd name="adj1" fmla="val 50000"/>
                <a:gd name="adj2" fmla="val 52254"/>
              </a:avLst>
            </a:prstGeom>
            <a:solidFill>
              <a:srgbClr val="FFFF99"/>
            </a:solidFill>
            <a:ln w="9525">
              <a:solidFill>
                <a:schemeClr val="tx1"/>
              </a:solidFill>
              <a:miter lim="800000"/>
              <a:headEnd/>
              <a:tailEnd/>
            </a:ln>
            <a:effectLst/>
          </p:spPr>
          <p:txBody>
            <a:bodyPr wrap="none" anchor="ctr"/>
            <a:lstStyle/>
            <a:p>
              <a:endParaRPr lang="zh-CN" altLang="en-US"/>
            </a:p>
          </p:txBody>
        </p:sp>
        <p:sp>
          <p:nvSpPr>
            <p:cNvPr id="579710" name="Rectangle 126"/>
            <p:cNvSpPr>
              <a:spLocks noChangeArrowheads="1"/>
            </p:cNvSpPr>
            <p:nvPr/>
          </p:nvSpPr>
          <p:spPr bwMode="auto">
            <a:xfrm>
              <a:off x="1491" y="212"/>
              <a:ext cx="632" cy="240"/>
            </a:xfrm>
            <a:prstGeom prst="rect">
              <a:avLst/>
            </a:prstGeom>
            <a:solidFill>
              <a:srgbClr val="FFFF99"/>
            </a:solidFill>
            <a:ln w="9525">
              <a:solidFill>
                <a:schemeClr val="tx1"/>
              </a:solidFill>
              <a:miter lim="800000"/>
              <a:headEnd/>
              <a:tailEnd/>
            </a:ln>
            <a:effectLst/>
          </p:spPr>
          <p:txBody>
            <a:bodyPr wrap="none" anchor="ctr"/>
            <a:lstStyle/>
            <a:p>
              <a:endParaRPr lang="zh-CN" altLang="en-US"/>
            </a:p>
          </p:txBody>
        </p:sp>
      </p:grpSp>
      <p:sp>
        <p:nvSpPr>
          <p:cNvPr id="579711" name="Text Box 127"/>
          <p:cNvSpPr txBox="1">
            <a:spLocks noChangeArrowheads="1"/>
          </p:cNvSpPr>
          <p:nvPr/>
        </p:nvSpPr>
        <p:spPr bwMode="auto">
          <a:xfrm>
            <a:off x="7494589" y="500064"/>
            <a:ext cx="1032655" cy="246221"/>
          </a:xfrm>
          <a:prstGeom prst="rect">
            <a:avLst/>
          </a:prstGeom>
          <a:noFill/>
          <a:ln w="9525">
            <a:noFill/>
            <a:miter lim="800000"/>
            <a:headEnd/>
            <a:tailEnd/>
          </a:ln>
          <a:effectLst/>
        </p:spPr>
        <p:txBody>
          <a:bodyPr wrap="none">
            <a:spAutoFit/>
          </a:bodyPr>
          <a:lstStyle/>
          <a:p>
            <a:pPr>
              <a:lnSpc>
                <a:spcPct val="50000"/>
              </a:lnSpc>
            </a:pPr>
            <a:r>
              <a:rPr kumimoji="1" lang="en-US" altLang="zh-CN" sz="2000">
                <a:solidFill>
                  <a:srgbClr val="333399"/>
                </a:solidFill>
                <a:latin typeface="Arial" charset="0"/>
              </a:rPr>
              <a:t>1  2  </a:t>
            </a:r>
            <a:r>
              <a:rPr kumimoji="1" lang="en-US" altLang="zh-CN" sz="2000">
                <a:solidFill>
                  <a:srgbClr val="333399"/>
                </a:solidFill>
                <a:latin typeface="Arial" charset="0"/>
                <a:sym typeface="Symbol" pitchFamily="18" charset="2"/>
              </a:rPr>
              <a:t>R</a:t>
            </a:r>
            <a:r>
              <a:rPr kumimoji="1" lang="en-US" altLang="zh-CN" sz="2000" baseline="-25000">
                <a:solidFill>
                  <a:srgbClr val="333399"/>
                </a:solidFill>
                <a:latin typeface="Arial" charset="0"/>
                <a:sym typeface="Symbol" pitchFamily="18" charset="2"/>
              </a:rPr>
              <a:t>1</a:t>
            </a:r>
          </a:p>
        </p:txBody>
      </p:sp>
      <p:grpSp>
        <p:nvGrpSpPr>
          <p:cNvPr id="579712" name="Group 128"/>
          <p:cNvGrpSpPr>
            <a:grpSpLocks/>
          </p:cNvGrpSpPr>
          <p:nvPr/>
        </p:nvGrpSpPr>
        <p:grpSpPr bwMode="auto">
          <a:xfrm flipH="1">
            <a:off x="7104063" y="3160714"/>
            <a:ext cx="1471612" cy="312737"/>
            <a:chOff x="1491" y="212"/>
            <a:chExt cx="853" cy="240"/>
          </a:xfrm>
        </p:grpSpPr>
        <p:sp>
          <p:nvSpPr>
            <p:cNvPr id="579713" name="AutoShape 129"/>
            <p:cNvSpPr>
              <a:spLocks noChangeArrowheads="1"/>
            </p:cNvSpPr>
            <p:nvPr/>
          </p:nvSpPr>
          <p:spPr bwMode="auto">
            <a:xfrm>
              <a:off x="2089" y="271"/>
              <a:ext cx="255" cy="122"/>
            </a:xfrm>
            <a:prstGeom prst="rightArrow">
              <a:avLst>
                <a:gd name="adj1" fmla="val 50000"/>
                <a:gd name="adj2" fmla="val 52254"/>
              </a:avLst>
            </a:prstGeom>
            <a:solidFill>
              <a:srgbClr val="FFFF99"/>
            </a:solidFill>
            <a:ln w="9525">
              <a:solidFill>
                <a:schemeClr val="tx1"/>
              </a:solidFill>
              <a:miter lim="800000"/>
              <a:headEnd/>
              <a:tailEnd/>
            </a:ln>
            <a:effectLst/>
          </p:spPr>
          <p:txBody>
            <a:bodyPr wrap="none" anchor="ctr"/>
            <a:lstStyle/>
            <a:p>
              <a:endParaRPr lang="zh-CN" altLang="en-US"/>
            </a:p>
          </p:txBody>
        </p:sp>
        <p:sp>
          <p:nvSpPr>
            <p:cNvPr id="579714" name="Rectangle 130"/>
            <p:cNvSpPr>
              <a:spLocks noChangeArrowheads="1"/>
            </p:cNvSpPr>
            <p:nvPr/>
          </p:nvSpPr>
          <p:spPr bwMode="auto">
            <a:xfrm>
              <a:off x="1491" y="212"/>
              <a:ext cx="632" cy="240"/>
            </a:xfrm>
            <a:prstGeom prst="rect">
              <a:avLst/>
            </a:prstGeom>
            <a:solidFill>
              <a:srgbClr val="FFFF99"/>
            </a:solidFill>
            <a:ln w="9525">
              <a:solidFill>
                <a:schemeClr val="tx1"/>
              </a:solidFill>
              <a:miter lim="800000"/>
              <a:headEnd/>
              <a:tailEnd/>
            </a:ln>
            <a:effectLst/>
          </p:spPr>
          <p:txBody>
            <a:bodyPr wrap="none" anchor="ctr"/>
            <a:lstStyle/>
            <a:p>
              <a:endParaRPr lang="zh-CN" altLang="en-US"/>
            </a:p>
          </p:txBody>
        </p:sp>
      </p:grpSp>
      <p:sp>
        <p:nvSpPr>
          <p:cNvPr id="579715" name="Text Box 131"/>
          <p:cNvSpPr txBox="1">
            <a:spLocks noChangeArrowheads="1"/>
          </p:cNvSpPr>
          <p:nvPr/>
        </p:nvSpPr>
        <p:spPr bwMode="auto">
          <a:xfrm>
            <a:off x="7494589" y="3255964"/>
            <a:ext cx="1032655" cy="246221"/>
          </a:xfrm>
          <a:prstGeom prst="rect">
            <a:avLst/>
          </a:prstGeom>
          <a:noFill/>
          <a:ln w="9525">
            <a:noFill/>
            <a:miter lim="800000"/>
            <a:headEnd/>
            <a:tailEnd/>
          </a:ln>
          <a:effectLst/>
        </p:spPr>
        <p:txBody>
          <a:bodyPr wrap="none">
            <a:spAutoFit/>
          </a:bodyPr>
          <a:lstStyle/>
          <a:p>
            <a:pPr>
              <a:lnSpc>
                <a:spcPct val="50000"/>
              </a:lnSpc>
            </a:pPr>
            <a:r>
              <a:rPr kumimoji="1" lang="en-US" altLang="zh-CN" sz="2000">
                <a:solidFill>
                  <a:srgbClr val="333399"/>
                </a:solidFill>
                <a:latin typeface="Arial" charset="0"/>
              </a:rPr>
              <a:t>1  2  </a:t>
            </a:r>
            <a:r>
              <a:rPr kumimoji="1" lang="en-US" altLang="zh-CN" sz="2000">
                <a:solidFill>
                  <a:srgbClr val="333399"/>
                </a:solidFill>
                <a:latin typeface="Arial" charset="0"/>
                <a:sym typeface="Symbol" pitchFamily="18" charset="2"/>
              </a:rPr>
              <a:t>R</a:t>
            </a:r>
            <a:r>
              <a:rPr kumimoji="1" lang="en-US" altLang="zh-CN" sz="2000" baseline="-25000">
                <a:solidFill>
                  <a:srgbClr val="333399"/>
                </a:solidFill>
                <a:latin typeface="Arial" charset="0"/>
                <a:sym typeface="Symbol" pitchFamily="18" charset="2"/>
              </a:rPr>
              <a:t>1</a:t>
            </a:r>
          </a:p>
        </p:txBody>
      </p:sp>
      <p:grpSp>
        <p:nvGrpSpPr>
          <p:cNvPr id="579716" name="Group 132"/>
          <p:cNvGrpSpPr>
            <a:grpSpLocks/>
          </p:cNvGrpSpPr>
          <p:nvPr/>
        </p:nvGrpSpPr>
        <p:grpSpPr bwMode="auto">
          <a:xfrm>
            <a:off x="7104063" y="4005271"/>
            <a:ext cx="1471612" cy="328613"/>
            <a:chOff x="3515" y="2704"/>
            <a:chExt cx="927" cy="207"/>
          </a:xfrm>
        </p:grpSpPr>
        <p:grpSp>
          <p:nvGrpSpPr>
            <p:cNvPr id="579717" name="Group 133"/>
            <p:cNvGrpSpPr>
              <a:grpSpLocks/>
            </p:cNvGrpSpPr>
            <p:nvPr/>
          </p:nvGrpSpPr>
          <p:grpSpPr bwMode="auto">
            <a:xfrm flipH="1">
              <a:off x="3515" y="2704"/>
              <a:ext cx="927" cy="197"/>
              <a:chOff x="1491" y="212"/>
              <a:chExt cx="853" cy="240"/>
            </a:xfrm>
          </p:grpSpPr>
          <p:sp>
            <p:nvSpPr>
              <p:cNvPr id="579718" name="AutoShape 134"/>
              <p:cNvSpPr>
                <a:spLocks noChangeArrowheads="1"/>
              </p:cNvSpPr>
              <p:nvPr/>
            </p:nvSpPr>
            <p:spPr bwMode="auto">
              <a:xfrm>
                <a:off x="2089" y="271"/>
                <a:ext cx="255" cy="122"/>
              </a:xfrm>
              <a:prstGeom prst="rightArrow">
                <a:avLst>
                  <a:gd name="adj1" fmla="val 50000"/>
                  <a:gd name="adj2" fmla="val 52254"/>
                </a:avLst>
              </a:prstGeom>
              <a:solidFill>
                <a:srgbClr val="FFFF99"/>
              </a:solidFill>
              <a:ln w="9525">
                <a:solidFill>
                  <a:schemeClr val="tx1"/>
                </a:solidFill>
                <a:miter lim="800000"/>
                <a:headEnd/>
                <a:tailEnd/>
              </a:ln>
              <a:effectLst/>
            </p:spPr>
            <p:txBody>
              <a:bodyPr wrap="none" anchor="ctr"/>
              <a:lstStyle/>
              <a:p>
                <a:endParaRPr lang="zh-CN" altLang="en-US"/>
              </a:p>
            </p:txBody>
          </p:sp>
          <p:sp>
            <p:nvSpPr>
              <p:cNvPr id="579719" name="Rectangle 135"/>
              <p:cNvSpPr>
                <a:spLocks noChangeArrowheads="1"/>
              </p:cNvSpPr>
              <p:nvPr/>
            </p:nvSpPr>
            <p:spPr bwMode="auto">
              <a:xfrm>
                <a:off x="1491" y="212"/>
                <a:ext cx="632" cy="240"/>
              </a:xfrm>
              <a:prstGeom prst="rect">
                <a:avLst/>
              </a:prstGeom>
              <a:solidFill>
                <a:srgbClr val="FFFF99"/>
              </a:solidFill>
              <a:ln w="9525">
                <a:solidFill>
                  <a:schemeClr val="tx1"/>
                </a:solidFill>
                <a:miter lim="800000"/>
                <a:headEnd/>
                <a:tailEnd/>
              </a:ln>
              <a:effectLst/>
            </p:spPr>
            <p:txBody>
              <a:bodyPr wrap="none" anchor="ctr"/>
              <a:lstStyle/>
              <a:p>
                <a:endParaRPr lang="zh-CN" altLang="en-US"/>
              </a:p>
            </p:txBody>
          </p:sp>
        </p:grpSp>
        <p:sp>
          <p:nvSpPr>
            <p:cNvPr id="579720" name="Text Box 136"/>
            <p:cNvSpPr txBox="1">
              <a:spLocks noChangeArrowheads="1"/>
            </p:cNvSpPr>
            <p:nvPr/>
          </p:nvSpPr>
          <p:spPr bwMode="auto">
            <a:xfrm>
              <a:off x="3771" y="2756"/>
              <a:ext cx="650" cy="155"/>
            </a:xfrm>
            <a:prstGeom prst="rect">
              <a:avLst/>
            </a:prstGeom>
            <a:noFill/>
            <a:ln w="9525">
              <a:noFill/>
              <a:miter lim="800000"/>
              <a:headEnd/>
              <a:tailEnd/>
            </a:ln>
            <a:effectLst/>
          </p:spPr>
          <p:txBody>
            <a:bodyPr wrap="none">
              <a:spAutoFit/>
            </a:bodyPr>
            <a:lstStyle/>
            <a:p>
              <a:pPr>
                <a:lnSpc>
                  <a:spcPct val="50000"/>
                </a:lnSpc>
              </a:pPr>
              <a:r>
                <a:rPr kumimoji="1" lang="en-US" altLang="zh-CN" sz="2000">
                  <a:solidFill>
                    <a:srgbClr val="333399"/>
                  </a:solidFill>
                  <a:latin typeface="Arial" charset="0"/>
                </a:rPr>
                <a:t>1  4  </a:t>
              </a:r>
              <a:r>
                <a:rPr kumimoji="1" lang="en-US" altLang="zh-CN" sz="2000">
                  <a:solidFill>
                    <a:srgbClr val="333399"/>
                  </a:solidFill>
                  <a:latin typeface="Arial" charset="0"/>
                  <a:sym typeface="Symbol" pitchFamily="18" charset="2"/>
                </a:rPr>
                <a:t>R</a:t>
              </a:r>
              <a:r>
                <a:rPr kumimoji="1" lang="en-US" altLang="zh-CN" sz="2000" baseline="-25000">
                  <a:solidFill>
                    <a:srgbClr val="333399"/>
                  </a:solidFill>
                  <a:latin typeface="Arial" charset="0"/>
                  <a:sym typeface="Symbol" pitchFamily="18" charset="2"/>
                </a:rPr>
                <a:t>1</a:t>
              </a:r>
            </a:p>
          </p:txBody>
        </p:sp>
      </p:grpSp>
      <p:grpSp>
        <p:nvGrpSpPr>
          <p:cNvPr id="579721" name="Group 137"/>
          <p:cNvGrpSpPr>
            <a:grpSpLocks/>
          </p:cNvGrpSpPr>
          <p:nvPr/>
        </p:nvGrpSpPr>
        <p:grpSpPr bwMode="auto">
          <a:xfrm>
            <a:off x="7104065" y="5157797"/>
            <a:ext cx="1544638" cy="319088"/>
            <a:chOff x="3515" y="3540"/>
            <a:chExt cx="973" cy="201"/>
          </a:xfrm>
        </p:grpSpPr>
        <p:grpSp>
          <p:nvGrpSpPr>
            <p:cNvPr id="579722" name="Group 138"/>
            <p:cNvGrpSpPr>
              <a:grpSpLocks/>
            </p:cNvGrpSpPr>
            <p:nvPr/>
          </p:nvGrpSpPr>
          <p:grpSpPr bwMode="auto">
            <a:xfrm flipH="1">
              <a:off x="3515" y="3540"/>
              <a:ext cx="927" cy="197"/>
              <a:chOff x="1491" y="212"/>
              <a:chExt cx="853" cy="240"/>
            </a:xfrm>
          </p:grpSpPr>
          <p:sp>
            <p:nvSpPr>
              <p:cNvPr id="579723" name="AutoShape 139"/>
              <p:cNvSpPr>
                <a:spLocks noChangeArrowheads="1"/>
              </p:cNvSpPr>
              <p:nvPr/>
            </p:nvSpPr>
            <p:spPr bwMode="auto">
              <a:xfrm>
                <a:off x="2089" y="271"/>
                <a:ext cx="255" cy="122"/>
              </a:xfrm>
              <a:prstGeom prst="rightArrow">
                <a:avLst>
                  <a:gd name="adj1" fmla="val 50000"/>
                  <a:gd name="adj2" fmla="val 52254"/>
                </a:avLst>
              </a:prstGeom>
              <a:solidFill>
                <a:srgbClr val="FFFF99"/>
              </a:solidFill>
              <a:ln w="9525">
                <a:solidFill>
                  <a:schemeClr val="tx1"/>
                </a:solidFill>
                <a:miter lim="800000"/>
                <a:headEnd/>
                <a:tailEnd/>
              </a:ln>
              <a:effectLst/>
            </p:spPr>
            <p:txBody>
              <a:bodyPr wrap="none" anchor="ctr"/>
              <a:lstStyle/>
              <a:p>
                <a:endParaRPr lang="zh-CN" altLang="en-US"/>
              </a:p>
            </p:txBody>
          </p:sp>
          <p:sp>
            <p:nvSpPr>
              <p:cNvPr id="579724" name="Rectangle 140"/>
              <p:cNvSpPr>
                <a:spLocks noChangeArrowheads="1"/>
              </p:cNvSpPr>
              <p:nvPr/>
            </p:nvSpPr>
            <p:spPr bwMode="auto">
              <a:xfrm>
                <a:off x="1491" y="212"/>
                <a:ext cx="632" cy="240"/>
              </a:xfrm>
              <a:prstGeom prst="rect">
                <a:avLst/>
              </a:prstGeom>
              <a:solidFill>
                <a:srgbClr val="FFFF99"/>
              </a:solidFill>
              <a:ln w="9525">
                <a:solidFill>
                  <a:schemeClr val="tx1"/>
                </a:solidFill>
                <a:miter lim="800000"/>
                <a:headEnd/>
                <a:tailEnd/>
              </a:ln>
              <a:effectLst/>
            </p:spPr>
            <p:txBody>
              <a:bodyPr wrap="none" anchor="ctr"/>
              <a:lstStyle/>
              <a:p>
                <a:endParaRPr lang="zh-CN" altLang="en-US"/>
              </a:p>
            </p:txBody>
          </p:sp>
        </p:grpSp>
        <p:sp>
          <p:nvSpPr>
            <p:cNvPr id="579725" name="Text Box 141"/>
            <p:cNvSpPr txBox="1">
              <a:spLocks noChangeArrowheads="1"/>
            </p:cNvSpPr>
            <p:nvPr/>
          </p:nvSpPr>
          <p:spPr bwMode="auto">
            <a:xfrm>
              <a:off x="3748" y="3586"/>
              <a:ext cx="740" cy="155"/>
            </a:xfrm>
            <a:prstGeom prst="rect">
              <a:avLst/>
            </a:prstGeom>
            <a:noFill/>
            <a:ln w="9525">
              <a:noFill/>
              <a:miter lim="800000"/>
              <a:headEnd/>
              <a:tailEnd/>
            </a:ln>
            <a:effectLst/>
          </p:spPr>
          <p:txBody>
            <a:bodyPr wrap="none">
              <a:spAutoFit/>
            </a:bodyPr>
            <a:lstStyle/>
            <a:p>
              <a:pPr>
                <a:lnSpc>
                  <a:spcPct val="50000"/>
                </a:lnSpc>
              </a:pPr>
              <a:r>
                <a:rPr kumimoji="1" lang="en-US" altLang="zh-CN" sz="2000">
                  <a:solidFill>
                    <a:srgbClr val="333399"/>
                  </a:solidFill>
                  <a:latin typeface="Arial" charset="0"/>
                </a:rPr>
                <a:t>1  16  </a:t>
              </a:r>
              <a:r>
                <a:rPr kumimoji="1" lang="en-US" altLang="zh-CN" sz="2000">
                  <a:solidFill>
                    <a:srgbClr val="333399"/>
                  </a:solidFill>
                  <a:latin typeface="Arial" charset="0"/>
                  <a:sym typeface="Symbol" pitchFamily="18" charset="2"/>
                </a:rPr>
                <a:t>R</a:t>
              </a:r>
              <a:r>
                <a:rPr kumimoji="1" lang="en-US" altLang="zh-CN" sz="2000" baseline="-25000">
                  <a:solidFill>
                    <a:srgbClr val="333399"/>
                  </a:solidFill>
                  <a:latin typeface="Arial" charset="0"/>
                  <a:sym typeface="Symbol" pitchFamily="18" charset="2"/>
                </a:rPr>
                <a:t>1</a:t>
              </a:r>
            </a:p>
          </p:txBody>
        </p:sp>
      </p:grpSp>
      <p:sp>
        <p:nvSpPr>
          <p:cNvPr id="579726" name="Text Box 142"/>
          <p:cNvSpPr txBox="1">
            <a:spLocks noChangeArrowheads="1"/>
          </p:cNvSpPr>
          <p:nvPr/>
        </p:nvSpPr>
        <p:spPr bwMode="auto">
          <a:xfrm rot="5400000">
            <a:off x="4356894" y="4591844"/>
            <a:ext cx="539750" cy="519112"/>
          </a:xfrm>
          <a:prstGeom prst="rect">
            <a:avLst/>
          </a:prstGeom>
          <a:noFill/>
          <a:ln w="9525">
            <a:noFill/>
            <a:miter lim="800000"/>
            <a:headEnd/>
            <a:tailEnd/>
          </a:ln>
          <a:effectLst/>
        </p:spPr>
        <p:txBody>
          <a:bodyPr wrap="none">
            <a:spAutoFit/>
          </a:bodyPr>
          <a:lstStyle/>
          <a:p>
            <a:r>
              <a:rPr kumimoji="1" lang="en-US" altLang="zh-CN" b="1">
                <a:solidFill>
                  <a:srgbClr val="333399"/>
                </a:solidFill>
                <a:latin typeface="Arial" charset="0"/>
              </a:rPr>
              <a:t>…</a:t>
            </a:r>
          </a:p>
        </p:txBody>
      </p:sp>
      <p:sp>
        <p:nvSpPr>
          <p:cNvPr id="579727" name="Text Box 143"/>
          <p:cNvSpPr txBox="1">
            <a:spLocks noChangeArrowheads="1"/>
          </p:cNvSpPr>
          <p:nvPr/>
        </p:nvSpPr>
        <p:spPr bwMode="auto">
          <a:xfrm>
            <a:off x="1703388" y="5713414"/>
            <a:ext cx="8640762" cy="955675"/>
          </a:xfrm>
          <a:prstGeom prst="rect">
            <a:avLst/>
          </a:prstGeom>
          <a:solidFill>
            <a:srgbClr val="FFCCFF"/>
          </a:solidFill>
          <a:ln w="9525">
            <a:solidFill>
              <a:schemeClr val="tx2"/>
            </a:solidFill>
            <a:miter lim="800000"/>
            <a:headEnd/>
            <a:tailEnd/>
          </a:ln>
          <a:effectLst/>
        </p:spPr>
        <p:txBody>
          <a:bodyPr>
            <a:spAutoFit/>
          </a:bodyPr>
          <a:lstStyle/>
          <a:p>
            <a:pPr algn="just"/>
            <a:r>
              <a:rPr kumimoji="1" lang="zh-CN" altLang="en-US">
                <a:solidFill>
                  <a:srgbClr val="333399"/>
                </a:solidFill>
                <a:latin typeface="Arial" charset="0"/>
              </a:rPr>
              <a:t>这样不断更新下去，直到 </a:t>
            </a:r>
            <a:r>
              <a:rPr kumimoji="1" lang="en-US" altLang="zh-CN">
                <a:solidFill>
                  <a:srgbClr val="333399"/>
                </a:solidFill>
                <a:latin typeface="Arial" charset="0"/>
              </a:rPr>
              <a:t>R</a:t>
            </a:r>
            <a:r>
              <a:rPr kumimoji="1" lang="en-US" altLang="zh-CN" baseline="-25000">
                <a:solidFill>
                  <a:srgbClr val="333399"/>
                </a:solidFill>
                <a:latin typeface="Arial" charset="0"/>
              </a:rPr>
              <a:t>1 </a:t>
            </a:r>
            <a:r>
              <a:rPr kumimoji="1" lang="zh-CN" altLang="en-US">
                <a:solidFill>
                  <a:srgbClr val="333399"/>
                </a:solidFill>
                <a:latin typeface="Arial" charset="0"/>
              </a:rPr>
              <a:t>和 </a:t>
            </a:r>
            <a:r>
              <a:rPr kumimoji="1" lang="en-US" altLang="zh-CN">
                <a:solidFill>
                  <a:srgbClr val="333399"/>
                </a:solidFill>
                <a:latin typeface="Arial" charset="0"/>
              </a:rPr>
              <a:t>R</a:t>
            </a:r>
            <a:r>
              <a:rPr kumimoji="1" lang="en-US" altLang="zh-CN" baseline="-25000">
                <a:solidFill>
                  <a:srgbClr val="333399"/>
                </a:solidFill>
                <a:latin typeface="Arial" charset="0"/>
              </a:rPr>
              <a:t>2 </a:t>
            </a:r>
            <a:r>
              <a:rPr kumimoji="1" lang="zh-CN" altLang="en-US">
                <a:solidFill>
                  <a:srgbClr val="333399"/>
                </a:solidFill>
                <a:latin typeface="Arial" charset="0"/>
              </a:rPr>
              <a:t>到网 </a:t>
            </a:r>
            <a:r>
              <a:rPr kumimoji="1" lang="en-US" altLang="zh-CN">
                <a:solidFill>
                  <a:srgbClr val="333399"/>
                </a:solidFill>
                <a:latin typeface="Arial" charset="0"/>
              </a:rPr>
              <a:t>1 </a:t>
            </a:r>
            <a:r>
              <a:rPr kumimoji="1" lang="zh-CN" altLang="en-US">
                <a:solidFill>
                  <a:srgbClr val="333399"/>
                </a:solidFill>
                <a:latin typeface="Arial" charset="0"/>
              </a:rPr>
              <a:t>的距离都增大到 </a:t>
            </a:r>
            <a:r>
              <a:rPr kumimoji="1" lang="en-US" altLang="zh-CN">
                <a:solidFill>
                  <a:srgbClr val="333399"/>
                </a:solidFill>
                <a:latin typeface="Arial" charset="0"/>
              </a:rPr>
              <a:t>16 </a:t>
            </a:r>
            <a:r>
              <a:rPr kumimoji="1" lang="zh-CN" altLang="en-US">
                <a:solidFill>
                  <a:srgbClr val="333399"/>
                </a:solidFill>
                <a:latin typeface="Arial" charset="0"/>
              </a:rPr>
              <a:t>时，</a:t>
            </a:r>
            <a:r>
              <a:rPr kumimoji="1" lang="en-US" altLang="zh-CN">
                <a:solidFill>
                  <a:srgbClr val="333399"/>
                </a:solidFill>
                <a:latin typeface="Arial" charset="0"/>
              </a:rPr>
              <a:t>R</a:t>
            </a:r>
            <a:r>
              <a:rPr kumimoji="1" lang="en-US" altLang="zh-CN" baseline="-25000">
                <a:solidFill>
                  <a:srgbClr val="333399"/>
                </a:solidFill>
                <a:latin typeface="Arial" charset="0"/>
              </a:rPr>
              <a:t>1 </a:t>
            </a:r>
            <a:r>
              <a:rPr kumimoji="1" lang="zh-CN" altLang="en-US">
                <a:solidFill>
                  <a:srgbClr val="333399"/>
                </a:solidFill>
                <a:latin typeface="Arial" charset="0"/>
              </a:rPr>
              <a:t>和 </a:t>
            </a:r>
            <a:r>
              <a:rPr kumimoji="1" lang="en-US" altLang="zh-CN">
                <a:solidFill>
                  <a:srgbClr val="333399"/>
                </a:solidFill>
                <a:latin typeface="Arial" charset="0"/>
              </a:rPr>
              <a:t>R</a:t>
            </a:r>
            <a:r>
              <a:rPr kumimoji="1" lang="en-US" altLang="zh-CN" baseline="-25000">
                <a:solidFill>
                  <a:srgbClr val="333399"/>
                </a:solidFill>
                <a:latin typeface="Arial" charset="0"/>
              </a:rPr>
              <a:t>2 </a:t>
            </a:r>
            <a:r>
              <a:rPr kumimoji="1" lang="zh-CN" altLang="en-US">
                <a:solidFill>
                  <a:srgbClr val="333399"/>
                </a:solidFill>
                <a:latin typeface="Arial" charset="0"/>
              </a:rPr>
              <a:t>才知道网 </a:t>
            </a:r>
            <a:r>
              <a:rPr kumimoji="1" lang="en-US" altLang="zh-CN">
                <a:solidFill>
                  <a:srgbClr val="333399"/>
                </a:solidFill>
                <a:latin typeface="Arial" charset="0"/>
              </a:rPr>
              <a:t>1 </a:t>
            </a:r>
            <a:r>
              <a:rPr kumimoji="1" lang="zh-CN" altLang="en-US">
                <a:solidFill>
                  <a:srgbClr val="333399"/>
                </a:solidFill>
                <a:latin typeface="Arial" charset="0"/>
              </a:rPr>
              <a:t>是不可达的。 </a:t>
            </a:r>
          </a:p>
        </p:txBody>
      </p:sp>
      <p:sp>
        <p:nvSpPr>
          <p:cNvPr id="579728" name="Text Box 144"/>
          <p:cNvSpPr txBox="1">
            <a:spLocks noChangeArrowheads="1"/>
          </p:cNvSpPr>
          <p:nvPr/>
        </p:nvSpPr>
        <p:spPr bwMode="auto">
          <a:xfrm>
            <a:off x="1847851" y="260351"/>
            <a:ext cx="8640763" cy="1384995"/>
          </a:xfrm>
          <a:prstGeom prst="rect">
            <a:avLst/>
          </a:prstGeom>
          <a:solidFill>
            <a:srgbClr val="CCECFF"/>
          </a:solidFill>
          <a:ln w="9525">
            <a:solidFill>
              <a:schemeClr val="tx2"/>
            </a:solidFill>
            <a:miter lim="800000"/>
            <a:headEnd/>
            <a:tailEnd/>
          </a:ln>
          <a:effectLst/>
        </p:spPr>
        <p:txBody>
          <a:bodyPr>
            <a:spAutoFit/>
          </a:bodyPr>
          <a:lstStyle/>
          <a:p>
            <a:pPr algn="just"/>
            <a:r>
              <a:rPr kumimoji="1" lang="zh-CN" altLang="en-US" dirty="0">
                <a:solidFill>
                  <a:srgbClr val="333399"/>
                </a:solidFill>
                <a:latin typeface="Arial" charset="0"/>
              </a:rPr>
              <a:t>这就是</a:t>
            </a:r>
            <a:r>
              <a:rPr kumimoji="1" lang="zh-CN" altLang="en-US" dirty="0">
                <a:solidFill>
                  <a:schemeClr val="hlink"/>
                </a:solidFill>
                <a:latin typeface="Arial" charset="0"/>
              </a:rPr>
              <a:t>好消息传播得快，而坏消息传播得慢</a:t>
            </a:r>
            <a:r>
              <a:rPr kumimoji="1" lang="zh-CN" altLang="en-US" dirty="0">
                <a:solidFill>
                  <a:srgbClr val="333399"/>
                </a:solidFill>
                <a:latin typeface="Arial" charset="0"/>
              </a:rPr>
              <a:t>。网络出故障的传播时间往往需要较长的时间</a:t>
            </a:r>
            <a:r>
              <a:rPr kumimoji="1" lang="en-US" altLang="zh-CN" dirty="0">
                <a:solidFill>
                  <a:srgbClr val="333399"/>
                </a:solidFill>
                <a:latin typeface="Arial" charset="0"/>
              </a:rPr>
              <a:t>(</a:t>
            </a:r>
            <a:r>
              <a:rPr kumimoji="1" lang="zh-CN" altLang="en-US" dirty="0">
                <a:solidFill>
                  <a:srgbClr val="333399"/>
                </a:solidFill>
                <a:latin typeface="Arial" charset="0"/>
              </a:rPr>
              <a:t>例如数分钟</a:t>
            </a:r>
            <a:r>
              <a:rPr kumimoji="1" lang="en-US" altLang="zh-CN" dirty="0">
                <a:solidFill>
                  <a:srgbClr val="333399"/>
                </a:solidFill>
                <a:latin typeface="Arial" charset="0"/>
              </a:rPr>
              <a:t>)</a:t>
            </a:r>
            <a:r>
              <a:rPr kumimoji="1" lang="zh-CN" altLang="en-US" dirty="0">
                <a:solidFill>
                  <a:srgbClr val="333399"/>
                </a:solidFill>
                <a:latin typeface="Arial" charset="0"/>
              </a:rPr>
              <a:t>。这是 </a:t>
            </a:r>
            <a:r>
              <a:rPr kumimoji="1" lang="en-US" altLang="zh-CN" dirty="0">
                <a:solidFill>
                  <a:srgbClr val="333399"/>
                </a:solidFill>
                <a:latin typeface="Arial" charset="0"/>
              </a:rPr>
              <a:t>RIP </a:t>
            </a:r>
            <a:r>
              <a:rPr kumimoji="1" lang="zh-CN" altLang="en-US" dirty="0">
                <a:solidFill>
                  <a:srgbClr val="333399"/>
                </a:solidFill>
                <a:latin typeface="Arial" charset="0"/>
              </a:rPr>
              <a:t>的一个主要缺点。（</a:t>
            </a:r>
            <a:r>
              <a:rPr kumimoji="1" lang="zh-CN" altLang="en-US" sz="2400" dirty="0">
                <a:solidFill>
                  <a:schemeClr val="accent1">
                    <a:lumMod val="75000"/>
                  </a:schemeClr>
                </a:solidFill>
                <a:latin typeface="Arial" charset="0"/>
              </a:rPr>
              <a:t>可以增加路由消息来源项字段</a:t>
            </a:r>
            <a:r>
              <a:rPr kumimoji="1" lang="zh-CN" altLang="en-US" dirty="0">
                <a:solidFill>
                  <a:srgbClr val="333399"/>
                </a:solidFill>
                <a:latin typeface="Arial" charset="0"/>
              </a:rPr>
              <a:t>） </a:t>
            </a:r>
          </a:p>
        </p:txBody>
      </p:sp>
      <p:sp>
        <p:nvSpPr>
          <p:cNvPr id="145" name="灯片编号占位符 144"/>
          <p:cNvSpPr>
            <a:spLocks noGrp="1"/>
          </p:cNvSpPr>
          <p:nvPr>
            <p:ph type="sldNum" sz="quarter" idx="12"/>
          </p:nvPr>
        </p:nvSpPr>
        <p:spPr/>
        <p:txBody>
          <a:bodyPr/>
          <a:lstStyle/>
          <a:p>
            <a:fld id="{7067126B-575E-4F20-85E7-1833CA590911}" type="slidenum">
              <a:rPr lang="en-US" altLang="zh-CN" smtClean="0"/>
              <a:pPr/>
              <a:t>166</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97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728" grpId="0" animBg="1" autoUpdateAnimBg="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ChangeArrowheads="1"/>
          </p:cNvSpPr>
          <p:nvPr>
            <p:ph type="title"/>
          </p:nvPr>
        </p:nvSpPr>
        <p:spPr>
          <a:xfrm>
            <a:off x="2443164" y="214314"/>
            <a:ext cx="8116887" cy="1462087"/>
          </a:xfrm>
        </p:spPr>
        <p:txBody>
          <a:bodyPr/>
          <a:lstStyle/>
          <a:p>
            <a:pPr algn="ctr"/>
            <a:r>
              <a:rPr lang="en-US" altLang="zh-CN"/>
              <a:t>4.5.3  </a:t>
            </a:r>
            <a:r>
              <a:rPr lang="zh-CN" altLang="en-US"/>
              <a:t>内部网关协议 </a:t>
            </a:r>
            <a:r>
              <a:rPr lang="en-US" altLang="zh-CN"/>
              <a:t>OSPF</a:t>
            </a:r>
            <a:br>
              <a:rPr lang="en-US" altLang="zh-CN"/>
            </a:br>
            <a:r>
              <a:rPr lang="en-US" altLang="zh-CN"/>
              <a:t> </a:t>
            </a:r>
            <a:r>
              <a:rPr lang="en-US" altLang="zh-CN" sz="3600"/>
              <a:t>(Open Shortest Path First)</a:t>
            </a:r>
          </a:p>
        </p:txBody>
      </p:sp>
      <p:sp>
        <p:nvSpPr>
          <p:cNvPr id="580611" name="Rectangle 3"/>
          <p:cNvSpPr>
            <a:spLocks noGrp="1" noChangeArrowheads="1"/>
          </p:cNvSpPr>
          <p:nvPr>
            <p:ph type="body" idx="1"/>
          </p:nvPr>
        </p:nvSpPr>
        <p:spPr>
          <a:xfrm>
            <a:off x="2424113" y="1916113"/>
            <a:ext cx="7632700" cy="4475162"/>
          </a:xfrm>
          <a:noFill/>
        </p:spPr>
        <p:txBody>
          <a:bodyPr/>
          <a:lstStyle/>
          <a:p>
            <a:pPr>
              <a:lnSpc>
                <a:spcPct val="90000"/>
              </a:lnSpc>
              <a:buFont typeface="Wingdings" pitchFamily="2" charset="2"/>
              <a:buNone/>
            </a:pPr>
            <a:r>
              <a:rPr lang="en-US" altLang="zh-CN" sz="2800"/>
              <a:t>1.  OSPF </a:t>
            </a:r>
            <a:r>
              <a:rPr lang="zh-CN" altLang="en-US" sz="2800"/>
              <a:t>协议的基本特点</a:t>
            </a:r>
          </a:p>
          <a:p>
            <a:pPr>
              <a:lnSpc>
                <a:spcPct val="90000"/>
              </a:lnSpc>
            </a:pPr>
            <a:r>
              <a:rPr lang="zh-CN" altLang="en-US" sz="2800"/>
              <a:t>“开放”表明 </a:t>
            </a:r>
            <a:r>
              <a:rPr lang="en-US" altLang="zh-CN" sz="2800"/>
              <a:t>OSPF </a:t>
            </a:r>
            <a:r>
              <a:rPr lang="zh-CN" altLang="en-US" sz="2800"/>
              <a:t>协议不是受某一家厂商控制，而是公开发表的。</a:t>
            </a:r>
          </a:p>
          <a:p>
            <a:pPr>
              <a:lnSpc>
                <a:spcPct val="90000"/>
              </a:lnSpc>
            </a:pPr>
            <a:r>
              <a:rPr lang="zh-CN" altLang="en-US" sz="2800"/>
              <a:t>“最短路径优先”是因为使用了 </a:t>
            </a:r>
            <a:r>
              <a:rPr lang="en-US" altLang="zh-CN" sz="2800"/>
              <a:t>Dijkstra </a:t>
            </a:r>
            <a:r>
              <a:rPr lang="zh-CN" altLang="en-US" sz="2800"/>
              <a:t>提出的最短路径算法</a:t>
            </a:r>
            <a:r>
              <a:rPr lang="en-US" altLang="zh-CN" sz="2800"/>
              <a:t>SPF</a:t>
            </a:r>
          </a:p>
          <a:p>
            <a:pPr>
              <a:lnSpc>
                <a:spcPct val="90000"/>
              </a:lnSpc>
            </a:pPr>
            <a:r>
              <a:rPr lang="en-US" altLang="zh-CN" sz="2800"/>
              <a:t>OSPF </a:t>
            </a:r>
            <a:r>
              <a:rPr lang="zh-CN" altLang="en-US" sz="2800"/>
              <a:t>只是一个协议的名字，它并不表示其他的路由选择协议不是“最短路径优先”。</a:t>
            </a:r>
          </a:p>
          <a:p>
            <a:pPr>
              <a:lnSpc>
                <a:spcPct val="90000"/>
              </a:lnSpc>
            </a:pPr>
            <a:r>
              <a:rPr lang="zh-CN" altLang="en-US" sz="2800"/>
              <a:t>是分布式的</a:t>
            </a:r>
            <a:r>
              <a:rPr lang="zh-CN" altLang="en-US" sz="2800">
                <a:solidFill>
                  <a:schemeClr val="hlink"/>
                </a:solidFill>
              </a:rPr>
              <a:t>链路状态协议</a:t>
            </a:r>
            <a:r>
              <a:rPr lang="zh-CN" altLang="en-US" sz="2800"/>
              <a:t>。</a:t>
            </a:r>
            <a:r>
              <a:rPr lang="zh-CN" altLang="en-US" sz="2400"/>
              <a:t>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167</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06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06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06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06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11" grpId="0" build="p"/>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ChangeArrowheads="1"/>
          </p:cNvSpPr>
          <p:nvPr>
            <p:ph type="title"/>
          </p:nvPr>
        </p:nvSpPr>
        <p:spPr>
          <a:xfrm>
            <a:off x="2443164" y="214314"/>
            <a:ext cx="8116887" cy="1462087"/>
          </a:xfrm>
        </p:spPr>
        <p:txBody>
          <a:bodyPr/>
          <a:lstStyle/>
          <a:p>
            <a:pPr algn="ctr"/>
            <a:r>
              <a:rPr lang="zh-CN" altLang="en-US"/>
              <a:t>三个要点 </a:t>
            </a:r>
          </a:p>
        </p:txBody>
      </p:sp>
      <p:sp>
        <p:nvSpPr>
          <p:cNvPr id="581635" name="Rectangle 3"/>
          <p:cNvSpPr>
            <a:spLocks noGrp="1" noChangeArrowheads="1"/>
          </p:cNvSpPr>
          <p:nvPr>
            <p:ph type="body" idx="1"/>
          </p:nvPr>
        </p:nvSpPr>
        <p:spPr>
          <a:xfrm>
            <a:off x="2424113" y="1916113"/>
            <a:ext cx="7632700" cy="4475162"/>
          </a:xfrm>
          <a:noFill/>
        </p:spPr>
        <p:txBody>
          <a:bodyPr/>
          <a:lstStyle/>
          <a:p>
            <a:pPr>
              <a:lnSpc>
                <a:spcPct val="90000"/>
              </a:lnSpc>
            </a:pPr>
            <a:r>
              <a:rPr lang="zh-CN" altLang="en-US" sz="2800">
                <a:solidFill>
                  <a:schemeClr val="hlink"/>
                </a:solidFill>
              </a:rPr>
              <a:t>向本自治系统中所有路由器发送信息</a:t>
            </a:r>
            <a:r>
              <a:rPr lang="zh-CN" altLang="en-US" sz="2800"/>
              <a:t>，这里使用的方法是洪泛法。</a:t>
            </a:r>
          </a:p>
          <a:p>
            <a:pPr>
              <a:lnSpc>
                <a:spcPct val="90000"/>
              </a:lnSpc>
            </a:pPr>
            <a:r>
              <a:rPr lang="zh-CN" altLang="en-US" sz="2800"/>
              <a:t>发送的信息就是与本路由器</a:t>
            </a:r>
            <a:r>
              <a:rPr lang="zh-CN" altLang="en-US" sz="2800">
                <a:solidFill>
                  <a:schemeClr val="hlink"/>
                </a:solidFill>
              </a:rPr>
              <a:t>相邻</a:t>
            </a:r>
            <a:r>
              <a:rPr lang="zh-CN" altLang="en-US" sz="2800"/>
              <a:t>的所有路由器的链路状态，但这只是路由器所知道的</a:t>
            </a:r>
            <a:r>
              <a:rPr lang="zh-CN" altLang="en-US" sz="2800">
                <a:solidFill>
                  <a:schemeClr val="hlink"/>
                </a:solidFill>
              </a:rPr>
              <a:t>部分信息</a:t>
            </a:r>
            <a:r>
              <a:rPr lang="zh-CN" altLang="en-US" sz="2800"/>
              <a:t>。</a:t>
            </a:r>
          </a:p>
          <a:p>
            <a:pPr lvl="1">
              <a:lnSpc>
                <a:spcPct val="90000"/>
              </a:lnSpc>
            </a:pPr>
            <a:r>
              <a:rPr lang="zh-CN" altLang="en-US" sz="2400">
                <a:solidFill>
                  <a:srgbClr val="333399"/>
                </a:solidFill>
                <a:latin typeface="Arial" charset="0"/>
                <a:ea typeface="黑体" pitchFamily="2" charset="-122"/>
              </a:rPr>
              <a:t>“链路状态”就是说明本路由器都和哪些路由器相邻，以及该链路的“</a:t>
            </a:r>
            <a:r>
              <a:rPr lang="zh-CN" altLang="en-US" sz="2400">
                <a:solidFill>
                  <a:schemeClr val="hlink"/>
                </a:solidFill>
                <a:latin typeface="Arial" charset="0"/>
                <a:ea typeface="黑体" pitchFamily="2" charset="-122"/>
              </a:rPr>
              <a:t>度量</a:t>
            </a:r>
            <a:r>
              <a:rPr lang="zh-CN" altLang="en-US" sz="2400">
                <a:solidFill>
                  <a:srgbClr val="333399"/>
                </a:solidFill>
                <a:latin typeface="Arial" charset="0"/>
                <a:ea typeface="黑体" pitchFamily="2" charset="-122"/>
              </a:rPr>
              <a:t>”</a:t>
            </a:r>
            <a:r>
              <a:rPr lang="en-US" altLang="zh-CN" sz="2400">
                <a:solidFill>
                  <a:srgbClr val="333399"/>
                </a:solidFill>
                <a:latin typeface="Arial" charset="0"/>
                <a:ea typeface="黑体" pitchFamily="2" charset="-122"/>
              </a:rPr>
              <a:t>(metric)</a:t>
            </a:r>
            <a:r>
              <a:rPr lang="zh-CN" altLang="en-US" sz="2400">
                <a:solidFill>
                  <a:srgbClr val="333399"/>
                </a:solidFill>
                <a:latin typeface="Arial" charset="0"/>
                <a:ea typeface="黑体" pitchFamily="2" charset="-122"/>
              </a:rPr>
              <a:t>。</a:t>
            </a:r>
            <a:r>
              <a:rPr lang="zh-CN" altLang="en-US" sz="2000"/>
              <a:t> </a:t>
            </a:r>
            <a:endParaRPr lang="zh-CN" altLang="en-US"/>
          </a:p>
          <a:p>
            <a:pPr>
              <a:lnSpc>
                <a:spcPct val="90000"/>
              </a:lnSpc>
            </a:pPr>
            <a:r>
              <a:rPr lang="zh-CN" altLang="en-US" sz="2800"/>
              <a:t>只有当链路状态</a:t>
            </a:r>
            <a:r>
              <a:rPr lang="zh-CN" altLang="en-US" sz="2800">
                <a:solidFill>
                  <a:schemeClr val="hlink"/>
                </a:solidFill>
              </a:rPr>
              <a:t>发生变化</a:t>
            </a:r>
            <a:r>
              <a:rPr lang="zh-CN" altLang="en-US" sz="2800"/>
              <a:t>时，路由器才用洪泛法向所有路由器发送此信息。 </a:t>
            </a:r>
            <a:r>
              <a:rPr lang="zh-CN" altLang="en-US"/>
              <a:t>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168</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163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163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816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35" grpId="0" build="p"/>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ChangeArrowheads="1"/>
          </p:cNvSpPr>
          <p:nvPr>
            <p:ph type="title"/>
          </p:nvPr>
        </p:nvSpPr>
        <p:spPr>
          <a:xfrm>
            <a:off x="2443164" y="214314"/>
            <a:ext cx="8116887" cy="1462087"/>
          </a:xfrm>
        </p:spPr>
        <p:txBody>
          <a:bodyPr/>
          <a:lstStyle/>
          <a:p>
            <a:pPr algn="ctr"/>
            <a:r>
              <a:rPr lang="zh-CN" altLang="en-US"/>
              <a:t>链路状态数据库</a:t>
            </a:r>
            <a:br>
              <a:rPr lang="zh-CN" altLang="en-US"/>
            </a:br>
            <a:r>
              <a:rPr lang="en-US" altLang="zh-CN" sz="3600"/>
              <a:t>(link-state database)</a:t>
            </a:r>
            <a:r>
              <a:rPr lang="en-US" altLang="zh-CN"/>
              <a:t> </a:t>
            </a:r>
          </a:p>
        </p:txBody>
      </p:sp>
      <p:sp>
        <p:nvSpPr>
          <p:cNvPr id="582659" name="Rectangle 3"/>
          <p:cNvSpPr>
            <a:spLocks noGrp="1" noChangeArrowheads="1"/>
          </p:cNvSpPr>
          <p:nvPr>
            <p:ph type="body" idx="1"/>
          </p:nvPr>
        </p:nvSpPr>
        <p:spPr>
          <a:xfrm>
            <a:off x="2424113" y="1916113"/>
            <a:ext cx="7848600" cy="4475162"/>
          </a:xfrm>
          <a:noFill/>
        </p:spPr>
        <p:txBody>
          <a:bodyPr/>
          <a:lstStyle/>
          <a:p>
            <a:pPr>
              <a:lnSpc>
                <a:spcPct val="90000"/>
              </a:lnSpc>
            </a:pPr>
            <a:r>
              <a:rPr lang="zh-CN" altLang="en-US" sz="2800"/>
              <a:t>由于各路由器之间频繁地交换链路状态信息，因此所有的路由器最终都能建立一个链路状态数据库。</a:t>
            </a:r>
          </a:p>
          <a:p>
            <a:pPr>
              <a:lnSpc>
                <a:spcPct val="90000"/>
              </a:lnSpc>
            </a:pPr>
            <a:r>
              <a:rPr lang="zh-CN" altLang="en-US" sz="2800"/>
              <a:t>这个数据库实际上就是</a:t>
            </a:r>
            <a:r>
              <a:rPr lang="zh-CN" altLang="en-US" sz="2800">
                <a:solidFill>
                  <a:schemeClr val="hlink"/>
                </a:solidFill>
              </a:rPr>
              <a:t>全网的拓扑结构图</a:t>
            </a:r>
            <a:r>
              <a:rPr lang="zh-CN" altLang="en-US" sz="2800"/>
              <a:t>，它在全网范围内是一致的（这称为链路状态数据库的同步）。</a:t>
            </a:r>
          </a:p>
          <a:p>
            <a:pPr>
              <a:lnSpc>
                <a:spcPct val="90000"/>
              </a:lnSpc>
            </a:pPr>
            <a:r>
              <a:rPr lang="en-US" altLang="zh-CN" sz="2800"/>
              <a:t>OSPF </a:t>
            </a:r>
            <a:r>
              <a:rPr lang="zh-CN" altLang="en-US" sz="2800"/>
              <a:t>的链路状态数据库能较快地进行更新，使各个路由器能及时更新其路由表。</a:t>
            </a:r>
            <a:r>
              <a:rPr lang="en-US" altLang="zh-CN" sz="2800"/>
              <a:t>OSPF </a:t>
            </a:r>
            <a:r>
              <a:rPr lang="zh-CN" altLang="en-US" sz="2800"/>
              <a:t>的更新过程收敛得快是其重要优点。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169</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26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26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65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body" idx="1"/>
          </p:nvPr>
        </p:nvSpPr>
        <p:spPr>
          <a:xfrm>
            <a:off x="1992314" y="2132014"/>
            <a:ext cx="8675687" cy="4321175"/>
          </a:xfrm>
        </p:spPr>
        <p:txBody>
          <a:bodyPr/>
          <a:lstStyle/>
          <a:p>
            <a:pPr>
              <a:lnSpc>
                <a:spcPct val="120000"/>
              </a:lnSpc>
            </a:pPr>
            <a:r>
              <a:rPr lang="zh-CN" altLang="en-US">
                <a:solidFill>
                  <a:schemeClr val="hlink"/>
                </a:solidFill>
              </a:rPr>
              <a:t>中间设备</a:t>
            </a:r>
            <a:r>
              <a:rPr lang="zh-CN" altLang="en-US"/>
              <a:t>又称为</a:t>
            </a:r>
            <a:r>
              <a:rPr lang="zh-CN" altLang="en-US">
                <a:solidFill>
                  <a:schemeClr val="hlink"/>
                </a:solidFill>
              </a:rPr>
              <a:t>中间系统</a:t>
            </a:r>
            <a:r>
              <a:rPr lang="zh-CN" altLang="en-US"/>
              <a:t>或</a:t>
            </a:r>
            <a:r>
              <a:rPr lang="zh-CN" altLang="en-US">
                <a:solidFill>
                  <a:schemeClr val="hlink"/>
                </a:solidFill>
              </a:rPr>
              <a:t>中继</a:t>
            </a:r>
            <a:r>
              <a:rPr lang="en-US" altLang="zh-CN"/>
              <a:t>(relay)</a:t>
            </a:r>
            <a:r>
              <a:rPr lang="zh-CN" altLang="en-US"/>
              <a:t>系统。</a:t>
            </a:r>
          </a:p>
          <a:p>
            <a:pPr lvl="1">
              <a:lnSpc>
                <a:spcPct val="120000"/>
              </a:lnSpc>
            </a:pPr>
            <a:r>
              <a:rPr lang="zh-CN" altLang="en-US">
                <a:solidFill>
                  <a:srgbClr val="333399"/>
                </a:solidFill>
                <a:latin typeface="Arial" charset="0"/>
                <a:ea typeface="黑体" pitchFamily="2" charset="-122"/>
              </a:rPr>
              <a:t>物理层中继系统：</a:t>
            </a:r>
            <a:r>
              <a:rPr lang="zh-CN" altLang="en-US">
                <a:solidFill>
                  <a:schemeClr val="hlink"/>
                </a:solidFill>
                <a:latin typeface="Arial" charset="0"/>
                <a:ea typeface="黑体" pitchFamily="2" charset="-122"/>
              </a:rPr>
              <a:t>转发器</a:t>
            </a:r>
            <a:r>
              <a:rPr lang="en-US" altLang="zh-CN">
                <a:solidFill>
                  <a:srgbClr val="333399"/>
                </a:solidFill>
                <a:latin typeface="Arial" charset="0"/>
                <a:ea typeface="黑体" pitchFamily="2" charset="-122"/>
              </a:rPr>
              <a:t>(repeater)</a:t>
            </a:r>
            <a:r>
              <a:rPr lang="zh-CN" altLang="en-US">
                <a:solidFill>
                  <a:srgbClr val="333399"/>
                </a:solidFill>
                <a:latin typeface="Arial" charset="0"/>
                <a:ea typeface="黑体" pitchFamily="2" charset="-122"/>
              </a:rPr>
              <a:t>。</a:t>
            </a:r>
          </a:p>
          <a:p>
            <a:pPr lvl="1">
              <a:lnSpc>
                <a:spcPct val="120000"/>
              </a:lnSpc>
            </a:pPr>
            <a:r>
              <a:rPr lang="zh-CN" altLang="en-US">
                <a:solidFill>
                  <a:srgbClr val="333399"/>
                </a:solidFill>
                <a:latin typeface="Arial" charset="0"/>
                <a:ea typeface="黑体" pitchFamily="2" charset="-122"/>
              </a:rPr>
              <a:t>数据链路层中继系统：</a:t>
            </a:r>
            <a:r>
              <a:rPr lang="zh-CN" altLang="en-US">
                <a:solidFill>
                  <a:schemeClr val="hlink"/>
                </a:solidFill>
                <a:latin typeface="Arial" charset="0"/>
                <a:ea typeface="黑体" pitchFamily="2" charset="-122"/>
              </a:rPr>
              <a:t>网桥</a:t>
            </a:r>
            <a:r>
              <a:rPr lang="zh-CN" altLang="en-US">
                <a:solidFill>
                  <a:srgbClr val="333399"/>
                </a:solidFill>
                <a:latin typeface="Arial" charset="0"/>
                <a:ea typeface="黑体" pitchFamily="2" charset="-122"/>
              </a:rPr>
              <a:t>或</a:t>
            </a:r>
            <a:r>
              <a:rPr lang="zh-CN" altLang="en-US">
                <a:solidFill>
                  <a:schemeClr val="hlink"/>
                </a:solidFill>
                <a:latin typeface="Arial" charset="0"/>
                <a:ea typeface="黑体" pitchFamily="2" charset="-122"/>
              </a:rPr>
              <a:t>桥接器</a:t>
            </a:r>
            <a:r>
              <a:rPr lang="en-US" altLang="zh-CN">
                <a:solidFill>
                  <a:srgbClr val="333399"/>
                </a:solidFill>
                <a:latin typeface="Arial" charset="0"/>
                <a:ea typeface="黑体" pitchFamily="2" charset="-122"/>
              </a:rPr>
              <a:t>(bridge)</a:t>
            </a:r>
            <a:r>
              <a:rPr lang="zh-CN" altLang="en-US">
                <a:solidFill>
                  <a:srgbClr val="333399"/>
                </a:solidFill>
                <a:latin typeface="Arial" charset="0"/>
                <a:ea typeface="黑体" pitchFamily="2" charset="-122"/>
              </a:rPr>
              <a:t>。</a:t>
            </a:r>
          </a:p>
          <a:p>
            <a:pPr lvl="1">
              <a:lnSpc>
                <a:spcPct val="120000"/>
              </a:lnSpc>
            </a:pPr>
            <a:r>
              <a:rPr lang="zh-CN" altLang="en-US">
                <a:solidFill>
                  <a:srgbClr val="333399"/>
                </a:solidFill>
                <a:latin typeface="Arial" charset="0"/>
                <a:ea typeface="黑体" pitchFamily="2" charset="-122"/>
              </a:rPr>
              <a:t>网络层中继系统：</a:t>
            </a:r>
            <a:r>
              <a:rPr lang="zh-CN" altLang="en-US">
                <a:solidFill>
                  <a:schemeClr val="hlink"/>
                </a:solidFill>
                <a:latin typeface="Arial" charset="0"/>
                <a:ea typeface="黑体" pitchFamily="2" charset="-122"/>
              </a:rPr>
              <a:t>路由器</a:t>
            </a:r>
            <a:r>
              <a:rPr lang="en-US" altLang="zh-CN">
                <a:solidFill>
                  <a:srgbClr val="333399"/>
                </a:solidFill>
                <a:latin typeface="Arial" charset="0"/>
                <a:ea typeface="黑体" pitchFamily="2" charset="-122"/>
              </a:rPr>
              <a:t>(router)</a:t>
            </a:r>
            <a:r>
              <a:rPr lang="zh-CN" altLang="en-US">
                <a:solidFill>
                  <a:srgbClr val="333399"/>
                </a:solidFill>
                <a:latin typeface="Arial" charset="0"/>
                <a:ea typeface="黑体" pitchFamily="2" charset="-122"/>
              </a:rPr>
              <a:t>。</a:t>
            </a:r>
          </a:p>
          <a:p>
            <a:pPr lvl="1">
              <a:lnSpc>
                <a:spcPct val="120000"/>
              </a:lnSpc>
            </a:pPr>
            <a:r>
              <a:rPr lang="zh-CN" altLang="en-US">
                <a:solidFill>
                  <a:srgbClr val="333399"/>
                </a:solidFill>
                <a:latin typeface="Arial" charset="0"/>
                <a:ea typeface="黑体" pitchFamily="2" charset="-122"/>
              </a:rPr>
              <a:t>网桥和路由器的混合物：</a:t>
            </a:r>
            <a:r>
              <a:rPr lang="zh-CN" altLang="en-US">
                <a:solidFill>
                  <a:schemeClr val="hlink"/>
                </a:solidFill>
                <a:latin typeface="Arial" charset="0"/>
                <a:ea typeface="黑体" pitchFamily="2" charset="-122"/>
              </a:rPr>
              <a:t>桥路器</a:t>
            </a:r>
            <a:r>
              <a:rPr lang="en-US" altLang="zh-CN">
                <a:solidFill>
                  <a:srgbClr val="333399"/>
                </a:solidFill>
                <a:latin typeface="Arial" charset="0"/>
                <a:ea typeface="黑体" pitchFamily="2" charset="-122"/>
              </a:rPr>
              <a:t>(brouter)</a:t>
            </a:r>
            <a:r>
              <a:rPr lang="zh-CN" altLang="en-US">
                <a:solidFill>
                  <a:srgbClr val="333399"/>
                </a:solidFill>
                <a:latin typeface="Arial" charset="0"/>
                <a:ea typeface="黑体" pitchFamily="2" charset="-122"/>
              </a:rPr>
              <a:t>。</a:t>
            </a:r>
          </a:p>
          <a:p>
            <a:pPr lvl="1">
              <a:lnSpc>
                <a:spcPct val="120000"/>
              </a:lnSpc>
            </a:pPr>
            <a:r>
              <a:rPr lang="zh-CN" altLang="en-US">
                <a:solidFill>
                  <a:srgbClr val="333399"/>
                </a:solidFill>
                <a:latin typeface="Arial" charset="0"/>
                <a:ea typeface="黑体" pitchFamily="2" charset="-122"/>
              </a:rPr>
              <a:t>网络层以上的中继系统：</a:t>
            </a:r>
            <a:r>
              <a:rPr lang="zh-CN" altLang="en-US">
                <a:solidFill>
                  <a:schemeClr val="hlink"/>
                </a:solidFill>
                <a:latin typeface="Arial" charset="0"/>
                <a:ea typeface="黑体" pitchFamily="2" charset="-122"/>
              </a:rPr>
              <a:t>网关</a:t>
            </a:r>
            <a:r>
              <a:rPr lang="en-US" altLang="zh-CN">
                <a:solidFill>
                  <a:srgbClr val="333399"/>
                </a:solidFill>
                <a:latin typeface="Arial" charset="0"/>
                <a:ea typeface="黑体" pitchFamily="2" charset="-122"/>
              </a:rPr>
              <a:t>(gateway)</a:t>
            </a:r>
            <a:r>
              <a:rPr lang="zh-CN" altLang="en-US">
                <a:solidFill>
                  <a:srgbClr val="333399"/>
                </a:solidFill>
                <a:latin typeface="Arial" charset="0"/>
                <a:ea typeface="黑体" pitchFamily="2" charset="-122"/>
              </a:rPr>
              <a:t>。</a:t>
            </a:r>
            <a:r>
              <a:rPr lang="zh-CN" altLang="en-US"/>
              <a:t>  </a:t>
            </a:r>
          </a:p>
        </p:txBody>
      </p:sp>
      <p:sp>
        <p:nvSpPr>
          <p:cNvPr id="351235" name="Rectangle 3"/>
          <p:cNvSpPr>
            <a:spLocks noGrp="1" noChangeArrowheads="1"/>
          </p:cNvSpPr>
          <p:nvPr>
            <p:ph type="title"/>
          </p:nvPr>
        </p:nvSpPr>
        <p:spPr/>
        <p:txBody>
          <a:bodyPr/>
          <a:lstStyle/>
          <a:p>
            <a:pPr algn="ctr"/>
            <a:r>
              <a:rPr lang="zh-CN" altLang="en-US"/>
              <a:t>网络互相连接起来</a:t>
            </a:r>
            <a:br>
              <a:rPr lang="zh-CN" altLang="en-US"/>
            </a:br>
            <a:r>
              <a:rPr lang="zh-CN" altLang="en-US"/>
              <a:t>要使用一些中间设备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17</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123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123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123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123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123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4" grpId="0" uiExpand="1" build="p"/>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ChangeArrowheads="1"/>
          </p:cNvSpPr>
          <p:nvPr>
            <p:ph type="title"/>
          </p:nvPr>
        </p:nvSpPr>
        <p:spPr/>
        <p:txBody>
          <a:bodyPr/>
          <a:lstStyle/>
          <a:p>
            <a:pPr algn="ctr"/>
            <a:r>
              <a:rPr lang="en-US" altLang="zh-CN"/>
              <a:t>OSPF </a:t>
            </a:r>
            <a:r>
              <a:rPr lang="zh-CN" altLang="en-US"/>
              <a:t>的区域</a:t>
            </a:r>
            <a:r>
              <a:rPr lang="en-US" altLang="zh-CN"/>
              <a:t>(area) </a:t>
            </a:r>
          </a:p>
        </p:txBody>
      </p:sp>
      <p:sp>
        <p:nvSpPr>
          <p:cNvPr id="583683" name="Rectangle 3"/>
          <p:cNvSpPr>
            <a:spLocks noGrp="1" noChangeArrowheads="1"/>
          </p:cNvSpPr>
          <p:nvPr>
            <p:ph type="body" idx="1"/>
          </p:nvPr>
        </p:nvSpPr>
        <p:spPr>
          <a:xfrm>
            <a:off x="2566988" y="1906588"/>
            <a:ext cx="7772400" cy="4114800"/>
          </a:xfrm>
        </p:spPr>
        <p:txBody>
          <a:bodyPr/>
          <a:lstStyle/>
          <a:p>
            <a:r>
              <a:rPr lang="zh-CN" altLang="en-US" sz="2800"/>
              <a:t>为了使 </a:t>
            </a:r>
            <a:r>
              <a:rPr lang="en-US" altLang="zh-CN" sz="2800"/>
              <a:t>OSPF </a:t>
            </a:r>
            <a:r>
              <a:rPr lang="zh-CN" altLang="en-US" sz="2800"/>
              <a:t>能够用于规模很大的网络，</a:t>
            </a:r>
            <a:r>
              <a:rPr lang="en-US" altLang="zh-CN" sz="2800"/>
              <a:t>OSPF </a:t>
            </a:r>
            <a:r>
              <a:rPr lang="zh-CN" altLang="en-US" sz="2800"/>
              <a:t>将一个自治系统再划分为若干个更小的范围，叫作</a:t>
            </a:r>
            <a:r>
              <a:rPr lang="zh-CN" altLang="en-US" sz="2800">
                <a:solidFill>
                  <a:schemeClr val="hlink"/>
                </a:solidFill>
              </a:rPr>
              <a:t>区域</a:t>
            </a:r>
            <a:r>
              <a:rPr lang="zh-CN" altLang="en-US" sz="2800"/>
              <a:t>。</a:t>
            </a:r>
          </a:p>
          <a:p>
            <a:r>
              <a:rPr lang="zh-CN" altLang="en-US" sz="2800"/>
              <a:t>每一个区域都有一个 </a:t>
            </a:r>
            <a:r>
              <a:rPr lang="en-US" altLang="zh-CN" sz="2800"/>
              <a:t>32 </a:t>
            </a:r>
            <a:r>
              <a:rPr lang="zh-CN" altLang="en-US" sz="2800"/>
              <a:t>位的区域标识符（用点分十进制表示）。</a:t>
            </a:r>
          </a:p>
          <a:p>
            <a:r>
              <a:rPr lang="zh-CN" altLang="en-US" sz="2800"/>
              <a:t>区域也不能太大，在一个区域内的路由器最好不超过 </a:t>
            </a:r>
            <a:r>
              <a:rPr lang="en-US" altLang="zh-CN" sz="2800"/>
              <a:t>200 </a:t>
            </a:r>
            <a:r>
              <a:rPr lang="zh-CN" altLang="en-US" sz="2800"/>
              <a:t>个。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170</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6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36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4706" name="Group 2"/>
          <p:cNvGrpSpPr>
            <a:grpSpLocks/>
          </p:cNvGrpSpPr>
          <p:nvPr/>
        </p:nvGrpSpPr>
        <p:grpSpPr bwMode="auto">
          <a:xfrm>
            <a:off x="1649414" y="2476500"/>
            <a:ext cx="8861425" cy="3760788"/>
            <a:chOff x="79" y="1560"/>
            <a:chExt cx="5582" cy="2369"/>
          </a:xfrm>
        </p:grpSpPr>
        <p:sp>
          <p:nvSpPr>
            <p:cNvPr id="584707" name="AutoShape 3"/>
            <p:cNvSpPr>
              <a:spLocks noChangeArrowheads="1"/>
            </p:cNvSpPr>
            <p:nvPr/>
          </p:nvSpPr>
          <p:spPr bwMode="auto">
            <a:xfrm>
              <a:off x="79" y="1570"/>
              <a:ext cx="5582" cy="2359"/>
            </a:xfrm>
            <a:prstGeom prst="roundRect">
              <a:avLst>
                <a:gd name="adj" fmla="val 16667"/>
              </a:avLst>
            </a:prstGeom>
            <a:solidFill>
              <a:srgbClr val="CCECFF"/>
            </a:solidFill>
            <a:ln w="19050">
              <a:solidFill>
                <a:schemeClr val="tx1"/>
              </a:solidFill>
              <a:round/>
              <a:headEnd/>
              <a:tailEnd/>
            </a:ln>
            <a:effectLst>
              <a:outerShdw dist="35921" dir="2700000" algn="ctr" rotWithShape="0">
                <a:schemeClr val="bg2"/>
              </a:outerShdw>
            </a:effectLst>
          </p:spPr>
          <p:txBody>
            <a:bodyPr wrap="none" anchor="ctr"/>
            <a:lstStyle/>
            <a:p>
              <a:endParaRPr lang="zh-CN" altLang="en-US"/>
            </a:p>
          </p:txBody>
        </p:sp>
        <p:sp>
          <p:nvSpPr>
            <p:cNvPr id="584708" name="Text Box 4"/>
            <p:cNvSpPr txBox="1">
              <a:spLocks noChangeArrowheads="1"/>
            </p:cNvSpPr>
            <p:nvPr/>
          </p:nvSpPr>
          <p:spPr bwMode="auto">
            <a:xfrm>
              <a:off x="247" y="1560"/>
              <a:ext cx="1193" cy="288"/>
            </a:xfrm>
            <a:prstGeom prst="rect">
              <a:avLst/>
            </a:prstGeom>
            <a:noFill/>
            <a:ln w="9525">
              <a:noFill/>
              <a:miter lim="800000"/>
              <a:headEnd/>
              <a:tailEnd/>
            </a:ln>
            <a:effectLst/>
          </p:spPr>
          <p:txBody>
            <a:bodyPr wrap="none">
              <a:spAutoFit/>
            </a:bodyPr>
            <a:lstStyle/>
            <a:p>
              <a:r>
                <a:rPr kumimoji="1" lang="zh-CN" altLang="en-US" sz="2400">
                  <a:solidFill>
                    <a:srgbClr val="333399"/>
                  </a:solidFill>
                  <a:latin typeface="Arial" charset="0"/>
                </a:rPr>
                <a:t>自治系统 </a:t>
              </a:r>
              <a:r>
                <a:rPr kumimoji="1" lang="en-US" altLang="zh-CN" sz="2400">
                  <a:solidFill>
                    <a:srgbClr val="333399"/>
                  </a:solidFill>
                  <a:latin typeface="Arial" charset="0"/>
                </a:rPr>
                <a:t>AS</a:t>
              </a:r>
            </a:p>
          </p:txBody>
        </p:sp>
      </p:grpSp>
      <p:sp>
        <p:nvSpPr>
          <p:cNvPr id="584709" name="Rectangle 5"/>
          <p:cNvSpPr>
            <a:spLocks noGrp="1" noChangeArrowheads="1"/>
          </p:cNvSpPr>
          <p:nvPr>
            <p:ph type="title"/>
          </p:nvPr>
        </p:nvSpPr>
        <p:spPr/>
        <p:txBody>
          <a:bodyPr/>
          <a:lstStyle/>
          <a:p>
            <a:r>
              <a:rPr lang="en-US" altLang="zh-CN" sz="4000"/>
              <a:t>OSPF </a:t>
            </a:r>
            <a:r>
              <a:rPr lang="zh-CN" altLang="en-US" sz="4000"/>
              <a:t>划分为两种不同的区域 </a:t>
            </a:r>
          </a:p>
        </p:txBody>
      </p:sp>
      <p:sp>
        <p:nvSpPr>
          <p:cNvPr id="584710" name="Oval 6"/>
          <p:cNvSpPr>
            <a:spLocks noChangeArrowheads="1"/>
          </p:cNvSpPr>
          <p:nvPr/>
        </p:nvSpPr>
        <p:spPr bwMode="auto">
          <a:xfrm>
            <a:off x="5027613" y="3063875"/>
            <a:ext cx="2894012" cy="1511300"/>
          </a:xfrm>
          <a:prstGeom prst="ellipse">
            <a:avLst/>
          </a:prstGeom>
          <a:solidFill>
            <a:srgbClr val="FFCCFF"/>
          </a:solidFill>
          <a:ln w="9525">
            <a:solidFill>
              <a:schemeClr val="tx1"/>
            </a:solidFill>
            <a:round/>
            <a:headEnd/>
            <a:tailEnd/>
          </a:ln>
          <a:effectLst>
            <a:outerShdw dist="35921" dir="2700000" algn="ctr" rotWithShape="0">
              <a:schemeClr val="bg2"/>
            </a:outerShdw>
          </a:effectLst>
        </p:spPr>
        <p:txBody>
          <a:bodyPr wrap="none" anchor="ctr"/>
          <a:lstStyle/>
          <a:p>
            <a:endParaRPr lang="zh-CN" altLang="en-US"/>
          </a:p>
        </p:txBody>
      </p:sp>
      <p:sp>
        <p:nvSpPr>
          <p:cNvPr id="584711" name="Oval 7"/>
          <p:cNvSpPr>
            <a:spLocks noChangeArrowheads="1"/>
          </p:cNvSpPr>
          <p:nvPr/>
        </p:nvSpPr>
        <p:spPr bwMode="auto">
          <a:xfrm>
            <a:off x="1752601" y="2994025"/>
            <a:ext cx="3167063" cy="2406650"/>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endParaRPr lang="zh-CN" altLang="en-US"/>
          </a:p>
        </p:txBody>
      </p:sp>
      <p:sp>
        <p:nvSpPr>
          <p:cNvPr id="584712" name="Oval 8"/>
          <p:cNvSpPr>
            <a:spLocks noChangeArrowheads="1"/>
          </p:cNvSpPr>
          <p:nvPr/>
        </p:nvSpPr>
        <p:spPr bwMode="auto">
          <a:xfrm>
            <a:off x="7997826" y="2994025"/>
            <a:ext cx="2405063" cy="2406650"/>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endParaRPr lang="zh-CN" altLang="en-US"/>
          </a:p>
        </p:txBody>
      </p:sp>
      <p:sp>
        <p:nvSpPr>
          <p:cNvPr id="584713" name="Text Box 9"/>
          <p:cNvSpPr txBox="1">
            <a:spLocks noChangeArrowheads="1"/>
          </p:cNvSpPr>
          <p:nvPr/>
        </p:nvSpPr>
        <p:spPr bwMode="auto">
          <a:xfrm>
            <a:off x="2424113" y="5373688"/>
            <a:ext cx="1809750" cy="457200"/>
          </a:xfrm>
          <a:prstGeom prst="rect">
            <a:avLst/>
          </a:prstGeom>
          <a:noFill/>
          <a:ln w="9525">
            <a:noFill/>
            <a:miter lim="800000"/>
            <a:headEnd/>
            <a:tailEnd/>
          </a:ln>
          <a:effectLst/>
        </p:spPr>
        <p:txBody>
          <a:bodyPr wrap="none">
            <a:spAutoFit/>
          </a:bodyPr>
          <a:lstStyle/>
          <a:p>
            <a:r>
              <a:rPr kumimoji="1" lang="zh-CN" altLang="en-US" sz="2400">
                <a:solidFill>
                  <a:srgbClr val="333399"/>
                </a:solidFill>
                <a:latin typeface="Arial" charset="0"/>
              </a:rPr>
              <a:t>区域 </a:t>
            </a:r>
            <a:r>
              <a:rPr kumimoji="1" lang="en-US" altLang="zh-CN" sz="2400">
                <a:solidFill>
                  <a:srgbClr val="333399"/>
                </a:solidFill>
                <a:latin typeface="Arial" charset="0"/>
              </a:rPr>
              <a:t>0.0.0.1</a:t>
            </a:r>
          </a:p>
        </p:txBody>
      </p:sp>
      <p:sp>
        <p:nvSpPr>
          <p:cNvPr id="584714" name="Text Box 10"/>
          <p:cNvSpPr txBox="1">
            <a:spLocks noChangeArrowheads="1"/>
          </p:cNvSpPr>
          <p:nvPr/>
        </p:nvSpPr>
        <p:spPr bwMode="auto">
          <a:xfrm>
            <a:off x="8472488" y="5445125"/>
            <a:ext cx="1809750" cy="457200"/>
          </a:xfrm>
          <a:prstGeom prst="rect">
            <a:avLst/>
          </a:prstGeom>
          <a:noFill/>
          <a:ln w="9525">
            <a:noFill/>
            <a:miter lim="800000"/>
            <a:headEnd/>
            <a:tailEnd/>
          </a:ln>
          <a:effectLst/>
        </p:spPr>
        <p:txBody>
          <a:bodyPr wrap="none">
            <a:spAutoFit/>
          </a:bodyPr>
          <a:lstStyle/>
          <a:p>
            <a:r>
              <a:rPr kumimoji="1" lang="zh-CN" altLang="en-US" sz="2400">
                <a:solidFill>
                  <a:srgbClr val="333399"/>
                </a:solidFill>
                <a:latin typeface="Arial" charset="0"/>
              </a:rPr>
              <a:t>区域 </a:t>
            </a:r>
            <a:r>
              <a:rPr kumimoji="1" lang="en-US" altLang="zh-CN" sz="2400">
                <a:solidFill>
                  <a:srgbClr val="333399"/>
                </a:solidFill>
                <a:latin typeface="Arial" charset="0"/>
              </a:rPr>
              <a:t>0.0.0.3</a:t>
            </a:r>
          </a:p>
        </p:txBody>
      </p:sp>
      <p:sp>
        <p:nvSpPr>
          <p:cNvPr id="584715" name="Text Box 11"/>
          <p:cNvSpPr txBox="1">
            <a:spLocks noChangeArrowheads="1"/>
          </p:cNvSpPr>
          <p:nvPr/>
        </p:nvSpPr>
        <p:spPr bwMode="auto">
          <a:xfrm>
            <a:off x="5030788" y="2560638"/>
            <a:ext cx="2419350" cy="457200"/>
          </a:xfrm>
          <a:prstGeom prst="rect">
            <a:avLst/>
          </a:prstGeom>
          <a:noFill/>
          <a:ln w="9525">
            <a:noFill/>
            <a:miter lim="800000"/>
            <a:headEnd/>
            <a:tailEnd/>
          </a:ln>
          <a:effectLst/>
        </p:spPr>
        <p:txBody>
          <a:bodyPr wrap="none">
            <a:spAutoFit/>
          </a:bodyPr>
          <a:lstStyle/>
          <a:p>
            <a:r>
              <a:rPr kumimoji="1" lang="zh-CN" altLang="en-US" sz="2400">
                <a:solidFill>
                  <a:srgbClr val="333399"/>
                </a:solidFill>
                <a:latin typeface="Arial" charset="0"/>
              </a:rPr>
              <a:t>主干区域 </a:t>
            </a:r>
            <a:r>
              <a:rPr kumimoji="1" lang="en-US" altLang="zh-CN" sz="2400">
                <a:solidFill>
                  <a:srgbClr val="333399"/>
                </a:solidFill>
                <a:latin typeface="Arial" charset="0"/>
              </a:rPr>
              <a:t>0.0.0.0</a:t>
            </a:r>
          </a:p>
        </p:txBody>
      </p:sp>
      <p:sp>
        <p:nvSpPr>
          <p:cNvPr id="584716" name="Line 12"/>
          <p:cNvSpPr>
            <a:spLocks noChangeShapeType="1"/>
          </p:cNvSpPr>
          <p:nvPr/>
        </p:nvSpPr>
        <p:spPr bwMode="auto">
          <a:xfrm flipV="1">
            <a:off x="6475413" y="2376489"/>
            <a:ext cx="1065212" cy="962025"/>
          </a:xfrm>
          <a:prstGeom prst="line">
            <a:avLst/>
          </a:prstGeom>
          <a:noFill/>
          <a:ln w="38100">
            <a:solidFill>
              <a:srgbClr val="333399"/>
            </a:solidFill>
            <a:round/>
            <a:headEnd/>
            <a:tailEnd type="triangle" w="sm" len="med"/>
          </a:ln>
          <a:effectLst/>
        </p:spPr>
        <p:txBody>
          <a:bodyPr/>
          <a:lstStyle/>
          <a:p>
            <a:endParaRPr lang="zh-CN" altLang="en-US"/>
          </a:p>
        </p:txBody>
      </p:sp>
      <p:sp>
        <p:nvSpPr>
          <p:cNvPr id="584717" name="Text Box 13"/>
          <p:cNvSpPr txBox="1">
            <a:spLocks noChangeArrowheads="1"/>
          </p:cNvSpPr>
          <p:nvPr/>
        </p:nvSpPr>
        <p:spPr bwMode="auto">
          <a:xfrm>
            <a:off x="6805613" y="1925638"/>
            <a:ext cx="2317750" cy="457200"/>
          </a:xfrm>
          <a:prstGeom prst="rect">
            <a:avLst/>
          </a:prstGeom>
          <a:noFill/>
          <a:ln w="9525">
            <a:noFill/>
            <a:miter lim="800000"/>
            <a:headEnd/>
            <a:tailEnd/>
          </a:ln>
          <a:effectLst/>
        </p:spPr>
        <p:txBody>
          <a:bodyPr wrap="none">
            <a:spAutoFit/>
          </a:bodyPr>
          <a:lstStyle/>
          <a:p>
            <a:r>
              <a:rPr kumimoji="1" lang="zh-CN" altLang="en-US" sz="2400">
                <a:solidFill>
                  <a:srgbClr val="333399"/>
                </a:solidFill>
                <a:latin typeface="Arial" charset="0"/>
              </a:rPr>
              <a:t>至其他自治系统</a:t>
            </a:r>
          </a:p>
        </p:txBody>
      </p:sp>
      <p:sp>
        <p:nvSpPr>
          <p:cNvPr id="584718" name="Line 14"/>
          <p:cNvSpPr>
            <a:spLocks noChangeShapeType="1"/>
          </p:cNvSpPr>
          <p:nvPr/>
        </p:nvSpPr>
        <p:spPr bwMode="auto">
          <a:xfrm>
            <a:off x="7997825" y="3887788"/>
            <a:ext cx="838200" cy="273050"/>
          </a:xfrm>
          <a:prstGeom prst="line">
            <a:avLst/>
          </a:prstGeom>
          <a:noFill/>
          <a:ln w="19050">
            <a:solidFill>
              <a:srgbClr val="333399"/>
            </a:solidFill>
            <a:round/>
            <a:headEnd/>
            <a:tailEnd/>
          </a:ln>
          <a:effectLst/>
        </p:spPr>
        <p:txBody>
          <a:bodyPr/>
          <a:lstStyle/>
          <a:p>
            <a:endParaRPr lang="zh-CN" altLang="en-US"/>
          </a:p>
        </p:txBody>
      </p:sp>
      <p:sp>
        <p:nvSpPr>
          <p:cNvPr id="584719" name="Line 15"/>
          <p:cNvSpPr>
            <a:spLocks noChangeShapeType="1"/>
          </p:cNvSpPr>
          <p:nvPr/>
        </p:nvSpPr>
        <p:spPr bwMode="auto">
          <a:xfrm flipV="1">
            <a:off x="8988426" y="4094164"/>
            <a:ext cx="760413" cy="136525"/>
          </a:xfrm>
          <a:prstGeom prst="line">
            <a:avLst/>
          </a:prstGeom>
          <a:noFill/>
          <a:ln w="19050">
            <a:solidFill>
              <a:srgbClr val="333399"/>
            </a:solidFill>
            <a:round/>
            <a:headEnd/>
            <a:tailEnd/>
          </a:ln>
          <a:effectLst/>
        </p:spPr>
        <p:txBody>
          <a:bodyPr/>
          <a:lstStyle/>
          <a:p>
            <a:endParaRPr lang="zh-CN" altLang="en-US"/>
          </a:p>
        </p:txBody>
      </p:sp>
      <p:sp>
        <p:nvSpPr>
          <p:cNvPr id="584720" name="Line 16"/>
          <p:cNvSpPr>
            <a:spLocks noChangeShapeType="1"/>
          </p:cNvSpPr>
          <p:nvPr/>
        </p:nvSpPr>
        <p:spPr bwMode="auto">
          <a:xfrm>
            <a:off x="9369426" y="3406775"/>
            <a:ext cx="379413" cy="687388"/>
          </a:xfrm>
          <a:prstGeom prst="line">
            <a:avLst/>
          </a:prstGeom>
          <a:noFill/>
          <a:ln w="19050">
            <a:solidFill>
              <a:srgbClr val="333399"/>
            </a:solidFill>
            <a:round/>
            <a:headEnd/>
            <a:tailEnd/>
          </a:ln>
          <a:effectLst/>
        </p:spPr>
        <p:txBody>
          <a:bodyPr/>
          <a:lstStyle/>
          <a:p>
            <a:endParaRPr lang="zh-CN" altLang="en-US"/>
          </a:p>
        </p:txBody>
      </p:sp>
      <p:sp>
        <p:nvSpPr>
          <p:cNvPr id="584721" name="Line 17"/>
          <p:cNvSpPr>
            <a:spLocks noChangeShapeType="1"/>
          </p:cNvSpPr>
          <p:nvPr/>
        </p:nvSpPr>
        <p:spPr bwMode="auto">
          <a:xfrm flipH="1">
            <a:off x="9291638" y="4160839"/>
            <a:ext cx="457200" cy="757237"/>
          </a:xfrm>
          <a:prstGeom prst="line">
            <a:avLst/>
          </a:prstGeom>
          <a:noFill/>
          <a:ln w="19050">
            <a:solidFill>
              <a:srgbClr val="333399"/>
            </a:solidFill>
            <a:round/>
            <a:headEnd/>
            <a:tailEnd/>
          </a:ln>
          <a:effectLst/>
        </p:spPr>
        <p:txBody>
          <a:bodyPr/>
          <a:lstStyle/>
          <a:p>
            <a:endParaRPr lang="zh-CN" altLang="en-US"/>
          </a:p>
        </p:txBody>
      </p:sp>
      <p:sp>
        <p:nvSpPr>
          <p:cNvPr id="584722" name="Line 18"/>
          <p:cNvSpPr>
            <a:spLocks noChangeShapeType="1"/>
          </p:cNvSpPr>
          <p:nvPr/>
        </p:nvSpPr>
        <p:spPr bwMode="auto">
          <a:xfrm flipV="1">
            <a:off x="6854826" y="3887788"/>
            <a:ext cx="989013" cy="138112"/>
          </a:xfrm>
          <a:prstGeom prst="line">
            <a:avLst/>
          </a:prstGeom>
          <a:noFill/>
          <a:ln w="28575">
            <a:solidFill>
              <a:srgbClr val="333399"/>
            </a:solidFill>
            <a:round/>
            <a:headEnd/>
            <a:tailEnd/>
          </a:ln>
          <a:effectLst/>
        </p:spPr>
        <p:txBody>
          <a:bodyPr/>
          <a:lstStyle/>
          <a:p>
            <a:endParaRPr lang="zh-CN" altLang="en-US"/>
          </a:p>
        </p:txBody>
      </p:sp>
      <p:sp>
        <p:nvSpPr>
          <p:cNvPr id="584723" name="Line 19"/>
          <p:cNvSpPr>
            <a:spLocks noChangeShapeType="1"/>
          </p:cNvSpPr>
          <p:nvPr/>
        </p:nvSpPr>
        <p:spPr bwMode="auto">
          <a:xfrm>
            <a:off x="6551613" y="3338514"/>
            <a:ext cx="150812" cy="617537"/>
          </a:xfrm>
          <a:prstGeom prst="line">
            <a:avLst/>
          </a:prstGeom>
          <a:noFill/>
          <a:ln w="28575">
            <a:solidFill>
              <a:srgbClr val="333399"/>
            </a:solidFill>
            <a:round/>
            <a:headEnd/>
            <a:tailEnd/>
          </a:ln>
          <a:effectLst/>
        </p:spPr>
        <p:txBody>
          <a:bodyPr/>
          <a:lstStyle/>
          <a:p>
            <a:endParaRPr lang="zh-CN" altLang="en-US"/>
          </a:p>
        </p:txBody>
      </p:sp>
      <p:sp>
        <p:nvSpPr>
          <p:cNvPr id="584724" name="Line 20"/>
          <p:cNvSpPr>
            <a:spLocks noChangeShapeType="1"/>
          </p:cNvSpPr>
          <p:nvPr/>
        </p:nvSpPr>
        <p:spPr bwMode="auto">
          <a:xfrm flipH="1">
            <a:off x="6475413" y="4094163"/>
            <a:ext cx="227012" cy="481012"/>
          </a:xfrm>
          <a:prstGeom prst="line">
            <a:avLst/>
          </a:prstGeom>
          <a:noFill/>
          <a:ln w="28575">
            <a:solidFill>
              <a:srgbClr val="333399"/>
            </a:solidFill>
            <a:round/>
            <a:headEnd/>
            <a:tailEnd/>
          </a:ln>
          <a:effectLst/>
        </p:spPr>
        <p:txBody>
          <a:bodyPr/>
          <a:lstStyle/>
          <a:p>
            <a:endParaRPr lang="zh-CN" altLang="en-US"/>
          </a:p>
        </p:txBody>
      </p:sp>
      <p:sp>
        <p:nvSpPr>
          <p:cNvPr id="584725" name="Line 21"/>
          <p:cNvSpPr>
            <a:spLocks noChangeShapeType="1"/>
          </p:cNvSpPr>
          <p:nvPr/>
        </p:nvSpPr>
        <p:spPr bwMode="auto">
          <a:xfrm>
            <a:off x="4875213" y="3751264"/>
            <a:ext cx="1600200" cy="274637"/>
          </a:xfrm>
          <a:prstGeom prst="line">
            <a:avLst/>
          </a:prstGeom>
          <a:noFill/>
          <a:ln w="28575">
            <a:solidFill>
              <a:schemeClr val="tx1"/>
            </a:solidFill>
            <a:round/>
            <a:headEnd/>
            <a:tailEnd/>
          </a:ln>
          <a:effectLst/>
        </p:spPr>
        <p:txBody>
          <a:bodyPr/>
          <a:lstStyle/>
          <a:p>
            <a:endParaRPr lang="zh-CN" altLang="en-US"/>
          </a:p>
        </p:txBody>
      </p:sp>
      <p:sp>
        <p:nvSpPr>
          <p:cNvPr id="584726" name="Line 22"/>
          <p:cNvSpPr>
            <a:spLocks noChangeShapeType="1"/>
          </p:cNvSpPr>
          <p:nvPr/>
        </p:nvSpPr>
        <p:spPr bwMode="auto">
          <a:xfrm flipV="1">
            <a:off x="4951413" y="3406775"/>
            <a:ext cx="1447800" cy="344488"/>
          </a:xfrm>
          <a:prstGeom prst="line">
            <a:avLst/>
          </a:prstGeom>
          <a:noFill/>
          <a:ln w="28575">
            <a:solidFill>
              <a:srgbClr val="333399"/>
            </a:solidFill>
            <a:round/>
            <a:headEnd/>
            <a:tailEnd/>
          </a:ln>
          <a:effectLst/>
        </p:spPr>
        <p:txBody>
          <a:bodyPr/>
          <a:lstStyle/>
          <a:p>
            <a:endParaRPr lang="zh-CN" altLang="en-US"/>
          </a:p>
        </p:txBody>
      </p:sp>
      <p:sp>
        <p:nvSpPr>
          <p:cNvPr id="584727" name="Line 23"/>
          <p:cNvSpPr>
            <a:spLocks noChangeShapeType="1"/>
          </p:cNvSpPr>
          <p:nvPr/>
        </p:nvSpPr>
        <p:spPr bwMode="auto">
          <a:xfrm flipH="1">
            <a:off x="2514601" y="3406775"/>
            <a:ext cx="1141413" cy="344488"/>
          </a:xfrm>
          <a:prstGeom prst="line">
            <a:avLst/>
          </a:prstGeom>
          <a:noFill/>
          <a:ln w="19050">
            <a:solidFill>
              <a:schemeClr val="tx2"/>
            </a:solidFill>
            <a:round/>
            <a:headEnd/>
            <a:tailEnd/>
          </a:ln>
          <a:effectLst/>
        </p:spPr>
        <p:txBody>
          <a:bodyPr/>
          <a:lstStyle/>
          <a:p>
            <a:endParaRPr lang="zh-CN" altLang="en-US"/>
          </a:p>
        </p:txBody>
      </p:sp>
      <p:sp>
        <p:nvSpPr>
          <p:cNvPr id="584728" name="Line 24"/>
          <p:cNvSpPr>
            <a:spLocks noChangeShapeType="1"/>
          </p:cNvSpPr>
          <p:nvPr/>
        </p:nvSpPr>
        <p:spPr bwMode="auto">
          <a:xfrm>
            <a:off x="3656014" y="3473450"/>
            <a:ext cx="458787" cy="757238"/>
          </a:xfrm>
          <a:prstGeom prst="line">
            <a:avLst/>
          </a:prstGeom>
          <a:noFill/>
          <a:ln w="19050">
            <a:solidFill>
              <a:schemeClr val="tx2"/>
            </a:solidFill>
            <a:round/>
            <a:headEnd/>
            <a:tailEnd/>
          </a:ln>
          <a:effectLst/>
        </p:spPr>
        <p:txBody>
          <a:bodyPr/>
          <a:lstStyle/>
          <a:p>
            <a:endParaRPr lang="zh-CN" altLang="en-US"/>
          </a:p>
        </p:txBody>
      </p:sp>
      <p:sp>
        <p:nvSpPr>
          <p:cNvPr id="584729" name="Line 25"/>
          <p:cNvSpPr>
            <a:spLocks noChangeShapeType="1"/>
          </p:cNvSpPr>
          <p:nvPr/>
        </p:nvSpPr>
        <p:spPr bwMode="auto">
          <a:xfrm flipV="1">
            <a:off x="4189413" y="3817938"/>
            <a:ext cx="685800" cy="412750"/>
          </a:xfrm>
          <a:prstGeom prst="line">
            <a:avLst/>
          </a:prstGeom>
          <a:noFill/>
          <a:ln w="19050">
            <a:solidFill>
              <a:schemeClr val="tx2"/>
            </a:solidFill>
            <a:round/>
            <a:headEnd/>
            <a:tailEnd/>
          </a:ln>
          <a:effectLst/>
        </p:spPr>
        <p:txBody>
          <a:bodyPr/>
          <a:lstStyle/>
          <a:p>
            <a:endParaRPr lang="zh-CN" altLang="en-US"/>
          </a:p>
        </p:txBody>
      </p:sp>
      <p:sp>
        <p:nvSpPr>
          <p:cNvPr id="584730" name="Line 26"/>
          <p:cNvSpPr>
            <a:spLocks noChangeShapeType="1"/>
          </p:cNvSpPr>
          <p:nvPr/>
        </p:nvSpPr>
        <p:spPr bwMode="auto">
          <a:xfrm flipH="1">
            <a:off x="3046414" y="4300538"/>
            <a:ext cx="992187" cy="138112"/>
          </a:xfrm>
          <a:prstGeom prst="line">
            <a:avLst/>
          </a:prstGeom>
          <a:noFill/>
          <a:ln w="19050">
            <a:solidFill>
              <a:schemeClr val="tx2"/>
            </a:solidFill>
            <a:round/>
            <a:headEnd/>
            <a:tailEnd/>
          </a:ln>
          <a:effectLst/>
        </p:spPr>
        <p:txBody>
          <a:bodyPr/>
          <a:lstStyle/>
          <a:p>
            <a:endParaRPr lang="zh-CN" altLang="en-US"/>
          </a:p>
        </p:txBody>
      </p:sp>
      <p:sp>
        <p:nvSpPr>
          <p:cNvPr id="584731" name="Line 27"/>
          <p:cNvSpPr>
            <a:spLocks noChangeShapeType="1"/>
          </p:cNvSpPr>
          <p:nvPr/>
        </p:nvSpPr>
        <p:spPr bwMode="auto">
          <a:xfrm>
            <a:off x="3046414" y="4505325"/>
            <a:ext cx="382587" cy="412750"/>
          </a:xfrm>
          <a:prstGeom prst="line">
            <a:avLst/>
          </a:prstGeom>
          <a:noFill/>
          <a:ln w="19050">
            <a:solidFill>
              <a:schemeClr val="tx2"/>
            </a:solidFill>
            <a:round/>
            <a:headEnd/>
            <a:tailEnd/>
          </a:ln>
          <a:effectLst/>
        </p:spPr>
        <p:txBody>
          <a:bodyPr/>
          <a:lstStyle/>
          <a:p>
            <a:endParaRPr lang="zh-CN" altLang="en-US"/>
          </a:p>
        </p:txBody>
      </p:sp>
      <p:grpSp>
        <p:nvGrpSpPr>
          <p:cNvPr id="584732" name="Group 28"/>
          <p:cNvGrpSpPr>
            <a:grpSpLocks/>
          </p:cNvGrpSpPr>
          <p:nvPr/>
        </p:nvGrpSpPr>
        <p:grpSpPr bwMode="auto">
          <a:xfrm>
            <a:off x="3808413" y="4025901"/>
            <a:ext cx="685800" cy="479425"/>
            <a:chOff x="2949" y="196"/>
            <a:chExt cx="941" cy="598"/>
          </a:xfrm>
        </p:grpSpPr>
        <p:sp>
          <p:nvSpPr>
            <p:cNvPr id="584733" name="Oval 29"/>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734" name="Oval 30"/>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735" name="Oval 31"/>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736" name="Oval 32"/>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737" name="Oval 33"/>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738" name="Oval 34"/>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739" name="Oval 35"/>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740" name="Oval 36"/>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741" name="Freeform 37"/>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84742" name="Freeform 38"/>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84743" name="Freeform 39"/>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pic>
        <p:nvPicPr>
          <p:cNvPr id="584744" name="Picture 40"/>
          <p:cNvPicPr>
            <a:picLocks noChangeArrowheads="1"/>
          </p:cNvPicPr>
          <p:nvPr/>
        </p:nvPicPr>
        <p:blipFill>
          <a:blip r:embed="rId3" cstate="print"/>
          <a:srcRect/>
          <a:stretch>
            <a:fillRect/>
          </a:stretch>
        </p:blipFill>
        <p:spPr bwMode="auto">
          <a:xfrm>
            <a:off x="2667000" y="4300539"/>
            <a:ext cx="520700" cy="314325"/>
          </a:xfrm>
          <a:prstGeom prst="rect">
            <a:avLst/>
          </a:prstGeom>
          <a:noFill/>
          <a:ln w="12699">
            <a:noFill/>
            <a:miter lim="800000"/>
            <a:headEnd/>
            <a:tailEnd/>
          </a:ln>
          <a:effectLst/>
        </p:spPr>
      </p:pic>
      <p:pic>
        <p:nvPicPr>
          <p:cNvPr id="584745" name="Picture 41"/>
          <p:cNvPicPr>
            <a:picLocks noChangeArrowheads="1"/>
          </p:cNvPicPr>
          <p:nvPr/>
        </p:nvPicPr>
        <p:blipFill>
          <a:blip r:embed="rId3" cstate="print"/>
          <a:srcRect/>
          <a:stretch>
            <a:fillRect/>
          </a:stretch>
        </p:blipFill>
        <p:spPr bwMode="auto">
          <a:xfrm>
            <a:off x="3352800" y="3268663"/>
            <a:ext cx="520700" cy="315912"/>
          </a:xfrm>
          <a:prstGeom prst="rect">
            <a:avLst/>
          </a:prstGeom>
          <a:noFill/>
          <a:ln w="12699">
            <a:noFill/>
            <a:miter lim="800000"/>
            <a:headEnd/>
            <a:tailEnd/>
          </a:ln>
          <a:effectLst/>
        </p:spPr>
      </p:pic>
      <p:pic>
        <p:nvPicPr>
          <p:cNvPr id="584746" name="Picture 42"/>
          <p:cNvPicPr>
            <a:picLocks noChangeArrowheads="1"/>
          </p:cNvPicPr>
          <p:nvPr/>
        </p:nvPicPr>
        <p:blipFill>
          <a:blip r:embed="rId3" cstate="print"/>
          <a:srcRect/>
          <a:stretch>
            <a:fillRect/>
          </a:stretch>
        </p:blipFill>
        <p:spPr bwMode="auto">
          <a:xfrm>
            <a:off x="4646613" y="3613151"/>
            <a:ext cx="519112" cy="314325"/>
          </a:xfrm>
          <a:prstGeom prst="rect">
            <a:avLst/>
          </a:prstGeom>
          <a:noFill/>
          <a:ln w="12699">
            <a:noFill/>
            <a:miter lim="800000"/>
            <a:headEnd/>
            <a:tailEnd/>
          </a:ln>
          <a:effectLst/>
        </p:spPr>
      </p:pic>
      <p:pic>
        <p:nvPicPr>
          <p:cNvPr id="584747" name="Picture 43"/>
          <p:cNvPicPr>
            <a:picLocks noChangeArrowheads="1"/>
          </p:cNvPicPr>
          <p:nvPr/>
        </p:nvPicPr>
        <p:blipFill>
          <a:blip r:embed="rId3" cstate="print"/>
          <a:srcRect/>
          <a:stretch>
            <a:fillRect/>
          </a:stretch>
        </p:blipFill>
        <p:spPr bwMode="auto">
          <a:xfrm>
            <a:off x="6245225" y="3200401"/>
            <a:ext cx="520700" cy="314325"/>
          </a:xfrm>
          <a:prstGeom prst="rect">
            <a:avLst/>
          </a:prstGeom>
          <a:noFill/>
          <a:ln w="12699">
            <a:noFill/>
            <a:miter lim="800000"/>
            <a:headEnd/>
            <a:tailEnd/>
          </a:ln>
          <a:effectLst/>
        </p:spPr>
      </p:pic>
      <p:pic>
        <p:nvPicPr>
          <p:cNvPr id="584748" name="Picture 44"/>
          <p:cNvPicPr>
            <a:picLocks noChangeArrowheads="1"/>
          </p:cNvPicPr>
          <p:nvPr/>
        </p:nvPicPr>
        <p:blipFill>
          <a:blip r:embed="rId3" cstate="print"/>
          <a:srcRect/>
          <a:stretch>
            <a:fillRect/>
          </a:stretch>
        </p:blipFill>
        <p:spPr bwMode="auto">
          <a:xfrm>
            <a:off x="6475413" y="3887789"/>
            <a:ext cx="519112" cy="314325"/>
          </a:xfrm>
          <a:prstGeom prst="rect">
            <a:avLst/>
          </a:prstGeom>
          <a:noFill/>
          <a:ln w="12699">
            <a:noFill/>
            <a:miter lim="800000"/>
            <a:headEnd/>
            <a:tailEnd/>
          </a:ln>
          <a:effectLst/>
        </p:spPr>
      </p:pic>
      <p:pic>
        <p:nvPicPr>
          <p:cNvPr id="584749" name="Picture 45"/>
          <p:cNvPicPr>
            <a:picLocks noChangeArrowheads="1"/>
          </p:cNvPicPr>
          <p:nvPr/>
        </p:nvPicPr>
        <p:blipFill>
          <a:blip r:embed="rId3" cstate="print"/>
          <a:srcRect/>
          <a:stretch>
            <a:fillRect/>
          </a:stretch>
        </p:blipFill>
        <p:spPr bwMode="auto">
          <a:xfrm>
            <a:off x="9521826" y="3956051"/>
            <a:ext cx="519113" cy="315913"/>
          </a:xfrm>
          <a:prstGeom prst="rect">
            <a:avLst/>
          </a:prstGeom>
          <a:noFill/>
          <a:ln w="12699">
            <a:noFill/>
            <a:miter lim="800000"/>
            <a:headEnd/>
            <a:tailEnd/>
          </a:ln>
          <a:effectLst/>
        </p:spPr>
      </p:pic>
      <p:pic>
        <p:nvPicPr>
          <p:cNvPr id="584750" name="Picture 46"/>
          <p:cNvPicPr>
            <a:picLocks noChangeArrowheads="1"/>
          </p:cNvPicPr>
          <p:nvPr/>
        </p:nvPicPr>
        <p:blipFill>
          <a:blip r:embed="rId3" cstate="print"/>
          <a:srcRect/>
          <a:stretch>
            <a:fillRect/>
          </a:stretch>
        </p:blipFill>
        <p:spPr bwMode="auto">
          <a:xfrm>
            <a:off x="7693026" y="3751264"/>
            <a:ext cx="519113" cy="312737"/>
          </a:xfrm>
          <a:prstGeom prst="rect">
            <a:avLst/>
          </a:prstGeom>
          <a:noFill/>
          <a:ln w="12699">
            <a:noFill/>
            <a:miter lim="800000"/>
            <a:headEnd/>
            <a:tailEnd/>
          </a:ln>
          <a:effectLst/>
        </p:spPr>
      </p:pic>
      <p:grpSp>
        <p:nvGrpSpPr>
          <p:cNvPr id="584751" name="Group 47"/>
          <p:cNvGrpSpPr>
            <a:grpSpLocks/>
          </p:cNvGrpSpPr>
          <p:nvPr/>
        </p:nvGrpSpPr>
        <p:grpSpPr bwMode="auto">
          <a:xfrm>
            <a:off x="3122613" y="4713289"/>
            <a:ext cx="685800" cy="479425"/>
            <a:chOff x="2949" y="196"/>
            <a:chExt cx="941" cy="598"/>
          </a:xfrm>
        </p:grpSpPr>
        <p:sp>
          <p:nvSpPr>
            <p:cNvPr id="584752" name="Oval 48"/>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753" name="Oval 49"/>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754" name="Oval 50"/>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755" name="Oval 51"/>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756" name="Oval 52"/>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757" name="Oval 53"/>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758" name="Oval 54"/>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759" name="Oval 55"/>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760" name="Freeform 56"/>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84761" name="Freeform 57"/>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84762" name="Freeform 58"/>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grpSp>
        <p:nvGrpSpPr>
          <p:cNvPr id="584763" name="Group 59"/>
          <p:cNvGrpSpPr>
            <a:grpSpLocks/>
          </p:cNvGrpSpPr>
          <p:nvPr/>
        </p:nvGrpSpPr>
        <p:grpSpPr bwMode="auto">
          <a:xfrm>
            <a:off x="2209800" y="3543300"/>
            <a:ext cx="685800" cy="482600"/>
            <a:chOff x="2949" y="196"/>
            <a:chExt cx="941" cy="598"/>
          </a:xfrm>
        </p:grpSpPr>
        <p:sp>
          <p:nvSpPr>
            <p:cNvPr id="584764" name="Oval 60"/>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765" name="Oval 61"/>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766" name="Oval 62"/>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767" name="Oval 63"/>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768" name="Oval 64"/>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769" name="Oval 65"/>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770" name="Oval 66"/>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771" name="Oval 67"/>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772" name="Freeform 68"/>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84773" name="Freeform 69"/>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84774" name="Freeform 70"/>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grpSp>
        <p:nvGrpSpPr>
          <p:cNvPr id="584775" name="Group 71"/>
          <p:cNvGrpSpPr>
            <a:grpSpLocks/>
          </p:cNvGrpSpPr>
          <p:nvPr/>
        </p:nvGrpSpPr>
        <p:grpSpPr bwMode="auto">
          <a:xfrm>
            <a:off x="8988426" y="3132138"/>
            <a:ext cx="684213" cy="481012"/>
            <a:chOff x="2949" y="196"/>
            <a:chExt cx="941" cy="598"/>
          </a:xfrm>
        </p:grpSpPr>
        <p:sp>
          <p:nvSpPr>
            <p:cNvPr id="584776" name="Oval 72"/>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777" name="Oval 73"/>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778" name="Oval 74"/>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779" name="Oval 75"/>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780" name="Oval 76"/>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781" name="Oval 77"/>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782" name="Oval 78"/>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783" name="Oval 79"/>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784" name="Freeform 80"/>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84785" name="Freeform 81"/>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84786" name="Freeform 82"/>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grpSp>
        <p:nvGrpSpPr>
          <p:cNvPr id="584787" name="Group 83"/>
          <p:cNvGrpSpPr>
            <a:grpSpLocks/>
          </p:cNvGrpSpPr>
          <p:nvPr/>
        </p:nvGrpSpPr>
        <p:grpSpPr bwMode="auto">
          <a:xfrm>
            <a:off x="8912225" y="4713289"/>
            <a:ext cx="685800" cy="479425"/>
            <a:chOff x="2949" y="196"/>
            <a:chExt cx="941" cy="598"/>
          </a:xfrm>
        </p:grpSpPr>
        <p:sp>
          <p:nvSpPr>
            <p:cNvPr id="584788" name="Oval 84"/>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789" name="Oval 85"/>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790" name="Oval 86"/>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791" name="Oval 87"/>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792" name="Oval 88"/>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793" name="Oval 89"/>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794" name="Oval 90"/>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795" name="Oval 91"/>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796" name="Freeform 92"/>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84797" name="Freeform 93"/>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84798" name="Freeform 94"/>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grpSp>
        <p:nvGrpSpPr>
          <p:cNvPr id="584799" name="Group 95"/>
          <p:cNvGrpSpPr>
            <a:grpSpLocks/>
          </p:cNvGrpSpPr>
          <p:nvPr/>
        </p:nvGrpSpPr>
        <p:grpSpPr bwMode="auto">
          <a:xfrm>
            <a:off x="8529638" y="3956050"/>
            <a:ext cx="685800" cy="482600"/>
            <a:chOff x="2949" y="196"/>
            <a:chExt cx="941" cy="598"/>
          </a:xfrm>
        </p:grpSpPr>
        <p:sp>
          <p:nvSpPr>
            <p:cNvPr id="584800" name="Oval 96"/>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801" name="Oval 97"/>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802" name="Oval 98"/>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803" name="Oval 99"/>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804" name="Oval 100"/>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805" name="Oval 101"/>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806" name="Oval 102"/>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807" name="Oval 103"/>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808" name="Freeform 104"/>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84809" name="Freeform 105"/>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84810" name="Freeform 106"/>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sp>
        <p:nvSpPr>
          <p:cNvPr id="584811" name="Text Box 107"/>
          <p:cNvSpPr txBox="1">
            <a:spLocks noChangeArrowheads="1"/>
          </p:cNvSpPr>
          <p:nvPr/>
        </p:nvSpPr>
        <p:spPr bwMode="auto">
          <a:xfrm>
            <a:off x="9788525" y="3589338"/>
            <a:ext cx="465192"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9</a:t>
            </a:r>
          </a:p>
        </p:txBody>
      </p:sp>
      <p:sp>
        <p:nvSpPr>
          <p:cNvPr id="584812" name="Text Box 108"/>
          <p:cNvSpPr txBox="1">
            <a:spLocks noChangeArrowheads="1"/>
          </p:cNvSpPr>
          <p:nvPr/>
        </p:nvSpPr>
        <p:spPr bwMode="auto">
          <a:xfrm>
            <a:off x="7385050" y="3406775"/>
            <a:ext cx="465192"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7</a:t>
            </a:r>
          </a:p>
        </p:txBody>
      </p:sp>
      <p:sp>
        <p:nvSpPr>
          <p:cNvPr id="584813" name="Text Box 109"/>
          <p:cNvSpPr txBox="1">
            <a:spLocks noChangeArrowheads="1"/>
          </p:cNvSpPr>
          <p:nvPr/>
        </p:nvSpPr>
        <p:spPr bwMode="auto">
          <a:xfrm>
            <a:off x="6753225" y="3076575"/>
            <a:ext cx="465192"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6</a:t>
            </a:r>
          </a:p>
        </p:txBody>
      </p:sp>
      <p:sp>
        <p:nvSpPr>
          <p:cNvPr id="584814" name="Text Box 110"/>
          <p:cNvSpPr txBox="1">
            <a:spLocks noChangeArrowheads="1"/>
          </p:cNvSpPr>
          <p:nvPr/>
        </p:nvSpPr>
        <p:spPr bwMode="auto">
          <a:xfrm>
            <a:off x="6181725" y="3529013"/>
            <a:ext cx="465192"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5</a:t>
            </a:r>
          </a:p>
        </p:txBody>
      </p:sp>
      <p:sp>
        <p:nvSpPr>
          <p:cNvPr id="584815" name="Text Box 111"/>
          <p:cNvSpPr txBox="1">
            <a:spLocks noChangeArrowheads="1"/>
          </p:cNvSpPr>
          <p:nvPr/>
        </p:nvSpPr>
        <p:spPr bwMode="auto">
          <a:xfrm>
            <a:off x="5918200" y="4086225"/>
            <a:ext cx="465192"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4</a:t>
            </a:r>
          </a:p>
        </p:txBody>
      </p:sp>
      <p:sp>
        <p:nvSpPr>
          <p:cNvPr id="584816" name="Text Box 112"/>
          <p:cNvSpPr txBox="1">
            <a:spLocks noChangeArrowheads="1"/>
          </p:cNvSpPr>
          <p:nvPr/>
        </p:nvSpPr>
        <p:spPr bwMode="auto">
          <a:xfrm>
            <a:off x="4654550" y="3211513"/>
            <a:ext cx="465192"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3</a:t>
            </a:r>
          </a:p>
        </p:txBody>
      </p:sp>
      <p:sp>
        <p:nvSpPr>
          <p:cNvPr id="584817" name="Text Box 113"/>
          <p:cNvSpPr txBox="1">
            <a:spLocks noChangeArrowheads="1"/>
          </p:cNvSpPr>
          <p:nvPr/>
        </p:nvSpPr>
        <p:spPr bwMode="auto">
          <a:xfrm>
            <a:off x="2282825" y="4179888"/>
            <a:ext cx="465192"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2</a:t>
            </a:r>
          </a:p>
        </p:txBody>
      </p:sp>
      <p:sp>
        <p:nvSpPr>
          <p:cNvPr id="584818" name="Text Box 114"/>
          <p:cNvSpPr txBox="1">
            <a:spLocks noChangeArrowheads="1"/>
          </p:cNvSpPr>
          <p:nvPr/>
        </p:nvSpPr>
        <p:spPr bwMode="auto">
          <a:xfrm>
            <a:off x="3011488" y="2981325"/>
            <a:ext cx="465192"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1</a:t>
            </a:r>
          </a:p>
        </p:txBody>
      </p:sp>
      <p:sp>
        <p:nvSpPr>
          <p:cNvPr id="584819" name="Text Box 115"/>
          <p:cNvSpPr txBox="1">
            <a:spLocks noChangeArrowheads="1"/>
          </p:cNvSpPr>
          <p:nvPr/>
        </p:nvSpPr>
        <p:spPr bwMode="auto">
          <a:xfrm>
            <a:off x="8963025" y="4724401"/>
            <a:ext cx="604838"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网</a:t>
            </a:r>
            <a:r>
              <a:rPr kumimoji="1" lang="zh-CN" altLang="en-US" sz="700">
                <a:solidFill>
                  <a:srgbClr val="333399"/>
                </a:solidFill>
                <a:latin typeface="Arial" charset="0"/>
              </a:rPr>
              <a:t> </a:t>
            </a:r>
            <a:r>
              <a:rPr kumimoji="1" lang="en-US" altLang="zh-CN" sz="2000">
                <a:solidFill>
                  <a:srgbClr val="333399"/>
                </a:solidFill>
                <a:latin typeface="Arial" charset="0"/>
              </a:rPr>
              <a:t>8</a:t>
            </a:r>
          </a:p>
        </p:txBody>
      </p:sp>
      <p:sp>
        <p:nvSpPr>
          <p:cNvPr id="584820" name="Text Box 116"/>
          <p:cNvSpPr txBox="1">
            <a:spLocks noChangeArrowheads="1"/>
          </p:cNvSpPr>
          <p:nvPr/>
        </p:nvSpPr>
        <p:spPr bwMode="auto">
          <a:xfrm>
            <a:off x="9040814" y="3148014"/>
            <a:ext cx="604837"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网</a:t>
            </a:r>
            <a:r>
              <a:rPr kumimoji="1" lang="zh-CN" altLang="en-US" sz="700">
                <a:solidFill>
                  <a:srgbClr val="333399"/>
                </a:solidFill>
                <a:latin typeface="Arial" charset="0"/>
              </a:rPr>
              <a:t> </a:t>
            </a:r>
            <a:r>
              <a:rPr kumimoji="1" lang="en-US" altLang="zh-CN" sz="2000">
                <a:solidFill>
                  <a:srgbClr val="333399"/>
                </a:solidFill>
                <a:latin typeface="Arial" charset="0"/>
              </a:rPr>
              <a:t>6</a:t>
            </a:r>
          </a:p>
        </p:txBody>
      </p:sp>
      <p:sp>
        <p:nvSpPr>
          <p:cNvPr id="584821" name="Text Box 117"/>
          <p:cNvSpPr txBox="1">
            <a:spLocks noChangeArrowheads="1"/>
          </p:cNvSpPr>
          <p:nvPr/>
        </p:nvSpPr>
        <p:spPr bwMode="auto">
          <a:xfrm>
            <a:off x="3159126" y="4760914"/>
            <a:ext cx="608013"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网</a:t>
            </a:r>
            <a:r>
              <a:rPr kumimoji="1" lang="zh-CN" altLang="en-US" sz="800">
                <a:solidFill>
                  <a:srgbClr val="333399"/>
                </a:solidFill>
                <a:latin typeface="Arial" charset="0"/>
              </a:rPr>
              <a:t> </a:t>
            </a:r>
            <a:r>
              <a:rPr kumimoji="1" lang="en-US" altLang="zh-CN" sz="2000">
                <a:solidFill>
                  <a:srgbClr val="333399"/>
                </a:solidFill>
                <a:latin typeface="Arial" charset="0"/>
              </a:rPr>
              <a:t>3</a:t>
            </a:r>
          </a:p>
        </p:txBody>
      </p:sp>
      <p:sp>
        <p:nvSpPr>
          <p:cNvPr id="584822" name="Text Box 118"/>
          <p:cNvSpPr txBox="1">
            <a:spLocks noChangeArrowheads="1"/>
          </p:cNvSpPr>
          <p:nvPr/>
        </p:nvSpPr>
        <p:spPr bwMode="auto">
          <a:xfrm>
            <a:off x="3870326" y="4076701"/>
            <a:ext cx="608013"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网</a:t>
            </a:r>
            <a:r>
              <a:rPr kumimoji="1" lang="zh-CN" altLang="en-US" sz="800">
                <a:solidFill>
                  <a:srgbClr val="333399"/>
                </a:solidFill>
                <a:latin typeface="Arial" charset="0"/>
              </a:rPr>
              <a:t> </a:t>
            </a:r>
            <a:r>
              <a:rPr kumimoji="1" lang="en-US" altLang="zh-CN" sz="2000">
                <a:solidFill>
                  <a:srgbClr val="333399"/>
                </a:solidFill>
                <a:latin typeface="Arial" charset="0"/>
              </a:rPr>
              <a:t>2</a:t>
            </a:r>
          </a:p>
        </p:txBody>
      </p:sp>
      <p:sp>
        <p:nvSpPr>
          <p:cNvPr id="584823" name="Text Box 119"/>
          <p:cNvSpPr txBox="1">
            <a:spLocks noChangeArrowheads="1"/>
          </p:cNvSpPr>
          <p:nvPr/>
        </p:nvSpPr>
        <p:spPr bwMode="auto">
          <a:xfrm>
            <a:off x="2276475" y="3573464"/>
            <a:ext cx="611188"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网</a:t>
            </a:r>
            <a:r>
              <a:rPr kumimoji="1" lang="zh-CN" altLang="en-US" sz="900">
                <a:solidFill>
                  <a:srgbClr val="333399"/>
                </a:solidFill>
                <a:latin typeface="Arial" charset="0"/>
              </a:rPr>
              <a:t> </a:t>
            </a:r>
            <a:r>
              <a:rPr kumimoji="1" lang="en-US" altLang="zh-CN" sz="2000">
                <a:solidFill>
                  <a:srgbClr val="333399"/>
                </a:solidFill>
                <a:latin typeface="Arial" charset="0"/>
              </a:rPr>
              <a:t>1</a:t>
            </a:r>
          </a:p>
        </p:txBody>
      </p:sp>
      <p:sp>
        <p:nvSpPr>
          <p:cNvPr id="584824" name="Text Box 120"/>
          <p:cNvSpPr txBox="1">
            <a:spLocks noChangeArrowheads="1"/>
          </p:cNvSpPr>
          <p:nvPr/>
        </p:nvSpPr>
        <p:spPr bwMode="auto">
          <a:xfrm>
            <a:off x="8529639" y="3984626"/>
            <a:ext cx="600075"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网</a:t>
            </a:r>
            <a:r>
              <a:rPr kumimoji="1" lang="zh-CN" altLang="en-US" sz="600">
                <a:solidFill>
                  <a:srgbClr val="333399"/>
                </a:solidFill>
                <a:latin typeface="Arial" charset="0"/>
              </a:rPr>
              <a:t> </a:t>
            </a:r>
            <a:r>
              <a:rPr kumimoji="1" lang="en-US" altLang="zh-CN" sz="2000">
                <a:solidFill>
                  <a:srgbClr val="333399"/>
                </a:solidFill>
                <a:latin typeface="Arial" charset="0"/>
              </a:rPr>
              <a:t>7</a:t>
            </a:r>
          </a:p>
        </p:txBody>
      </p:sp>
      <p:sp>
        <p:nvSpPr>
          <p:cNvPr id="584825" name="Oval 121"/>
          <p:cNvSpPr>
            <a:spLocks noChangeArrowheads="1"/>
          </p:cNvSpPr>
          <p:nvPr/>
        </p:nvSpPr>
        <p:spPr bwMode="auto">
          <a:xfrm>
            <a:off x="4875213" y="4660901"/>
            <a:ext cx="3122612" cy="1039813"/>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endParaRPr lang="zh-CN" altLang="en-US"/>
          </a:p>
        </p:txBody>
      </p:sp>
      <p:sp>
        <p:nvSpPr>
          <p:cNvPr id="584826" name="Text Box 122"/>
          <p:cNvSpPr txBox="1">
            <a:spLocks noChangeArrowheads="1"/>
          </p:cNvSpPr>
          <p:nvPr/>
        </p:nvSpPr>
        <p:spPr bwMode="auto">
          <a:xfrm>
            <a:off x="5664200" y="5661025"/>
            <a:ext cx="1809750" cy="457200"/>
          </a:xfrm>
          <a:prstGeom prst="rect">
            <a:avLst/>
          </a:prstGeom>
          <a:noFill/>
          <a:ln w="9525">
            <a:noFill/>
            <a:miter lim="800000"/>
            <a:headEnd/>
            <a:tailEnd/>
          </a:ln>
          <a:effectLst/>
        </p:spPr>
        <p:txBody>
          <a:bodyPr wrap="none">
            <a:spAutoFit/>
          </a:bodyPr>
          <a:lstStyle/>
          <a:p>
            <a:r>
              <a:rPr kumimoji="1" lang="zh-CN" altLang="en-US" sz="2400">
                <a:solidFill>
                  <a:srgbClr val="333399"/>
                </a:solidFill>
                <a:latin typeface="Arial" charset="0"/>
              </a:rPr>
              <a:t>区域 </a:t>
            </a:r>
            <a:r>
              <a:rPr kumimoji="1" lang="en-US" altLang="zh-CN" sz="2400">
                <a:solidFill>
                  <a:srgbClr val="333399"/>
                </a:solidFill>
                <a:latin typeface="Arial" charset="0"/>
              </a:rPr>
              <a:t>0.0.0.2</a:t>
            </a:r>
          </a:p>
        </p:txBody>
      </p:sp>
      <p:sp>
        <p:nvSpPr>
          <p:cNvPr id="584827" name="Line 123"/>
          <p:cNvSpPr>
            <a:spLocks noChangeShapeType="1"/>
          </p:cNvSpPr>
          <p:nvPr/>
        </p:nvSpPr>
        <p:spPr bwMode="auto">
          <a:xfrm>
            <a:off x="6399213" y="4575175"/>
            <a:ext cx="912812" cy="520700"/>
          </a:xfrm>
          <a:prstGeom prst="line">
            <a:avLst/>
          </a:prstGeom>
          <a:noFill/>
          <a:ln w="19050">
            <a:solidFill>
              <a:srgbClr val="333399"/>
            </a:solidFill>
            <a:round/>
            <a:headEnd/>
            <a:tailEnd/>
          </a:ln>
          <a:effectLst/>
        </p:spPr>
        <p:txBody>
          <a:bodyPr/>
          <a:lstStyle/>
          <a:p>
            <a:endParaRPr lang="zh-CN" altLang="en-US"/>
          </a:p>
        </p:txBody>
      </p:sp>
      <p:sp>
        <p:nvSpPr>
          <p:cNvPr id="584828" name="Line 124"/>
          <p:cNvSpPr>
            <a:spLocks noChangeShapeType="1"/>
          </p:cNvSpPr>
          <p:nvPr/>
        </p:nvSpPr>
        <p:spPr bwMode="auto">
          <a:xfrm flipV="1">
            <a:off x="6551613" y="5181600"/>
            <a:ext cx="836612" cy="260350"/>
          </a:xfrm>
          <a:prstGeom prst="line">
            <a:avLst/>
          </a:prstGeom>
          <a:noFill/>
          <a:ln w="19050">
            <a:solidFill>
              <a:srgbClr val="333399"/>
            </a:solidFill>
            <a:round/>
            <a:headEnd/>
            <a:tailEnd/>
          </a:ln>
          <a:effectLst/>
        </p:spPr>
        <p:txBody>
          <a:bodyPr/>
          <a:lstStyle/>
          <a:p>
            <a:endParaRPr lang="zh-CN" altLang="en-US"/>
          </a:p>
        </p:txBody>
      </p:sp>
      <p:grpSp>
        <p:nvGrpSpPr>
          <p:cNvPr id="584829" name="Group 125"/>
          <p:cNvGrpSpPr>
            <a:grpSpLocks/>
          </p:cNvGrpSpPr>
          <p:nvPr/>
        </p:nvGrpSpPr>
        <p:grpSpPr bwMode="auto">
          <a:xfrm>
            <a:off x="7085013" y="4833938"/>
            <a:ext cx="684212" cy="608012"/>
            <a:chOff x="2949" y="196"/>
            <a:chExt cx="941" cy="598"/>
          </a:xfrm>
        </p:grpSpPr>
        <p:sp>
          <p:nvSpPr>
            <p:cNvPr id="584830" name="Oval 126"/>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831" name="Oval 127"/>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832" name="Oval 128"/>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833" name="Oval 129"/>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834" name="Oval 130"/>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835" name="Oval 131"/>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836" name="Oval 132"/>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837" name="Oval 133"/>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838" name="Freeform 134"/>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84839" name="Freeform 135"/>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84840" name="Freeform 136"/>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sp>
        <p:nvSpPr>
          <p:cNvPr id="584841" name="Text Box 137"/>
          <p:cNvSpPr txBox="1">
            <a:spLocks noChangeArrowheads="1"/>
          </p:cNvSpPr>
          <p:nvPr/>
        </p:nvSpPr>
        <p:spPr bwMode="auto">
          <a:xfrm>
            <a:off x="7112000" y="4879976"/>
            <a:ext cx="649288"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网 </a:t>
            </a:r>
            <a:r>
              <a:rPr kumimoji="1" lang="en-US" altLang="zh-CN" sz="2000">
                <a:solidFill>
                  <a:srgbClr val="333399"/>
                </a:solidFill>
                <a:latin typeface="Arial" charset="0"/>
              </a:rPr>
              <a:t>4</a:t>
            </a:r>
          </a:p>
        </p:txBody>
      </p:sp>
      <p:sp>
        <p:nvSpPr>
          <p:cNvPr id="584842" name="Line 138"/>
          <p:cNvSpPr>
            <a:spLocks noChangeShapeType="1"/>
          </p:cNvSpPr>
          <p:nvPr/>
        </p:nvSpPr>
        <p:spPr bwMode="auto">
          <a:xfrm>
            <a:off x="5483225" y="5265738"/>
            <a:ext cx="915988" cy="176212"/>
          </a:xfrm>
          <a:prstGeom prst="line">
            <a:avLst/>
          </a:prstGeom>
          <a:noFill/>
          <a:ln w="19050">
            <a:solidFill>
              <a:srgbClr val="333399"/>
            </a:solidFill>
            <a:round/>
            <a:headEnd/>
            <a:tailEnd/>
          </a:ln>
          <a:effectLst/>
        </p:spPr>
        <p:txBody>
          <a:bodyPr/>
          <a:lstStyle/>
          <a:p>
            <a:endParaRPr lang="zh-CN" altLang="en-US"/>
          </a:p>
        </p:txBody>
      </p:sp>
      <p:grpSp>
        <p:nvGrpSpPr>
          <p:cNvPr id="584843" name="Group 139"/>
          <p:cNvGrpSpPr>
            <a:grpSpLocks/>
          </p:cNvGrpSpPr>
          <p:nvPr/>
        </p:nvGrpSpPr>
        <p:grpSpPr bwMode="auto">
          <a:xfrm>
            <a:off x="5180013" y="4919663"/>
            <a:ext cx="685800" cy="608012"/>
            <a:chOff x="2949" y="196"/>
            <a:chExt cx="941" cy="598"/>
          </a:xfrm>
        </p:grpSpPr>
        <p:sp>
          <p:nvSpPr>
            <p:cNvPr id="584844" name="Oval 140"/>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845" name="Oval 141"/>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846" name="Oval 142"/>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847" name="Oval 143"/>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848" name="Oval 144"/>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849" name="Oval 145"/>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850" name="Oval 146"/>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851" name="Oval 147"/>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4852" name="Freeform 148"/>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84853" name="Freeform 149"/>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84854" name="Freeform 150"/>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sp>
        <p:nvSpPr>
          <p:cNvPr id="584855" name="Text Box 151"/>
          <p:cNvSpPr txBox="1">
            <a:spLocks noChangeArrowheads="1"/>
          </p:cNvSpPr>
          <p:nvPr/>
        </p:nvSpPr>
        <p:spPr bwMode="auto">
          <a:xfrm>
            <a:off x="5170488" y="5032375"/>
            <a:ext cx="612668" cy="400110"/>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网</a:t>
            </a:r>
            <a:r>
              <a:rPr kumimoji="1" lang="zh-CN" altLang="en-US" sz="800">
                <a:solidFill>
                  <a:srgbClr val="333399"/>
                </a:solidFill>
                <a:latin typeface="Arial" charset="0"/>
              </a:rPr>
              <a:t> </a:t>
            </a:r>
            <a:r>
              <a:rPr kumimoji="1" lang="en-US" altLang="zh-CN" sz="2000">
                <a:solidFill>
                  <a:srgbClr val="333399"/>
                </a:solidFill>
                <a:latin typeface="Arial" charset="0"/>
              </a:rPr>
              <a:t>5</a:t>
            </a:r>
          </a:p>
        </p:txBody>
      </p:sp>
      <p:pic>
        <p:nvPicPr>
          <p:cNvPr id="584856" name="Picture 152"/>
          <p:cNvPicPr>
            <a:picLocks noChangeArrowheads="1"/>
          </p:cNvPicPr>
          <p:nvPr/>
        </p:nvPicPr>
        <p:blipFill>
          <a:blip r:embed="rId3" cstate="print"/>
          <a:srcRect/>
          <a:stretch>
            <a:fillRect/>
          </a:stretch>
        </p:blipFill>
        <p:spPr bwMode="auto">
          <a:xfrm>
            <a:off x="6245225" y="5218113"/>
            <a:ext cx="520700" cy="398462"/>
          </a:xfrm>
          <a:prstGeom prst="rect">
            <a:avLst/>
          </a:prstGeom>
          <a:noFill/>
          <a:ln w="12699">
            <a:noFill/>
            <a:miter lim="800000"/>
            <a:headEnd/>
            <a:tailEnd/>
          </a:ln>
          <a:effectLst/>
        </p:spPr>
      </p:pic>
      <p:sp>
        <p:nvSpPr>
          <p:cNvPr id="584857" name="Text Box 153"/>
          <p:cNvSpPr txBox="1">
            <a:spLocks noChangeArrowheads="1"/>
          </p:cNvSpPr>
          <p:nvPr/>
        </p:nvSpPr>
        <p:spPr bwMode="auto">
          <a:xfrm>
            <a:off x="5951538" y="4905375"/>
            <a:ext cx="465192"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8</a:t>
            </a:r>
          </a:p>
        </p:txBody>
      </p:sp>
      <p:pic>
        <p:nvPicPr>
          <p:cNvPr id="584858" name="Picture 154"/>
          <p:cNvPicPr>
            <a:picLocks noChangeArrowheads="1"/>
          </p:cNvPicPr>
          <p:nvPr/>
        </p:nvPicPr>
        <p:blipFill>
          <a:blip r:embed="rId3" cstate="print"/>
          <a:srcRect/>
          <a:stretch>
            <a:fillRect/>
          </a:stretch>
        </p:blipFill>
        <p:spPr bwMode="auto">
          <a:xfrm>
            <a:off x="6181725" y="4441826"/>
            <a:ext cx="520700" cy="314325"/>
          </a:xfrm>
          <a:prstGeom prst="rect">
            <a:avLst/>
          </a:prstGeom>
          <a:noFill/>
          <a:ln w="12699">
            <a:noFill/>
            <a:miter lim="800000"/>
            <a:headEnd/>
            <a:tailEnd/>
          </a:ln>
          <a:effectLst/>
        </p:spPr>
      </p:pic>
      <p:sp>
        <p:nvSpPr>
          <p:cNvPr id="157" name="灯片编号占位符 156"/>
          <p:cNvSpPr>
            <a:spLocks noGrp="1"/>
          </p:cNvSpPr>
          <p:nvPr>
            <p:ph type="sldNum" sz="quarter" idx="12"/>
          </p:nvPr>
        </p:nvSpPr>
        <p:spPr/>
        <p:txBody>
          <a:bodyPr/>
          <a:lstStyle/>
          <a:p>
            <a:fld id="{D3A4A6D3-E7FD-4616-8E66-2F1A332385E9}" type="slidenum">
              <a:rPr lang="en-US" altLang="zh-CN" smtClean="0"/>
              <a:pPr/>
              <a:t>171</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3000" fill="hold" nodeType="clickEffect">
                                  <p:stCondLst>
                                    <p:cond delay="500"/>
                                  </p:stCondLst>
                                  <p:childTnLst>
                                    <p:anim calcmode="discrete" valueType="str">
                                      <p:cBhvr>
                                        <p:cTn id="6" dur="1000" fill="hold"/>
                                        <p:tgtEl>
                                          <p:spTgt spid="584706"/>
                                        </p:tgtEl>
                                        <p:attrNameLst>
                                          <p:attrName>style.visibility</p:attrName>
                                        </p:attrNameLst>
                                      </p:cBhvr>
                                      <p:tavLst>
                                        <p:tav tm="0">
                                          <p:val>
                                            <p:strVal val="hidden"/>
                                          </p:val>
                                        </p:tav>
                                        <p:tav tm="50000">
                                          <p:val>
                                            <p:strVal val="visible"/>
                                          </p:val>
                                        </p:tav>
                                      </p:tavLst>
                                    </p:anim>
                                  </p:childTnLst>
                                </p:cTn>
                              </p:par>
                            </p:childTnLst>
                          </p:cTn>
                        </p:par>
                        <p:par>
                          <p:cTn id="7" fill="hold">
                            <p:stCondLst>
                              <p:cond delay="3500"/>
                            </p:stCondLst>
                            <p:childTnLst>
                              <p:par>
                                <p:cTn id="8" presetID="35" presetClass="emph" presetSubtype="0" repeatCount="2000" fill="hold" grpId="0" nodeType="afterEffect">
                                  <p:stCondLst>
                                    <p:cond delay="500"/>
                                  </p:stCondLst>
                                  <p:childTnLst>
                                    <p:anim calcmode="discrete" valueType="str">
                                      <p:cBhvr>
                                        <p:cTn id="9" dur="1000" fill="hold"/>
                                        <p:tgtEl>
                                          <p:spTgt spid="584715"/>
                                        </p:tgtEl>
                                        <p:attrNameLst>
                                          <p:attrName>style.visibility</p:attrName>
                                        </p:attrNameLst>
                                      </p:cBhvr>
                                      <p:tavLst>
                                        <p:tav tm="0">
                                          <p:val>
                                            <p:strVal val="hidden"/>
                                          </p:val>
                                        </p:tav>
                                        <p:tav tm="50000">
                                          <p:val>
                                            <p:strVal val="visible"/>
                                          </p:val>
                                        </p:tav>
                                      </p:tavLst>
                                    </p:anim>
                                  </p:childTnLst>
                                </p:cTn>
                              </p:par>
                              <p:par>
                                <p:cTn id="10" presetID="35" presetClass="emph" presetSubtype="0" repeatCount="2000" fill="hold" grpId="0" nodeType="withEffect">
                                  <p:stCondLst>
                                    <p:cond delay="500"/>
                                  </p:stCondLst>
                                  <p:childTnLst>
                                    <p:anim calcmode="discrete" valueType="str">
                                      <p:cBhvr>
                                        <p:cTn id="11" dur="1000" fill="hold"/>
                                        <p:tgtEl>
                                          <p:spTgt spid="584710"/>
                                        </p:tgtEl>
                                        <p:attrNameLst>
                                          <p:attrName>style.visibility</p:attrName>
                                        </p:attrNameLst>
                                      </p:cBhvr>
                                      <p:tavLst>
                                        <p:tav tm="0">
                                          <p:val>
                                            <p:strVal val="hidden"/>
                                          </p:val>
                                        </p:tav>
                                        <p:tav tm="50000">
                                          <p:val>
                                            <p:strVal val="visible"/>
                                          </p:val>
                                        </p:tav>
                                      </p:tavLst>
                                    </p:anim>
                                  </p:childTnLst>
                                </p:cTn>
                              </p:par>
                            </p:childTnLst>
                          </p:cTn>
                        </p:par>
                        <p:par>
                          <p:cTn id="12" fill="hold">
                            <p:stCondLst>
                              <p:cond delay="6000"/>
                            </p:stCondLst>
                            <p:childTnLst>
                              <p:par>
                                <p:cTn id="13" presetID="35" presetClass="emph" presetSubtype="0" repeatCount="2000" fill="hold" grpId="0" nodeType="afterEffect">
                                  <p:stCondLst>
                                    <p:cond delay="500"/>
                                  </p:stCondLst>
                                  <p:childTnLst>
                                    <p:anim calcmode="discrete" valueType="str">
                                      <p:cBhvr>
                                        <p:cTn id="14" dur="1000" fill="hold"/>
                                        <p:tgtEl>
                                          <p:spTgt spid="584713"/>
                                        </p:tgtEl>
                                        <p:attrNameLst>
                                          <p:attrName>style.visibility</p:attrName>
                                        </p:attrNameLst>
                                      </p:cBhvr>
                                      <p:tavLst>
                                        <p:tav tm="0">
                                          <p:val>
                                            <p:strVal val="hidden"/>
                                          </p:val>
                                        </p:tav>
                                        <p:tav tm="50000">
                                          <p:val>
                                            <p:strVal val="visible"/>
                                          </p:val>
                                        </p:tav>
                                      </p:tavLst>
                                    </p:anim>
                                  </p:childTnLst>
                                </p:cTn>
                              </p:par>
                              <p:par>
                                <p:cTn id="15" presetID="35" presetClass="emph" presetSubtype="0" repeatCount="2000" fill="hold" grpId="0" nodeType="withEffect">
                                  <p:stCondLst>
                                    <p:cond delay="500"/>
                                  </p:stCondLst>
                                  <p:childTnLst>
                                    <p:anim calcmode="discrete" valueType="str">
                                      <p:cBhvr>
                                        <p:cTn id="16" dur="1000" fill="hold"/>
                                        <p:tgtEl>
                                          <p:spTgt spid="584711"/>
                                        </p:tgtEl>
                                        <p:attrNameLst>
                                          <p:attrName>style.visibility</p:attrName>
                                        </p:attrNameLst>
                                      </p:cBhvr>
                                      <p:tavLst>
                                        <p:tav tm="0">
                                          <p:val>
                                            <p:strVal val="hidden"/>
                                          </p:val>
                                        </p:tav>
                                        <p:tav tm="50000">
                                          <p:val>
                                            <p:strVal val="visible"/>
                                          </p:val>
                                        </p:tav>
                                      </p:tavLst>
                                    </p:anim>
                                  </p:childTnLst>
                                </p:cTn>
                              </p:par>
                            </p:childTnLst>
                          </p:cTn>
                        </p:par>
                        <p:par>
                          <p:cTn id="17" fill="hold">
                            <p:stCondLst>
                              <p:cond delay="8500"/>
                            </p:stCondLst>
                            <p:childTnLst>
                              <p:par>
                                <p:cTn id="18" presetID="35" presetClass="emph" presetSubtype="0" repeatCount="2000" fill="hold" grpId="0" nodeType="afterEffect">
                                  <p:stCondLst>
                                    <p:cond delay="500"/>
                                  </p:stCondLst>
                                  <p:childTnLst>
                                    <p:anim calcmode="discrete" valueType="str">
                                      <p:cBhvr>
                                        <p:cTn id="19" dur="1000" fill="hold"/>
                                        <p:tgtEl>
                                          <p:spTgt spid="584826"/>
                                        </p:tgtEl>
                                        <p:attrNameLst>
                                          <p:attrName>style.visibility</p:attrName>
                                        </p:attrNameLst>
                                      </p:cBhvr>
                                      <p:tavLst>
                                        <p:tav tm="0">
                                          <p:val>
                                            <p:strVal val="hidden"/>
                                          </p:val>
                                        </p:tav>
                                        <p:tav tm="50000">
                                          <p:val>
                                            <p:strVal val="visible"/>
                                          </p:val>
                                        </p:tav>
                                      </p:tavLst>
                                    </p:anim>
                                  </p:childTnLst>
                                </p:cTn>
                              </p:par>
                              <p:par>
                                <p:cTn id="20" presetID="35" presetClass="emph" presetSubtype="0" repeatCount="2000" fill="hold" grpId="0" nodeType="withEffect">
                                  <p:stCondLst>
                                    <p:cond delay="500"/>
                                  </p:stCondLst>
                                  <p:childTnLst>
                                    <p:anim calcmode="discrete" valueType="str">
                                      <p:cBhvr>
                                        <p:cTn id="21" dur="1000" fill="hold"/>
                                        <p:tgtEl>
                                          <p:spTgt spid="584825"/>
                                        </p:tgtEl>
                                        <p:attrNameLst>
                                          <p:attrName>style.visibility</p:attrName>
                                        </p:attrNameLst>
                                      </p:cBhvr>
                                      <p:tavLst>
                                        <p:tav tm="0">
                                          <p:val>
                                            <p:strVal val="hidden"/>
                                          </p:val>
                                        </p:tav>
                                        <p:tav tm="50000">
                                          <p:val>
                                            <p:strVal val="visible"/>
                                          </p:val>
                                        </p:tav>
                                      </p:tavLst>
                                    </p:anim>
                                  </p:childTnLst>
                                </p:cTn>
                              </p:par>
                            </p:childTnLst>
                          </p:cTn>
                        </p:par>
                        <p:par>
                          <p:cTn id="22" fill="hold">
                            <p:stCondLst>
                              <p:cond delay="11000"/>
                            </p:stCondLst>
                            <p:childTnLst>
                              <p:par>
                                <p:cTn id="23" presetID="35" presetClass="emph" presetSubtype="0" repeatCount="2000" fill="hold" grpId="0" nodeType="afterEffect">
                                  <p:stCondLst>
                                    <p:cond delay="500"/>
                                  </p:stCondLst>
                                  <p:childTnLst>
                                    <p:anim calcmode="discrete" valueType="str">
                                      <p:cBhvr>
                                        <p:cTn id="24" dur="1000" fill="hold"/>
                                        <p:tgtEl>
                                          <p:spTgt spid="584712"/>
                                        </p:tgtEl>
                                        <p:attrNameLst>
                                          <p:attrName>style.visibility</p:attrName>
                                        </p:attrNameLst>
                                      </p:cBhvr>
                                      <p:tavLst>
                                        <p:tav tm="0">
                                          <p:val>
                                            <p:strVal val="hidden"/>
                                          </p:val>
                                        </p:tav>
                                        <p:tav tm="50000">
                                          <p:val>
                                            <p:strVal val="visible"/>
                                          </p:val>
                                        </p:tav>
                                      </p:tavLst>
                                    </p:anim>
                                  </p:childTnLst>
                                </p:cTn>
                              </p:par>
                              <p:par>
                                <p:cTn id="25" presetID="35" presetClass="emph" presetSubtype="0" repeatCount="2000" fill="hold" grpId="0" nodeType="withEffect">
                                  <p:stCondLst>
                                    <p:cond delay="500"/>
                                  </p:stCondLst>
                                  <p:childTnLst>
                                    <p:anim calcmode="discrete" valueType="str">
                                      <p:cBhvr>
                                        <p:cTn id="26" dur="1000" fill="hold"/>
                                        <p:tgtEl>
                                          <p:spTgt spid="58471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10" grpId="0" animBg="1"/>
      <p:bldP spid="584711" grpId="0" animBg="1"/>
      <p:bldP spid="584712" grpId="0" animBg="1"/>
      <p:bldP spid="584713" grpId="0"/>
      <p:bldP spid="584714" grpId="0"/>
      <p:bldP spid="584715" grpId="0"/>
      <p:bldP spid="584825" grpId="0" animBg="1"/>
      <p:bldP spid="584826"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ChangeArrowheads="1"/>
          </p:cNvSpPr>
          <p:nvPr>
            <p:ph type="title"/>
          </p:nvPr>
        </p:nvSpPr>
        <p:spPr>
          <a:xfrm>
            <a:off x="2443164" y="214314"/>
            <a:ext cx="8116887" cy="1462087"/>
          </a:xfrm>
        </p:spPr>
        <p:txBody>
          <a:bodyPr/>
          <a:lstStyle/>
          <a:p>
            <a:pPr algn="ctr"/>
            <a:r>
              <a:rPr lang="zh-CN" altLang="en-US"/>
              <a:t>划分区域 </a:t>
            </a:r>
          </a:p>
        </p:txBody>
      </p:sp>
      <p:sp>
        <p:nvSpPr>
          <p:cNvPr id="585731" name="Rectangle 3"/>
          <p:cNvSpPr>
            <a:spLocks noGrp="1" noChangeArrowheads="1"/>
          </p:cNvSpPr>
          <p:nvPr>
            <p:ph type="body" idx="1"/>
          </p:nvPr>
        </p:nvSpPr>
        <p:spPr>
          <a:xfrm>
            <a:off x="2424113" y="1916113"/>
            <a:ext cx="7848600" cy="4475162"/>
          </a:xfrm>
          <a:noFill/>
        </p:spPr>
        <p:txBody>
          <a:bodyPr/>
          <a:lstStyle/>
          <a:p>
            <a:pPr>
              <a:lnSpc>
                <a:spcPct val="90000"/>
              </a:lnSpc>
            </a:pPr>
            <a:r>
              <a:rPr lang="zh-CN" altLang="en-US" sz="2800"/>
              <a:t>划分区域的好处就是将利用洪泛法交换链路状态信息的范围局限于每一个区域而不是整个的自治系统，这就减少了整个网络上的通信量。</a:t>
            </a:r>
          </a:p>
          <a:p>
            <a:pPr>
              <a:lnSpc>
                <a:spcPct val="90000"/>
              </a:lnSpc>
            </a:pPr>
            <a:r>
              <a:rPr lang="zh-CN" altLang="en-US" sz="2800"/>
              <a:t>在一个区域内部的路由器只知道本区域的完整网络拓扑，而不知道其他区域的网络拓扑的情况。</a:t>
            </a:r>
          </a:p>
          <a:p>
            <a:pPr>
              <a:lnSpc>
                <a:spcPct val="90000"/>
              </a:lnSpc>
            </a:pPr>
            <a:r>
              <a:rPr lang="en-US" altLang="zh-CN" sz="2800"/>
              <a:t>OSPF </a:t>
            </a:r>
            <a:r>
              <a:rPr lang="zh-CN" altLang="en-US" sz="2800"/>
              <a:t>使用层次结构的区域划分。在上层的区域叫作</a:t>
            </a:r>
            <a:r>
              <a:rPr lang="zh-CN" altLang="en-US" sz="2800">
                <a:solidFill>
                  <a:schemeClr val="hlink"/>
                </a:solidFill>
              </a:rPr>
              <a:t>主干区域</a:t>
            </a:r>
            <a:r>
              <a:rPr lang="en-US" altLang="zh-CN" sz="2800"/>
              <a:t>(backbone area)</a:t>
            </a:r>
            <a:r>
              <a:rPr lang="zh-CN" altLang="en-US" sz="2800"/>
              <a:t>。主干区域的标识符规定为</a:t>
            </a:r>
            <a:r>
              <a:rPr lang="en-US" altLang="zh-CN" sz="2800"/>
              <a:t>0.0.0.0</a:t>
            </a:r>
            <a:r>
              <a:rPr lang="zh-CN" altLang="en-US" sz="2800"/>
              <a:t>。主干区域的作用是用来连通其他在下层的区域。</a:t>
            </a:r>
            <a:r>
              <a:rPr lang="zh-CN" altLang="en-US" sz="2400"/>
              <a:t> </a:t>
            </a:r>
            <a:r>
              <a:rPr lang="zh-CN" altLang="en-US" sz="2800"/>
              <a:t>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172</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57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57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731" grpId="0" build="p"/>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6754" name="Group 2"/>
          <p:cNvGrpSpPr>
            <a:grpSpLocks/>
          </p:cNvGrpSpPr>
          <p:nvPr/>
        </p:nvGrpSpPr>
        <p:grpSpPr bwMode="auto">
          <a:xfrm>
            <a:off x="1649414" y="2476500"/>
            <a:ext cx="8861425" cy="3760788"/>
            <a:chOff x="79" y="1560"/>
            <a:chExt cx="5582" cy="2369"/>
          </a:xfrm>
        </p:grpSpPr>
        <p:sp>
          <p:nvSpPr>
            <p:cNvPr id="586755" name="AutoShape 3"/>
            <p:cNvSpPr>
              <a:spLocks noChangeArrowheads="1"/>
            </p:cNvSpPr>
            <p:nvPr/>
          </p:nvSpPr>
          <p:spPr bwMode="auto">
            <a:xfrm>
              <a:off x="79" y="1570"/>
              <a:ext cx="5582" cy="2359"/>
            </a:xfrm>
            <a:prstGeom prst="roundRect">
              <a:avLst>
                <a:gd name="adj" fmla="val 16667"/>
              </a:avLst>
            </a:prstGeom>
            <a:solidFill>
              <a:srgbClr val="CCECFF"/>
            </a:solidFill>
            <a:ln w="19050">
              <a:solidFill>
                <a:schemeClr val="tx1"/>
              </a:solidFill>
              <a:round/>
              <a:headEnd/>
              <a:tailEnd/>
            </a:ln>
            <a:effectLst>
              <a:outerShdw dist="35921" dir="2700000" algn="ctr" rotWithShape="0">
                <a:schemeClr val="bg2"/>
              </a:outerShdw>
            </a:effectLst>
          </p:spPr>
          <p:txBody>
            <a:bodyPr wrap="none" anchor="ctr"/>
            <a:lstStyle/>
            <a:p>
              <a:endParaRPr lang="zh-CN" altLang="en-US"/>
            </a:p>
          </p:txBody>
        </p:sp>
        <p:sp>
          <p:nvSpPr>
            <p:cNvPr id="586756" name="Text Box 4"/>
            <p:cNvSpPr txBox="1">
              <a:spLocks noChangeArrowheads="1"/>
            </p:cNvSpPr>
            <p:nvPr/>
          </p:nvSpPr>
          <p:spPr bwMode="auto">
            <a:xfrm>
              <a:off x="247" y="1560"/>
              <a:ext cx="1193" cy="288"/>
            </a:xfrm>
            <a:prstGeom prst="rect">
              <a:avLst/>
            </a:prstGeom>
            <a:noFill/>
            <a:ln w="9525">
              <a:noFill/>
              <a:miter lim="800000"/>
              <a:headEnd/>
              <a:tailEnd/>
            </a:ln>
            <a:effectLst/>
          </p:spPr>
          <p:txBody>
            <a:bodyPr wrap="none">
              <a:spAutoFit/>
            </a:bodyPr>
            <a:lstStyle/>
            <a:p>
              <a:r>
                <a:rPr kumimoji="1" lang="zh-CN" altLang="en-US" sz="2400">
                  <a:solidFill>
                    <a:srgbClr val="333399"/>
                  </a:solidFill>
                  <a:latin typeface="Arial" charset="0"/>
                </a:rPr>
                <a:t>自治系统 </a:t>
              </a:r>
              <a:r>
                <a:rPr kumimoji="1" lang="en-US" altLang="zh-CN" sz="2400">
                  <a:solidFill>
                    <a:srgbClr val="333399"/>
                  </a:solidFill>
                  <a:latin typeface="Arial" charset="0"/>
                </a:rPr>
                <a:t>AS</a:t>
              </a:r>
            </a:p>
          </p:txBody>
        </p:sp>
      </p:grpSp>
      <p:sp>
        <p:nvSpPr>
          <p:cNvPr id="586757" name="Rectangle 5"/>
          <p:cNvSpPr>
            <a:spLocks noGrp="1" noChangeArrowheads="1"/>
          </p:cNvSpPr>
          <p:nvPr>
            <p:ph type="title"/>
          </p:nvPr>
        </p:nvSpPr>
        <p:spPr/>
        <p:txBody>
          <a:bodyPr/>
          <a:lstStyle/>
          <a:p>
            <a:pPr algn="ctr"/>
            <a:r>
              <a:rPr lang="zh-CN" altLang="en-US">
                <a:solidFill>
                  <a:schemeClr val="hlink"/>
                </a:solidFill>
              </a:rPr>
              <a:t>主干路由器</a:t>
            </a:r>
          </a:p>
        </p:txBody>
      </p:sp>
      <p:sp>
        <p:nvSpPr>
          <p:cNvPr id="586758" name="Oval 6"/>
          <p:cNvSpPr>
            <a:spLocks noChangeArrowheads="1"/>
          </p:cNvSpPr>
          <p:nvPr/>
        </p:nvSpPr>
        <p:spPr bwMode="auto">
          <a:xfrm>
            <a:off x="5027613" y="3063875"/>
            <a:ext cx="2894012" cy="1511300"/>
          </a:xfrm>
          <a:prstGeom prst="ellipse">
            <a:avLst/>
          </a:prstGeom>
          <a:solidFill>
            <a:srgbClr val="FFCCFF"/>
          </a:solidFill>
          <a:ln w="9525">
            <a:solidFill>
              <a:schemeClr val="tx1"/>
            </a:solidFill>
            <a:round/>
            <a:headEnd/>
            <a:tailEnd/>
          </a:ln>
          <a:effectLst>
            <a:outerShdw dist="35921" dir="2700000" algn="ctr" rotWithShape="0">
              <a:schemeClr val="bg2"/>
            </a:outerShdw>
          </a:effectLst>
        </p:spPr>
        <p:txBody>
          <a:bodyPr wrap="none" anchor="ctr"/>
          <a:lstStyle/>
          <a:p>
            <a:endParaRPr lang="zh-CN" altLang="en-US"/>
          </a:p>
        </p:txBody>
      </p:sp>
      <p:sp>
        <p:nvSpPr>
          <p:cNvPr id="586759" name="Oval 7"/>
          <p:cNvSpPr>
            <a:spLocks noChangeArrowheads="1"/>
          </p:cNvSpPr>
          <p:nvPr/>
        </p:nvSpPr>
        <p:spPr bwMode="auto">
          <a:xfrm>
            <a:off x="1752601" y="2994025"/>
            <a:ext cx="3167063" cy="2406650"/>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endParaRPr lang="zh-CN" altLang="en-US"/>
          </a:p>
        </p:txBody>
      </p:sp>
      <p:sp>
        <p:nvSpPr>
          <p:cNvPr id="586760" name="Oval 8"/>
          <p:cNvSpPr>
            <a:spLocks noChangeArrowheads="1"/>
          </p:cNvSpPr>
          <p:nvPr/>
        </p:nvSpPr>
        <p:spPr bwMode="auto">
          <a:xfrm>
            <a:off x="7997826" y="2994025"/>
            <a:ext cx="2405063" cy="2406650"/>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endParaRPr lang="zh-CN" altLang="en-US"/>
          </a:p>
        </p:txBody>
      </p:sp>
      <p:sp>
        <p:nvSpPr>
          <p:cNvPr id="586761" name="Text Box 9"/>
          <p:cNvSpPr txBox="1">
            <a:spLocks noChangeArrowheads="1"/>
          </p:cNvSpPr>
          <p:nvPr/>
        </p:nvSpPr>
        <p:spPr bwMode="auto">
          <a:xfrm>
            <a:off x="2424113" y="5373688"/>
            <a:ext cx="1809750" cy="457200"/>
          </a:xfrm>
          <a:prstGeom prst="rect">
            <a:avLst/>
          </a:prstGeom>
          <a:noFill/>
          <a:ln w="9525">
            <a:noFill/>
            <a:miter lim="800000"/>
            <a:headEnd/>
            <a:tailEnd/>
          </a:ln>
          <a:effectLst/>
        </p:spPr>
        <p:txBody>
          <a:bodyPr wrap="none">
            <a:spAutoFit/>
          </a:bodyPr>
          <a:lstStyle/>
          <a:p>
            <a:r>
              <a:rPr kumimoji="1" lang="zh-CN" altLang="en-US" sz="2400">
                <a:solidFill>
                  <a:srgbClr val="333399"/>
                </a:solidFill>
                <a:latin typeface="Arial" charset="0"/>
              </a:rPr>
              <a:t>区域 </a:t>
            </a:r>
            <a:r>
              <a:rPr kumimoji="1" lang="en-US" altLang="zh-CN" sz="2400">
                <a:solidFill>
                  <a:srgbClr val="333399"/>
                </a:solidFill>
                <a:latin typeface="Arial" charset="0"/>
              </a:rPr>
              <a:t>0.0.0.1</a:t>
            </a:r>
          </a:p>
        </p:txBody>
      </p:sp>
      <p:sp>
        <p:nvSpPr>
          <p:cNvPr id="586762" name="Text Box 10"/>
          <p:cNvSpPr txBox="1">
            <a:spLocks noChangeArrowheads="1"/>
          </p:cNvSpPr>
          <p:nvPr/>
        </p:nvSpPr>
        <p:spPr bwMode="auto">
          <a:xfrm>
            <a:off x="8472488" y="5445125"/>
            <a:ext cx="1809750" cy="457200"/>
          </a:xfrm>
          <a:prstGeom prst="rect">
            <a:avLst/>
          </a:prstGeom>
          <a:noFill/>
          <a:ln w="9525">
            <a:noFill/>
            <a:miter lim="800000"/>
            <a:headEnd/>
            <a:tailEnd/>
          </a:ln>
          <a:effectLst/>
        </p:spPr>
        <p:txBody>
          <a:bodyPr wrap="none">
            <a:spAutoFit/>
          </a:bodyPr>
          <a:lstStyle/>
          <a:p>
            <a:r>
              <a:rPr kumimoji="1" lang="zh-CN" altLang="en-US" sz="2400">
                <a:solidFill>
                  <a:srgbClr val="333399"/>
                </a:solidFill>
                <a:latin typeface="Arial" charset="0"/>
              </a:rPr>
              <a:t>区域 </a:t>
            </a:r>
            <a:r>
              <a:rPr kumimoji="1" lang="en-US" altLang="zh-CN" sz="2400">
                <a:solidFill>
                  <a:srgbClr val="333399"/>
                </a:solidFill>
                <a:latin typeface="Arial" charset="0"/>
              </a:rPr>
              <a:t>0.0.0.3</a:t>
            </a:r>
          </a:p>
        </p:txBody>
      </p:sp>
      <p:sp>
        <p:nvSpPr>
          <p:cNvPr id="586763" name="Text Box 11"/>
          <p:cNvSpPr txBox="1">
            <a:spLocks noChangeArrowheads="1"/>
          </p:cNvSpPr>
          <p:nvPr/>
        </p:nvSpPr>
        <p:spPr bwMode="auto">
          <a:xfrm>
            <a:off x="5030788" y="2560638"/>
            <a:ext cx="2419350" cy="457200"/>
          </a:xfrm>
          <a:prstGeom prst="rect">
            <a:avLst/>
          </a:prstGeom>
          <a:noFill/>
          <a:ln w="9525">
            <a:noFill/>
            <a:miter lim="800000"/>
            <a:headEnd/>
            <a:tailEnd/>
          </a:ln>
          <a:effectLst/>
        </p:spPr>
        <p:txBody>
          <a:bodyPr wrap="none">
            <a:spAutoFit/>
          </a:bodyPr>
          <a:lstStyle/>
          <a:p>
            <a:r>
              <a:rPr kumimoji="1" lang="zh-CN" altLang="en-US" sz="2400">
                <a:solidFill>
                  <a:srgbClr val="333399"/>
                </a:solidFill>
                <a:latin typeface="Arial" charset="0"/>
              </a:rPr>
              <a:t>主干区域 </a:t>
            </a:r>
            <a:r>
              <a:rPr kumimoji="1" lang="en-US" altLang="zh-CN" sz="2400">
                <a:solidFill>
                  <a:srgbClr val="333399"/>
                </a:solidFill>
                <a:latin typeface="Arial" charset="0"/>
              </a:rPr>
              <a:t>0.0.0.0</a:t>
            </a:r>
          </a:p>
        </p:txBody>
      </p:sp>
      <p:sp>
        <p:nvSpPr>
          <p:cNvPr id="586764" name="Line 12"/>
          <p:cNvSpPr>
            <a:spLocks noChangeShapeType="1"/>
          </p:cNvSpPr>
          <p:nvPr/>
        </p:nvSpPr>
        <p:spPr bwMode="auto">
          <a:xfrm flipV="1">
            <a:off x="6475413" y="2376489"/>
            <a:ext cx="1065212" cy="962025"/>
          </a:xfrm>
          <a:prstGeom prst="line">
            <a:avLst/>
          </a:prstGeom>
          <a:noFill/>
          <a:ln w="38100">
            <a:solidFill>
              <a:srgbClr val="333399"/>
            </a:solidFill>
            <a:round/>
            <a:headEnd/>
            <a:tailEnd type="triangle" w="sm" len="med"/>
          </a:ln>
          <a:effectLst/>
        </p:spPr>
        <p:txBody>
          <a:bodyPr/>
          <a:lstStyle/>
          <a:p>
            <a:endParaRPr lang="zh-CN" altLang="en-US"/>
          </a:p>
        </p:txBody>
      </p:sp>
      <p:sp>
        <p:nvSpPr>
          <p:cNvPr id="586765" name="Text Box 13"/>
          <p:cNvSpPr txBox="1">
            <a:spLocks noChangeArrowheads="1"/>
          </p:cNvSpPr>
          <p:nvPr/>
        </p:nvSpPr>
        <p:spPr bwMode="auto">
          <a:xfrm>
            <a:off x="6805613" y="1925638"/>
            <a:ext cx="2317750" cy="457200"/>
          </a:xfrm>
          <a:prstGeom prst="rect">
            <a:avLst/>
          </a:prstGeom>
          <a:noFill/>
          <a:ln w="9525">
            <a:noFill/>
            <a:miter lim="800000"/>
            <a:headEnd/>
            <a:tailEnd/>
          </a:ln>
          <a:effectLst/>
        </p:spPr>
        <p:txBody>
          <a:bodyPr wrap="none">
            <a:spAutoFit/>
          </a:bodyPr>
          <a:lstStyle/>
          <a:p>
            <a:r>
              <a:rPr kumimoji="1" lang="zh-CN" altLang="en-US" sz="2400">
                <a:solidFill>
                  <a:srgbClr val="333399"/>
                </a:solidFill>
                <a:latin typeface="Arial" charset="0"/>
              </a:rPr>
              <a:t>至其他自治系统</a:t>
            </a:r>
          </a:p>
        </p:txBody>
      </p:sp>
      <p:sp>
        <p:nvSpPr>
          <p:cNvPr id="586766" name="Line 14"/>
          <p:cNvSpPr>
            <a:spLocks noChangeShapeType="1"/>
          </p:cNvSpPr>
          <p:nvPr/>
        </p:nvSpPr>
        <p:spPr bwMode="auto">
          <a:xfrm>
            <a:off x="7997825" y="3887788"/>
            <a:ext cx="838200" cy="273050"/>
          </a:xfrm>
          <a:prstGeom prst="line">
            <a:avLst/>
          </a:prstGeom>
          <a:noFill/>
          <a:ln w="19050">
            <a:solidFill>
              <a:srgbClr val="333399"/>
            </a:solidFill>
            <a:round/>
            <a:headEnd/>
            <a:tailEnd/>
          </a:ln>
          <a:effectLst/>
        </p:spPr>
        <p:txBody>
          <a:bodyPr/>
          <a:lstStyle/>
          <a:p>
            <a:endParaRPr lang="zh-CN" altLang="en-US"/>
          </a:p>
        </p:txBody>
      </p:sp>
      <p:sp>
        <p:nvSpPr>
          <p:cNvPr id="586767" name="Line 15"/>
          <p:cNvSpPr>
            <a:spLocks noChangeShapeType="1"/>
          </p:cNvSpPr>
          <p:nvPr/>
        </p:nvSpPr>
        <p:spPr bwMode="auto">
          <a:xfrm flipV="1">
            <a:off x="8988426" y="4094164"/>
            <a:ext cx="760413" cy="136525"/>
          </a:xfrm>
          <a:prstGeom prst="line">
            <a:avLst/>
          </a:prstGeom>
          <a:noFill/>
          <a:ln w="19050">
            <a:solidFill>
              <a:srgbClr val="333399"/>
            </a:solidFill>
            <a:round/>
            <a:headEnd/>
            <a:tailEnd/>
          </a:ln>
          <a:effectLst/>
        </p:spPr>
        <p:txBody>
          <a:bodyPr/>
          <a:lstStyle/>
          <a:p>
            <a:endParaRPr lang="zh-CN" altLang="en-US"/>
          </a:p>
        </p:txBody>
      </p:sp>
      <p:sp>
        <p:nvSpPr>
          <p:cNvPr id="586768" name="Line 16"/>
          <p:cNvSpPr>
            <a:spLocks noChangeShapeType="1"/>
          </p:cNvSpPr>
          <p:nvPr/>
        </p:nvSpPr>
        <p:spPr bwMode="auto">
          <a:xfrm>
            <a:off x="9369426" y="3406775"/>
            <a:ext cx="379413" cy="687388"/>
          </a:xfrm>
          <a:prstGeom prst="line">
            <a:avLst/>
          </a:prstGeom>
          <a:noFill/>
          <a:ln w="19050">
            <a:solidFill>
              <a:srgbClr val="333399"/>
            </a:solidFill>
            <a:round/>
            <a:headEnd/>
            <a:tailEnd/>
          </a:ln>
          <a:effectLst/>
        </p:spPr>
        <p:txBody>
          <a:bodyPr/>
          <a:lstStyle/>
          <a:p>
            <a:endParaRPr lang="zh-CN" altLang="en-US"/>
          </a:p>
        </p:txBody>
      </p:sp>
      <p:sp>
        <p:nvSpPr>
          <p:cNvPr id="586769" name="Line 17"/>
          <p:cNvSpPr>
            <a:spLocks noChangeShapeType="1"/>
          </p:cNvSpPr>
          <p:nvPr/>
        </p:nvSpPr>
        <p:spPr bwMode="auto">
          <a:xfrm flipH="1">
            <a:off x="9291638" y="4160839"/>
            <a:ext cx="457200" cy="757237"/>
          </a:xfrm>
          <a:prstGeom prst="line">
            <a:avLst/>
          </a:prstGeom>
          <a:noFill/>
          <a:ln w="19050">
            <a:solidFill>
              <a:srgbClr val="333399"/>
            </a:solidFill>
            <a:round/>
            <a:headEnd/>
            <a:tailEnd/>
          </a:ln>
          <a:effectLst/>
        </p:spPr>
        <p:txBody>
          <a:bodyPr/>
          <a:lstStyle/>
          <a:p>
            <a:endParaRPr lang="zh-CN" altLang="en-US"/>
          </a:p>
        </p:txBody>
      </p:sp>
      <p:sp>
        <p:nvSpPr>
          <p:cNvPr id="586770" name="Line 18"/>
          <p:cNvSpPr>
            <a:spLocks noChangeShapeType="1"/>
          </p:cNvSpPr>
          <p:nvPr/>
        </p:nvSpPr>
        <p:spPr bwMode="auto">
          <a:xfrm flipV="1">
            <a:off x="6854826" y="3887788"/>
            <a:ext cx="989013" cy="138112"/>
          </a:xfrm>
          <a:prstGeom prst="line">
            <a:avLst/>
          </a:prstGeom>
          <a:noFill/>
          <a:ln w="28575">
            <a:solidFill>
              <a:srgbClr val="333399"/>
            </a:solidFill>
            <a:round/>
            <a:headEnd/>
            <a:tailEnd/>
          </a:ln>
          <a:effectLst/>
        </p:spPr>
        <p:txBody>
          <a:bodyPr/>
          <a:lstStyle/>
          <a:p>
            <a:endParaRPr lang="zh-CN" altLang="en-US"/>
          </a:p>
        </p:txBody>
      </p:sp>
      <p:sp>
        <p:nvSpPr>
          <p:cNvPr id="586771" name="Line 19"/>
          <p:cNvSpPr>
            <a:spLocks noChangeShapeType="1"/>
          </p:cNvSpPr>
          <p:nvPr/>
        </p:nvSpPr>
        <p:spPr bwMode="auto">
          <a:xfrm>
            <a:off x="6551613" y="3338514"/>
            <a:ext cx="150812" cy="617537"/>
          </a:xfrm>
          <a:prstGeom prst="line">
            <a:avLst/>
          </a:prstGeom>
          <a:noFill/>
          <a:ln w="28575">
            <a:solidFill>
              <a:srgbClr val="333399"/>
            </a:solidFill>
            <a:round/>
            <a:headEnd/>
            <a:tailEnd/>
          </a:ln>
          <a:effectLst/>
        </p:spPr>
        <p:txBody>
          <a:bodyPr/>
          <a:lstStyle/>
          <a:p>
            <a:endParaRPr lang="zh-CN" altLang="en-US"/>
          </a:p>
        </p:txBody>
      </p:sp>
      <p:sp>
        <p:nvSpPr>
          <p:cNvPr id="586772" name="Line 20"/>
          <p:cNvSpPr>
            <a:spLocks noChangeShapeType="1"/>
          </p:cNvSpPr>
          <p:nvPr/>
        </p:nvSpPr>
        <p:spPr bwMode="auto">
          <a:xfrm flipH="1">
            <a:off x="6475413" y="4094163"/>
            <a:ext cx="227012" cy="481012"/>
          </a:xfrm>
          <a:prstGeom prst="line">
            <a:avLst/>
          </a:prstGeom>
          <a:noFill/>
          <a:ln w="28575">
            <a:solidFill>
              <a:srgbClr val="333399"/>
            </a:solidFill>
            <a:round/>
            <a:headEnd/>
            <a:tailEnd/>
          </a:ln>
          <a:effectLst/>
        </p:spPr>
        <p:txBody>
          <a:bodyPr/>
          <a:lstStyle/>
          <a:p>
            <a:endParaRPr lang="zh-CN" altLang="en-US"/>
          </a:p>
        </p:txBody>
      </p:sp>
      <p:sp>
        <p:nvSpPr>
          <p:cNvPr id="586773" name="Line 21"/>
          <p:cNvSpPr>
            <a:spLocks noChangeShapeType="1"/>
          </p:cNvSpPr>
          <p:nvPr/>
        </p:nvSpPr>
        <p:spPr bwMode="auto">
          <a:xfrm>
            <a:off x="4875213" y="3751264"/>
            <a:ext cx="1600200" cy="274637"/>
          </a:xfrm>
          <a:prstGeom prst="line">
            <a:avLst/>
          </a:prstGeom>
          <a:noFill/>
          <a:ln w="28575">
            <a:solidFill>
              <a:schemeClr val="tx1"/>
            </a:solidFill>
            <a:round/>
            <a:headEnd/>
            <a:tailEnd/>
          </a:ln>
          <a:effectLst/>
        </p:spPr>
        <p:txBody>
          <a:bodyPr/>
          <a:lstStyle/>
          <a:p>
            <a:endParaRPr lang="zh-CN" altLang="en-US"/>
          </a:p>
        </p:txBody>
      </p:sp>
      <p:sp>
        <p:nvSpPr>
          <p:cNvPr id="586774" name="Line 22"/>
          <p:cNvSpPr>
            <a:spLocks noChangeShapeType="1"/>
          </p:cNvSpPr>
          <p:nvPr/>
        </p:nvSpPr>
        <p:spPr bwMode="auto">
          <a:xfrm flipV="1">
            <a:off x="4951413" y="3406775"/>
            <a:ext cx="1447800" cy="344488"/>
          </a:xfrm>
          <a:prstGeom prst="line">
            <a:avLst/>
          </a:prstGeom>
          <a:noFill/>
          <a:ln w="28575">
            <a:solidFill>
              <a:srgbClr val="333399"/>
            </a:solidFill>
            <a:round/>
            <a:headEnd/>
            <a:tailEnd/>
          </a:ln>
          <a:effectLst/>
        </p:spPr>
        <p:txBody>
          <a:bodyPr/>
          <a:lstStyle/>
          <a:p>
            <a:endParaRPr lang="zh-CN" altLang="en-US"/>
          </a:p>
        </p:txBody>
      </p:sp>
      <p:sp>
        <p:nvSpPr>
          <p:cNvPr id="586775" name="Line 23"/>
          <p:cNvSpPr>
            <a:spLocks noChangeShapeType="1"/>
          </p:cNvSpPr>
          <p:nvPr/>
        </p:nvSpPr>
        <p:spPr bwMode="auto">
          <a:xfrm flipH="1">
            <a:off x="2514601" y="3406775"/>
            <a:ext cx="1141413" cy="344488"/>
          </a:xfrm>
          <a:prstGeom prst="line">
            <a:avLst/>
          </a:prstGeom>
          <a:noFill/>
          <a:ln w="19050">
            <a:solidFill>
              <a:schemeClr val="tx2"/>
            </a:solidFill>
            <a:round/>
            <a:headEnd/>
            <a:tailEnd/>
          </a:ln>
          <a:effectLst/>
        </p:spPr>
        <p:txBody>
          <a:bodyPr/>
          <a:lstStyle/>
          <a:p>
            <a:endParaRPr lang="zh-CN" altLang="en-US"/>
          </a:p>
        </p:txBody>
      </p:sp>
      <p:sp>
        <p:nvSpPr>
          <p:cNvPr id="586776" name="Line 24"/>
          <p:cNvSpPr>
            <a:spLocks noChangeShapeType="1"/>
          </p:cNvSpPr>
          <p:nvPr/>
        </p:nvSpPr>
        <p:spPr bwMode="auto">
          <a:xfrm>
            <a:off x="3656014" y="3473450"/>
            <a:ext cx="458787" cy="757238"/>
          </a:xfrm>
          <a:prstGeom prst="line">
            <a:avLst/>
          </a:prstGeom>
          <a:noFill/>
          <a:ln w="19050">
            <a:solidFill>
              <a:schemeClr val="tx2"/>
            </a:solidFill>
            <a:round/>
            <a:headEnd/>
            <a:tailEnd/>
          </a:ln>
          <a:effectLst/>
        </p:spPr>
        <p:txBody>
          <a:bodyPr/>
          <a:lstStyle/>
          <a:p>
            <a:endParaRPr lang="zh-CN" altLang="en-US"/>
          </a:p>
        </p:txBody>
      </p:sp>
      <p:sp>
        <p:nvSpPr>
          <p:cNvPr id="586777" name="Line 25"/>
          <p:cNvSpPr>
            <a:spLocks noChangeShapeType="1"/>
          </p:cNvSpPr>
          <p:nvPr/>
        </p:nvSpPr>
        <p:spPr bwMode="auto">
          <a:xfrm flipV="1">
            <a:off x="4189413" y="3817938"/>
            <a:ext cx="685800" cy="412750"/>
          </a:xfrm>
          <a:prstGeom prst="line">
            <a:avLst/>
          </a:prstGeom>
          <a:noFill/>
          <a:ln w="19050">
            <a:solidFill>
              <a:schemeClr val="tx2"/>
            </a:solidFill>
            <a:round/>
            <a:headEnd/>
            <a:tailEnd/>
          </a:ln>
          <a:effectLst/>
        </p:spPr>
        <p:txBody>
          <a:bodyPr/>
          <a:lstStyle/>
          <a:p>
            <a:endParaRPr lang="zh-CN" altLang="en-US"/>
          </a:p>
        </p:txBody>
      </p:sp>
      <p:sp>
        <p:nvSpPr>
          <p:cNvPr id="586778" name="Line 26"/>
          <p:cNvSpPr>
            <a:spLocks noChangeShapeType="1"/>
          </p:cNvSpPr>
          <p:nvPr/>
        </p:nvSpPr>
        <p:spPr bwMode="auto">
          <a:xfrm flipH="1">
            <a:off x="3046414" y="4300538"/>
            <a:ext cx="992187" cy="138112"/>
          </a:xfrm>
          <a:prstGeom prst="line">
            <a:avLst/>
          </a:prstGeom>
          <a:noFill/>
          <a:ln w="19050">
            <a:solidFill>
              <a:schemeClr val="tx2"/>
            </a:solidFill>
            <a:round/>
            <a:headEnd/>
            <a:tailEnd/>
          </a:ln>
          <a:effectLst/>
        </p:spPr>
        <p:txBody>
          <a:bodyPr/>
          <a:lstStyle/>
          <a:p>
            <a:endParaRPr lang="zh-CN" altLang="en-US"/>
          </a:p>
        </p:txBody>
      </p:sp>
      <p:sp>
        <p:nvSpPr>
          <p:cNvPr id="586779" name="Line 27"/>
          <p:cNvSpPr>
            <a:spLocks noChangeShapeType="1"/>
          </p:cNvSpPr>
          <p:nvPr/>
        </p:nvSpPr>
        <p:spPr bwMode="auto">
          <a:xfrm>
            <a:off x="3046414" y="4505325"/>
            <a:ext cx="382587" cy="412750"/>
          </a:xfrm>
          <a:prstGeom prst="line">
            <a:avLst/>
          </a:prstGeom>
          <a:noFill/>
          <a:ln w="19050">
            <a:solidFill>
              <a:schemeClr val="tx2"/>
            </a:solidFill>
            <a:round/>
            <a:headEnd/>
            <a:tailEnd/>
          </a:ln>
          <a:effectLst/>
        </p:spPr>
        <p:txBody>
          <a:bodyPr/>
          <a:lstStyle/>
          <a:p>
            <a:endParaRPr lang="zh-CN" altLang="en-US"/>
          </a:p>
        </p:txBody>
      </p:sp>
      <p:grpSp>
        <p:nvGrpSpPr>
          <p:cNvPr id="586780" name="Group 28"/>
          <p:cNvGrpSpPr>
            <a:grpSpLocks/>
          </p:cNvGrpSpPr>
          <p:nvPr/>
        </p:nvGrpSpPr>
        <p:grpSpPr bwMode="auto">
          <a:xfrm>
            <a:off x="3808413" y="4025901"/>
            <a:ext cx="685800" cy="479425"/>
            <a:chOff x="2949" y="196"/>
            <a:chExt cx="941" cy="598"/>
          </a:xfrm>
        </p:grpSpPr>
        <p:sp>
          <p:nvSpPr>
            <p:cNvPr id="586781" name="Oval 29"/>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782" name="Oval 30"/>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783" name="Oval 31"/>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784" name="Oval 32"/>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785" name="Oval 33"/>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786" name="Oval 34"/>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787" name="Oval 35"/>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788" name="Oval 36"/>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789" name="Freeform 37"/>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86790" name="Freeform 38"/>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86791" name="Freeform 39"/>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pic>
        <p:nvPicPr>
          <p:cNvPr id="586792" name="Picture 40"/>
          <p:cNvPicPr>
            <a:picLocks noChangeArrowheads="1"/>
          </p:cNvPicPr>
          <p:nvPr/>
        </p:nvPicPr>
        <p:blipFill>
          <a:blip r:embed="rId3" cstate="print"/>
          <a:srcRect/>
          <a:stretch>
            <a:fillRect/>
          </a:stretch>
        </p:blipFill>
        <p:spPr bwMode="auto">
          <a:xfrm>
            <a:off x="2667000" y="4300539"/>
            <a:ext cx="520700" cy="314325"/>
          </a:xfrm>
          <a:prstGeom prst="rect">
            <a:avLst/>
          </a:prstGeom>
          <a:noFill/>
          <a:ln w="12699">
            <a:noFill/>
            <a:miter lim="800000"/>
            <a:headEnd/>
            <a:tailEnd/>
          </a:ln>
          <a:effectLst/>
        </p:spPr>
      </p:pic>
      <p:pic>
        <p:nvPicPr>
          <p:cNvPr id="586793" name="Picture 41"/>
          <p:cNvPicPr>
            <a:picLocks noChangeArrowheads="1"/>
          </p:cNvPicPr>
          <p:nvPr/>
        </p:nvPicPr>
        <p:blipFill>
          <a:blip r:embed="rId3" cstate="print"/>
          <a:srcRect/>
          <a:stretch>
            <a:fillRect/>
          </a:stretch>
        </p:blipFill>
        <p:spPr bwMode="auto">
          <a:xfrm>
            <a:off x="3352800" y="3268663"/>
            <a:ext cx="520700" cy="315912"/>
          </a:xfrm>
          <a:prstGeom prst="rect">
            <a:avLst/>
          </a:prstGeom>
          <a:noFill/>
          <a:ln w="12699">
            <a:noFill/>
            <a:miter lim="800000"/>
            <a:headEnd/>
            <a:tailEnd/>
          </a:ln>
          <a:effectLst/>
        </p:spPr>
      </p:pic>
      <p:pic>
        <p:nvPicPr>
          <p:cNvPr id="586794" name="Picture 42"/>
          <p:cNvPicPr>
            <a:picLocks noChangeArrowheads="1"/>
          </p:cNvPicPr>
          <p:nvPr/>
        </p:nvPicPr>
        <p:blipFill>
          <a:blip r:embed="rId3" cstate="print"/>
          <a:srcRect/>
          <a:stretch>
            <a:fillRect/>
          </a:stretch>
        </p:blipFill>
        <p:spPr bwMode="auto">
          <a:xfrm>
            <a:off x="4646613" y="3613151"/>
            <a:ext cx="519112" cy="314325"/>
          </a:xfrm>
          <a:prstGeom prst="rect">
            <a:avLst/>
          </a:prstGeom>
          <a:noFill/>
          <a:ln w="12699">
            <a:noFill/>
            <a:miter lim="800000"/>
            <a:headEnd/>
            <a:tailEnd/>
          </a:ln>
          <a:effectLst/>
        </p:spPr>
      </p:pic>
      <p:pic>
        <p:nvPicPr>
          <p:cNvPr id="586795" name="Picture 43"/>
          <p:cNvPicPr>
            <a:picLocks noChangeArrowheads="1"/>
          </p:cNvPicPr>
          <p:nvPr/>
        </p:nvPicPr>
        <p:blipFill>
          <a:blip r:embed="rId3" cstate="print"/>
          <a:srcRect/>
          <a:stretch>
            <a:fillRect/>
          </a:stretch>
        </p:blipFill>
        <p:spPr bwMode="auto">
          <a:xfrm>
            <a:off x="6245225" y="3200401"/>
            <a:ext cx="520700" cy="314325"/>
          </a:xfrm>
          <a:prstGeom prst="rect">
            <a:avLst/>
          </a:prstGeom>
          <a:noFill/>
          <a:ln w="12699">
            <a:noFill/>
            <a:miter lim="800000"/>
            <a:headEnd/>
            <a:tailEnd/>
          </a:ln>
          <a:effectLst/>
        </p:spPr>
      </p:pic>
      <p:pic>
        <p:nvPicPr>
          <p:cNvPr id="586796" name="Picture 44"/>
          <p:cNvPicPr>
            <a:picLocks noChangeArrowheads="1"/>
          </p:cNvPicPr>
          <p:nvPr/>
        </p:nvPicPr>
        <p:blipFill>
          <a:blip r:embed="rId3" cstate="print"/>
          <a:srcRect/>
          <a:stretch>
            <a:fillRect/>
          </a:stretch>
        </p:blipFill>
        <p:spPr bwMode="auto">
          <a:xfrm>
            <a:off x="6475413" y="3887789"/>
            <a:ext cx="519112" cy="314325"/>
          </a:xfrm>
          <a:prstGeom prst="rect">
            <a:avLst/>
          </a:prstGeom>
          <a:noFill/>
          <a:ln w="12699">
            <a:noFill/>
            <a:miter lim="800000"/>
            <a:headEnd/>
            <a:tailEnd/>
          </a:ln>
          <a:effectLst/>
        </p:spPr>
      </p:pic>
      <p:pic>
        <p:nvPicPr>
          <p:cNvPr id="586797" name="Picture 45"/>
          <p:cNvPicPr>
            <a:picLocks noChangeArrowheads="1"/>
          </p:cNvPicPr>
          <p:nvPr/>
        </p:nvPicPr>
        <p:blipFill>
          <a:blip r:embed="rId3" cstate="print"/>
          <a:srcRect/>
          <a:stretch>
            <a:fillRect/>
          </a:stretch>
        </p:blipFill>
        <p:spPr bwMode="auto">
          <a:xfrm>
            <a:off x="9521826" y="3956051"/>
            <a:ext cx="519113" cy="315913"/>
          </a:xfrm>
          <a:prstGeom prst="rect">
            <a:avLst/>
          </a:prstGeom>
          <a:noFill/>
          <a:ln w="12699">
            <a:noFill/>
            <a:miter lim="800000"/>
            <a:headEnd/>
            <a:tailEnd/>
          </a:ln>
          <a:effectLst/>
        </p:spPr>
      </p:pic>
      <p:pic>
        <p:nvPicPr>
          <p:cNvPr id="586798" name="Picture 46"/>
          <p:cNvPicPr>
            <a:picLocks noChangeArrowheads="1"/>
          </p:cNvPicPr>
          <p:nvPr/>
        </p:nvPicPr>
        <p:blipFill>
          <a:blip r:embed="rId3" cstate="print"/>
          <a:srcRect/>
          <a:stretch>
            <a:fillRect/>
          </a:stretch>
        </p:blipFill>
        <p:spPr bwMode="auto">
          <a:xfrm>
            <a:off x="7693026" y="3751264"/>
            <a:ext cx="519113" cy="312737"/>
          </a:xfrm>
          <a:prstGeom prst="rect">
            <a:avLst/>
          </a:prstGeom>
          <a:noFill/>
          <a:ln w="12699">
            <a:noFill/>
            <a:miter lim="800000"/>
            <a:headEnd/>
            <a:tailEnd/>
          </a:ln>
          <a:effectLst/>
        </p:spPr>
      </p:pic>
      <p:grpSp>
        <p:nvGrpSpPr>
          <p:cNvPr id="586799" name="Group 47"/>
          <p:cNvGrpSpPr>
            <a:grpSpLocks/>
          </p:cNvGrpSpPr>
          <p:nvPr/>
        </p:nvGrpSpPr>
        <p:grpSpPr bwMode="auto">
          <a:xfrm>
            <a:off x="3122613" y="4713289"/>
            <a:ext cx="685800" cy="479425"/>
            <a:chOff x="2949" y="196"/>
            <a:chExt cx="941" cy="598"/>
          </a:xfrm>
        </p:grpSpPr>
        <p:sp>
          <p:nvSpPr>
            <p:cNvPr id="586800" name="Oval 48"/>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01" name="Oval 49"/>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02" name="Oval 50"/>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03" name="Oval 51"/>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04" name="Oval 52"/>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05" name="Oval 53"/>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06" name="Oval 54"/>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07" name="Oval 55"/>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08" name="Freeform 56"/>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86809" name="Freeform 57"/>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86810" name="Freeform 58"/>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grpSp>
        <p:nvGrpSpPr>
          <p:cNvPr id="586811" name="Group 59"/>
          <p:cNvGrpSpPr>
            <a:grpSpLocks/>
          </p:cNvGrpSpPr>
          <p:nvPr/>
        </p:nvGrpSpPr>
        <p:grpSpPr bwMode="auto">
          <a:xfrm>
            <a:off x="2209800" y="3543300"/>
            <a:ext cx="685800" cy="482600"/>
            <a:chOff x="2949" y="196"/>
            <a:chExt cx="941" cy="598"/>
          </a:xfrm>
        </p:grpSpPr>
        <p:sp>
          <p:nvSpPr>
            <p:cNvPr id="586812" name="Oval 60"/>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13" name="Oval 61"/>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14" name="Oval 62"/>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15" name="Oval 63"/>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16" name="Oval 64"/>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17" name="Oval 65"/>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18" name="Oval 66"/>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19" name="Oval 67"/>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20" name="Freeform 68"/>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86821" name="Freeform 69"/>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86822" name="Freeform 70"/>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grpSp>
        <p:nvGrpSpPr>
          <p:cNvPr id="586823" name="Group 71"/>
          <p:cNvGrpSpPr>
            <a:grpSpLocks/>
          </p:cNvGrpSpPr>
          <p:nvPr/>
        </p:nvGrpSpPr>
        <p:grpSpPr bwMode="auto">
          <a:xfrm>
            <a:off x="8988426" y="3132138"/>
            <a:ext cx="684213" cy="481012"/>
            <a:chOff x="2949" y="196"/>
            <a:chExt cx="941" cy="598"/>
          </a:xfrm>
        </p:grpSpPr>
        <p:sp>
          <p:nvSpPr>
            <p:cNvPr id="586824" name="Oval 72"/>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25" name="Oval 73"/>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26" name="Oval 74"/>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27" name="Oval 75"/>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28" name="Oval 76"/>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29" name="Oval 77"/>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30" name="Oval 78"/>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31" name="Oval 79"/>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32" name="Freeform 80"/>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86833" name="Freeform 81"/>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86834" name="Freeform 82"/>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grpSp>
        <p:nvGrpSpPr>
          <p:cNvPr id="586835" name="Group 83"/>
          <p:cNvGrpSpPr>
            <a:grpSpLocks/>
          </p:cNvGrpSpPr>
          <p:nvPr/>
        </p:nvGrpSpPr>
        <p:grpSpPr bwMode="auto">
          <a:xfrm>
            <a:off x="8912225" y="4713289"/>
            <a:ext cx="685800" cy="479425"/>
            <a:chOff x="2949" y="196"/>
            <a:chExt cx="941" cy="598"/>
          </a:xfrm>
        </p:grpSpPr>
        <p:sp>
          <p:nvSpPr>
            <p:cNvPr id="586836" name="Oval 84"/>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37" name="Oval 85"/>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38" name="Oval 86"/>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39" name="Oval 87"/>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40" name="Oval 88"/>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41" name="Oval 89"/>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42" name="Oval 90"/>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43" name="Oval 91"/>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44" name="Freeform 92"/>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86845" name="Freeform 93"/>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86846" name="Freeform 94"/>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grpSp>
        <p:nvGrpSpPr>
          <p:cNvPr id="586847" name="Group 95"/>
          <p:cNvGrpSpPr>
            <a:grpSpLocks/>
          </p:cNvGrpSpPr>
          <p:nvPr/>
        </p:nvGrpSpPr>
        <p:grpSpPr bwMode="auto">
          <a:xfrm>
            <a:off x="8529638" y="3956050"/>
            <a:ext cx="685800" cy="482600"/>
            <a:chOff x="2949" y="196"/>
            <a:chExt cx="941" cy="598"/>
          </a:xfrm>
        </p:grpSpPr>
        <p:sp>
          <p:nvSpPr>
            <p:cNvPr id="586848" name="Oval 96"/>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49" name="Oval 97"/>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50" name="Oval 98"/>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51" name="Oval 99"/>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52" name="Oval 100"/>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53" name="Oval 101"/>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54" name="Oval 102"/>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55" name="Oval 103"/>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56" name="Freeform 104"/>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86857" name="Freeform 105"/>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86858" name="Freeform 106"/>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sp>
        <p:nvSpPr>
          <p:cNvPr id="586859" name="Text Box 107"/>
          <p:cNvSpPr txBox="1">
            <a:spLocks noChangeArrowheads="1"/>
          </p:cNvSpPr>
          <p:nvPr/>
        </p:nvSpPr>
        <p:spPr bwMode="auto">
          <a:xfrm>
            <a:off x="9788525" y="3589338"/>
            <a:ext cx="465192"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9</a:t>
            </a:r>
          </a:p>
        </p:txBody>
      </p:sp>
      <p:sp>
        <p:nvSpPr>
          <p:cNvPr id="586860" name="Text Box 108"/>
          <p:cNvSpPr txBox="1">
            <a:spLocks noChangeArrowheads="1"/>
          </p:cNvSpPr>
          <p:nvPr/>
        </p:nvSpPr>
        <p:spPr bwMode="auto">
          <a:xfrm>
            <a:off x="7385050" y="3406775"/>
            <a:ext cx="465192" cy="400110"/>
          </a:xfrm>
          <a:prstGeom prst="rect">
            <a:avLst/>
          </a:prstGeom>
          <a:noFill/>
          <a:ln w="9525">
            <a:noFill/>
            <a:miter lim="800000"/>
            <a:headEnd/>
            <a:tailEnd/>
          </a:ln>
          <a:effectLst/>
        </p:spPr>
        <p:txBody>
          <a:bodyPr wrap="none">
            <a:spAutoFit/>
          </a:bodyPr>
          <a:lstStyle/>
          <a:p>
            <a:r>
              <a:rPr kumimoji="1" lang="en-US" altLang="zh-CN" sz="2000" b="1">
                <a:solidFill>
                  <a:schemeClr val="hlink"/>
                </a:solidFill>
                <a:latin typeface="Arial" charset="0"/>
              </a:rPr>
              <a:t>R</a:t>
            </a:r>
            <a:r>
              <a:rPr kumimoji="1" lang="en-US" altLang="zh-CN" sz="2000" b="1" baseline="-25000">
                <a:solidFill>
                  <a:schemeClr val="hlink"/>
                </a:solidFill>
                <a:latin typeface="Arial" charset="0"/>
              </a:rPr>
              <a:t>7</a:t>
            </a:r>
          </a:p>
        </p:txBody>
      </p:sp>
      <p:sp>
        <p:nvSpPr>
          <p:cNvPr id="586861" name="Text Box 109"/>
          <p:cNvSpPr txBox="1">
            <a:spLocks noChangeArrowheads="1"/>
          </p:cNvSpPr>
          <p:nvPr/>
        </p:nvSpPr>
        <p:spPr bwMode="auto">
          <a:xfrm>
            <a:off x="6753225" y="3076575"/>
            <a:ext cx="465192" cy="400110"/>
          </a:xfrm>
          <a:prstGeom prst="rect">
            <a:avLst/>
          </a:prstGeom>
          <a:noFill/>
          <a:ln w="9525">
            <a:noFill/>
            <a:miter lim="800000"/>
            <a:headEnd/>
            <a:tailEnd/>
          </a:ln>
          <a:effectLst/>
        </p:spPr>
        <p:txBody>
          <a:bodyPr wrap="none">
            <a:spAutoFit/>
          </a:bodyPr>
          <a:lstStyle/>
          <a:p>
            <a:r>
              <a:rPr kumimoji="1" lang="en-US" altLang="zh-CN" sz="2000" b="1">
                <a:solidFill>
                  <a:schemeClr val="hlink"/>
                </a:solidFill>
                <a:latin typeface="Arial" charset="0"/>
              </a:rPr>
              <a:t>R</a:t>
            </a:r>
            <a:r>
              <a:rPr kumimoji="1" lang="en-US" altLang="zh-CN" sz="2000" b="1" baseline="-25000">
                <a:solidFill>
                  <a:schemeClr val="hlink"/>
                </a:solidFill>
                <a:latin typeface="Arial" charset="0"/>
              </a:rPr>
              <a:t>6</a:t>
            </a:r>
          </a:p>
        </p:txBody>
      </p:sp>
      <p:sp>
        <p:nvSpPr>
          <p:cNvPr id="586862" name="Text Box 110"/>
          <p:cNvSpPr txBox="1">
            <a:spLocks noChangeArrowheads="1"/>
          </p:cNvSpPr>
          <p:nvPr/>
        </p:nvSpPr>
        <p:spPr bwMode="auto">
          <a:xfrm>
            <a:off x="6181725" y="3529013"/>
            <a:ext cx="465192" cy="400110"/>
          </a:xfrm>
          <a:prstGeom prst="rect">
            <a:avLst/>
          </a:prstGeom>
          <a:noFill/>
          <a:ln w="9525">
            <a:noFill/>
            <a:miter lim="800000"/>
            <a:headEnd/>
            <a:tailEnd/>
          </a:ln>
          <a:effectLst/>
        </p:spPr>
        <p:txBody>
          <a:bodyPr wrap="none">
            <a:spAutoFit/>
          </a:bodyPr>
          <a:lstStyle/>
          <a:p>
            <a:r>
              <a:rPr kumimoji="1" lang="en-US" altLang="zh-CN" sz="2000" b="1">
                <a:solidFill>
                  <a:schemeClr val="hlink"/>
                </a:solidFill>
                <a:latin typeface="Arial" charset="0"/>
              </a:rPr>
              <a:t>R</a:t>
            </a:r>
            <a:r>
              <a:rPr kumimoji="1" lang="en-US" altLang="zh-CN" sz="2000" b="1" baseline="-25000">
                <a:solidFill>
                  <a:schemeClr val="hlink"/>
                </a:solidFill>
                <a:latin typeface="Arial" charset="0"/>
              </a:rPr>
              <a:t>5</a:t>
            </a:r>
          </a:p>
        </p:txBody>
      </p:sp>
      <p:sp>
        <p:nvSpPr>
          <p:cNvPr id="586863" name="Text Box 111"/>
          <p:cNvSpPr txBox="1">
            <a:spLocks noChangeArrowheads="1"/>
          </p:cNvSpPr>
          <p:nvPr/>
        </p:nvSpPr>
        <p:spPr bwMode="auto">
          <a:xfrm>
            <a:off x="5918200" y="4086225"/>
            <a:ext cx="465192" cy="400110"/>
          </a:xfrm>
          <a:prstGeom prst="rect">
            <a:avLst/>
          </a:prstGeom>
          <a:noFill/>
          <a:ln w="9525">
            <a:noFill/>
            <a:miter lim="800000"/>
            <a:headEnd/>
            <a:tailEnd/>
          </a:ln>
          <a:effectLst/>
        </p:spPr>
        <p:txBody>
          <a:bodyPr wrap="none">
            <a:spAutoFit/>
          </a:bodyPr>
          <a:lstStyle/>
          <a:p>
            <a:r>
              <a:rPr kumimoji="1" lang="en-US" altLang="zh-CN" sz="2000" b="1">
                <a:solidFill>
                  <a:schemeClr val="hlink"/>
                </a:solidFill>
                <a:latin typeface="Arial" charset="0"/>
              </a:rPr>
              <a:t>R</a:t>
            </a:r>
            <a:r>
              <a:rPr kumimoji="1" lang="en-US" altLang="zh-CN" sz="2000" b="1" baseline="-25000">
                <a:solidFill>
                  <a:schemeClr val="hlink"/>
                </a:solidFill>
                <a:latin typeface="Arial" charset="0"/>
              </a:rPr>
              <a:t>4</a:t>
            </a:r>
          </a:p>
        </p:txBody>
      </p:sp>
      <p:sp>
        <p:nvSpPr>
          <p:cNvPr id="586864" name="Text Box 112"/>
          <p:cNvSpPr txBox="1">
            <a:spLocks noChangeArrowheads="1"/>
          </p:cNvSpPr>
          <p:nvPr/>
        </p:nvSpPr>
        <p:spPr bwMode="auto">
          <a:xfrm>
            <a:off x="4654550" y="3211513"/>
            <a:ext cx="465192" cy="400110"/>
          </a:xfrm>
          <a:prstGeom prst="rect">
            <a:avLst/>
          </a:prstGeom>
          <a:noFill/>
          <a:ln w="9525">
            <a:noFill/>
            <a:miter lim="800000"/>
            <a:headEnd/>
            <a:tailEnd/>
          </a:ln>
          <a:effectLst/>
        </p:spPr>
        <p:txBody>
          <a:bodyPr wrap="none">
            <a:spAutoFit/>
          </a:bodyPr>
          <a:lstStyle/>
          <a:p>
            <a:r>
              <a:rPr kumimoji="1" lang="en-US" altLang="zh-CN" sz="2000" b="1">
                <a:solidFill>
                  <a:schemeClr val="hlink"/>
                </a:solidFill>
                <a:latin typeface="Arial" charset="0"/>
              </a:rPr>
              <a:t>R</a:t>
            </a:r>
            <a:r>
              <a:rPr kumimoji="1" lang="en-US" altLang="zh-CN" sz="2000" b="1" baseline="-25000">
                <a:solidFill>
                  <a:schemeClr val="hlink"/>
                </a:solidFill>
                <a:latin typeface="Arial" charset="0"/>
              </a:rPr>
              <a:t>3</a:t>
            </a:r>
          </a:p>
        </p:txBody>
      </p:sp>
      <p:sp>
        <p:nvSpPr>
          <p:cNvPr id="586865" name="Text Box 113"/>
          <p:cNvSpPr txBox="1">
            <a:spLocks noChangeArrowheads="1"/>
          </p:cNvSpPr>
          <p:nvPr/>
        </p:nvSpPr>
        <p:spPr bwMode="auto">
          <a:xfrm>
            <a:off x="2282825" y="4179888"/>
            <a:ext cx="465192"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2</a:t>
            </a:r>
          </a:p>
        </p:txBody>
      </p:sp>
      <p:sp>
        <p:nvSpPr>
          <p:cNvPr id="586866" name="Text Box 114"/>
          <p:cNvSpPr txBox="1">
            <a:spLocks noChangeArrowheads="1"/>
          </p:cNvSpPr>
          <p:nvPr/>
        </p:nvSpPr>
        <p:spPr bwMode="auto">
          <a:xfrm>
            <a:off x="3011488" y="2981325"/>
            <a:ext cx="465192"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1</a:t>
            </a:r>
          </a:p>
        </p:txBody>
      </p:sp>
      <p:sp>
        <p:nvSpPr>
          <p:cNvPr id="586867" name="Text Box 115"/>
          <p:cNvSpPr txBox="1">
            <a:spLocks noChangeArrowheads="1"/>
          </p:cNvSpPr>
          <p:nvPr/>
        </p:nvSpPr>
        <p:spPr bwMode="auto">
          <a:xfrm>
            <a:off x="8963025" y="4724401"/>
            <a:ext cx="604838"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网</a:t>
            </a:r>
            <a:r>
              <a:rPr kumimoji="1" lang="zh-CN" altLang="en-US" sz="700">
                <a:solidFill>
                  <a:srgbClr val="333399"/>
                </a:solidFill>
                <a:latin typeface="Arial" charset="0"/>
              </a:rPr>
              <a:t> </a:t>
            </a:r>
            <a:r>
              <a:rPr kumimoji="1" lang="en-US" altLang="zh-CN" sz="2000">
                <a:solidFill>
                  <a:srgbClr val="333399"/>
                </a:solidFill>
                <a:latin typeface="Arial" charset="0"/>
              </a:rPr>
              <a:t>8</a:t>
            </a:r>
          </a:p>
        </p:txBody>
      </p:sp>
      <p:sp>
        <p:nvSpPr>
          <p:cNvPr id="586868" name="Text Box 116"/>
          <p:cNvSpPr txBox="1">
            <a:spLocks noChangeArrowheads="1"/>
          </p:cNvSpPr>
          <p:nvPr/>
        </p:nvSpPr>
        <p:spPr bwMode="auto">
          <a:xfrm>
            <a:off x="9040814" y="3148014"/>
            <a:ext cx="604837"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网</a:t>
            </a:r>
            <a:r>
              <a:rPr kumimoji="1" lang="zh-CN" altLang="en-US" sz="700">
                <a:solidFill>
                  <a:srgbClr val="333399"/>
                </a:solidFill>
                <a:latin typeface="Arial" charset="0"/>
              </a:rPr>
              <a:t> </a:t>
            </a:r>
            <a:r>
              <a:rPr kumimoji="1" lang="en-US" altLang="zh-CN" sz="2000">
                <a:solidFill>
                  <a:srgbClr val="333399"/>
                </a:solidFill>
                <a:latin typeface="Arial" charset="0"/>
              </a:rPr>
              <a:t>6</a:t>
            </a:r>
          </a:p>
        </p:txBody>
      </p:sp>
      <p:sp>
        <p:nvSpPr>
          <p:cNvPr id="586869" name="Text Box 117"/>
          <p:cNvSpPr txBox="1">
            <a:spLocks noChangeArrowheads="1"/>
          </p:cNvSpPr>
          <p:nvPr/>
        </p:nvSpPr>
        <p:spPr bwMode="auto">
          <a:xfrm>
            <a:off x="3159126" y="4760914"/>
            <a:ext cx="608013"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网</a:t>
            </a:r>
            <a:r>
              <a:rPr kumimoji="1" lang="zh-CN" altLang="en-US" sz="800">
                <a:solidFill>
                  <a:srgbClr val="333399"/>
                </a:solidFill>
                <a:latin typeface="Arial" charset="0"/>
              </a:rPr>
              <a:t> </a:t>
            </a:r>
            <a:r>
              <a:rPr kumimoji="1" lang="en-US" altLang="zh-CN" sz="2000">
                <a:solidFill>
                  <a:srgbClr val="333399"/>
                </a:solidFill>
                <a:latin typeface="Arial" charset="0"/>
              </a:rPr>
              <a:t>3</a:t>
            </a:r>
          </a:p>
        </p:txBody>
      </p:sp>
      <p:sp>
        <p:nvSpPr>
          <p:cNvPr id="586870" name="Text Box 118"/>
          <p:cNvSpPr txBox="1">
            <a:spLocks noChangeArrowheads="1"/>
          </p:cNvSpPr>
          <p:nvPr/>
        </p:nvSpPr>
        <p:spPr bwMode="auto">
          <a:xfrm>
            <a:off x="3870326" y="4076701"/>
            <a:ext cx="608013"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网</a:t>
            </a:r>
            <a:r>
              <a:rPr kumimoji="1" lang="zh-CN" altLang="en-US" sz="800">
                <a:solidFill>
                  <a:srgbClr val="333399"/>
                </a:solidFill>
                <a:latin typeface="Arial" charset="0"/>
              </a:rPr>
              <a:t> </a:t>
            </a:r>
            <a:r>
              <a:rPr kumimoji="1" lang="en-US" altLang="zh-CN" sz="2000">
                <a:solidFill>
                  <a:srgbClr val="333399"/>
                </a:solidFill>
                <a:latin typeface="Arial" charset="0"/>
              </a:rPr>
              <a:t>2</a:t>
            </a:r>
          </a:p>
        </p:txBody>
      </p:sp>
      <p:sp>
        <p:nvSpPr>
          <p:cNvPr id="586871" name="Text Box 119"/>
          <p:cNvSpPr txBox="1">
            <a:spLocks noChangeArrowheads="1"/>
          </p:cNvSpPr>
          <p:nvPr/>
        </p:nvSpPr>
        <p:spPr bwMode="auto">
          <a:xfrm>
            <a:off x="2276475" y="3573464"/>
            <a:ext cx="611188"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网</a:t>
            </a:r>
            <a:r>
              <a:rPr kumimoji="1" lang="zh-CN" altLang="en-US" sz="900">
                <a:solidFill>
                  <a:srgbClr val="333399"/>
                </a:solidFill>
                <a:latin typeface="Arial" charset="0"/>
              </a:rPr>
              <a:t> </a:t>
            </a:r>
            <a:r>
              <a:rPr kumimoji="1" lang="en-US" altLang="zh-CN" sz="2000">
                <a:solidFill>
                  <a:srgbClr val="333399"/>
                </a:solidFill>
                <a:latin typeface="Arial" charset="0"/>
              </a:rPr>
              <a:t>1</a:t>
            </a:r>
          </a:p>
        </p:txBody>
      </p:sp>
      <p:sp>
        <p:nvSpPr>
          <p:cNvPr id="586872" name="Text Box 120"/>
          <p:cNvSpPr txBox="1">
            <a:spLocks noChangeArrowheads="1"/>
          </p:cNvSpPr>
          <p:nvPr/>
        </p:nvSpPr>
        <p:spPr bwMode="auto">
          <a:xfrm>
            <a:off x="8529639" y="3984626"/>
            <a:ext cx="600075"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网</a:t>
            </a:r>
            <a:r>
              <a:rPr kumimoji="1" lang="zh-CN" altLang="en-US" sz="600">
                <a:solidFill>
                  <a:srgbClr val="333399"/>
                </a:solidFill>
                <a:latin typeface="Arial" charset="0"/>
              </a:rPr>
              <a:t> </a:t>
            </a:r>
            <a:r>
              <a:rPr kumimoji="1" lang="en-US" altLang="zh-CN" sz="2000">
                <a:solidFill>
                  <a:srgbClr val="333399"/>
                </a:solidFill>
                <a:latin typeface="Arial" charset="0"/>
              </a:rPr>
              <a:t>7</a:t>
            </a:r>
          </a:p>
        </p:txBody>
      </p:sp>
      <p:sp>
        <p:nvSpPr>
          <p:cNvPr id="586873" name="Oval 121"/>
          <p:cNvSpPr>
            <a:spLocks noChangeArrowheads="1"/>
          </p:cNvSpPr>
          <p:nvPr/>
        </p:nvSpPr>
        <p:spPr bwMode="auto">
          <a:xfrm>
            <a:off x="4875213" y="4660901"/>
            <a:ext cx="3122612" cy="1039813"/>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endParaRPr lang="zh-CN" altLang="en-US"/>
          </a:p>
        </p:txBody>
      </p:sp>
      <p:sp>
        <p:nvSpPr>
          <p:cNvPr id="586874" name="Text Box 122"/>
          <p:cNvSpPr txBox="1">
            <a:spLocks noChangeArrowheads="1"/>
          </p:cNvSpPr>
          <p:nvPr/>
        </p:nvSpPr>
        <p:spPr bwMode="auto">
          <a:xfrm>
            <a:off x="5664200" y="5661025"/>
            <a:ext cx="1809750" cy="457200"/>
          </a:xfrm>
          <a:prstGeom prst="rect">
            <a:avLst/>
          </a:prstGeom>
          <a:noFill/>
          <a:ln w="9525">
            <a:noFill/>
            <a:miter lim="800000"/>
            <a:headEnd/>
            <a:tailEnd/>
          </a:ln>
          <a:effectLst/>
        </p:spPr>
        <p:txBody>
          <a:bodyPr wrap="none">
            <a:spAutoFit/>
          </a:bodyPr>
          <a:lstStyle/>
          <a:p>
            <a:r>
              <a:rPr kumimoji="1" lang="zh-CN" altLang="en-US" sz="2400">
                <a:solidFill>
                  <a:srgbClr val="333399"/>
                </a:solidFill>
                <a:latin typeface="Arial" charset="0"/>
              </a:rPr>
              <a:t>区域 </a:t>
            </a:r>
            <a:r>
              <a:rPr kumimoji="1" lang="en-US" altLang="zh-CN" sz="2400">
                <a:solidFill>
                  <a:srgbClr val="333399"/>
                </a:solidFill>
                <a:latin typeface="Arial" charset="0"/>
              </a:rPr>
              <a:t>0.0.0.2</a:t>
            </a:r>
          </a:p>
        </p:txBody>
      </p:sp>
      <p:sp>
        <p:nvSpPr>
          <p:cNvPr id="586875" name="Line 123"/>
          <p:cNvSpPr>
            <a:spLocks noChangeShapeType="1"/>
          </p:cNvSpPr>
          <p:nvPr/>
        </p:nvSpPr>
        <p:spPr bwMode="auto">
          <a:xfrm>
            <a:off x="6399213" y="4575175"/>
            <a:ext cx="912812" cy="520700"/>
          </a:xfrm>
          <a:prstGeom prst="line">
            <a:avLst/>
          </a:prstGeom>
          <a:noFill/>
          <a:ln w="19050">
            <a:solidFill>
              <a:srgbClr val="333399"/>
            </a:solidFill>
            <a:round/>
            <a:headEnd/>
            <a:tailEnd/>
          </a:ln>
          <a:effectLst/>
        </p:spPr>
        <p:txBody>
          <a:bodyPr/>
          <a:lstStyle/>
          <a:p>
            <a:endParaRPr lang="zh-CN" altLang="en-US"/>
          </a:p>
        </p:txBody>
      </p:sp>
      <p:sp>
        <p:nvSpPr>
          <p:cNvPr id="586876" name="Line 124"/>
          <p:cNvSpPr>
            <a:spLocks noChangeShapeType="1"/>
          </p:cNvSpPr>
          <p:nvPr/>
        </p:nvSpPr>
        <p:spPr bwMode="auto">
          <a:xfrm flipV="1">
            <a:off x="6551613" y="5181600"/>
            <a:ext cx="836612" cy="260350"/>
          </a:xfrm>
          <a:prstGeom prst="line">
            <a:avLst/>
          </a:prstGeom>
          <a:noFill/>
          <a:ln w="19050">
            <a:solidFill>
              <a:srgbClr val="333399"/>
            </a:solidFill>
            <a:round/>
            <a:headEnd/>
            <a:tailEnd/>
          </a:ln>
          <a:effectLst/>
        </p:spPr>
        <p:txBody>
          <a:bodyPr/>
          <a:lstStyle/>
          <a:p>
            <a:endParaRPr lang="zh-CN" altLang="en-US"/>
          </a:p>
        </p:txBody>
      </p:sp>
      <p:grpSp>
        <p:nvGrpSpPr>
          <p:cNvPr id="586877" name="Group 125"/>
          <p:cNvGrpSpPr>
            <a:grpSpLocks/>
          </p:cNvGrpSpPr>
          <p:nvPr/>
        </p:nvGrpSpPr>
        <p:grpSpPr bwMode="auto">
          <a:xfrm>
            <a:off x="7085013" y="4833938"/>
            <a:ext cx="684212" cy="608012"/>
            <a:chOff x="2949" y="196"/>
            <a:chExt cx="941" cy="598"/>
          </a:xfrm>
        </p:grpSpPr>
        <p:sp>
          <p:nvSpPr>
            <p:cNvPr id="586878" name="Oval 126"/>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79" name="Oval 127"/>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80" name="Oval 128"/>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81" name="Oval 129"/>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82" name="Oval 130"/>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83" name="Oval 131"/>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84" name="Oval 132"/>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85" name="Oval 133"/>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86" name="Freeform 134"/>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86887" name="Freeform 135"/>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86888" name="Freeform 136"/>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sp>
        <p:nvSpPr>
          <p:cNvPr id="586889" name="Text Box 137"/>
          <p:cNvSpPr txBox="1">
            <a:spLocks noChangeArrowheads="1"/>
          </p:cNvSpPr>
          <p:nvPr/>
        </p:nvSpPr>
        <p:spPr bwMode="auto">
          <a:xfrm>
            <a:off x="7112000" y="4879976"/>
            <a:ext cx="649288"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网 </a:t>
            </a:r>
            <a:r>
              <a:rPr kumimoji="1" lang="en-US" altLang="zh-CN" sz="2000">
                <a:solidFill>
                  <a:srgbClr val="333399"/>
                </a:solidFill>
                <a:latin typeface="Arial" charset="0"/>
              </a:rPr>
              <a:t>4</a:t>
            </a:r>
          </a:p>
        </p:txBody>
      </p:sp>
      <p:sp>
        <p:nvSpPr>
          <p:cNvPr id="586890" name="Line 138"/>
          <p:cNvSpPr>
            <a:spLocks noChangeShapeType="1"/>
          </p:cNvSpPr>
          <p:nvPr/>
        </p:nvSpPr>
        <p:spPr bwMode="auto">
          <a:xfrm>
            <a:off x="5483225" y="5265738"/>
            <a:ext cx="915988" cy="176212"/>
          </a:xfrm>
          <a:prstGeom prst="line">
            <a:avLst/>
          </a:prstGeom>
          <a:noFill/>
          <a:ln w="19050">
            <a:solidFill>
              <a:srgbClr val="333399"/>
            </a:solidFill>
            <a:round/>
            <a:headEnd/>
            <a:tailEnd/>
          </a:ln>
          <a:effectLst/>
        </p:spPr>
        <p:txBody>
          <a:bodyPr/>
          <a:lstStyle/>
          <a:p>
            <a:endParaRPr lang="zh-CN" altLang="en-US"/>
          </a:p>
        </p:txBody>
      </p:sp>
      <p:grpSp>
        <p:nvGrpSpPr>
          <p:cNvPr id="586891" name="Group 139"/>
          <p:cNvGrpSpPr>
            <a:grpSpLocks/>
          </p:cNvGrpSpPr>
          <p:nvPr/>
        </p:nvGrpSpPr>
        <p:grpSpPr bwMode="auto">
          <a:xfrm>
            <a:off x="5180013" y="4919663"/>
            <a:ext cx="685800" cy="608012"/>
            <a:chOff x="2949" y="196"/>
            <a:chExt cx="941" cy="598"/>
          </a:xfrm>
        </p:grpSpPr>
        <p:sp>
          <p:nvSpPr>
            <p:cNvPr id="586892" name="Oval 140"/>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93" name="Oval 141"/>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94" name="Oval 142"/>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95" name="Oval 143"/>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96" name="Oval 144"/>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97" name="Oval 145"/>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98" name="Oval 146"/>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899" name="Oval 147"/>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6900" name="Freeform 148"/>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86901" name="Freeform 149"/>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86902" name="Freeform 150"/>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sp>
        <p:nvSpPr>
          <p:cNvPr id="586903" name="Text Box 151"/>
          <p:cNvSpPr txBox="1">
            <a:spLocks noChangeArrowheads="1"/>
          </p:cNvSpPr>
          <p:nvPr/>
        </p:nvSpPr>
        <p:spPr bwMode="auto">
          <a:xfrm>
            <a:off x="5170488" y="5032375"/>
            <a:ext cx="612668" cy="400110"/>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网</a:t>
            </a:r>
            <a:r>
              <a:rPr kumimoji="1" lang="zh-CN" altLang="en-US" sz="800">
                <a:solidFill>
                  <a:srgbClr val="333399"/>
                </a:solidFill>
                <a:latin typeface="Arial" charset="0"/>
              </a:rPr>
              <a:t> </a:t>
            </a:r>
            <a:r>
              <a:rPr kumimoji="1" lang="en-US" altLang="zh-CN" sz="2000">
                <a:solidFill>
                  <a:srgbClr val="333399"/>
                </a:solidFill>
                <a:latin typeface="Arial" charset="0"/>
              </a:rPr>
              <a:t>5</a:t>
            </a:r>
          </a:p>
        </p:txBody>
      </p:sp>
      <p:pic>
        <p:nvPicPr>
          <p:cNvPr id="586904" name="Picture 152"/>
          <p:cNvPicPr>
            <a:picLocks noChangeArrowheads="1"/>
          </p:cNvPicPr>
          <p:nvPr/>
        </p:nvPicPr>
        <p:blipFill>
          <a:blip r:embed="rId3" cstate="print"/>
          <a:srcRect/>
          <a:stretch>
            <a:fillRect/>
          </a:stretch>
        </p:blipFill>
        <p:spPr bwMode="auto">
          <a:xfrm>
            <a:off x="6245225" y="5218113"/>
            <a:ext cx="520700" cy="398462"/>
          </a:xfrm>
          <a:prstGeom prst="rect">
            <a:avLst/>
          </a:prstGeom>
          <a:noFill/>
          <a:ln w="12699">
            <a:noFill/>
            <a:miter lim="800000"/>
            <a:headEnd/>
            <a:tailEnd/>
          </a:ln>
          <a:effectLst/>
        </p:spPr>
      </p:pic>
      <p:sp>
        <p:nvSpPr>
          <p:cNvPr id="586905" name="Text Box 153"/>
          <p:cNvSpPr txBox="1">
            <a:spLocks noChangeArrowheads="1"/>
          </p:cNvSpPr>
          <p:nvPr/>
        </p:nvSpPr>
        <p:spPr bwMode="auto">
          <a:xfrm>
            <a:off x="5951538" y="4905375"/>
            <a:ext cx="465192"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8</a:t>
            </a:r>
          </a:p>
        </p:txBody>
      </p:sp>
      <p:pic>
        <p:nvPicPr>
          <p:cNvPr id="586906" name="Picture 154"/>
          <p:cNvPicPr>
            <a:picLocks noChangeArrowheads="1"/>
          </p:cNvPicPr>
          <p:nvPr/>
        </p:nvPicPr>
        <p:blipFill>
          <a:blip r:embed="rId3" cstate="print"/>
          <a:srcRect/>
          <a:stretch>
            <a:fillRect/>
          </a:stretch>
        </p:blipFill>
        <p:spPr bwMode="auto">
          <a:xfrm>
            <a:off x="6181725" y="4441826"/>
            <a:ext cx="520700" cy="314325"/>
          </a:xfrm>
          <a:prstGeom prst="rect">
            <a:avLst/>
          </a:prstGeom>
          <a:noFill/>
          <a:ln w="12699">
            <a:noFill/>
            <a:miter lim="800000"/>
            <a:headEnd/>
            <a:tailEnd/>
          </a:ln>
          <a:effectLst/>
        </p:spPr>
      </p:pic>
      <p:sp>
        <p:nvSpPr>
          <p:cNvPr id="157" name="灯片编号占位符 156"/>
          <p:cNvSpPr>
            <a:spLocks noGrp="1"/>
          </p:cNvSpPr>
          <p:nvPr>
            <p:ph type="sldNum" sz="quarter" idx="12"/>
          </p:nvPr>
        </p:nvSpPr>
        <p:spPr/>
        <p:txBody>
          <a:bodyPr/>
          <a:lstStyle/>
          <a:p>
            <a:fld id="{D3A4A6D3-E7FD-4616-8E66-2F1A332385E9}" type="slidenum">
              <a:rPr lang="en-US" altLang="zh-CN" smtClean="0"/>
              <a:pPr/>
              <a:t>173</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grpId="0" nodeType="afterEffect">
                                  <p:stCondLst>
                                    <p:cond delay="0"/>
                                  </p:stCondLst>
                                  <p:childTnLst>
                                    <p:anim calcmode="discrete" valueType="str">
                                      <p:cBhvr>
                                        <p:cTn id="6" dur="1000" fill="hold"/>
                                        <p:tgtEl>
                                          <p:spTgt spid="586757"/>
                                        </p:tgtEl>
                                        <p:attrNameLst>
                                          <p:attrName>style.visibility</p:attrName>
                                        </p:attrNameLst>
                                      </p:cBhvr>
                                      <p:tavLst>
                                        <p:tav tm="0">
                                          <p:val>
                                            <p:strVal val="hidden"/>
                                          </p:val>
                                        </p:tav>
                                        <p:tav tm="50000">
                                          <p:val>
                                            <p:strVal val="visible"/>
                                          </p:val>
                                        </p:tav>
                                      </p:tavLst>
                                    </p:anim>
                                  </p:childTnLst>
                                </p:cTn>
                              </p:par>
                              <p:par>
                                <p:cTn id="7" presetID="35" presetClass="emph" presetSubtype="0" repeatCount="3000" fill="hold" grpId="0" nodeType="withEffect">
                                  <p:stCondLst>
                                    <p:cond delay="0"/>
                                  </p:stCondLst>
                                  <p:childTnLst>
                                    <p:anim calcmode="discrete" valueType="str">
                                      <p:cBhvr>
                                        <p:cTn id="8" dur="1000" fill="hold"/>
                                        <p:tgtEl>
                                          <p:spTgt spid="586864"/>
                                        </p:tgtEl>
                                        <p:attrNameLst>
                                          <p:attrName>style.visibility</p:attrName>
                                        </p:attrNameLst>
                                      </p:cBhvr>
                                      <p:tavLst>
                                        <p:tav tm="0">
                                          <p:val>
                                            <p:strVal val="hidden"/>
                                          </p:val>
                                        </p:tav>
                                        <p:tav tm="50000">
                                          <p:val>
                                            <p:strVal val="visible"/>
                                          </p:val>
                                        </p:tav>
                                      </p:tavLst>
                                    </p:anim>
                                  </p:childTnLst>
                                </p:cTn>
                              </p:par>
                              <p:par>
                                <p:cTn id="9" presetID="35" presetClass="emph" presetSubtype="0" repeatCount="3000" fill="hold" grpId="0" nodeType="withEffect">
                                  <p:stCondLst>
                                    <p:cond delay="0"/>
                                  </p:stCondLst>
                                  <p:childTnLst>
                                    <p:anim calcmode="discrete" valueType="str">
                                      <p:cBhvr>
                                        <p:cTn id="10" dur="1000" fill="hold"/>
                                        <p:tgtEl>
                                          <p:spTgt spid="586863"/>
                                        </p:tgtEl>
                                        <p:attrNameLst>
                                          <p:attrName>style.visibility</p:attrName>
                                        </p:attrNameLst>
                                      </p:cBhvr>
                                      <p:tavLst>
                                        <p:tav tm="0">
                                          <p:val>
                                            <p:strVal val="hidden"/>
                                          </p:val>
                                        </p:tav>
                                        <p:tav tm="50000">
                                          <p:val>
                                            <p:strVal val="visible"/>
                                          </p:val>
                                        </p:tav>
                                      </p:tavLst>
                                    </p:anim>
                                  </p:childTnLst>
                                </p:cTn>
                              </p:par>
                              <p:par>
                                <p:cTn id="11" presetID="35" presetClass="emph" presetSubtype="0" repeatCount="3000" fill="hold" grpId="0" nodeType="withEffect">
                                  <p:stCondLst>
                                    <p:cond delay="0"/>
                                  </p:stCondLst>
                                  <p:childTnLst>
                                    <p:anim calcmode="discrete" valueType="str">
                                      <p:cBhvr>
                                        <p:cTn id="12" dur="1000" fill="hold"/>
                                        <p:tgtEl>
                                          <p:spTgt spid="586862"/>
                                        </p:tgtEl>
                                        <p:attrNameLst>
                                          <p:attrName>style.visibility</p:attrName>
                                        </p:attrNameLst>
                                      </p:cBhvr>
                                      <p:tavLst>
                                        <p:tav tm="0">
                                          <p:val>
                                            <p:strVal val="hidden"/>
                                          </p:val>
                                        </p:tav>
                                        <p:tav tm="50000">
                                          <p:val>
                                            <p:strVal val="visible"/>
                                          </p:val>
                                        </p:tav>
                                      </p:tavLst>
                                    </p:anim>
                                  </p:childTnLst>
                                </p:cTn>
                              </p:par>
                              <p:par>
                                <p:cTn id="13" presetID="35" presetClass="emph" presetSubtype="0" repeatCount="3000" fill="hold" grpId="0" nodeType="withEffect">
                                  <p:stCondLst>
                                    <p:cond delay="0"/>
                                  </p:stCondLst>
                                  <p:childTnLst>
                                    <p:anim calcmode="discrete" valueType="str">
                                      <p:cBhvr>
                                        <p:cTn id="14" dur="1000" fill="hold"/>
                                        <p:tgtEl>
                                          <p:spTgt spid="586861"/>
                                        </p:tgtEl>
                                        <p:attrNameLst>
                                          <p:attrName>style.visibility</p:attrName>
                                        </p:attrNameLst>
                                      </p:cBhvr>
                                      <p:tavLst>
                                        <p:tav tm="0">
                                          <p:val>
                                            <p:strVal val="hidden"/>
                                          </p:val>
                                        </p:tav>
                                        <p:tav tm="50000">
                                          <p:val>
                                            <p:strVal val="visible"/>
                                          </p:val>
                                        </p:tav>
                                      </p:tavLst>
                                    </p:anim>
                                  </p:childTnLst>
                                </p:cTn>
                              </p:par>
                              <p:par>
                                <p:cTn id="15" presetID="35" presetClass="emph" presetSubtype="0" repeatCount="3000" fill="hold" grpId="0" nodeType="withEffect">
                                  <p:stCondLst>
                                    <p:cond delay="0"/>
                                  </p:stCondLst>
                                  <p:childTnLst>
                                    <p:anim calcmode="discrete" valueType="str">
                                      <p:cBhvr>
                                        <p:cTn id="16" dur="1000" fill="hold"/>
                                        <p:tgtEl>
                                          <p:spTgt spid="58686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57" grpId="0"/>
      <p:bldP spid="586860" grpId="0"/>
      <p:bldP spid="586861" grpId="0"/>
      <p:bldP spid="586862" grpId="0"/>
      <p:bldP spid="586863" grpId="0"/>
      <p:bldP spid="586864"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7778" name="Group 2"/>
          <p:cNvGrpSpPr>
            <a:grpSpLocks/>
          </p:cNvGrpSpPr>
          <p:nvPr/>
        </p:nvGrpSpPr>
        <p:grpSpPr bwMode="auto">
          <a:xfrm>
            <a:off x="1649414" y="2476500"/>
            <a:ext cx="8861425" cy="3760788"/>
            <a:chOff x="79" y="1560"/>
            <a:chExt cx="5582" cy="2369"/>
          </a:xfrm>
        </p:grpSpPr>
        <p:sp>
          <p:nvSpPr>
            <p:cNvPr id="587779" name="AutoShape 3"/>
            <p:cNvSpPr>
              <a:spLocks noChangeArrowheads="1"/>
            </p:cNvSpPr>
            <p:nvPr/>
          </p:nvSpPr>
          <p:spPr bwMode="auto">
            <a:xfrm>
              <a:off x="79" y="1570"/>
              <a:ext cx="5582" cy="2359"/>
            </a:xfrm>
            <a:prstGeom prst="roundRect">
              <a:avLst>
                <a:gd name="adj" fmla="val 16667"/>
              </a:avLst>
            </a:prstGeom>
            <a:solidFill>
              <a:srgbClr val="CCECFF"/>
            </a:solidFill>
            <a:ln w="19050">
              <a:solidFill>
                <a:schemeClr val="tx1"/>
              </a:solidFill>
              <a:round/>
              <a:headEnd/>
              <a:tailEnd/>
            </a:ln>
            <a:effectLst>
              <a:outerShdw dist="35921" dir="2700000" algn="ctr" rotWithShape="0">
                <a:schemeClr val="bg2"/>
              </a:outerShdw>
            </a:effectLst>
          </p:spPr>
          <p:txBody>
            <a:bodyPr wrap="none" anchor="ctr"/>
            <a:lstStyle/>
            <a:p>
              <a:endParaRPr lang="zh-CN" altLang="en-US"/>
            </a:p>
          </p:txBody>
        </p:sp>
        <p:sp>
          <p:nvSpPr>
            <p:cNvPr id="587780" name="Text Box 4"/>
            <p:cNvSpPr txBox="1">
              <a:spLocks noChangeArrowheads="1"/>
            </p:cNvSpPr>
            <p:nvPr/>
          </p:nvSpPr>
          <p:spPr bwMode="auto">
            <a:xfrm>
              <a:off x="247" y="1560"/>
              <a:ext cx="1193" cy="288"/>
            </a:xfrm>
            <a:prstGeom prst="rect">
              <a:avLst/>
            </a:prstGeom>
            <a:noFill/>
            <a:ln w="9525">
              <a:noFill/>
              <a:miter lim="800000"/>
              <a:headEnd/>
              <a:tailEnd/>
            </a:ln>
            <a:effectLst/>
          </p:spPr>
          <p:txBody>
            <a:bodyPr wrap="none">
              <a:spAutoFit/>
            </a:bodyPr>
            <a:lstStyle/>
            <a:p>
              <a:r>
                <a:rPr kumimoji="1" lang="zh-CN" altLang="en-US" sz="2400">
                  <a:solidFill>
                    <a:srgbClr val="333399"/>
                  </a:solidFill>
                  <a:latin typeface="Arial" charset="0"/>
                </a:rPr>
                <a:t>自治系统 </a:t>
              </a:r>
              <a:r>
                <a:rPr kumimoji="1" lang="en-US" altLang="zh-CN" sz="2400">
                  <a:solidFill>
                    <a:srgbClr val="333399"/>
                  </a:solidFill>
                  <a:latin typeface="Arial" charset="0"/>
                </a:rPr>
                <a:t>AS</a:t>
              </a:r>
            </a:p>
          </p:txBody>
        </p:sp>
      </p:grpSp>
      <p:sp>
        <p:nvSpPr>
          <p:cNvPr id="587781" name="Rectangle 5"/>
          <p:cNvSpPr>
            <a:spLocks noGrp="1" noChangeArrowheads="1"/>
          </p:cNvSpPr>
          <p:nvPr>
            <p:ph type="title"/>
          </p:nvPr>
        </p:nvSpPr>
        <p:spPr/>
        <p:txBody>
          <a:bodyPr/>
          <a:lstStyle/>
          <a:p>
            <a:pPr algn="ctr"/>
            <a:r>
              <a:rPr lang="zh-CN" altLang="en-US">
                <a:solidFill>
                  <a:srgbClr val="993366"/>
                </a:solidFill>
              </a:rPr>
              <a:t>区域边界路由器 </a:t>
            </a:r>
          </a:p>
        </p:txBody>
      </p:sp>
      <p:sp>
        <p:nvSpPr>
          <p:cNvPr id="587782" name="Oval 6"/>
          <p:cNvSpPr>
            <a:spLocks noChangeArrowheads="1"/>
          </p:cNvSpPr>
          <p:nvPr/>
        </p:nvSpPr>
        <p:spPr bwMode="auto">
          <a:xfrm>
            <a:off x="5027613" y="3063875"/>
            <a:ext cx="2894012" cy="1511300"/>
          </a:xfrm>
          <a:prstGeom prst="ellipse">
            <a:avLst/>
          </a:prstGeom>
          <a:solidFill>
            <a:srgbClr val="FFCCFF"/>
          </a:solidFill>
          <a:ln w="9525">
            <a:solidFill>
              <a:schemeClr val="tx1"/>
            </a:solidFill>
            <a:round/>
            <a:headEnd/>
            <a:tailEnd/>
          </a:ln>
          <a:effectLst>
            <a:outerShdw dist="35921" dir="2700000" algn="ctr" rotWithShape="0">
              <a:schemeClr val="bg2"/>
            </a:outerShdw>
          </a:effectLst>
        </p:spPr>
        <p:txBody>
          <a:bodyPr wrap="none" anchor="ctr"/>
          <a:lstStyle/>
          <a:p>
            <a:endParaRPr lang="zh-CN" altLang="en-US"/>
          </a:p>
        </p:txBody>
      </p:sp>
      <p:sp>
        <p:nvSpPr>
          <p:cNvPr id="587783" name="Oval 7"/>
          <p:cNvSpPr>
            <a:spLocks noChangeArrowheads="1"/>
          </p:cNvSpPr>
          <p:nvPr/>
        </p:nvSpPr>
        <p:spPr bwMode="auto">
          <a:xfrm>
            <a:off x="1752601" y="2994025"/>
            <a:ext cx="3167063" cy="2406650"/>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endParaRPr lang="zh-CN" altLang="en-US"/>
          </a:p>
        </p:txBody>
      </p:sp>
      <p:sp>
        <p:nvSpPr>
          <p:cNvPr id="587784" name="Oval 8"/>
          <p:cNvSpPr>
            <a:spLocks noChangeArrowheads="1"/>
          </p:cNvSpPr>
          <p:nvPr/>
        </p:nvSpPr>
        <p:spPr bwMode="auto">
          <a:xfrm>
            <a:off x="7997826" y="2994025"/>
            <a:ext cx="2405063" cy="2406650"/>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endParaRPr lang="zh-CN" altLang="en-US"/>
          </a:p>
        </p:txBody>
      </p:sp>
      <p:sp>
        <p:nvSpPr>
          <p:cNvPr id="587785" name="Text Box 9"/>
          <p:cNvSpPr txBox="1">
            <a:spLocks noChangeArrowheads="1"/>
          </p:cNvSpPr>
          <p:nvPr/>
        </p:nvSpPr>
        <p:spPr bwMode="auto">
          <a:xfrm>
            <a:off x="2424113" y="5373688"/>
            <a:ext cx="1809750" cy="457200"/>
          </a:xfrm>
          <a:prstGeom prst="rect">
            <a:avLst/>
          </a:prstGeom>
          <a:noFill/>
          <a:ln w="9525">
            <a:noFill/>
            <a:miter lim="800000"/>
            <a:headEnd/>
            <a:tailEnd/>
          </a:ln>
          <a:effectLst/>
        </p:spPr>
        <p:txBody>
          <a:bodyPr wrap="none">
            <a:spAutoFit/>
          </a:bodyPr>
          <a:lstStyle/>
          <a:p>
            <a:r>
              <a:rPr kumimoji="1" lang="zh-CN" altLang="en-US" sz="2400">
                <a:solidFill>
                  <a:srgbClr val="333399"/>
                </a:solidFill>
                <a:latin typeface="Arial" charset="0"/>
              </a:rPr>
              <a:t>区域 </a:t>
            </a:r>
            <a:r>
              <a:rPr kumimoji="1" lang="en-US" altLang="zh-CN" sz="2400">
                <a:solidFill>
                  <a:srgbClr val="333399"/>
                </a:solidFill>
                <a:latin typeface="Arial" charset="0"/>
              </a:rPr>
              <a:t>0.0.0.1</a:t>
            </a:r>
          </a:p>
        </p:txBody>
      </p:sp>
      <p:sp>
        <p:nvSpPr>
          <p:cNvPr id="587786" name="Text Box 10"/>
          <p:cNvSpPr txBox="1">
            <a:spLocks noChangeArrowheads="1"/>
          </p:cNvSpPr>
          <p:nvPr/>
        </p:nvSpPr>
        <p:spPr bwMode="auto">
          <a:xfrm>
            <a:off x="8472488" y="5445125"/>
            <a:ext cx="1809750" cy="457200"/>
          </a:xfrm>
          <a:prstGeom prst="rect">
            <a:avLst/>
          </a:prstGeom>
          <a:noFill/>
          <a:ln w="9525">
            <a:noFill/>
            <a:miter lim="800000"/>
            <a:headEnd/>
            <a:tailEnd/>
          </a:ln>
          <a:effectLst/>
        </p:spPr>
        <p:txBody>
          <a:bodyPr wrap="none">
            <a:spAutoFit/>
          </a:bodyPr>
          <a:lstStyle/>
          <a:p>
            <a:r>
              <a:rPr kumimoji="1" lang="zh-CN" altLang="en-US" sz="2400">
                <a:solidFill>
                  <a:srgbClr val="333399"/>
                </a:solidFill>
                <a:latin typeface="Arial" charset="0"/>
              </a:rPr>
              <a:t>区域 </a:t>
            </a:r>
            <a:r>
              <a:rPr kumimoji="1" lang="en-US" altLang="zh-CN" sz="2400">
                <a:solidFill>
                  <a:srgbClr val="333399"/>
                </a:solidFill>
                <a:latin typeface="Arial" charset="0"/>
              </a:rPr>
              <a:t>0.0.0.3</a:t>
            </a:r>
          </a:p>
        </p:txBody>
      </p:sp>
      <p:sp>
        <p:nvSpPr>
          <p:cNvPr id="587787" name="Text Box 11"/>
          <p:cNvSpPr txBox="1">
            <a:spLocks noChangeArrowheads="1"/>
          </p:cNvSpPr>
          <p:nvPr/>
        </p:nvSpPr>
        <p:spPr bwMode="auto">
          <a:xfrm>
            <a:off x="5030788" y="2560638"/>
            <a:ext cx="2419350" cy="457200"/>
          </a:xfrm>
          <a:prstGeom prst="rect">
            <a:avLst/>
          </a:prstGeom>
          <a:noFill/>
          <a:ln w="9525">
            <a:noFill/>
            <a:miter lim="800000"/>
            <a:headEnd/>
            <a:tailEnd/>
          </a:ln>
          <a:effectLst/>
        </p:spPr>
        <p:txBody>
          <a:bodyPr wrap="none">
            <a:spAutoFit/>
          </a:bodyPr>
          <a:lstStyle/>
          <a:p>
            <a:r>
              <a:rPr kumimoji="1" lang="zh-CN" altLang="en-US" sz="2400">
                <a:solidFill>
                  <a:srgbClr val="333399"/>
                </a:solidFill>
                <a:latin typeface="Arial" charset="0"/>
              </a:rPr>
              <a:t>主干区域 </a:t>
            </a:r>
            <a:r>
              <a:rPr kumimoji="1" lang="en-US" altLang="zh-CN" sz="2400">
                <a:solidFill>
                  <a:srgbClr val="333399"/>
                </a:solidFill>
                <a:latin typeface="Arial" charset="0"/>
              </a:rPr>
              <a:t>0.0.0.0</a:t>
            </a:r>
          </a:p>
        </p:txBody>
      </p:sp>
      <p:sp>
        <p:nvSpPr>
          <p:cNvPr id="587788" name="Line 12"/>
          <p:cNvSpPr>
            <a:spLocks noChangeShapeType="1"/>
          </p:cNvSpPr>
          <p:nvPr/>
        </p:nvSpPr>
        <p:spPr bwMode="auto">
          <a:xfrm flipV="1">
            <a:off x="6475413" y="2376489"/>
            <a:ext cx="1065212" cy="962025"/>
          </a:xfrm>
          <a:prstGeom prst="line">
            <a:avLst/>
          </a:prstGeom>
          <a:noFill/>
          <a:ln w="38100">
            <a:solidFill>
              <a:srgbClr val="333399"/>
            </a:solidFill>
            <a:round/>
            <a:headEnd/>
            <a:tailEnd type="triangle" w="sm" len="med"/>
          </a:ln>
          <a:effectLst/>
        </p:spPr>
        <p:txBody>
          <a:bodyPr/>
          <a:lstStyle/>
          <a:p>
            <a:endParaRPr lang="zh-CN" altLang="en-US"/>
          </a:p>
        </p:txBody>
      </p:sp>
      <p:sp>
        <p:nvSpPr>
          <p:cNvPr id="587789" name="Text Box 13"/>
          <p:cNvSpPr txBox="1">
            <a:spLocks noChangeArrowheads="1"/>
          </p:cNvSpPr>
          <p:nvPr/>
        </p:nvSpPr>
        <p:spPr bwMode="auto">
          <a:xfrm>
            <a:off x="6805613" y="1925638"/>
            <a:ext cx="2317750" cy="457200"/>
          </a:xfrm>
          <a:prstGeom prst="rect">
            <a:avLst/>
          </a:prstGeom>
          <a:noFill/>
          <a:ln w="9525">
            <a:noFill/>
            <a:miter lim="800000"/>
            <a:headEnd/>
            <a:tailEnd/>
          </a:ln>
          <a:effectLst/>
        </p:spPr>
        <p:txBody>
          <a:bodyPr wrap="none">
            <a:spAutoFit/>
          </a:bodyPr>
          <a:lstStyle/>
          <a:p>
            <a:r>
              <a:rPr kumimoji="1" lang="zh-CN" altLang="en-US" sz="2400">
                <a:solidFill>
                  <a:srgbClr val="333399"/>
                </a:solidFill>
                <a:latin typeface="Arial" charset="0"/>
              </a:rPr>
              <a:t>至其他自治系统</a:t>
            </a:r>
          </a:p>
        </p:txBody>
      </p:sp>
      <p:sp>
        <p:nvSpPr>
          <p:cNvPr id="587790" name="Line 14"/>
          <p:cNvSpPr>
            <a:spLocks noChangeShapeType="1"/>
          </p:cNvSpPr>
          <p:nvPr/>
        </p:nvSpPr>
        <p:spPr bwMode="auto">
          <a:xfrm>
            <a:off x="7997825" y="3887788"/>
            <a:ext cx="838200" cy="273050"/>
          </a:xfrm>
          <a:prstGeom prst="line">
            <a:avLst/>
          </a:prstGeom>
          <a:noFill/>
          <a:ln w="19050">
            <a:solidFill>
              <a:srgbClr val="333399"/>
            </a:solidFill>
            <a:round/>
            <a:headEnd/>
            <a:tailEnd/>
          </a:ln>
          <a:effectLst/>
        </p:spPr>
        <p:txBody>
          <a:bodyPr/>
          <a:lstStyle/>
          <a:p>
            <a:endParaRPr lang="zh-CN" altLang="en-US"/>
          </a:p>
        </p:txBody>
      </p:sp>
      <p:sp>
        <p:nvSpPr>
          <p:cNvPr id="587791" name="Line 15"/>
          <p:cNvSpPr>
            <a:spLocks noChangeShapeType="1"/>
          </p:cNvSpPr>
          <p:nvPr/>
        </p:nvSpPr>
        <p:spPr bwMode="auto">
          <a:xfrm flipV="1">
            <a:off x="8988426" y="4094164"/>
            <a:ext cx="760413" cy="136525"/>
          </a:xfrm>
          <a:prstGeom prst="line">
            <a:avLst/>
          </a:prstGeom>
          <a:noFill/>
          <a:ln w="19050">
            <a:solidFill>
              <a:srgbClr val="333399"/>
            </a:solidFill>
            <a:round/>
            <a:headEnd/>
            <a:tailEnd/>
          </a:ln>
          <a:effectLst/>
        </p:spPr>
        <p:txBody>
          <a:bodyPr/>
          <a:lstStyle/>
          <a:p>
            <a:endParaRPr lang="zh-CN" altLang="en-US"/>
          </a:p>
        </p:txBody>
      </p:sp>
      <p:sp>
        <p:nvSpPr>
          <p:cNvPr id="587792" name="Line 16"/>
          <p:cNvSpPr>
            <a:spLocks noChangeShapeType="1"/>
          </p:cNvSpPr>
          <p:nvPr/>
        </p:nvSpPr>
        <p:spPr bwMode="auto">
          <a:xfrm>
            <a:off x="9369426" y="3406775"/>
            <a:ext cx="379413" cy="687388"/>
          </a:xfrm>
          <a:prstGeom prst="line">
            <a:avLst/>
          </a:prstGeom>
          <a:noFill/>
          <a:ln w="19050">
            <a:solidFill>
              <a:srgbClr val="333399"/>
            </a:solidFill>
            <a:round/>
            <a:headEnd/>
            <a:tailEnd/>
          </a:ln>
          <a:effectLst/>
        </p:spPr>
        <p:txBody>
          <a:bodyPr/>
          <a:lstStyle/>
          <a:p>
            <a:endParaRPr lang="zh-CN" altLang="en-US"/>
          </a:p>
        </p:txBody>
      </p:sp>
      <p:sp>
        <p:nvSpPr>
          <p:cNvPr id="587793" name="Line 17"/>
          <p:cNvSpPr>
            <a:spLocks noChangeShapeType="1"/>
          </p:cNvSpPr>
          <p:nvPr/>
        </p:nvSpPr>
        <p:spPr bwMode="auto">
          <a:xfrm flipH="1">
            <a:off x="9291638" y="4160839"/>
            <a:ext cx="457200" cy="757237"/>
          </a:xfrm>
          <a:prstGeom prst="line">
            <a:avLst/>
          </a:prstGeom>
          <a:noFill/>
          <a:ln w="19050">
            <a:solidFill>
              <a:srgbClr val="333399"/>
            </a:solidFill>
            <a:round/>
            <a:headEnd/>
            <a:tailEnd/>
          </a:ln>
          <a:effectLst/>
        </p:spPr>
        <p:txBody>
          <a:bodyPr/>
          <a:lstStyle/>
          <a:p>
            <a:endParaRPr lang="zh-CN" altLang="en-US"/>
          </a:p>
        </p:txBody>
      </p:sp>
      <p:sp>
        <p:nvSpPr>
          <p:cNvPr id="587794" name="Line 18"/>
          <p:cNvSpPr>
            <a:spLocks noChangeShapeType="1"/>
          </p:cNvSpPr>
          <p:nvPr/>
        </p:nvSpPr>
        <p:spPr bwMode="auto">
          <a:xfrm flipV="1">
            <a:off x="6854826" y="3887788"/>
            <a:ext cx="989013" cy="138112"/>
          </a:xfrm>
          <a:prstGeom prst="line">
            <a:avLst/>
          </a:prstGeom>
          <a:noFill/>
          <a:ln w="28575">
            <a:solidFill>
              <a:srgbClr val="333399"/>
            </a:solidFill>
            <a:round/>
            <a:headEnd/>
            <a:tailEnd/>
          </a:ln>
          <a:effectLst/>
        </p:spPr>
        <p:txBody>
          <a:bodyPr/>
          <a:lstStyle/>
          <a:p>
            <a:endParaRPr lang="zh-CN" altLang="en-US"/>
          </a:p>
        </p:txBody>
      </p:sp>
      <p:sp>
        <p:nvSpPr>
          <p:cNvPr id="587795" name="Line 19"/>
          <p:cNvSpPr>
            <a:spLocks noChangeShapeType="1"/>
          </p:cNvSpPr>
          <p:nvPr/>
        </p:nvSpPr>
        <p:spPr bwMode="auto">
          <a:xfrm>
            <a:off x="6551613" y="3338514"/>
            <a:ext cx="150812" cy="617537"/>
          </a:xfrm>
          <a:prstGeom prst="line">
            <a:avLst/>
          </a:prstGeom>
          <a:noFill/>
          <a:ln w="28575">
            <a:solidFill>
              <a:srgbClr val="333399"/>
            </a:solidFill>
            <a:round/>
            <a:headEnd/>
            <a:tailEnd/>
          </a:ln>
          <a:effectLst/>
        </p:spPr>
        <p:txBody>
          <a:bodyPr/>
          <a:lstStyle/>
          <a:p>
            <a:endParaRPr lang="zh-CN" altLang="en-US"/>
          </a:p>
        </p:txBody>
      </p:sp>
      <p:sp>
        <p:nvSpPr>
          <p:cNvPr id="587796" name="Line 20"/>
          <p:cNvSpPr>
            <a:spLocks noChangeShapeType="1"/>
          </p:cNvSpPr>
          <p:nvPr/>
        </p:nvSpPr>
        <p:spPr bwMode="auto">
          <a:xfrm flipH="1">
            <a:off x="6475413" y="4094163"/>
            <a:ext cx="227012" cy="481012"/>
          </a:xfrm>
          <a:prstGeom prst="line">
            <a:avLst/>
          </a:prstGeom>
          <a:noFill/>
          <a:ln w="28575">
            <a:solidFill>
              <a:srgbClr val="333399"/>
            </a:solidFill>
            <a:round/>
            <a:headEnd/>
            <a:tailEnd/>
          </a:ln>
          <a:effectLst/>
        </p:spPr>
        <p:txBody>
          <a:bodyPr/>
          <a:lstStyle/>
          <a:p>
            <a:endParaRPr lang="zh-CN" altLang="en-US"/>
          </a:p>
        </p:txBody>
      </p:sp>
      <p:sp>
        <p:nvSpPr>
          <p:cNvPr id="587797" name="Line 21"/>
          <p:cNvSpPr>
            <a:spLocks noChangeShapeType="1"/>
          </p:cNvSpPr>
          <p:nvPr/>
        </p:nvSpPr>
        <p:spPr bwMode="auto">
          <a:xfrm>
            <a:off x="4875213" y="3751264"/>
            <a:ext cx="1600200" cy="274637"/>
          </a:xfrm>
          <a:prstGeom prst="line">
            <a:avLst/>
          </a:prstGeom>
          <a:noFill/>
          <a:ln w="28575">
            <a:solidFill>
              <a:schemeClr val="tx1"/>
            </a:solidFill>
            <a:round/>
            <a:headEnd/>
            <a:tailEnd/>
          </a:ln>
          <a:effectLst/>
        </p:spPr>
        <p:txBody>
          <a:bodyPr/>
          <a:lstStyle/>
          <a:p>
            <a:endParaRPr lang="zh-CN" altLang="en-US"/>
          </a:p>
        </p:txBody>
      </p:sp>
      <p:sp>
        <p:nvSpPr>
          <p:cNvPr id="587798" name="Line 22"/>
          <p:cNvSpPr>
            <a:spLocks noChangeShapeType="1"/>
          </p:cNvSpPr>
          <p:nvPr/>
        </p:nvSpPr>
        <p:spPr bwMode="auto">
          <a:xfrm flipV="1">
            <a:off x="4951413" y="3406775"/>
            <a:ext cx="1447800" cy="344488"/>
          </a:xfrm>
          <a:prstGeom prst="line">
            <a:avLst/>
          </a:prstGeom>
          <a:noFill/>
          <a:ln w="28575">
            <a:solidFill>
              <a:srgbClr val="333399"/>
            </a:solidFill>
            <a:round/>
            <a:headEnd/>
            <a:tailEnd/>
          </a:ln>
          <a:effectLst/>
        </p:spPr>
        <p:txBody>
          <a:bodyPr/>
          <a:lstStyle/>
          <a:p>
            <a:endParaRPr lang="zh-CN" altLang="en-US"/>
          </a:p>
        </p:txBody>
      </p:sp>
      <p:sp>
        <p:nvSpPr>
          <p:cNvPr id="587799" name="Line 23"/>
          <p:cNvSpPr>
            <a:spLocks noChangeShapeType="1"/>
          </p:cNvSpPr>
          <p:nvPr/>
        </p:nvSpPr>
        <p:spPr bwMode="auto">
          <a:xfrm flipH="1">
            <a:off x="2514601" y="3406775"/>
            <a:ext cx="1141413" cy="344488"/>
          </a:xfrm>
          <a:prstGeom prst="line">
            <a:avLst/>
          </a:prstGeom>
          <a:noFill/>
          <a:ln w="19050">
            <a:solidFill>
              <a:schemeClr val="tx2"/>
            </a:solidFill>
            <a:round/>
            <a:headEnd/>
            <a:tailEnd/>
          </a:ln>
          <a:effectLst/>
        </p:spPr>
        <p:txBody>
          <a:bodyPr/>
          <a:lstStyle/>
          <a:p>
            <a:endParaRPr lang="zh-CN" altLang="en-US"/>
          </a:p>
        </p:txBody>
      </p:sp>
      <p:sp>
        <p:nvSpPr>
          <p:cNvPr id="587800" name="Line 24"/>
          <p:cNvSpPr>
            <a:spLocks noChangeShapeType="1"/>
          </p:cNvSpPr>
          <p:nvPr/>
        </p:nvSpPr>
        <p:spPr bwMode="auto">
          <a:xfrm>
            <a:off x="3656014" y="3473450"/>
            <a:ext cx="458787" cy="757238"/>
          </a:xfrm>
          <a:prstGeom prst="line">
            <a:avLst/>
          </a:prstGeom>
          <a:noFill/>
          <a:ln w="19050">
            <a:solidFill>
              <a:schemeClr val="tx2"/>
            </a:solidFill>
            <a:round/>
            <a:headEnd/>
            <a:tailEnd/>
          </a:ln>
          <a:effectLst/>
        </p:spPr>
        <p:txBody>
          <a:bodyPr/>
          <a:lstStyle/>
          <a:p>
            <a:endParaRPr lang="zh-CN" altLang="en-US"/>
          </a:p>
        </p:txBody>
      </p:sp>
      <p:sp>
        <p:nvSpPr>
          <p:cNvPr id="587801" name="Line 25"/>
          <p:cNvSpPr>
            <a:spLocks noChangeShapeType="1"/>
          </p:cNvSpPr>
          <p:nvPr/>
        </p:nvSpPr>
        <p:spPr bwMode="auto">
          <a:xfrm flipV="1">
            <a:off x="4189413" y="3817938"/>
            <a:ext cx="685800" cy="412750"/>
          </a:xfrm>
          <a:prstGeom prst="line">
            <a:avLst/>
          </a:prstGeom>
          <a:noFill/>
          <a:ln w="19050">
            <a:solidFill>
              <a:schemeClr val="tx2"/>
            </a:solidFill>
            <a:round/>
            <a:headEnd/>
            <a:tailEnd/>
          </a:ln>
          <a:effectLst/>
        </p:spPr>
        <p:txBody>
          <a:bodyPr/>
          <a:lstStyle/>
          <a:p>
            <a:endParaRPr lang="zh-CN" altLang="en-US"/>
          </a:p>
        </p:txBody>
      </p:sp>
      <p:sp>
        <p:nvSpPr>
          <p:cNvPr id="587802" name="Line 26"/>
          <p:cNvSpPr>
            <a:spLocks noChangeShapeType="1"/>
          </p:cNvSpPr>
          <p:nvPr/>
        </p:nvSpPr>
        <p:spPr bwMode="auto">
          <a:xfrm flipH="1">
            <a:off x="3046414" y="4300538"/>
            <a:ext cx="992187" cy="138112"/>
          </a:xfrm>
          <a:prstGeom prst="line">
            <a:avLst/>
          </a:prstGeom>
          <a:noFill/>
          <a:ln w="19050">
            <a:solidFill>
              <a:schemeClr val="tx2"/>
            </a:solidFill>
            <a:round/>
            <a:headEnd/>
            <a:tailEnd/>
          </a:ln>
          <a:effectLst/>
        </p:spPr>
        <p:txBody>
          <a:bodyPr/>
          <a:lstStyle/>
          <a:p>
            <a:endParaRPr lang="zh-CN" altLang="en-US"/>
          </a:p>
        </p:txBody>
      </p:sp>
      <p:sp>
        <p:nvSpPr>
          <p:cNvPr id="587803" name="Line 27"/>
          <p:cNvSpPr>
            <a:spLocks noChangeShapeType="1"/>
          </p:cNvSpPr>
          <p:nvPr/>
        </p:nvSpPr>
        <p:spPr bwMode="auto">
          <a:xfrm>
            <a:off x="3046414" y="4505325"/>
            <a:ext cx="382587" cy="412750"/>
          </a:xfrm>
          <a:prstGeom prst="line">
            <a:avLst/>
          </a:prstGeom>
          <a:noFill/>
          <a:ln w="19050">
            <a:solidFill>
              <a:schemeClr val="tx2"/>
            </a:solidFill>
            <a:round/>
            <a:headEnd/>
            <a:tailEnd/>
          </a:ln>
          <a:effectLst/>
        </p:spPr>
        <p:txBody>
          <a:bodyPr/>
          <a:lstStyle/>
          <a:p>
            <a:endParaRPr lang="zh-CN" altLang="en-US"/>
          </a:p>
        </p:txBody>
      </p:sp>
      <p:grpSp>
        <p:nvGrpSpPr>
          <p:cNvPr id="587804" name="Group 28"/>
          <p:cNvGrpSpPr>
            <a:grpSpLocks/>
          </p:cNvGrpSpPr>
          <p:nvPr/>
        </p:nvGrpSpPr>
        <p:grpSpPr bwMode="auto">
          <a:xfrm>
            <a:off x="3808413" y="4025901"/>
            <a:ext cx="685800" cy="479425"/>
            <a:chOff x="2949" y="196"/>
            <a:chExt cx="941" cy="598"/>
          </a:xfrm>
        </p:grpSpPr>
        <p:sp>
          <p:nvSpPr>
            <p:cNvPr id="587805" name="Oval 29"/>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806" name="Oval 30"/>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807" name="Oval 31"/>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808" name="Oval 32"/>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809" name="Oval 33"/>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810" name="Oval 34"/>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811" name="Oval 35"/>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812" name="Oval 36"/>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813" name="Freeform 37"/>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87814" name="Freeform 38"/>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87815" name="Freeform 39"/>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pic>
        <p:nvPicPr>
          <p:cNvPr id="587816" name="Picture 40"/>
          <p:cNvPicPr>
            <a:picLocks noChangeArrowheads="1"/>
          </p:cNvPicPr>
          <p:nvPr/>
        </p:nvPicPr>
        <p:blipFill>
          <a:blip r:embed="rId3" cstate="print"/>
          <a:srcRect/>
          <a:stretch>
            <a:fillRect/>
          </a:stretch>
        </p:blipFill>
        <p:spPr bwMode="auto">
          <a:xfrm>
            <a:off x="2667000" y="4300539"/>
            <a:ext cx="520700" cy="314325"/>
          </a:xfrm>
          <a:prstGeom prst="rect">
            <a:avLst/>
          </a:prstGeom>
          <a:noFill/>
          <a:ln w="12699">
            <a:noFill/>
            <a:miter lim="800000"/>
            <a:headEnd/>
            <a:tailEnd/>
          </a:ln>
          <a:effectLst/>
        </p:spPr>
      </p:pic>
      <p:pic>
        <p:nvPicPr>
          <p:cNvPr id="587817" name="Picture 41"/>
          <p:cNvPicPr>
            <a:picLocks noChangeArrowheads="1"/>
          </p:cNvPicPr>
          <p:nvPr/>
        </p:nvPicPr>
        <p:blipFill>
          <a:blip r:embed="rId3" cstate="print"/>
          <a:srcRect/>
          <a:stretch>
            <a:fillRect/>
          </a:stretch>
        </p:blipFill>
        <p:spPr bwMode="auto">
          <a:xfrm>
            <a:off x="3352800" y="3268663"/>
            <a:ext cx="520700" cy="315912"/>
          </a:xfrm>
          <a:prstGeom prst="rect">
            <a:avLst/>
          </a:prstGeom>
          <a:noFill/>
          <a:ln w="12699">
            <a:noFill/>
            <a:miter lim="800000"/>
            <a:headEnd/>
            <a:tailEnd/>
          </a:ln>
          <a:effectLst/>
        </p:spPr>
      </p:pic>
      <p:pic>
        <p:nvPicPr>
          <p:cNvPr id="587818" name="Picture 42"/>
          <p:cNvPicPr>
            <a:picLocks noChangeArrowheads="1"/>
          </p:cNvPicPr>
          <p:nvPr/>
        </p:nvPicPr>
        <p:blipFill>
          <a:blip r:embed="rId3" cstate="print"/>
          <a:srcRect/>
          <a:stretch>
            <a:fillRect/>
          </a:stretch>
        </p:blipFill>
        <p:spPr bwMode="auto">
          <a:xfrm>
            <a:off x="4646613" y="3613151"/>
            <a:ext cx="519112" cy="314325"/>
          </a:xfrm>
          <a:prstGeom prst="rect">
            <a:avLst/>
          </a:prstGeom>
          <a:noFill/>
          <a:ln w="12699">
            <a:noFill/>
            <a:miter lim="800000"/>
            <a:headEnd/>
            <a:tailEnd/>
          </a:ln>
          <a:effectLst/>
        </p:spPr>
      </p:pic>
      <p:pic>
        <p:nvPicPr>
          <p:cNvPr id="587819" name="Picture 43"/>
          <p:cNvPicPr>
            <a:picLocks noChangeArrowheads="1"/>
          </p:cNvPicPr>
          <p:nvPr/>
        </p:nvPicPr>
        <p:blipFill>
          <a:blip r:embed="rId3" cstate="print"/>
          <a:srcRect/>
          <a:stretch>
            <a:fillRect/>
          </a:stretch>
        </p:blipFill>
        <p:spPr bwMode="auto">
          <a:xfrm>
            <a:off x="6245225" y="3200401"/>
            <a:ext cx="520700" cy="314325"/>
          </a:xfrm>
          <a:prstGeom prst="rect">
            <a:avLst/>
          </a:prstGeom>
          <a:noFill/>
          <a:ln w="12699">
            <a:noFill/>
            <a:miter lim="800000"/>
            <a:headEnd/>
            <a:tailEnd/>
          </a:ln>
          <a:effectLst/>
        </p:spPr>
      </p:pic>
      <p:pic>
        <p:nvPicPr>
          <p:cNvPr id="587820" name="Picture 44"/>
          <p:cNvPicPr>
            <a:picLocks noChangeArrowheads="1"/>
          </p:cNvPicPr>
          <p:nvPr/>
        </p:nvPicPr>
        <p:blipFill>
          <a:blip r:embed="rId3" cstate="print"/>
          <a:srcRect/>
          <a:stretch>
            <a:fillRect/>
          </a:stretch>
        </p:blipFill>
        <p:spPr bwMode="auto">
          <a:xfrm>
            <a:off x="6475413" y="3887789"/>
            <a:ext cx="519112" cy="314325"/>
          </a:xfrm>
          <a:prstGeom prst="rect">
            <a:avLst/>
          </a:prstGeom>
          <a:noFill/>
          <a:ln w="12699">
            <a:noFill/>
            <a:miter lim="800000"/>
            <a:headEnd/>
            <a:tailEnd/>
          </a:ln>
          <a:effectLst/>
        </p:spPr>
      </p:pic>
      <p:pic>
        <p:nvPicPr>
          <p:cNvPr id="587821" name="Picture 45"/>
          <p:cNvPicPr>
            <a:picLocks noChangeArrowheads="1"/>
          </p:cNvPicPr>
          <p:nvPr/>
        </p:nvPicPr>
        <p:blipFill>
          <a:blip r:embed="rId3" cstate="print"/>
          <a:srcRect/>
          <a:stretch>
            <a:fillRect/>
          </a:stretch>
        </p:blipFill>
        <p:spPr bwMode="auto">
          <a:xfrm>
            <a:off x="9521826" y="3956051"/>
            <a:ext cx="519113" cy="315913"/>
          </a:xfrm>
          <a:prstGeom prst="rect">
            <a:avLst/>
          </a:prstGeom>
          <a:noFill/>
          <a:ln w="12699">
            <a:noFill/>
            <a:miter lim="800000"/>
            <a:headEnd/>
            <a:tailEnd/>
          </a:ln>
          <a:effectLst/>
        </p:spPr>
      </p:pic>
      <p:pic>
        <p:nvPicPr>
          <p:cNvPr id="587822" name="Picture 46"/>
          <p:cNvPicPr>
            <a:picLocks noChangeArrowheads="1"/>
          </p:cNvPicPr>
          <p:nvPr/>
        </p:nvPicPr>
        <p:blipFill>
          <a:blip r:embed="rId3" cstate="print"/>
          <a:srcRect/>
          <a:stretch>
            <a:fillRect/>
          </a:stretch>
        </p:blipFill>
        <p:spPr bwMode="auto">
          <a:xfrm>
            <a:off x="7693026" y="3751264"/>
            <a:ext cx="519113" cy="312737"/>
          </a:xfrm>
          <a:prstGeom prst="rect">
            <a:avLst/>
          </a:prstGeom>
          <a:noFill/>
          <a:ln w="12699">
            <a:noFill/>
            <a:miter lim="800000"/>
            <a:headEnd/>
            <a:tailEnd/>
          </a:ln>
          <a:effectLst/>
        </p:spPr>
      </p:pic>
      <p:grpSp>
        <p:nvGrpSpPr>
          <p:cNvPr id="587823" name="Group 47"/>
          <p:cNvGrpSpPr>
            <a:grpSpLocks/>
          </p:cNvGrpSpPr>
          <p:nvPr/>
        </p:nvGrpSpPr>
        <p:grpSpPr bwMode="auto">
          <a:xfrm>
            <a:off x="3122613" y="4713289"/>
            <a:ext cx="685800" cy="479425"/>
            <a:chOff x="2949" y="196"/>
            <a:chExt cx="941" cy="598"/>
          </a:xfrm>
        </p:grpSpPr>
        <p:sp>
          <p:nvSpPr>
            <p:cNvPr id="587824" name="Oval 48"/>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825" name="Oval 49"/>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826" name="Oval 50"/>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827" name="Oval 51"/>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828" name="Oval 52"/>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829" name="Oval 53"/>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830" name="Oval 54"/>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831" name="Oval 55"/>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832" name="Freeform 56"/>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87833" name="Freeform 57"/>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87834" name="Freeform 58"/>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grpSp>
        <p:nvGrpSpPr>
          <p:cNvPr id="587835" name="Group 59"/>
          <p:cNvGrpSpPr>
            <a:grpSpLocks/>
          </p:cNvGrpSpPr>
          <p:nvPr/>
        </p:nvGrpSpPr>
        <p:grpSpPr bwMode="auto">
          <a:xfrm>
            <a:off x="2209800" y="3543300"/>
            <a:ext cx="685800" cy="482600"/>
            <a:chOff x="2949" y="196"/>
            <a:chExt cx="941" cy="598"/>
          </a:xfrm>
        </p:grpSpPr>
        <p:sp>
          <p:nvSpPr>
            <p:cNvPr id="587836" name="Oval 60"/>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837" name="Oval 61"/>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838" name="Oval 62"/>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839" name="Oval 63"/>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840" name="Oval 64"/>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841" name="Oval 65"/>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842" name="Oval 66"/>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843" name="Oval 67"/>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844" name="Freeform 68"/>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87845" name="Freeform 69"/>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87846" name="Freeform 70"/>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grpSp>
        <p:nvGrpSpPr>
          <p:cNvPr id="587847" name="Group 71"/>
          <p:cNvGrpSpPr>
            <a:grpSpLocks/>
          </p:cNvGrpSpPr>
          <p:nvPr/>
        </p:nvGrpSpPr>
        <p:grpSpPr bwMode="auto">
          <a:xfrm>
            <a:off x="8988426" y="3132138"/>
            <a:ext cx="684213" cy="481012"/>
            <a:chOff x="2949" y="196"/>
            <a:chExt cx="941" cy="598"/>
          </a:xfrm>
        </p:grpSpPr>
        <p:sp>
          <p:nvSpPr>
            <p:cNvPr id="587848" name="Oval 72"/>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849" name="Oval 73"/>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850" name="Oval 74"/>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851" name="Oval 75"/>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852" name="Oval 76"/>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853" name="Oval 77"/>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854" name="Oval 78"/>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855" name="Oval 79"/>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856" name="Freeform 80"/>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87857" name="Freeform 81"/>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87858" name="Freeform 82"/>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grpSp>
        <p:nvGrpSpPr>
          <p:cNvPr id="587859" name="Group 83"/>
          <p:cNvGrpSpPr>
            <a:grpSpLocks/>
          </p:cNvGrpSpPr>
          <p:nvPr/>
        </p:nvGrpSpPr>
        <p:grpSpPr bwMode="auto">
          <a:xfrm>
            <a:off x="8912225" y="4713289"/>
            <a:ext cx="685800" cy="479425"/>
            <a:chOff x="2949" y="196"/>
            <a:chExt cx="941" cy="598"/>
          </a:xfrm>
        </p:grpSpPr>
        <p:sp>
          <p:nvSpPr>
            <p:cNvPr id="587860" name="Oval 84"/>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861" name="Oval 85"/>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862" name="Oval 86"/>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863" name="Oval 87"/>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864" name="Oval 88"/>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865" name="Oval 89"/>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866" name="Oval 90"/>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867" name="Oval 91"/>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868" name="Freeform 92"/>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87869" name="Freeform 93"/>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87870" name="Freeform 94"/>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grpSp>
        <p:nvGrpSpPr>
          <p:cNvPr id="587871" name="Group 95"/>
          <p:cNvGrpSpPr>
            <a:grpSpLocks/>
          </p:cNvGrpSpPr>
          <p:nvPr/>
        </p:nvGrpSpPr>
        <p:grpSpPr bwMode="auto">
          <a:xfrm>
            <a:off x="8529638" y="3956050"/>
            <a:ext cx="685800" cy="482600"/>
            <a:chOff x="2949" y="196"/>
            <a:chExt cx="941" cy="598"/>
          </a:xfrm>
        </p:grpSpPr>
        <p:sp>
          <p:nvSpPr>
            <p:cNvPr id="587872" name="Oval 96"/>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873" name="Oval 97"/>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874" name="Oval 98"/>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875" name="Oval 99"/>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876" name="Oval 100"/>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877" name="Oval 101"/>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878" name="Oval 102"/>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879" name="Oval 103"/>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880" name="Freeform 104"/>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87881" name="Freeform 105"/>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87882" name="Freeform 106"/>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sp>
        <p:nvSpPr>
          <p:cNvPr id="587883" name="Text Box 107"/>
          <p:cNvSpPr txBox="1">
            <a:spLocks noChangeArrowheads="1"/>
          </p:cNvSpPr>
          <p:nvPr/>
        </p:nvSpPr>
        <p:spPr bwMode="auto">
          <a:xfrm>
            <a:off x="9788525" y="3589338"/>
            <a:ext cx="465192"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9</a:t>
            </a:r>
          </a:p>
        </p:txBody>
      </p:sp>
      <p:sp>
        <p:nvSpPr>
          <p:cNvPr id="587884" name="Text Box 108"/>
          <p:cNvSpPr txBox="1">
            <a:spLocks noChangeArrowheads="1"/>
          </p:cNvSpPr>
          <p:nvPr/>
        </p:nvSpPr>
        <p:spPr bwMode="auto">
          <a:xfrm>
            <a:off x="7385050" y="3406775"/>
            <a:ext cx="465192" cy="400110"/>
          </a:xfrm>
          <a:prstGeom prst="rect">
            <a:avLst/>
          </a:prstGeom>
          <a:noFill/>
          <a:ln w="9525">
            <a:noFill/>
            <a:miter lim="800000"/>
            <a:headEnd/>
            <a:tailEnd/>
          </a:ln>
          <a:effectLst/>
        </p:spPr>
        <p:txBody>
          <a:bodyPr wrap="none">
            <a:spAutoFit/>
          </a:bodyPr>
          <a:lstStyle/>
          <a:p>
            <a:r>
              <a:rPr kumimoji="1" lang="en-US" altLang="zh-CN" sz="2000" b="1">
                <a:solidFill>
                  <a:srgbClr val="993366"/>
                </a:solidFill>
                <a:latin typeface="Arial" charset="0"/>
              </a:rPr>
              <a:t>R</a:t>
            </a:r>
            <a:r>
              <a:rPr kumimoji="1" lang="en-US" altLang="zh-CN" sz="2000" b="1" baseline="-25000">
                <a:solidFill>
                  <a:srgbClr val="993366"/>
                </a:solidFill>
                <a:latin typeface="Arial" charset="0"/>
              </a:rPr>
              <a:t>7</a:t>
            </a:r>
          </a:p>
        </p:txBody>
      </p:sp>
      <p:sp>
        <p:nvSpPr>
          <p:cNvPr id="587885" name="Text Box 109"/>
          <p:cNvSpPr txBox="1">
            <a:spLocks noChangeArrowheads="1"/>
          </p:cNvSpPr>
          <p:nvPr/>
        </p:nvSpPr>
        <p:spPr bwMode="auto">
          <a:xfrm>
            <a:off x="6753225" y="3076575"/>
            <a:ext cx="465192"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6</a:t>
            </a:r>
          </a:p>
        </p:txBody>
      </p:sp>
      <p:sp>
        <p:nvSpPr>
          <p:cNvPr id="587886" name="Text Box 110"/>
          <p:cNvSpPr txBox="1">
            <a:spLocks noChangeArrowheads="1"/>
          </p:cNvSpPr>
          <p:nvPr/>
        </p:nvSpPr>
        <p:spPr bwMode="auto">
          <a:xfrm>
            <a:off x="6181725" y="3529013"/>
            <a:ext cx="465192"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5</a:t>
            </a:r>
          </a:p>
        </p:txBody>
      </p:sp>
      <p:sp>
        <p:nvSpPr>
          <p:cNvPr id="587887" name="Text Box 111"/>
          <p:cNvSpPr txBox="1">
            <a:spLocks noChangeArrowheads="1"/>
          </p:cNvSpPr>
          <p:nvPr/>
        </p:nvSpPr>
        <p:spPr bwMode="auto">
          <a:xfrm>
            <a:off x="5918200" y="4086225"/>
            <a:ext cx="465192" cy="400110"/>
          </a:xfrm>
          <a:prstGeom prst="rect">
            <a:avLst/>
          </a:prstGeom>
          <a:noFill/>
          <a:ln w="9525">
            <a:noFill/>
            <a:miter lim="800000"/>
            <a:headEnd/>
            <a:tailEnd/>
          </a:ln>
          <a:effectLst/>
        </p:spPr>
        <p:txBody>
          <a:bodyPr wrap="none">
            <a:spAutoFit/>
          </a:bodyPr>
          <a:lstStyle/>
          <a:p>
            <a:r>
              <a:rPr kumimoji="1" lang="en-US" altLang="zh-CN" sz="2000" b="1">
                <a:solidFill>
                  <a:srgbClr val="993366"/>
                </a:solidFill>
                <a:latin typeface="Arial" charset="0"/>
              </a:rPr>
              <a:t>R</a:t>
            </a:r>
            <a:r>
              <a:rPr kumimoji="1" lang="en-US" altLang="zh-CN" sz="2000" b="1" baseline="-25000">
                <a:solidFill>
                  <a:srgbClr val="993366"/>
                </a:solidFill>
                <a:latin typeface="Arial" charset="0"/>
              </a:rPr>
              <a:t>4</a:t>
            </a:r>
          </a:p>
        </p:txBody>
      </p:sp>
      <p:sp>
        <p:nvSpPr>
          <p:cNvPr id="587888" name="Text Box 112"/>
          <p:cNvSpPr txBox="1">
            <a:spLocks noChangeArrowheads="1"/>
          </p:cNvSpPr>
          <p:nvPr/>
        </p:nvSpPr>
        <p:spPr bwMode="auto">
          <a:xfrm>
            <a:off x="4654550" y="3211513"/>
            <a:ext cx="465192" cy="400110"/>
          </a:xfrm>
          <a:prstGeom prst="rect">
            <a:avLst/>
          </a:prstGeom>
          <a:noFill/>
          <a:ln w="9525">
            <a:noFill/>
            <a:miter lim="800000"/>
            <a:headEnd/>
            <a:tailEnd/>
          </a:ln>
          <a:effectLst/>
        </p:spPr>
        <p:txBody>
          <a:bodyPr wrap="none">
            <a:spAutoFit/>
          </a:bodyPr>
          <a:lstStyle/>
          <a:p>
            <a:r>
              <a:rPr kumimoji="1" lang="en-US" altLang="zh-CN" sz="2000" b="1">
                <a:solidFill>
                  <a:srgbClr val="993366"/>
                </a:solidFill>
                <a:latin typeface="Arial" charset="0"/>
              </a:rPr>
              <a:t>R</a:t>
            </a:r>
            <a:r>
              <a:rPr kumimoji="1" lang="en-US" altLang="zh-CN" sz="2000" b="1" baseline="-25000">
                <a:solidFill>
                  <a:srgbClr val="993366"/>
                </a:solidFill>
                <a:latin typeface="Arial" charset="0"/>
              </a:rPr>
              <a:t>3</a:t>
            </a:r>
          </a:p>
        </p:txBody>
      </p:sp>
      <p:sp>
        <p:nvSpPr>
          <p:cNvPr id="587889" name="Text Box 113"/>
          <p:cNvSpPr txBox="1">
            <a:spLocks noChangeArrowheads="1"/>
          </p:cNvSpPr>
          <p:nvPr/>
        </p:nvSpPr>
        <p:spPr bwMode="auto">
          <a:xfrm>
            <a:off x="2282825" y="4179888"/>
            <a:ext cx="465192"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2</a:t>
            </a:r>
          </a:p>
        </p:txBody>
      </p:sp>
      <p:sp>
        <p:nvSpPr>
          <p:cNvPr id="587890" name="Text Box 114"/>
          <p:cNvSpPr txBox="1">
            <a:spLocks noChangeArrowheads="1"/>
          </p:cNvSpPr>
          <p:nvPr/>
        </p:nvSpPr>
        <p:spPr bwMode="auto">
          <a:xfrm>
            <a:off x="3011488" y="2981325"/>
            <a:ext cx="465192"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1</a:t>
            </a:r>
          </a:p>
        </p:txBody>
      </p:sp>
      <p:sp>
        <p:nvSpPr>
          <p:cNvPr id="587891" name="Text Box 115"/>
          <p:cNvSpPr txBox="1">
            <a:spLocks noChangeArrowheads="1"/>
          </p:cNvSpPr>
          <p:nvPr/>
        </p:nvSpPr>
        <p:spPr bwMode="auto">
          <a:xfrm>
            <a:off x="8963025" y="4724401"/>
            <a:ext cx="604838"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网</a:t>
            </a:r>
            <a:r>
              <a:rPr kumimoji="1" lang="zh-CN" altLang="en-US" sz="700">
                <a:solidFill>
                  <a:srgbClr val="333399"/>
                </a:solidFill>
                <a:latin typeface="Arial" charset="0"/>
              </a:rPr>
              <a:t> </a:t>
            </a:r>
            <a:r>
              <a:rPr kumimoji="1" lang="en-US" altLang="zh-CN" sz="2000">
                <a:solidFill>
                  <a:srgbClr val="333399"/>
                </a:solidFill>
                <a:latin typeface="Arial" charset="0"/>
              </a:rPr>
              <a:t>8</a:t>
            </a:r>
          </a:p>
        </p:txBody>
      </p:sp>
      <p:sp>
        <p:nvSpPr>
          <p:cNvPr id="587892" name="Text Box 116"/>
          <p:cNvSpPr txBox="1">
            <a:spLocks noChangeArrowheads="1"/>
          </p:cNvSpPr>
          <p:nvPr/>
        </p:nvSpPr>
        <p:spPr bwMode="auto">
          <a:xfrm>
            <a:off x="9040814" y="3148014"/>
            <a:ext cx="604837"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网</a:t>
            </a:r>
            <a:r>
              <a:rPr kumimoji="1" lang="zh-CN" altLang="en-US" sz="700">
                <a:solidFill>
                  <a:srgbClr val="333399"/>
                </a:solidFill>
                <a:latin typeface="Arial" charset="0"/>
              </a:rPr>
              <a:t> </a:t>
            </a:r>
            <a:r>
              <a:rPr kumimoji="1" lang="en-US" altLang="zh-CN" sz="2000">
                <a:solidFill>
                  <a:srgbClr val="333399"/>
                </a:solidFill>
                <a:latin typeface="Arial" charset="0"/>
              </a:rPr>
              <a:t>6</a:t>
            </a:r>
          </a:p>
        </p:txBody>
      </p:sp>
      <p:sp>
        <p:nvSpPr>
          <p:cNvPr id="587893" name="Text Box 117"/>
          <p:cNvSpPr txBox="1">
            <a:spLocks noChangeArrowheads="1"/>
          </p:cNvSpPr>
          <p:nvPr/>
        </p:nvSpPr>
        <p:spPr bwMode="auto">
          <a:xfrm>
            <a:off x="3159126" y="4760914"/>
            <a:ext cx="608013"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网</a:t>
            </a:r>
            <a:r>
              <a:rPr kumimoji="1" lang="zh-CN" altLang="en-US" sz="800">
                <a:solidFill>
                  <a:srgbClr val="333399"/>
                </a:solidFill>
                <a:latin typeface="Arial" charset="0"/>
              </a:rPr>
              <a:t> </a:t>
            </a:r>
            <a:r>
              <a:rPr kumimoji="1" lang="en-US" altLang="zh-CN" sz="2000">
                <a:solidFill>
                  <a:srgbClr val="333399"/>
                </a:solidFill>
                <a:latin typeface="Arial" charset="0"/>
              </a:rPr>
              <a:t>3</a:t>
            </a:r>
          </a:p>
        </p:txBody>
      </p:sp>
      <p:sp>
        <p:nvSpPr>
          <p:cNvPr id="587894" name="Text Box 118"/>
          <p:cNvSpPr txBox="1">
            <a:spLocks noChangeArrowheads="1"/>
          </p:cNvSpPr>
          <p:nvPr/>
        </p:nvSpPr>
        <p:spPr bwMode="auto">
          <a:xfrm>
            <a:off x="3870326" y="4076701"/>
            <a:ext cx="608013"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网</a:t>
            </a:r>
            <a:r>
              <a:rPr kumimoji="1" lang="zh-CN" altLang="en-US" sz="800">
                <a:solidFill>
                  <a:srgbClr val="333399"/>
                </a:solidFill>
                <a:latin typeface="Arial" charset="0"/>
              </a:rPr>
              <a:t> </a:t>
            </a:r>
            <a:r>
              <a:rPr kumimoji="1" lang="en-US" altLang="zh-CN" sz="2000">
                <a:solidFill>
                  <a:srgbClr val="333399"/>
                </a:solidFill>
                <a:latin typeface="Arial" charset="0"/>
              </a:rPr>
              <a:t>2</a:t>
            </a:r>
          </a:p>
        </p:txBody>
      </p:sp>
      <p:sp>
        <p:nvSpPr>
          <p:cNvPr id="587895" name="Text Box 119"/>
          <p:cNvSpPr txBox="1">
            <a:spLocks noChangeArrowheads="1"/>
          </p:cNvSpPr>
          <p:nvPr/>
        </p:nvSpPr>
        <p:spPr bwMode="auto">
          <a:xfrm>
            <a:off x="2276475" y="3573464"/>
            <a:ext cx="611188"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网</a:t>
            </a:r>
            <a:r>
              <a:rPr kumimoji="1" lang="zh-CN" altLang="en-US" sz="900">
                <a:solidFill>
                  <a:srgbClr val="333399"/>
                </a:solidFill>
                <a:latin typeface="Arial" charset="0"/>
              </a:rPr>
              <a:t> </a:t>
            </a:r>
            <a:r>
              <a:rPr kumimoji="1" lang="en-US" altLang="zh-CN" sz="2000">
                <a:solidFill>
                  <a:srgbClr val="333399"/>
                </a:solidFill>
                <a:latin typeface="Arial" charset="0"/>
              </a:rPr>
              <a:t>1</a:t>
            </a:r>
          </a:p>
        </p:txBody>
      </p:sp>
      <p:sp>
        <p:nvSpPr>
          <p:cNvPr id="587896" name="Text Box 120"/>
          <p:cNvSpPr txBox="1">
            <a:spLocks noChangeArrowheads="1"/>
          </p:cNvSpPr>
          <p:nvPr/>
        </p:nvSpPr>
        <p:spPr bwMode="auto">
          <a:xfrm>
            <a:off x="8529639" y="3984626"/>
            <a:ext cx="600075"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网</a:t>
            </a:r>
            <a:r>
              <a:rPr kumimoji="1" lang="zh-CN" altLang="en-US" sz="600">
                <a:solidFill>
                  <a:srgbClr val="333399"/>
                </a:solidFill>
                <a:latin typeface="Arial" charset="0"/>
              </a:rPr>
              <a:t> </a:t>
            </a:r>
            <a:r>
              <a:rPr kumimoji="1" lang="en-US" altLang="zh-CN" sz="2000">
                <a:solidFill>
                  <a:srgbClr val="333399"/>
                </a:solidFill>
                <a:latin typeface="Arial" charset="0"/>
              </a:rPr>
              <a:t>7</a:t>
            </a:r>
          </a:p>
        </p:txBody>
      </p:sp>
      <p:sp>
        <p:nvSpPr>
          <p:cNvPr id="587897" name="Oval 121"/>
          <p:cNvSpPr>
            <a:spLocks noChangeArrowheads="1"/>
          </p:cNvSpPr>
          <p:nvPr/>
        </p:nvSpPr>
        <p:spPr bwMode="auto">
          <a:xfrm>
            <a:off x="4875213" y="4660901"/>
            <a:ext cx="3122612" cy="1039813"/>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endParaRPr lang="zh-CN" altLang="en-US"/>
          </a:p>
        </p:txBody>
      </p:sp>
      <p:sp>
        <p:nvSpPr>
          <p:cNvPr id="587898" name="Text Box 122"/>
          <p:cNvSpPr txBox="1">
            <a:spLocks noChangeArrowheads="1"/>
          </p:cNvSpPr>
          <p:nvPr/>
        </p:nvSpPr>
        <p:spPr bwMode="auto">
          <a:xfrm>
            <a:off x="5664200" y="5661025"/>
            <a:ext cx="1809750" cy="457200"/>
          </a:xfrm>
          <a:prstGeom prst="rect">
            <a:avLst/>
          </a:prstGeom>
          <a:noFill/>
          <a:ln w="9525">
            <a:noFill/>
            <a:miter lim="800000"/>
            <a:headEnd/>
            <a:tailEnd/>
          </a:ln>
          <a:effectLst/>
        </p:spPr>
        <p:txBody>
          <a:bodyPr wrap="none">
            <a:spAutoFit/>
          </a:bodyPr>
          <a:lstStyle/>
          <a:p>
            <a:r>
              <a:rPr kumimoji="1" lang="zh-CN" altLang="en-US" sz="2400">
                <a:solidFill>
                  <a:srgbClr val="333399"/>
                </a:solidFill>
                <a:latin typeface="Arial" charset="0"/>
              </a:rPr>
              <a:t>区域 </a:t>
            </a:r>
            <a:r>
              <a:rPr kumimoji="1" lang="en-US" altLang="zh-CN" sz="2400">
                <a:solidFill>
                  <a:srgbClr val="333399"/>
                </a:solidFill>
                <a:latin typeface="Arial" charset="0"/>
              </a:rPr>
              <a:t>0.0.0.2</a:t>
            </a:r>
          </a:p>
        </p:txBody>
      </p:sp>
      <p:sp>
        <p:nvSpPr>
          <p:cNvPr id="587899" name="Line 123"/>
          <p:cNvSpPr>
            <a:spLocks noChangeShapeType="1"/>
          </p:cNvSpPr>
          <p:nvPr/>
        </p:nvSpPr>
        <p:spPr bwMode="auto">
          <a:xfrm>
            <a:off x="6399213" y="4575175"/>
            <a:ext cx="912812" cy="520700"/>
          </a:xfrm>
          <a:prstGeom prst="line">
            <a:avLst/>
          </a:prstGeom>
          <a:noFill/>
          <a:ln w="19050">
            <a:solidFill>
              <a:srgbClr val="333399"/>
            </a:solidFill>
            <a:round/>
            <a:headEnd/>
            <a:tailEnd/>
          </a:ln>
          <a:effectLst/>
        </p:spPr>
        <p:txBody>
          <a:bodyPr/>
          <a:lstStyle/>
          <a:p>
            <a:endParaRPr lang="zh-CN" altLang="en-US"/>
          </a:p>
        </p:txBody>
      </p:sp>
      <p:sp>
        <p:nvSpPr>
          <p:cNvPr id="587900" name="Line 124"/>
          <p:cNvSpPr>
            <a:spLocks noChangeShapeType="1"/>
          </p:cNvSpPr>
          <p:nvPr/>
        </p:nvSpPr>
        <p:spPr bwMode="auto">
          <a:xfrm flipV="1">
            <a:off x="6551613" y="5181600"/>
            <a:ext cx="836612" cy="260350"/>
          </a:xfrm>
          <a:prstGeom prst="line">
            <a:avLst/>
          </a:prstGeom>
          <a:noFill/>
          <a:ln w="19050">
            <a:solidFill>
              <a:srgbClr val="333399"/>
            </a:solidFill>
            <a:round/>
            <a:headEnd/>
            <a:tailEnd/>
          </a:ln>
          <a:effectLst/>
        </p:spPr>
        <p:txBody>
          <a:bodyPr/>
          <a:lstStyle/>
          <a:p>
            <a:endParaRPr lang="zh-CN" altLang="en-US"/>
          </a:p>
        </p:txBody>
      </p:sp>
      <p:grpSp>
        <p:nvGrpSpPr>
          <p:cNvPr id="587901" name="Group 125"/>
          <p:cNvGrpSpPr>
            <a:grpSpLocks/>
          </p:cNvGrpSpPr>
          <p:nvPr/>
        </p:nvGrpSpPr>
        <p:grpSpPr bwMode="auto">
          <a:xfrm>
            <a:off x="7085013" y="4833938"/>
            <a:ext cx="684212" cy="608012"/>
            <a:chOff x="2949" y="196"/>
            <a:chExt cx="941" cy="598"/>
          </a:xfrm>
        </p:grpSpPr>
        <p:sp>
          <p:nvSpPr>
            <p:cNvPr id="587902" name="Oval 126"/>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903" name="Oval 127"/>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904" name="Oval 128"/>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905" name="Oval 129"/>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906" name="Oval 130"/>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907" name="Oval 131"/>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908" name="Oval 132"/>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909" name="Oval 133"/>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910" name="Freeform 134"/>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87911" name="Freeform 135"/>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87912" name="Freeform 136"/>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sp>
        <p:nvSpPr>
          <p:cNvPr id="587913" name="Text Box 137"/>
          <p:cNvSpPr txBox="1">
            <a:spLocks noChangeArrowheads="1"/>
          </p:cNvSpPr>
          <p:nvPr/>
        </p:nvSpPr>
        <p:spPr bwMode="auto">
          <a:xfrm>
            <a:off x="7112000" y="4879976"/>
            <a:ext cx="649288"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网 </a:t>
            </a:r>
            <a:r>
              <a:rPr kumimoji="1" lang="en-US" altLang="zh-CN" sz="2000">
                <a:solidFill>
                  <a:srgbClr val="333399"/>
                </a:solidFill>
                <a:latin typeface="Arial" charset="0"/>
              </a:rPr>
              <a:t>4</a:t>
            </a:r>
          </a:p>
        </p:txBody>
      </p:sp>
      <p:sp>
        <p:nvSpPr>
          <p:cNvPr id="587914" name="Line 138"/>
          <p:cNvSpPr>
            <a:spLocks noChangeShapeType="1"/>
          </p:cNvSpPr>
          <p:nvPr/>
        </p:nvSpPr>
        <p:spPr bwMode="auto">
          <a:xfrm>
            <a:off x="5483225" y="5265738"/>
            <a:ext cx="915988" cy="176212"/>
          </a:xfrm>
          <a:prstGeom prst="line">
            <a:avLst/>
          </a:prstGeom>
          <a:noFill/>
          <a:ln w="19050">
            <a:solidFill>
              <a:srgbClr val="333399"/>
            </a:solidFill>
            <a:round/>
            <a:headEnd/>
            <a:tailEnd/>
          </a:ln>
          <a:effectLst/>
        </p:spPr>
        <p:txBody>
          <a:bodyPr/>
          <a:lstStyle/>
          <a:p>
            <a:endParaRPr lang="zh-CN" altLang="en-US"/>
          </a:p>
        </p:txBody>
      </p:sp>
      <p:grpSp>
        <p:nvGrpSpPr>
          <p:cNvPr id="587915" name="Group 139"/>
          <p:cNvGrpSpPr>
            <a:grpSpLocks/>
          </p:cNvGrpSpPr>
          <p:nvPr/>
        </p:nvGrpSpPr>
        <p:grpSpPr bwMode="auto">
          <a:xfrm>
            <a:off x="5180013" y="4919663"/>
            <a:ext cx="685800" cy="608012"/>
            <a:chOff x="2949" y="196"/>
            <a:chExt cx="941" cy="598"/>
          </a:xfrm>
        </p:grpSpPr>
        <p:sp>
          <p:nvSpPr>
            <p:cNvPr id="587916" name="Oval 140"/>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917" name="Oval 141"/>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918" name="Oval 142"/>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919" name="Oval 143"/>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920" name="Oval 144"/>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921" name="Oval 145"/>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922" name="Oval 146"/>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923" name="Oval 147"/>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587924" name="Freeform 148"/>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87925" name="Freeform 149"/>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87926" name="Freeform 150"/>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sp>
        <p:nvSpPr>
          <p:cNvPr id="587927" name="Text Box 151"/>
          <p:cNvSpPr txBox="1">
            <a:spLocks noChangeArrowheads="1"/>
          </p:cNvSpPr>
          <p:nvPr/>
        </p:nvSpPr>
        <p:spPr bwMode="auto">
          <a:xfrm>
            <a:off x="5170488" y="5032375"/>
            <a:ext cx="612668" cy="400110"/>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网</a:t>
            </a:r>
            <a:r>
              <a:rPr kumimoji="1" lang="zh-CN" altLang="en-US" sz="800">
                <a:solidFill>
                  <a:srgbClr val="333399"/>
                </a:solidFill>
                <a:latin typeface="Arial" charset="0"/>
              </a:rPr>
              <a:t> </a:t>
            </a:r>
            <a:r>
              <a:rPr kumimoji="1" lang="en-US" altLang="zh-CN" sz="2000">
                <a:solidFill>
                  <a:srgbClr val="333399"/>
                </a:solidFill>
                <a:latin typeface="Arial" charset="0"/>
              </a:rPr>
              <a:t>5</a:t>
            </a:r>
          </a:p>
        </p:txBody>
      </p:sp>
      <p:pic>
        <p:nvPicPr>
          <p:cNvPr id="587928" name="Picture 152"/>
          <p:cNvPicPr>
            <a:picLocks noChangeArrowheads="1"/>
          </p:cNvPicPr>
          <p:nvPr/>
        </p:nvPicPr>
        <p:blipFill>
          <a:blip r:embed="rId3" cstate="print"/>
          <a:srcRect/>
          <a:stretch>
            <a:fillRect/>
          </a:stretch>
        </p:blipFill>
        <p:spPr bwMode="auto">
          <a:xfrm>
            <a:off x="6245225" y="5218113"/>
            <a:ext cx="520700" cy="398462"/>
          </a:xfrm>
          <a:prstGeom prst="rect">
            <a:avLst/>
          </a:prstGeom>
          <a:noFill/>
          <a:ln w="12699">
            <a:noFill/>
            <a:miter lim="800000"/>
            <a:headEnd/>
            <a:tailEnd/>
          </a:ln>
          <a:effectLst/>
        </p:spPr>
      </p:pic>
      <p:sp>
        <p:nvSpPr>
          <p:cNvPr id="587929" name="Text Box 153"/>
          <p:cNvSpPr txBox="1">
            <a:spLocks noChangeArrowheads="1"/>
          </p:cNvSpPr>
          <p:nvPr/>
        </p:nvSpPr>
        <p:spPr bwMode="auto">
          <a:xfrm>
            <a:off x="5951538" y="4905375"/>
            <a:ext cx="465192"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8</a:t>
            </a:r>
          </a:p>
        </p:txBody>
      </p:sp>
      <p:pic>
        <p:nvPicPr>
          <p:cNvPr id="587930" name="Picture 154"/>
          <p:cNvPicPr>
            <a:picLocks noChangeArrowheads="1"/>
          </p:cNvPicPr>
          <p:nvPr/>
        </p:nvPicPr>
        <p:blipFill>
          <a:blip r:embed="rId3" cstate="print"/>
          <a:srcRect/>
          <a:stretch>
            <a:fillRect/>
          </a:stretch>
        </p:blipFill>
        <p:spPr bwMode="auto">
          <a:xfrm>
            <a:off x="6181725" y="4441826"/>
            <a:ext cx="520700" cy="314325"/>
          </a:xfrm>
          <a:prstGeom prst="rect">
            <a:avLst/>
          </a:prstGeom>
          <a:noFill/>
          <a:ln w="12699">
            <a:noFill/>
            <a:miter lim="800000"/>
            <a:headEnd/>
            <a:tailEnd/>
          </a:ln>
          <a:effectLst/>
        </p:spPr>
      </p:pic>
      <p:sp>
        <p:nvSpPr>
          <p:cNvPr id="157" name="灯片编号占位符 156"/>
          <p:cNvSpPr>
            <a:spLocks noGrp="1"/>
          </p:cNvSpPr>
          <p:nvPr>
            <p:ph type="sldNum" sz="quarter" idx="12"/>
          </p:nvPr>
        </p:nvSpPr>
        <p:spPr/>
        <p:txBody>
          <a:bodyPr/>
          <a:lstStyle/>
          <a:p>
            <a:fld id="{D3A4A6D3-E7FD-4616-8E66-2F1A332385E9}" type="slidenum">
              <a:rPr lang="en-US" altLang="zh-CN" smtClean="0"/>
              <a:pPr/>
              <a:t>174</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grpId="0" nodeType="afterEffect">
                                  <p:stCondLst>
                                    <p:cond delay="0"/>
                                  </p:stCondLst>
                                  <p:childTnLst>
                                    <p:anim calcmode="discrete" valueType="str">
                                      <p:cBhvr>
                                        <p:cTn id="6" dur="1000" fill="hold"/>
                                        <p:tgtEl>
                                          <p:spTgt spid="587781"/>
                                        </p:tgtEl>
                                        <p:attrNameLst>
                                          <p:attrName>style.visibility</p:attrName>
                                        </p:attrNameLst>
                                      </p:cBhvr>
                                      <p:tavLst>
                                        <p:tav tm="0">
                                          <p:val>
                                            <p:strVal val="hidden"/>
                                          </p:val>
                                        </p:tav>
                                        <p:tav tm="50000">
                                          <p:val>
                                            <p:strVal val="visible"/>
                                          </p:val>
                                        </p:tav>
                                      </p:tavLst>
                                    </p:anim>
                                  </p:childTnLst>
                                </p:cTn>
                              </p:par>
                              <p:par>
                                <p:cTn id="7" presetID="35" presetClass="emph" presetSubtype="0" repeatCount="3000" fill="hold" grpId="0" nodeType="withEffect">
                                  <p:stCondLst>
                                    <p:cond delay="0"/>
                                  </p:stCondLst>
                                  <p:childTnLst>
                                    <p:anim calcmode="discrete" valueType="str">
                                      <p:cBhvr>
                                        <p:cTn id="8" dur="1000" fill="hold"/>
                                        <p:tgtEl>
                                          <p:spTgt spid="587888"/>
                                        </p:tgtEl>
                                        <p:attrNameLst>
                                          <p:attrName>style.visibility</p:attrName>
                                        </p:attrNameLst>
                                      </p:cBhvr>
                                      <p:tavLst>
                                        <p:tav tm="0">
                                          <p:val>
                                            <p:strVal val="hidden"/>
                                          </p:val>
                                        </p:tav>
                                        <p:tav tm="50000">
                                          <p:val>
                                            <p:strVal val="visible"/>
                                          </p:val>
                                        </p:tav>
                                      </p:tavLst>
                                    </p:anim>
                                  </p:childTnLst>
                                </p:cTn>
                              </p:par>
                              <p:par>
                                <p:cTn id="9" presetID="35" presetClass="emph" presetSubtype="0" repeatCount="3000" fill="hold" grpId="0" nodeType="withEffect">
                                  <p:stCondLst>
                                    <p:cond delay="0"/>
                                  </p:stCondLst>
                                  <p:childTnLst>
                                    <p:anim calcmode="discrete" valueType="str">
                                      <p:cBhvr>
                                        <p:cTn id="10" dur="1000" fill="hold"/>
                                        <p:tgtEl>
                                          <p:spTgt spid="587887"/>
                                        </p:tgtEl>
                                        <p:attrNameLst>
                                          <p:attrName>style.visibility</p:attrName>
                                        </p:attrNameLst>
                                      </p:cBhvr>
                                      <p:tavLst>
                                        <p:tav tm="0">
                                          <p:val>
                                            <p:strVal val="hidden"/>
                                          </p:val>
                                        </p:tav>
                                        <p:tav tm="50000">
                                          <p:val>
                                            <p:strVal val="visible"/>
                                          </p:val>
                                        </p:tav>
                                      </p:tavLst>
                                    </p:anim>
                                  </p:childTnLst>
                                </p:cTn>
                              </p:par>
                              <p:par>
                                <p:cTn id="11" presetID="35" presetClass="emph" presetSubtype="0" repeatCount="3000" fill="hold" grpId="0" nodeType="withEffect">
                                  <p:stCondLst>
                                    <p:cond delay="0"/>
                                  </p:stCondLst>
                                  <p:childTnLst>
                                    <p:anim calcmode="discrete" valueType="str">
                                      <p:cBhvr>
                                        <p:cTn id="12" dur="1000" fill="hold"/>
                                        <p:tgtEl>
                                          <p:spTgt spid="58788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781" grpId="0"/>
      <p:bldP spid="587884" grpId="0"/>
      <p:bldP spid="587887" grpId="0"/>
      <p:bldP spid="587888"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ChangeArrowheads="1"/>
          </p:cNvSpPr>
          <p:nvPr>
            <p:ph type="title"/>
          </p:nvPr>
        </p:nvSpPr>
        <p:spPr>
          <a:xfrm>
            <a:off x="2443164" y="214314"/>
            <a:ext cx="8116887" cy="1462087"/>
          </a:xfrm>
        </p:spPr>
        <p:txBody>
          <a:bodyPr/>
          <a:lstStyle/>
          <a:p>
            <a:pPr algn="ctr"/>
            <a:r>
              <a:rPr lang="en-US" altLang="zh-CN"/>
              <a:t>OSPF </a:t>
            </a:r>
            <a:r>
              <a:rPr lang="zh-CN" altLang="en-US"/>
              <a:t>直接用 </a:t>
            </a:r>
            <a:r>
              <a:rPr lang="en-US" altLang="zh-CN"/>
              <a:t>IP </a:t>
            </a:r>
            <a:r>
              <a:rPr lang="zh-CN" altLang="en-US"/>
              <a:t>数据报传送 </a:t>
            </a:r>
          </a:p>
        </p:txBody>
      </p:sp>
      <p:sp>
        <p:nvSpPr>
          <p:cNvPr id="588803" name="Rectangle 3"/>
          <p:cNvSpPr>
            <a:spLocks noGrp="1" noChangeArrowheads="1"/>
          </p:cNvSpPr>
          <p:nvPr>
            <p:ph type="body" idx="1"/>
          </p:nvPr>
        </p:nvSpPr>
        <p:spPr>
          <a:xfrm>
            <a:off x="2424113" y="1916113"/>
            <a:ext cx="7848600" cy="4475162"/>
          </a:xfrm>
          <a:noFill/>
        </p:spPr>
        <p:txBody>
          <a:bodyPr/>
          <a:lstStyle/>
          <a:p>
            <a:pPr>
              <a:lnSpc>
                <a:spcPct val="90000"/>
              </a:lnSpc>
            </a:pPr>
            <a:r>
              <a:rPr lang="en-US" altLang="zh-CN" sz="2800"/>
              <a:t>OSPF </a:t>
            </a:r>
            <a:r>
              <a:rPr lang="zh-CN" altLang="en-US" sz="2800"/>
              <a:t>不用 </a:t>
            </a:r>
            <a:r>
              <a:rPr lang="en-US" altLang="zh-CN" sz="2800"/>
              <a:t>UDP </a:t>
            </a:r>
            <a:r>
              <a:rPr lang="zh-CN" altLang="en-US" sz="2800"/>
              <a:t>而是直接用 </a:t>
            </a:r>
            <a:r>
              <a:rPr lang="en-US" altLang="zh-CN" sz="2800"/>
              <a:t>IP</a:t>
            </a:r>
            <a:r>
              <a:rPr lang="en-US" altLang="zh-CN" sz="2800" b="1"/>
              <a:t> </a:t>
            </a:r>
            <a:r>
              <a:rPr lang="zh-CN" altLang="en-US" sz="2800"/>
              <a:t>数据报传送。</a:t>
            </a:r>
          </a:p>
          <a:p>
            <a:pPr>
              <a:lnSpc>
                <a:spcPct val="90000"/>
              </a:lnSpc>
            </a:pPr>
            <a:r>
              <a:rPr lang="en-US" altLang="zh-CN" sz="2800"/>
              <a:t>OSPF </a:t>
            </a:r>
            <a:r>
              <a:rPr lang="zh-CN" altLang="en-US" sz="2800"/>
              <a:t>构成的数据报很短。这样做可减少路由信息的通信量。</a:t>
            </a:r>
          </a:p>
          <a:p>
            <a:pPr>
              <a:lnSpc>
                <a:spcPct val="90000"/>
              </a:lnSpc>
            </a:pPr>
            <a:r>
              <a:rPr lang="zh-CN" altLang="en-US" sz="2800"/>
              <a:t>数据报很短的另一好处是可以不必将长的数据报分片传送。分片传送的数据报只要丢失一个，就无法组装成原来的数据报，而整个数据报就必须重传。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175</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88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88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03" grpId="0" build="p"/>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Grp="1" noChangeArrowheads="1"/>
          </p:cNvSpPr>
          <p:nvPr>
            <p:ph type="title"/>
          </p:nvPr>
        </p:nvSpPr>
        <p:spPr>
          <a:xfrm>
            <a:off x="2443164" y="214314"/>
            <a:ext cx="8116887" cy="1462087"/>
          </a:xfrm>
        </p:spPr>
        <p:txBody>
          <a:bodyPr/>
          <a:lstStyle/>
          <a:p>
            <a:pPr algn="ctr"/>
            <a:r>
              <a:rPr lang="en-US" altLang="zh-CN"/>
              <a:t>OSPF </a:t>
            </a:r>
            <a:r>
              <a:rPr lang="zh-CN" altLang="en-US"/>
              <a:t>的其他特点 </a:t>
            </a:r>
          </a:p>
        </p:txBody>
      </p:sp>
      <p:sp>
        <p:nvSpPr>
          <p:cNvPr id="589827" name="Rectangle 3"/>
          <p:cNvSpPr>
            <a:spLocks noGrp="1" noChangeArrowheads="1"/>
          </p:cNvSpPr>
          <p:nvPr>
            <p:ph type="body" idx="1"/>
          </p:nvPr>
        </p:nvSpPr>
        <p:spPr>
          <a:xfrm>
            <a:off x="2208213" y="1916113"/>
            <a:ext cx="8208962" cy="4475162"/>
          </a:xfrm>
          <a:noFill/>
        </p:spPr>
        <p:txBody>
          <a:bodyPr/>
          <a:lstStyle/>
          <a:p>
            <a:pPr>
              <a:lnSpc>
                <a:spcPct val="90000"/>
              </a:lnSpc>
            </a:pPr>
            <a:r>
              <a:rPr lang="en-US" altLang="zh-CN" sz="2800" dirty="0"/>
              <a:t>OSPF </a:t>
            </a:r>
            <a:r>
              <a:rPr lang="zh-CN" altLang="en-US" sz="2800" dirty="0"/>
              <a:t>对不同的链路可根据 </a:t>
            </a:r>
            <a:r>
              <a:rPr lang="en-US" altLang="zh-CN" sz="2800" dirty="0"/>
              <a:t>IP </a:t>
            </a:r>
            <a:r>
              <a:rPr lang="zh-CN" altLang="en-US" sz="2800" dirty="0"/>
              <a:t>分组的不同服务类型 </a:t>
            </a:r>
            <a:r>
              <a:rPr lang="en-US" altLang="zh-CN" sz="2800" dirty="0"/>
              <a:t>TOS </a:t>
            </a:r>
            <a:r>
              <a:rPr lang="zh-CN" altLang="en-US" sz="2800" dirty="0"/>
              <a:t>而设置成不同的代价。因此，</a:t>
            </a:r>
            <a:r>
              <a:rPr lang="en-US" altLang="zh-CN" sz="2800" dirty="0"/>
              <a:t>OSPF </a:t>
            </a:r>
            <a:r>
              <a:rPr lang="zh-CN" altLang="en-US" sz="2800" dirty="0"/>
              <a:t>对于不同类型的业务可计算出不同的路由。</a:t>
            </a:r>
          </a:p>
          <a:p>
            <a:pPr>
              <a:lnSpc>
                <a:spcPct val="90000"/>
              </a:lnSpc>
            </a:pPr>
            <a:r>
              <a:rPr lang="zh-CN" altLang="en-US" sz="2800" dirty="0"/>
              <a:t>如果到同一个目的网络有多条相同代价的路径，那么可以将通信量分配给这几条路径。这叫作多路径间的负载平衡。</a:t>
            </a:r>
          </a:p>
          <a:p>
            <a:pPr>
              <a:lnSpc>
                <a:spcPct val="90000"/>
              </a:lnSpc>
            </a:pPr>
            <a:r>
              <a:rPr lang="zh-CN" altLang="en-US" sz="2800" dirty="0"/>
              <a:t>所有在 </a:t>
            </a:r>
            <a:r>
              <a:rPr lang="en-US" altLang="zh-CN" sz="2800" dirty="0"/>
              <a:t>OSPF </a:t>
            </a:r>
            <a:r>
              <a:rPr lang="zh-CN" altLang="en-US" sz="2800" dirty="0"/>
              <a:t>路由器之间交换的分组都具有鉴别的功能。</a:t>
            </a:r>
          </a:p>
          <a:p>
            <a:pPr>
              <a:lnSpc>
                <a:spcPct val="90000"/>
              </a:lnSpc>
            </a:pPr>
            <a:r>
              <a:rPr lang="zh-CN" altLang="en-US" sz="2800" dirty="0"/>
              <a:t>支持可变长度的子网划分和无分类编址 </a:t>
            </a:r>
            <a:r>
              <a:rPr lang="en-US" altLang="zh-CN" sz="2800" dirty="0"/>
              <a:t>CIDR</a:t>
            </a:r>
            <a:r>
              <a:rPr lang="zh-CN" altLang="en-US" sz="2800" dirty="0"/>
              <a:t>。</a:t>
            </a:r>
          </a:p>
          <a:p>
            <a:pPr>
              <a:lnSpc>
                <a:spcPct val="90000"/>
              </a:lnSpc>
            </a:pPr>
            <a:r>
              <a:rPr lang="zh-CN" altLang="en-US" sz="2800" dirty="0"/>
              <a:t>每一个链路状态都带上一个 </a:t>
            </a:r>
            <a:r>
              <a:rPr lang="en-US" altLang="zh-CN" sz="2800" dirty="0"/>
              <a:t>32 </a:t>
            </a:r>
            <a:r>
              <a:rPr lang="zh-CN" altLang="en-US" sz="2800" dirty="0"/>
              <a:t>位的序号，序号越大状态就越新。</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176</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98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98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982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98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827" grpId="0" build="p"/>
    </p:bldLst>
  </p:timing>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0895" name="AutoShape 47"/>
          <p:cNvSpPr>
            <a:spLocks noChangeArrowheads="1"/>
          </p:cNvSpPr>
          <p:nvPr/>
        </p:nvSpPr>
        <p:spPr bwMode="auto">
          <a:xfrm>
            <a:off x="3000375" y="5661026"/>
            <a:ext cx="700088" cy="227013"/>
          </a:xfrm>
          <a:prstGeom prst="leftArrow">
            <a:avLst>
              <a:gd name="adj1" fmla="val 50000"/>
              <a:gd name="adj2" fmla="val 77098"/>
            </a:avLst>
          </a:prstGeom>
          <a:solidFill>
            <a:schemeClr val="hlink"/>
          </a:solidFill>
          <a:ln w="9525">
            <a:solidFill>
              <a:schemeClr val="tx1"/>
            </a:solidFill>
            <a:miter lim="800000"/>
            <a:headEnd/>
            <a:tailEnd/>
          </a:ln>
          <a:effectLst/>
        </p:spPr>
        <p:txBody>
          <a:bodyPr wrap="none" anchor="ctr"/>
          <a:lstStyle/>
          <a:p>
            <a:endParaRPr lang="zh-CN" altLang="en-US"/>
          </a:p>
        </p:txBody>
      </p:sp>
      <p:sp>
        <p:nvSpPr>
          <p:cNvPr id="590850" name="Line 2"/>
          <p:cNvSpPr>
            <a:spLocks noChangeShapeType="1"/>
          </p:cNvSpPr>
          <p:nvPr/>
        </p:nvSpPr>
        <p:spPr bwMode="auto">
          <a:xfrm>
            <a:off x="3625850" y="6381750"/>
            <a:ext cx="5735638" cy="0"/>
          </a:xfrm>
          <a:prstGeom prst="line">
            <a:avLst/>
          </a:prstGeom>
          <a:noFill/>
          <a:ln w="9525">
            <a:solidFill>
              <a:schemeClr val="tx1"/>
            </a:solidFill>
            <a:round/>
            <a:headEnd type="triangle" w="sm" len="lg"/>
            <a:tailEnd type="triangle" w="sm" len="lg"/>
          </a:ln>
          <a:effectLst/>
        </p:spPr>
        <p:txBody>
          <a:bodyPr wrap="none" anchor="ctr"/>
          <a:lstStyle/>
          <a:p>
            <a:endParaRPr lang="zh-CN" altLang="en-US"/>
          </a:p>
        </p:txBody>
      </p:sp>
      <p:sp>
        <p:nvSpPr>
          <p:cNvPr id="590851" name="Text Box 3"/>
          <p:cNvSpPr txBox="1">
            <a:spLocks noChangeArrowheads="1"/>
          </p:cNvSpPr>
          <p:nvPr/>
        </p:nvSpPr>
        <p:spPr bwMode="auto">
          <a:xfrm>
            <a:off x="5861051" y="6127751"/>
            <a:ext cx="1255713" cy="396875"/>
          </a:xfrm>
          <a:prstGeom prst="rect">
            <a:avLst/>
          </a:prstGeom>
          <a:solidFill>
            <a:schemeClr val="bg1"/>
          </a:solidFill>
          <a:ln w="9525">
            <a:noFill/>
            <a:miter lim="800000"/>
            <a:headEnd/>
            <a:tailEnd/>
          </a:ln>
          <a:effectLst/>
        </p:spPr>
        <p:txBody>
          <a:bodyPr wrap="none">
            <a:spAutoFit/>
          </a:bodyPr>
          <a:lstStyle/>
          <a:p>
            <a:r>
              <a:rPr kumimoji="1" lang="en-US" altLang="zh-CN" sz="2000">
                <a:solidFill>
                  <a:srgbClr val="333399"/>
                </a:solidFill>
                <a:latin typeface="Arial" charset="0"/>
              </a:rPr>
              <a:t>IP </a:t>
            </a:r>
            <a:r>
              <a:rPr kumimoji="1" lang="zh-CN" altLang="en-US" sz="2000">
                <a:solidFill>
                  <a:srgbClr val="333399"/>
                </a:solidFill>
                <a:latin typeface="Arial" charset="0"/>
              </a:rPr>
              <a:t>数据报</a:t>
            </a:r>
          </a:p>
        </p:txBody>
      </p:sp>
      <p:sp>
        <p:nvSpPr>
          <p:cNvPr id="590852" name="Rectangle 4"/>
          <p:cNvSpPr>
            <a:spLocks noGrp="1" noChangeArrowheads="1"/>
          </p:cNvSpPr>
          <p:nvPr>
            <p:ph type="title"/>
          </p:nvPr>
        </p:nvSpPr>
        <p:spPr>
          <a:xfrm>
            <a:off x="2208214" y="115889"/>
            <a:ext cx="7793037" cy="695325"/>
          </a:xfrm>
        </p:spPr>
        <p:txBody>
          <a:bodyPr/>
          <a:lstStyle/>
          <a:p>
            <a:pPr algn="ctr"/>
            <a:r>
              <a:rPr lang="en-US" altLang="zh-CN" sz="3600"/>
              <a:t>OSPF </a:t>
            </a:r>
            <a:r>
              <a:rPr lang="zh-CN" altLang="en-US" sz="3600"/>
              <a:t>分组 </a:t>
            </a:r>
          </a:p>
        </p:txBody>
      </p:sp>
      <p:sp>
        <p:nvSpPr>
          <p:cNvPr id="590853" name="Freeform 5"/>
          <p:cNvSpPr>
            <a:spLocks/>
          </p:cNvSpPr>
          <p:nvPr/>
        </p:nvSpPr>
        <p:spPr bwMode="auto">
          <a:xfrm>
            <a:off x="2193926" y="3413126"/>
            <a:ext cx="8094663" cy="885825"/>
          </a:xfrm>
          <a:custGeom>
            <a:avLst/>
            <a:gdLst/>
            <a:ahLst/>
            <a:cxnLst>
              <a:cxn ang="0">
                <a:pos x="48" y="0"/>
              </a:cxn>
              <a:cxn ang="0">
                <a:pos x="4608" y="0"/>
              </a:cxn>
              <a:cxn ang="0">
                <a:pos x="2208" y="576"/>
              </a:cxn>
              <a:cxn ang="0">
                <a:pos x="1152" y="576"/>
              </a:cxn>
              <a:cxn ang="0">
                <a:pos x="0" y="0"/>
              </a:cxn>
            </a:cxnLst>
            <a:rect l="0" t="0" r="r" b="b"/>
            <a:pathLst>
              <a:path w="4608" h="576">
                <a:moveTo>
                  <a:pt x="48" y="0"/>
                </a:moveTo>
                <a:lnTo>
                  <a:pt x="4608" y="0"/>
                </a:lnTo>
                <a:lnTo>
                  <a:pt x="2208" y="576"/>
                </a:lnTo>
                <a:lnTo>
                  <a:pt x="1152" y="576"/>
                </a:lnTo>
                <a:lnTo>
                  <a:pt x="0" y="0"/>
                </a:lnTo>
              </a:path>
            </a:pathLst>
          </a:custGeom>
          <a:gradFill rotWithShape="1">
            <a:gsLst>
              <a:gs pos="0">
                <a:srgbClr val="CCECFF">
                  <a:gamma/>
                  <a:shade val="60784"/>
                  <a:invGamma/>
                </a:srgbClr>
              </a:gs>
              <a:gs pos="100000">
                <a:srgbClr val="CCECFF"/>
              </a:gs>
            </a:gsLst>
            <a:lin ang="5400000" scaled="1"/>
          </a:gradFill>
          <a:ln w="9525">
            <a:noFill/>
            <a:round/>
            <a:headEnd/>
            <a:tailEnd/>
          </a:ln>
          <a:effectLst/>
        </p:spPr>
        <p:txBody>
          <a:bodyPr/>
          <a:lstStyle/>
          <a:p>
            <a:endParaRPr lang="zh-CN" altLang="en-US"/>
          </a:p>
        </p:txBody>
      </p:sp>
      <p:sp>
        <p:nvSpPr>
          <p:cNvPr id="590854" name="Freeform 6"/>
          <p:cNvSpPr>
            <a:spLocks/>
          </p:cNvSpPr>
          <p:nvPr/>
        </p:nvSpPr>
        <p:spPr bwMode="auto">
          <a:xfrm>
            <a:off x="4260850" y="4918076"/>
            <a:ext cx="5691188" cy="569913"/>
          </a:xfrm>
          <a:custGeom>
            <a:avLst/>
            <a:gdLst/>
            <a:ahLst/>
            <a:cxnLst>
              <a:cxn ang="0">
                <a:pos x="0" y="0"/>
              </a:cxn>
              <a:cxn ang="0">
                <a:pos x="564" y="369"/>
              </a:cxn>
              <a:cxn ang="0">
                <a:pos x="2922" y="363"/>
              </a:cxn>
              <a:cxn ang="0">
                <a:pos x="3240" y="9"/>
              </a:cxn>
              <a:cxn ang="0">
                <a:pos x="0" y="3"/>
              </a:cxn>
            </a:cxnLst>
            <a:rect l="0" t="0" r="r" b="b"/>
            <a:pathLst>
              <a:path w="3240" h="369">
                <a:moveTo>
                  <a:pt x="0" y="0"/>
                </a:moveTo>
                <a:lnTo>
                  <a:pt x="564" y="369"/>
                </a:lnTo>
                <a:lnTo>
                  <a:pt x="2922" y="363"/>
                </a:lnTo>
                <a:lnTo>
                  <a:pt x="3240" y="9"/>
                </a:lnTo>
                <a:lnTo>
                  <a:pt x="0" y="3"/>
                </a:lnTo>
              </a:path>
            </a:pathLst>
          </a:custGeom>
          <a:gradFill rotWithShape="1">
            <a:gsLst>
              <a:gs pos="0">
                <a:srgbClr val="FFCCFF">
                  <a:gamma/>
                  <a:shade val="72549"/>
                  <a:invGamma/>
                </a:srgbClr>
              </a:gs>
              <a:gs pos="100000">
                <a:srgbClr val="FFCCFF"/>
              </a:gs>
            </a:gsLst>
            <a:lin ang="5400000" scaled="1"/>
          </a:gradFill>
          <a:ln w="9525">
            <a:noFill/>
            <a:round/>
            <a:headEnd/>
            <a:tailEnd/>
          </a:ln>
          <a:effectLst/>
        </p:spPr>
        <p:txBody>
          <a:bodyPr/>
          <a:lstStyle/>
          <a:p>
            <a:endParaRPr lang="zh-CN" altLang="en-US"/>
          </a:p>
        </p:txBody>
      </p:sp>
      <p:sp>
        <p:nvSpPr>
          <p:cNvPr id="590855" name="Rectangle 7"/>
          <p:cNvSpPr>
            <a:spLocks noChangeArrowheads="1"/>
          </p:cNvSpPr>
          <p:nvPr/>
        </p:nvSpPr>
        <p:spPr bwMode="auto">
          <a:xfrm>
            <a:off x="3625850" y="5497513"/>
            <a:ext cx="5735638" cy="590550"/>
          </a:xfrm>
          <a:prstGeom prst="rect">
            <a:avLst/>
          </a:prstGeom>
          <a:solidFill>
            <a:schemeClr val="bg1"/>
          </a:solidFill>
          <a:ln w="19050">
            <a:solidFill>
              <a:srgbClr val="333399"/>
            </a:solidFill>
            <a:miter lim="800000"/>
            <a:headEnd/>
            <a:tailEnd/>
          </a:ln>
          <a:effectLst>
            <a:outerShdw dist="35921" dir="2700000" algn="ctr" rotWithShape="0">
              <a:schemeClr val="bg2"/>
            </a:outerShdw>
          </a:effectLst>
        </p:spPr>
        <p:txBody>
          <a:bodyPr wrap="none" anchor="ctr"/>
          <a:lstStyle/>
          <a:p>
            <a:endParaRPr lang="zh-CN" altLang="en-US"/>
          </a:p>
        </p:txBody>
      </p:sp>
      <p:sp>
        <p:nvSpPr>
          <p:cNvPr id="590856" name="Rectangle 8"/>
          <p:cNvSpPr>
            <a:spLocks noChangeArrowheads="1"/>
          </p:cNvSpPr>
          <p:nvPr/>
        </p:nvSpPr>
        <p:spPr bwMode="auto">
          <a:xfrm>
            <a:off x="5237164" y="5514975"/>
            <a:ext cx="4116387" cy="579438"/>
          </a:xfrm>
          <a:prstGeom prst="rect">
            <a:avLst/>
          </a:prstGeom>
          <a:solidFill>
            <a:srgbClr val="FFCCFF"/>
          </a:solidFill>
          <a:ln w="9525">
            <a:noFill/>
            <a:miter lim="800000"/>
            <a:headEnd/>
            <a:tailEnd/>
          </a:ln>
          <a:effectLst/>
        </p:spPr>
        <p:txBody>
          <a:bodyPr wrap="none" anchor="ctr"/>
          <a:lstStyle/>
          <a:p>
            <a:endParaRPr lang="zh-CN" altLang="en-US"/>
          </a:p>
        </p:txBody>
      </p:sp>
      <p:sp>
        <p:nvSpPr>
          <p:cNvPr id="590857" name="Line 9"/>
          <p:cNvSpPr>
            <a:spLocks noChangeShapeType="1"/>
          </p:cNvSpPr>
          <p:nvPr/>
        </p:nvSpPr>
        <p:spPr bwMode="auto">
          <a:xfrm>
            <a:off x="5229225" y="5497513"/>
            <a:ext cx="0" cy="590550"/>
          </a:xfrm>
          <a:prstGeom prst="line">
            <a:avLst/>
          </a:prstGeom>
          <a:noFill/>
          <a:ln w="9525">
            <a:solidFill>
              <a:schemeClr val="tx1"/>
            </a:solidFill>
            <a:round/>
            <a:headEnd/>
            <a:tailEnd/>
          </a:ln>
          <a:effectLst/>
        </p:spPr>
        <p:txBody>
          <a:bodyPr wrap="none" anchor="ctr"/>
          <a:lstStyle/>
          <a:p>
            <a:endParaRPr lang="zh-CN" altLang="en-US"/>
          </a:p>
        </p:txBody>
      </p:sp>
      <p:sp>
        <p:nvSpPr>
          <p:cNvPr id="590858" name="Text Box 10"/>
          <p:cNvSpPr txBox="1">
            <a:spLocks noChangeArrowheads="1"/>
          </p:cNvSpPr>
          <p:nvPr/>
        </p:nvSpPr>
        <p:spPr bwMode="auto">
          <a:xfrm>
            <a:off x="3582988" y="5549900"/>
            <a:ext cx="1709122"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IP</a:t>
            </a:r>
            <a:r>
              <a:rPr kumimoji="1" lang="zh-CN" altLang="zh-CN" sz="2000">
                <a:solidFill>
                  <a:srgbClr val="333399"/>
                </a:solidFill>
                <a:latin typeface="Arial" charset="0"/>
              </a:rPr>
              <a:t>数据报首部</a:t>
            </a:r>
            <a:endParaRPr kumimoji="1" lang="zh-CN" altLang="en-US" sz="2000">
              <a:solidFill>
                <a:srgbClr val="333399"/>
              </a:solidFill>
              <a:latin typeface="Arial" charset="0"/>
            </a:endParaRPr>
          </a:p>
        </p:txBody>
      </p:sp>
      <p:sp>
        <p:nvSpPr>
          <p:cNvPr id="590859" name="Text Box 11"/>
          <p:cNvSpPr txBox="1">
            <a:spLocks noChangeArrowheads="1"/>
          </p:cNvSpPr>
          <p:nvPr/>
        </p:nvSpPr>
        <p:spPr bwMode="auto">
          <a:xfrm>
            <a:off x="6397625" y="5548314"/>
            <a:ext cx="1455738"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OSPF </a:t>
            </a:r>
            <a:r>
              <a:rPr kumimoji="1" lang="zh-CN" altLang="en-US" sz="2000">
                <a:solidFill>
                  <a:srgbClr val="333399"/>
                </a:solidFill>
                <a:latin typeface="Arial" charset="0"/>
              </a:rPr>
              <a:t>分组</a:t>
            </a:r>
          </a:p>
        </p:txBody>
      </p:sp>
      <p:sp>
        <p:nvSpPr>
          <p:cNvPr id="590860" name="Rectangle 12"/>
          <p:cNvSpPr>
            <a:spLocks noChangeArrowheads="1"/>
          </p:cNvSpPr>
          <p:nvPr/>
        </p:nvSpPr>
        <p:spPr bwMode="auto">
          <a:xfrm>
            <a:off x="4217988" y="4314825"/>
            <a:ext cx="5734050" cy="590550"/>
          </a:xfrm>
          <a:prstGeom prst="rect">
            <a:avLst/>
          </a:prstGeom>
          <a:solidFill>
            <a:srgbClr val="CCECFF"/>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590861" name="Line 13"/>
          <p:cNvSpPr>
            <a:spLocks noChangeShapeType="1"/>
          </p:cNvSpPr>
          <p:nvPr/>
        </p:nvSpPr>
        <p:spPr bwMode="auto">
          <a:xfrm>
            <a:off x="9361488" y="6088064"/>
            <a:ext cx="0" cy="369887"/>
          </a:xfrm>
          <a:prstGeom prst="line">
            <a:avLst/>
          </a:prstGeom>
          <a:noFill/>
          <a:ln w="9525">
            <a:solidFill>
              <a:schemeClr val="tx1"/>
            </a:solidFill>
            <a:round/>
            <a:headEnd/>
            <a:tailEnd/>
          </a:ln>
          <a:effectLst/>
        </p:spPr>
        <p:txBody>
          <a:bodyPr wrap="none" anchor="ctr"/>
          <a:lstStyle/>
          <a:p>
            <a:endParaRPr lang="zh-CN" altLang="en-US"/>
          </a:p>
        </p:txBody>
      </p:sp>
      <p:sp>
        <p:nvSpPr>
          <p:cNvPr id="590862" name="Rectangle 14"/>
          <p:cNvSpPr>
            <a:spLocks noChangeArrowheads="1"/>
          </p:cNvSpPr>
          <p:nvPr/>
        </p:nvSpPr>
        <p:spPr bwMode="auto">
          <a:xfrm>
            <a:off x="6083300" y="4343400"/>
            <a:ext cx="3860800" cy="558800"/>
          </a:xfrm>
          <a:prstGeom prst="rect">
            <a:avLst/>
          </a:prstGeom>
          <a:solidFill>
            <a:srgbClr val="FFFF99"/>
          </a:solidFill>
          <a:ln w="9525">
            <a:noFill/>
            <a:miter lim="800000"/>
            <a:headEnd/>
            <a:tailEnd/>
          </a:ln>
          <a:effectLst/>
        </p:spPr>
        <p:txBody>
          <a:bodyPr wrap="none" anchor="ctr"/>
          <a:lstStyle/>
          <a:p>
            <a:endParaRPr lang="zh-CN" altLang="en-US"/>
          </a:p>
        </p:txBody>
      </p:sp>
      <p:sp>
        <p:nvSpPr>
          <p:cNvPr id="590863" name="Line 15"/>
          <p:cNvSpPr>
            <a:spLocks noChangeShapeType="1"/>
          </p:cNvSpPr>
          <p:nvPr/>
        </p:nvSpPr>
        <p:spPr bwMode="auto">
          <a:xfrm>
            <a:off x="6073775" y="4314825"/>
            <a:ext cx="0" cy="590550"/>
          </a:xfrm>
          <a:prstGeom prst="line">
            <a:avLst/>
          </a:prstGeom>
          <a:noFill/>
          <a:ln w="9525">
            <a:solidFill>
              <a:schemeClr val="tx1"/>
            </a:solidFill>
            <a:round/>
            <a:headEnd/>
            <a:tailEnd/>
          </a:ln>
          <a:effectLst/>
        </p:spPr>
        <p:txBody>
          <a:bodyPr wrap="none" anchor="ctr"/>
          <a:lstStyle/>
          <a:p>
            <a:endParaRPr lang="zh-CN" altLang="en-US"/>
          </a:p>
        </p:txBody>
      </p:sp>
      <p:sp>
        <p:nvSpPr>
          <p:cNvPr id="590864" name="Text Box 16"/>
          <p:cNvSpPr txBox="1">
            <a:spLocks noChangeArrowheads="1"/>
          </p:cNvSpPr>
          <p:nvPr/>
        </p:nvSpPr>
        <p:spPr bwMode="auto">
          <a:xfrm>
            <a:off x="4151313" y="4400551"/>
            <a:ext cx="196215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OSPF </a:t>
            </a:r>
            <a:r>
              <a:rPr kumimoji="1" lang="zh-CN" altLang="en-US" sz="2000">
                <a:solidFill>
                  <a:srgbClr val="333399"/>
                </a:solidFill>
                <a:latin typeface="Arial" charset="0"/>
              </a:rPr>
              <a:t>分组首部</a:t>
            </a:r>
          </a:p>
        </p:txBody>
      </p:sp>
      <p:sp>
        <p:nvSpPr>
          <p:cNvPr id="590865" name="Text Box 17"/>
          <p:cNvSpPr txBox="1">
            <a:spLocks noChangeArrowheads="1"/>
          </p:cNvSpPr>
          <p:nvPr/>
        </p:nvSpPr>
        <p:spPr bwMode="auto">
          <a:xfrm>
            <a:off x="6240464" y="4400551"/>
            <a:ext cx="3609975"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类型 </a:t>
            </a:r>
            <a:r>
              <a:rPr kumimoji="1" lang="en-US" altLang="zh-CN" sz="2000">
                <a:solidFill>
                  <a:srgbClr val="333399"/>
                </a:solidFill>
                <a:latin typeface="Arial" charset="0"/>
              </a:rPr>
              <a:t>1 </a:t>
            </a:r>
            <a:r>
              <a:rPr kumimoji="1" lang="zh-CN" altLang="en-US" sz="2000">
                <a:solidFill>
                  <a:srgbClr val="333399"/>
                </a:solidFill>
                <a:latin typeface="Arial" charset="0"/>
              </a:rPr>
              <a:t>至类型 </a:t>
            </a:r>
            <a:r>
              <a:rPr kumimoji="1" lang="en-US" altLang="zh-CN" sz="2000">
                <a:solidFill>
                  <a:srgbClr val="333399"/>
                </a:solidFill>
                <a:latin typeface="Arial" charset="0"/>
              </a:rPr>
              <a:t>5 </a:t>
            </a:r>
            <a:r>
              <a:rPr kumimoji="1" lang="zh-CN" altLang="en-US" sz="2000">
                <a:solidFill>
                  <a:srgbClr val="333399"/>
                </a:solidFill>
                <a:latin typeface="Arial" charset="0"/>
              </a:rPr>
              <a:t>的 </a:t>
            </a:r>
            <a:r>
              <a:rPr kumimoji="1" lang="en-US" altLang="zh-CN" sz="2000">
                <a:solidFill>
                  <a:srgbClr val="333399"/>
                </a:solidFill>
                <a:latin typeface="Arial" charset="0"/>
              </a:rPr>
              <a:t>OSPF </a:t>
            </a:r>
            <a:r>
              <a:rPr kumimoji="1" lang="zh-CN" altLang="en-US" sz="2000">
                <a:solidFill>
                  <a:srgbClr val="333399"/>
                </a:solidFill>
                <a:latin typeface="Arial" charset="0"/>
              </a:rPr>
              <a:t>分组</a:t>
            </a:r>
          </a:p>
        </p:txBody>
      </p:sp>
      <p:sp>
        <p:nvSpPr>
          <p:cNvPr id="590866" name="Line 18"/>
          <p:cNvSpPr>
            <a:spLocks noChangeShapeType="1"/>
          </p:cNvSpPr>
          <p:nvPr/>
        </p:nvSpPr>
        <p:spPr bwMode="auto">
          <a:xfrm>
            <a:off x="3625850" y="6161088"/>
            <a:ext cx="0" cy="296862"/>
          </a:xfrm>
          <a:prstGeom prst="line">
            <a:avLst/>
          </a:prstGeom>
          <a:noFill/>
          <a:ln w="9525">
            <a:solidFill>
              <a:schemeClr val="tx1"/>
            </a:solidFill>
            <a:round/>
            <a:headEnd/>
            <a:tailEnd/>
          </a:ln>
          <a:effectLst/>
        </p:spPr>
        <p:txBody>
          <a:bodyPr wrap="none" anchor="ctr"/>
          <a:lstStyle/>
          <a:p>
            <a:endParaRPr lang="zh-CN" altLang="en-US"/>
          </a:p>
        </p:txBody>
      </p:sp>
      <p:sp>
        <p:nvSpPr>
          <p:cNvPr id="590867" name="Line 19"/>
          <p:cNvSpPr>
            <a:spLocks noChangeShapeType="1"/>
          </p:cNvSpPr>
          <p:nvPr/>
        </p:nvSpPr>
        <p:spPr bwMode="auto">
          <a:xfrm>
            <a:off x="4217988" y="3984626"/>
            <a:ext cx="0" cy="295275"/>
          </a:xfrm>
          <a:prstGeom prst="line">
            <a:avLst/>
          </a:prstGeom>
          <a:noFill/>
          <a:ln w="9525">
            <a:solidFill>
              <a:schemeClr val="tx1"/>
            </a:solidFill>
            <a:round/>
            <a:headEnd/>
            <a:tailEnd/>
          </a:ln>
          <a:effectLst/>
        </p:spPr>
        <p:txBody>
          <a:bodyPr wrap="none" anchor="ctr"/>
          <a:lstStyle/>
          <a:p>
            <a:endParaRPr lang="zh-CN" altLang="en-US"/>
          </a:p>
        </p:txBody>
      </p:sp>
      <p:sp>
        <p:nvSpPr>
          <p:cNvPr id="590868" name="Line 20"/>
          <p:cNvSpPr>
            <a:spLocks noChangeShapeType="1"/>
          </p:cNvSpPr>
          <p:nvPr/>
        </p:nvSpPr>
        <p:spPr bwMode="auto">
          <a:xfrm>
            <a:off x="6073775" y="3984626"/>
            <a:ext cx="0" cy="295275"/>
          </a:xfrm>
          <a:prstGeom prst="line">
            <a:avLst/>
          </a:prstGeom>
          <a:noFill/>
          <a:ln w="9525">
            <a:solidFill>
              <a:schemeClr val="tx1"/>
            </a:solidFill>
            <a:round/>
            <a:headEnd/>
            <a:tailEnd/>
          </a:ln>
          <a:effectLst/>
        </p:spPr>
        <p:txBody>
          <a:bodyPr wrap="none" anchor="ctr"/>
          <a:lstStyle/>
          <a:p>
            <a:endParaRPr lang="zh-CN" altLang="en-US"/>
          </a:p>
        </p:txBody>
      </p:sp>
      <p:sp>
        <p:nvSpPr>
          <p:cNvPr id="590869" name="Line 21"/>
          <p:cNvSpPr>
            <a:spLocks noChangeShapeType="1"/>
          </p:cNvSpPr>
          <p:nvPr/>
        </p:nvSpPr>
        <p:spPr bwMode="auto">
          <a:xfrm flipV="1">
            <a:off x="5565775" y="4125913"/>
            <a:ext cx="501650" cy="0"/>
          </a:xfrm>
          <a:prstGeom prst="line">
            <a:avLst/>
          </a:prstGeom>
          <a:noFill/>
          <a:ln w="9525">
            <a:solidFill>
              <a:schemeClr val="tx1"/>
            </a:solidFill>
            <a:round/>
            <a:headEnd type="none" w="sm" len="lg"/>
            <a:tailEnd type="triangle" w="sm" len="med"/>
          </a:ln>
          <a:effectLst/>
        </p:spPr>
        <p:txBody>
          <a:bodyPr wrap="none" anchor="ctr"/>
          <a:lstStyle/>
          <a:p>
            <a:endParaRPr lang="zh-CN" altLang="en-US"/>
          </a:p>
        </p:txBody>
      </p:sp>
      <p:sp>
        <p:nvSpPr>
          <p:cNvPr id="590870" name="Text Box 22"/>
          <p:cNvSpPr txBox="1">
            <a:spLocks noChangeArrowheads="1"/>
          </p:cNvSpPr>
          <p:nvPr/>
        </p:nvSpPr>
        <p:spPr bwMode="auto">
          <a:xfrm>
            <a:off x="4638675" y="3886200"/>
            <a:ext cx="1053494"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24 </a:t>
            </a:r>
            <a:r>
              <a:rPr kumimoji="1" lang="zh-CN" altLang="en-US" sz="2000">
                <a:solidFill>
                  <a:srgbClr val="333399"/>
                </a:solidFill>
                <a:latin typeface="Arial" charset="0"/>
              </a:rPr>
              <a:t>字节</a:t>
            </a:r>
          </a:p>
        </p:txBody>
      </p:sp>
      <p:sp>
        <p:nvSpPr>
          <p:cNvPr id="590871" name="Rectangle 23"/>
          <p:cNvSpPr>
            <a:spLocks noChangeArrowheads="1"/>
          </p:cNvSpPr>
          <p:nvPr/>
        </p:nvSpPr>
        <p:spPr bwMode="auto">
          <a:xfrm>
            <a:off x="2209800" y="1181101"/>
            <a:ext cx="8078788" cy="2232025"/>
          </a:xfrm>
          <a:prstGeom prst="rect">
            <a:avLst/>
          </a:prstGeom>
          <a:solidFill>
            <a:srgbClr val="CCECFF"/>
          </a:solidFill>
          <a:ln w="9525">
            <a:solidFill>
              <a:srgbClr val="333399"/>
            </a:solidFill>
            <a:miter lim="800000"/>
            <a:headEnd/>
            <a:tailEnd/>
          </a:ln>
          <a:effectLst>
            <a:outerShdw dist="35921" dir="2700000" algn="ctr" rotWithShape="0">
              <a:schemeClr val="bg2"/>
            </a:outerShdw>
          </a:effectLst>
        </p:spPr>
        <p:txBody>
          <a:bodyPr wrap="none" anchor="ctr"/>
          <a:lstStyle/>
          <a:p>
            <a:endParaRPr lang="zh-CN" altLang="en-US"/>
          </a:p>
        </p:txBody>
      </p:sp>
      <p:sp>
        <p:nvSpPr>
          <p:cNvPr id="590872" name="Line 24"/>
          <p:cNvSpPr>
            <a:spLocks noChangeShapeType="1"/>
          </p:cNvSpPr>
          <p:nvPr/>
        </p:nvSpPr>
        <p:spPr bwMode="auto">
          <a:xfrm>
            <a:off x="2201864" y="1565275"/>
            <a:ext cx="8093075" cy="0"/>
          </a:xfrm>
          <a:prstGeom prst="line">
            <a:avLst/>
          </a:prstGeom>
          <a:noFill/>
          <a:ln w="12700">
            <a:solidFill>
              <a:schemeClr val="tx1"/>
            </a:solidFill>
            <a:round/>
            <a:headEnd/>
            <a:tailEnd/>
          </a:ln>
          <a:effectLst/>
        </p:spPr>
        <p:txBody>
          <a:bodyPr wrap="none" anchor="ctr"/>
          <a:lstStyle/>
          <a:p>
            <a:endParaRPr lang="zh-CN" altLang="en-US"/>
          </a:p>
        </p:txBody>
      </p:sp>
      <p:sp>
        <p:nvSpPr>
          <p:cNvPr id="590873" name="Line 25"/>
          <p:cNvSpPr>
            <a:spLocks noChangeShapeType="1"/>
          </p:cNvSpPr>
          <p:nvPr/>
        </p:nvSpPr>
        <p:spPr bwMode="auto">
          <a:xfrm>
            <a:off x="2201864" y="1933575"/>
            <a:ext cx="8093075" cy="0"/>
          </a:xfrm>
          <a:prstGeom prst="line">
            <a:avLst/>
          </a:prstGeom>
          <a:noFill/>
          <a:ln w="12700">
            <a:solidFill>
              <a:schemeClr val="tx1"/>
            </a:solidFill>
            <a:round/>
            <a:headEnd/>
            <a:tailEnd/>
          </a:ln>
          <a:effectLst/>
        </p:spPr>
        <p:txBody>
          <a:bodyPr wrap="none" anchor="ctr"/>
          <a:lstStyle/>
          <a:p>
            <a:endParaRPr lang="zh-CN" altLang="en-US"/>
          </a:p>
        </p:txBody>
      </p:sp>
      <p:sp>
        <p:nvSpPr>
          <p:cNvPr id="590874" name="Line 26"/>
          <p:cNvSpPr>
            <a:spLocks noChangeShapeType="1"/>
          </p:cNvSpPr>
          <p:nvPr/>
        </p:nvSpPr>
        <p:spPr bwMode="auto">
          <a:xfrm>
            <a:off x="2201864" y="2305050"/>
            <a:ext cx="8093075" cy="0"/>
          </a:xfrm>
          <a:prstGeom prst="line">
            <a:avLst/>
          </a:prstGeom>
          <a:noFill/>
          <a:ln w="12700">
            <a:solidFill>
              <a:schemeClr val="tx1"/>
            </a:solidFill>
            <a:round/>
            <a:headEnd/>
            <a:tailEnd/>
          </a:ln>
          <a:effectLst/>
        </p:spPr>
        <p:txBody>
          <a:bodyPr wrap="none" anchor="ctr"/>
          <a:lstStyle/>
          <a:p>
            <a:endParaRPr lang="zh-CN" altLang="en-US"/>
          </a:p>
        </p:txBody>
      </p:sp>
      <p:sp>
        <p:nvSpPr>
          <p:cNvPr id="590875" name="Line 27"/>
          <p:cNvSpPr>
            <a:spLocks noChangeShapeType="1"/>
          </p:cNvSpPr>
          <p:nvPr/>
        </p:nvSpPr>
        <p:spPr bwMode="auto">
          <a:xfrm>
            <a:off x="2201864" y="2673350"/>
            <a:ext cx="8093075" cy="0"/>
          </a:xfrm>
          <a:prstGeom prst="line">
            <a:avLst/>
          </a:prstGeom>
          <a:noFill/>
          <a:ln w="12700">
            <a:solidFill>
              <a:schemeClr val="tx1"/>
            </a:solidFill>
            <a:round/>
            <a:headEnd/>
            <a:tailEnd/>
          </a:ln>
          <a:effectLst/>
        </p:spPr>
        <p:txBody>
          <a:bodyPr wrap="none" anchor="ctr"/>
          <a:lstStyle/>
          <a:p>
            <a:endParaRPr lang="zh-CN" altLang="en-US"/>
          </a:p>
        </p:txBody>
      </p:sp>
      <p:sp>
        <p:nvSpPr>
          <p:cNvPr id="590876" name="Line 28"/>
          <p:cNvSpPr>
            <a:spLocks noChangeShapeType="1"/>
          </p:cNvSpPr>
          <p:nvPr/>
        </p:nvSpPr>
        <p:spPr bwMode="auto">
          <a:xfrm>
            <a:off x="2201864" y="3044825"/>
            <a:ext cx="8093075" cy="0"/>
          </a:xfrm>
          <a:prstGeom prst="line">
            <a:avLst/>
          </a:prstGeom>
          <a:noFill/>
          <a:ln w="12700">
            <a:solidFill>
              <a:schemeClr val="tx1"/>
            </a:solidFill>
            <a:round/>
            <a:headEnd/>
            <a:tailEnd/>
          </a:ln>
          <a:effectLst/>
        </p:spPr>
        <p:txBody>
          <a:bodyPr wrap="none" anchor="ctr"/>
          <a:lstStyle/>
          <a:p>
            <a:endParaRPr lang="zh-CN" altLang="en-US"/>
          </a:p>
        </p:txBody>
      </p:sp>
      <p:sp>
        <p:nvSpPr>
          <p:cNvPr id="590877" name="Line 29"/>
          <p:cNvSpPr>
            <a:spLocks noChangeShapeType="1"/>
          </p:cNvSpPr>
          <p:nvPr/>
        </p:nvSpPr>
        <p:spPr bwMode="auto">
          <a:xfrm>
            <a:off x="4211638" y="1187451"/>
            <a:ext cx="6350" cy="377825"/>
          </a:xfrm>
          <a:prstGeom prst="line">
            <a:avLst/>
          </a:prstGeom>
          <a:noFill/>
          <a:ln w="12700">
            <a:solidFill>
              <a:schemeClr val="tx1"/>
            </a:solidFill>
            <a:round/>
            <a:headEnd/>
            <a:tailEnd/>
          </a:ln>
          <a:effectLst/>
        </p:spPr>
        <p:txBody>
          <a:bodyPr wrap="none" anchor="ctr"/>
          <a:lstStyle/>
          <a:p>
            <a:endParaRPr lang="zh-CN" altLang="en-US"/>
          </a:p>
        </p:txBody>
      </p:sp>
      <p:sp>
        <p:nvSpPr>
          <p:cNvPr id="590878" name="Line 30"/>
          <p:cNvSpPr>
            <a:spLocks noChangeShapeType="1"/>
          </p:cNvSpPr>
          <p:nvPr/>
        </p:nvSpPr>
        <p:spPr bwMode="auto">
          <a:xfrm>
            <a:off x="6235700" y="1187451"/>
            <a:ext cx="6350" cy="377825"/>
          </a:xfrm>
          <a:prstGeom prst="line">
            <a:avLst/>
          </a:prstGeom>
          <a:noFill/>
          <a:ln w="12700">
            <a:solidFill>
              <a:schemeClr val="tx1"/>
            </a:solidFill>
            <a:round/>
            <a:headEnd/>
            <a:tailEnd/>
          </a:ln>
          <a:effectLst/>
        </p:spPr>
        <p:txBody>
          <a:bodyPr wrap="none" anchor="ctr"/>
          <a:lstStyle/>
          <a:p>
            <a:endParaRPr lang="zh-CN" altLang="en-US"/>
          </a:p>
        </p:txBody>
      </p:sp>
      <p:sp>
        <p:nvSpPr>
          <p:cNvPr id="590879" name="Rectangle 31"/>
          <p:cNvSpPr>
            <a:spLocks noChangeArrowheads="1"/>
          </p:cNvSpPr>
          <p:nvPr/>
        </p:nvSpPr>
        <p:spPr bwMode="auto">
          <a:xfrm>
            <a:off x="2152651" y="781051"/>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0</a:t>
            </a:r>
          </a:p>
        </p:txBody>
      </p:sp>
      <p:sp>
        <p:nvSpPr>
          <p:cNvPr id="590880" name="Rectangle 32"/>
          <p:cNvSpPr>
            <a:spLocks noChangeArrowheads="1"/>
          </p:cNvSpPr>
          <p:nvPr/>
        </p:nvSpPr>
        <p:spPr bwMode="auto">
          <a:xfrm>
            <a:off x="4133851" y="781051"/>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8</a:t>
            </a:r>
          </a:p>
        </p:txBody>
      </p:sp>
      <p:sp>
        <p:nvSpPr>
          <p:cNvPr id="590881" name="Rectangle 33"/>
          <p:cNvSpPr>
            <a:spLocks noChangeArrowheads="1"/>
          </p:cNvSpPr>
          <p:nvPr/>
        </p:nvSpPr>
        <p:spPr bwMode="auto">
          <a:xfrm>
            <a:off x="6135688" y="781051"/>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16</a:t>
            </a:r>
          </a:p>
        </p:txBody>
      </p:sp>
      <p:sp>
        <p:nvSpPr>
          <p:cNvPr id="590882" name="Rectangle 34"/>
          <p:cNvSpPr>
            <a:spLocks noChangeArrowheads="1"/>
          </p:cNvSpPr>
          <p:nvPr/>
        </p:nvSpPr>
        <p:spPr bwMode="auto">
          <a:xfrm>
            <a:off x="9918700" y="781051"/>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31</a:t>
            </a:r>
          </a:p>
        </p:txBody>
      </p:sp>
      <p:sp>
        <p:nvSpPr>
          <p:cNvPr id="590883" name="Rectangle 35"/>
          <p:cNvSpPr>
            <a:spLocks noChangeArrowheads="1"/>
          </p:cNvSpPr>
          <p:nvPr/>
        </p:nvSpPr>
        <p:spPr bwMode="auto">
          <a:xfrm>
            <a:off x="2781301" y="1179514"/>
            <a:ext cx="977833"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版    本</a:t>
            </a:r>
          </a:p>
        </p:txBody>
      </p:sp>
      <p:sp>
        <p:nvSpPr>
          <p:cNvPr id="590884" name="Rectangle 36"/>
          <p:cNvSpPr>
            <a:spLocks noChangeArrowheads="1"/>
          </p:cNvSpPr>
          <p:nvPr/>
        </p:nvSpPr>
        <p:spPr bwMode="auto">
          <a:xfrm>
            <a:off x="4724401" y="1582739"/>
            <a:ext cx="3132269"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路    由    器    标    识    符</a:t>
            </a:r>
          </a:p>
        </p:txBody>
      </p:sp>
      <p:sp>
        <p:nvSpPr>
          <p:cNvPr id="590885" name="Rectangle 37"/>
          <p:cNvSpPr>
            <a:spLocks noChangeArrowheads="1"/>
          </p:cNvSpPr>
          <p:nvPr/>
        </p:nvSpPr>
        <p:spPr bwMode="auto">
          <a:xfrm>
            <a:off x="4838701" y="1179514"/>
            <a:ext cx="977833"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类    型</a:t>
            </a:r>
          </a:p>
        </p:txBody>
      </p:sp>
      <p:sp>
        <p:nvSpPr>
          <p:cNvPr id="590886" name="Rectangle 38"/>
          <p:cNvSpPr>
            <a:spLocks noChangeArrowheads="1"/>
          </p:cNvSpPr>
          <p:nvPr/>
        </p:nvSpPr>
        <p:spPr bwMode="auto">
          <a:xfrm>
            <a:off x="7283451" y="1179513"/>
            <a:ext cx="2036763" cy="39370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分    组    长    度</a:t>
            </a:r>
          </a:p>
        </p:txBody>
      </p:sp>
      <p:sp>
        <p:nvSpPr>
          <p:cNvPr id="590887" name="Rectangle 39"/>
          <p:cNvSpPr>
            <a:spLocks noChangeArrowheads="1"/>
          </p:cNvSpPr>
          <p:nvPr/>
        </p:nvSpPr>
        <p:spPr bwMode="auto">
          <a:xfrm>
            <a:off x="3554413" y="2322514"/>
            <a:ext cx="13753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检   验   和</a:t>
            </a:r>
          </a:p>
        </p:txBody>
      </p:sp>
      <p:sp>
        <p:nvSpPr>
          <p:cNvPr id="590888" name="Rectangle 40"/>
          <p:cNvSpPr>
            <a:spLocks noChangeArrowheads="1"/>
          </p:cNvSpPr>
          <p:nvPr/>
        </p:nvSpPr>
        <p:spPr bwMode="auto">
          <a:xfrm>
            <a:off x="5535613" y="2674938"/>
            <a:ext cx="1528762" cy="39370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鉴            别</a:t>
            </a:r>
          </a:p>
        </p:txBody>
      </p:sp>
      <p:sp>
        <p:nvSpPr>
          <p:cNvPr id="590889" name="Rectangle 41"/>
          <p:cNvSpPr>
            <a:spLocks noChangeArrowheads="1"/>
          </p:cNvSpPr>
          <p:nvPr/>
        </p:nvSpPr>
        <p:spPr bwMode="auto">
          <a:xfrm>
            <a:off x="1628775" y="765176"/>
            <a:ext cx="439224"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位</a:t>
            </a:r>
          </a:p>
        </p:txBody>
      </p:sp>
      <p:sp>
        <p:nvSpPr>
          <p:cNvPr id="590890" name="Rectangle 42"/>
          <p:cNvSpPr>
            <a:spLocks noChangeArrowheads="1"/>
          </p:cNvSpPr>
          <p:nvPr/>
        </p:nvSpPr>
        <p:spPr bwMode="auto">
          <a:xfrm>
            <a:off x="5535613" y="3044826"/>
            <a:ext cx="1542090"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鉴            别</a:t>
            </a:r>
          </a:p>
        </p:txBody>
      </p:sp>
      <p:sp>
        <p:nvSpPr>
          <p:cNvPr id="590891" name="Rectangle 43"/>
          <p:cNvSpPr>
            <a:spLocks noChangeArrowheads="1"/>
          </p:cNvSpPr>
          <p:nvPr/>
        </p:nvSpPr>
        <p:spPr bwMode="auto">
          <a:xfrm>
            <a:off x="5030788" y="1951039"/>
            <a:ext cx="2593660"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区    域    标    识    符</a:t>
            </a:r>
          </a:p>
        </p:txBody>
      </p:sp>
      <p:sp>
        <p:nvSpPr>
          <p:cNvPr id="590892" name="Rectangle 44"/>
          <p:cNvSpPr>
            <a:spLocks noChangeArrowheads="1"/>
          </p:cNvSpPr>
          <p:nvPr/>
        </p:nvSpPr>
        <p:spPr bwMode="auto">
          <a:xfrm>
            <a:off x="7305676" y="2322514"/>
            <a:ext cx="205505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鉴    别    类    型</a:t>
            </a:r>
          </a:p>
        </p:txBody>
      </p:sp>
      <p:sp>
        <p:nvSpPr>
          <p:cNvPr id="590893" name="Line 45"/>
          <p:cNvSpPr>
            <a:spLocks noChangeShapeType="1"/>
          </p:cNvSpPr>
          <p:nvPr/>
        </p:nvSpPr>
        <p:spPr bwMode="auto">
          <a:xfrm>
            <a:off x="6242051" y="2297114"/>
            <a:ext cx="4763" cy="376237"/>
          </a:xfrm>
          <a:prstGeom prst="line">
            <a:avLst/>
          </a:prstGeom>
          <a:noFill/>
          <a:ln w="12700">
            <a:solidFill>
              <a:schemeClr val="tx1"/>
            </a:solidFill>
            <a:round/>
            <a:headEnd/>
            <a:tailEnd/>
          </a:ln>
          <a:effectLst/>
        </p:spPr>
        <p:txBody>
          <a:bodyPr wrap="none" anchor="ctr"/>
          <a:lstStyle/>
          <a:p>
            <a:endParaRPr lang="zh-CN" altLang="en-US"/>
          </a:p>
        </p:txBody>
      </p:sp>
      <p:sp>
        <p:nvSpPr>
          <p:cNvPr id="590894" name="Line 46"/>
          <p:cNvSpPr>
            <a:spLocks noChangeShapeType="1"/>
          </p:cNvSpPr>
          <p:nvPr/>
        </p:nvSpPr>
        <p:spPr bwMode="auto">
          <a:xfrm flipH="1" flipV="1">
            <a:off x="4217988" y="4137025"/>
            <a:ext cx="500062" cy="1588"/>
          </a:xfrm>
          <a:prstGeom prst="line">
            <a:avLst/>
          </a:prstGeom>
          <a:noFill/>
          <a:ln w="9525">
            <a:solidFill>
              <a:schemeClr val="tx1"/>
            </a:solidFill>
            <a:round/>
            <a:headEnd type="none" w="sm" len="lg"/>
            <a:tailEnd type="triangle" w="sm" len="med"/>
          </a:ln>
          <a:effectLst/>
        </p:spPr>
        <p:txBody>
          <a:bodyPr wrap="none" anchor="ctr"/>
          <a:lstStyle/>
          <a:p>
            <a:endParaRPr lang="zh-CN" altLang="en-US"/>
          </a:p>
        </p:txBody>
      </p:sp>
      <p:sp>
        <p:nvSpPr>
          <p:cNvPr id="48" name="灯片编号占位符 47"/>
          <p:cNvSpPr>
            <a:spLocks noGrp="1"/>
          </p:cNvSpPr>
          <p:nvPr>
            <p:ph type="sldNum" sz="quarter" idx="12"/>
          </p:nvPr>
        </p:nvSpPr>
        <p:spPr/>
        <p:txBody>
          <a:bodyPr/>
          <a:lstStyle/>
          <a:p>
            <a:fld id="{D3A4A6D3-E7FD-4616-8E66-2F1A332385E9}" type="slidenum">
              <a:rPr lang="en-US" altLang="zh-CN" smtClean="0"/>
              <a:pPr/>
              <a:t>177</a:t>
            </a:fld>
            <a:endParaRPr lang="en-US" altLang="zh-CN"/>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ChangeArrowheads="1"/>
          </p:cNvSpPr>
          <p:nvPr>
            <p:ph type="title"/>
          </p:nvPr>
        </p:nvSpPr>
        <p:spPr>
          <a:xfrm>
            <a:off x="2443164" y="214314"/>
            <a:ext cx="8116887" cy="1462087"/>
          </a:xfrm>
        </p:spPr>
        <p:txBody>
          <a:bodyPr/>
          <a:lstStyle/>
          <a:p>
            <a:pPr algn="ctr"/>
            <a:r>
              <a:rPr lang="en-US" altLang="zh-CN"/>
              <a:t>2. OSPF </a:t>
            </a:r>
            <a:r>
              <a:rPr lang="zh-CN" altLang="en-US"/>
              <a:t>的五种分组类型 </a:t>
            </a:r>
          </a:p>
        </p:txBody>
      </p:sp>
      <p:sp>
        <p:nvSpPr>
          <p:cNvPr id="591875" name="Rectangle 3"/>
          <p:cNvSpPr>
            <a:spLocks noGrp="1" noChangeArrowheads="1"/>
          </p:cNvSpPr>
          <p:nvPr>
            <p:ph type="body" idx="1"/>
          </p:nvPr>
        </p:nvSpPr>
        <p:spPr>
          <a:xfrm>
            <a:off x="1919289" y="1916113"/>
            <a:ext cx="8675687" cy="4475162"/>
          </a:xfrm>
          <a:noFill/>
        </p:spPr>
        <p:txBody>
          <a:bodyPr/>
          <a:lstStyle/>
          <a:p>
            <a:r>
              <a:rPr lang="zh-CN" altLang="en-US" sz="2800"/>
              <a:t>类型</a:t>
            </a:r>
            <a:r>
              <a:rPr lang="en-US" altLang="zh-CN" sz="2800"/>
              <a:t>1</a:t>
            </a:r>
            <a:r>
              <a:rPr lang="zh-CN" altLang="en-US" sz="2800"/>
              <a:t>，问候</a:t>
            </a:r>
            <a:r>
              <a:rPr lang="en-US" altLang="zh-CN" sz="2800"/>
              <a:t>(Hello)</a:t>
            </a:r>
            <a:r>
              <a:rPr lang="zh-CN" altLang="en-US" sz="2800"/>
              <a:t>分组。</a:t>
            </a:r>
          </a:p>
          <a:p>
            <a:r>
              <a:rPr lang="zh-CN" altLang="en-US" sz="2800"/>
              <a:t>类型</a:t>
            </a:r>
            <a:r>
              <a:rPr lang="en-US" altLang="zh-CN" sz="2800"/>
              <a:t>2</a:t>
            </a:r>
            <a:r>
              <a:rPr lang="zh-CN" altLang="en-US" sz="2800"/>
              <a:t>，数据库描述</a:t>
            </a:r>
            <a:r>
              <a:rPr lang="en-US" altLang="zh-CN" sz="2800"/>
              <a:t>(Database Description)</a:t>
            </a:r>
            <a:r>
              <a:rPr lang="zh-CN" altLang="en-US" sz="2800"/>
              <a:t>分组。</a:t>
            </a:r>
          </a:p>
          <a:p>
            <a:r>
              <a:rPr lang="zh-CN" altLang="en-US" sz="2800"/>
              <a:t>类型</a:t>
            </a:r>
            <a:r>
              <a:rPr lang="en-US" altLang="zh-CN" sz="2800"/>
              <a:t>3</a:t>
            </a:r>
            <a:r>
              <a:rPr lang="zh-CN" altLang="en-US" sz="2800"/>
              <a:t>，链路状态请求</a:t>
            </a:r>
            <a:r>
              <a:rPr lang="en-US" altLang="zh-CN" sz="2800"/>
              <a:t>(Link State Request)</a:t>
            </a:r>
            <a:r>
              <a:rPr lang="zh-CN" altLang="en-US" sz="2800"/>
              <a:t>分组。</a:t>
            </a:r>
          </a:p>
          <a:p>
            <a:r>
              <a:rPr lang="zh-CN" altLang="en-US" sz="2800"/>
              <a:t>类型</a:t>
            </a:r>
            <a:r>
              <a:rPr lang="en-US" altLang="zh-CN" sz="2800"/>
              <a:t>4</a:t>
            </a:r>
            <a:r>
              <a:rPr lang="zh-CN" altLang="en-US" sz="2800"/>
              <a:t>，链路状态更新</a:t>
            </a:r>
            <a:r>
              <a:rPr lang="en-US" altLang="zh-CN" sz="2800"/>
              <a:t>(Link State Update)</a:t>
            </a:r>
            <a:r>
              <a:rPr lang="zh-CN" altLang="en-US" sz="2800"/>
              <a:t>分组，</a:t>
            </a:r>
          </a:p>
          <a:p>
            <a:pPr>
              <a:lnSpc>
                <a:spcPct val="90000"/>
              </a:lnSpc>
              <a:buFont typeface="Wingdings" pitchFamily="2" charset="2"/>
              <a:buNone/>
            </a:pPr>
            <a:r>
              <a:rPr lang="zh-CN" altLang="en-US" sz="2800"/>
              <a:t>                用洪泛法对全网更新链路状态。</a:t>
            </a:r>
          </a:p>
          <a:p>
            <a:r>
              <a:rPr lang="zh-CN" altLang="en-US" sz="2800"/>
              <a:t>类型</a:t>
            </a:r>
            <a:r>
              <a:rPr lang="en-US" altLang="zh-CN" sz="2800"/>
              <a:t>5</a:t>
            </a:r>
            <a:r>
              <a:rPr lang="zh-CN" altLang="en-US" sz="2800"/>
              <a:t>，链路状态确认</a:t>
            </a:r>
            <a:r>
              <a:rPr lang="en-US" altLang="zh-CN" sz="2800"/>
              <a:t>(Link State Acknowledgment)</a:t>
            </a:r>
          </a:p>
          <a:p>
            <a:pPr>
              <a:buFont typeface="Wingdings" pitchFamily="2" charset="2"/>
              <a:buNone/>
            </a:pPr>
            <a:r>
              <a:rPr lang="en-US" altLang="zh-CN" sz="2800"/>
              <a:t>                </a:t>
            </a:r>
            <a:r>
              <a:rPr lang="zh-CN" altLang="en-US" sz="2800"/>
              <a:t>分组。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178</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18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18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187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187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9187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918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5" grpId="0" build="p"/>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ChangeArrowheads="1"/>
          </p:cNvSpPr>
          <p:nvPr/>
        </p:nvSpPr>
        <p:spPr bwMode="auto">
          <a:xfrm>
            <a:off x="1524000" y="3284539"/>
            <a:ext cx="9107488" cy="1754187"/>
          </a:xfrm>
          <a:prstGeom prst="rect">
            <a:avLst/>
          </a:prstGeom>
          <a:solidFill>
            <a:srgbClr val="CCECFF"/>
          </a:solidFill>
          <a:ln w="9525">
            <a:noFill/>
            <a:miter lim="800000"/>
            <a:headEnd/>
            <a:tailEnd/>
          </a:ln>
          <a:effectLst/>
        </p:spPr>
        <p:txBody>
          <a:bodyPr wrap="none" anchor="ctr"/>
          <a:lstStyle/>
          <a:p>
            <a:endParaRPr lang="zh-CN" altLang="en-US"/>
          </a:p>
        </p:txBody>
      </p:sp>
      <p:sp>
        <p:nvSpPr>
          <p:cNvPr id="592899" name="Rectangle 3"/>
          <p:cNvSpPr>
            <a:spLocks noGrp="1" noChangeArrowheads="1"/>
          </p:cNvSpPr>
          <p:nvPr>
            <p:ph type="title"/>
          </p:nvPr>
        </p:nvSpPr>
        <p:spPr>
          <a:xfrm>
            <a:off x="2443164" y="214314"/>
            <a:ext cx="8116887" cy="1462087"/>
          </a:xfrm>
        </p:spPr>
        <p:txBody>
          <a:bodyPr/>
          <a:lstStyle/>
          <a:p>
            <a:pPr algn="ctr"/>
            <a:r>
              <a:rPr lang="en-US" altLang="zh-CN"/>
              <a:t>OSPF</a:t>
            </a:r>
            <a:r>
              <a:rPr lang="zh-CN" altLang="en-US"/>
              <a:t>的基本操作 </a:t>
            </a:r>
          </a:p>
        </p:txBody>
      </p:sp>
      <p:sp>
        <p:nvSpPr>
          <p:cNvPr id="592900" name="Line 4"/>
          <p:cNvSpPr>
            <a:spLocks noChangeShapeType="1"/>
          </p:cNvSpPr>
          <p:nvPr/>
        </p:nvSpPr>
        <p:spPr bwMode="auto">
          <a:xfrm>
            <a:off x="2986088" y="2274888"/>
            <a:ext cx="0" cy="1027112"/>
          </a:xfrm>
          <a:prstGeom prst="line">
            <a:avLst/>
          </a:prstGeom>
          <a:noFill/>
          <a:ln w="28575">
            <a:solidFill>
              <a:srgbClr val="333399"/>
            </a:solidFill>
            <a:round/>
            <a:headEnd type="triangle" w="med" len="lg"/>
            <a:tailEnd type="triangle" w="med" len="lg"/>
          </a:ln>
          <a:effectLst/>
        </p:spPr>
        <p:txBody>
          <a:bodyPr/>
          <a:lstStyle/>
          <a:p>
            <a:endParaRPr lang="zh-CN" altLang="en-US"/>
          </a:p>
        </p:txBody>
      </p:sp>
      <p:sp>
        <p:nvSpPr>
          <p:cNvPr id="592901" name="Rectangle 5"/>
          <p:cNvSpPr>
            <a:spLocks noChangeArrowheads="1"/>
          </p:cNvSpPr>
          <p:nvPr/>
        </p:nvSpPr>
        <p:spPr bwMode="auto">
          <a:xfrm>
            <a:off x="2292350" y="2579689"/>
            <a:ext cx="1428750" cy="325437"/>
          </a:xfrm>
          <a:prstGeom prst="rect">
            <a:avLst/>
          </a:prstGeom>
          <a:solidFill>
            <a:schemeClr val="bg1"/>
          </a:solidFill>
          <a:ln w="9525">
            <a:noFill/>
            <a:miter lim="800000"/>
            <a:headEnd/>
            <a:tailEnd/>
          </a:ln>
          <a:effectLst/>
        </p:spPr>
        <p:txBody>
          <a:bodyPr wrap="none" anchor="ctr"/>
          <a:lstStyle/>
          <a:p>
            <a:endParaRPr lang="zh-CN" altLang="en-US"/>
          </a:p>
        </p:txBody>
      </p:sp>
      <p:sp>
        <p:nvSpPr>
          <p:cNvPr id="592902" name="AutoShape 6"/>
          <p:cNvSpPr>
            <a:spLocks noChangeArrowheads="1"/>
          </p:cNvSpPr>
          <p:nvPr/>
        </p:nvSpPr>
        <p:spPr bwMode="auto">
          <a:xfrm rot="-5400000">
            <a:off x="6589714" y="300039"/>
            <a:ext cx="96837" cy="3887787"/>
          </a:xfrm>
          <a:prstGeom prst="can">
            <a:avLst>
              <a:gd name="adj" fmla="val 105945"/>
            </a:avLst>
          </a:prstGeom>
          <a:solidFill>
            <a:srgbClr val="333399"/>
          </a:solidFill>
          <a:ln w="9525">
            <a:solidFill>
              <a:schemeClr val="tx1"/>
            </a:solidFill>
            <a:round/>
            <a:headEnd/>
            <a:tailEnd/>
          </a:ln>
          <a:effectLst/>
        </p:spPr>
        <p:txBody>
          <a:bodyPr wrap="none" anchor="ctr"/>
          <a:lstStyle/>
          <a:p>
            <a:endParaRPr lang="zh-CN" altLang="en-US"/>
          </a:p>
        </p:txBody>
      </p:sp>
      <p:pic>
        <p:nvPicPr>
          <p:cNvPr id="592903" name="Picture 7"/>
          <p:cNvPicPr>
            <a:picLocks noChangeArrowheads="1"/>
          </p:cNvPicPr>
          <p:nvPr/>
        </p:nvPicPr>
        <p:blipFill>
          <a:blip r:embed="rId3" cstate="print"/>
          <a:srcRect/>
          <a:stretch>
            <a:fillRect/>
          </a:stretch>
        </p:blipFill>
        <p:spPr bwMode="auto">
          <a:xfrm>
            <a:off x="4313238" y="2036764"/>
            <a:ext cx="760412" cy="395287"/>
          </a:xfrm>
          <a:prstGeom prst="rect">
            <a:avLst/>
          </a:prstGeom>
          <a:noFill/>
          <a:ln w="12699">
            <a:noFill/>
            <a:miter lim="800000"/>
            <a:headEnd/>
            <a:tailEnd/>
          </a:ln>
          <a:effectLst/>
        </p:spPr>
      </p:pic>
      <p:pic>
        <p:nvPicPr>
          <p:cNvPr id="592904" name="Picture 8"/>
          <p:cNvPicPr>
            <a:picLocks noChangeArrowheads="1"/>
          </p:cNvPicPr>
          <p:nvPr/>
        </p:nvPicPr>
        <p:blipFill>
          <a:blip r:embed="rId3" cstate="print"/>
          <a:srcRect/>
          <a:stretch>
            <a:fillRect/>
          </a:stretch>
        </p:blipFill>
        <p:spPr bwMode="auto">
          <a:xfrm>
            <a:off x="8391526" y="2036764"/>
            <a:ext cx="758825" cy="395287"/>
          </a:xfrm>
          <a:prstGeom prst="rect">
            <a:avLst/>
          </a:prstGeom>
          <a:noFill/>
          <a:ln w="12699">
            <a:noFill/>
            <a:miter lim="800000"/>
            <a:headEnd/>
            <a:tailEnd/>
          </a:ln>
          <a:effectLst/>
        </p:spPr>
      </p:pic>
      <p:grpSp>
        <p:nvGrpSpPr>
          <p:cNvPr id="592905" name="Group 9"/>
          <p:cNvGrpSpPr>
            <a:grpSpLocks/>
          </p:cNvGrpSpPr>
          <p:nvPr/>
        </p:nvGrpSpPr>
        <p:grpSpPr bwMode="auto">
          <a:xfrm>
            <a:off x="4787901" y="2352676"/>
            <a:ext cx="3889375" cy="398463"/>
            <a:chOff x="2056" y="1482"/>
            <a:chExt cx="2450" cy="251"/>
          </a:xfrm>
        </p:grpSpPr>
        <p:sp>
          <p:nvSpPr>
            <p:cNvPr id="592906" name="Text Box 10"/>
            <p:cNvSpPr txBox="1">
              <a:spLocks noChangeArrowheads="1"/>
            </p:cNvSpPr>
            <p:nvPr/>
          </p:nvSpPr>
          <p:spPr bwMode="auto">
            <a:xfrm>
              <a:off x="2991" y="1482"/>
              <a:ext cx="436" cy="251"/>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问候</a:t>
              </a:r>
            </a:p>
          </p:txBody>
        </p:sp>
        <p:sp>
          <p:nvSpPr>
            <p:cNvPr id="592907" name="Line 11"/>
            <p:cNvSpPr>
              <a:spLocks noChangeShapeType="1"/>
            </p:cNvSpPr>
            <p:nvPr/>
          </p:nvSpPr>
          <p:spPr bwMode="auto">
            <a:xfrm>
              <a:off x="2056" y="1731"/>
              <a:ext cx="2450" cy="0"/>
            </a:xfrm>
            <a:prstGeom prst="line">
              <a:avLst/>
            </a:prstGeom>
            <a:noFill/>
            <a:ln w="28575">
              <a:solidFill>
                <a:srgbClr val="333399"/>
              </a:solidFill>
              <a:round/>
              <a:headEnd/>
              <a:tailEnd type="triangle" w="med" len="lg"/>
            </a:ln>
            <a:effectLst/>
          </p:spPr>
          <p:txBody>
            <a:bodyPr/>
            <a:lstStyle/>
            <a:p>
              <a:endParaRPr lang="zh-CN" altLang="en-US"/>
            </a:p>
          </p:txBody>
        </p:sp>
      </p:grpSp>
      <p:grpSp>
        <p:nvGrpSpPr>
          <p:cNvPr id="592908" name="Group 12"/>
          <p:cNvGrpSpPr>
            <a:grpSpLocks/>
          </p:cNvGrpSpPr>
          <p:nvPr/>
        </p:nvGrpSpPr>
        <p:grpSpPr bwMode="auto">
          <a:xfrm>
            <a:off x="4787901" y="2735264"/>
            <a:ext cx="3889375" cy="407987"/>
            <a:chOff x="2056" y="1723"/>
            <a:chExt cx="2450" cy="257"/>
          </a:xfrm>
        </p:grpSpPr>
        <p:sp>
          <p:nvSpPr>
            <p:cNvPr id="592909" name="Line 13"/>
            <p:cNvSpPr>
              <a:spLocks noChangeShapeType="1"/>
            </p:cNvSpPr>
            <p:nvPr/>
          </p:nvSpPr>
          <p:spPr bwMode="auto">
            <a:xfrm flipH="1">
              <a:off x="2056" y="1980"/>
              <a:ext cx="2450" cy="0"/>
            </a:xfrm>
            <a:prstGeom prst="line">
              <a:avLst/>
            </a:prstGeom>
            <a:noFill/>
            <a:ln w="28575">
              <a:solidFill>
                <a:srgbClr val="333399"/>
              </a:solidFill>
              <a:round/>
              <a:headEnd/>
              <a:tailEnd type="triangle" w="med" len="lg"/>
            </a:ln>
            <a:effectLst/>
          </p:spPr>
          <p:txBody>
            <a:bodyPr/>
            <a:lstStyle/>
            <a:p>
              <a:endParaRPr lang="zh-CN" altLang="en-US"/>
            </a:p>
          </p:txBody>
        </p:sp>
        <p:sp>
          <p:nvSpPr>
            <p:cNvPr id="592910" name="Text Box 14"/>
            <p:cNvSpPr txBox="1">
              <a:spLocks noChangeArrowheads="1"/>
            </p:cNvSpPr>
            <p:nvPr/>
          </p:nvSpPr>
          <p:spPr bwMode="auto">
            <a:xfrm>
              <a:off x="2987" y="1723"/>
              <a:ext cx="436" cy="251"/>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问候</a:t>
              </a:r>
            </a:p>
          </p:txBody>
        </p:sp>
      </p:grpSp>
      <p:grpSp>
        <p:nvGrpSpPr>
          <p:cNvPr id="592911" name="Group 15"/>
          <p:cNvGrpSpPr>
            <a:grpSpLocks/>
          </p:cNvGrpSpPr>
          <p:nvPr/>
        </p:nvGrpSpPr>
        <p:grpSpPr bwMode="auto">
          <a:xfrm>
            <a:off x="4787901" y="3298825"/>
            <a:ext cx="3889375" cy="400050"/>
            <a:chOff x="2056" y="2078"/>
            <a:chExt cx="2450" cy="252"/>
          </a:xfrm>
        </p:grpSpPr>
        <p:sp>
          <p:nvSpPr>
            <p:cNvPr id="592912" name="Line 16"/>
            <p:cNvSpPr>
              <a:spLocks noChangeShapeType="1"/>
            </p:cNvSpPr>
            <p:nvPr/>
          </p:nvSpPr>
          <p:spPr bwMode="auto">
            <a:xfrm>
              <a:off x="2056" y="2328"/>
              <a:ext cx="2450" cy="0"/>
            </a:xfrm>
            <a:prstGeom prst="line">
              <a:avLst/>
            </a:prstGeom>
            <a:noFill/>
            <a:ln w="28575">
              <a:solidFill>
                <a:srgbClr val="333399"/>
              </a:solidFill>
              <a:round/>
              <a:headEnd/>
              <a:tailEnd type="triangle" w="med" len="lg"/>
            </a:ln>
            <a:effectLst/>
          </p:spPr>
          <p:txBody>
            <a:bodyPr/>
            <a:lstStyle/>
            <a:p>
              <a:endParaRPr lang="zh-CN" altLang="en-US"/>
            </a:p>
          </p:txBody>
        </p:sp>
        <p:sp>
          <p:nvSpPr>
            <p:cNvPr id="592913" name="Text Box 17"/>
            <p:cNvSpPr txBox="1">
              <a:spLocks noChangeArrowheads="1"/>
            </p:cNvSpPr>
            <p:nvPr/>
          </p:nvSpPr>
          <p:spPr bwMode="auto">
            <a:xfrm>
              <a:off x="2713" y="2078"/>
              <a:ext cx="924" cy="252"/>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数据库描述</a:t>
              </a:r>
            </a:p>
          </p:txBody>
        </p:sp>
      </p:grpSp>
      <p:grpSp>
        <p:nvGrpSpPr>
          <p:cNvPr id="592914" name="Group 18"/>
          <p:cNvGrpSpPr>
            <a:grpSpLocks/>
          </p:cNvGrpSpPr>
          <p:nvPr/>
        </p:nvGrpSpPr>
        <p:grpSpPr bwMode="auto">
          <a:xfrm>
            <a:off x="4787901" y="3683000"/>
            <a:ext cx="3889375" cy="407988"/>
            <a:chOff x="2056" y="2320"/>
            <a:chExt cx="2450" cy="257"/>
          </a:xfrm>
        </p:grpSpPr>
        <p:sp>
          <p:nvSpPr>
            <p:cNvPr id="592915" name="Line 19"/>
            <p:cNvSpPr>
              <a:spLocks noChangeShapeType="1"/>
            </p:cNvSpPr>
            <p:nvPr/>
          </p:nvSpPr>
          <p:spPr bwMode="auto">
            <a:xfrm flipH="1">
              <a:off x="2056" y="2577"/>
              <a:ext cx="2450" cy="0"/>
            </a:xfrm>
            <a:prstGeom prst="line">
              <a:avLst/>
            </a:prstGeom>
            <a:noFill/>
            <a:ln w="28575">
              <a:solidFill>
                <a:srgbClr val="333399"/>
              </a:solidFill>
              <a:round/>
              <a:headEnd/>
              <a:tailEnd type="triangle" w="med" len="lg"/>
            </a:ln>
            <a:effectLst/>
          </p:spPr>
          <p:txBody>
            <a:bodyPr/>
            <a:lstStyle/>
            <a:p>
              <a:endParaRPr lang="zh-CN" altLang="en-US"/>
            </a:p>
          </p:txBody>
        </p:sp>
        <p:sp>
          <p:nvSpPr>
            <p:cNvPr id="592916" name="Text Box 20"/>
            <p:cNvSpPr txBox="1">
              <a:spLocks noChangeArrowheads="1"/>
            </p:cNvSpPr>
            <p:nvPr/>
          </p:nvSpPr>
          <p:spPr bwMode="auto">
            <a:xfrm>
              <a:off x="2713" y="2320"/>
              <a:ext cx="924" cy="252"/>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数据库描述</a:t>
              </a:r>
            </a:p>
          </p:txBody>
        </p:sp>
      </p:grpSp>
      <p:grpSp>
        <p:nvGrpSpPr>
          <p:cNvPr id="592917" name="Group 21"/>
          <p:cNvGrpSpPr>
            <a:grpSpLocks/>
          </p:cNvGrpSpPr>
          <p:nvPr/>
        </p:nvGrpSpPr>
        <p:grpSpPr bwMode="auto">
          <a:xfrm>
            <a:off x="4787901" y="4078288"/>
            <a:ext cx="3889375" cy="406400"/>
            <a:chOff x="2056" y="2569"/>
            <a:chExt cx="2450" cy="256"/>
          </a:xfrm>
        </p:grpSpPr>
        <p:sp>
          <p:nvSpPr>
            <p:cNvPr id="592918" name="Line 22"/>
            <p:cNvSpPr>
              <a:spLocks noChangeShapeType="1"/>
            </p:cNvSpPr>
            <p:nvPr/>
          </p:nvSpPr>
          <p:spPr bwMode="auto">
            <a:xfrm>
              <a:off x="2056" y="2825"/>
              <a:ext cx="2450" cy="0"/>
            </a:xfrm>
            <a:prstGeom prst="line">
              <a:avLst/>
            </a:prstGeom>
            <a:noFill/>
            <a:ln w="28575">
              <a:solidFill>
                <a:srgbClr val="333399"/>
              </a:solidFill>
              <a:round/>
              <a:headEnd/>
              <a:tailEnd type="triangle" w="med" len="lg"/>
            </a:ln>
            <a:effectLst/>
          </p:spPr>
          <p:txBody>
            <a:bodyPr/>
            <a:lstStyle/>
            <a:p>
              <a:endParaRPr lang="zh-CN" altLang="en-US"/>
            </a:p>
          </p:txBody>
        </p:sp>
        <p:sp>
          <p:nvSpPr>
            <p:cNvPr id="592919" name="Text Box 23"/>
            <p:cNvSpPr txBox="1">
              <a:spLocks noChangeArrowheads="1"/>
            </p:cNvSpPr>
            <p:nvPr/>
          </p:nvSpPr>
          <p:spPr bwMode="auto">
            <a:xfrm>
              <a:off x="2713" y="2569"/>
              <a:ext cx="924" cy="252"/>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数据库描述</a:t>
              </a:r>
            </a:p>
          </p:txBody>
        </p:sp>
      </p:grpSp>
      <p:grpSp>
        <p:nvGrpSpPr>
          <p:cNvPr id="592920" name="Group 24"/>
          <p:cNvGrpSpPr>
            <a:grpSpLocks/>
          </p:cNvGrpSpPr>
          <p:nvPr/>
        </p:nvGrpSpPr>
        <p:grpSpPr bwMode="auto">
          <a:xfrm>
            <a:off x="4787901" y="4464051"/>
            <a:ext cx="3889375" cy="417513"/>
            <a:chOff x="2056" y="2812"/>
            <a:chExt cx="2450" cy="263"/>
          </a:xfrm>
        </p:grpSpPr>
        <p:sp>
          <p:nvSpPr>
            <p:cNvPr id="592921" name="Line 25"/>
            <p:cNvSpPr>
              <a:spLocks noChangeShapeType="1"/>
            </p:cNvSpPr>
            <p:nvPr/>
          </p:nvSpPr>
          <p:spPr bwMode="auto">
            <a:xfrm flipH="1">
              <a:off x="2056" y="3075"/>
              <a:ext cx="2450" cy="0"/>
            </a:xfrm>
            <a:prstGeom prst="line">
              <a:avLst/>
            </a:prstGeom>
            <a:noFill/>
            <a:ln w="28575">
              <a:solidFill>
                <a:srgbClr val="333399"/>
              </a:solidFill>
              <a:round/>
              <a:headEnd/>
              <a:tailEnd type="triangle" w="med" len="lg"/>
            </a:ln>
            <a:effectLst/>
          </p:spPr>
          <p:txBody>
            <a:bodyPr/>
            <a:lstStyle/>
            <a:p>
              <a:endParaRPr lang="zh-CN" altLang="en-US"/>
            </a:p>
          </p:txBody>
        </p:sp>
        <p:sp>
          <p:nvSpPr>
            <p:cNvPr id="592922" name="Text Box 26"/>
            <p:cNvSpPr txBox="1">
              <a:spLocks noChangeArrowheads="1"/>
            </p:cNvSpPr>
            <p:nvPr/>
          </p:nvSpPr>
          <p:spPr bwMode="auto">
            <a:xfrm>
              <a:off x="2713" y="2812"/>
              <a:ext cx="924" cy="252"/>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数据库描述</a:t>
              </a:r>
            </a:p>
          </p:txBody>
        </p:sp>
      </p:grpSp>
      <p:grpSp>
        <p:nvGrpSpPr>
          <p:cNvPr id="592923" name="Group 27"/>
          <p:cNvGrpSpPr>
            <a:grpSpLocks/>
          </p:cNvGrpSpPr>
          <p:nvPr/>
        </p:nvGrpSpPr>
        <p:grpSpPr bwMode="auto">
          <a:xfrm>
            <a:off x="4787901" y="5051426"/>
            <a:ext cx="3889375" cy="396875"/>
            <a:chOff x="2056" y="3182"/>
            <a:chExt cx="2450" cy="250"/>
          </a:xfrm>
        </p:grpSpPr>
        <p:sp>
          <p:nvSpPr>
            <p:cNvPr id="592924" name="Line 28"/>
            <p:cNvSpPr>
              <a:spLocks noChangeShapeType="1"/>
            </p:cNvSpPr>
            <p:nvPr/>
          </p:nvSpPr>
          <p:spPr bwMode="auto">
            <a:xfrm>
              <a:off x="2056" y="3423"/>
              <a:ext cx="2450" cy="0"/>
            </a:xfrm>
            <a:prstGeom prst="line">
              <a:avLst/>
            </a:prstGeom>
            <a:noFill/>
            <a:ln w="28575">
              <a:solidFill>
                <a:srgbClr val="333399"/>
              </a:solidFill>
              <a:round/>
              <a:headEnd/>
              <a:tailEnd type="triangle" w="med" len="lg"/>
            </a:ln>
            <a:effectLst/>
          </p:spPr>
          <p:txBody>
            <a:bodyPr/>
            <a:lstStyle/>
            <a:p>
              <a:endParaRPr lang="zh-CN" altLang="en-US"/>
            </a:p>
          </p:txBody>
        </p:sp>
        <p:sp>
          <p:nvSpPr>
            <p:cNvPr id="592925" name="Text Box 29"/>
            <p:cNvSpPr txBox="1">
              <a:spLocks noChangeArrowheads="1"/>
            </p:cNvSpPr>
            <p:nvPr/>
          </p:nvSpPr>
          <p:spPr bwMode="auto">
            <a:xfrm>
              <a:off x="2624" y="3182"/>
              <a:ext cx="1076" cy="250"/>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链路状态请求</a:t>
              </a:r>
            </a:p>
          </p:txBody>
        </p:sp>
      </p:grpSp>
      <p:grpSp>
        <p:nvGrpSpPr>
          <p:cNvPr id="592926" name="Group 30"/>
          <p:cNvGrpSpPr>
            <a:grpSpLocks/>
          </p:cNvGrpSpPr>
          <p:nvPr/>
        </p:nvGrpSpPr>
        <p:grpSpPr bwMode="auto">
          <a:xfrm>
            <a:off x="4787901" y="5448308"/>
            <a:ext cx="3889375" cy="400051"/>
            <a:chOff x="2056" y="3432"/>
            <a:chExt cx="2450" cy="252"/>
          </a:xfrm>
        </p:grpSpPr>
        <p:sp>
          <p:nvSpPr>
            <p:cNvPr id="592927" name="Line 31"/>
            <p:cNvSpPr>
              <a:spLocks noChangeShapeType="1"/>
            </p:cNvSpPr>
            <p:nvPr/>
          </p:nvSpPr>
          <p:spPr bwMode="auto">
            <a:xfrm flipH="1">
              <a:off x="2056" y="3672"/>
              <a:ext cx="2450" cy="0"/>
            </a:xfrm>
            <a:prstGeom prst="line">
              <a:avLst/>
            </a:prstGeom>
            <a:noFill/>
            <a:ln w="28575">
              <a:solidFill>
                <a:srgbClr val="333399"/>
              </a:solidFill>
              <a:round/>
              <a:headEnd/>
              <a:tailEnd type="triangle" w="med" len="lg"/>
            </a:ln>
            <a:effectLst/>
          </p:spPr>
          <p:txBody>
            <a:bodyPr/>
            <a:lstStyle/>
            <a:p>
              <a:endParaRPr lang="zh-CN" altLang="en-US"/>
            </a:p>
          </p:txBody>
        </p:sp>
        <p:sp>
          <p:nvSpPr>
            <p:cNvPr id="592928" name="Text Box 32"/>
            <p:cNvSpPr txBox="1">
              <a:spLocks noChangeArrowheads="1"/>
            </p:cNvSpPr>
            <p:nvPr/>
          </p:nvSpPr>
          <p:spPr bwMode="auto">
            <a:xfrm>
              <a:off x="2629" y="3432"/>
              <a:ext cx="1086" cy="252"/>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链路状态更新</a:t>
              </a:r>
            </a:p>
          </p:txBody>
        </p:sp>
      </p:grpSp>
      <p:sp>
        <p:nvSpPr>
          <p:cNvPr id="592929" name="Line 33"/>
          <p:cNvSpPr>
            <a:spLocks noChangeShapeType="1"/>
          </p:cNvSpPr>
          <p:nvPr/>
        </p:nvSpPr>
        <p:spPr bwMode="auto">
          <a:xfrm>
            <a:off x="1909763" y="5051425"/>
            <a:ext cx="7715250" cy="0"/>
          </a:xfrm>
          <a:prstGeom prst="line">
            <a:avLst/>
          </a:prstGeom>
          <a:noFill/>
          <a:ln w="19050">
            <a:solidFill>
              <a:srgbClr val="333399"/>
            </a:solidFill>
            <a:prstDash val="dash"/>
            <a:round/>
            <a:headEnd/>
            <a:tailEnd/>
          </a:ln>
          <a:effectLst/>
        </p:spPr>
        <p:txBody>
          <a:bodyPr/>
          <a:lstStyle/>
          <a:p>
            <a:endParaRPr lang="zh-CN" altLang="en-US"/>
          </a:p>
        </p:txBody>
      </p:sp>
      <p:sp>
        <p:nvSpPr>
          <p:cNvPr id="592930" name="Line 34"/>
          <p:cNvSpPr>
            <a:spLocks noChangeShapeType="1"/>
          </p:cNvSpPr>
          <p:nvPr/>
        </p:nvSpPr>
        <p:spPr bwMode="auto">
          <a:xfrm>
            <a:off x="1941513" y="3302000"/>
            <a:ext cx="7683500" cy="0"/>
          </a:xfrm>
          <a:prstGeom prst="line">
            <a:avLst/>
          </a:prstGeom>
          <a:noFill/>
          <a:ln w="19050">
            <a:solidFill>
              <a:srgbClr val="333399"/>
            </a:solidFill>
            <a:prstDash val="dash"/>
            <a:round/>
            <a:headEnd/>
            <a:tailEnd/>
          </a:ln>
          <a:effectLst/>
        </p:spPr>
        <p:txBody>
          <a:bodyPr/>
          <a:lstStyle/>
          <a:p>
            <a:endParaRPr lang="zh-CN" altLang="en-US"/>
          </a:p>
        </p:txBody>
      </p:sp>
      <p:grpSp>
        <p:nvGrpSpPr>
          <p:cNvPr id="592931" name="Group 35"/>
          <p:cNvGrpSpPr>
            <a:grpSpLocks/>
          </p:cNvGrpSpPr>
          <p:nvPr/>
        </p:nvGrpSpPr>
        <p:grpSpPr bwMode="auto">
          <a:xfrm>
            <a:off x="4787901" y="5842008"/>
            <a:ext cx="3889375" cy="400051"/>
            <a:chOff x="2056" y="3680"/>
            <a:chExt cx="2450" cy="252"/>
          </a:xfrm>
        </p:grpSpPr>
        <p:sp>
          <p:nvSpPr>
            <p:cNvPr id="592932" name="Line 36"/>
            <p:cNvSpPr>
              <a:spLocks noChangeShapeType="1"/>
            </p:cNvSpPr>
            <p:nvPr/>
          </p:nvSpPr>
          <p:spPr bwMode="auto">
            <a:xfrm>
              <a:off x="2056" y="3920"/>
              <a:ext cx="2450" cy="0"/>
            </a:xfrm>
            <a:prstGeom prst="line">
              <a:avLst/>
            </a:prstGeom>
            <a:noFill/>
            <a:ln w="28575">
              <a:solidFill>
                <a:srgbClr val="333399"/>
              </a:solidFill>
              <a:round/>
              <a:headEnd/>
              <a:tailEnd type="triangle" w="med" len="lg"/>
            </a:ln>
            <a:effectLst/>
          </p:spPr>
          <p:txBody>
            <a:bodyPr/>
            <a:lstStyle/>
            <a:p>
              <a:endParaRPr lang="zh-CN" altLang="en-US"/>
            </a:p>
          </p:txBody>
        </p:sp>
        <p:sp>
          <p:nvSpPr>
            <p:cNvPr id="592933" name="Text Box 37"/>
            <p:cNvSpPr txBox="1">
              <a:spLocks noChangeArrowheads="1"/>
            </p:cNvSpPr>
            <p:nvPr/>
          </p:nvSpPr>
          <p:spPr bwMode="auto">
            <a:xfrm>
              <a:off x="2629" y="3680"/>
              <a:ext cx="1086" cy="252"/>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链路状态确认</a:t>
              </a:r>
            </a:p>
          </p:txBody>
        </p:sp>
      </p:grpSp>
      <p:sp>
        <p:nvSpPr>
          <p:cNvPr id="592934" name="Text Box 38"/>
          <p:cNvSpPr txBox="1">
            <a:spLocks noChangeArrowheads="1"/>
          </p:cNvSpPr>
          <p:nvPr/>
        </p:nvSpPr>
        <p:spPr bwMode="auto">
          <a:xfrm>
            <a:off x="2265363" y="2525713"/>
            <a:ext cx="1454150" cy="398462"/>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确定可达性</a:t>
            </a:r>
          </a:p>
        </p:txBody>
      </p:sp>
      <p:grpSp>
        <p:nvGrpSpPr>
          <p:cNvPr id="592935" name="Group 39"/>
          <p:cNvGrpSpPr>
            <a:grpSpLocks/>
          </p:cNvGrpSpPr>
          <p:nvPr/>
        </p:nvGrpSpPr>
        <p:grpSpPr bwMode="auto">
          <a:xfrm>
            <a:off x="1865314" y="3302001"/>
            <a:ext cx="2236787" cy="1738313"/>
            <a:chOff x="215" y="2080"/>
            <a:chExt cx="1409" cy="1095"/>
          </a:xfrm>
        </p:grpSpPr>
        <p:sp>
          <p:nvSpPr>
            <p:cNvPr id="592936" name="Line 40"/>
            <p:cNvSpPr>
              <a:spLocks noChangeShapeType="1"/>
            </p:cNvSpPr>
            <p:nvPr/>
          </p:nvSpPr>
          <p:spPr bwMode="auto">
            <a:xfrm>
              <a:off x="921" y="2080"/>
              <a:ext cx="0" cy="1095"/>
            </a:xfrm>
            <a:prstGeom prst="line">
              <a:avLst/>
            </a:prstGeom>
            <a:noFill/>
            <a:ln w="28575">
              <a:solidFill>
                <a:srgbClr val="333399"/>
              </a:solidFill>
              <a:round/>
              <a:headEnd type="triangle" w="med" len="lg"/>
              <a:tailEnd type="triangle" w="med" len="lg"/>
            </a:ln>
            <a:effectLst/>
          </p:spPr>
          <p:txBody>
            <a:bodyPr/>
            <a:lstStyle/>
            <a:p>
              <a:endParaRPr lang="zh-CN" altLang="en-US"/>
            </a:p>
          </p:txBody>
        </p:sp>
        <p:sp>
          <p:nvSpPr>
            <p:cNvPr id="592937" name="Text Box 41"/>
            <p:cNvSpPr txBox="1">
              <a:spLocks noChangeArrowheads="1"/>
            </p:cNvSpPr>
            <p:nvPr/>
          </p:nvSpPr>
          <p:spPr bwMode="auto">
            <a:xfrm>
              <a:off x="215" y="2469"/>
              <a:ext cx="1409" cy="252"/>
            </a:xfrm>
            <a:prstGeom prst="rect">
              <a:avLst/>
            </a:prstGeom>
            <a:solidFill>
              <a:srgbClr val="CCECFF"/>
            </a:solidFill>
            <a:ln w="9525">
              <a:noFill/>
              <a:miter lim="800000"/>
              <a:headEnd/>
              <a:tailEnd/>
            </a:ln>
            <a:effectLst/>
          </p:spPr>
          <p:txBody>
            <a:bodyPr wrap="none">
              <a:spAutoFit/>
            </a:bodyPr>
            <a:lstStyle/>
            <a:p>
              <a:r>
                <a:rPr kumimoji="1" lang="zh-CN" altLang="en-US" sz="2000">
                  <a:solidFill>
                    <a:srgbClr val="333399"/>
                  </a:solidFill>
                  <a:latin typeface="Arial" charset="0"/>
                </a:rPr>
                <a:t>达到数据库的同步</a:t>
              </a:r>
            </a:p>
          </p:txBody>
        </p:sp>
      </p:grpSp>
      <p:sp>
        <p:nvSpPr>
          <p:cNvPr id="592938" name="Line 42"/>
          <p:cNvSpPr>
            <a:spLocks noChangeShapeType="1"/>
          </p:cNvSpPr>
          <p:nvPr/>
        </p:nvSpPr>
        <p:spPr bwMode="auto">
          <a:xfrm>
            <a:off x="1941513" y="6381750"/>
            <a:ext cx="7683500" cy="0"/>
          </a:xfrm>
          <a:prstGeom prst="line">
            <a:avLst/>
          </a:prstGeom>
          <a:noFill/>
          <a:ln w="19050">
            <a:solidFill>
              <a:srgbClr val="333399"/>
            </a:solidFill>
            <a:prstDash val="dash"/>
            <a:round/>
            <a:headEnd/>
            <a:tailEnd/>
          </a:ln>
          <a:effectLst/>
        </p:spPr>
        <p:txBody>
          <a:bodyPr/>
          <a:lstStyle/>
          <a:p>
            <a:endParaRPr lang="zh-CN" altLang="en-US"/>
          </a:p>
        </p:txBody>
      </p:sp>
      <p:sp>
        <p:nvSpPr>
          <p:cNvPr id="592939" name="Line 43"/>
          <p:cNvSpPr>
            <a:spLocks noChangeShapeType="1"/>
          </p:cNvSpPr>
          <p:nvPr/>
        </p:nvSpPr>
        <p:spPr bwMode="auto">
          <a:xfrm>
            <a:off x="1941513" y="2274888"/>
            <a:ext cx="2278062" cy="0"/>
          </a:xfrm>
          <a:prstGeom prst="line">
            <a:avLst/>
          </a:prstGeom>
          <a:noFill/>
          <a:ln w="19050">
            <a:solidFill>
              <a:srgbClr val="333399"/>
            </a:solidFill>
            <a:prstDash val="dash"/>
            <a:round/>
            <a:headEnd/>
            <a:tailEnd/>
          </a:ln>
          <a:effectLst/>
        </p:spPr>
        <p:txBody>
          <a:bodyPr/>
          <a:lstStyle/>
          <a:p>
            <a:endParaRPr lang="zh-CN" altLang="en-US"/>
          </a:p>
        </p:txBody>
      </p:sp>
      <p:grpSp>
        <p:nvGrpSpPr>
          <p:cNvPr id="592940" name="Group 44"/>
          <p:cNvGrpSpPr>
            <a:grpSpLocks/>
          </p:cNvGrpSpPr>
          <p:nvPr/>
        </p:nvGrpSpPr>
        <p:grpSpPr bwMode="auto">
          <a:xfrm>
            <a:off x="2047876" y="5040314"/>
            <a:ext cx="1979613" cy="1341437"/>
            <a:chOff x="330" y="3175"/>
            <a:chExt cx="1247" cy="845"/>
          </a:xfrm>
        </p:grpSpPr>
        <p:sp>
          <p:nvSpPr>
            <p:cNvPr id="592941" name="Line 45"/>
            <p:cNvSpPr>
              <a:spLocks noChangeShapeType="1"/>
            </p:cNvSpPr>
            <p:nvPr/>
          </p:nvSpPr>
          <p:spPr bwMode="auto">
            <a:xfrm>
              <a:off x="921" y="3175"/>
              <a:ext cx="0" cy="845"/>
            </a:xfrm>
            <a:prstGeom prst="line">
              <a:avLst/>
            </a:prstGeom>
            <a:noFill/>
            <a:ln w="28575">
              <a:solidFill>
                <a:srgbClr val="333399"/>
              </a:solidFill>
              <a:round/>
              <a:headEnd type="triangle" w="med" len="lg"/>
              <a:tailEnd type="triangle" w="med" len="lg"/>
            </a:ln>
            <a:effectLst/>
          </p:spPr>
          <p:txBody>
            <a:bodyPr/>
            <a:lstStyle/>
            <a:p>
              <a:endParaRPr lang="zh-CN" altLang="en-US"/>
            </a:p>
          </p:txBody>
        </p:sp>
        <p:sp>
          <p:nvSpPr>
            <p:cNvPr id="592942" name="Text Box 46"/>
            <p:cNvSpPr txBox="1">
              <a:spLocks noChangeArrowheads="1"/>
            </p:cNvSpPr>
            <p:nvPr/>
          </p:nvSpPr>
          <p:spPr bwMode="auto">
            <a:xfrm>
              <a:off x="330" y="3414"/>
              <a:ext cx="1247" cy="252"/>
            </a:xfrm>
            <a:prstGeom prst="rect">
              <a:avLst/>
            </a:prstGeom>
            <a:solidFill>
              <a:schemeClr val="bg1"/>
            </a:solidFill>
            <a:ln w="9525">
              <a:noFill/>
              <a:miter lim="800000"/>
              <a:headEnd/>
              <a:tailEnd/>
            </a:ln>
            <a:effectLst/>
          </p:spPr>
          <p:txBody>
            <a:bodyPr wrap="none">
              <a:spAutoFit/>
            </a:bodyPr>
            <a:lstStyle/>
            <a:p>
              <a:r>
                <a:rPr kumimoji="1" lang="zh-CN" altLang="en-US" sz="2000">
                  <a:solidFill>
                    <a:srgbClr val="333399"/>
                  </a:solidFill>
                  <a:latin typeface="Arial" charset="0"/>
                </a:rPr>
                <a:t>新情况下的同步</a:t>
              </a:r>
            </a:p>
          </p:txBody>
        </p:sp>
      </p:grpSp>
      <p:sp>
        <p:nvSpPr>
          <p:cNvPr id="49" name="灯片编号占位符 48"/>
          <p:cNvSpPr>
            <a:spLocks noGrp="1"/>
          </p:cNvSpPr>
          <p:nvPr>
            <p:ph type="sldNum" sz="quarter" idx="12"/>
          </p:nvPr>
        </p:nvSpPr>
        <p:spPr/>
        <p:txBody>
          <a:bodyPr/>
          <a:lstStyle/>
          <a:p>
            <a:fld id="{E4E48599-B357-448A-84B1-94919B60A458}" type="slidenum">
              <a:rPr lang="en-US" altLang="zh-CN" smtClean="0"/>
              <a:pPr/>
              <a:t>179</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29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2900"/>
                                        </p:tgtEl>
                                        <p:attrNameLst>
                                          <p:attrName>style.visibility</p:attrName>
                                        </p:attrNameLst>
                                      </p:cBhvr>
                                      <p:to>
                                        <p:strVal val="visible"/>
                                      </p:to>
                                    </p:set>
                                  </p:childTnLst>
                                </p:cTn>
                              </p:par>
                            </p:childTnLst>
                          </p:cTn>
                        </p:par>
                        <p:par>
                          <p:cTn id="9" fill="hold">
                            <p:stCondLst>
                              <p:cond delay="0"/>
                            </p:stCondLst>
                            <p:childTnLst>
                              <p:par>
                                <p:cTn id="10" presetID="22" presetClass="entr" presetSubtype="8" fill="hold" nodeType="afterEffect">
                                  <p:stCondLst>
                                    <p:cond delay="0"/>
                                  </p:stCondLst>
                                  <p:childTnLst>
                                    <p:set>
                                      <p:cBhvr>
                                        <p:cTn id="11" dur="1" fill="hold">
                                          <p:stCondLst>
                                            <p:cond delay="0"/>
                                          </p:stCondLst>
                                        </p:cTn>
                                        <p:tgtEl>
                                          <p:spTgt spid="592905"/>
                                        </p:tgtEl>
                                        <p:attrNameLst>
                                          <p:attrName>style.visibility</p:attrName>
                                        </p:attrNameLst>
                                      </p:cBhvr>
                                      <p:to>
                                        <p:strVal val="visible"/>
                                      </p:to>
                                    </p:set>
                                    <p:animEffect transition="in" filter="wipe(left)">
                                      <p:cBhvr>
                                        <p:cTn id="12" dur="2000"/>
                                        <p:tgtEl>
                                          <p:spTgt spid="592905"/>
                                        </p:tgtEl>
                                      </p:cBhvr>
                                    </p:animEffect>
                                  </p:childTnLst>
                                </p:cTn>
                              </p:par>
                            </p:childTnLst>
                          </p:cTn>
                        </p:par>
                        <p:par>
                          <p:cTn id="13" fill="hold">
                            <p:stCondLst>
                              <p:cond delay="2000"/>
                            </p:stCondLst>
                            <p:childTnLst>
                              <p:par>
                                <p:cTn id="14" presetID="22" presetClass="entr" presetSubtype="2" fill="hold" nodeType="afterEffect">
                                  <p:stCondLst>
                                    <p:cond delay="500"/>
                                  </p:stCondLst>
                                  <p:childTnLst>
                                    <p:set>
                                      <p:cBhvr>
                                        <p:cTn id="15" dur="1" fill="hold">
                                          <p:stCondLst>
                                            <p:cond delay="0"/>
                                          </p:stCondLst>
                                        </p:cTn>
                                        <p:tgtEl>
                                          <p:spTgt spid="592908"/>
                                        </p:tgtEl>
                                        <p:attrNameLst>
                                          <p:attrName>style.visibility</p:attrName>
                                        </p:attrNameLst>
                                      </p:cBhvr>
                                      <p:to>
                                        <p:strVal val="visible"/>
                                      </p:to>
                                    </p:set>
                                    <p:animEffect transition="in" filter="wipe(right)">
                                      <p:cBhvr>
                                        <p:cTn id="16" dur="2000"/>
                                        <p:tgtEl>
                                          <p:spTgt spid="59290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92935"/>
                                        </p:tgtEl>
                                        <p:attrNameLst>
                                          <p:attrName>style.visibility</p:attrName>
                                        </p:attrNameLst>
                                      </p:cBhvr>
                                      <p:to>
                                        <p:strVal val="visible"/>
                                      </p:to>
                                    </p:set>
                                  </p:childTnLst>
                                </p:cTn>
                              </p:par>
                            </p:childTnLst>
                          </p:cTn>
                        </p:par>
                        <p:par>
                          <p:cTn id="21" fill="hold">
                            <p:stCondLst>
                              <p:cond delay="0"/>
                            </p:stCondLst>
                            <p:childTnLst>
                              <p:par>
                                <p:cTn id="22" presetID="22" presetClass="entr" presetSubtype="8" fill="hold" nodeType="afterEffect">
                                  <p:stCondLst>
                                    <p:cond delay="500"/>
                                  </p:stCondLst>
                                  <p:childTnLst>
                                    <p:set>
                                      <p:cBhvr>
                                        <p:cTn id="23" dur="1" fill="hold">
                                          <p:stCondLst>
                                            <p:cond delay="0"/>
                                          </p:stCondLst>
                                        </p:cTn>
                                        <p:tgtEl>
                                          <p:spTgt spid="592911"/>
                                        </p:tgtEl>
                                        <p:attrNameLst>
                                          <p:attrName>style.visibility</p:attrName>
                                        </p:attrNameLst>
                                      </p:cBhvr>
                                      <p:to>
                                        <p:strVal val="visible"/>
                                      </p:to>
                                    </p:set>
                                    <p:animEffect transition="in" filter="wipe(left)">
                                      <p:cBhvr>
                                        <p:cTn id="24" dur="2000"/>
                                        <p:tgtEl>
                                          <p:spTgt spid="592911"/>
                                        </p:tgtEl>
                                      </p:cBhvr>
                                    </p:animEffect>
                                  </p:childTnLst>
                                </p:cTn>
                              </p:par>
                            </p:childTnLst>
                          </p:cTn>
                        </p:par>
                        <p:par>
                          <p:cTn id="25" fill="hold">
                            <p:stCondLst>
                              <p:cond delay="2500"/>
                            </p:stCondLst>
                            <p:childTnLst>
                              <p:par>
                                <p:cTn id="26" presetID="22" presetClass="entr" presetSubtype="2" fill="hold" nodeType="afterEffect">
                                  <p:stCondLst>
                                    <p:cond delay="500"/>
                                  </p:stCondLst>
                                  <p:childTnLst>
                                    <p:set>
                                      <p:cBhvr>
                                        <p:cTn id="27" dur="1" fill="hold">
                                          <p:stCondLst>
                                            <p:cond delay="0"/>
                                          </p:stCondLst>
                                        </p:cTn>
                                        <p:tgtEl>
                                          <p:spTgt spid="592914"/>
                                        </p:tgtEl>
                                        <p:attrNameLst>
                                          <p:attrName>style.visibility</p:attrName>
                                        </p:attrNameLst>
                                      </p:cBhvr>
                                      <p:to>
                                        <p:strVal val="visible"/>
                                      </p:to>
                                    </p:set>
                                    <p:animEffect transition="in" filter="wipe(right)">
                                      <p:cBhvr>
                                        <p:cTn id="28" dur="2000"/>
                                        <p:tgtEl>
                                          <p:spTgt spid="592914"/>
                                        </p:tgtEl>
                                      </p:cBhvr>
                                    </p:animEffect>
                                  </p:childTnLst>
                                </p:cTn>
                              </p:par>
                            </p:childTnLst>
                          </p:cTn>
                        </p:par>
                        <p:par>
                          <p:cTn id="29" fill="hold">
                            <p:stCondLst>
                              <p:cond delay="5000"/>
                            </p:stCondLst>
                            <p:childTnLst>
                              <p:par>
                                <p:cTn id="30" presetID="22" presetClass="entr" presetSubtype="8" fill="hold" nodeType="afterEffect">
                                  <p:stCondLst>
                                    <p:cond delay="500"/>
                                  </p:stCondLst>
                                  <p:childTnLst>
                                    <p:set>
                                      <p:cBhvr>
                                        <p:cTn id="31" dur="1" fill="hold">
                                          <p:stCondLst>
                                            <p:cond delay="0"/>
                                          </p:stCondLst>
                                        </p:cTn>
                                        <p:tgtEl>
                                          <p:spTgt spid="592917"/>
                                        </p:tgtEl>
                                        <p:attrNameLst>
                                          <p:attrName>style.visibility</p:attrName>
                                        </p:attrNameLst>
                                      </p:cBhvr>
                                      <p:to>
                                        <p:strVal val="visible"/>
                                      </p:to>
                                    </p:set>
                                    <p:animEffect transition="in" filter="wipe(left)">
                                      <p:cBhvr>
                                        <p:cTn id="32" dur="2000"/>
                                        <p:tgtEl>
                                          <p:spTgt spid="592917"/>
                                        </p:tgtEl>
                                      </p:cBhvr>
                                    </p:animEffect>
                                  </p:childTnLst>
                                </p:cTn>
                              </p:par>
                            </p:childTnLst>
                          </p:cTn>
                        </p:par>
                        <p:par>
                          <p:cTn id="33" fill="hold">
                            <p:stCondLst>
                              <p:cond delay="7500"/>
                            </p:stCondLst>
                            <p:childTnLst>
                              <p:par>
                                <p:cTn id="34" presetID="22" presetClass="entr" presetSubtype="2" fill="hold" nodeType="afterEffect">
                                  <p:stCondLst>
                                    <p:cond delay="500"/>
                                  </p:stCondLst>
                                  <p:childTnLst>
                                    <p:set>
                                      <p:cBhvr>
                                        <p:cTn id="35" dur="1" fill="hold">
                                          <p:stCondLst>
                                            <p:cond delay="0"/>
                                          </p:stCondLst>
                                        </p:cTn>
                                        <p:tgtEl>
                                          <p:spTgt spid="592920"/>
                                        </p:tgtEl>
                                        <p:attrNameLst>
                                          <p:attrName>style.visibility</p:attrName>
                                        </p:attrNameLst>
                                      </p:cBhvr>
                                      <p:to>
                                        <p:strVal val="visible"/>
                                      </p:to>
                                    </p:set>
                                    <p:animEffect transition="in" filter="wipe(right)">
                                      <p:cBhvr>
                                        <p:cTn id="36" dur="2000"/>
                                        <p:tgtEl>
                                          <p:spTgt spid="592920"/>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92940"/>
                                        </p:tgtEl>
                                        <p:attrNameLst>
                                          <p:attrName>style.visibility</p:attrName>
                                        </p:attrNameLst>
                                      </p:cBhvr>
                                      <p:to>
                                        <p:strVal val="visible"/>
                                      </p:to>
                                    </p:set>
                                  </p:childTnLst>
                                </p:cTn>
                              </p:par>
                            </p:childTnLst>
                          </p:cTn>
                        </p:par>
                        <p:par>
                          <p:cTn id="41" fill="hold">
                            <p:stCondLst>
                              <p:cond delay="0"/>
                            </p:stCondLst>
                            <p:childTnLst>
                              <p:par>
                                <p:cTn id="42" presetID="22" presetClass="entr" presetSubtype="8" fill="hold" nodeType="afterEffect">
                                  <p:stCondLst>
                                    <p:cond delay="500"/>
                                  </p:stCondLst>
                                  <p:childTnLst>
                                    <p:set>
                                      <p:cBhvr>
                                        <p:cTn id="43" dur="1" fill="hold">
                                          <p:stCondLst>
                                            <p:cond delay="0"/>
                                          </p:stCondLst>
                                        </p:cTn>
                                        <p:tgtEl>
                                          <p:spTgt spid="592923"/>
                                        </p:tgtEl>
                                        <p:attrNameLst>
                                          <p:attrName>style.visibility</p:attrName>
                                        </p:attrNameLst>
                                      </p:cBhvr>
                                      <p:to>
                                        <p:strVal val="visible"/>
                                      </p:to>
                                    </p:set>
                                    <p:animEffect transition="in" filter="wipe(left)">
                                      <p:cBhvr>
                                        <p:cTn id="44" dur="2000"/>
                                        <p:tgtEl>
                                          <p:spTgt spid="592923"/>
                                        </p:tgtEl>
                                      </p:cBhvr>
                                    </p:animEffect>
                                  </p:childTnLst>
                                </p:cTn>
                              </p:par>
                            </p:childTnLst>
                          </p:cTn>
                        </p:par>
                        <p:par>
                          <p:cTn id="45" fill="hold">
                            <p:stCondLst>
                              <p:cond delay="2500"/>
                            </p:stCondLst>
                            <p:childTnLst>
                              <p:par>
                                <p:cTn id="46" presetID="22" presetClass="entr" presetSubtype="2" fill="hold" nodeType="afterEffect">
                                  <p:stCondLst>
                                    <p:cond delay="500"/>
                                  </p:stCondLst>
                                  <p:childTnLst>
                                    <p:set>
                                      <p:cBhvr>
                                        <p:cTn id="47" dur="1" fill="hold">
                                          <p:stCondLst>
                                            <p:cond delay="0"/>
                                          </p:stCondLst>
                                        </p:cTn>
                                        <p:tgtEl>
                                          <p:spTgt spid="592926"/>
                                        </p:tgtEl>
                                        <p:attrNameLst>
                                          <p:attrName>style.visibility</p:attrName>
                                        </p:attrNameLst>
                                      </p:cBhvr>
                                      <p:to>
                                        <p:strVal val="visible"/>
                                      </p:to>
                                    </p:set>
                                    <p:animEffect transition="in" filter="wipe(right)">
                                      <p:cBhvr>
                                        <p:cTn id="48" dur="2000"/>
                                        <p:tgtEl>
                                          <p:spTgt spid="592926"/>
                                        </p:tgtEl>
                                      </p:cBhvr>
                                    </p:animEffect>
                                  </p:childTnLst>
                                </p:cTn>
                              </p:par>
                            </p:childTnLst>
                          </p:cTn>
                        </p:par>
                        <p:par>
                          <p:cTn id="49" fill="hold">
                            <p:stCondLst>
                              <p:cond delay="5000"/>
                            </p:stCondLst>
                            <p:childTnLst>
                              <p:par>
                                <p:cTn id="50" presetID="22" presetClass="entr" presetSubtype="8" fill="hold" nodeType="afterEffect">
                                  <p:stCondLst>
                                    <p:cond delay="500"/>
                                  </p:stCondLst>
                                  <p:childTnLst>
                                    <p:set>
                                      <p:cBhvr>
                                        <p:cTn id="51" dur="1" fill="hold">
                                          <p:stCondLst>
                                            <p:cond delay="0"/>
                                          </p:stCondLst>
                                        </p:cTn>
                                        <p:tgtEl>
                                          <p:spTgt spid="592931"/>
                                        </p:tgtEl>
                                        <p:attrNameLst>
                                          <p:attrName>style.visibility</p:attrName>
                                        </p:attrNameLst>
                                      </p:cBhvr>
                                      <p:to>
                                        <p:strVal val="visible"/>
                                      </p:to>
                                    </p:set>
                                    <p:animEffect transition="in" filter="wipe(left)">
                                      <p:cBhvr>
                                        <p:cTn id="52" dur="2000"/>
                                        <p:tgtEl>
                                          <p:spTgt spid="592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900" grpId="0" animBg="1"/>
      <p:bldP spid="5929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body" idx="1"/>
          </p:nvPr>
        </p:nvSpPr>
        <p:spPr>
          <a:xfrm>
            <a:off x="2279651" y="1916114"/>
            <a:ext cx="8101013" cy="4321175"/>
          </a:xfrm>
        </p:spPr>
        <p:txBody>
          <a:bodyPr/>
          <a:lstStyle/>
          <a:p>
            <a:r>
              <a:rPr lang="zh-CN" altLang="en-US" dirty="0"/>
              <a:t>当中继系统是转发器或网桥时，一般并不称之为网络互连，因为这仅仅是把一个网络扩大了，而这仍然是一个网络。 </a:t>
            </a:r>
          </a:p>
          <a:p>
            <a:r>
              <a:rPr lang="zh-CN" altLang="en-US" dirty="0"/>
              <a:t>网关由于比较复杂，目前使用得较少。</a:t>
            </a:r>
          </a:p>
          <a:p>
            <a:r>
              <a:rPr lang="zh-CN" altLang="en-US" dirty="0"/>
              <a:t>互联网都是指用</a:t>
            </a:r>
            <a:r>
              <a:rPr lang="zh-CN" altLang="en-US" dirty="0">
                <a:solidFill>
                  <a:srgbClr val="FF0000"/>
                </a:solidFill>
              </a:rPr>
              <a:t>路由器</a:t>
            </a:r>
            <a:r>
              <a:rPr lang="zh-CN" altLang="en-US" dirty="0"/>
              <a:t>进行互连的网络。</a:t>
            </a:r>
          </a:p>
          <a:p>
            <a:r>
              <a:rPr lang="zh-CN" altLang="en-US" dirty="0"/>
              <a:t>由于历史的原因，许多有关 </a:t>
            </a:r>
            <a:r>
              <a:rPr lang="en-US" altLang="zh-CN" dirty="0"/>
              <a:t>TCP/IP</a:t>
            </a:r>
            <a:r>
              <a:rPr lang="en-US" altLang="zh-CN" b="1" dirty="0"/>
              <a:t> </a:t>
            </a:r>
            <a:r>
              <a:rPr lang="zh-CN" altLang="en-US" dirty="0"/>
              <a:t>的文献将网络层使用的路由器称为</a:t>
            </a:r>
            <a:r>
              <a:rPr lang="zh-CN" altLang="en-US" dirty="0">
                <a:solidFill>
                  <a:schemeClr val="hlink"/>
                </a:solidFill>
              </a:rPr>
              <a:t>网关</a:t>
            </a:r>
            <a:r>
              <a:rPr lang="zh-CN" altLang="en-US" dirty="0"/>
              <a:t>。   </a:t>
            </a:r>
          </a:p>
          <a:p>
            <a:endParaRPr lang="en-US" altLang="zh-CN" dirty="0"/>
          </a:p>
        </p:txBody>
      </p:sp>
      <p:sp>
        <p:nvSpPr>
          <p:cNvPr id="352259" name="Rectangle 3"/>
          <p:cNvSpPr>
            <a:spLocks noGrp="1" noChangeArrowheads="1"/>
          </p:cNvSpPr>
          <p:nvPr>
            <p:ph type="title"/>
          </p:nvPr>
        </p:nvSpPr>
        <p:spPr/>
        <p:txBody>
          <a:bodyPr/>
          <a:lstStyle/>
          <a:p>
            <a:pPr algn="ctr"/>
            <a:r>
              <a:rPr lang="zh-CN" altLang="en-US"/>
              <a:t>网络互连使用路由器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18</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225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225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22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8" grpId="0" uiExpand="1" build="p"/>
    </p:bldLst>
  </p:timing>
</p:sld>
</file>

<file path=ppt/slides/slide1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2135189" y="44450"/>
            <a:ext cx="7793037" cy="768350"/>
          </a:xfrm>
        </p:spPr>
        <p:txBody>
          <a:bodyPr/>
          <a:lstStyle/>
          <a:p>
            <a:pPr algn="ctr"/>
            <a:r>
              <a:rPr lang="en-US" altLang="zh-CN"/>
              <a:t>OSPF </a:t>
            </a:r>
            <a:r>
              <a:rPr lang="zh-CN" altLang="en-US"/>
              <a:t>使用的是可靠的洪泛法 </a:t>
            </a:r>
          </a:p>
        </p:txBody>
      </p:sp>
      <p:sp>
        <p:nvSpPr>
          <p:cNvPr id="593923" name="Rectangle 3"/>
          <p:cNvSpPr>
            <a:spLocks noChangeArrowheads="1"/>
          </p:cNvSpPr>
          <p:nvPr/>
        </p:nvSpPr>
        <p:spPr bwMode="auto">
          <a:xfrm>
            <a:off x="2782888" y="3878264"/>
            <a:ext cx="6697662" cy="1531937"/>
          </a:xfrm>
          <a:prstGeom prst="rect">
            <a:avLst/>
          </a:prstGeom>
          <a:solidFill>
            <a:srgbClr val="FFFF99"/>
          </a:solidFill>
          <a:ln w="9525">
            <a:noFill/>
            <a:miter lim="800000"/>
            <a:headEnd/>
            <a:tailEnd/>
          </a:ln>
          <a:effectLst/>
        </p:spPr>
        <p:txBody>
          <a:bodyPr wrap="none" anchor="ctr"/>
          <a:lstStyle/>
          <a:p>
            <a:endParaRPr lang="zh-CN" altLang="en-US"/>
          </a:p>
        </p:txBody>
      </p:sp>
      <p:sp>
        <p:nvSpPr>
          <p:cNvPr id="593924" name="Rectangle 4"/>
          <p:cNvSpPr>
            <a:spLocks noChangeArrowheads="1"/>
          </p:cNvSpPr>
          <p:nvPr/>
        </p:nvSpPr>
        <p:spPr bwMode="auto">
          <a:xfrm>
            <a:off x="2782888" y="836614"/>
            <a:ext cx="6697662" cy="1531937"/>
          </a:xfrm>
          <a:prstGeom prst="rect">
            <a:avLst/>
          </a:prstGeom>
          <a:solidFill>
            <a:srgbClr val="FFFF99"/>
          </a:solidFill>
          <a:ln w="9525">
            <a:noFill/>
            <a:miter lim="800000"/>
            <a:headEnd/>
            <a:tailEnd/>
          </a:ln>
          <a:effectLst/>
        </p:spPr>
        <p:txBody>
          <a:bodyPr wrap="none" anchor="ctr"/>
          <a:lstStyle/>
          <a:p>
            <a:endParaRPr lang="zh-CN" altLang="en-US"/>
          </a:p>
        </p:txBody>
      </p:sp>
      <p:sp>
        <p:nvSpPr>
          <p:cNvPr id="593959" name="Text Box 39"/>
          <p:cNvSpPr txBox="1">
            <a:spLocks noChangeArrowheads="1"/>
          </p:cNvSpPr>
          <p:nvPr/>
        </p:nvSpPr>
        <p:spPr bwMode="auto">
          <a:xfrm>
            <a:off x="5448300" y="1419226"/>
            <a:ext cx="1200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更新报文</a:t>
            </a:r>
          </a:p>
        </p:txBody>
      </p:sp>
      <p:sp>
        <p:nvSpPr>
          <p:cNvPr id="593925" name="Line 5"/>
          <p:cNvSpPr>
            <a:spLocks noChangeShapeType="1"/>
          </p:cNvSpPr>
          <p:nvPr/>
        </p:nvSpPr>
        <p:spPr bwMode="auto">
          <a:xfrm>
            <a:off x="3644900" y="1104900"/>
            <a:ext cx="5168900" cy="0"/>
          </a:xfrm>
          <a:prstGeom prst="line">
            <a:avLst/>
          </a:prstGeom>
          <a:noFill/>
          <a:ln w="28575">
            <a:solidFill>
              <a:srgbClr val="333399"/>
            </a:solidFill>
            <a:round/>
            <a:headEnd/>
            <a:tailEnd/>
          </a:ln>
          <a:effectLst/>
        </p:spPr>
        <p:txBody>
          <a:bodyPr wrap="none" anchor="ctr"/>
          <a:lstStyle/>
          <a:p>
            <a:endParaRPr lang="zh-CN" altLang="en-US"/>
          </a:p>
        </p:txBody>
      </p:sp>
      <p:sp>
        <p:nvSpPr>
          <p:cNvPr id="593926" name="Freeform 6"/>
          <p:cNvSpPr>
            <a:spLocks/>
          </p:cNvSpPr>
          <p:nvPr/>
        </p:nvSpPr>
        <p:spPr bwMode="auto">
          <a:xfrm>
            <a:off x="3644900" y="1104901"/>
            <a:ext cx="5168900" cy="987425"/>
          </a:xfrm>
          <a:custGeom>
            <a:avLst/>
            <a:gdLst/>
            <a:ahLst/>
            <a:cxnLst>
              <a:cxn ang="0">
                <a:pos x="0" y="6"/>
              </a:cxn>
              <a:cxn ang="0">
                <a:pos x="829" y="528"/>
              </a:cxn>
              <a:cxn ang="0">
                <a:pos x="1764" y="528"/>
              </a:cxn>
              <a:cxn ang="0">
                <a:pos x="2550" y="0"/>
              </a:cxn>
            </a:cxnLst>
            <a:rect l="0" t="0" r="r" b="b"/>
            <a:pathLst>
              <a:path w="2550" h="528">
                <a:moveTo>
                  <a:pt x="0" y="6"/>
                </a:moveTo>
                <a:lnTo>
                  <a:pt x="829" y="528"/>
                </a:lnTo>
                <a:lnTo>
                  <a:pt x="1764" y="528"/>
                </a:lnTo>
                <a:lnTo>
                  <a:pt x="2550" y="0"/>
                </a:lnTo>
              </a:path>
            </a:pathLst>
          </a:custGeom>
          <a:noFill/>
          <a:ln w="28575" cmpd="sng">
            <a:solidFill>
              <a:srgbClr val="333399"/>
            </a:solidFill>
            <a:round/>
            <a:headEnd type="none" w="med" len="med"/>
            <a:tailEnd type="none" w="med" len="med"/>
          </a:ln>
          <a:effectLst/>
        </p:spPr>
        <p:txBody>
          <a:bodyPr wrap="none" anchor="ctr"/>
          <a:lstStyle/>
          <a:p>
            <a:endParaRPr lang="zh-CN" altLang="en-US"/>
          </a:p>
        </p:txBody>
      </p:sp>
      <p:sp>
        <p:nvSpPr>
          <p:cNvPr id="593927" name="Line 7"/>
          <p:cNvSpPr>
            <a:spLocks noChangeShapeType="1"/>
          </p:cNvSpPr>
          <p:nvPr/>
        </p:nvSpPr>
        <p:spPr bwMode="auto">
          <a:xfrm>
            <a:off x="5272088" y="1104901"/>
            <a:ext cx="0" cy="987425"/>
          </a:xfrm>
          <a:prstGeom prst="line">
            <a:avLst/>
          </a:prstGeom>
          <a:noFill/>
          <a:ln w="28575">
            <a:solidFill>
              <a:srgbClr val="333399"/>
            </a:solidFill>
            <a:round/>
            <a:headEnd/>
            <a:tailEnd/>
          </a:ln>
          <a:effectLst/>
        </p:spPr>
        <p:txBody>
          <a:bodyPr wrap="none" anchor="ctr"/>
          <a:lstStyle/>
          <a:p>
            <a:endParaRPr lang="zh-CN" altLang="en-US"/>
          </a:p>
        </p:txBody>
      </p:sp>
      <p:sp>
        <p:nvSpPr>
          <p:cNvPr id="593928" name="Line 8"/>
          <p:cNvSpPr>
            <a:spLocks noChangeShapeType="1"/>
          </p:cNvSpPr>
          <p:nvPr/>
        </p:nvSpPr>
        <p:spPr bwMode="auto">
          <a:xfrm>
            <a:off x="7186613" y="1104901"/>
            <a:ext cx="0" cy="987425"/>
          </a:xfrm>
          <a:prstGeom prst="line">
            <a:avLst/>
          </a:prstGeom>
          <a:noFill/>
          <a:ln w="28575">
            <a:solidFill>
              <a:srgbClr val="333399"/>
            </a:solidFill>
            <a:round/>
            <a:headEnd/>
            <a:tailEnd/>
          </a:ln>
          <a:effectLst/>
        </p:spPr>
        <p:txBody>
          <a:bodyPr wrap="none" anchor="ctr"/>
          <a:lstStyle/>
          <a:p>
            <a:endParaRPr lang="zh-CN" altLang="en-US"/>
          </a:p>
        </p:txBody>
      </p:sp>
      <p:sp>
        <p:nvSpPr>
          <p:cNvPr id="593929" name="Line 9"/>
          <p:cNvSpPr>
            <a:spLocks noChangeShapeType="1"/>
          </p:cNvSpPr>
          <p:nvPr/>
        </p:nvSpPr>
        <p:spPr bwMode="auto">
          <a:xfrm>
            <a:off x="5591176" y="1987550"/>
            <a:ext cx="479425" cy="0"/>
          </a:xfrm>
          <a:prstGeom prst="line">
            <a:avLst/>
          </a:prstGeom>
          <a:noFill/>
          <a:ln w="57150">
            <a:solidFill>
              <a:schemeClr val="hlink"/>
            </a:solidFill>
            <a:round/>
            <a:headEnd/>
            <a:tailEnd type="triangle" w="sm" len="lg"/>
          </a:ln>
          <a:effectLst/>
        </p:spPr>
        <p:txBody>
          <a:bodyPr wrap="none" anchor="ctr"/>
          <a:lstStyle/>
          <a:p>
            <a:endParaRPr lang="zh-CN" altLang="en-US"/>
          </a:p>
        </p:txBody>
      </p:sp>
      <p:sp>
        <p:nvSpPr>
          <p:cNvPr id="593930" name="Line 10"/>
          <p:cNvSpPr>
            <a:spLocks noChangeShapeType="1"/>
          </p:cNvSpPr>
          <p:nvPr/>
        </p:nvSpPr>
        <p:spPr bwMode="auto">
          <a:xfrm rot="-8873624">
            <a:off x="4543426" y="1630364"/>
            <a:ext cx="479425" cy="1587"/>
          </a:xfrm>
          <a:prstGeom prst="line">
            <a:avLst/>
          </a:prstGeom>
          <a:noFill/>
          <a:ln w="57150">
            <a:solidFill>
              <a:schemeClr val="hlink"/>
            </a:solidFill>
            <a:round/>
            <a:headEnd/>
            <a:tailEnd type="triangle" w="sm" len="lg"/>
          </a:ln>
          <a:effectLst/>
        </p:spPr>
        <p:txBody>
          <a:bodyPr wrap="none" anchor="ctr"/>
          <a:lstStyle/>
          <a:p>
            <a:endParaRPr lang="zh-CN" altLang="en-US"/>
          </a:p>
        </p:txBody>
      </p:sp>
      <p:sp>
        <p:nvSpPr>
          <p:cNvPr id="593931" name="Line 11"/>
          <p:cNvSpPr>
            <a:spLocks noChangeShapeType="1"/>
          </p:cNvSpPr>
          <p:nvPr/>
        </p:nvSpPr>
        <p:spPr bwMode="auto">
          <a:xfrm rot="-5400000">
            <a:off x="5180013" y="1565276"/>
            <a:ext cx="447675" cy="0"/>
          </a:xfrm>
          <a:prstGeom prst="line">
            <a:avLst/>
          </a:prstGeom>
          <a:noFill/>
          <a:ln w="57150">
            <a:solidFill>
              <a:schemeClr val="hlink"/>
            </a:solidFill>
            <a:round/>
            <a:headEnd/>
            <a:tailEnd type="triangle" w="sm" len="lg"/>
          </a:ln>
          <a:effectLst/>
        </p:spPr>
        <p:txBody>
          <a:bodyPr wrap="none" anchor="ctr"/>
          <a:lstStyle/>
          <a:p>
            <a:endParaRPr lang="zh-CN" altLang="en-US"/>
          </a:p>
        </p:txBody>
      </p:sp>
      <p:sp>
        <p:nvSpPr>
          <p:cNvPr id="593932" name="Line 12"/>
          <p:cNvSpPr>
            <a:spLocks noChangeShapeType="1"/>
          </p:cNvSpPr>
          <p:nvPr/>
        </p:nvSpPr>
        <p:spPr bwMode="auto">
          <a:xfrm>
            <a:off x="3644900" y="2641600"/>
            <a:ext cx="5168900" cy="0"/>
          </a:xfrm>
          <a:prstGeom prst="line">
            <a:avLst/>
          </a:prstGeom>
          <a:noFill/>
          <a:ln w="28575">
            <a:solidFill>
              <a:srgbClr val="333399"/>
            </a:solidFill>
            <a:round/>
            <a:headEnd/>
            <a:tailEnd/>
          </a:ln>
          <a:effectLst/>
        </p:spPr>
        <p:txBody>
          <a:bodyPr wrap="none" anchor="ctr"/>
          <a:lstStyle/>
          <a:p>
            <a:endParaRPr lang="zh-CN" altLang="en-US"/>
          </a:p>
        </p:txBody>
      </p:sp>
      <p:sp>
        <p:nvSpPr>
          <p:cNvPr id="593933" name="Freeform 13"/>
          <p:cNvSpPr>
            <a:spLocks/>
          </p:cNvSpPr>
          <p:nvPr/>
        </p:nvSpPr>
        <p:spPr bwMode="auto">
          <a:xfrm>
            <a:off x="3644900" y="2641600"/>
            <a:ext cx="5168900" cy="985838"/>
          </a:xfrm>
          <a:custGeom>
            <a:avLst/>
            <a:gdLst/>
            <a:ahLst/>
            <a:cxnLst>
              <a:cxn ang="0">
                <a:pos x="0" y="6"/>
              </a:cxn>
              <a:cxn ang="0">
                <a:pos x="829" y="528"/>
              </a:cxn>
              <a:cxn ang="0">
                <a:pos x="1764" y="528"/>
              </a:cxn>
              <a:cxn ang="0">
                <a:pos x="2550" y="0"/>
              </a:cxn>
            </a:cxnLst>
            <a:rect l="0" t="0" r="r" b="b"/>
            <a:pathLst>
              <a:path w="2550" h="528">
                <a:moveTo>
                  <a:pt x="0" y="6"/>
                </a:moveTo>
                <a:lnTo>
                  <a:pt x="829" y="528"/>
                </a:lnTo>
                <a:lnTo>
                  <a:pt x="1764" y="528"/>
                </a:lnTo>
                <a:lnTo>
                  <a:pt x="2550" y="0"/>
                </a:lnTo>
              </a:path>
            </a:pathLst>
          </a:custGeom>
          <a:noFill/>
          <a:ln w="28575" cmpd="sng">
            <a:solidFill>
              <a:srgbClr val="333399"/>
            </a:solidFill>
            <a:round/>
            <a:headEnd type="none" w="med" len="med"/>
            <a:tailEnd type="none" w="med" len="med"/>
          </a:ln>
          <a:effectLst/>
        </p:spPr>
        <p:txBody>
          <a:bodyPr wrap="none" anchor="ctr"/>
          <a:lstStyle/>
          <a:p>
            <a:endParaRPr lang="zh-CN" altLang="en-US"/>
          </a:p>
        </p:txBody>
      </p:sp>
      <p:sp>
        <p:nvSpPr>
          <p:cNvPr id="593934" name="Line 14"/>
          <p:cNvSpPr>
            <a:spLocks noChangeShapeType="1"/>
          </p:cNvSpPr>
          <p:nvPr/>
        </p:nvSpPr>
        <p:spPr bwMode="auto">
          <a:xfrm>
            <a:off x="5272088" y="2641600"/>
            <a:ext cx="0" cy="985838"/>
          </a:xfrm>
          <a:prstGeom prst="line">
            <a:avLst/>
          </a:prstGeom>
          <a:noFill/>
          <a:ln w="28575">
            <a:solidFill>
              <a:srgbClr val="333399"/>
            </a:solidFill>
            <a:round/>
            <a:headEnd/>
            <a:tailEnd/>
          </a:ln>
          <a:effectLst/>
        </p:spPr>
        <p:txBody>
          <a:bodyPr wrap="none" anchor="ctr"/>
          <a:lstStyle/>
          <a:p>
            <a:endParaRPr lang="zh-CN" altLang="en-US"/>
          </a:p>
        </p:txBody>
      </p:sp>
      <p:sp>
        <p:nvSpPr>
          <p:cNvPr id="593935" name="Line 15"/>
          <p:cNvSpPr>
            <a:spLocks noChangeShapeType="1"/>
          </p:cNvSpPr>
          <p:nvPr/>
        </p:nvSpPr>
        <p:spPr bwMode="auto">
          <a:xfrm>
            <a:off x="7186613" y="2641600"/>
            <a:ext cx="0" cy="985838"/>
          </a:xfrm>
          <a:prstGeom prst="line">
            <a:avLst/>
          </a:prstGeom>
          <a:noFill/>
          <a:ln w="28575">
            <a:solidFill>
              <a:srgbClr val="333399"/>
            </a:solidFill>
            <a:round/>
            <a:headEnd/>
            <a:tailEnd/>
          </a:ln>
          <a:effectLst/>
        </p:spPr>
        <p:txBody>
          <a:bodyPr wrap="none" anchor="ctr"/>
          <a:lstStyle/>
          <a:p>
            <a:endParaRPr lang="zh-CN" altLang="en-US"/>
          </a:p>
        </p:txBody>
      </p:sp>
      <p:grpSp>
        <p:nvGrpSpPr>
          <p:cNvPr id="593991" name="Group 71"/>
          <p:cNvGrpSpPr>
            <a:grpSpLocks/>
          </p:cNvGrpSpPr>
          <p:nvPr/>
        </p:nvGrpSpPr>
        <p:grpSpPr bwMode="auto">
          <a:xfrm>
            <a:off x="7315201" y="2854326"/>
            <a:ext cx="1069975" cy="449263"/>
            <a:chOff x="3648" y="1798"/>
            <a:chExt cx="674" cy="283"/>
          </a:xfrm>
        </p:grpSpPr>
        <p:sp>
          <p:nvSpPr>
            <p:cNvPr id="593937" name="Line 17"/>
            <p:cNvSpPr>
              <a:spLocks noChangeShapeType="1"/>
            </p:cNvSpPr>
            <p:nvPr/>
          </p:nvSpPr>
          <p:spPr bwMode="auto">
            <a:xfrm rot="-2260875">
              <a:off x="4021" y="2023"/>
              <a:ext cx="301" cy="1"/>
            </a:xfrm>
            <a:prstGeom prst="line">
              <a:avLst/>
            </a:prstGeom>
            <a:noFill/>
            <a:ln w="57150">
              <a:solidFill>
                <a:srgbClr val="FF0000"/>
              </a:solidFill>
              <a:round/>
              <a:headEnd/>
              <a:tailEnd type="triangle" w="sm" len="lg"/>
            </a:ln>
            <a:effectLst/>
          </p:spPr>
          <p:txBody>
            <a:bodyPr wrap="none" anchor="ctr"/>
            <a:lstStyle/>
            <a:p>
              <a:endParaRPr lang="zh-CN" altLang="en-US"/>
            </a:p>
          </p:txBody>
        </p:sp>
        <p:sp>
          <p:nvSpPr>
            <p:cNvPr id="593938" name="Line 18"/>
            <p:cNvSpPr>
              <a:spLocks noChangeShapeType="1"/>
            </p:cNvSpPr>
            <p:nvPr/>
          </p:nvSpPr>
          <p:spPr bwMode="auto">
            <a:xfrm rot="-5400000">
              <a:off x="3506" y="1940"/>
              <a:ext cx="283" cy="0"/>
            </a:xfrm>
            <a:prstGeom prst="line">
              <a:avLst/>
            </a:prstGeom>
            <a:noFill/>
            <a:ln w="57150">
              <a:solidFill>
                <a:srgbClr val="FF0000"/>
              </a:solidFill>
              <a:round/>
              <a:headEnd/>
              <a:tailEnd type="triangle" w="sm" len="lg"/>
            </a:ln>
            <a:effectLst/>
          </p:spPr>
          <p:txBody>
            <a:bodyPr wrap="none" anchor="ctr"/>
            <a:lstStyle/>
            <a:p>
              <a:endParaRPr lang="zh-CN" altLang="en-US"/>
            </a:p>
          </p:txBody>
        </p:sp>
      </p:grpSp>
      <p:sp>
        <p:nvSpPr>
          <p:cNvPr id="593939" name="Line 19"/>
          <p:cNvSpPr>
            <a:spLocks noChangeShapeType="1"/>
          </p:cNvSpPr>
          <p:nvPr/>
        </p:nvSpPr>
        <p:spPr bwMode="auto">
          <a:xfrm>
            <a:off x="3644901" y="4176714"/>
            <a:ext cx="5153025" cy="15875"/>
          </a:xfrm>
          <a:prstGeom prst="line">
            <a:avLst/>
          </a:prstGeom>
          <a:noFill/>
          <a:ln w="28575">
            <a:solidFill>
              <a:srgbClr val="333399"/>
            </a:solidFill>
            <a:round/>
            <a:headEnd/>
            <a:tailEnd/>
          </a:ln>
          <a:effectLst/>
        </p:spPr>
        <p:txBody>
          <a:bodyPr wrap="none" anchor="ctr"/>
          <a:lstStyle/>
          <a:p>
            <a:endParaRPr lang="zh-CN" altLang="en-US"/>
          </a:p>
        </p:txBody>
      </p:sp>
      <p:sp>
        <p:nvSpPr>
          <p:cNvPr id="593940" name="Freeform 20"/>
          <p:cNvSpPr>
            <a:spLocks/>
          </p:cNvSpPr>
          <p:nvPr/>
        </p:nvSpPr>
        <p:spPr bwMode="auto">
          <a:xfrm>
            <a:off x="3644900" y="4176714"/>
            <a:ext cx="5168900" cy="987425"/>
          </a:xfrm>
          <a:custGeom>
            <a:avLst/>
            <a:gdLst/>
            <a:ahLst/>
            <a:cxnLst>
              <a:cxn ang="0">
                <a:pos x="0" y="6"/>
              </a:cxn>
              <a:cxn ang="0">
                <a:pos x="829" y="528"/>
              </a:cxn>
              <a:cxn ang="0">
                <a:pos x="1764" y="528"/>
              </a:cxn>
              <a:cxn ang="0">
                <a:pos x="2550" y="0"/>
              </a:cxn>
            </a:cxnLst>
            <a:rect l="0" t="0" r="r" b="b"/>
            <a:pathLst>
              <a:path w="2550" h="528">
                <a:moveTo>
                  <a:pt x="0" y="6"/>
                </a:moveTo>
                <a:lnTo>
                  <a:pt x="829" y="528"/>
                </a:lnTo>
                <a:lnTo>
                  <a:pt x="1764" y="528"/>
                </a:lnTo>
                <a:lnTo>
                  <a:pt x="2550" y="0"/>
                </a:lnTo>
              </a:path>
            </a:pathLst>
          </a:custGeom>
          <a:noFill/>
          <a:ln w="28575" cmpd="sng">
            <a:solidFill>
              <a:srgbClr val="333399"/>
            </a:solidFill>
            <a:round/>
            <a:headEnd type="none" w="med" len="med"/>
            <a:tailEnd type="none" w="med" len="med"/>
          </a:ln>
          <a:effectLst/>
        </p:spPr>
        <p:txBody>
          <a:bodyPr wrap="none" anchor="ctr"/>
          <a:lstStyle/>
          <a:p>
            <a:endParaRPr lang="zh-CN" altLang="en-US"/>
          </a:p>
        </p:txBody>
      </p:sp>
      <p:sp>
        <p:nvSpPr>
          <p:cNvPr id="593941" name="Line 21"/>
          <p:cNvSpPr>
            <a:spLocks noChangeShapeType="1"/>
          </p:cNvSpPr>
          <p:nvPr/>
        </p:nvSpPr>
        <p:spPr bwMode="auto">
          <a:xfrm>
            <a:off x="5272088" y="4176714"/>
            <a:ext cx="0" cy="987425"/>
          </a:xfrm>
          <a:prstGeom prst="line">
            <a:avLst/>
          </a:prstGeom>
          <a:noFill/>
          <a:ln w="28575">
            <a:solidFill>
              <a:srgbClr val="333399"/>
            </a:solidFill>
            <a:round/>
            <a:headEnd/>
            <a:tailEnd/>
          </a:ln>
          <a:effectLst/>
        </p:spPr>
        <p:txBody>
          <a:bodyPr wrap="none" anchor="ctr"/>
          <a:lstStyle/>
          <a:p>
            <a:endParaRPr lang="zh-CN" altLang="en-US"/>
          </a:p>
        </p:txBody>
      </p:sp>
      <p:sp>
        <p:nvSpPr>
          <p:cNvPr id="593942" name="Line 22"/>
          <p:cNvSpPr>
            <a:spLocks noChangeShapeType="1"/>
          </p:cNvSpPr>
          <p:nvPr/>
        </p:nvSpPr>
        <p:spPr bwMode="auto">
          <a:xfrm>
            <a:off x="7186613" y="4176714"/>
            <a:ext cx="0" cy="987425"/>
          </a:xfrm>
          <a:prstGeom prst="line">
            <a:avLst/>
          </a:prstGeom>
          <a:noFill/>
          <a:ln w="28575">
            <a:solidFill>
              <a:srgbClr val="333399"/>
            </a:solidFill>
            <a:round/>
            <a:headEnd/>
            <a:tailEnd/>
          </a:ln>
          <a:effectLst/>
        </p:spPr>
        <p:txBody>
          <a:bodyPr wrap="none" anchor="ctr"/>
          <a:lstStyle/>
          <a:p>
            <a:endParaRPr lang="zh-CN" altLang="en-US"/>
          </a:p>
        </p:txBody>
      </p:sp>
      <p:sp>
        <p:nvSpPr>
          <p:cNvPr id="593944" name="Line 24"/>
          <p:cNvSpPr>
            <a:spLocks noChangeShapeType="1"/>
          </p:cNvSpPr>
          <p:nvPr/>
        </p:nvSpPr>
        <p:spPr bwMode="auto">
          <a:xfrm>
            <a:off x="3644900" y="5713413"/>
            <a:ext cx="5168900" cy="0"/>
          </a:xfrm>
          <a:prstGeom prst="line">
            <a:avLst/>
          </a:prstGeom>
          <a:noFill/>
          <a:ln w="28575">
            <a:solidFill>
              <a:srgbClr val="333399"/>
            </a:solidFill>
            <a:round/>
            <a:headEnd/>
            <a:tailEnd/>
          </a:ln>
          <a:effectLst/>
        </p:spPr>
        <p:txBody>
          <a:bodyPr wrap="none" anchor="ctr"/>
          <a:lstStyle/>
          <a:p>
            <a:endParaRPr lang="zh-CN" altLang="en-US"/>
          </a:p>
        </p:txBody>
      </p:sp>
      <p:sp>
        <p:nvSpPr>
          <p:cNvPr id="593945" name="Freeform 25"/>
          <p:cNvSpPr>
            <a:spLocks/>
          </p:cNvSpPr>
          <p:nvPr/>
        </p:nvSpPr>
        <p:spPr bwMode="auto">
          <a:xfrm>
            <a:off x="3632200" y="5713414"/>
            <a:ext cx="5170488" cy="985837"/>
          </a:xfrm>
          <a:custGeom>
            <a:avLst/>
            <a:gdLst/>
            <a:ahLst/>
            <a:cxnLst>
              <a:cxn ang="0">
                <a:pos x="0" y="6"/>
              </a:cxn>
              <a:cxn ang="0">
                <a:pos x="829" y="528"/>
              </a:cxn>
              <a:cxn ang="0">
                <a:pos x="1764" y="528"/>
              </a:cxn>
              <a:cxn ang="0">
                <a:pos x="2550" y="0"/>
              </a:cxn>
            </a:cxnLst>
            <a:rect l="0" t="0" r="r" b="b"/>
            <a:pathLst>
              <a:path w="2550" h="528">
                <a:moveTo>
                  <a:pt x="0" y="6"/>
                </a:moveTo>
                <a:lnTo>
                  <a:pt x="829" y="528"/>
                </a:lnTo>
                <a:lnTo>
                  <a:pt x="1764" y="528"/>
                </a:lnTo>
                <a:lnTo>
                  <a:pt x="2550" y="0"/>
                </a:lnTo>
              </a:path>
            </a:pathLst>
          </a:custGeom>
          <a:noFill/>
          <a:ln w="28575" cmpd="sng">
            <a:solidFill>
              <a:srgbClr val="333399"/>
            </a:solidFill>
            <a:round/>
            <a:headEnd type="none" w="med" len="med"/>
            <a:tailEnd type="none" w="med" len="med"/>
          </a:ln>
          <a:effectLst/>
        </p:spPr>
        <p:txBody>
          <a:bodyPr wrap="none" anchor="ctr"/>
          <a:lstStyle/>
          <a:p>
            <a:endParaRPr lang="zh-CN" altLang="en-US"/>
          </a:p>
        </p:txBody>
      </p:sp>
      <p:sp>
        <p:nvSpPr>
          <p:cNvPr id="593946" name="Line 26"/>
          <p:cNvSpPr>
            <a:spLocks noChangeShapeType="1"/>
          </p:cNvSpPr>
          <p:nvPr/>
        </p:nvSpPr>
        <p:spPr bwMode="auto">
          <a:xfrm>
            <a:off x="5272088" y="5713414"/>
            <a:ext cx="0" cy="985837"/>
          </a:xfrm>
          <a:prstGeom prst="line">
            <a:avLst/>
          </a:prstGeom>
          <a:noFill/>
          <a:ln w="28575">
            <a:solidFill>
              <a:srgbClr val="333399"/>
            </a:solidFill>
            <a:round/>
            <a:headEnd/>
            <a:tailEnd/>
          </a:ln>
          <a:effectLst/>
        </p:spPr>
        <p:txBody>
          <a:bodyPr wrap="none" anchor="ctr"/>
          <a:lstStyle/>
          <a:p>
            <a:endParaRPr lang="zh-CN" altLang="en-US"/>
          </a:p>
        </p:txBody>
      </p:sp>
      <p:sp>
        <p:nvSpPr>
          <p:cNvPr id="593947" name="Line 27"/>
          <p:cNvSpPr>
            <a:spLocks noChangeShapeType="1"/>
          </p:cNvSpPr>
          <p:nvPr/>
        </p:nvSpPr>
        <p:spPr bwMode="auto">
          <a:xfrm>
            <a:off x="7186613" y="5713414"/>
            <a:ext cx="0" cy="985837"/>
          </a:xfrm>
          <a:prstGeom prst="line">
            <a:avLst/>
          </a:prstGeom>
          <a:noFill/>
          <a:ln w="28575">
            <a:solidFill>
              <a:srgbClr val="333399"/>
            </a:solidFill>
            <a:round/>
            <a:headEnd/>
            <a:tailEnd/>
          </a:ln>
          <a:effectLst/>
        </p:spPr>
        <p:txBody>
          <a:bodyPr wrap="none" anchor="ctr"/>
          <a:lstStyle/>
          <a:p>
            <a:endParaRPr lang="zh-CN" altLang="en-US"/>
          </a:p>
        </p:txBody>
      </p:sp>
      <p:grpSp>
        <p:nvGrpSpPr>
          <p:cNvPr id="593990" name="Group 70"/>
          <p:cNvGrpSpPr>
            <a:grpSpLocks/>
          </p:cNvGrpSpPr>
          <p:nvPr/>
        </p:nvGrpSpPr>
        <p:grpSpPr bwMode="auto">
          <a:xfrm>
            <a:off x="4202114" y="2525713"/>
            <a:ext cx="2187575" cy="239712"/>
            <a:chOff x="1687" y="1591"/>
            <a:chExt cx="1378" cy="151"/>
          </a:xfrm>
        </p:grpSpPr>
        <p:sp>
          <p:nvSpPr>
            <p:cNvPr id="593936" name="Line 16"/>
            <p:cNvSpPr>
              <a:spLocks noChangeShapeType="1"/>
            </p:cNvSpPr>
            <p:nvPr/>
          </p:nvSpPr>
          <p:spPr bwMode="auto">
            <a:xfrm flipH="1">
              <a:off x="1687" y="1591"/>
              <a:ext cx="302" cy="0"/>
            </a:xfrm>
            <a:prstGeom prst="line">
              <a:avLst/>
            </a:prstGeom>
            <a:noFill/>
            <a:ln w="57150">
              <a:solidFill>
                <a:srgbClr val="FF0000"/>
              </a:solidFill>
              <a:round/>
              <a:headEnd/>
              <a:tailEnd type="triangle" w="sm" len="lg"/>
            </a:ln>
            <a:effectLst/>
          </p:spPr>
          <p:txBody>
            <a:bodyPr wrap="none" anchor="ctr"/>
            <a:lstStyle/>
            <a:p>
              <a:endParaRPr lang="zh-CN" altLang="en-US"/>
            </a:p>
          </p:txBody>
        </p:sp>
        <p:sp>
          <p:nvSpPr>
            <p:cNvPr id="593948" name="Line 28"/>
            <p:cNvSpPr>
              <a:spLocks noChangeShapeType="1"/>
            </p:cNvSpPr>
            <p:nvPr/>
          </p:nvSpPr>
          <p:spPr bwMode="auto">
            <a:xfrm>
              <a:off x="2763" y="1742"/>
              <a:ext cx="302" cy="0"/>
            </a:xfrm>
            <a:prstGeom prst="line">
              <a:avLst/>
            </a:prstGeom>
            <a:noFill/>
            <a:ln w="57150">
              <a:solidFill>
                <a:srgbClr val="FF0000"/>
              </a:solidFill>
              <a:round/>
              <a:headEnd/>
              <a:tailEnd type="triangle" w="sm" len="lg"/>
            </a:ln>
            <a:effectLst/>
          </p:spPr>
          <p:txBody>
            <a:bodyPr wrap="none" anchor="ctr"/>
            <a:lstStyle/>
            <a:p>
              <a:endParaRPr lang="zh-CN" altLang="en-US"/>
            </a:p>
          </p:txBody>
        </p:sp>
      </p:grpSp>
      <p:sp>
        <p:nvSpPr>
          <p:cNvPr id="593949" name="Line 29"/>
          <p:cNvSpPr>
            <a:spLocks noChangeShapeType="1"/>
          </p:cNvSpPr>
          <p:nvPr/>
        </p:nvSpPr>
        <p:spPr bwMode="auto">
          <a:xfrm>
            <a:off x="4251325" y="2765425"/>
            <a:ext cx="477838" cy="0"/>
          </a:xfrm>
          <a:prstGeom prst="line">
            <a:avLst/>
          </a:prstGeom>
          <a:noFill/>
          <a:ln w="57150">
            <a:solidFill>
              <a:srgbClr val="FF0000"/>
            </a:solidFill>
            <a:round/>
            <a:headEnd/>
            <a:tailEnd type="triangle" w="sm" len="lg"/>
          </a:ln>
          <a:effectLst/>
        </p:spPr>
        <p:txBody>
          <a:bodyPr wrap="none" anchor="ctr"/>
          <a:lstStyle/>
          <a:p>
            <a:endParaRPr lang="zh-CN" altLang="en-US"/>
          </a:p>
        </p:txBody>
      </p:sp>
      <p:grpSp>
        <p:nvGrpSpPr>
          <p:cNvPr id="593992" name="Group 72"/>
          <p:cNvGrpSpPr>
            <a:grpSpLocks/>
          </p:cNvGrpSpPr>
          <p:nvPr/>
        </p:nvGrpSpPr>
        <p:grpSpPr bwMode="auto">
          <a:xfrm>
            <a:off x="5942014" y="4065588"/>
            <a:ext cx="2154237" cy="0"/>
            <a:chOff x="2783" y="2561"/>
            <a:chExt cx="1357" cy="0"/>
          </a:xfrm>
        </p:grpSpPr>
        <p:sp>
          <p:nvSpPr>
            <p:cNvPr id="593943" name="Line 23"/>
            <p:cNvSpPr>
              <a:spLocks noChangeShapeType="1"/>
            </p:cNvSpPr>
            <p:nvPr/>
          </p:nvSpPr>
          <p:spPr bwMode="auto">
            <a:xfrm flipH="1">
              <a:off x="2783" y="2561"/>
              <a:ext cx="302" cy="0"/>
            </a:xfrm>
            <a:prstGeom prst="line">
              <a:avLst/>
            </a:prstGeom>
            <a:noFill/>
            <a:ln w="57150">
              <a:solidFill>
                <a:srgbClr val="FF0000"/>
              </a:solidFill>
              <a:round/>
              <a:headEnd/>
              <a:tailEnd type="triangle" w="sm" len="lg"/>
            </a:ln>
            <a:effectLst/>
          </p:spPr>
          <p:txBody>
            <a:bodyPr wrap="none" anchor="ctr"/>
            <a:lstStyle/>
            <a:p>
              <a:endParaRPr lang="zh-CN" altLang="en-US"/>
            </a:p>
          </p:txBody>
        </p:sp>
        <p:sp>
          <p:nvSpPr>
            <p:cNvPr id="593950" name="Line 30"/>
            <p:cNvSpPr>
              <a:spLocks noChangeShapeType="1"/>
            </p:cNvSpPr>
            <p:nvPr/>
          </p:nvSpPr>
          <p:spPr bwMode="auto">
            <a:xfrm>
              <a:off x="3838" y="2561"/>
              <a:ext cx="302" cy="0"/>
            </a:xfrm>
            <a:prstGeom prst="line">
              <a:avLst/>
            </a:prstGeom>
            <a:noFill/>
            <a:ln w="57150">
              <a:solidFill>
                <a:srgbClr val="FF0000"/>
              </a:solidFill>
              <a:round/>
              <a:headEnd/>
              <a:tailEnd type="triangle" w="sm" len="lg"/>
            </a:ln>
            <a:effectLst/>
          </p:spPr>
          <p:txBody>
            <a:bodyPr wrap="none" anchor="ctr"/>
            <a:lstStyle/>
            <a:p>
              <a:endParaRPr lang="zh-CN" altLang="en-US"/>
            </a:p>
          </p:txBody>
        </p:sp>
      </p:grpSp>
      <p:sp>
        <p:nvSpPr>
          <p:cNvPr id="593951" name="Line 31"/>
          <p:cNvSpPr>
            <a:spLocks noChangeShapeType="1"/>
          </p:cNvSpPr>
          <p:nvPr/>
        </p:nvSpPr>
        <p:spPr bwMode="auto">
          <a:xfrm flipH="1">
            <a:off x="7666039" y="4303713"/>
            <a:ext cx="477837" cy="0"/>
          </a:xfrm>
          <a:prstGeom prst="line">
            <a:avLst/>
          </a:prstGeom>
          <a:noFill/>
          <a:ln w="57150">
            <a:solidFill>
              <a:srgbClr val="FF0000"/>
            </a:solidFill>
            <a:round/>
            <a:headEnd/>
            <a:tailEnd type="triangle" w="sm" len="lg"/>
          </a:ln>
          <a:effectLst/>
        </p:spPr>
        <p:txBody>
          <a:bodyPr wrap="none" anchor="ctr"/>
          <a:lstStyle/>
          <a:p>
            <a:endParaRPr lang="zh-CN" altLang="en-US"/>
          </a:p>
        </p:txBody>
      </p:sp>
      <p:grpSp>
        <p:nvGrpSpPr>
          <p:cNvPr id="593993" name="Group 73"/>
          <p:cNvGrpSpPr>
            <a:grpSpLocks/>
          </p:cNvGrpSpPr>
          <p:nvPr/>
        </p:nvGrpSpPr>
        <p:grpSpPr bwMode="auto">
          <a:xfrm>
            <a:off x="4386263" y="5903914"/>
            <a:ext cx="3765550" cy="714375"/>
            <a:chOff x="1803" y="3719"/>
            <a:chExt cx="2372" cy="450"/>
          </a:xfrm>
        </p:grpSpPr>
        <p:sp>
          <p:nvSpPr>
            <p:cNvPr id="593952" name="AutoShape 32"/>
            <p:cNvSpPr>
              <a:spLocks noChangeArrowheads="1"/>
            </p:cNvSpPr>
            <p:nvPr/>
          </p:nvSpPr>
          <p:spPr bwMode="auto">
            <a:xfrm>
              <a:off x="2399" y="3726"/>
              <a:ext cx="120" cy="292"/>
            </a:xfrm>
            <a:prstGeom prst="downArrow">
              <a:avLst>
                <a:gd name="adj1" fmla="val 50000"/>
                <a:gd name="adj2" fmla="val 80458"/>
              </a:avLst>
            </a:prstGeom>
            <a:solidFill>
              <a:schemeClr val="accent1"/>
            </a:solidFill>
            <a:ln w="9525">
              <a:solidFill>
                <a:srgbClr val="333399"/>
              </a:solidFill>
              <a:miter lim="800000"/>
              <a:headEnd/>
              <a:tailEnd/>
            </a:ln>
            <a:effectLst/>
          </p:spPr>
          <p:txBody>
            <a:bodyPr vert="eaVert" wrap="none" anchor="ctr"/>
            <a:lstStyle/>
            <a:p>
              <a:endParaRPr lang="zh-CN" altLang="en-US"/>
            </a:p>
          </p:txBody>
        </p:sp>
        <p:sp>
          <p:nvSpPr>
            <p:cNvPr id="593953" name="AutoShape 33"/>
            <p:cNvSpPr>
              <a:spLocks noChangeArrowheads="1"/>
            </p:cNvSpPr>
            <p:nvPr/>
          </p:nvSpPr>
          <p:spPr bwMode="auto">
            <a:xfrm>
              <a:off x="3627" y="3719"/>
              <a:ext cx="121" cy="292"/>
            </a:xfrm>
            <a:prstGeom prst="downArrow">
              <a:avLst>
                <a:gd name="adj1" fmla="val 50000"/>
                <a:gd name="adj2" fmla="val 79793"/>
              </a:avLst>
            </a:prstGeom>
            <a:solidFill>
              <a:schemeClr val="accent1"/>
            </a:solidFill>
            <a:ln w="9525">
              <a:solidFill>
                <a:srgbClr val="333399"/>
              </a:solidFill>
              <a:miter lim="800000"/>
              <a:headEnd/>
              <a:tailEnd/>
            </a:ln>
            <a:effectLst/>
          </p:spPr>
          <p:txBody>
            <a:bodyPr vert="eaVert" wrap="none" anchor="ctr"/>
            <a:lstStyle/>
            <a:p>
              <a:endParaRPr lang="zh-CN" altLang="en-US"/>
            </a:p>
          </p:txBody>
        </p:sp>
        <p:sp>
          <p:nvSpPr>
            <p:cNvPr id="593954" name="AutoShape 34"/>
            <p:cNvSpPr>
              <a:spLocks noChangeArrowheads="1"/>
            </p:cNvSpPr>
            <p:nvPr/>
          </p:nvSpPr>
          <p:spPr bwMode="auto">
            <a:xfrm rot="5400000">
              <a:off x="2862" y="3957"/>
              <a:ext cx="113" cy="312"/>
            </a:xfrm>
            <a:prstGeom prst="downArrow">
              <a:avLst>
                <a:gd name="adj1" fmla="val 50000"/>
                <a:gd name="adj2" fmla="val 91294"/>
              </a:avLst>
            </a:prstGeom>
            <a:solidFill>
              <a:schemeClr val="accent1"/>
            </a:solidFill>
            <a:ln w="9525">
              <a:solidFill>
                <a:srgbClr val="333399"/>
              </a:solidFill>
              <a:miter lim="800000"/>
              <a:headEnd/>
              <a:tailEnd/>
            </a:ln>
            <a:effectLst/>
          </p:spPr>
          <p:txBody>
            <a:bodyPr vert="eaVert" wrap="none" anchor="ctr"/>
            <a:lstStyle/>
            <a:p>
              <a:endParaRPr lang="zh-CN" altLang="en-US"/>
            </a:p>
          </p:txBody>
        </p:sp>
        <p:sp>
          <p:nvSpPr>
            <p:cNvPr id="593955" name="AutoShape 35"/>
            <p:cNvSpPr>
              <a:spLocks noChangeArrowheads="1"/>
            </p:cNvSpPr>
            <p:nvPr/>
          </p:nvSpPr>
          <p:spPr bwMode="auto">
            <a:xfrm rot="3308442">
              <a:off x="3963" y="3674"/>
              <a:ext cx="113" cy="311"/>
            </a:xfrm>
            <a:prstGeom prst="downArrow">
              <a:avLst>
                <a:gd name="adj1" fmla="val 50000"/>
                <a:gd name="adj2" fmla="val 91001"/>
              </a:avLst>
            </a:prstGeom>
            <a:solidFill>
              <a:schemeClr val="accent1"/>
            </a:solidFill>
            <a:ln w="9525">
              <a:solidFill>
                <a:srgbClr val="333399"/>
              </a:solidFill>
              <a:miter lim="800000"/>
              <a:headEnd/>
              <a:tailEnd/>
            </a:ln>
            <a:effectLst/>
          </p:spPr>
          <p:txBody>
            <a:bodyPr vert="eaVert" wrap="none" anchor="ctr"/>
            <a:lstStyle/>
            <a:p>
              <a:endParaRPr lang="zh-CN" altLang="en-US"/>
            </a:p>
          </p:txBody>
        </p:sp>
        <p:sp>
          <p:nvSpPr>
            <p:cNvPr id="593956" name="AutoShape 36"/>
            <p:cNvSpPr>
              <a:spLocks noChangeArrowheads="1"/>
            </p:cNvSpPr>
            <p:nvPr/>
          </p:nvSpPr>
          <p:spPr bwMode="auto">
            <a:xfrm rot="-3458995">
              <a:off x="1902" y="3702"/>
              <a:ext cx="113" cy="312"/>
            </a:xfrm>
            <a:prstGeom prst="downArrow">
              <a:avLst>
                <a:gd name="adj1" fmla="val 50000"/>
                <a:gd name="adj2" fmla="val 91294"/>
              </a:avLst>
            </a:prstGeom>
            <a:solidFill>
              <a:schemeClr val="accent1"/>
            </a:solidFill>
            <a:ln w="9525">
              <a:solidFill>
                <a:srgbClr val="333399"/>
              </a:solidFill>
              <a:miter lim="800000"/>
              <a:headEnd/>
              <a:tailEnd/>
            </a:ln>
            <a:effectLst/>
          </p:spPr>
          <p:txBody>
            <a:bodyPr vert="eaVert" wrap="none" anchor="ctr"/>
            <a:lstStyle/>
            <a:p>
              <a:endParaRPr lang="zh-CN" altLang="en-US"/>
            </a:p>
          </p:txBody>
        </p:sp>
      </p:grpSp>
      <p:sp>
        <p:nvSpPr>
          <p:cNvPr id="593957" name="Line 37"/>
          <p:cNvSpPr>
            <a:spLocks noChangeShapeType="1"/>
          </p:cNvSpPr>
          <p:nvPr/>
        </p:nvSpPr>
        <p:spPr bwMode="auto">
          <a:xfrm>
            <a:off x="2671763" y="1016000"/>
            <a:ext cx="0" cy="5481638"/>
          </a:xfrm>
          <a:prstGeom prst="line">
            <a:avLst/>
          </a:prstGeom>
          <a:noFill/>
          <a:ln w="9525">
            <a:solidFill>
              <a:schemeClr val="tx1"/>
            </a:solidFill>
            <a:round/>
            <a:headEnd/>
            <a:tailEnd type="triangle" w="sm" len="lg"/>
          </a:ln>
          <a:effectLst/>
        </p:spPr>
        <p:txBody>
          <a:bodyPr wrap="none" anchor="ctr"/>
          <a:lstStyle/>
          <a:p>
            <a:endParaRPr lang="zh-CN" altLang="en-US"/>
          </a:p>
        </p:txBody>
      </p:sp>
      <p:sp>
        <p:nvSpPr>
          <p:cNvPr id="593958" name="Text Box 38"/>
          <p:cNvSpPr txBox="1">
            <a:spLocks noChangeArrowheads="1"/>
          </p:cNvSpPr>
          <p:nvPr/>
        </p:nvSpPr>
        <p:spPr bwMode="auto">
          <a:xfrm>
            <a:off x="2495550" y="6457951"/>
            <a:ext cx="25400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t</a:t>
            </a:r>
          </a:p>
        </p:txBody>
      </p:sp>
      <p:sp>
        <p:nvSpPr>
          <p:cNvPr id="593960" name="Text Box 40"/>
          <p:cNvSpPr txBox="1">
            <a:spLocks noChangeArrowheads="1"/>
          </p:cNvSpPr>
          <p:nvPr/>
        </p:nvSpPr>
        <p:spPr bwMode="auto">
          <a:xfrm>
            <a:off x="5546725" y="5940425"/>
            <a:ext cx="1226618"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ACK</a:t>
            </a:r>
            <a:r>
              <a:rPr kumimoji="1" lang="zh-CN" altLang="en-US" sz="2000">
                <a:solidFill>
                  <a:srgbClr val="333399"/>
                </a:solidFill>
                <a:latin typeface="Arial" charset="0"/>
              </a:rPr>
              <a:t>报文</a:t>
            </a:r>
          </a:p>
        </p:txBody>
      </p:sp>
      <p:pic>
        <p:nvPicPr>
          <p:cNvPr id="593961" name="Picture 41"/>
          <p:cNvPicPr>
            <a:picLocks noChangeArrowheads="1"/>
          </p:cNvPicPr>
          <p:nvPr/>
        </p:nvPicPr>
        <p:blipFill>
          <a:blip r:embed="rId3" cstate="print"/>
          <a:srcRect/>
          <a:stretch>
            <a:fillRect/>
          </a:stretch>
        </p:blipFill>
        <p:spPr bwMode="auto">
          <a:xfrm>
            <a:off x="6899276" y="6486526"/>
            <a:ext cx="538163" cy="360363"/>
          </a:xfrm>
          <a:prstGeom prst="rect">
            <a:avLst/>
          </a:prstGeom>
          <a:noFill/>
          <a:ln w="12699">
            <a:noFill/>
            <a:miter lim="800000"/>
            <a:headEnd/>
            <a:tailEnd/>
          </a:ln>
          <a:effectLst/>
        </p:spPr>
      </p:pic>
      <p:pic>
        <p:nvPicPr>
          <p:cNvPr id="593962" name="Picture 42"/>
          <p:cNvPicPr>
            <a:picLocks noChangeArrowheads="1"/>
          </p:cNvPicPr>
          <p:nvPr/>
        </p:nvPicPr>
        <p:blipFill>
          <a:blip r:embed="rId3" cstate="print"/>
          <a:srcRect/>
          <a:stretch>
            <a:fillRect/>
          </a:stretch>
        </p:blipFill>
        <p:spPr bwMode="auto">
          <a:xfrm>
            <a:off x="4984751" y="3975101"/>
            <a:ext cx="538163" cy="360363"/>
          </a:xfrm>
          <a:prstGeom prst="rect">
            <a:avLst/>
          </a:prstGeom>
          <a:noFill/>
          <a:ln w="12699">
            <a:noFill/>
            <a:miter lim="800000"/>
            <a:headEnd/>
            <a:tailEnd/>
          </a:ln>
          <a:effectLst/>
        </p:spPr>
      </p:pic>
      <p:pic>
        <p:nvPicPr>
          <p:cNvPr id="593963" name="Picture 43"/>
          <p:cNvPicPr>
            <a:picLocks noChangeArrowheads="1"/>
          </p:cNvPicPr>
          <p:nvPr/>
        </p:nvPicPr>
        <p:blipFill>
          <a:blip r:embed="rId3" cstate="print"/>
          <a:srcRect/>
          <a:stretch>
            <a:fillRect/>
          </a:stretch>
        </p:blipFill>
        <p:spPr bwMode="auto">
          <a:xfrm>
            <a:off x="3452813" y="3975101"/>
            <a:ext cx="538162" cy="360363"/>
          </a:xfrm>
          <a:prstGeom prst="rect">
            <a:avLst/>
          </a:prstGeom>
          <a:noFill/>
          <a:ln w="12699">
            <a:noFill/>
            <a:miter lim="800000"/>
            <a:headEnd/>
            <a:tailEnd/>
          </a:ln>
          <a:effectLst/>
        </p:spPr>
      </p:pic>
      <p:pic>
        <p:nvPicPr>
          <p:cNvPr id="593964" name="Picture 44"/>
          <p:cNvPicPr>
            <a:picLocks noChangeArrowheads="1"/>
          </p:cNvPicPr>
          <p:nvPr/>
        </p:nvPicPr>
        <p:blipFill>
          <a:blip r:embed="rId3" cstate="print"/>
          <a:srcRect/>
          <a:stretch>
            <a:fillRect/>
          </a:stretch>
        </p:blipFill>
        <p:spPr bwMode="auto">
          <a:xfrm>
            <a:off x="6899276" y="3436938"/>
            <a:ext cx="538163" cy="360362"/>
          </a:xfrm>
          <a:prstGeom prst="rect">
            <a:avLst/>
          </a:prstGeom>
          <a:noFill/>
          <a:ln w="12699">
            <a:noFill/>
            <a:miter lim="800000"/>
            <a:headEnd/>
            <a:tailEnd/>
          </a:ln>
          <a:effectLst/>
        </p:spPr>
      </p:pic>
      <p:pic>
        <p:nvPicPr>
          <p:cNvPr id="593965" name="Picture 45"/>
          <p:cNvPicPr>
            <a:picLocks noChangeArrowheads="1"/>
          </p:cNvPicPr>
          <p:nvPr/>
        </p:nvPicPr>
        <p:blipFill>
          <a:blip r:embed="rId3" cstate="print"/>
          <a:srcRect/>
          <a:stretch>
            <a:fillRect/>
          </a:stretch>
        </p:blipFill>
        <p:spPr bwMode="auto">
          <a:xfrm>
            <a:off x="4984751" y="3436938"/>
            <a:ext cx="538163" cy="360362"/>
          </a:xfrm>
          <a:prstGeom prst="rect">
            <a:avLst/>
          </a:prstGeom>
          <a:noFill/>
          <a:ln w="12699">
            <a:noFill/>
            <a:miter lim="800000"/>
            <a:headEnd/>
            <a:tailEnd/>
          </a:ln>
          <a:effectLst/>
        </p:spPr>
      </p:pic>
      <p:pic>
        <p:nvPicPr>
          <p:cNvPr id="593966" name="Picture 46"/>
          <p:cNvPicPr>
            <a:picLocks noChangeArrowheads="1"/>
          </p:cNvPicPr>
          <p:nvPr/>
        </p:nvPicPr>
        <p:blipFill>
          <a:blip r:embed="rId3" cstate="print"/>
          <a:srcRect/>
          <a:stretch>
            <a:fillRect/>
          </a:stretch>
        </p:blipFill>
        <p:spPr bwMode="auto">
          <a:xfrm>
            <a:off x="8467726" y="2451101"/>
            <a:ext cx="538163" cy="360363"/>
          </a:xfrm>
          <a:prstGeom prst="rect">
            <a:avLst/>
          </a:prstGeom>
          <a:noFill/>
          <a:ln w="12699">
            <a:noFill/>
            <a:miter lim="800000"/>
            <a:headEnd/>
            <a:tailEnd/>
          </a:ln>
          <a:effectLst/>
        </p:spPr>
      </p:pic>
      <p:pic>
        <p:nvPicPr>
          <p:cNvPr id="593967" name="Picture 47"/>
          <p:cNvPicPr>
            <a:picLocks noChangeArrowheads="1"/>
          </p:cNvPicPr>
          <p:nvPr/>
        </p:nvPicPr>
        <p:blipFill>
          <a:blip r:embed="rId3" cstate="print"/>
          <a:srcRect/>
          <a:stretch>
            <a:fillRect/>
          </a:stretch>
        </p:blipFill>
        <p:spPr bwMode="auto">
          <a:xfrm>
            <a:off x="6899276" y="2451101"/>
            <a:ext cx="538163" cy="360363"/>
          </a:xfrm>
          <a:prstGeom prst="rect">
            <a:avLst/>
          </a:prstGeom>
          <a:noFill/>
          <a:ln w="12699">
            <a:noFill/>
            <a:miter lim="800000"/>
            <a:headEnd/>
            <a:tailEnd/>
          </a:ln>
          <a:effectLst/>
        </p:spPr>
      </p:pic>
      <p:pic>
        <p:nvPicPr>
          <p:cNvPr id="593968" name="Picture 48"/>
          <p:cNvPicPr>
            <a:picLocks noChangeArrowheads="1"/>
          </p:cNvPicPr>
          <p:nvPr/>
        </p:nvPicPr>
        <p:blipFill>
          <a:blip r:embed="rId3" cstate="print"/>
          <a:srcRect/>
          <a:stretch>
            <a:fillRect/>
          </a:stretch>
        </p:blipFill>
        <p:spPr bwMode="auto">
          <a:xfrm>
            <a:off x="4984751" y="2451101"/>
            <a:ext cx="538163" cy="360363"/>
          </a:xfrm>
          <a:prstGeom prst="rect">
            <a:avLst/>
          </a:prstGeom>
          <a:noFill/>
          <a:ln w="12699">
            <a:noFill/>
            <a:miter lim="800000"/>
            <a:headEnd/>
            <a:tailEnd/>
          </a:ln>
          <a:effectLst/>
        </p:spPr>
      </p:pic>
      <p:pic>
        <p:nvPicPr>
          <p:cNvPr id="593969" name="Picture 49"/>
          <p:cNvPicPr>
            <a:picLocks noChangeArrowheads="1"/>
          </p:cNvPicPr>
          <p:nvPr/>
        </p:nvPicPr>
        <p:blipFill>
          <a:blip r:embed="rId3" cstate="print"/>
          <a:srcRect/>
          <a:stretch>
            <a:fillRect/>
          </a:stretch>
        </p:blipFill>
        <p:spPr bwMode="auto">
          <a:xfrm>
            <a:off x="3489326" y="2451101"/>
            <a:ext cx="538163" cy="360363"/>
          </a:xfrm>
          <a:prstGeom prst="rect">
            <a:avLst/>
          </a:prstGeom>
          <a:noFill/>
          <a:ln w="12699">
            <a:noFill/>
            <a:miter lim="800000"/>
            <a:headEnd/>
            <a:tailEnd/>
          </a:ln>
          <a:effectLst/>
        </p:spPr>
      </p:pic>
      <p:pic>
        <p:nvPicPr>
          <p:cNvPr id="593970" name="Picture 50"/>
          <p:cNvPicPr>
            <a:picLocks noChangeArrowheads="1"/>
          </p:cNvPicPr>
          <p:nvPr/>
        </p:nvPicPr>
        <p:blipFill>
          <a:blip r:embed="rId3" cstate="print"/>
          <a:srcRect/>
          <a:stretch>
            <a:fillRect/>
          </a:stretch>
        </p:blipFill>
        <p:spPr bwMode="auto">
          <a:xfrm>
            <a:off x="4984751" y="1912938"/>
            <a:ext cx="538163" cy="360362"/>
          </a:xfrm>
          <a:prstGeom prst="rect">
            <a:avLst/>
          </a:prstGeom>
          <a:noFill/>
          <a:ln w="12699">
            <a:noFill/>
            <a:miter lim="800000"/>
            <a:headEnd/>
            <a:tailEnd/>
          </a:ln>
          <a:effectLst/>
        </p:spPr>
      </p:pic>
      <p:pic>
        <p:nvPicPr>
          <p:cNvPr id="593971" name="Picture 51"/>
          <p:cNvPicPr>
            <a:picLocks noChangeArrowheads="1"/>
          </p:cNvPicPr>
          <p:nvPr/>
        </p:nvPicPr>
        <p:blipFill>
          <a:blip r:embed="rId3" cstate="print"/>
          <a:srcRect/>
          <a:stretch>
            <a:fillRect/>
          </a:stretch>
        </p:blipFill>
        <p:spPr bwMode="auto">
          <a:xfrm>
            <a:off x="6899276" y="1912938"/>
            <a:ext cx="538163" cy="360362"/>
          </a:xfrm>
          <a:prstGeom prst="rect">
            <a:avLst/>
          </a:prstGeom>
          <a:noFill/>
          <a:ln w="12699">
            <a:noFill/>
            <a:miter lim="800000"/>
            <a:headEnd/>
            <a:tailEnd/>
          </a:ln>
          <a:effectLst/>
        </p:spPr>
      </p:pic>
      <p:pic>
        <p:nvPicPr>
          <p:cNvPr id="593972" name="Picture 52"/>
          <p:cNvPicPr>
            <a:picLocks noChangeArrowheads="1"/>
          </p:cNvPicPr>
          <p:nvPr/>
        </p:nvPicPr>
        <p:blipFill>
          <a:blip r:embed="rId3" cstate="print"/>
          <a:srcRect/>
          <a:stretch>
            <a:fillRect/>
          </a:stretch>
        </p:blipFill>
        <p:spPr bwMode="auto">
          <a:xfrm>
            <a:off x="8526463" y="925513"/>
            <a:ext cx="539750" cy="361950"/>
          </a:xfrm>
          <a:prstGeom prst="rect">
            <a:avLst/>
          </a:prstGeom>
          <a:noFill/>
          <a:ln w="12699">
            <a:noFill/>
            <a:miter lim="800000"/>
            <a:headEnd/>
            <a:tailEnd/>
          </a:ln>
          <a:effectLst/>
        </p:spPr>
      </p:pic>
      <p:pic>
        <p:nvPicPr>
          <p:cNvPr id="593973" name="Picture 53"/>
          <p:cNvPicPr>
            <a:picLocks noChangeArrowheads="1"/>
          </p:cNvPicPr>
          <p:nvPr/>
        </p:nvPicPr>
        <p:blipFill>
          <a:blip r:embed="rId3" cstate="print"/>
          <a:srcRect/>
          <a:stretch>
            <a:fillRect/>
          </a:stretch>
        </p:blipFill>
        <p:spPr bwMode="auto">
          <a:xfrm>
            <a:off x="6899276" y="925513"/>
            <a:ext cx="538163" cy="361950"/>
          </a:xfrm>
          <a:prstGeom prst="rect">
            <a:avLst/>
          </a:prstGeom>
          <a:noFill/>
          <a:ln w="12699">
            <a:noFill/>
            <a:miter lim="800000"/>
            <a:headEnd/>
            <a:tailEnd/>
          </a:ln>
          <a:effectLst/>
        </p:spPr>
      </p:pic>
      <p:pic>
        <p:nvPicPr>
          <p:cNvPr id="593974" name="Picture 54"/>
          <p:cNvPicPr>
            <a:picLocks noChangeArrowheads="1"/>
          </p:cNvPicPr>
          <p:nvPr/>
        </p:nvPicPr>
        <p:blipFill>
          <a:blip r:embed="rId3" cstate="print"/>
          <a:srcRect/>
          <a:stretch>
            <a:fillRect/>
          </a:stretch>
        </p:blipFill>
        <p:spPr bwMode="auto">
          <a:xfrm>
            <a:off x="4984751" y="925513"/>
            <a:ext cx="538163" cy="361950"/>
          </a:xfrm>
          <a:prstGeom prst="rect">
            <a:avLst/>
          </a:prstGeom>
          <a:noFill/>
          <a:ln w="12699">
            <a:noFill/>
            <a:miter lim="800000"/>
            <a:headEnd/>
            <a:tailEnd/>
          </a:ln>
          <a:effectLst/>
        </p:spPr>
      </p:pic>
      <p:pic>
        <p:nvPicPr>
          <p:cNvPr id="593975" name="Picture 55"/>
          <p:cNvPicPr>
            <a:picLocks noChangeArrowheads="1"/>
          </p:cNvPicPr>
          <p:nvPr/>
        </p:nvPicPr>
        <p:blipFill>
          <a:blip r:embed="rId3" cstate="print"/>
          <a:srcRect/>
          <a:stretch>
            <a:fillRect/>
          </a:stretch>
        </p:blipFill>
        <p:spPr bwMode="auto">
          <a:xfrm>
            <a:off x="3489326" y="925513"/>
            <a:ext cx="538163" cy="361950"/>
          </a:xfrm>
          <a:prstGeom prst="rect">
            <a:avLst/>
          </a:prstGeom>
          <a:noFill/>
          <a:ln w="12699">
            <a:noFill/>
            <a:miter lim="800000"/>
            <a:headEnd/>
            <a:tailEnd/>
          </a:ln>
          <a:effectLst/>
        </p:spPr>
      </p:pic>
      <p:pic>
        <p:nvPicPr>
          <p:cNvPr id="593976" name="Picture 56"/>
          <p:cNvPicPr>
            <a:picLocks noChangeArrowheads="1"/>
          </p:cNvPicPr>
          <p:nvPr/>
        </p:nvPicPr>
        <p:blipFill>
          <a:blip r:embed="rId3" cstate="print"/>
          <a:srcRect/>
          <a:stretch>
            <a:fillRect/>
          </a:stretch>
        </p:blipFill>
        <p:spPr bwMode="auto">
          <a:xfrm>
            <a:off x="8526463" y="5500688"/>
            <a:ext cx="539750" cy="360362"/>
          </a:xfrm>
          <a:prstGeom prst="rect">
            <a:avLst/>
          </a:prstGeom>
          <a:noFill/>
          <a:ln w="12699">
            <a:noFill/>
            <a:miter lim="800000"/>
            <a:headEnd/>
            <a:tailEnd/>
          </a:ln>
          <a:effectLst/>
        </p:spPr>
      </p:pic>
      <p:pic>
        <p:nvPicPr>
          <p:cNvPr id="593977" name="Picture 57"/>
          <p:cNvPicPr>
            <a:picLocks noChangeArrowheads="1"/>
          </p:cNvPicPr>
          <p:nvPr/>
        </p:nvPicPr>
        <p:blipFill>
          <a:blip r:embed="rId3" cstate="print"/>
          <a:srcRect/>
          <a:stretch>
            <a:fillRect/>
          </a:stretch>
        </p:blipFill>
        <p:spPr bwMode="auto">
          <a:xfrm>
            <a:off x="6899276" y="5500688"/>
            <a:ext cx="538163" cy="360362"/>
          </a:xfrm>
          <a:prstGeom prst="rect">
            <a:avLst/>
          </a:prstGeom>
          <a:noFill/>
          <a:ln w="12699">
            <a:noFill/>
            <a:miter lim="800000"/>
            <a:headEnd/>
            <a:tailEnd/>
          </a:ln>
          <a:effectLst/>
        </p:spPr>
      </p:pic>
      <p:pic>
        <p:nvPicPr>
          <p:cNvPr id="593978" name="Picture 58"/>
          <p:cNvPicPr>
            <a:picLocks noChangeArrowheads="1"/>
          </p:cNvPicPr>
          <p:nvPr/>
        </p:nvPicPr>
        <p:blipFill>
          <a:blip r:embed="rId3" cstate="print"/>
          <a:srcRect/>
          <a:stretch>
            <a:fillRect/>
          </a:stretch>
        </p:blipFill>
        <p:spPr bwMode="auto">
          <a:xfrm>
            <a:off x="4984751" y="5500688"/>
            <a:ext cx="538163" cy="360362"/>
          </a:xfrm>
          <a:prstGeom prst="rect">
            <a:avLst/>
          </a:prstGeom>
          <a:noFill/>
          <a:ln w="12699">
            <a:noFill/>
            <a:miter lim="800000"/>
            <a:headEnd/>
            <a:tailEnd/>
          </a:ln>
          <a:effectLst/>
        </p:spPr>
      </p:pic>
      <p:pic>
        <p:nvPicPr>
          <p:cNvPr id="593979" name="Picture 59"/>
          <p:cNvPicPr>
            <a:picLocks noChangeArrowheads="1"/>
          </p:cNvPicPr>
          <p:nvPr/>
        </p:nvPicPr>
        <p:blipFill>
          <a:blip r:embed="rId3" cstate="print"/>
          <a:srcRect/>
          <a:stretch>
            <a:fillRect/>
          </a:stretch>
        </p:blipFill>
        <p:spPr bwMode="auto">
          <a:xfrm>
            <a:off x="3392488" y="5500688"/>
            <a:ext cx="539750" cy="360362"/>
          </a:xfrm>
          <a:prstGeom prst="rect">
            <a:avLst/>
          </a:prstGeom>
          <a:noFill/>
          <a:ln w="12699">
            <a:noFill/>
            <a:miter lim="800000"/>
            <a:headEnd/>
            <a:tailEnd/>
          </a:ln>
          <a:effectLst/>
        </p:spPr>
      </p:pic>
      <p:pic>
        <p:nvPicPr>
          <p:cNvPr id="593980" name="Picture 60"/>
          <p:cNvPicPr>
            <a:picLocks noChangeArrowheads="1"/>
          </p:cNvPicPr>
          <p:nvPr/>
        </p:nvPicPr>
        <p:blipFill>
          <a:blip r:embed="rId3" cstate="print"/>
          <a:srcRect/>
          <a:stretch>
            <a:fillRect/>
          </a:stretch>
        </p:blipFill>
        <p:spPr bwMode="auto">
          <a:xfrm>
            <a:off x="4984751" y="4962526"/>
            <a:ext cx="538163" cy="360363"/>
          </a:xfrm>
          <a:prstGeom prst="rect">
            <a:avLst/>
          </a:prstGeom>
          <a:noFill/>
          <a:ln w="12699">
            <a:noFill/>
            <a:miter lim="800000"/>
            <a:headEnd/>
            <a:tailEnd/>
          </a:ln>
          <a:effectLst/>
        </p:spPr>
      </p:pic>
      <p:pic>
        <p:nvPicPr>
          <p:cNvPr id="593981" name="Picture 61"/>
          <p:cNvPicPr>
            <a:picLocks noChangeArrowheads="1"/>
          </p:cNvPicPr>
          <p:nvPr/>
        </p:nvPicPr>
        <p:blipFill>
          <a:blip r:embed="rId3" cstate="print"/>
          <a:srcRect/>
          <a:stretch>
            <a:fillRect/>
          </a:stretch>
        </p:blipFill>
        <p:spPr bwMode="auto">
          <a:xfrm>
            <a:off x="6899276" y="4962526"/>
            <a:ext cx="538163" cy="360363"/>
          </a:xfrm>
          <a:prstGeom prst="rect">
            <a:avLst/>
          </a:prstGeom>
          <a:noFill/>
          <a:ln w="12699">
            <a:noFill/>
            <a:miter lim="800000"/>
            <a:headEnd/>
            <a:tailEnd/>
          </a:ln>
          <a:effectLst/>
        </p:spPr>
      </p:pic>
      <p:pic>
        <p:nvPicPr>
          <p:cNvPr id="593982" name="Picture 62"/>
          <p:cNvPicPr>
            <a:picLocks noChangeArrowheads="1"/>
          </p:cNvPicPr>
          <p:nvPr/>
        </p:nvPicPr>
        <p:blipFill>
          <a:blip r:embed="rId3" cstate="print"/>
          <a:srcRect/>
          <a:stretch>
            <a:fillRect/>
          </a:stretch>
        </p:blipFill>
        <p:spPr bwMode="auto">
          <a:xfrm>
            <a:off x="8526463" y="3975101"/>
            <a:ext cx="539750" cy="360363"/>
          </a:xfrm>
          <a:prstGeom prst="rect">
            <a:avLst/>
          </a:prstGeom>
          <a:noFill/>
          <a:ln w="12699">
            <a:noFill/>
            <a:miter lim="800000"/>
            <a:headEnd/>
            <a:tailEnd/>
          </a:ln>
          <a:effectLst/>
        </p:spPr>
      </p:pic>
      <p:pic>
        <p:nvPicPr>
          <p:cNvPr id="593983" name="Picture 63"/>
          <p:cNvPicPr>
            <a:picLocks noChangeArrowheads="1"/>
          </p:cNvPicPr>
          <p:nvPr/>
        </p:nvPicPr>
        <p:blipFill>
          <a:blip r:embed="rId3" cstate="print"/>
          <a:srcRect/>
          <a:stretch>
            <a:fillRect/>
          </a:stretch>
        </p:blipFill>
        <p:spPr bwMode="auto">
          <a:xfrm>
            <a:off x="6899276" y="3975101"/>
            <a:ext cx="538163" cy="360363"/>
          </a:xfrm>
          <a:prstGeom prst="rect">
            <a:avLst/>
          </a:prstGeom>
          <a:noFill/>
          <a:ln w="12699">
            <a:noFill/>
            <a:miter lim="800000"/>
            <a:headEnd/>
            <a:tailEnd/>
          </a:ln>
          <a:effectLst/>
        </p:spPr>
      </p:pic>
      <p:pic>
        <p:nvPicPr>
          <p:cNvPr id="593984" name="Picture 64"/>
          <p:cNvPicPr>
            <a:picLocks noChangeArrowheads="1"/>
          </p:cNvPicPr>
          <p:nvPr/>
        </p:nvPicPr>
        <p:blipFill>
          <a:blip r:embed="rId3" cstate="print"/>
          <a:srcRect/>
          <a:stretch>
            <a:fillRect/>
          </a:stretch>
        </p:blipFill>
        <p:spPr bwMode="auto">
          <a:xfrm>
            <a:off x="4984751" y="6486526"/>
            <a:ext cx="538163" cy="360363"/>
          </a:xfrm>
          <a:prstGeom prst="rect">
            <a:avLst/>
          </a:prstGeom>
          <a:noFill/>
          <a:ln w="12699">
            <a:noFill/>
            <a:miter lim="800000"/>
            <a:headEnd/>
            <a:tailEnd/>
          </a:ln>
          <a:effectLst/>
        </p:spPr>
      </p:pic>
      <p:sp>
        <p:nvSpPr>
          <p:cNvPr id="593985" name="Text Box 65"/>
          <p:cNvSpPr txBox="1">
            <a:spLocks noChangeArrowheads="1"/>
          </p:cNvSpPr>
          <p:nvPr/>
        </p:nvSpPr>
        <p:spPr bwMode="auto">
          <a:xfrm>
            <a:off x="4619625" y="1819276"/>
            <a:ext cx="369888"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p>
        </p:txBody>
      </p:sp>
      <p:sp>
        <p:nvSpPr>
          <p:cNvPr id="593986" name="Text Box 66"/>
          <p:cNvSpPr txBox="1">
            <a:spLocks noChangeArrowheads="1"/>
          </p:cNvSpPr>
          <p:nvPr/>
        </p:nvSpPr>
        <p:spPr bwMode="auto">
          <a:xfrm>
            <a:off x="4619625" y="6407151"/>
            <a:ext cx="369888"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p>
        </p:txBody>
      </p:sp>
      <p:sp>
        <p:nvSpPr>
          <p:cNvPr id="593987" name="Text Box 67"/>
          <p:cNvSpPr txBox="1">
            <a:spLocks noChangeArrowheads="1"/>
          </p:cNvSpPr>
          <p:nvPr/>
        </p:nvSpPr>
        <p:spPr bwMode="auto">
          <a:xfrm>
            <a:off x="4602163" y="4848225"/>
            <a:ext cx="370614"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p>
        </p:txBody>
      </p:sp>
      <p:sp>
        <p:nvSpPr>
          <p:cNvPr id="593988" name="Text Box 68"/>
          <p:cNvSpPr txBox="1">
            <a:spLocks noChangeArrowheads="1"/>
          </p:cNvSpPr>
          <p:nvPr/>
        </p:nvSpPr>
        <p:spPr bwMode="auto">
          <a:xfrm>
            <a:off x="4619625" y="3340101"/>
            <a:ext cx="369888"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p>
        </p:txBody>
      </p:sp>
      <p:sp>
        <p:nvSpPr>
          <p:cNvPr id="593989" name="Text Box 69"/>
          <p:cNvSpPr txBox="1">
            <a:spLocks noChangeArrowheads="1"/>
          </p:cNvSpPr>
          <p:nvPr/>
        </p:nvSpPr>
        <p:spPr bwMode="auto">
          <a:xfrm>
            <a:off x="2974975" y="1273176"/>
            <a:ext cx="349776" cy="5262979"/>
          </a:xfrm>
          <a:prstGeom prst="rect">
            <a:avLst/>
          </a:prstGeom>
          <a:noFill/>
          <a:ln w="9525">
            <a:noFill/>
            <a:miter lim="800000"/>
            <a:headEnd/>
            <a:tailEnd/>
          </a:ln>
          <a:effectLst/>
        </p:spPr>
        <p:txBody>
          <a:bodyPr wrap="none">
            <a:spAutoFit/>
          </a:bodyPr>
          <a:lstStyle/>
          <a:p>
            <a:pPr>
              <a:lnSpc>
                <a:spcPct val="105000"/>
              </a:lnSpc>
            </a:pPr>
            <a:r>
              <a:rPr kumimoji="1" lang="en-US" altLang="zh-CN" sz="2000">
                <a:solidFill>
                  <a:srgbClr val="333399"/>
                </a:solidFill>
                <a:latin typeface="Arial" charset="0"/>
              </a:rPr>
              <a:t>t</a:t>
            </a:r>
            <a:r>
              <a:rPr kumimoji="1" lang="en-US" altLang="zh-CN" sz="2000" baseline="-25000">
                <a:solidFill>
                  <a:srgbClr val="333399"/>
                </a:solidFill>
                <a:latin typeface="Arial" charset="0"/>
              </a:rPr>
              <a:t>1</a:t>
            </a:r>
            <a:endParaRPr kumimoji="1" lang="en-US" altLang="zh-CN" sz="2000">
              <a:solidFill>
                <a:srgbClr val="333399"/>
              </a:solidFill>
              <a:latin typeface="Arial" charset="0"/>
            </a:endParaRPr>
          </a:p>
          <a:p>
            <a:pPr>
              <a:lnSpc>
                <a:spcPct val="105000"/>
              </a:lnSpc>
            </a:pPr>
            <a:endParaRPr kumimoji="1" lang="en-US" altLang="zh-CN" sz="2000">
              <a:solidFill>
                <a:srgbClr val="333399"/>
              </a:solidFill>
              <a:latin typeface="Arial" charset="0"/>
            </a:endParaRPr>
          </a:p>
          <a:p>
            <a:pPr>
              <a:lnSpc>
                <a:spcPct val="105000"/>
              </a:lnSpc>
            </a:pPr>
            <a:endParaRPr kumimoji="1" lang="en-US" altLang="zh-CN" sz="2000">
              <a:solidFill>
                <a:srgbClr val="333399"/>
              </a:solidFill>
              <a:latin typeface="Arial" charset="0"/>
            </a:endParaRPr>
          </a:p>
          <a:p>
            <a:pPr>
              <a:lnSpc>
                <a:spcPct val="105000"/>
              </a:lnSpc>
            </a:pPr>
            <a:endParaRPr kumimoji="1" lang="en-US" altLang="zh-CN" sz="2000">
              <a:solidFill>
                <a:srgbClr val="333399"/>
              </a:solidFill>
              <a:latin typeface="Arial" charset="0"/>
            </a:endParaRPr>
          </a:p>
          <a:p>
            <a:pPr>
              <a:lnSpc>
                <a:spcPct val="105000"/>
              </a:lnSpc>
            </a:pPr>
            <a:endParaRPr kumimoji="1" lang="en-US" altLang="zh-CN" sz="2000">
              <a:solidFill>
                <a:srgbClr val="333399"/>
              </a:solidFill>
              <a:latin typeface="Arial" charset="0"/>
            </a:endParaRPr>
          </a:p>
          <a:p>
            <a:pPr>
              <a:lnSpc>
                <a:spcPct val="105000"/>
              </a:lnSpc>
            </a:pPr>
            <a:r>
              <a:rPr kumimoji="1" lang="en-US" altLang="zh-CN" sz="2000">
                <a:solidFill>
                  <a:srgbClr val="333399"/>
                </a:solidFill>
                <a:latin typeface="Arial" charset="0"/>
              </a:rPr>
              <a:t>t</a:t>
            </a:r>
            <a:r>
              <a:rPr kumimoji="1" lang="en-US" altLang="zh-CN" sz="2000" baseline="-25000">
                <a:solidFill>
                  <a:srgbClr val="333399"/>
                </a:solidFill>
                <a:latin typeface="Arial" charset="0"/>
              </a:rPr>
              <a:t>2</a:t>
            </a:r>
            <a:endParaRPr kumimoji="1" lang="en-US" altLang="zh-CN" sz="2000">
              <a:solidFill>
                <a:srgbClr val="333399"/>
              </a:solidFill>
              <a:latin typeface="Arial" charset="0"/>
            </a:endParaRPr>
          </a:p>
          <a:p>
            <a:pPr>
              <a:lnSpc>
                <a:spcPct val="105000"/>
              </a:lnSpc>
            </a:pPr>
            <a:endParaRPr kumimoji="1" lang="en-US" altLang="zh-CN" sz="2000">
              <a:solidFill>
                <a:srgbClr val="333399"/>
              </a:solidFill>
              <a:latin typeface="Arial" charset="0"/>
            </a:endParaRPr>
          </a:p>
          <a:p>
            <a:pPr>
              <a:lnSpc>
                <a:spcPct val="105000"/>
              </a:lnSpc>
            </a:pPr>
            <a:endParaRPr kumimoji="1" lang="en-US" altLang="zh-CN" sz="2000">
              <a:solidFill>
                <a:srgbClr val="333399"/>
              </a:solidFill>
              <a:latin typeface="Arial" charset="0"/>
            </a:endParaRPr>
          </a:p>
          <a:p>
            <a:pPr>
              <a:lnSpc>
                <a:spcPct val="105000"/>
              </a:lnSpc>
            </a:pPr>
            <a:endParaRPr kumimoji="1" lang="en-US" altLang="zh-CN" sz="2000">
              <a:solidFill>
                <a:srgbClr val="333399"/>
              </a:solidFill>
              <a:latin typeface="Arial" charset="0"/>
            </a:endParaRPr>
          </a:p>
          <a:p>
            <a:pPr>
              <a:lnSpc>
                <a:spcPct val="105000"/>
              </a:lnSpc>
            </a:pPr>
            <a:endParaRPr kumimoji="1" lang="en-US" altLang="zh-CN" sz="2000">
              <a:solidFill>
                <a:srgbClr val="333399"/>
              </a:solidFill>
              <a:latin typeface="Arial" charset="0"/>
            </a:endParaRPr>
          </a:p>
          <a:p>
            <a:pPr>
              <a:lnSpc>
                <a:spcPct val="105000"/>
              </a:lnSpc>
            </a:pPr>
            <a:r>
              <a:rPr kumimoji="1" lang="en-US" altLang="zh-CN" sz="2000">
                <a:solidFill>
                  <a:srgbClr val="333399"/>
                </a:solidFill>
                <a:latin typeface="Arial" charset="0"/>
              </a:rPr>
              <a:t>t</a:t>
            </a:r>
            <a:r>
              <a:rPr kumimoji="1" lang="en-US" altLang="zh-CN" sz="2000" baseline="-25000">
                <a:solidFill>
                  <a:srgbClr val="333399"/>
                </a:solidFill>
                <a:latin typeface="Arial" charset="0"/>
              </a:rPr>
              <a:t>3</a:t>
            </a:r>
            <a:endParaRPr kumimoji="1" lang="en-US" altLang="zh-CN" sz="2000">
              <a:solidFill>
                <a:srgbClr val="333399"/>
              </a:solidFill>
              <a:latin typeface="Arial" charset="0"/>
            </a:endParaRPr>
          </a:p>
          <a:p>
            <a:pPr>
              <a:lnSpc>
                <a:spcPct val="105000"/>
              </a:lnSpc>
            </a:pPr>
            <a:endParaRPr kumimoji="1" lang="en-US" altLang="zh-CN" sz="2000">
              <a:solidFill>
                <a:srgbClr val="333399"/>
              </a:solidFill>
              <a:latin typeface="Arial" charset="0"/>
            </a:endParaRPr>
          </a:p>
          <a:p>
            <a:pPr>
              <a:lnSpc>
                <a:spcPct val="105000"/>
              </a:lnSpc>
            </a:pPr>
            <a:endParaRPr kumimoji="1" lang="en-US" altLang="zh-CN" sz="2000">
              <a:solidFill>
                <a:srgbClr val="333399"/>
              </a:solidFill>
              <a:latin typeface="Arial" charset="0"/>
            </a:endParaRPr>
          </a:p>
          <a:p>
            <a:pPr>
              <a:lnSpc>
                <a:spcPct val="105000"/>
              </a:lnSpc>
            </a:pPr>
            <a:endParaRPr kumimoji="1" lang="en-US" altLang="zh-CN" sz="2000">
              <a:solidFill>
                <a:srgbClr val="333399"/>
              </a:solidFill>
              <a:latin typeface="Arial" charset="0"/>
            </a:endParaRPr>
          </a:p>
          <a:p>
            <a:pPr>
              <a:lnSpc>
                <a:spcPct val="105000"/>
              </a:lnSpc>
            </a:pPr>
            <a:endParaRPr kumimoji="1" lang="en-US" altLang="zh-CN" sz="2000">
              <a:solidFill>
                <a:srgbClr val="333399"/>
              </a:solidFill>
              <a:latin typeface="Arial" charset="0"/>
            </a:endParaRPr>
          </a:p>
          <a:p>
            <a:pPr>
              <a:lnSpc>
                <a:spcPct val="105000"/>
              </a:lnSpc>
            </a:pPr>
            <a:r>
              <a:rPr kumimoji="1" lang="en-US" altLang="zh-CN" sz="2000">
                <a:solidFill>
                  <a:srgbClr val="333399"/>
                </a:solidFill>
                <a:latin typeface="Arial" charset="0"/>
              </a:rPr>
              <a:t>t</a:t>
            </a:r>
            <a:r>
              <a:rPr kumimoji="1" lang="en-US" altLang="zh-CN" sz="2000" baseline="-25000">
                <a:solidFill>
                  <a:srgbClr val="333399"/>
                </a:solidFill>
                <a:latin typeface="Arial" charset="0"/>
              </a:rPr>
              <a:t>4</a:t>
            </a:r>
            <a:endParaRPr kumimoji="1" lang="en-US" altLang="zh-CN" sz="2000">
              <a:solidFill>
                <a:srgbClr val="333399"/>
              </a:solidFill>
              <a:latin typeface="Arial" charset="0"/>
            </a:endParaRPr>
          </a:p>
        </p:txBody>
      </p:sp>
      <p:sp>
        <p:nvSpPr>
          <p:cNvPr id="74" name="灯片编号占位符 73"/>
          <p:cNvSpPr>
            <a:spLocks noGrp="1"/>
          </p:cNvSpPr>
          <p:nvPr>
            <p:ph type="sldNum" sz="quarter" idx="12"/>
          </p:nvPr>
        </p:nvSpPr>
        <p:spPr/>
        <p:txBody>
          <a:bodyPr/>
          <a:lstStyle/>
          <a:p>
            <a:fld id="{D3A4A6D3-E7FD-4616-8E66-2F1A332385E9}" type="slidenum">
              <a:rPr lang="en-US" altLang="zh-CN" smtClean="0"/>
              <a:pPr/>
              <a:t>180</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593930"/>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593949"/>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593931"/>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593990"/>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593992"/>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0" nodeType="afterEffect">
                                  <p:stCondLst>
                                    <p:cond delay="1000"/>
                                  </p:stCondLst>
                                  <p:childTnLst>
                                    <p:set>
                                      <p:cBhvr>
                                        <p:cTn id="21" dur="1" fill="hold">
                                          <p:stCondLst>
                                            <p:cond delay="0"/>
                                          </p:stCondLst>
                                        </p:cTn>
                                        <p:tgtEl>
                                          <p:spTgt spid="593929"/>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593991"/>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grpId="0" nodeType="afterEffect">
                                  <p:stCondLst>
                                    <p:cond delay="1000"/>
                                  </p:stCondLst>
                                  <p:childTnLst>
                                    <p:set>
                                      <p:cBhvr>
                                        <p:cTn id="27" dur="1" fill="hold">
                                          <p:stCondLst>
                                            <p:cond delay="0"/>
                                          </p:stCondLst>
                                        </p:cTn>
                                        <p:tgtEl>
                                          <p:spTgt spid="593951"/>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nodeType="afterEffect">
                                  <p:stCondLst>
                                    <p:cond delay="1000"/>
                                  </p:stCondLst>
                                  <p:childTnLst>
                                    <p:set>
                                      <p:cBhvr>
                                        <p:cTn id="30" dur="1" fill="hold">
                                          <p:stCondLst>
                                            <p:cond delay="0"/>
                                          </p:stCondLst>
                                        </p:cTn>
                                        <p:tgtEl>
                                          <p:spTgt spid="5939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29" grpId="0" animBg="1"/>
      <p:bldP spid="593930" grpId="0" animBg="1"/>
      <p:bldP spid="593931" grpId="0" animBg="1"/>
      <p:bldP spid="593949" grpId="0" animBg="1"/>
      <p:bldP spid="593951" grpId="0"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p:cNvSpPr>
            <a:spLocks noGrp="1" noChangeArrowheads="1"/>
          </p:cNvSpPr>
          <p:nvPr>
            <p:ph type="title"/>
          </p:nvPr>
        </p:nvSpPr>
        <p:spPr>
          <a:xfrm>
            <a:off x="2443164" y="214314"/>
            <a:ext cx="8116887" cy="1462087"/>
          </a:xfrm>
        </p:spPr>
        <p:txBody>
          <a:bodyPr/>
          <a:lstStyle/>
          <a:p>
            <a:pPr algn="ctr"/>
            <a:r>
              <a:rPr lang="en-US" altLang="zh-CN"/>
              <a:t>OSPF </a:t>
            </a:r>
            <a:r>
              <a:rPr lang="zh-CN" altLang="en-US"/>
              <a:t>的其他特点 </a:t>
            </a:r>
          </a:p>
        </p:txBody>
      </p:sp>
      <p:sp>
        <p:nvSpPr>
          <p:cNvPr id="594947" name="Rectangle 3"/>
          <p:cNvSpPr>
            <a:spLocks noGrp="1" noChangeArrowheads="1"/>
          </p:cNvSpPr>
          <p:nvPr>
            <p:ph type="body" idx="1"/>
          </p:nvPr>
        </p:nvSpPr>
        <p:spPr>
          <a:xfrm>
            <a:off x="1919289" y="1916113"/>
            <a:ext cx="8675687" cy="4475162"/>
          </a:xfrm>
          <a:noFill/>
        </p:spPr>
        <p:txBody>
          <a:bodyPr/>
          <a:lstStyle/>
          <a:p>
            <a:r>
              <a:rPr lang="en-US" altLang="zh-CN"/>
              <a:t>OSPF </a:t>
            </a:r>
            <a:r>
              <a:rPr lang="zh-CN" altLang="en-US"/>
              <a:t>还规定每隔一段时间，如 </a:t>
            </a:r>
            <a:r>
              <a:rPr lang="en-US" altLang="zh-CN"/>
              <a:t>30 </a:t>
            </a:r>
            <a:r>
              <a:rPr lang="zh-CN" altLang="en-US"/>
              <a:t>分钟，要刷新一次数据库中的链路状态。 </a:t>
            </a:r>
          </a:p>
          <a:p>
            <a:r>
              <a:rPr lang="zh-CN" altLang="en-US"/>
              <a:t>由于一个路由器的链路状态只涉及到与相邻路由器的连通状态，因而与整个互联网的规模并无直接关系。因此当互联网规模很大时，</a:t>
            </a:r>
            <a:r>
              <a:rPr lang="en-US" altLang="zh-CN"/>
              <a:t>OSPF </a:t>
            </a:r>
            <a:r>
              <a:rPr lang="zh-CN" altLang="en-US"/>
              <a:t>协议要比距离向量协议 </a:t>
            </a:r>
            <a:r>
              <a:rPr lang="en-US" altLang="zh-CN"/>
              <a:t>RIP </a:t>
            </a:r>
            <a:r>
              <a:rPr lang="zh-CN" altLang="en-US"/>
              <a:t>好得多。 </a:t>
            </a:r>
          </a:p>
          <a:p>
            <a:r>
              <a:rPr lang="en-US" altLang="zh-CN"/>
              <a:t>OSPF </a:t>
            </a:r>
            <a:r>
              <a:rPr lang="zh-CN" altLang="en-US"/>
              <a:t>没有“坏消息传播得慢”的问题，据统计，其响应网络变化的时间小于 </a:t>
            </a:r>
            <a:r>
              <a:rPr lang="en-US" altLang="zh-CN"/>
              <a:t>100 ms</a:t>
            </a:r>
            <a:r>
              <a:rPr lang="zh-CN" altLang="en-US"/>
              <a:t>。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181</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49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49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947" grpId="0" build="p"/>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ChangeArrowheads="1"/>
          </p:cNvSpPr>
          <p:nvPr>
            <p:ph type="title"/>
          </p:nvPr>
        </p:nvSpPr>
        <p:spPr/>
        <p:txBody>
          <a:bodyPr/>
          <a:lstStyle/>
          <a:p>
            <a:pPr algn="ctr"/>
            <a:r>
              <a:rPr lang="zh-CN" altLang="en-US"/>
              <a:t>指定的路由器</a:t>
            </a:r>
            <a:br>
              <a:rPr lang="zh-CN" altLang="en-US"/>
            </a:br>
            <a:r>
              <a:rPr lang="en-US" altLang="zh-CN" sz="3600"/>
              <a:t>(designated router)</a:t>
            </a:r>
            <a:r>
              <a:rPr lang="en-US" altLang="zh-CN"/>
              <a:t> </a:t>
            </a:r>
          </a:p>
        </p:txBody>
      </p:sp>
      <p:sp>
        <p:nvSpPr>
          <p:cNvPr id="595971" name="Rectangle 3"/>
          <p:cNvSpPr>
            <a:spLocks noGrp="1" noChangeArrowheads="1"/>
          </p:cNvSpPr>
          <p:nvPr>
            <p:ph type="body" idx="1"/>
          </p:nvPr>
        </p:nvSpPr>
        <p:spPr/>
        <p:txBody>
          <a:bodyPr/>
          <a:lstStyle/>
          <a:p>
            <a:r>
              <a:rPr lang="zh-CN" altLang="en-US"/>
              <a:t>多点接入的局域网采用了指定的路由器的方法，使广播的信息量大大减少。</a:t>
            </a:r>
          </a:p>
          <a:p>
            <a:r>
              <a:rPr lang="zh-CN" altLang="en-US"/>
              <a:t>指定的路由器代表该局域网上所有的链路向连接到该网络上的各路由器发送状态信息。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182</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59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2"/>
          <p:cNvSpPr>
            <a:spLocks noGrp="1" noChangeArrowheads="1"/>
          </p:cNvSpPr>
          <p:nvPr>
            <p:ph type="title"/>
          </p:nvPr>
        </p:nvSpPr>
        <p:spPr>
          <a:xfrm>
            <a:off x="2443164" y="214314"/>
            <a:ext cx="8116887" cy="1462087"/>
          </a:xfrm>
        </p:spPr>
        <p:txBody>
          <a:bodyPr/>
          <a:lstStyle/>
          <a:p>
            <a:pPr algn="ctr"/>
            <a:r>
              <a:rPr lang="en-US" altLang="zh-CN"/>
              <a:t>4.5.4  </a:t>
            </a:r>
            <a:r>
              <a:rPr lang="zh-CN" altLang="en-US"/>
              <a:t>外部网关协议 </a:t>
            </a:r>
            <a:r>
              <a:rPr lang="en-US" altLang="zh-CN"/>
              <a:t>BGP</a:t>
            </a:r>
          </a:p>
        </p:txBody>
      </p:sp>
      <p:sp>
        <p:nvSpPr>
          <p:cNvPr id="600067" name="Rectangle 3"/>
          <p:cNvSpPr>
            <a:spLocks noGrp="1" noChangeArrowheads="1"/>
          </p:cNvSpPr>
          <p:nvPr>
            <p:ph type="body" idx="1"/>
          </p:nvPr>
        </p:nvSpPr>
        <p:spPr>
          <a:xfrm>
            <a:off x="1919289" y="2060576"/>
            <a:ext cx="8675687" cy="3673475"/>
          </a:xfrm>
          <a:noFill/>
        </p:spPr>
        <p:txBody>
          <a:bodyPr/>
          <a:lstStyle/>
          <a:p>
            <a:r>
              <a:rPr lang="en-US" altLang="zh-CN" sz="3000"/>
              <a:t>BGP </a:t>
            </a:r>
            <a:r>
              <a:rPr lang="zh-CN" altLang="en-US" sz="3000"/>
              <a:t>是不同自治系统的路由器之间交换路由信息的协议。 </a:t>
            </a:r>
          </a:p>
          <a:p>
            <a:r>
              <a:rPr lang="en-US" altLang="zh-CN" sz="3000"/>
              <a:t>BGP </a:t>
            </a:r>
            <a:r>
              <a:rPr lang="zh-CN" altLang="en-US" sz="3000"/>
              <a:t>较新版本是 </a:t>
            </a:r>
            <a:r>
              <a:rPr lang="en-US" altLang="zh-CN" sz="3000"/>
              <a:t>2006 </a:t>
            </a:r>
            <a:r>
              <a:rPr lang="zh-CN" altLang="en-US" sz="3000"/>
              <a:t>年 </a:t>
            </a:r>
            <a:r>
              <a:rPr lang="en-US" altLang="zh-CN" sz="3000"/>
              <a:t>1 </a:t>
            </a:r>
            <a:r>
              <a:rPr lang="zh-CN" altLang="en-US" sz="3000"/>
              <a:t>月发表的 </a:t>
            </a:r>
            <a:r>
              <a:rPr lang="en-US" altLang="zh-CN" sz="3000"/>
              <a:t>BGP-4</a:t>
            </a:r>
            <a:r>
              <a:rPr lang="zh-CN" altLang="en-US" sz="3000"/>
              <a:t>（</a:t>
            </a:r>
            <a:r>
              <a:rPr lang="en-US" altLang="zh-CN" sz="3000"/>
              <a:t>BGP </a:t>
            </a:r>
            <a:r>
              <a:rPr lang="zh-CN" altLang="en-US" sz="3000"/>
              <a:t>第 </a:t>
            </a:r>
            <a:r>
              <a:rPr lang="en-US" altLang="zh-CN" sz="3000"/>
              <a:t>4 </a:t>
            </a:r>
            <a:r>
              <a:rPr lang="zh-CN" altLang="en-US" sz="3000"/>
              <a:t>个版本），即 </a:t>
            </a:r>
            <a:r>
              <a:rPr lang="en-US" altLang="zh-CN" sz="3000"/>
              <a:t>RFC 4271 ~ 4278</a:t>
            </a:r>
            <a:r>
              <a:rPr lang="zh-CN" altLang="en-US" sz="3000"/>
              <a:t>。 </a:t>
            </a:r>
          </a:p>
          <a:p>
            <a:r>
              <a:rPr lang="zh-CN" altLang="en-US" sz="3000"/>
              <a:t>可以将 </a:t>
            </a:r>
            <a:r>
              <a:rPr lang="en-US" altLang="zh-CN" sz="3000"/>
              <a:t>BGP-4 </a:t>
            </a:r>
            <a:r>
              <a:rPr lang="zh-CN" altLang="en-US" sz="3000"/>
              <a:t>简写为 </a:t>
            </a:r>
            <a:r>
              <a:rPr lang="en-US" altLang="zh-CN" sz="3000"/>
              <a:t>BGP</a:t>
            </a:r>
            <a:r>
              <a:rPr lang="zh-CN" altLang="en-US" sz="3000"/>
              <a:t>。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183</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00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00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67" grpId="0" build="p"/>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p:cNvSpPr>
            <a:spLocks noGrp="1" noChangeArrowheads="1"/>
          </p:cNvSpPr>
          <p:nvPr>
            <p:ph type="title"/>
          </p:nvPr>
        </p:nvSpPr>
        <p:spPr>
          <a:xfrm>
            <a:off x="2443164" y="214314"/>
            <a:ext cx="8116887" cy="1462087"/>
          </a:xfrm>
        </p:spPr>
        <p:txBody>
          <a:bodyPr/>
          <a:lstStyle/>
          <a:p>
            <a:pPr algn="ctr"/>
            <a:r>
              <a:rPr lang="en-US" altLang="zh-CN"/>
              <a:t>BGP </a:t>
            </a:r>
            <a:r>
              <a:rPr lang="zh-CN" altLang="en-US"/>
              <a:t>使用的环境却不同 </a:t>
            </a:r>
          </a:p>
        </p:txBody>
      </p:sp>
      <p:sp>
        <p:nvSpPr>
          <p:cNvPr id="601091" name="Rectangle 3"/>
          <p:cNvSpPr>
            <a:spLocks noGrp="1" noChangeArrowheads="1"/>
          </p:cNvSpPr>
          <p:nvPr>
            <p:ph type="body" idx="1"/>
          </p:nvPr>
        </p:nvSpPr>
        <p:spPr>
          <a:xfrm>
            <a:off x="1919289" y="1844675"/>
            <a:ext cx="8675687" cy="4941888"/>
          </a:xfrm>
          <a:noFill/>
        </p:spPr>
        <p:txBody>
          <a:bodyPr/>
          <a:lstStyle/>
          <a:p>
            <a:pPr>
              <a:lnSpc>
                <a:spcPct val="90000"/>
              </a:lnSpc>
            </a:pPr>
            <a:r>
              <a:rPr lang="zh-CN" altLang="en-US"/>
              <a:t>因特网的规模太大，使得自治系统之间路由选择非常困难。对于自治系统之间的路由选择，要寻找最佳路由是很不现实的。</a:t>
            </a:r>
          </a:p>
          <a:p>
            <a:pPr lvl="1">
              <a:lnSpc>
                <a:spcPct val="90000"/>
              </a:lnSpc>
            </a:pPr>
            <a:r>
              <a:rPr lang="zh-CN" altLang="en-US">
                <a:solidFill>
                  <a:schemeClr val="folHlink"/>
                </a:solidFill>
                <a:latin typeface="Arial" charset="0"/>
                <a:ea typeface="黑体" pitchFamily="2" charset="-122"/>
              </a:rPr>
              <a:t>当一条路径通过几个不同 </a:t>
            </a:r>
            <a:r>
              <a:rPr lang="en-US" altLang="zh-CN">
                <a:solidFill>
                  <a:schemeClr val="folHlink"/>
                </a:solidFill>
                <a:latin typeface="Arial" charset="0"/>
                <a:ea typeface="黑体" pitchFamily="2" charset="-122"/>
              </a:rPr>
              <a:t>AS </a:t>
            </a:r>
            <a:r>
              <a:rPr lang="zh-CN" altLang="en-US">
                <a:solidFill>
                  <a:schemeClr val="folHlink"/>
                </a:solidFill>
                <a:latin typeface="Arial" charset="0"/>
                <a:ea typeface="黑体" pitchFamily="2" charset="-122"/>
              </a:rPr>
              <a:t>时，要想对这样的路径计算出有意义的代价是不太可能的。</a:t>
            </a:r>
          </a:p>
          <a:p>
            <a:pPr lvl="1">
              <a:lnSpc>
                <a:spcPct val="90000"/>
              </a:lnSpc>
            </a:pPr>
            <a:r>
              <a:rPr lang="zh-CN" altLang="en-US">
                <a:solidFill>
                  <a:schemeClr val="folHlink"/>
                </a:solidFill>
                <a:latin typeface="Arial" charset="0"/>
                <a:ea typeface="黑体" pitchFamily="2" charset="-122"/>
              </a:rPr>
              <a:t>比较合理的做法是在 </a:t>
            </a:r>
            <a:r>
              <a:rPr lang="en-US" altLang="zh-CN">
                <a:solidFill>
                  <a:schemeClr val="folHlink"/>
                </a:solidFill>
                <a:latin typeface="Arial" charset="0"/>
                <a:ea typeface="黑体" pitchFamily="2" charset="-122"/>
              </a:rPr>
              <a:t>AS </a:t>
            </a:r>
            <a:r>
              <a:rPr lang="zh-CN" altLang="en-US">
                <a:solidFill>
                  <a:schemeClr val="folHlink"/>
                </a:solidFill>
                <a:latin typeface="Arial" charset="0"/>
                <a:ea typeface="黑体" pitchFamily="2" charset="-122"/>
              </a:rPr>
              <a:t>之间交换“可达性”信息。</a:t>
            </a:r>
            <a:r>
              <a:rPr lang="zh-CN" altLang="en-US"/>
              <a:t>   </a:t>
            </a:r>
          </a:p>
          <a:p>
            <a:pPr>
              <a:lnSpc>
                <a:spcPct val="90000"/>
              </a:lnSpc>
            </a:pPr>
            <a:r>
              <a:rPr lang="zh-CN" altLang="en-US"/>
              <a:t>自治系统之间的路由选择必须考虑有关策略。</a:t>
            </a:r>
          </a:p>
          <a:p>
            <a:pPr>
              <a:lnSpc>
                <a:spcPct val="90000"/>
              </a:lnSpc>
            </a:pPr>
            <a:r>
              <a:rPr lang="zh-CN" altLang="en-US"/>
              <a:t>因此，边界网关协议 </a:t>
            </a:r>
            <a:r>
              <a:rPr lang="en-US" altLang="zh-CN"/>
              <a:t>BGP </a:t>
            </a:r>
            <a:r>
              <a:rPr lang="zh-CN" altLang="en-US"/>
              <a:t>只能是力求寻找一条能够到达目的网络且</a:t>
            </a:r>
            <a:r>
              <a:rPr lang="zh-CN" altLang="en-US">
                <a:solidFill>
                  <a:srgbClr val="FF0000"/>
                </a:solidFill>
              </a:rPr>
              <a:t>比较好的路由</a:t>
            </a:r>
            <a:r>
              <a:rPr lang="zh-CN" altLang="en-US"/>
              <a:t>（不能兜圈子），而</a:t>
            </a:r>
            <a:r>
              <a:rPr lang="zh-CN" altLang="en-US">
                <a:solidFill>
                  <a:srgbClr val="FF0000"/>
                </a:solidFill>
              </a:rPr>
              <a:t>并非要寻找一条最佳路由</a:t>
            </a:r>
            <a:r>
              <a:rPr lang="zh-CN" altLang="en-US"/>
              <a:t>。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184</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109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10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091" grpId="0" build="p"/>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p:txBody>
          <a:bodyPr/>
          <a:lstStyle/>
          <a:p>
            <a:pPr algn="ctr"/>
            <a:r>
              <a:rPr lang="en-US" altLang="zh-CN"/>
              <a:t>BGP</a:t>
            </a:r>
            <a:r>
              <a:rPr lang="en-US" altLang="zh-CN" b="1"/>
              <a:t> </a:t>
            </a:r>
            <a:r>
              <a:rPr lang="zh-CN" altLang="en-US"/>
              <a:t>发言人</a:t>
            </a:r>
            <a:br>
              <a:rPr lang="zh-CN" altLang="en-US"/>
            </a:br>
            <a:r>
              <a:rPr lang="en-US" altLang="zh-CN" sz="4000"/>
              <a:t>(BGP speaker)</a:t>
            </a:r>
            <a:r>
              <a:rPr lang="en-US" altLang="zh-CN"/>
              <a:t> </a:t>
            </a:r>
          </a:p>
        </p:txBody>
      </p:sp>
      <p:sp>
        <p:nvSpPr>
          <p:cNvPr id="602115" name="Rectangle 3"/>
          <p:cNvSpPr>
            <a:spLocks noGrp="1" noChangeArrowheads="1"/>
          </p:cNvSpPr>
          <p:nvPr>
            <p:ph type="body" idx="1"/>
          </p:nvPr>
        </p:nvSpPr>
        <p:spPr/>
        <p:txBody>
          <a:bodyPr/>
          <a:lstStyle/>
          <a:p>
            <a:r>
              <a:rPr lang="zh-CN" altLang="en-US"/>
              <a:t>每一个自治系统的管理员要选择至少一个路由器作为该自治系统的“ </a:t>
            </a:r>
            <a:r>
              <a:rPr lang="en-US" altLang="zh-CN">
                <a:solidFill>
                  <a:schemeClr val="hlink"/>
                </a:solidFill>
              </a:rPr>
              <a:t>BGP </a:t>
            </a:r>
            <a:r>
              <a:rPr lang="zh-CN" altLang="en-US">
                <a:solidFill>
                  <a:schemeClr val="hlink"/>
                </a:solidFill>
              </a:rPr>
              <a:t>发言人</a:t>
            </a:r>
            <a:r>
              <a:rPr lang="zh-CN" altLang="en-US"/>
              <a:t>” 。</a:t>
            </a:r>
          </a:p>
          <a:p>
            <a:r>
              <a:rPr lang="zh-CN" altLang="en-US"/>
              <a:t>一般说来，两个 </a:t>
            </a:r>
            <a:r>
              <a:rPr lang="en-US" altLang="zh-CN"/>
              <a:t>BGP </a:t>
            </a:r>
            <a:r>
              <a:rPr lang="zh-CN" altLang="en-US"/>
              <a:t>发言人都是通过一个共享网络连接在一起的，而 </a:t>
            </a:r>
            <a:r>
              <a:rPr lang="en-US" altLang="zh-CN"/>
              <a:t>BGP </a:t>
            </a:r>
            <a:r>
              <a:rPr lang="zh-CN" altLang="en-US"/>
              <a:t>发言人往往就是 </a:t>
            </a:r>
            <a:r>
              <a:rPr lang="en-US" altLang="zh-CN"/>
              <a:t>BGP </a:t>
            </a:r>
            <a:r>
              <a:rPr lang="zh-CN" altLang="en-US"/>
              <a:t>边界路由器，但也可以不是 </a:t>
            </a:r>
            <a:r>
              <a:rPr lang="en-US" altLang="zh-CN"/>
              <a:t>BGP </a:t>
            </a:r>
            <a:r>
              <a:rPr lang="zh-CN" altLang="en-US"/>
              <a:t>边界路由器。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185</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21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noChangeArrowheads="1"/>
          </p:cNvSpPr>
          <p:nvPr>
            <p:ph type="title"/>
          </p:nvPr>
        </p:nvSpPr>
        <p:spPr/>
        <p:txBody>
          <a:bodyPr/>
          <a:lstStyle/>
          <a:p>
            <a:pPr algn="ctr"/>
            <a:r>
              <a:rPr lang="en-US" altLang="zh-CN"/>
              <a:t>BGP </a:t>
            </a:r>
            <a:r>
              <a:rPr lang="zh-CN" altLang="en-US"/>
              <a:t>交换路由信息</a:t>
            </a:r>
          </a:p>
        </p:txBody>
      </p:sp>
      <p:sp>
        <p:nvSpPr>
          <p:cNvPr id="603139" name="Rectangle 3"/>
          <p:cNvSpPr>
            <a:spLocks noGrp="1" noChangeArrowheads="1"/>
          </p:cNvSpPr>
          <p:nvPr>
            <p:ph type="body" idx="1"/>
          </p:nvPr>
        </p:nvSpPr>
        <p:spPr>
          <a:xfrm>
            <a:off x="2424114" y="1906588"/>
            <a:ext cx="7915275" cy="4114800"/>
          </a:xfrm>
        </p:spPr>
        <p:txBody>
          <a:bodyPr/>
          <a:lstStyle/>
          <a:p>
            <a:r>
              <a:rPr lang="zh-CN" altLang="en-US" sz="2800" dirty="0"/>
              <a:t>一个 </a:t>
            </a:r>
            <a:r>
              <a:rPr lang="en-US" altLang="zh-CN" sz="2800" dirty="0"/>
              <a:t>BGP </a:t>
            </a:r>
            <a:r>
              <a:rPr lang="zh-CN" altLang="en-US" sz="2800" dirty="0"/>
              <a:t>发言人与其他自治系统中的 </a:t>
            </a:r>
            <a:r>
              <a:rPr lang="en-US" altLang="zh-CN" sz="2800" dirty="0"/>
              <a:t>BGP </a:t>
            </a:r>
            <a:r>
              <a:rPr lang="zh-CN" altLang="en-US" sz="2800" dirty="0"/>
              <a:t>发言人要交换路由信息，就要</a:t>
            </a:r>
            <a:r>
              <a:rPr lang="zh-CN" altLang="en-US" sz="2800" dirty="0">
                <a:solidFill>
                  <a:srgbClr val="FF0000"/>
                </a:solidFill>
              </a:rPr>
              <a:t>先建立 </a:t>
            </a:r>
            <a:r>
              <a:rPr lang="en-US" altLang="zh-CN" sz="2800" dirty="0">
                <a:solidFill>
                  <a:srgbClr val="FF0000"/>
                </a:solidFill>
              </a:rPr>
              <a:t>TCP </a:t>
            </a:r>
            <a:r>
              <a:rPr lang="zh-CN" altLang="en-US" sz="2800" dirty="0">
                <a:solidFill>
                  <a:srgbClr val="FF0000"/>
                </a:solidFill>
              </a:rPr>
              <a:t>连接</a:t>
            </a:r>
            <a:r>
              <a:rPr lang="zh-CN" altLang="en-US" sz="2800" dirty="0"/>
              <a:t>，然后在此连接上交换 </a:t>
            </a:r>
            <a:r>
              <a:rPr lang="en-US" altLang="zh-CN" sz="2800" dirty="0"/>
              <a:t>BGP </a:t>
            </a:r>
            <a:r>
              <a:rPr lang="zh-CN" altLang="en-US" sz="2800" dirty="0"/>
              <a:t>报文以</a:t>
            </a:r>
            <a:r>
              <a:rPr lang="zh-CN" altLang="en-US" sz="2800" dirty="0">
                <a:solidFill>
                  <a:srgbClr val="FF0000"/>
                </a:solidFill>
              </a:rPr>
              <a:t>建立 </a:t>
            </a:r>
            <a:r>
              <a:rPr lang="en-US" altLang="zh-CN" sz="2800" dirty="0">
                <a:solidFill>
                  <a:srgbClr val="FF0000"/>
                </a:solidFill>
              </a:rPr>
              <a:t>BGP </a:t>
            </a:r>
            <a:r>
              <a:rPr lang="zh-CN" altLang="en-US" sz="2800" dirty="0">
                <a:solidFill>
                  <a:schemeClr val="hlink"/>
                </a:solidFill>
              </a:rPr>
              <a:t>会话</a:t>
            </a:r>
            <a:r>
              <a:rPr lang="en-US" altLang="zh-CN" sz="2800" dirty="0"/>
              <a:t>(session)</a:t>
            </a:r>
            <a:r>
              <a:rPr lang="zh-CN" altLang="en-US" sz="2800" dirty="0"/>
              <a:t>，利用 </a:t>
            </a:r>
            <a:r>
              <a:rPr lang="en-US" altLang="zh-CN" sz="2800" dirty="0"/>
              <a:t>BGP </a:t>
            </a:r>
            <a:r>
              <a:rPr lang="zh-CN" altLang="en-US" sz="2800" dirty="0"/>
              <a:t>会话</a:t>
            </a:r>
            <a:r>
              <a:rPr lang="zh-CN" altLang="en-US" sz="2800" dirty="0">
                <a:solidFill>
                  <a:srgbClr val="FF0000"/>
                </a:solidFill>
              </a:rPr>
              <a:t>交换路由信息</a:t>
            </a:r>
            <a:r>
              <a:rPr lang="zh-CN" altLang="en-US" sz="2800" dirty="0"/>
              <a:t>。</a:t>
            </a:r>
          </a:p>
          <a:p>
            <a:r>
              <a:rPr lang="zh-CN" altLang="en-US" sz="2800" dirty="0"/>
              <a:t>使用 </a:t>
            </a:r>
            <a:r>
              <a:rPr lang="en-US" altLang="zh-CN" sz="2800" dirty="0"/>
              <a:t>TCP </a:t>
            </a:r>
            <a:r>
              <a:rPr lang="zh-CN" altLang="en-US" sz="2800" dirty="0"/>
              <a:t>连接能提供可靠的服务，也简化了路由选择协议。</a:t>
            </a:r>
          </a:p>
          <a:p>
            <a:r>
              <a:rPr lang="zh-CN" altLang="en-US" sz="2800" dirty="0"/>
              <a:t>使用 </a:t>
            </a:r>
            <a:r>
              <a:rPr lang="en-US" altLang="zh-CN" sz="2800" dirty="0"/>
              <a:t>TCP </a:t>
            </a:r>
            <a:r>
              <a:rPr lang="zh-CN" altLang="en-US" sz="2800" dirty="0"/>
              <a:t>连接交换路由信息的两个 </a:t>
            </a:r>
            <a:r>
              <a:rPr lang="en-US" altLang="zh-CN" sz="2800" dirty="0"/>
              <a:t>BGP </a:t>
            </a:r>
            <a:r>
              <a:rPr lang="zh-CN" altLang="en-US" sz="2800" dirty="0"/>
              <a:t>发言人，彼此成为对方的邻站或对等站。</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186</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31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31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p:txBody>
          <a:bodyPr/>
          <a:lstStyle/>
          <a:p>
            <a:pPr algn="ctr"/>
            <a:r>
              <a:rPr lang="en-US" altLang="zh-CN" sz="4000"/>
              <a:t>BGP </a:t>
            </a:r>
            <a:r>
              <a:rPr lang="zh-CN" altLang="en-US" sz="4000"/>
              <a:t>发言人和</a:t>
            </a:r>
            <a:br>
              <a:rPr lang="zh-CN" altLang="en-US" sz="4000"/>
            </a:br>
            <a:r>
              <a:rPr lang="zh-CN" altLang="en-US" sz="4000"/>
              <a:t>自治系统 </a:t>
            </a:r>
            <a:r>
              <a:rPr lang="en-US" altLang="zh-CN" sz="4000"/>
              <a:t>AS </a:t>
            </a:r>
            <a:r>
              <a:rPr lang="zh-CN" altLang="en-US" sz="4000"/>
              <a:t>的关系 </a:t>
            </a:r>
          </a:p>
        </p:txBody>
      </p:sp>
      <p:sp>
        <p:nvSpPr>
          <p:cNvPr id="604163" name="Oval 3"/>
          <p:cNvSpPr>
            <a:spLocks noChangeArrowheads="1"/>
          </p:cNvSpPr>
          <p:nvPr/>
        </p:nvSpPr>
        <p:spPr bwMode="auto">
          <a:xfrm>
            <a:off x="6678613" y="2060576"/>
            <a:ext cx="3738562" cy="1985963"/>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endParaRPr lang="zh-CN" altLang="en-US"/>
          </a:p>
        </p:txBody>
      </p:sp>
      <p:sp>
        <p:nvSpPr>
          <p:cNvPr id="604164" name="Oval 4"/>
          <p:cNvSpPr>
            <a:spLocks noChangeArrowheads="1"/>
          </p:cNvSpPr>
          <p:nvPr/>
        </p:nvSpPr>
        <p:spPr bwMode="auto">
          <a:xfrm>
            <a:off x="1774825" y="2060576"/>
            <a:ext cx="3028950" cy="1985963"/>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endParaRPr lang="zh-CN" altLang="en-US"/>
          </a:p>
        </p:txBody>
      </p:sp>
      <p:sp>
        <p:nvSpPr>
          <p:cNvPr id="604165" name="Line 5"/>
          <p:cNvSpPr>
            <a:spLocks noChangeShapeType="1"/>
          </p:cNvSpPr>
          <p:nvPr/>
        </p:nvSpPr>
        <p:spPr bwMode="auto">
          <a:xfrm flipV="1">
            <a:off x="6810376" y="2762251"/>
            <a:ext cx="334963" cy="474663"/>
          </a:xfrm>
          <a:prstGeom prst="line">
            <a:avLst/>
          </a:prstGeom>
          <a:noFill/>
          <a:ln w="28575">
            <a:solidFill>
              <a:srgbClr val="333399"/>
            </a:solidFill>
            <a:round/>
            <a:headEnd/>
            <a:tailEnd/>
          </a:ln>
          <a:effectLst/>
        </p:spPr>
        <p:txBody>
          <a:bodyPr/>
          <a:lstStyle/>
          <a:p>
            <a:endParaRPr lang="zh-CN" altLang="en-US"/>
          </a:p>
        </p:txBody>
      </p:sp>
      <p:sp>
        <p:nvSpPr>
          <p:cNvPr id="604166" name="Oval 6"/>
          <p:cNvSpPr>
            <a:spLocks noChangeArrowheads="1"/>
          </p:cNvSpPr>
          <p:nvPr/>
        </p:nvSpPr>
        <p:spPr bwMode="auto">
          <a:xfrm>
            <a:off x="2027239" y="4581525"/>
            <a:ext cx="669925" cy="723900"/>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endParaRPr lang="zh-CN" altLang="en-US"/>
          </a:p>
        </p:txBody>
      </p:sp>
      <p:sp>
        <p:nvSpPr>
          <p:cNvPr id="604167" name="Oval 7"/>
          <p:cNvSpPr>
            <a:spLocks noChangeArrowheads="1"/>
          </p:cNvSpPr>
          <p:nvPr/>
        </p:nvSpPr>
        <p:spPr bwMode="auto">
          <a:xfrm>
            <a:off x="8489951" y="5210175"/>
            <a:ext cx="669925" cy="723900"/>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endParaRPr lang="zh-CN" altLang="en-US"/>
          </a:p>
        </p:txBody>
      </p:sp>
      <p:sp>
        <p:nvSpPr>
          <p:cNvPr id="604168" name="Line 8"/>
          <p:cNvSpPr>
            <a:spLocks noChangeShapeType="1"/>
          </p:cNvSpPr>
          <p:nvPr/>
        </p:nvSpPr>
        <p:spPr bwMode="auto">
          <a:xfrm>
            <a:off x="4803776" y="3378200"/>
            <a:ext cx="669925" cy="668338"/>
          </a:xfrm>
          <a:prstGeom prst="line">
            <a:avLst/>
          </a:prstGeom>
          <a:noFill/>
          <a:ln w="57150">
            <a:solidFill>
              <a:srgbClr val="333399"/>
            </a:solidFill>
            <a:round/>
            <a:headEnd type="triangle" w="med" len="lg"/>
            <a:tailEnd type="triangle" w="med" len="lg"/>
          </a:ln>
          <a:effectLst/>
        </p:spPr>
        <p:txBody>
          <a:bodyPr/>
          <a:lstStyle/>
          <a:p>
            <a:endParaRPr lang="zh-CN" altLang="en-US"/>
          </a:p>
        </p:txBody>
      </p:sp>
      <p:sp>
        <p:nvSpPr>
          <p:cNvPr id="604169" name="Line 9"/>
          <p:cNvSpPr>
            <a:spLocks noChangeShapeType="1"/>
          </p:cNvSpPr>
          <p:nvPr/>
        </p:nvSpPr>
        <p:spPr bwMode="auto">
          <a:xfrm flipH="1">
            <a:off x="5873751" y="3378200"/>
            <a:ext cx="804863" cy="668338"/>
          </a:xfrm>
          <a:prstGeom prst="line">
            <a:avLst/>
          </a:prstGeom>
          <a:noFill/>
          <a:ln w="57150">
            <a:solidFill>
              <a:srgbClr val="333399"/>
            </a:solidFill>
            <a:round/>
            <a:headEnd type="triangle" w="med" len="lg"/>
            <a:tailEnd type="triangle" w="med" len="lg"/>
          </a:ln>
          <a:effectLst/>
        </p:spPr>
        <p:txBody>
          <a:bodyPr/>
          <a:lstStyle/>
          <a:p>
            <a:endParaRPr lang="zh-CN" altLang="en-US"/>
          </a:p>
        </p:txBody>
      </p:sp>
      <p:sp>
        <p:nvSpPr>
          <p:cNvPr id="604170" name="Line 10"/>
          <p:cNvSpPr>
            <a:spLocks noChangeShapeType="1"/>
          </p:cNvSpPr>
          <p:nvPr/>
        </p:nvSpPr>
        <p:spPr bwMode="auto">
          <a:xfrm flipH="1">
            <a:off x="2530476" y="4160839"/>
            <a:ext cx="587375" cy="477837"/>
          </a:xfrm>
          <a:prstGeom prst="line">
            <a:avLst/>
          </a:prstGeom>
          <a:noFill/>
          <a:ln w="57150">
            <a:solidFill>
              <a:srgbClr val="333399"/>
            </a:solidFill>
            <a:round/>
            <a:headEnd type="triangle" w="med" len="lg"/>
            <a:tailEnd type="triangle" w="med" len="lg"/>
          </a:ln>
          <a:effectLst/>
        </p:spPr>
        <p:txBody>
          <a:bodyPr/>
          <a:lstStyle/>
          <a:p>
            <a:endParaRPr lang="zh-CN" altLang="en-US"/>
          </a:p>
        </p:txBody>
      </p:sp>
      <p:sp>
        <p:nvSpPr>
          <p:cNvPr id="604171" name="Line 11"/>
          <p:cNvSpPr>
            <a:spLocks noChangeShapeType="1"/>
          </p:cNvSpPr>
          <p:nvPr/>
        </p:nvSpPr>
        <p:spPr bwMode="auto">
          <a:xfrm>
            <a:off x="4905375" y="3268663"/>
            <a:ext cx="1625600" cy="0"/>
          </a:xfrm>
          <a:prstGeom prst="line">
            <a:avLst/>
          </a:prstGeom>
          <a:noFill/>
          <a:ln w="57150">
            <a:solidFill>
              <a:srgbClr val="333399"/>
            </a:solidFill>
            <a:round/>
            <a:headEnd type="triangle" w="med" len="lg"/>
            <a:tailEnd type="triangle" w="med" len="lg"/>
          </a:ln>
          <a:effectLst/>
        </p:spPr>
        <p:txBody>
          <a:bodyPr/>
          <a:lstStyle/>
          <a:p>
            <a:endParaRPr lang="zh-CN" altLang="en-US"/>
          </a:p>
        </p:txBody>
      </p:sp>
      <p:sp>
        <p:nvSpPr>
          <p:cNvPr id="604172" name="Line 12"/>
          <p:cNvSpPr>
            <a:spLocks noChangeShapeType="1"/>
          </p:cNvSpPr>
          <p:nvPr/>
        </p:nvSpPr>
        <p:spPr bwMode="auto">
          <a:xfrm>
            <a:off x="7732713" y="5210175"/>
            <a:ext cx="755650" cy="192088"/>
          </a:xfrm>
          <a:prstGeom prst="line">
            <a:avLst/>
          </a:prstGeom>
          <a:noFill/>
          <a:ln w="57150">
            <a:solidFill>
              <a:srgbClr val="333399"/>
            </a:solidFill>
            <a:round/>
            <a:headEnd type="triangle" w="med" len="lg"/>
            <a:tailEnd type="triangle" w="med" len="lg"/>
          </a:ln>
          <a:effectLst/>
        </p:spPr>
        <p:txBody>
          <a:bodyPr/>
          <a:lstStyle/>
          <a:p>
            <a:endParaRPr lang="zh-CN" altLang="en-US"/>
          </a:p>
        </p:txBody>
      </p:sp>
      <p:sp>
        <p:nvSpPr>
          <p:cNvPr id="604173" name="Line 13"/>
          <p:cNvSpPr>
            <a:spLocks noChangeShapeType="1"/>
          </p:cNvSpPr>
          <p:nvPr/>
        </p:nvSpPr>
        <p:spPr bwMode="auto">
          <a:xfrm>
            <a:off x="2698751" y="5019675"/>
            <a:ext cx="754063" cy="668338"/>
          </a:xfrm>
          <a:prstGeom prst="line">
            <a:avLst/>
          </a:prstGeom>
          <a:noFill/>
          <a:ln w="57150">
            <a:solidFill>
              <a:srgbClr val="333399"/>
            </a:solidFill>
            <a:round/>
            <a:headEnd type="triangle" w="med" len="lg"/>
            <a:tailEnd type="triangle" w="med" len="lg"/>
          </a:ln>
          <a:effectLst/>
        </p:spPr>
        <p:txBody>
          <a:bodyPr/>
          <a:lstStyle/>
          <a:p>
            <a:endParaRPr lang="zh-CN" altLang="en-US"/>
          </a:p>
        </p:txBody>
      </p:sp>
      <p:sp>
        <p:nvSpPr>
          <p:cNvPr id="604174" name="Line 14"/>
          <p:cNvSpPr>
            <a:spLocks noChangeShapeType="1"/>
          </p:cNvSpPr>
          <p:nvPr/>
        </p:nvSpPr>
        <p:spPr bwMode="auto">
          <a:xfrm flipH="1">
            <a:off x="1524000" y="5157789"/>
            <a:ext cx="611188" cy="719137"/>
          </a:xfrm>
          <a:prstGeom prst="line">
            <a:avLst/>
          </a:prstGeom>
          <a:noFill/>
          <a:ln w="57150">
            <a:solidFill>
              <a:srgbClr val="333399"/>
            </a:solidFill>
            <a:round/>
            <a:headEnd type="triangle" w="med" len="lg"/>
            <a:tailEnd type="triangle" w="med" len="lg"/>
          </a:ln>
          <a:effectLst/>
        </p:spPr>
        <p:txBody>
          <a:bodyPr/>
          <a:lstStyle/>
          <a:p>
            <a:endParaRPr lang="zh-CN" altLang="en-US"/>
          </a:p>
        </p:txBody>
      </p:sp>
      <p:sp>
        <p:nvSpPr>
          <p:cNvPr id="604175" name="Line 15"/>
          <p:cNvSpPr>
            <a:spLocks noChangeShapeType="1"/>
          </p:cNvSpPr>
          <p:nvPr/>
        </p:nvSpPr>
        <p:spPr bwMode="auto">
          <a:xfrm flipV="1">
            <a:off x="7899400" y="5783263"/>
            <a:ext cx="654050" cy="381000"/>
          </a:xfrm>
          <a:prstGeom prst="line">
            <a:avLst/>
          </a:prstGeom>
          <a:noFill/>
          <a:ln w="57150">
            <a:solidFill>
              <a:srgbClr val="333399"/>
            </a:solidFill>
            <a:round/>
            <a:headEnd type="triangle" w="med" len="lg"/>
            <a:tailEnd type="triangle" w="med" len="lg"/>
          </a:ln>
          <a:effectLst/>
        </p:spPr>
        <p:txBody>
          <a:bodyPr/>
          <a:lstStyle/>
          <a:p>
            <a:endParaRPr lang="zh-CN" altLang="en-US"/>
          </a:p>
        </p:txBody>
      </p:sp>
      <p:sp>
        <p:nvSpPr>
          <p:cNvPr id="604176" name="Line 16"/>
          <p:cNvSpPr>
            <a:spLocks noChangeShapeType="1"/>
          </p:cNvSpPr>
          <p:nvPr/>
        </p:nvSpPr>
        <p:spPr bwMode="auto">
          <a:xfrm>
            <a:off x="9159876" y="5591175"/>
            <a:ext cx="754063" cy="192088"/>
          </a:xfrm>
          <a:prstGeom prst="line">
            <a:avLst/>
          </a:prstGeom>
          <a:noFill/>
          <a:ln w="57150">
            <a:solidFill>
              <a:srgbClr val="333399"/>
            </a:solidFill>
            <a:round/>
            <a:headEnd type="triangle" w="med" len="lg"/>
            <a:tailEnd type="triangle" w="med" len="lg"/>
          </a:ln>
          <a:effectLst/>
        </p:spPr>
        <p:txBody>
          <a:bodyPr/>
          <a:lstStyle/>
          <a:p>
            <a:endParaRPr lang="zh-CN" altLang="en-US"/>
          </a:p>
        </p:txBody>
      </p:sp>
      <p:sp>
        <p:nvSpPr>
          <p:cNvPr id="604177" name="Text Box 17"/>
          <p:cNvSpPr txBox="1">
            <a:spLocks noChangeArrowheads="1"/>
          </p:cNvSpPr>
          <p:nvPr/>
        </p:nvSpPr>
        <p:spPr bwMode="auto">
          <a:xfrm>
            <a:off x="3071814" y="4149726"/>
            <a:ext cx="1552575" cy="398463"/>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BGP </a:t>
            </a:r>
            <a:r>
              <a:rPr kumimoji="1" lang="zh-CN" altLang="en-US" sz="2000">
                <a:solidFill>
                  <a:srgbClr val="333399"/>
                </a:solidFill>
                <a:latin typeface="Arial" charset="0"/>
              </a:rPr>
              <a:t>发言人</a:t>
            </a:r>
          </a:p>
        </p:txBody>
      </p:sp>
      <p:sp>
        <p:nvSpPr>
          <p:cNvPr id="604178" name="Text Box 18"/>
          <p:cNvSpPr txBox="1">
            <a:spLocks noChangeArrowheads="1"/>
          </p:cNvSpPr>
          <p:nvPr/>
        </p:nvSpPr>
        <p:spPr bwMode="auto">
          <a:xfrm>
            <a:off x="4860925" y="2571750"/>
            <a:ext cx="947738" cy="641350"/>
          </a:xfrm>
          <a:prstGeom prst="rect">
            <a:avLst/>
          </a:prstGeom>
          <a:noFill/>
          <a:ln w="9525">
            <a:noFill/>
            <a:miter lim="800000"/>
            <a:headEnd/>
            <a:tailEnd/>
          </a:ln>
          <a:effectLst/>
        </p:spPr>
        <p:txBody>
          <a:bodyPr wrap="none">
            <a:spAutoFit/>
          </a:bodyPr>
          <a:lstStyle/>
          <a:p>
            <a:pPr algn="ctr">
              <a:lnSpc>
                <a:spcPct val="90000"/>
              </a:lnSpc>
            </a:pPr>
            <a:r>
              <a:rPr kumimoji="1" lang="en-US" altLang="zh-CN" sz="2000">
                <a:solidFill>
                  <a:srgbClr val="333399"/>
                </a:solidFill>
                <a:latin typeface="Arial" charset="0"/>
              </a:rPr>
              <a:t>BGP</a:t>
            </a:r>
          </a:p>
          <a:p>
            <a:pPr algn="ctr">
              <a:lnSpc>
                <a:spcPct val="90000"/>
              </a:lnSpc>
            </a:pPr>
            <a:r>
              <a:rPr kumimoji="1" lang="zh-CN" altLang="en-US" sz="2000">
                <a:solidFill>
                  <a:srgbClr val="333399"/>
                </a:solidFill>
                <a:latin typeface="Arial" charset="0"/>
              </a:rPr>
              <a:t>发言人</a:t>
            </a:r>
          </a:p>
        </p:txBody>
      </p:sp>
      <p:sp>
        <p:nvSpPr>
          <p:cNvPr id="604179" name="Text Box 19"/>
          <p:cNvSpPr txBox="1">
            <a:spLocks noChangeArrowheads="1"/>
          </p:cNvSpPr>
          <p:nvPr/>
        </p:nvSpPr>
        <p:spPr bwMode="auto">
          <a:xfrm>
            <a:off x="6053139" y="3789363"/>
            <a:ext cx="1552575" cy="398462"/>
          </a:xfrm>
          <a:prstGeom prst="rect">
            <a:avLst/>
          </a:prstGeom>
          <a:solidFill>
            <a:schemeClr val="bg1">
              <a:alpha val="50000"/>
            </a:schemeClr>
          </a:solidFill>
          <a:ln w="9525">
            <a:noFill/>
            <a:miter lim="800000"/>
            <a:headEnd/>
            <a:tailEnd/>
          </a:ln>
          <a:effectLst/>
        </p:spPr>
        <p:txBody>
          <a:bodyPr wrap="none">
            <a:spAutoFit/>
          </a:bodyPr>
          <a:lstStyle/>
          <a:p>
            <a:r>
              <a:rPr kumimoji="1" lang="en-US" altLang="zh-CN" sz="2000">
                <a:solidFill>
                  <a:srgbClr val="333399"/>
                </a:solidFill>
                <a:latin typeface="Arial" charset="0"/>
              </a:rPr>
              <a:t>BGP </a:t>
            </a:r>
            <a:r>
              <a:rPr kumimoji="1" lang="zh-CN" altLang="en-US" sz="2000">
                <a:solidFill>
                  <a:srgbClr val="333399"/>
                </a:solidFill>
                <a:latin typeface="Arial" charset="0"/>
              </a:rPr>
              <a:t>发言人</a:t>
            </a:r>
          </a:p>
        </p:txBody>
      </p:sp>
      <p:sp>
        <p:nvSpPr>
          <p:cNvPr id="604180" name="Text Box 20"/>
          <p:cNvSpPr txBox="1">
            <a:spLocks noChangeArrowheads="1"/>
          </p:cNvSpPr>
          <p:nvPr/>
        </p:nvSpPr>
        <p:spPr bwMode="auto">
          <a:xfrm>
            <a:off x="7535864" y="4581526"/>
            <a:ext cx="155257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BGP </a:t>
            </a:r>
            <a:r>
              <a:rPr kumimoji="1" lang="zh-CN" altLang="en-US" sz="2000">
                <a:solidFill>
                  <a:srgbClr val="333399"/>
                </a:solidFill>
                <a:latin typeface="Arial" charset="0"/>
              </a:rPr>
              <a:t>发言人</a:t>
            </a:r>
          </a:p>
        </p:txBody>
      </p:sp>
      <p:sp>
        <p:nvSpPr>
          <p:cNvPr id="604181" name="Text Box 21"/>
          <p:cNvSpPr txBox="1">
            <a:spLocks noChangeArrowheads="1"/>
          </p:cNvSpPr>
          <p:nvPr/>
        </p:nvSpPr>
        <p:spPr bwMode="auto">
          <a:xfrm>
            <a:off x="5779286" y="2428876"/>
            <a:ext cx="954107" cy="646331"/>
          </a:xfrm>
          <a:prstGeom prst="rect">
            <a:avLst/>
          </a:prstGeom>
          <a:noFill/>
          <a:ln w="9525">
            <a:noFill/>
            <a:miter lim="800000"/>
            <a:headEnd/>
            <a:tailEnd/>
          </a:ln>
          <a:effectLst/>
        </p:spPr>
        <p:txBody>
          <a:bodyPr wrap="none">
            <a:spAutoFit/>
          </a:bodyPr>
          <a:lstStyle/>
          <a:p>
            <a:pPr algn="ctr">
              <a:lnSpc>
                <a:spcPct val="90000"/>
              </a:lnSpc>
            </a:pPr>
            <a:r>
              <a:rPr kumimoji="1" lang="en-US" altLang="zh-CN" sz="2000">
                <a:solidFill>
                  <a:srgbClr val="333399"/>
                </a:solidFill>
                <a:latin typeface="Arial" charset="0"/>
              </a:rPr>
              <a:t>BGP</a:t>
            </a:r>
          </a:p>
          <a:p>
            <a:pPr algn="ctr">
              <a:lnSpc>
                <a:spcPct val="90000"/>
              </a:lnSpc>
            </a:pPr>
            <a:r>
              <a:rPr kumimoji="1" lang="zh-CN" altLang="en-US" sz="2000">
                <a:solidFill>
                  <a:srgbClr val="333399"/>
                </a:solidFill>
                <a:latin typeface="Arial" charset="0"/>
              </a:rPr>
              <a:t>发言人</a:t>
            </a:r>
          </a:p>
        </p:txBody>
      </p:sp>
      <p:sp>
        <p:nvSpPr>
          <p:cNvPr id="604182" name="Line 22"/>
          <p:cNvSpPr>
            <a:spLocks noChangeShapeType="1"/>
          </p:cNvSpPr>
          <p:nvPr/>
        </p:nvSpPr>
        <p:spPr bwMode="auto">
          <a:xfrm>
            <a:off x="6880226" y="3260726"/>
            <a:ext cx="936625" cy="358775"/>
          </a:xfrm>
          <a:prstGeom prst="line">
            <a:avLst/>
          </a:prstGeom>
          <a:noFill/>
          <a:ln w="28575">
            <a:solidFill>
              <a:srgbClr val="333399"/>
            </a:solidFill>
            <a:round/>
            <a:headEnd/>
            <a:tailEnd/>
          </a:ln>
          <a:effectLst/>
        </p:spPr>
        <p:txBody>
          <a:bodyPr/>
          <a:lstStyle/>
          <a:p>
            <a:endParaRPr lang="zh-CN" altLang="en-US"/>
          </a:p>
        </p:txBody>
      </p:sp>
      <p:sp>
        <p:nvSpPr>
          <p:cNvPr id="604183" name="Line 23"/>
          <p:cNvSpPr>
            <a:spLocks noChangeShapeType="1"/>
          </p:cNvSpPr>
          <p:nvPr/>
        </p:nvSpPr>
        <p:spPr bwMode="auto">
          <a:xfrm>
            <a:off x="5741988" y="4195764"/>
            <a:ext cx="400050" cy="669925"/>
          </a:xfrm>
          <a:prstGeom prst="line">
            <a:avLst/>
          </a:prstGeom>
          <a:noFill/>
          <a:ln w="9525">
            <a:solidFill>
              <a:schemeClr val="tx1"/>
            </a:solidFill>
            <a:round/>
            <a:headEnd/>
            <a:tailEnd/>
          </a:ln>
          <a:effectLst/>
        </p:spPr>
        <p:txBody>
          <a:bodyPr/>
          <a:lstStyle/>
          <a:p>
            <a:endParaRPr lang="zh-CN" altLang="en-US"/>
          </a:p>
        </p:txBody>
      </p:sp>
      <p:sp>
        <p:nvSpPr>
          <p:cNvPr id="604184" name="Oval 24"/>
          <p:cNvSpPr>
            <a:spLocks noChangeArrowheads="1"/>
          </p:cNvSpPr>
          <p:nvPr/>
        </p:nvSpPr>
        <p:spPr bwMode="auto">
          <a:xfrm>
            <a:off x="4124326" y="4122738"/>
            <a:ext cx="3440113" cy="2043112"/>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endParaRPr lang="zh-CN" altLang="en-US"/>
          </a:p>
        </p:txBody>
      </p:sp>
      <p:sp>
        <p:nvSpPr>
          <p:cNvPr id="604185" name="Line 25"/>
          <p:cNvSpPr>
            <a:spLocks noChangeShapeType="1"/>
          </p:cNvSpPr>
          <p:nvPr/>
        </p:nvSpPr>
        <p:spPr bwMode="auto">
          <a:xfrm>
            <a:off x="6642100" y="4638675"/>
            <a:ext cx="838200" cy="381000"/>
          </a:xfrm>
          <a:prstGeom prst="line">
            <a:avLst/>
          </a:prstGeom>
          <a:noFill/>
          <a:ln w="28575">
            <a:solidFill>
              <a:srgbClr val="333399"/>
            </a:solidFill>
            <a:round/>
            <a:headEnd/>
            <a:tailEnd/>
          </a:ln>
          <a:effectLst/>
        </p:spPr>
        <p:txBody>
          <a:bodyPr/>
          <a:lstStyle/>
          <a:p>
            <a:endParaRPr lang="zh-CN" altLang="en-US"/>
          </a:p>
        </p:txBody>
      </p:sp>
      <p:sp>
        <p:nvSpPr>
          <p:cNvPr id="604186" name="Line 26"/>
          <p:cNvSpPr>
            <a:spLocks noChangeShapeType="1"/>
          </p:cNvSpPr>
          <p:nvPr/>
        </p:nvSpPr>
        <p:spPr bwMode="auto">
          <a:xfrm flipH="1">
            <a:off x="6642101" y="5019675"/>
            <a:ext cx="1006475" cy="763588"/>
          </a:xfrm>
          <a:prstGeom prst="line">
            <a:avLst/>
          </a:prstGeom>
          <a:noFill/>
          <a:ln w="28575">
            <a:solidFill>
              <a:srgbClr val="333399"/>
            </a:solidFill>
            <a:round/>
            <a:headEnd/>
            <a:tailEnd/>
          </a:ln>
          <a:effectLst/>
        </p:spPr>
        <p:txBody>
          <a:bodyPr/>
          <a:lstStyle/>
          <a:p>
            <a:endParaRPr lang="zh-CN" altLang="en-US"/>
          </a:p>
        </p:txBody>
      </p:sp>
      <p:sp>
        <p:nvSpPr>
          <p:cNvPr id="604187" name="Line 27"/>
          <p:cNvSpPr>
            <a:spLocks noChangeShapeType="1"/>
          </p:cNvSpPr>
          <p:nvPr/>
        </p:nvSpPr>
        <p:spPr bwMode="auto">
          <a:xfrm>
            <a:off x="5802313" y="4924425"/>
            <a:ext cx="671512" cy="666750"/>
          </a:xfrm>
          <a:prstGeom prst="line">
            <a:avLst/>
          </a:prstGeom>
          <a:noFill/>
          <a:ln w="28575">
            <a:solidFill>
              <a:srgbClr val="333399"/>
            </a:solidFill>
            <a:round/>
            <a:headEnd/>
            <a:tailEnd/>
          </a:ln>
          <a:effectLst/>
        </p:spPr>
        <p:txBody>
          <a:bodyPr/>
          <a:lstStyle/>
          <a:p>
            <a:endParaRPr lang="zh-CN" altLang="en-US"/>
          </a:p>
        </p:txBody>
      </p:sp>
      <p:sp>
        <p:nvSpPr>
          <p:cNvPr id="604188" name="Line 28"/>
          <p:cNvSpPr>
            <a:spLocks noChangeShapeType="1"/>
          </p:cNvSpPr>
          <p:nvPr/>
        </p:nvSpPr>
        <p:spPr bwMode="auto">
          <a:xfrm flipV="1">
            <a:off x="5888039" y="4732339"/>
            <a:ext cx="668337" cy="192087"/>
          </a:xfrm>
          <a:prstGeom prst="line">
            <a:avLst/>
          </a:prstGeom>
          <a:noFill/>
          <a:ln w="28575">
            <a:solidFill>
              <a:srgbClr val="333399"/>
            </a:solidFill>
            <a:round/>
            <a:headEnd/>
            <a:tailEnd/>
          </a:ln>
          <a:effectLst/>
        </p:spPr>
        <p:txBody>
          <a:bodyPr/>
          <a:lstStyle/>
          <a:p>
            <a:endParaRPr lang="zh-CN" altLang="en-US"/>
          </a:p>
        </p:txBody>
      </p:sp>
      <p:sp>
        <p:nvSpPr>
          <p:cNvPr id="604189" name="Line 29"/>
          <p:cNvSpPr>
            <a:spLocks noChangeShapeType="1"/>
          </p:cNvSpPr>
          <p:nvPr/>
        </p:nvSpPr>
        <p:spPr bwMode="auto">
          <a:xfrm flipH="1">
            <a:off x="4713289" y="4924426"/>
            <a:ext cx="1089025" cy="149225"/>
          </a:xfrm>
          <a:prstGeom prst="line">
            <a:avLst/>
          </a:prstGeom>
          <a:noFill/>
          <a:ln w="28575">
            <a:solidFill>
              <a:srgbClr val="333399"/>
            </a:solidFill>
            <a:round/>
            <a:headEnd/>
            <a:tailEnd/>
          </a:ln>
          <a:effectLst/>
        </p:spPr>
        <p:txBody>
          <a:bodyPr/>
          <a:lstStyle/>
          <a:p>
            <a:endParaRPr lang="zh-CN" altLang="en-US"/>
          </a:p>
        </p:txBody>
      </p:sp>
      <p:sp>
        <p:nvSpPr>
          <p:cNvPr id="604190" name="Line 30"/>
          <p:cNvSpPr>
            <a:spLocks noChangeShapeType="1"/>
          </p:cNvSpPr>
          <p:nvPr/>
        </p:nvSpPr>
        <p:spPr bwMode="auto">
          <a:xfrm>
            <a:off x="4713289" y="5116514"/>
            <a:ext cx="668337" cy="763587"/>
          </a:xfrm>
          <a:prstGeom prst="line">
            <a:avLst/>
          </a:prstGeom>
          <a:noFill/>
          <a:ln w="28575">
            <a:solidFill>
              <a:srgbClr val="333399"/>
            </a:solidFill>
            <a:round/>
            <a:headEnd/>
            <a:tailEnd/>
          </a:ln>
          <a:effectLst/>
        </p:spPr>
        <p:txBody>
          <a:bodyPr/>
          <a:lstStyle/>
          <a:p>
            <a:endParaRPr lang="zh-CN" altLang="en-US"/>
          </a:p>
        </p:txBody>
      </p:sp>
      <p:sp>
        <p:nvSpPr>
          <p:cNvPr id="604191" name="Line 31"/>
          <p:cNvSpPr>
            <a:spLocks noChangeShapeType="1"/>
          </p:cNvSpPr>
          <p:nvPr/>
        </p:nvSpPr>
        <p:spPr bwMode="auto">
          <a:xfrm flipV="1">
            <a:off x="5467351" y="5783264"/>
            <a:ext cx="1006475" cy="96837"/>
          </a:xfrm>
          <a:prstGeom prst="line">
            <a:avLst/>
          </a:prstGeom>
          <a:noFill/>
          <a:ln w="28575">
            <a:solidFill>
              <a:srgbClr val="333399"/>
            </a:solidFill>
            <a:round/>
            <a:headEnd/>
            <a:tailEnd/>
          </a:ln>
          <a:effectLst/>
        </p:spPr>
        <p:txBody>
          <a:bodyPr/>
          <a:lstStyle/>
          <a:p>
            <a:endParaRPr lang="zh-CN" altLang="en-US"/>
          </a:p>
        </p:txBody>
      </p:sp>
      <p:sp>
        <p:nvSpPr>
          <p:cNvPr id="604192" name="Line 32"/>
          <p:cNvSpPr>
            <a:spLocks noChangeShapeType="1"/>
          </p:cNvSpPr>
          <p:nvPr/>
        </p:nvSpPr>
        <p:spPr bwMode="auto">
          <a:xfrm>
            <a:off x="8488364" y="2570164"/>
            <a:ext cx="382587" cy="1209675"/>
          </a:xfrm>
          <a:prstGeom prst="line">
            <a:avLst/>
          </a:prstGeom>
          <a:noFill/>
          <a:ln w="28575">
            <a:solidFill>
              <a:srgbClr val="333399"/>
            </a:solidFill>
            <a:round/>
            <a:headEnd/>
            <a:tailEnd/>
          </a:ln>
          <a:effectLst/>
        </p:spPr>
        <p:txBody>
          <a:bodyPr/>
          <a:lstStyle/>
          <a:p>
            <a:endParaRPr lang="zh-CN" altLang="en-US"/>
          </a:p>
        </p:txBody>
      </p:sp>
      <p:sp>
        <p:nvSpPr>
          <p:cNvPr id="604193" name="Line 33"/>
          <p:cNvSpPr>
            <a:spLocks noChangeShapeType="1"/>
          </p:cNvSpPr>
          <p:nvPr/>
        </p:nvSpPr>
        <p:spPr bwMode="auto">
          <a:xfrm>
            <a:off x="7899401" y="3619500"/>
            <a:ext cx="923925" cy="192088"/>
          </a:xfrm>
          <a:prstGeom prst="line">
            <a:avLst/>
          </a:prstGeom>
          <a:noFill/>
          <a:ln w="28575">
            <a:solidFill>
              <a:srgbClr val="333399"/>
            </a:solidFill>
            <a:round/>
            <a:headEnd/>
            <a:tailEnd/>
          </a:ln>
          <a:effectLst/>
        </p:spPr>
        <p:txBody>
          <a:bodyPr/>
          <a:lstStyle/>
          <a:p>
            <a:endParaRPr lang="zh-CN" altLang="en-US"/>
          </a:p>
        </p:txBody>
      </p:sp>
      <p:sp>
        <p:nvSpPr>
          <p:cNvPr id="604194" name="Line 34"/>
          <p:cNvSpPr>
            <a:spLocks noChangeShapeType="1"/>
          </p:cNvSpPr>
          <p:nvPr/>
        </p:nvSpPr>
        <p:spPr bwMode="auto">
          <a:xfrm>
            <a:off x="8570913" y="2346325"/>
            <a:ext cx="755650" cy="96838"/>
          </a:xfrm>
          <a:prstGeom prst="line">
            <a:avLst/>
          </a:prstGeom>
          <a:noFill/>
          <a:ln w="28575">
            <a:solidFill>
              <a:srgbClr val="333399"/>
            </a:solidFill>
            <a:round/>
            <a:headEnd/>
            <a:tailEnd/>
          </a:ln>
          <a:effectLst/>
        </p:spPr>
        <p:txBody>
          <a:bodyPr/>
          <a:lstStyle/>
          <a:p>
            <a:endParaRPr lang="zh-CN" altLang="en-US"/>
          </a:p>
        </p:txBody>
      </p:sp>
      <p:sp>
        <p:nvSpPr>
          <p:cNvPr id="604195" name="Line 35"/>
          <p:cNvSpPr>
            <a:spLocks noChangeShapeType="1"/>
          </p:cNvSpPr>
          <p:nvPr/>
        </p:nvSpPr>
        <p:spPr bwMode="auto">
          <a:xfrm>
            <a:off x="4208463" y="2633664"/>
            <a:ext cx="393700" cy="446087"/>
          </a:xfrm>
          <a:prstGeom prst="line">
            <a:avLst/>
          </a:prstGeom>
          <a:noFill/>
          <a:ln w="28575">
            <a:solidFill>
              <a:srgbClr val="333399"/>
            </a:solidFill>
            <a:round/>
            <a:headEnd/>
            <a:tailEnd/>
          </a:ln>
          <a:effectLst/>
        </p:spPr>
        <p:txBody>
          <a:bodyPr/>
          <a:lstStyle/>
          <a:p>
            <a:endParaRPr lang="zh-CN" altLang="en-US"/>
          </a:p>
        </p:txBody>
      </p:sp>
      <p:sp>
        <p:nvSpPr>
          <p:cNvPr id="604196" name="Line 36"/>
          <p:cNvSpPr>
            <a:spLocks noChangeShapeType="1"/>
          </p:cNvSpPr>
          <p:nvPr/>
        </p:nvSpPr>
        <p:spPr bwMode="auto">
          <a:xfrm flipV="1">
            <a:off x="3621089" y="3228976"/>
            <a:ext cx="981075" cy="358775"/>
          </a:xfrm>
          <a:prstGeom prst="line">
            <a:avLst/>
          </a:prstGeom>
          <a:noFill/>
          <a:ln w="28575">
            <a:solidFill>
              <a:srgbClr val="333399"/>
            </a:solidFill>
            <a:round/>
            <a:headEnd/>
            <a:tailEnd/>
          </a:ln>
          <a:effectLst/>
        </p:spPr>
        <p:txBody>
          <a:bodyPr/>
          <a:lstStyle/>
          <a:p>
            <a:endParaRPr lang="zh-CN" altLang="en-US"/>
          </a:p>
        </p:txBody>
      </p:sp>
      <p:sp>
        <p:nvSpPr>
          <p:cNvPr id="604197" name="Line 37"/>
          <p:cNvSpPr>
            <a:spLocks noChangeShapeType="1"/>
          </p:cNvSpPr>
          <p:nvPr/>
        </p:nvSpPr>
        <p:spPr bwMode="auto">
          <a:xfrm flipH="1">
            <a:off x="3286126" y="3587750"/>
            <a:ext cx="334963" cy="477838"/>
          </a:xfrm>
          <a:prstGeom prst="line">
            <a:avLst/>
          </a:prstGeom>
          <a:noFill/>
          <a:ln w="9525">
            <a:solidFill>
              <a:schemeClr val="tx1"/>
            </a:solidFill>
            <a:round/>
            <a:headEnd/>
            <a:tailEnd/>
          </a:ln>
          <a:effectLst/>
        </p:spPr>
        <p:txBody>
          <a:bodyPr/>
          <a:lstStyle/>
          <a:p>
            <a:endParaRPr lang="zh-CN" altLang="en-US"/>
          </a:p>
        </p:txBody>
      </p:sp>
      <p:sp>
        <p:nvSpPr>
          <p:cNvPr id="604198" name="Line 38"/>
          <p:cNvSpPr>
            <a:spLocks noChangeShapeType="1"/>
          </p:cNvSpPr>
          <p:nvPr/>
        </p:nvSpPr>
        <p:spPr bwMode="auto">
          <a:xfrm flipV="1">
            <a:off x="2446338" y="3587750"/>
            <a:ext cx="1092200" cy="0"/>
          </a:xfrm>
          <a:prstGeom prst="line">
            <a:avLst/>
          </a:prstGeom>
          <a:noFill/>
          <a:ln w="28575">
            <a:solidFill>
              <a:srgbClr val="333399"/>
            </a:solidFill>
            <a:round/>
            <a:headEnd/>
            <a:tailEnd/>
          </a:ln>
          <a:effectLst/>
        </p:spPr>
        <p:txBody>
          <a:bodyPr/>
          <a:lstStyle/>
          <a:p>
            <a:endParaRPr lang="zh-CN" altLang="en-US"/>
          </a:p>
        </p:txBody>
      </p:sp>
      <p:sp>
        <p:nvSpPr>
          <p:cNvPr id="604199" name="Line 39"/>
          <p:cNvSpPr>
            <a:spLocks noChangeShapeType="1"/>
          </p:cNvSpPr>
          <p:nvPr/>
        </p:nvSpPr>
        <p:spPr bwMode="auto">
          <a:xfrm>
            <a:off x="2278063" y="2919413"/>
            <a:ext cx="133350" cy="595312"/>
          </a:xfrm>
          <a:prstGeom prst="line">
            <a:avLst/>
          </a:prstGeom>
          <a:noFill/>
          <a:ln w="28575">
            <a:solidFill>
              <a:srgbClr val="333399"/>
            </a:solidFill>
            <a:round/>
            <a:headEnd/>
            <a:tailEnd/>
          </a:ln>
          <a:effectLst/>
        </p:spPr>
        <p:txBody>
          <a:bodyPr/>
          <a:lstStyle/>
          <a:p>
            <a:endParaRPr lang="zh-CN" altLang="en-US"/>
          </a:p>
        </p:txBody>
      </p:sp>
      <p:sp>
        <p:nvSpPr>
          <p:cNvPr id="604200" name="Line 40"/>
          <p:cNvSpPr>
            <a:spLocks noChangeShapeType="1"/>
          </p:cNvSpPr>
          <p:nvPr/>
        </p:nvSpPr>
        <p:spPr bwMode="auto">
          <a:xfrm flipV="1">
            <a:off x="2278064" y="2346325"/>
            <a:ext cx="923925" cy="477838"/>
          </a:xfrm>
          <a:prstGeom prst="line">
            <a:avLst/>
          </a:prstGeom>
          <a:noFill/>
          <a:ln w="28575">
            <a:solidFill>
              <a:srgbClr val="333399"/>
            </a:solidFill>
            <a:round/>
            <a:headEnd/>
            <a:tailEnd/>
          </a:ln>
          <a:effectLst/>
        </p:spPr>
        <p:txBody>
          <a:bodyPr/>
          <a:lstStyle/>
          <a:p>
            <a:endParaRPr lang="zh-CN" altLang="en-US"/>
          </a:p>
        </p:txBody>
      </p:sp>
      <p:sp>
        <p:nvSpPr>
          <p:cNvPr id="604201" name="Line 41"/>
          <p:cNvSpPr>
            <a:spLocks noChangeShapeType="1"/>
          </p:cNvSpPr>
          <p:nvPr/>
        </p:nvSpPr>
        <p:spPr bwMode="auto">
          <a:xfrm>
            <a:off x="3201989" y="2346325"/>
            <a:ext cx="839787" cy="287338"/>
          </a:xfrm>
          <a:prstGeom prst="line">
            <a:avLst/>
          </a:prstGeom>
          <a:noFill/>
          <a:ln w="28575">
            <a:solidFill>
              <a:srgbClr val="333399"/>
            </a:solidFill>
            <a:round/>
            <a:headEnd/>
            <a:tailEnd/>
          </a:ln>
          <a:effectLst/>
        </p:spPr>
        <p:txBody>
          <a:bodyPr/>
          <a:lstStyle/>
          <a:p>
            <a:endParaRPr lang="zh-CN" altLang="en-US"/>
          </a:p>
        </p:txBody>
      </p:sp>
      <p:sp>
        <p:nvSpPr>
          <p:cNvPr id="604202" name="Line 42"/>
          <p:cNvSpPr>
            <a:spLocks noChangeShapeType="1"/>
          </p:cNvSpPr>
          <p:nvPr/>
        </p:nvSpPr>
        <p:spPr bwMode="auto">
          <a:xfrm flipV="1">
            <a:off x="7648576" y="2378075"/>
            <a:ext cx="754063" cy="192088"/>
          </a:xfrm>
          <a:prstGeom prst="line">
            <a:avLst/>
          </a:prstGeom>
          <a:noFill/>
          <a:ln w="28575">
            <a:solidFill>
              <a:srgbClr val="333399"/>
            </a:solidFill>
            <a:round/>
            <a:headEnd/>
            <a:tailEnd/>
          </a:ln>
          <a:effectLst/>
        </p:spPr>
        <p:txBody>
          <a:bodyPr/>
          <a:lstStyle/>
          <a:p>
            <a:endParaRPr lang="zh-CN" altLang="en-US"/>
          </a:p>
        </p:txBody>
      </p:sp>
      <p:sp>
        <p:nvSpPr>
          <p:cNvPr id="604203" name="Line 43"/>
          <p:cNvSpPr>
            <a:spLocks noChangeShapeType="1"/>
          </p:cNvSpPr>
          <p:nvPr/>
        </p:nvSpPr>
        <p:spPr bwMode="auto">
          <a:xfrm>
            <a:off x="7648575" y="2665414"/>
            <a:ext cx="336550" cy="860425"/>
          </a:xfrm>
          <a:prstGeom prst="line">
            <a:avLst/>
          </a:prstGeom>
          <a:noFill/>
          <a:ln w="28575">
            <a:solidFill>
              <a:srgbClr val="333399"/>
            </a:solidFill>
            <a:round/>
            <a:headEnd/>
            <a:tailEnd/>
          </a:ln>
          <a:effectLst/>
        </p:spPr>
        <p:txBody>
          <a:bodyPr/>
          <a:lstStyle/>
          <a:p>
            <a:endParaRPr lang="zh-CN" altLang="en-US"/>
          </a:p>
        </p:txBody>
      </p:sp>
      <p:pic>
        <p:nvPicPr>
          <p:cNvPr id="604204" name="Picture 44"/>
          <p:cNvPicPr>
            <a:picLocks noChangeArrowheads="1"/>
          </p:cNvPicPr>
          <p:nvPr/>
        </p:nvPicPr>
        <p:blipFill>
          <a:blip r:embed="rId3" cstate="print"/>
          <a:srcRect/>
          <a:stretch>
            <a:fillRect/>
          </a:stretch>
        </p:blipFill>
        <p:spPr bwMode="auto">
          <a:xfrm>
            <a:off x="3033714" y="3875089"/>
            <a:ext cx="458787" cy="339725"/>
          </a:xfrm>
          <a:prstGeom prst="rect">
            <a:avLst/>
          </a:prstGeom>
          <a:noFill/>
          <a:ln w="12699">
            <a:noFill/>
            <a:miter lim="800000"/>
            <a:headEnd/>
            <a:tailEnd/>
          </a:ln>
          <a:effectLst/>
        </p:spPr>
      </p:pic>
      <p:pic>
        <p:nvPicPr>
          <p:cNvPr id="604205" name="Picture 45"/>
          <p:cNvPicPr>
            <a:picLocks noChangeArrowheads="1"/>
          </p:cNvPicPr>
          <p:nvPr/>
        </p:nvPicPr>
        <p:blipFill>
          <a:blip r:embed="rId3" cstate="print"/>
          <a:srcRect/>
          <a:stretch>
            <a:fillRect/>
          </a:stretch>
        </p:blipFill>
        <p:spPr bwMode="auto">
          <a:xfrm>
            <a:off x="6545263" y="3079750"/>
            <a:ext cx="457200" cy="342900"/>
          </a:xfrm>
          <a:prstGeom prst="rect">
            <a:avLst/>
          </a:prstGeom>
          <a:noFill/>
          <a:ln w="12699">
            <a:noFill/>
            <a:miter lim="800000"/>
            <a:headEnd/>
            <a:tailEnd/>
          </a:ln>
          <a:effectLst/>
        </p:spPr>
      </p:pic>
      <p:pic>
        <p:nvPicPr>
          <p:cNvPr id="604206" name="Picture 46"/>
          <p:cNvPicPr>
            <a:picLocks noChangeArrowheads="1"/>
          </p:cNvPicPr>
          <p:nvPr/>
        </p:nvPicPr>
        <p:blipFill>
          <a:blip r:embed="rId3" cstate="print"/>
          <a:srcRect/>
          <a:stretch>
            <a:fillRect/>
          </a:stretch>
        </p:blipFill>
        <p:spPr bwMode="auto">
          <a:xfrm>
            <a:off x="4468813" y="3079750"/>
            <a:ext cx="457200" cy="342900"/>
          </a:xfrm>
          <a:prstGeom prst="rect">
            <a:avLst/>
          </a:prstGeom>
          <a:noFill/>
          <a:ln w="12699">
            <a:noFill/>
            <a:miter lim="800000"/>
            <a:headEnd/>
            <a:tailEnd/>
          </a:ln>
          <a:effectLst/>
        </p:spPr>
      </p:pic>
      <p:pic>
        <p:nvPicPr>
          <p:cNvPr id="604207" name="Picture 47"/>
          <p:cNvPicPr>
            <a:picLocks noChangeArrowheads="1"/>
          </p:cNvPicPr>
          <p:nvPr/>
        </p:nvPicPr>
        <p:blipFill>
          <a:blip r:embed="rId3" cstate="print"/>
          <a:srcRect/>
          <a:stretch>
            <a:fillRect/>
          </a:stretch>
        </p:blipFill>
        <p:spPr bwMode="auto">
          <a:xfrm>
            <a:off x="5216526" y="5783264"/>
            <a:ext cx="346075" cy="219075"/>
          </a:xfrm>
          <a:prstGeom prst="rect">
            <a:avLst/>
          </a:prstGeom>
          <a:noFill/>
          <a:ln w="12699">
            <a:noFill/>
            <a:miter lim="800000"/>
            <a:headEnd/>
            <a:tailEnd/>
          </a:ln>
          <a:effectLst/>
        </p:spPr>
      </p:pic>
      <p:pic>
        <p:nvPicPr>
          <p:cNvPr id="604208" name="Picture 48"/>
          <p:cNvPicPr>
            <a:picLocks noChangeArrowheads="1"/>
          </p:cNvPicPr>
          <p:nvPr/>
        </p:nvPicPr>
        <p:blipFill>
          <a:blip r:embed="rId3" cstate="print"/>
          <a:srcRect/>
          <a:stretch>
            <a:fillRect/>
          </a:stretch>
        </p:blipFill>
        <p:spPr bwMode="auto">
          <a:xfrm>
            <a:off x="2278064" y="3494089"/>
            <a:ext cx="346075" cy="217487"/>
          </a:xfrm>
          <a:prstGeom prst="rect">
            <a:avLst/>
          </a:prstGeom>
          <a:noFill/>
          <a:ln w="12699">
            <a:noFill/>
            <a:miter lim="800000"/>
            <a:headEnd/>
            <a:tailEnd/>
          </a:ln>
          <a:effectLst/>
        </p:spPr>
      </p:pic>
      <p:grpSp>
        <p:nvGrpSpPr>
          <p:cNvPr id="604209" name="Group 49"/>
          <p:cNvGrpSpPr>
            <a:grpSpLocks/>
          </p:cNvGrpSpPr>
          <p:nvPr/>
        </p:nvGrpSpPr>
        <p:grpSpPr bwMode="auto">
          <a:xfrm>
            <a:off x="3789363" y="2346325"/>
            <a:ext cx="603250" cy="522288"/>
            <a:chOff x="2949" y="196"/>
            <a:chExt cx="941" cy="598"/>
          </a:xfrm>
        </p:grpSpPr>
        <p:sp>
          <p:nvSpPr>
            <p:cNvPr id="604210" name="Oval 50"/>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11" name="Oval 51"/>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12" name="Oval 52"/>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13" name="Oval 53"/>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14" name="Oval 54"/>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15" name="Oval 55"/>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16" name="Oval 56"/>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17" name="Oval 57"/>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18" name="Freeform 58"/>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604219" name="Freeform 59"/>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604220" name="Freeform 60"/>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grpSp>
        <p:nvGrpSpPr>
          <p:cNvPr id="604221" name="Group 61"/>
          <p:cNvGrpSpPr>
            <a:grpSpLocks/>
          </p:cNvGrpSpPr>
          <p:nvPr/>
        </p:nvGrpSpPr>
        <p:grpSpPr bwMode="auto">
          <a:xfrm>
            <a:off x="1943100" y="2633663"/>
            <a:ext cx="603250" cy="520700"/>
            <a:chOff x="2949" y="196"/>
            <a:chExt cx="941" cy="598"/>
          </a:xfrm>
        </p:grpSpPr>
        <p:sp>
          <p:nvSpPr>
            <p:cNvPr id="604222" name="Oval 62"/>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23" name="Oval 63"/>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24" name="Oval 64"/>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25" name="Oval 65"/>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26" name="Oval 66"/>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27" name="Oval 67"/>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28" name="Oval 68"/>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29" name="Oval 69"/>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30" name="Freeform 70"/>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604231" name="Freeform 71"/>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604232" name="Freeform 72"/>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grpSp>
        <p:nvGrpSpPr>
          <p:cNvPr id="604233" name="Group 73"/>
          <p:cNvGrpSpPr>
            <a:grpSpLocks/>
          </p:cNvGrpSpPr>
          <p:nvPr/>
        </p:nvGrpSpPr>
        <p:grpSpPr bwMode="auto">
          <a:xfrm>
            <a:off x="6221414" y="5495925"/>
            <a:ext cx="604837" cy="522288"/>
            <a:chOff x="2949" y="196"/>
            <a:chExt cx="941" cy="598"/>
          </a:xfrm>
        </p:grpSpPr>
        <p:sp>
          <p:nvSpPr>
            <p:cNvPr id="604234" name="Oval 74"/>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35" name="Oval 75"/>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36" name="Oval 76"/>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37" name="Oval 77"/>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38" name="Oval 78"/>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39" name="Oval 79"/>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40" name="Oval 80"/>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41" name="Oval 81"/>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42" name="Freeform 82"/>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604243" name="Freeform 83"/>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604244" name="Freeform 84"/>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grpSp>
        <p:nvGrpSpPr>
          <p:cNvPr id="604245" name="Group 85"/>
          <p:cNvGrpSpPr>
            <a:grpSpLocks/>
          </p:cNvGrpSpPr>
          <p:nvPr/>
        </p:nvGrpSpPr>
        <p:grpSpPr bwMode="auto">
          <a:xfrm>
            <a:off x="8151813" y="2157414"/>
            <a:ext cx="603250" cy="522287"/>
            <a:chOff x="2949" y="196"/>
            <a:chExt cx="941" cy="598"/>
          </a:xfrm>
        </p:grpSpPr>
        <p:sp>
          <p:nvSpPr>
            <p:cNvPr id="604246" name="Oval 86"/>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47" name="Oval 87"/>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48" name="Oval 88"/>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49" name="Oval 89"/>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50" name="Oval 90"/>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51" name="Oval 91"/>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52" name="Oval 92"/>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53" name="Oval 93"/>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54" name="Freeform 94"/>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604255" name="Freeform 95"/>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604256" name="Freeform 96"/>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grpSp>
        <p:nvGrpSpPr>
          <p:cNvPr id="604257" name="Group 97"/>
          <p:cNvGrpSpPr>
            <a:grpSpLocks/>
          </p:cNvGrpSpPr>
          <p:nvPr/>
        </p:nvGrpSpPr>
        <p:grpSpPr bwMode="auto">
          <a:xfrm>
            <a:off x="7648575" y="3302000"/>
            <a:ext cx="603250" cy="522288"/>
            <a:chOff x="2949" y="196"/>
            <a:chExt cx="941" cy="598"/>
          </a:xfrm>
        </p:grpSpPr>
        <p:sp>
          <p:nvSpPr>
            <p:cNvPr id="604258" name="Oval 98"/>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59" name="Oval 99"/>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60" name="Oval 100"/>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61" name="Oval 101"/>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62" name="Oval 102"/>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63" name="Oval 103"/>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64" name="Oval 104"/>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65" name="Oval 105"/>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66" name="Freeform 106"/>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604267" name="Freeform 107"/>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604268" name="Freeform 108"/>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sp>
        <p:nvSpPr>
          <p:cNvPr id="604269" name="Text Box 109"/>
          <p:cNvSpPr txBox="1">
            <a:spLocks noChangeArrowheads="1"/>
          </p:cNvSpPr>
          <p:nvPr/>
        </p:nvSpPr>
        <p:spPr bwMode="auto">
          <a:xfrm>
            <a:off x="2698750" y="2614613"/>
            <a:ext cx="622286"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AS</a:t>
            </a:r>
            <a:r>
              <a:rPr kumimoji="1" lang="en-US" altLang="zh-CN" sz="2000" baseline="-25000">
                <a:solidFill>
                  <a:srgbClr val="333399"/>
                </a:solidFill>
                <a:latin typeface="Arial" charset="0"/>
              </a:rPr>
              <a:t>1</a:t>
            </a:r>
          </a:p>
        </p:txBody>
      </p:sp>
      <p:sp>
        <p:nvSpPr>
          <p:cNvPr id="604270" name="Text Box 110"/>
          <p:cNvSpPr txBox="1">
            <a:spLocks noChangeArrowheads="1"/>
          </p:cNvSpPr>
          <p:nvPr/>
        </p:nvSpPr>
        <p:spPr bwMode="auto">
          <a:xfrm>
            <a:off x="5121275" y="4427538"/>
            <a:ext cx="622286"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AS</a:t>
            </a:r>
            <a:r>
              <a:rPr kumimoji="1" lang="en-US" altLang="zh-CN" sz="2000" baseline="-25000">
                <a:solidFill>
                  <a:srgbClr val="333399"/>
                </a:solidFill>
                <a:latin typeface="Arial" charset="0"/>
              </a:rPr>
              <a:t>3</a:t>
            </a:r>
          </a:p>
        </p:txBody>
      </p:sp>
      <p:sp>
        <p:nvSpPr>
          <p:cNvPr id="604271" name="Text Box 111"/>
          <p:cNvSpPr txBox="1">
            <a:spLocks noChangeArrowheads="1"/>
          </p:cNvSpPr>
          <p:nvPr/>
        </p:nvSpPr>
        <p:spPr bwMode="auto">
          <a:xfrm>
            <a:off x="8739188" y="2679700"/>
            <a:ext cx="622286"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AS</a:t>
            </a:r>
            <a:r>
              <a:rPr kumimoji="1" lang="en-US" altLang="zh-CN" sz="2000" baseline="-25000">
                <a:solidFill>
                  <a:srgbClr val="333399"/>
                </a:solidFill>
                <a:latin typeface="Arial" charset="0"/>
              </a:rPr>
              <a:t>2</a:t>
            </a:r>
          </a:p>
        </p:txBody>
      </p:sp>
      <p:sp>
        <p:nvSpPr>
          <p:cNvPr id="604272" name="Text Box 112"/>
          <p:cNvSpPr txBox="1">
            <a:spLocks noChangeArrowheads="1"/>
          </p:cNvSpPr>
          <p:nvPr/>
        </p:nvSpPr>
        <p:spPr bwMode="auto">
          <a:xfrm>
            <a:off x="8575675" y="5373688"/>
            <a:ext cx="622286"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AS</a:t>
            </a:r>
            <a:r>
              <a:rPr kumimoji="1" lang="en-US" altLang="zh-CN" sz="2000" baseline="-25000">
                <a:solidFill>
                  <a:srgbClr val="333399"/>
                </a:solidFill>
                <a:latin typeface="Arial" charset="0"/>
              </a:rPr>
              <a:t>5</a:t>
            </a:r>
          </a:p>
        </p:txBody>
      </p:sp>
      <p:sp>
        <p:nvSpPr>
          <p:cNvPr id="604273" name="Text Box 113"/>
          <p:cNvSpPr txBox="1">
            <a:spLocks noChangeArrowheads="1"/>
          </p:cNvSpPr>
          <p:nvPr/>
        </p:nvSpPr>
        <p:spPr bwMode="auto">
          <a:xfrm>
            <a:off x="2093913" y="4762500"/>
            <a:ext cx="622286"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AS</a:t>
            </a:r>
            <a:r>
              <a:rPr kumimoji="1" lang="en-US" altLang="zh-CN" sz="2000" baseline="-25000">
                <a:solidFill>
                  <a:srgbClr val="333399"/>
                </a:solidFill>
                <a:latin typeface="Arial" charset="0"/>
              </a:rPr>
              <a:t>4</a:t>
            </a:r>
          </a:p>
        </p:txBody>
      </p:sp>
      <p:pic>
        <p:nvPicPr>
          <p:cNvPr id="604274" name="Picture 114"/>
          <p:cNvPicPr>
            <a:picLocks noChangeArrowheads="1"/>
          </p:cNvPicPr>
          <p:nvPr/>
        </p:nvPicPr>
        <p:blipFill>
          <a:blip r:embed="rId3" cstate="print"/>
          <a:srcRect/>
          <a:stretch>
            <a:fillRect/>
          </a:stretch>
        </p:blipFill>
        <p:spPr bwMode="auto">
          <a:xfrm>
            <a:off x="7313614" y="4924426"/>
            <a:ext cx="458787" cy="341313"/>
          </a:xfrm>
          <a:prstGeom prst="rect">
            <a:avLst/>
          </a:prstGeom>
          <a:noFill/>
          <a:ln w="12699">
            <a:noFill/>
            <a:miter lim="800000"/>
            <a:headEnd/>
            <a:tailEnd/>
          </a:ln>
          <a:effectLst/>
        </p:spPr>
      </p:pic>
      <p:sp>
        <p:nvSpPr>
          <p:cNvPr id="604275" name="Line 115"/>
          <p:cNvSpPr>
            <a:spLocks noChangeShapeType="1"/>
          </p:cNvSpPr>
          <p:nvPr/>
        </p:nvSpPr>
        <p:spPr bwMode="auto">
          <a:xfrm>
            <a:off x="5741988" y="4195764"/>
            <a:ext cx="817562" cy="346075"/>
          </a:xfrm>
          <a:prstGeom prst="line">
            <a:avLst/>
          </a:prstGeom>
          <a:noFill/>
          <a:ln w="28575">
            <a:solidFill>
              <a:srgbClr val="333399"/>
            </a:solidFill>
            <a:round/>
            <a:headEnd/>
            <a:tailEnd/>
          </a:ln>
          <a:effectLst/>
        </p:spPr>
        <p:txBody>
          <a:bodyPr/>
          <a:lstStyle/>
          <a:p>
            <a:endParaRPr lang="zh-CN" altLang="en-US"/>
          </a:p>
        </p:txBody>
      </p:sp>
      <p:grpSp>
        <p:nvGrpSpPr>
          <p:cNvPr id="604276" name="Group 116"/>
          <p:cNvGrpSpPr>
            <a:grpSpLocks/>
          </p:cNvGrpSpPr>
          <p:nvPr/>
        </p:nvGrpSpPr>
        <p:grpSpPr bwMode="auto">
          <a:xfrm>
            <a:off x="6305550" y="4351338"/>
            <a:ext cx="603250" cy="520700"/>
            <a:chOff x="2949" y="196"/>
            <a:chExt cx="941" cy="598"/>
          </a:xfrm>
        </p:grpSpPr>
        <p:sp>
          <p:nvSpPr>
            <p:cNvPr id="604277" name="Oval 117"/>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78" name="Oval 118"/>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79" name="Oval 119"/>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80" name="Oval 120"/>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81" name="Oval 121"/>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82" name="Oval 122"/>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83" name="Oval 123"/>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84" name="Oval 124"/>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85" name="Freeform 125"/>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604286" name="Freeform 126"/>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604287" name="Freeform 127"/>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pic>
        <p:nvPicPr>
          <p:cNvPr id="604288" name="Picture 128"/>
          <p:cNvPicPr>
            <a:picLocks noChangeArrowheads="1"/>
          </p:cNvPicPr>
          <p:nvPr/>
        </p:nvPicPr>
        <p:blipFill>
          <a:blip r:embed="rId3" cstate="print"/>
          <a:srcRect/>
          <a:stretch>
            <a:fillRect/>
          </a:stretch>
        </p:blipFill>
        <p:spPr bwMode="auto">
          <a:xfrm>
            <a:off x="5473700" y="3973513"/>
            <a:ext cx="458788" cy="341312"/>
          </a:xfrm>
          <a:prstGeom prst="rect">
            <a:avLst/>
          </a:prstGeom>
          <a:noFill/>
          <a:ln w="12699">
            <a:noFill/>
            <a:miter lim="800000"/>
            <a:headEnd/>
            <a:tailEnd/>
          </a:ln>
          <a:effectLst/>
        </p:spPr>
      </p:pic>
      <p:pic>
        <p:nvPicPr>
          <p:cNvPr id="604289" name="Picture 129"/>
          <p:cNvPicPr>
            <a:picLocks noChangeArrowheads="1"/>
          </p:cNvPicPr>
          <p:nvPr/>
        </p:nvPicPr>
        <p:blipFill>
          <a:blip r:embed="rId3" cstate="print"/>
          <a:srcRect/>
          <a:stretch>
            <a:fillRect/>
          </a:stretch>
        </p:blipFill>
        <p:spPr bwMode="auto">
          <a:xfrm>
            <a:off x="5635626" y="4829175"/>
            <a:ext cx="346075" cy="217488"/>
          </a:xfrm>
          <a:prstGeom prst="rect">
            <a:avLst/>
          </a:prstGeom>
          <a:noFill/>
          <a:ln w="12699">
            <a:noFill/>
            <a:miter lim="800000"/>
            <a:headEnd/>
            <a:tailEnd/>
          </a:ln>
          <a:effectLst/>
        </p:spPr>
      </p:pic>
      <p:grpSp>
        <p:nvGrpSpPr>
          <p:cNvPr id="604290" name="Group 130"/>
          <p:cNvGrpSpPr>
            <a:grpSpLocks/>
          </p:cNvGrpSpPr>
          <p:nvPr/>
        </p:nvGrpSpPr>
        <p:grpSpPr bwMode="auto">
          <a:xfrm>
            <a:off x="4292600" y="4829175"/>
            <a:ext cx="603250" cy="522288"/>
            <a:chOff x="2949" y="196"/>
            <a:chExt cx="941" cy="598"/>
          </a:xfrm>
        </p:grpSpPr>
        <p:sp>
          <p:nvSpPr>
            <p:cNvPr id="604291" name="Oval 131"/>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92" name="Oval 132"/>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93" name="Oval 133"/>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94" name="Oval 134"/>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95" name="Oval 135"/>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96" name="Oval 136"/>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97" name="Oval 137"/>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98" name="Oval 138"/>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299" name="Freeform 139"/>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604300" name="Freeform 140"/>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604301" name="Freeform 141"/>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sp>
        <p:nvSpPr>
          <p:cNvPr id="604302" name="Line 142"/>
          <p:cNvSpPr>
            <a:spLocks noChangeShapeType="1"/>
          </p:cNvSpPr>
          <p:nvPr/>
        </p:nvSpPr>
        <p:spPr bwMode="auto">
          <a:xfrm>
            <a:off x="3201989" y="2346326"/>
            <a:ext cx="503237" cy="1147763"/>
          </a:xfrm>
          <a:prstGeom prst="line">
            <a:avLst/>
          </a:prstGeom>
          <a:noFill/>
          <a:ln w="28575">
            <a:solidFill>
              <a:srgbClr val="333399"/>
            </a:solidFill>
            <a:round/>
            <a:headEnd/>
            <a:tailEnd/>
          </a:ln>
          <a:effectLst/>
        </p:spPr>
        <p:txBody>
          <a:bodyPr/>
          <a:lstStyle/>
          <a:p>
            <a:endParaRPr lang="zh-CN" altLang="en-US"/>
          </a:p>
        </p:txBody>
      </p:sp>
      <p:pic>
        <p:nvPicPr>
          <p:cNvPr id="604303" name="Picture 143"/>
          <p:cNvPicPr>
            <a:picLocks noChangeArrowheads="1"/>
          </p:cNvPicPr>
          <p:nvPr/>
        </p:nvPicPr>
        <p:blipFill>
          <a:blip r:embed="rId3" cstate="print"/>
          <a:srcRect/>
          <a:stretch>
            <a:fillRect/>
          </a:stretch>
        </p:blipFill>
        <p:spPr bwMode="auto">
          <a:xfrm>
            <a:off x="3033714" y="2252664"/>
            <a:ext cx="346075" cy="217487"/>
          </a:xfrm>
          <a:prstGeom prst="rect">
            <a:avLst/>
          </a:prstGeom>
          <a:noFill/>
          <a:ln w="12699">
            <a:noFill/>
            <a:miter lim="800000"/>
            <a:headEnd/>
            <a:tailEnd/>
          </a:ln>
          <a:effectLst/>
        </p:spPr>
      </p:pic>
      <p:grpSp>
        <p:nvGrpSpPr>
          <p:cNvPr id="604304" name="Group 144"/>
          <p:cNvGrpSpPr>
            <a:grpSpLocks/>
          </p:cNvGrpSpPr>
          <p:nvPr/>
        </p:nvGrpSpPr>
        <p:grpSpPr bwMode="auto">
          <a:xfrm>
            <a:off x="3370263" y="3302001"/>
            <a:ext cx="603250" cy="519113"/>
            <a:chOff x="2949" y="196"/>
            <a:chExt cx="941" cy="598"/>
          </a:xfrm>
        </p:grpSpPr>
        <p:sp>
          <p:nvSpPr>
            <p:cNvPr id="604305" name="Oval 145"/>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306" name="Oval 146"/>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307" name="Oval 147"/>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308" name="Oval 148"/>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309" name="Oval 149"/>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310" name="Oval 150"/>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311" name="Oval 151"/>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312" name="Oval 152"/>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313" name="Freeform 153"/>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604314" name="Freeform 154"/>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604315" name="Freeform 155"/>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sp>
        <p:nvSpPr>
          <p:cNvPr id="604316" name="Line 156"/>
          <p:cNvSpPr>
            <a:spLocks noChangeShapeType="1"/>
          </p:cNvSpPr>
          <p:nvPr/>
        </p:nvSpPr>
        <p:spPr bwMode="auto">
          <a:xfrm>
            <a:off x="9410701" y="2538413"/>
            <a:ext cx="587375" cy="571500"/>
          </a:xfrm>
          <a:prstGeom prst="line">
            <a:avLst/>
          </a:prstGeom>
          <a:noFill/>
          <a:ln w="28575">
            <a:solidFill>
              <a:srgbClr val="333399"/>
            </a:solidFill>
            <a:round/>
            <a:headEnd/>
            <a:tailEnd/>
          </a:ln>
          <a:effectLst/>
        </p:spPr>
        <p:txBody>
          <a:bodyPr/>
          <a:lstStyle/>
          <a:p>
            <a:endParaRPr lang="zh-CN" altLang="en-US"/>
          </a:p>
        </p:txBody>
      </p:sp>
      <p:sp>
        <p:nvSpPr>
          <p:cNvPr id="604317" name="Line 157"/>
          <p:cNvSpPr>
            <a:spLocks noChangeShapeType="1"/>
          </p:cNvSpPr>
          <p:nvPr/>
        </p:nvSpPr>
        <p:spPr bwMode="auto">
          <a:xfrm flipH="1">
            <a:off x="8904289" y="3141664"/>
            <a:ext cx="1006475" cy="669925"/>
          </a:xfrm>
          <a:prstGeom prst="line">
            <a:avLst/>
          </a:prstGeom>
          <a:noFill/>
          <a:ln w="28575">
            <a:solidFill>
              <a:srgbClr val="333399"/>
            </a:solidFill>
            <a:round/>
            <a:headEnd/>
            <a:tailEnd/>
          </a:ln>
          <a:effectLst/>
        </p:spPr>
        <p:txBody>
          <a:bodyPr/>
          <a:lstStyle/>
          <a:p>
            <a:endParaRPr lang="zh-CN" altLang="en-US"/>
          </a:p>
        </p:txBody>
      </p:sp>
      <p:sp>
        <p:nvSpPr>
          <p:cNvPr id="604318" name="Line 158"/>
          <p:cNvSpPr>
            <a:spLocks noChangeShapeType="1"/>
          </p:cNvSpPr>
          <p:nvPr/>
        </p:nvSpPr>
        <p:spPr bwMode="auto">
          <a:xfrm flipV="1">
            <a:off x="7227889" y="2570164"/>
            <a:ext cx="420687" cy="192087"/>
          </a:xfrm>
          <a:prstGeom prst="line">
            <a:avLst/>
          </a:prstGeom>
          <a:noFill/>
          <a:ln w="28575">
            <a:solidFill>
              <a:srgbClr val="333399"/>
            </a:solidFill>
            <a:round/>
            <a:headEnd/>
            <a:tailEnd/>
          </a:ln>
          <a:effectLst/>
        </p:spPr>
        <p:txBody>
          <a:bodyPr/>
          <a:lstStyle/>
          <a:p>
            <a:endParaRPr lang="zh-CN" altLang="en-US"/>
          </a:p>
        </p:txBody>
      </p:sp>
      <p:pic>
        <p:nvPicPr>
          <p:cNvPr id="604319" name="Picture 159"/>
          <p:cNvPicPr>
            <a:picLocks noChangeArrowheads="1"/>
          </p:cNvPicPr>
          <p:nvPr/>
        </p:nvPicPr>
        <p:blipFill>
          <a:blip r:embed="rId3" cstate="print"/>
          <a:srcRect/>
          <a:stretch>
            <a:fillRect/>
          </a:stretch>
        </p:blipFill>
        <p:spPr bwMode="auto">
          <a:xfrm>
            <a:off x="8645526" y="3683001"/>
            <a:ext cx="346075" cy="219075"/>
          </a:xfrm>
          <a:prstGeom prst="rect">
            <a:avLst/>
          </a:prstGeom>
          <a:noFill/>
          <a:ln w="12699">
            <a:noFill/>
            <a:miter lim="800000"/>
            <a:headEnd/>
            <a:tailEnd/>
          </a:ln>
          <a:effectLst/>
        </p:spPr>
      </p:pic>
      <p:pic>
        <p:nvPicPr>
          <p:cNvPr id="604320" name="Picture 160"/>
          <p:cNvPicPr>
            <a:picLocks noChangeArrowheads="1"/>
          </p:cNvPicPr>
          <p:nvPr/>
        </p:nvPicPr>
        <p:blipFill>
          <a:blip r:embed="rId3" cstate="print"/>
          <a:srcRect/>
          <a:stretch>
            <a:fillRect/>
          </a:stretch>
        </p:blipFill>
        <p:spPr bwMode="auto">
          <a:xfrm>
            <a:off x="9159876" y="2346326"/>
            <a:ext cx="347663" cy="219075"/>
          </a:xfrm>
          <a:prstGeom prst="rect">
            <a:avLst/>
          </a:prstGeom>
          <a:noFill/>
          <a:ln w="12699">
            <a:noFill/>
            <a:miter lim="800000"/>
            <a:headEnd/>
            <a:tailEnd/>
          </a:ln>
          <a:effectLst/>
        </p:spPr>
      </p:pic>
      <p:grpSp>
        <p:nvGrpSpPr>
          <p:cNvPr id="604321" name="Group 161"/>
          <p:cNvGrpSpPr>
            <a:grpSpLocks/>
          </p:cNvGrpSpPr>
          <p:nvPr/>
        </p:nvGrpSpPr>
        <p:grpSpPr bwMode="auto">
          <a:xfrm>
            <a:off x="9663113" y="2824163"/>
            <a:ext cx="601662" cy="520700"/>
            <a:chOff x="2949" y="196"/>
            <a:chExt cx="941" cy="598"/>
          </a:xfrm>
        </p:grpSpPr>
        <p:sp>
          <p:nvSpPr>
            <p:cNvPr id="604322" name="Oval 162"/>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323" name="Oval 163"/>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324" name="Oval 164"/>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325" name="Oval 165"/>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326" name="Oval 166"/>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327" name="Oval 167"/>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328" name="Oval 168"/>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329" name="Oval 169"/>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330" name="Freeform 170"/>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604331" name="Freeform 171"/>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604332" name="Freeform 172"/>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grpSp>
        <p:nvGrpSpPr>
          <p:cNvPr id="604333" name="Group 173"/>
          <p:cNvGrpSpPr>
            <a:grpSpLocks/>
          </p:cNvGrpSpPr>
          <p:nvPr/>
        </p:nvGrpSpPr>
        <p:grpSpPr bwMode="auto">
          <a:xfrm>
            <a:off x="6810375" y="2443164"/>
            <a:ext cx="603250" cy="522287"/>
            <a:chOff x="2949" y="196"/>
            <a:chExt cx="941" cy="598"/>
          </a:xfrm>
        </p:grpSpPr>
        <p:sp>
          <p:nvSpPr>
            <p:cNvPr id="604334" name="Oval 174"/>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335" name="Oval 175"/>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336" name="Oval 176"/>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337" name="Oval 177"/>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338" name="Oval 178"/>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339" name="Oval 179"/>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340" name="Oval 180"/>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341" name="Oval 181"/>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604342" name="Freeform 182"/>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604343" name="Freeform 183"/>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604344" name="Freeform 184"/>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pic>
        <p:nvPicPr>
          <p:cNvPr id="604345" name="Picture 185"/>
          <p:cNvPicPr>
            <a:picLocks noChangeArrowheads="1"/>
          </p:cNvPicPr>
          <p:nvPr/>
        </p:nvPicPr>
        <p:blipFill>
          <a:blip r:embed="rId3" cstate="print"/>
          <a:srcRect/>
          <a:stretch>
            <a:fillRect/>
          </a:stretch>
        </p:blipFill>
        <p:spPr bwMode="auto">
          <a:xfrm>
            <a:off x="7480301" y="2443164"/>
            <a:ext cx="346075" cy="219075"/>
          </a:xfrm>
          <a:prstGeom prst="rect">
            <a:avLst/>
          </a:prstGeom>
          <a:noFill/>
          <a:ln w="12699">
            <a:noFill/>
            <a:miter lim="800000"/>
            <a:headEnd/>
            <a:tailEnd/>
          </a:ln>
          <a:effectLst/>
        </p:spPr>
      </p:pic>
      <p:sp>
        <p:nvSpPr>
          <p:cNvPr id="188" name="灯片编号占位符 187"/>
          <p:cNvSpPr>
            <a:spLocks noGrp="1"/>
          </p:cNvSpPr>
          <p:nvPr>
            <p:ph type="sldNum" sz="quarter" idx="12"/>
          </p:nvPr>
        </p:nvSpPr>
        <p:spPr/>
        <p:txBody>
          <a:bodyPr/>
          <a:lstStyle/>
          <a:p>
            <a:fld id="{D3A4A6D3-E7FD-4616-8E66-2F1A332385E9}" type="slidenum">
              <a:rPr lang="en-US" altLang="zh-CN" smtClean="0"/>
              <a:pPr/>
              <a:t>187</a:t>
            </a:fld>
            <a:endParaRPr lang="en-US" altLang="zh-CN"/>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Grp="1" noChangeArrowheads="1"/>
          </p:cNvSpPr>
          <p:nvPr>
            <p:ph type="title"/>
          </p:nvPr>
        </p:nvSpPr>
        <p:spPr/>
        <p:txBody>
          <a:bodyPr/>
          <a:lstStyle/>
          <a:p>
            <a:pPr algn="ctr"/>
            <a:r>
              <a:rPr lang="en-US" altLang="zh-CN"/>
              <a:t>AS </a:t>
            </a:r>
            <a:r>
              <a:rPr lang="zh-CN" altLang="en-US"/>
              <a:t>的连通图举例 </a:t>
            </a:r>
          </a:p>
        </p:txBody>
      </p:sp>
      <p:sp>
        <p:nvSpPr>
          <p:cNvPr id="605187" name="Rectangle 3"/>
          <p:cNvSpPr>
            <a:spLocks noGrp="1" noChangeArrowheads="1"/>
          </p:cNvSpPr>
          <p:nvPr>
            <p:ph type="body" idx="1"/>
          </p:nvPr>
        </p:nvSpPr>
        <p:spPr>
          <a:xfrm>
            <a:off x="2566988" y="1773239"/>
            <a:ext cx="7772400" cy="2592387"/>
          </a:xfrm>
        </p:spPr>
        <p:txBody>
          <a:bodyPr/>
          <a:lstStyle/>
          <a:p>
            <a:r>
              <a:rPr lang="en-US" altLang="zh-CN" sz="2800"/>
              <a:t>BGP </a:t>
            </a:r>
            <a:r>
              <a:rPr lang="zh-CN" altLang="en-US" sz="2800"/>
              <a:t>所交换的网络可达性的信息就是要到达某个网络所要经过的一系列 </a:t>
            </a:r>
            <a:r>
              <a:rPr lang="en-US" altLang="zh-CN" sz="2800"/>
              <a:t>AS</a:t>
            </a:r>
            <a:r>
              <a:rPr lang="zh-CN" altLang="en-US" sz="2800"/>
              <a:t>。</a:t>
            </a:r>
          </a:p>
          <a:p>
            <a:r>
              <a:rPr lang="zh-CN" altLang="en-US" sz="2800"/>
              <a:t>当 </a:t>
            </a:r>
            <a:r>
              <a:rPr lang="en-US" altLang="zh-CN" sz="2800"/>
              <a:t>BGP </a:t>
            </a:r>
            <a:r>
              <a:rPr lang="zh-CN" altLang="en-US" sz="2800"/>
              <a:t>发言人互相交换了网络可达性的信息后，各 </a:t>
            </a:r>
            <a:r>
              <a:rPr lang="en-US" altLang="zh-CN" sz="2800"/>
              <a:t>BGP </a:t>
            </a:r>
            <a:r>
              <a:rPr lang="zh-CN" altLang="en-US" sz="2800"/>
              <a:t>发言人就根据所采用的策略从收到的路由信息中找出到达各 </a:t>
            </a:r>
            <a:r>
              <a:rPr lang="en-US" altLang="zh-CN" sz="2800"/>
              <a:t>AS </a:t>
            </a:r>
            <a:r>
              <a:rPr lang="zh-CN" altLang="en-US" sz="2800"/>
              <a:t>的较好路由。 </a:t>
            </a:r>
          </a:p>
        </p:txBody>
      </p:sp>
      <p:grpSp>
        <p:nvGrpSpPr>
          <p:cNvPr id="605217" name="Group 33"/>
          <p:cNvGrpSpPr>
            <a:grpSpLocks/>
          </p:cNvGrpSpPr>
          <p:nvPr/>
        </p:nvGrpSpPr>
        <p:grpSpPr bwMode="auto">
          <a:xfrm>
            <a:off x="3790951" y="4221164"/>
            <a:ext cx="4968875" cy="2117725"/>
            <a:chOff x="1791" y="2822"/>
            <a:chExt cx="2495" cy="1062"/>
          </a:xfrm>
        </p:grpSpPr>
        <p:sp>
          <p:nvSpPr>
            <p:cNvPr id="605203" name="Line 19"/>
            <p:cNvSpPr>
              <a:spLocks noChangeShapeType="1"/>
            </p:cNvSpPr>
            <p:nvPr/>
          </p:nvSpPr>
          <p:spPr bwMode="auto">
            <a:xfrm>
              <a:off x="2154" y="3566"/>
              <a:ext cx="363" cy="227"/>
            </a:xfrm>
            <a:prstGeom prst="line">
              <a:avLst/>
            </a:prstGeom>
            <a:noFill/>
            <a:ln w="9525">
              <a:solidFill>
                <a:schemeClr val="tx1"/>
              </a:solidFill>
              <a:round/>
              <a:headEnd/>
              <a:tailEnd/>
            </a:ln>
            <a:effectLst/>
          </p:spPr>
          <p:txBody>
            <a:bodyPr/>
            <a:lstStyle/>
            <a:p>
              <a:endParaRPr lang="zh-CN" altLang="en-US"/>
            </a:p>
          </p:txBody>
        </p:sp>
        <p:sp>
          <p:nvSpPr>
            <p:cNvPr id="605204" name="Line 20"/>
            <p:cNvSpPr>
              <a:spLocks noChangeShapeType="1"/>
            </p:cNvSpPr>
            <p:nvPr/>
          </p:nvSpPr>
          <p:spPr bwMode="auto">
            <a:xfrm flipH="1">
              <a:off x="1791" y="3612"/>
              <a:ext cx="273" cy="227"/>
            </a:xfrm>
            <a:prstGeom prst="line">
              <a:avLst/>
            </a:prstGeom>
            <a:noFill/>
            <a:ln w="9525">
              <a:solidFill>
                <a:schemeClr val="tx1"/>
              </a:solidFill>
              <a:round/>
              <a:headEnd/>
              <a:tailEnd/>
            </a:ln>
            <a:effectLst/>
          </p:spPr>
          <p:txBody>
            <a:bodyPr/>
            <a:lstStyle/>
            <a:p>
              <a:endParaRPr lang="zh-CN" altLang="en-US"/>
            </a:p>
          </p:txBody>
        </p:sp>
        <p:sp>
          <p:nvSpPr>
            <p:cNvPr id="605205" name="Line 21"/>
            <p:cNvSpPr>
              <a:spLocks noChangeShapeType="1"/>
            </p:cNvSpPr>
            <p:nvPr/>
          </p:nvSpPr>
          <p:spPr bwMode="auto">
            <a:xfrm flipH="1">
              <a:off x="3469" y="3657"/>
              <a:ext cx="273" cy="227"/>
            </a:xfrm>
            <a:prstGeom prst="line">
              <a:avLst/>
            </a:prstGeom>
            <a:noFill/>
            <a:ln w="9525">
              <a:solidFill>
                <a:schemeClr val="tx1"/>
              </a:solidFill>
              <a:round/>
              <a:headEnd/>
              <a:tailEnd/>
            </a:ln>
            <a:effectLst/>
          </p:spPr>
          <p:txBody>
            <a:bodyPr/>
            <a:lstStyle/>
            <a:p>
              <a:endParaRPr lang="zh-CN" altLang="en-US"/>
            </a:p>
          </p:txBody>
        </p:sp>
        <p:sp>
          <p:nvSpPr>
            <p:cNvPr id="605206" name="Line 22"/>
            <p:cNvSpPr>
              <a:spLocks noChangeShapeType="1"/>
            </p:cNvSpPr>
            <p:nvPr/>
          </p:nvSpPr>
          <p:spPr bwMode="auto">
            <a:xfrm flipV="1">
              <a:off x="2410" y="2977"/>
              <a:ext cx="1059" cy="36"/>
            </a:xfrm>
            <a:prstGeom prst="line">
              <a:avLst/>
            </a:prstGeom>
            <a:noFill/>
            <a:ln w="9525">
              <a:solidFill>
                <a:schemeClr val="tx1"/>
              </a:solidFill>
              <a:round/>
              <a:headEnd/>
              <a:tailEnd/>
            </a:ln>
            <a:effectLst/>
          </p:spPr>
          <p:txBody>
            <a:bodyPr/>
            <a:lstStyle/>
            <a:p>
              <a:endParaRPr lang="zh-CN" altLang="en-US"/>
            </a:p>
          </p:txBody>
        </p:sp>
        <p:sp>
          <p:nvSpPr>
            <p:cNvPr id="605207" name="Line 23"/>
            <p:cNvSpPr>
              <a:spLocks noChangeShapeType="1"/>
            </p:cNvSpPr>
            <p:nvPr/>
          </p:nvSpPr>
          <p:spPr bwMode="auto">
            <a:xfrm>
              <a:off x="3560" y="2977"/>
              <a:ext cx="544" cy="181"/>
            </a:xfrm>
            <a:prstGeom prst="line">
              <a:avLst/>
            </a:prstGeom>
            <a:noFill/>
            <a:ln w="9525">
              <a:solidFill>
                <a:schemeClr val="tx1"/>
              </a:solidFill>
              <a:round/>
              <a:headEnd/>
              <a:tailEnd/>
            </a:ln>
            <a:effectLst/>
          </p:spPr>
          <p:txBody>
            <a:bodyPr/>
            <a:lstStyle/>
            <a:p>
              <a:endParaRPr lang="zh-CN" altLang="en-US"/>
            </a:p>
          </p:txBody>
        </p:sp>
        <p:sp>
          <p:nvSpPr>
            <p:cNvPr id="605208" name="Line 24"/>
            <p:cNvSpPr>
              <a:spLocks noChangeShapeType="1"/>
            </p:cNvSpPr>
            <p:nvPr/>
          </p:nvSpPr>
          <p:spPr bwMode="auto">
            <a:xfrm>
              <a:off x="2387" y="3044"/>
              <a:ext cx="538" cy="295"/>
            </a:xfrm>
            <a:prstGeom prst="line">
              <a:avLst/>
            </a:prstGeom>
            <a:noFill/>
            <a:ln w="9525">
              <a:solidFill>
                <a:schemeClr val="tx1"/>
              </a:solidFill>
              <a:round/>
              <a:headEnd/>
              <a:tailEnd/>
            </a:ln>
            <a:effectLst/>
          </p:spPr>
          <p:txBody>
            <a:bodyPr/>
            <a:lstStyle/>
            <a:p>
              <a:endParaRPr lang="zh-CN" altLang="en-US"/>
            </a:p>
          </p:txBody>
        </p:sp>
        <p:sp>
          <p:nvSpPr>
            <p:cNvPr id="605209" name="Line 25"/>
            <p:cNvSpPr>
              <a:spLocks noChangeShapeType="1"/>
            </p:cNvSpPr>
            <p:nvPr/>
          </p:nvSpPr>
          <p:spPr bwMode="auto">
            <a:xfrm>
              <a:off x="3016" y="3385"/>
              <a:ext cx="726" cy="227"/>
            </a:xfrm>
            <a:prstGeom prst="line">
              <a:avLst/>
            </a:prstGeom>
            <a:noFill/>
            <a:ln w="9525">
              <a:solidFill>
                <a:schemeClr val="tx1"/>
              </a:solidFill>
              <a:round/>
              <a:headEnd/>
              <a:tailEnd/>
            </a:ln>
            <a:effectLst/>
          </p:spPr>
          <p:txBody>
            <a:bodyPr/>
            <a:lstStyle/>
            <a:p>
              <a:endParaRPr lang="zh-CN" altLang="en-US"/>
            </a:p>
          </p:txBody>
        </p:sp>
        <p:sp>
          <p:nvSpPr>
            <p:cNvPr id="605210" name="Line 26"/>
            <p:cNvSpPr>
              <a:spLocks noChangeShapeType="1"/>
            </p:cNvSpPr>
            <p:nvPr/>
          </p:nvSpPr>
          <p:spPr bwMode="auto">
            <a:xfrm>
              <a:off x="3878" y="3612"/>
              <a:ext cx="408" cy="46"/>
            </a:xfrm>
            <a:prstGeom prst="line">
              <a:avLst/>
            </a:prstGeom>
            <a:noFill/>
            <a:ln w="9525">
              <a:solidFill>
                <a:schemeClr val="tx1"/>
              </a:solidFill>
              <a:round/>
              <a:headEnd/>
              <a:tailEnd/>
            </a:ln>
            <a:effectLst/>
          </p:spPr>
          <p:txBody>
            <a:bodyPr/>
            <a:lstStyle/>
            <a:p>
              <a:endParaRPr lang="zh-CN" altLang="en-US"/>
            </a:p>
          </p:txBody>
        </p:sp>
        <p:sp>
          <p:nvSpPr>
            <p:cNvPr id="605211" name="Line 27"/>
            <p:cNvSpPr>
              <a:spLocks noChangeShapeType="1"/>
            </p:cNvSpPr>
            <p:nvPr/>
          </p:nvSpPr>
          <p:spPr bwMode="auto">
            <a:xfrm flipV="1">
              <a:off x="2109" y="3067"/>
              <a:ext cx="226" cy="454"/>
            </a:xfrm>
            <a:prstGeom prst="line">
              <a:avLst/>
            </a:prstGeom>
            <a:noFill/>
            <a:ln w="9525">
              <a:solidFill>
                <a:schemeClr val="tx1"/>
              </a:solidFill>
              <a:round/>
              <a:headEnd/>
              <a:tailEnd/>
            </a:ln>
            <a:effectLst/>
          </p:spPr>
          <p:txBody>
            <a:bodyPr/>
            <a:lstStyle/>
            <a:p>
              <a:endParaRPr lang="zh-CN" altLang="en-US"/>
            </a:p>
          </p:txBody>
        </p:sp>
        <p:sp>
          <p:nvSpPr>
            <p:cNvPr id="605212" name="Oval 28"/>
            <p:cNvSpPr>
              <a:spLocks noChangeArrowheads="1"/>
            </p:cNvSpPr>
            <p:nvPr/>
          </p:nvSpPr>
          <p:spPr bwMode="auto">
            <a:xfrm>
              <a:off x="2199" y="2841"/>
              <a:ext cx="336" cy="336"/>
            </a:xfrm>
            <a:prstGeom prst="ellipse">
              <a:avLst/>
            </a:prstGeom>
            <a:solidFill>
              <a:srgbClr val="FFCCCC"/>
            </a:solidFill>
            <a:ln w="19050">
              <a:solidFill>
                <a:schemeClr val="tx1"/>
              </a:solidFill>
              <a:round/>
              <a:headEnd/>
              <a:tailEnd/>
            </a:ln>
            <a:effectLst>
              <a:outerShdw dist="35921" dir="2700000" algn="ctr" rotWithShape="0">
                <a:schemeClr val="bg2"/>
              </a:outerShdw>
            </a:effectLst>
          </p:spPr>
          <p:txBody>
            <a:bodyPr wrap="none" anchor="ctr"/>
            <a:lstStyle/>
            <a:p>
              <a:pPr algn="ctr"/>
              <a:r>
                <a:rPr kumimoji="1" lang="en-US" altLang="zh-CN" sz="2400">
                  <a:solidFill>
                    <a:schemeClr val="folHlink"/>
                  </a:solidFill>
                  <a:latin typeface="Arial" charset="0"/>
                  <a:ea typeface="宋体" pitchFamily="2" charset="-122"/>
                </a:rPr>
                <a:t>AS</a:t>
              </a:r>
              <a:r>
                <a:rPr kumimoji="1" lang="en-US" altLang="zh-CN" sz="2400" baseline="-25000">
                  <a:solidFill>
                    <a:schemeClr val="folHlink"/>
                  </a:solidFill>
                  <a:latin typeface="Arial" charset="0"/>
                  <a:ea typeface="宋体" pitchFamily="2" charset="-122"/>
                </a:rPr>
                <a:t>1</a:t>
              </a:r>
            </a:p>
          </p:txBody>
        </p:sp>
        <p:sp>
          <p:nvSpPr>
            <p:cNvPr id="605213" name="Oval 29"/>
            <p:cNvSpPr>
              <a:spLocks noChangeArrowheads="1"/>
            </p:cNvSpPr>
            <p:nvPr/>
          </p:nvSpPr>
          <p:spPr bwMode="auto">
            <a:xfrm>
              <a:off x="3360" y="2822"/>
              <a:ext cx="336" cy="336"/>
            </a:xfrm>
            <a:prstGeom prst="ellipse">
              <a:avLst/>
            </a:prstGeom>
            <a:solidFill>
              <a:srgbClr val="FFCCCC"/>
            </a:solidFill>
            <a:ln w="19050">
              <a:solidFill>
                <a:schemeClr val="tx1"/>
              </a:solidFill>
              <a:round/>
              <a:headEnd/>
              <a:tailEnd/>
            </a:ln>
            <a:effectLst>
              <a:outerShdw dist="35921" dir="2700000" algn="ctr" rotWithShape="0">
                <a:schemeClr val="bg2"/>
              </a:outerShdw>
            </a:effectLst>
          </p:spPr>
          <p:txBody>
            <a:bodyPr wrap="none" anchor="ctr"/>
            <a:lstStyle/>
            <a:p>
              <a:pPr algn="ctr"/>
              <a:r>
                <a:rPr kumimoji="1" lang="en-US" altLang="zh-CN" sz="2400">
                  <a:solidFill>
                    <a:schemeClr val="folHlink"/>
                  </a:solidFill>
                  <a:latin typeface="Arial" charset="0"/>
                  <a:ea typeface="宋体" pitchFamily="2" charset="-122"/>
                </a:rPr>
                <a:t>AS</a:t>
              </a:r>
              <a:r>
                <a:rPr kumimoji="1" lang="en-US" altLang="zh-CN" sz="2400" baseline="-25000">
                  <a:solidFill>
                    <a:schemeClr val="folHlink"/>
                  </a:solidFill>
                  <a:latin typeface="Arial" charset="0"/>
                  <a:ea typeface="宋体" pitchFamily="2" charset="-122"/>
                </a:rPr>
                <a:t>2</a:t>
              </a:r>
            </a:p>
          </p:txBody>
        </p:sp>
        <p:sp>
          <p:nvSpPr>
            <p:cNvPr id="605214" name="Oval 30"/>
            <p:cNvSpPr>
              <a:spLocks noChangeArrowheads="1"/>
            </p:cNvSpPr>
            <p:nvPr/>
          </p:nvSpPr>
          <p:spPr bwMode="auto">
            <a:xfrm>
              <a:off x="2819" y="3203"/>
              <a:ext cx="336" cy="336"/>
            </a:xfrm>
            <a:prstGeom prst="ellipse">
              <a:avLst/>
            </a:prstGeom>
            <a:solidFill>
              <a:srgbClr val="FFCCCC"/>
            </a:solidFill>
            <a:ln w="19050">
              <a:solidFill>
                <a:schemeClr val="tx1"/>
              </a:solidFill>
              <a:round/>
              <a:headEnd/>
              <a:tailEnd/>
            </a:ln>
            <a:effectLst>
              <a:outerShdw dist="35921" dir="2700000" algn="ctr" rotWithShape="0">
                <a:schemeClr val="bg2"/>
              </a:outerShdw>
            </a:effectLst>
          </p:spPr>
          <p:txBody>
            <a:bodyPr wrap="none" anchor="ctr"/>
            <a:lstStyle/>
            <a:p>
              <a:pPr algn="ctr"/>
              <a:r>
                <a:rPr kumimoji="1" lang="en-US" altLang="zh-CN" sz="2400">
                  <a:solidFill>
                    <a:schemeClr val="folHlink"/>
                  </a:solidFill>
                  <a:latin typeface="Arial" charset="0"/>
                  <a:ea typeface="宋体" pitchFamily="2" charset="-122"/>
                </a:rPr>
                <a:t>AS</a:t>
              </a:r>
              <a:r>
                <a:rPr kumimoji="1" lang="en-US" altLang="zh-CN" sz="2400" baseline="-25000">
                  <a:solidFill>
                    <a:schemeClr val="folHlink"/>
                  </a:solidFill>
                  <a:latin typeface="Arial" charset="0"/>
                  <a:ea typeface="宋体" pitchFamily="2" charset="-122"/>
                </a:rPr>
                <a:t>3</a:t>
              </a:r>
            </a:p>
          </p:txBody>
        </p:sp>
        <p:sp>
          <p:nvSpPr>
            <p:cNvPr id="605215" name="Oval 31"/>
            <p:cNvSpPr>
              <a:spLocks noChangeArrowheads="1"/>
            </p:cNvSpPr>
            <p:nvPr/>
          </p:nvSpPr>
          <p:spPr bwMode="auto">
            <a:xfrm>
              <a:off x="1927" y="3385"/>
              <a:ext cx="336" cy="336"/>
            </a:xfrm>
            <a:prstGeom prst="ellipse">
              <a:avLst/>
            </a:prstGeom>
            <a:solidFill>
              <a:srgbClr val="FFCCCC"/>
            </a:solidFill>
            <a:ln w="19050">
              <a:solidFill>
                <a:schemeClr val="tx1"/>
              </a:solidFill>
              <a:round/>
              <a:headEnd/>
              <a:tailEnd/>
            </a:ln>
            <a:effectLst>
              <a:outerShdw dist="35921" dir="2700000" algn="ctr" rotWithShape="0">
                <a:schemeClr val="bg2"/>
              </a:outerShdw>
            </a:effectLst>
          </p:spPr>
          <p:txBody>
            <a:bodyPr wrap="none" anchor="ctr"/>
            <a:lstStyle/>
            <a:p>
              <a:pPr algn="ctr"/>
              <a:r>
                <a:rPr kumimoji="1" lang="en-US" altLang="zh-CN" sz="2400">
                  <a:solidFill>
                    <a:schemeClr val="folHlink"/>
                  </a:solidFill>
                  <a:latin typeface="Arial" charset="0"/>
                  <a:ea typeface="宋体" pitchFamily="2" charset="-122"/>
                </a:rPr>
                <a:t>AS</a:t>
              </a:r>
              <a:r>
                <a:rPr kumimoji="1" lang="en-US" altLang="zh-CN" sz="2400" baseline="-25000">
                  <a:solidFill>
                    <a:schemeClr val="folHlink"/>
                  </a:solidFill>
                  <a:latin typeface="Arial" charset="0"/>
                  <a:ea typeface="宋体" pitchFamily="2" charset="-122"/>
                </a:rPr>
                <a:t>4</a:t>
              </a:r>
            </a:p>
          </p:txBody>
        </p:sp>
        <p:sp>
          <p:nvSpPr>
            <p:cNvPr id="605216" name="Oval 32"/>
            <p:cNvSpPr>
              <a:spLocks noChangeArrowheads="1"/>
            </p:cNvSpPr>
            <p:nvPr/>
          </p:nvSpPr>
          <p:spPr bwMode="auto">
            <a:xfrm>
              <a:off x="3632" y="3430"/>
              <a:ext cx="336" cy="336"/>
            </a:xfrm>
            <a:prstGeom prst="ellipse">
              <a:avLst/>
            </a:prstGeom>
            <a:solidFill>
              <a:srgbClr val="FFCCCC"/>
            </a:solidFill>
            <a:ln w="19050">
              <a:solidFill>
                <a:schemeClr val="tx1"/>
              </a:solidFill>
              <a:round/>
              <a:headEnd/>
              <a:tailEnd/>
            </a:ln>
            <a:effectLst>
              <a:outerShdw dist="35921" dir="2700000" algn="ctr" rotWithShape="0">
                <a:schemeClr val="bg2"/>
              </a:outerShdw>
            </a:effectLst>
          </p:spPr>
          <p:txBody>
            <a:bodyPr wrap="none" anchor="ctr"/>
            <a:lstStyle/>
            <a:p>
              <a:pPr algn="ctr"/>
              <a:r>
                <a:rPr kumimoji="1" lang="en-US" altLang="zh-CN" sz="2400">
                  <a:solidFill>
                    <a:schemeClr val="folHlink"/>
                  </a:solidFill>
                  <a:latin typeface="Arial" charset="0"/>
                  <a:ea typeface="宋体" pitchFamily="2" charset="-122"/>
                </a:rPr>
                <a:t>AS</a:t>
              </a:r>
              <a:r>
                <a:rPr kumimoji="1" lang="en-US" altLang="zh-CN" sz="2400" baseline="-25000">
                  <a:solidFill>
                    <a:schemeClr val="folHlink"/>
                  </a:solidFill>
                  <a:latin typeface="Arial" charset="0"/>
                  <a:ea typeface="宋体" pitchFamily="2" charset="-122"/>
                </a:rPr>
                <a:t>5</a:t>
              </a:r>
            </a:p>
          </p:txBody>
        </p:sp>
      </p:grpSp>
      <p:sp>
        <p:nvSpPr>
          <p:cNvPr id="21" name="灯片编号占位符 20"/>
          <p:cNvSpPr>
            <a:spLocks noGrp="1"/>
          </p:cNvSpPr>
          <p:nvPr>
            <p:ph type="sldNum" sz="quarter" idx="12"/>
          </p:nvPr>
        </p:nvSpPr>
        <p:spPr/>
        <p:txBody>
          <a:bodyPr/>
          <a:lstStyle/>
          <a:p>
            <a:fld id="{E4E48599-B357-448A-84B1-94919B60A458}" type="slidenum">
              <a:rPr lang="en-US" altLang="zh-CN" smtClean="0"/>
              <a:pPr/>
              <a:t>188</a:t>
            </a:fld>
            <a:endParaRPr lang="en-US" altLang="zh-CN"/>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2"/>
          <p:cNvSpPr>
            <a:spLocks noGrp="1" noChangeArrowheads="1"/>
          </p:cNvSpPr>
          <p:nvPr>
            <p:ph type="title"/>
          </p:nvPr>
        </p:nvSpPr>
        <p:spPr>
          <a:xfrm>
            <a:off x="2495550" y="260350"/>
            <a:ext cx="7793038" cy="839788"/>
          </a:xfrm>
        </p:spPr>
        <p:txBody>
          <a:bodyPr/>
          <a:lstStyle/>
          <a:p>
            <a:pPr algn="ctr"/>
            <a:r>
              <a:rPr lang="en-US" altLang="zh-CN" sz="4000"/>
              <a:t>BGP </a:t>
            </a:r>
            <a:r>
              <a:rPr lang="zh-CN" altLang="en-US" sz="4000"/>
              <a:t>发言人交换路径向量 </a:t>
            </a:r>
          </a:p>
        </p:txBody>
      </p:sp>
      <p:sp>
        <p:nvSpPr>
          <p:cNvPr id="606211" name="Line 3"/>
          <p:cNvSpPr>
            <a:spLocks noChangeShapeType="1"/>
          </p:cNvSpPr>
          <p:nvPr/>
        </p:nvSpPr>
        <p:spPr bwMode="auto">
          <a:xfrm flipV="1">
            <a:off x="3387725" y="3625850"/>
            <a:ext cx="1225550" cy="534988"/>
          </a:xfrm>
          <a:prstGeom prst="line">
            <a:avLst/>
          </a:prstGeom>
          <a:noFill/>
          <a:ln w="28575">
            <a:solidFill>
              <a:srgbClr val="333399"/>
            </a:solidFill>
            <a:round/>
            <a:headEnd/>
            <a:tailEnd/>
          </a:ln>
          <a:effectLst/>
        </p:spPr>
        <p:txBody>
          <a:bodyPr/>
          <a:lstStyle/>
          <a:p>
            <a:endParaRPr lang="zh-CN" altLang="en-US"/>
          </a:p>
        </p:txBody>
      </p:sp>
      <p:sp>
        <p:nvSpPr>
          <p:cNvPr id="606212" name="Line 4"/>
          <p:cNvSpPr>
            <a:spLocks noChangeShapeType="1"/>
          </p:cNvSpPr>
          <p:nvPr/>
        </p:nvSpPr>
        <p:spPr bwMode="auto">
          <a:xfrm>
            <a:off x="3387725" y="4699001"/>
            <a:ext cx="1144588" cy="765175"/>
          </a:xfrm>
          <a:prstGeom prst="line">
            <a:avLst/>
          </a:prstGeom>
          <a:noFill/>
          <a:ln w="28575">
            <a:solidFill>
              <a:srgbClr val="333399"/>
            </a:solidFill>
            <a:round/>
            <a:headEnd/>
            <a:tailEnd/>
          </a:ln>
          <a:effectLst/>
        </p:spPr>
        <p:txBody>
          <a:bodyPr/>
          <a:lstStyle/>
          <a:p>
            <a:endParaRPr lang="zh-CN" altLang="en-US"/>
          </a:p>
        </p:txBody>
      </p:sp>
      <p:sp>
        <p:nvSpPr>
          <p:cNvPr id="606213" name="Line 5"/>
          <p:cNvSpPr>
            <a:spLocks noChangeShapeType="1"/>
          </p:cNvSpPr>
          <p:nvPr/>
        </p:nvSpPr>
        <p:spPr bwMode="auto">
          <a:xfrm flipV="1">
            <a:off x="6327775" y="3090864"/>
            <a:ext cx="1062038" cy="382587"/>
          </a:xfrm>
          <a:prstGeom prst="line">
            <a:avLst/>
          </a:prstGeom>
          <a:noFill/>
          <a:ln w="28575">
            <a:solidFill>
              <a:srgbClr val="333399"/>
            </a:solidFill>
            <a:round/>
            <a:headEnd/>
            <a:tailEnd/>
          </a:ln>
          <a:effectLst/>
        </p:spPr>
        <p:txBody>
          <a:bodyPr/>
          <a:lstStyle/>
          <a:p>
            <a:endParaRPr lang="zh-CN" altLang="en-US"/>
          </a:p>
        </p:txBody>
      </p:sp>
      <p:sp>
        <p:nvSpPr>
          <p:cNvPr id="606214" name="Line 6"/>
          <p:cNvSpPr>
            <a:spLocks noChangeShapeType="1"/>
          </p:cNvSpPr>
          <p:nvPr/>
        </p:nvSpPr>
        <p:spPr bwMode="auto">
          <a:xfrm>
            <a:off x="6246814" y="3625851"/>
            <a:ext cx="1062037" cy="460375"/>
          </a:xfrm>
          <a:prstGeom prst="line">
            <a:avLst/>
          </a:prstGeom>
          <a:noFill/>
          <a:ln w="28575">
            <a:solidFill>
              <a:srgbClr val="333399"/>
            </a:solidFill>
            <a:round/>
            <a:headEnd/>
            <a:tailEnd/>
          </a:ln>
          <a:effectLst/>
        </p:spPr>
        <p:txBody>
          <a:bodyPr/>
          <a:lstStyle/>
          <a:p>
            <a:endParaRPr lang="zh-CN" altLang="en-US"/>
          </a:p>
        </p:txBody>
      </p:sp>
      <p:sp>
        <p:nvSpPr>
          <p:cNvPr id="606215" name="Line 7"/>
          <p:cNvSpPr>
            <a:spLocks noChangeShapeType="1"/>
          </p:cNvSpPr>
          <p:nvPr/>
        </p:nvSpPr>
        <p:spPr bwMode="auto">
          <a:xfrm flipV="1">
            <a:off x="6327775" y="5003800"/>
            <a:ext cx="1062038" cy="382588"/>
          </a:xfrm>
          <a:prstGeom prst="line">
            <a:avLst/>
          </a:prstGeom>
          <a:noFill/>
          <a:ln w="28575">
            <a:solidFill>
              <a:srgbClr val="333399"/>
            </a:solidFill>
            <a:round/>
            <a:headEnd/>
            <a:tailEnd/>
          </a:ln>
          <a:effectLst/>
        </p:spPr>
        <p:txBody>
          <a:bodyPr/>
          <a:lstStyle/>
          <a:p>
            <a:endParaRPr lang="zh-CN" altLang="en-US"/>
          </a:p>
        </p:txBody>
      </p:sp>
      <p:sp>
        <p:nvSpPr>
          <p:cNvPr id="606216" name="Line 8"/>
          <p:cNvSpPr>
            <a:spLocks noChangeShapeType="1"/>
          </p:cNvSpPr>
          <p:nvPr/>
        </p:nvSpPr>
        <p:spPr bwMode="auto">
          <a:xfrm>
            <a:off x="6491288" y="5538788"/>
            <a:ext cx="0" cy="0"/>
          </a:xfrm>
          <a:prstGeom prst="line">
            <a:avLst/>
          </a:prstGeom>
          <a:noFill/>
          <a:ln w="9525">
            <a:solidFill>
              <a:schemeClr val="tx1"/>
            </a:solidFill>
            <a:round/>
            <a:headEnd/>
            <a:tailEnd/>
          </a:ln>
          <a:effectLst/>
        </p:spPr>
        <p:txBody>
          <a:bodyPr/>
          <a:lstStyle/>
          <a:p>
            <a:endParaRPr lang="zh-CN" altLang="en-US"/>
          </a:p>
        </p:txBody>
      </p:sp>
      <p:sp>
        <p:nvSpPr>
          <p:cNvPr id="606217" name="Line 9"/>
          <p:cNvSpPr>
            <a:spLocks noChangeShapeType="1"/>
          </p:cNvSpPr>
          <p:nvPr/>
        </p:nvSpPr>
        <p:spPr bwMode="auto">
          <a:xfrm>
            <a:off x="6327775" y="5694363"/>
            <a:ext cx="1062038" cy="304800"/>
          </a:xfrm>
          <a:prstGeom prst="line">
            <a:avLst/>
          </a:prstGeom>
          <a:noFill/>
          <a:ln w="28575">
            <a:solidFill>
              <a:srgbClr val="333399"/>
            </a:solidFill>
            <a:round/>
            <a:headEnd/>
            <a:tailEnd/>
          </a:ln>
          <a:effectLst/>
        </p:spPr>
        <p:txBody>
          <a:bodyPr/>
          <a:lstStyle/>
          <a:p>
            <a:endParaRPr lang="zh-CN" altLang="en-US"/>
          </a:p>
        </p:txBody>
      </p:sp>
      <p:sp>
        <p:nvSpPr>
          <p:cNvPr id="606218" name="Oval 10"/>
          <p:cNvSpPr>
            <a:spLocks noChangeArrowheads="1"/>
          </p:cNvSpPr>
          <p:nvPr/>
        </p:nvSpPr>
        <p:spPr bwMode="auto">
          <a:xfrm>
            <a:off x="4040188" y="3175001"/>
            <a:ext cx="2616200" cy="688975"/>
          </a:xfrm>
          <a:prstGeom prst="ellipse">
            <a:avLst/>
          </a:prstGeom>
          <a:solidFill>
            <a:srgbClr val="CCECFF"/>
          </a:solidFill>
          <a:ln w="9525">
            <a:solidFill>
              <a:schemeClr val="tx1"/>
            </a:solidFill>
            <a:round/>
            <a:headEnd/>
            <a:tailEnd/>
          </a:ln>
          <a:effectLst>
            <a:outerShdw dist="35921" dir="2700000" algn="ctr" rotWithShape="0">
              <a:schemeClr val="bg2"/>
            </a:outerShdw>
          </a:effectLst>
        </p:spPr>
        <p:txBody>
          <a:bodyPr wrap="none" anchor="ctr"/>
          <a:lstStyle/>
          <a:p>
            <a:pPr algn="ctr"/>
            <a:endParaRPr kumimoji="1" lang="zh-CN" altLang="zh-CN" sz="2000">
              <a:solidFill>
                <a:srgbClr val="333399"/>
              </a:solidFill>
              <a:latin typeface="Arial" charset="0"/>
            </a:endParaRPr>
          </a:p>
        </p:txBody>
      </p:sp>
      <p:sp>
        <p:nvSpPr>
          <p:cNvPr id="606219" name="Oval 11"/>
          <p:cNvSpPr>
            <a:spLocks noChangeArrowheads="1"/>
          </p:cNvSpPr>
          <p:nvPr/>
        </p:nvSpPr>
        <p:spPr bwMode="auto">
          <a:xfrm>
            <a:off x="4040188" y="5151439"/>
            <a:ext cx="2616200" cy="688975"/>
          </a:xfrm>
          <a:prstGeom prst="ellipse">
            <a:avLst/>
          </a:prstGeom>
          <a:solidFill>
            <a:srgbClr val="CCECFF"/>
          </a:solidFill>
          <a:ln w="9525">
            <a:solidFill>
              <a:schemeClr val="tx1"/>
            </a:solidFill>
            <a:round/>
            <a:headEnd/>
            <a:tailEnd/>
          </a:ln>
          <a:effectLst>
            <a:outerShdw dist="35921" dir="2700000" algn="ctr" rotWithShape="0">
              <a:schemeClr val="bg2"/>
            </a:outerShdw>
          </a:effectLst>
        </p:spPr>
        <p:txBody>
          <a:bodyPr wrap="none" anchor="ctr"/>
          <a:lstStyle/>
          <a:p>
            <a:pPr algn="ctr"/>
            <a:endParaRPr kumimoji="1" lang="zh-CN" altLang="zh-CN" sz="2000">
              <a:solidFill>
                <a:srgbClr val="333399"/>
              </a:solidFill>
              <a:latin typeface="Arial" charset="0"/>
            </a:endParaRPr>
          </a:p>
        </p:txBody>
      </p:sp>
      <p:sp>
        <p:nvSpPr>
          <p:cNvPr id="606220" name="Oval 12"/>
          <p:cNvSpPr>
            <a:spLocks noChangeArrowheads="1"/>
          </p:cNvSpPr>
          <p:nvPr/>
        </p:nvSpPr>
        <p:spPr bwMode="auto">
          <a:xfrm>
            <a:off x="1752600" y="3933826"/>
            <a:ext cx="2368550" cy="1147763"/>
          </a:xfrm>
          <a:prstGeom prst="ellipse">
            <a:avLst/>
          </a:prstGeom>
          <a:solidFill>
            <a:srgbClr val="FFCCFF"/>
          </a:solidFill>
          <a:ln w="9525">
            <a:solidFill>
              <a:schemeClr val="tx1"/>
            </a:solidFill>
            <a:round/>
            <a:headEnd/>
            <a:tailEnd/>
          </a:ln>
          <a:effectLst>
            <a:outerShdw dist="35921" dir="2700000" algn="ctr" rotWithShape="0">
              <a:schemeClr val="bg2"/>
            </a:outerShdw>
          </a:effectLst>
        </p:spPr>
        <p:txBody>
          <a:bodyPr wrap="none" anchor="ctr"/>
          <a:lstStyle/>
          <a:p>
            <a:pPr algn="ctr"/>
            <a:endParaRPr kumimoji="1" lang="zh-CN" altLang="zh-CN" sz="2000">
              <a:solidFill>
                <a:srgbClr val="333399"/>
              </a:solidFill>
              <a:latin typeface="Arial" charset="0"/>
            </a:endParaRPr>
          </a:p>
        </p:txBody>
      </p:sp>
      <p:sp>
        <p:nvSpPr>
          <p:cNvPr id="606221" name="Oval 13"/>
          <p:cNvSpPr>
            <a:spLocks noChangeArrowheads="1"/>
          </p:cNvSpPr>
          <p:nvPr/>
        </p:nvSpPr>
        <p:spPr bwMode="auto">
          <a:xfrm>
            <a:off x="7004051" y="2708276"/>
            <a:ext cx="3268663" cy="842963"/>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pPr algn="ctr"/>
            <a:endParaRPr kumimoji="1" lang="zh-CN" altLang="zh-CN" sz="2000" baseline="-25000">
              <a:solidFill>
                <a:srgbClr val="333399"/>
              </a:solidFill>
              <a:latin typeface="Arial" charset="0"/>
            </a:endParaRPr>
          </a:p>
        </p:txBody>
      </p:sp>
      <p:sp>
        <p:nvSpPr>
          <p:cNvPr id="606222" name="Oval 14"/>
          <p:cNvSpPr>
            <a:spLocks noChangeArrowheads="1"/>
          </p:cNvSpPr>
          <p:nvPr/>
        </p:nvSpPr>
        <p:spPr bwMode="auto">
          <a:xfrm>
            <a:off x="6981826" y="3652839"/>
            <a:ext cx="3268663" cy="839787"/>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pPr algn="ctr"/>
            <a:endParaRPr kumimoji="1" lang="zh-CN" altLang="zh-CN" sz="2000" baseline="-25000">
              <a:solidFill>
                <a:srgbClr val="333399"/>
              </a:solidFill>
              <a:latin typeface="Arial" charset="0"/>
            </a:endParaRPr>
          </a:p>
        </p:txBody>
      </p:sp>
      <p:sp>
        <p:nvSpPr>
          <p:cNvPr id="606223" name="Oval 15"/>
          <p:cNvSpPr>
            <a:spLocks noChangeArrowheads="1"/>
          </p:cNvSpPr>
          <p:nvPr/>
        </p:nvSpPr>
        <p:spPr bwMode="auto">
          <a:xfrm>
            <a:off x="6981826" y="4597400"/>
            <a:ext cx="3268663" cy="839788"/>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pPr algn="ctr"/>
            <a:endParaRPr kumimoji="1" lang="zh-CN" altLang="zh-CN" sz="2000">
              <a:solidFill>
                <a:srgbClr val="333399"/>
              </a:solidFill>
              <a:latin typeface="Arial" charset="0"/>
            </a:endParaRPr>
          </a:p>
        </p:txBody>
      </p:sp>
      <p:sp>
        <p:nvSpPr>
          <p:cNvPr id="606224" name="Oval 16"/>
          <p:cNvSpPr>
            <a:spLocks noChangeArrowheads="1"/>
          </p:cNvSpPr>
          <p:nvPr/>
        </p:nvSpPr>
        <p:spPr bwMode="auto">
          <a:xfrm>
            <a:off x="6981826" y="5538788"/>
            <a:ext cx="3268663" cy="842962"/>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pPr algn="ctr"/>
            <a:endParaRPr kumimoji="1" lang="zh-CN" altLang="zh-CN" sz="2000">
              <a:solidFill>
                <a:srgbClr val="333399"/>
              </a:solidFill>
              <a:latin typeface="Arial" charset="0"/>
            </a:endParaRPr>
          </a:p>
        </p:txBody>
      </p:sp>
      <p:sp>
        <p:nvSpPr>
          <p:cNvPr id="606225" name="Text Box 17"/>
          <p:cNvSpPr txBox="1">
            <a:spLocks noChangeArrowheads="1"/>
          </p:cNvSpPr>
          <p:nvPr/>
        </p:nvSpPr>
        <p:spPr bwMode="auto">
          <a:xfrm>
            <a:off x="2351089" y="4149725"/>
            <a:ext cx="1135247" cy="707886"/>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主干网</a:t>
            </a:r>
          </a:p>
          <a:p>
            <a:r>
              <a:rPr kumimoji="1" lang="zh-CN" altLang="en-US" sz="2000">
                <a:solidFill>
                  <a:srgbClr val="333399"/>
                </a:solidFill>
                <a:latin typeface="Arial" charset="0"/>
              </a:rPr>
              <a:t>（</a:t>
            </a:r>
            <a:r>
              <a:rPr kumimoji="1" lang="en-US" altLang="zh-CN" sz="2000">
                <a:solidFill>
                  <a:srgbClr val="333399"/>
                </a:solidFill>
                <a:latin typeface="Arial" charset="0"/>
              </a:rPr>
              <a:t>AS</a:t>
            </a:r>
            <a:r>
              <a:rPr kumimoji="1" lang="en-US" altLang="zh-CN" sz="2000" baseline="-25000">
                <a:solidFill>
                  <a:srgbClr val="333399"/>
                </a:solidFill>
                <a:latin typeface="Arial" charset="0"/>
              </a:rPr>
              <a:t>1</a:t>
            </a:r>
            <a:r>
              <a:rPr kumimoji="1" lang="zh-CN" altLang="en-US" sz="2000">
                <a:solidFill>
                  <a:srgbClr val="333399"/>
                </a:solidFill>
                <a:latin typeface="Arial" charset="0"/>
              </a:rPr>
              <a:t>）</a:t>
            </a:r>
          </a:p>
        </p:txBody>
      </p:sp>
      <p:sp>
        <p:nvSpPr>
          <p:cNvPr id="606226" name="Text Box 18"/>
          <p:cNvSpPr txBox="1">
            <a:spLocks noChangeArrowheads="1"/>
          </p:cNvSpPr>
          <p:nvPr/>
        </p:nvSpPr>
        <p:spPr bwMode="auto">
          <a:xfrm>
            <a:off x="4765676" y="3168651"/>
            <a:ext cx="1173163" cy="701675"/>
          </a:xfrm>
          <a:prstGeom prst="rect">
            <a:avLst/>
          </a:prstGeom>
          <a:noFill/>
          <a:ln w="9525">
            <a:noFill/>
            <a:miter lim="800000"/>
            <a:headEnd/>
            <a:tailEnd/>
          </a:ln>
          <a:effectLst/>
        </p:spPr>
        <p:txBody>
          <a:bodyPr wrap="none">
            <a:spAutoFit/>
          </a:bodyPr>
          <a:lstStyle/>
          <a:p>
            <a:pPr algn="ctr"/>
            <a:r>
              <a:rPr kumimoji="1" lang="zh-CN" altLang="en-US" sz="2000">
                <a:solidFill>
                  <a:srgbClr val="333399"/>
                </a:solidFill>
                <a:latin typeface="Arial" charset="0"/>
              </a:rPr>
              <a:t>地区 </a:t>
            </a:r>
            <a:r>
              <a:rPr kumimoji="1" lang="en-US" altLang="zh-CN" sz="2000">
                <a:solidFill>
                  <a:srgbClr val="333399"/>
                </a:solidFill>
                <a:latin typeface="Arial" charset="0"/>
              </a:rPr>
              <a:t>ISP</a:t>
            </a:r>
          </a:p>
          <a:p>
            <a:pPr algn="ctr"/>
            <a:r>
              <a:rPr kumimoji="1" lang="zh-CN" altLang="en-US" sz="2000">
                <a:solidFill>
                  <a:srgbClr val="333399"/>
                </a:solidFill>
                <a:latin typeface="Arial" charset="0"/>
              </a:rPr>
              <a:t>（</a:t>
            </a:r>
            <a:r>
              <a:rPr kumimoji="1" lang="en-US" altLang="zh-CN" sz="2000">
                <a:solidFill>
                  <a:srgbClr val="333399"/>
                </a:solidFill>
                <a:latin typeface="Arial" charset="0"/>
              </a:rPr>
              <a:t>AS</a:t>
            </a:r>
            <a:r>
              <a:rPr kumimoji="1" lang="en-US" altLang="zh-CN" sz="2000" baseline="-25000">
                <a:solidFill>
                  <a:srgbClr val="333399"/>
                </a:solidFill>
                <a:latin typeface="Arial" charset="0"/>
              </a:rPr>
              <a:t>2</a:t>
            </a:r>
            <a:r>
              <a:rPr kumimoji="1" lang="zh-CN" altLang="en-US" sz="2000">
                <a:solidFill>
                  <a:srgbClr val="333399"/>
                </a:solidFill>
                <a:latin typeface="Arial" charset="0"/>
              </a:rPr>
              <a:t>）</a:t>
            </a:r>
          </a:p>
        </p:txBody>
      </p:sp>
      <p:sp>
        <p:nvSpPr>
          <p:cNvPr id="606227" name="Text Box 19"/>
          <p:cNvSpPr txBox="1">
            <a:spLocks noChangeArrowheads="1"/>
          </p:cNvSpPr>
          <p:nvPr/>
        </p:nvSpPr>
        <p:spPr bwMode="auto">
          <a:xfrm>
            <a:off x="4765676" y="5145088"/>
            <a:ext cx="1173163" cy="703262"/>
          </a:xfrm>
          <a:prstGeom prst="rect">
            <a:avLst/>
          </a:prstGeom>
          <a:noFill/>
          <a:ln w="9525">
            <a:noFill/>
            <a:miter lim="800000"/>
            <a:headEnd/>
            <a:tailEnd/>
          </a:ln>
          <a:effectLst/>
        </p:spPr>
        <p:txBody>
          <a:bodyPr wrap="none">
            <a:spAutoFit/>
          </a:bodyPr>
          <a:lstStyle/>
          <a:p>
            <a:pPr algn="ctr"/>
            <a:r>
              <a:rPr kumimoji="1" lang="zh-CN" altLang="en-US" sz="2000">
                <a:solidFill>
                  <a:srgbClr val="333399"/>
                </a:solidFill>
                <a:latin typeface="Arial" charset="0"/>
              </a:rPr>
              <a:t>地区 </a:t>
            </a:r>
            <a:r>
              <a:rPr kumimoji="1" lang="en-US" altLang="zh-CN" sz="2000">
                <a:solidFill>
                  <a:srgbClr val="333399"/>
                </a:solidFill>
                <a:latin typeface="Arial" charset="0"/>
              </a:rPr>
              <a:t>ISP</a:t>
            </a:r>
          </a:p>
          <a:p>
            <a:pPr algn="ctr"/>
            <a:r>
              <a:rPr kumimoji="1" lang="zh-CN" altLang="en-US" sz="2000">
                <a:solidFill>
                  <a:srgbClr val="333399"/>
                </a:solidFill>
                <a:latin typeface="Arial" charset="0"/>
              </a:rPr>
              <a:t>（</a:t>
            </a:r>
            <a:r>
              <a:rPr kumimoji="1" lang="en-US" altLang="zh-CN" sz="2000">
                <a:solidFill>
                  <a:srgbClr val="333399"/>
                </a:solidFill>
                <a:latin typeface="Arial" charset="0"/>
              </a:rPr>
              <a:t>AS</a:t>
            </a:r>
            <a:r>
              <a:rPr kumimoji="1" lang="en-US" altLang="zh-CN" sz="2000" baseline="-25000">
                <a:solidFill>
                  <a:srgbClr val="333399"/>
                </a:solidFill>
                <a:latin typeface="Arial" charset="0"/>
              </a:rPr>
              <a:t>3</a:t>
            </a:r>
            <a:r>
              <a:rPr kumimoji="1" lang="zh-CN" altLang="en-US" sz="2000">
                <a:solidFill>
                  <a:srgbClr val="333399"/>
                </a:solidFill>
                <a:latin typeface="Arial" charset="0"/>
              </a:rPr>
              <a:t>）</a:t>
            </a:r>
          </a:p>
        </p:txBody>
      </p:sp>
      <p:grpSp>
        <p:nvGrpSpPr>
          <p:cNvPr id="606228" name="Group 20"/>
          <p:cNvGrpSpPr>
            <a:grpSpLocks/>
          </p:cNvGrpSpPr>
          <p:nvPr/>
        </p:nvGrpSpPr>
        <p:grpSpPr bwMode="auto">
          <a:xfrm>
            <a:off x="7550150" y="2762251"/>
            <a:ext cx="2146299" cy="1666875"/>
            <a:chOff x="3796" y="1740"/>
            <a:chExt cx="1352" cy="1050"/>
          </a:xfrm>
        </p:grpSpPr>
        <p:sp>
          <p:nvSpPr>
            <p:cNvPr id="606229" name="Text Box 21"/>
            <p:cNvSpPr txBox="1">
              <a:spLocks noChangeArrowheads="1"/>
            </p:cNvSpPr>
            <p:nvPr/>
          </p:nvSpPr>
          <p:spPr bwMode="auto">
            <a:xfrm>
              <a:off x="3817" y="1740"/>
              <a:ext cx="1331" cy="443"/>
            </a:xfrm>
            <a:prstGeom prst="rect">
              <a:avLst/>
            </a:prstGeom>
            <a:noFill/>
            <a:ln w="9525">
              <a:noFill/>
              <a:miter lim="800000"/>
              <a:headEnd/>
              <a:tailEnd/>
            </a:ln>
            <a:effectLst/>
          </p:spPr>
          <p:txBody>
            <a:bodyPr wrap="none">
              <a:spAutoFit/>
            </a:bodyPr>
            <a:lstStyle/>
            <a:p>
              <a:pPr algn="ctr"/>
              <a:r>
                <a:rPr kumimoji="1" lang="zh-CN" altLang="en-US" sz="2000">
                  <a:solidFill>
                    <a:srgbClr val="333399"/>
                  </a:solidFill>
                  <a:latin typeface="Arial" charset="0"/>
                </a:rPr>
                <a:t>本地 </a:t>
              </a:r>
              <a:r>
                <a:rPr kumimoji="1" lang="en-US" altLang="zh-CN" sz="2000">
                  <a:solidFill>
                    <a:srgbClr val="333399"/>
                  </a:solidFill>
                  <a:latin typeface="Arial" charset="0"/>
                </a:rPr>
                <a:t>ISP</a:t>
              </a:r>
              <a:r>
                <a:rPr kumimoji="1" lang="zh-CN" altLang="en-US" sz="2000">
                  <a:solidFill>
                    <a:srgbClr val="333399"/>
                  </a:solidFill>
                  <a:latin typeface="Arial" charset="0"/>
                </a:rPr>
                <a:t>（</a:t>
              </a:r>
              <a:r>
                <a:rPr kumimoji="1" lang="en-US" altLang="zh-CN" sz="2000">
                  <a:solidFill>
                    <a:srgbClr val="333399"/>
                  </a:solidFill>
                  <a:latin typeface="Arial" charset="0"/>
                </a:rPr>
                <a:t>AS</a:t>
              </a:r>
              <a:r>
                <a:rPr kumimoji="1" lang="en-US" altLang="zh-CN" sz="2000" baseline="-25000">
                  <a:solidFill>
                    <a:srgbClr val="333399"/>
                  </a:solidFill>
                  <a:latin typeface="Arial" charset="0"/>
                </a:rPr>
                <a:t>4</a:t>
              </a:r>
              <a:r>
                <a:rPr kumimoji="1" lang="zh-CN" altLang="en-US" sz="2000">
                  <a:solidFill>
                    <a:srgbClr val="333399"/>
                  </a:solidFill>
                  <a:latin typeface="Arial" charset="0"/>
                </a:rPr>
                <a:t>）</a:t>
              </a:r>
            </a:p>
            <a:p>
              <a:pPr algn="ctr"/>
              <a:r>
                <a:rPr kumimoji="1" lang="en-US" altLang="zh-CN" sz="2000">
                  <a:solidFill>
                    <a:srgbClr val="333399"/>
                  </a:solidFill>
                  <a:latin typeface="Arial" charset="0"/>
                </a:rPr>
                <a:t>N</a:t>
              </a:r>
              <a:r>
                <a:rPr kumimoji="1" lang="en-US" altLang="zh-CN" sz="2000" baseline="-25000">
                  <a:solidFill>
                    <a:srgbClr val="333399"/>
                  </a:solidFill>
                  <a:latin typeface="Arial" charset="0"/>
                </a:rPr>
                <a:t>1</a:t>
              </a:r>
              <a:r>
                <a:rPr kumimoji="1" lang="zh-CN" altLang="en-US" sz="2000">
                  <a:solidFill>
                    <a:srgbClr val="333399"/>
                  </a:solidFill>
                  <a:latin typeface="Arial" charset="0"/>
                </a:rPr>
                <a:t>， </a:t>
              </a:r>
              <a:r>
                <a:rPr kumimoji="1" lang="en-US" altLang="zh-CN" sz="2000">
                  <a:solidFill>
                    <a:srgbClr val="333399"/>
                  </a:solidFill>
                  <a:latin typeface="Arial" charset="0"/>
                </a:rPr>
                <a:t>N</a:t>
              </a:r>
              <a:r>
                <a:rPr kumimoji="1" lang="en-US" altLang="zh-CN" sz="2000" baseline="-25000">
                  <a:solidFill>
                    <a:srgbClr val="333399"/>
                  </a:solidFill>
                  <a:latin typeface="Arial" charset="0"/>
                </a:rPr>
                <a:t>2</a:t>
              </a:r>
              <a:endParaRPr kumimoji="1" lang="en-US" altLang="zh-CN" sz="2000">
                <a:solidFill>
                  <a:srgbClr val="333399"/>
                </a:solidFill>
                <a:latin typeface="Arial" charset="0"/>
              </a:endParaRPr>
            </a:p>
          </p:txBody>
        </p:sp>
        <p:sp>
          <p:nvSpPr>
            <p:cNvPr id="606230" name="Text Box 22"/>
            <p:cNvSpPr txBox="1">
              <a:spLocks noChangeArrowheads="1"/>
            </p:cNvSpPr>
            <p:nvPr/>
          </p:nvSpPr>
          <p:spPr bwMode="auto">
            <a:xfrm>
              <a:off x="3796" y="2344"/>
              <a:ext cx="1343" cy="446"/>
            </a:xfrm>
            <a:prstGeom prst="rect">
              <a:avLst/>
            </a:prstGeom>
            <a:noFill/>
            <a:ln w="9525">
              <a:noFill/>
              <a:miter lim="800000"/>
              <a:headEnd/>
              <a:tailEnd/>
            </a:ln>
            <a:effectLst/>
          </p:spPr>
          <p:txBody>
            <a:bodyPr wrap="none">
              <a:spAutoFit/>
            </a:bodyPr>
            <a:lstStyle/>
            <a:p>
              <a:pPr algn="ctr"/>
              <a:r>
                <a:rPr kumimoji="1" lang="zh-CN" altLang="en-US" sz="2000">
                  <a:solidFill>
                    <a:srgbClr val="333399"/>
                  </a:solidFill>
                  <a:latin typeface="Arial" charset="0"/>
                </a:rPr>
                <a:t>本地 </a:t>
              </a:r>
              <a:r>
                <a:rPr kumimoji="1" lang="en-US" altLang="zh-CN" sz="2000">
                  <a:solidFill>
                    <a:srgbClr val="333399"/>
                  </a:solidFill>
                  <a:latin typeface="Arial" charset="0"/>
                </a:rPr>
                <a:t>ISP</a:t>
              </a:r>
              <a:r>
                <a:rPr kumimoji="1" lang="zh-CN" altLang="en-US" sz="2000">
                  <a:solidFill>
                    <a:srgbClr val="333399"/>
                  </a:solidFill>
                  <a:latin typeface="Arial" charset="0"/>
                </a:rPr>
                <a:t>（</a:t>
              </a:r>
              <a:r>
                <a:rPr kumimoji="1" lang="en-US" altLang="zh-CN" sz="2000">
                  <a:solidFill>
                    <a:srgbClr val="333399"/>
                  </a:solidFill>
                  <a:latin typeface="Arial" charset="0"/>
                </a:rPr>
                <a:t>AS</a:t>
              </a:r>
              <a:r>
                <a:rPr kumimoji="1" lang="en-US" altLang="zh-CN" sz="2000" baseline="-25000">
                  <a:solidFill>
                    <a:srgbClr val="333399"/>
                  </a:solidFill>
                  <a:latin typeface="Arial" charset="0"/>
                </a:rPr>
                <a:t>5</a:t>
              </a:r>
              <a:r>
                <a:rPr kumimoji="1" lang="zh-CN" altLang="en-US" sz="2000">
                  <a:solidFill>
                    <a:srgbClr val="333399"/>
                  </a:solidFill>
                  <a:latin typeface="Arial" charset="0"/>
                </a:rPr>
                <a:t>）</a:t>
              </a:r>
            </a:p>
            <a:p>
              <a:pPr algn="ctr"/>
              <a:r>
                <a:rPr kumimoji="1" lang="en-US" altLang="zh-CN" sz="2000">
                  <a:solidFill>
                    <a:srgbClr val="333399"/>
                  </a:solidFill>
                  <a:latin typeface="Arial" charset="0"/>
                </a:rPr>
                <a:t>N</a:t>
              </a:r>
              <a:r>
                <a:rPr kumimoji="1" lang="en-US" altLang="zh-CN" sz="2000" baseline="-25000">
                  <a:solidFill>
                    <a:srgbClr val="333399"/>
                  </a:solidFill>
                  <a:latin typeface="Arial" charset="0"/>
                </a:rPr>
                <a:t>3</a:t>
              </a:r>
              <a:r>
                <a:rPr kumimoji="1" lang="zh-CN" altLang="en-US" sz="2000">
                  <a:solidFill>
                    <a:srgbClr val="333399"/>
                  </a:solidFill>
                  <a:latin typeface="Arial" charset="0"/>
                </a:rPr>
                <a:t>， </a:t>
              </a:r>
              <a:r>
                <a:rPr kumimoji="1" lang="en-US" altLang="zh-CN" sz="2000">
                  <a:solidFill>
                    <a:srgbClr val="333399"/>
                  </a:solidFill>
                  <a:latin typeface="Arial" charset="0"/>
                </a:rPr>
                <a:t>N</a:t>
              </a:r>
              <a:r>
                <a:rPr kumimoji="1" lang="en-US" altLang="zh-CN" sz="2000" baseline="-25000">
                  <a:solidFill>
                    <a:srgbClr val="333399"/>
                  </a:solidFill>
                  <a:latin typeface="Arial" charset="0"/>
                </a:rPr>
                <a:t>4</a:t>
              </a:r>
              <a:endParaRPr kumimoji="1" lang="en-US" altLang="zh-CN" sz="2000">
                <a:solidFill>
                  <a:srgbClr val="333399"/>
                </a:solidFill>
                <a:latin typeface="Arial" charset="0"/>
              </a:endParaRPr>
            </a:p>
          </p:txBody>
        </p:sp>
      </p:grpSp>
      <p:sp>
        <p:nvSpPr>
          <p:cNvPr id="606231" name="Text Box 23"/>
          <p:cNvSpPr txBox="1">
            <a:spLocks noChangeArrowheads="1"/>
          </p:cNvSpPr>
          <p:nvPr/>
        </p:nvSpPr>
        <p:spPr bwMode="auto">
          <a:xfrm>
            <a:off x="7559676" y="4646614"/>
            <a:ext cx="2112963" cy="701675"/>
          </a:xfrm>
          <a:prstGeom prst="rect">
            <a:avLst/>
          </a:prstGeom>
          <a:noFill/>
          <a:ln w="9525">
            <a:noFill/>
            <a:miter lim="800000"/>
            <a:headEnd/>
            <a:tailEnd/>
          </a:ln>
          <a:effectLst/>
        </p:spPr>
        <p:txBody>
          <a:bodyPr wrap="none">
            <a:spAutoFit/>
          </a:bodyPr>
          <a:lstStyle/>
          <a:p>
            <a:pPr algn="ctr"/>
            <a:r>
              <a:rPr kumimoji="1" lang="zh-CN" altLang="en-US" sz="2000">
                <a:solidFill>
                  <a:srgbClr val="333399"/>
                </a:solidFill>
                <a:latin typeface="Arial" charset="0"/>
              </a:rPr>
              <a:t>本地 </a:t>
            </a:r>
            <a:r>
              <a:rPr kumimoji="1" lang="en-US" altLang="zh-CN" sz="2000">
                <a:solidFill>
                  <a:srgbClr val="333399"/>
                </a:solidFill>
                <a:latin typeface="Arial" charset="0"/>
              </a:rPr>
              <a:t>ISP</a:t>
            </a:r>
            <a:r>
              <a:rPr kumimoji="1" lang="zh-CN" altLang="en-US" sz="2000">
                <a:solidFill>
                  <a:srgbClr val="333399"/>
                </a:solidFill>
                <a:latin typeface="Arial" charset="0"/>
              </a:rPr>
              <a:t>（</a:t>
            </a:r>
            <a:r>
              <a:rPr kumimoji="1" lang="en-US" altLang="zh-CN" sz="2000">
                <a:solidFill>
                  <a:srgbClr val="333399"/>
                </a:solidFill>
                <a:latin typeface="Arial" charset="0"/>
              </a:rPr>
              <a:t>AS</a:t>
            </a:r>
            <a:r>
              <a:rPr kumimoji="1" lang="en-US" altLang="zh-CN" sz="2000" baseline="-25000">
                <a:solidFill>
                  <a:srgbClr val="333399"/>
                </a:solidFill>
                <a:latin typeface="Arial" charset="0"/>
              </a:rPr>
              <a:t>6</a:t>
            </a:r>
            <a:r>
              <a:rPr kumimoji="1" lang="zh-CN" altLang="en-US" sz="2000">
                <a:solidFill>
                  <a:srgbClr val="333399"/>
                </a:solidFill>
                <a:latin typeface="Arial" charset="0"/>
              </a:rPr>
              <a:t>）</a:t>
            </a:r>
          </a:p>
          <a:p>
            <a:pPr algn="ctr"/>
            <a:r>
              <a:rPr kumimoji="1" lang="en-US" altLang="zh-CN" sz="2000">
                <a:solidFill>
                  <a:srgbClr val="333399"/>
                </a:solidFill>
                <a:latin typeface="Arial" charset="0"/>
              </a:rPr>
              <a:t>N</a:t>
            </a:r>
            <a:r>
              <a:rPr kumimoji="1" lang="en-US" altLang="zh-CN" sz="2000" baseline="-25000">
                <a:solidFill>
                  <a:srgbClr val="333399"/>
                </a:solidFill>
                <a:latin typeface="Arial" charset="0"/>
              </a:rPr>
              <a:t>5</a:t>
            </a:r>
            <a:endParaRPr kumimoji="1" lang="en-US" altLang="zh-CN" sz="2000">
              <a:solidFill>
                <a:srgbClr val="333399"/>
              </a:solidFill>
              <a:latin typeface="Arial" charset="0"/>
            </a:endParaRPr>
          </a:p>
        </p:txBody>
      </p:sp>
      <p:sp>
        <p:nvSpPr>
          <p:cNvPr id="606232" name="Text Box 24"/>
          <p:cNvSpPr txBox="1">
            <a:spLocks noChangeArrowheads="1"/>
          </p:cNvSpPr>
          <p:nvPr/>
        </p:nvSpPr>
        <p:spPr bwMode="auto">
          <a:xfrm>
            <a:off x="7577138" y="5627689"/>
            <a:ext cx="2112962" cy="701675"/>
          </a:xfrm>
          <a:prstGeom prst="rect">
            <a:avLst/>
          </a:prstGeom>
          <a:noFill/>
          <a:ln w="9525">
            <a:noFill/>
            <a:miter lim="800000"/>
            <a:headEnd/>
            <a:tailEnd/>
          </a:ln>
          <a:effectLst/>
        </p:spPr>
        <p:txBody>
          <a:bodyPr wrap="none">
            <a:spAutoFit/>
          </a:bodyPr>
          <a:lstStyle/>
          <a:p>
            <a:pPr algn="ctr"/>
            <a:r>
              <a:rPr kumimoji="1" lang="zh-CN" altLang="en-US" sz="2000">
                <a:solidFill>
                  <a:srgbClr val="333399"/>
                </a:solidFill>
                <a:latin typeface="Arial" charset="0"/>
              </a:rPr>
              <a:t>本地 </a:t>
            </a:r>
            <a:r>
              <a:rPr kumimoji="1" lang="en-US" altLang="zh-CN" sz="2000">
                <a:solidFill>
                  <a:srgbClr val="333399"/>
                </a:solidFill>
                <a:latin typeface="Arial" charset="0"/>
              </a:rPr>
              <a:t>ISP</a:t>
            </a:r>
            <a:r>
              <a:rPr kumimoji="1" lang="zh-CN" altLang="en-US" sz="2000">
                <a:solidFill>
                  <a:srgbClr val="333399"/>
                </a:solidFill>
                <a:latin typeface="Arial" charset="0"/>
              </a:rPr>
              <a:t>（</a:t>
            </a:r>
            <a:r>
              <a:rPr kumimoji="1" lang="en-US" altLang="zh-CN" sz="2000">
                <a:solidFill>
                  <a:srgbClr val="333399"/>
                </a:solidFill>
                <a:latin typeface="Arial" charset="0"/>
              </a:rPr>
              <a:t>AS</a:t>
            </a:r>
            <a:r>
              <a:rPr kumimoji="1" lang="en-US" altLang="zh-CN" sz="2000" baseline="-25000">
                <a:solidFill>
                  <a:srgbClr val="333399"/>
                </a:solidFill>
                <a:latin typeface="Arial" charset="0"/>
              </a:rPr>
              <a:t>7</a:t>
            </a:r>
            <a:r>
              <a:rPr kumimoji="1" lang="zh-CN" altLang="en-US" sz="2000">
                <a:solidFill>
                  <a:srgbClr val="333399"/>
                </a:solidFill>
                <a:latin typeface="Arial" charset="0"/>
              </a:rPr>
              <a:t>）</a:t>
            </a:r>
          </a:p>
          <a:p>
            <a:pPr algn="ctr"/>
            <a:r>
              <a:rPr kumimoji="1" lang="en-US" altLang="zh-CN" sz="2000">
                <a:solidFill>
                  <a:srgbClr val="333399"/>
                </a:solidFill>
                <a:latin typeface="Arial" charset="0"/>
              </a:rPr>
              <a:t>N</a:t>
            </a:r>
            <a:r>
              <a:rPr kumimoji="1" lang="en-US" altLang="zh-CN" sz="2000" baseline="-25000">
                <a:solidFill>
                  <a:srgbClr val="333399"/>
                </a:solidFill>
                <a:latin typeface="Arial" charset="0"/>
              </a:rPr>
              <a:t>6</a:t>
            </a:r>
            <a:r>
              <a:rPr kumimoji="1" lang="zh-CN" altLang="en-US" sz="2000">
                <a:solidFill>
                  <a:srgbClr val="333399"/>
                </a:solidFill>
                <a:latin typeface="Arial" charset="0"/>
              </a:rPr>
              <a:t>， </a:t>
            </a:r>
            <a:r>
              <a:rPr kumimoji="1" lang="en-US" altLang="zh-CN" sz="2000">
                <a:solidFill>
                  <a:srgbClr val="333399"/>
                </a:solidFill>
                <a:latin typeface="Arial" charset="0"/>
              </a:rPr>
              <a:t>N</a:t>
            </a:r>
            <a:r>
              <a:rPr kumimoji="1" lang="en-US" altLang="zh-CN" sz="2000" baseline="-25000">
                <a:solidFill>
                  <a:srgbClr val="333399"/>
                </a:solidFill>
                <a:latin typeface="Arial" charset="0"/>
              </a:rPr>
              <a:t>7</a:t>
            </a:r>
            <a:endParaRPr kumimoji="1" lang="en-US" altLang="zh-CN" sz="2000">
              <a:solidFill>
                <a:srgbClr val="333399"/>
              </a:solidFill>
              <a:latin typeface="Arial" charset="0"/>
            </a:endParaRPr>
          </a:p>
        </p:txBody>
      </p:sp>
      <p:sp>
        <p:nvSpPr>
          <p:cNvPr id="606233" name="Text Box 25"/>
          <p:cNvSpPr txBox="1">
            <a:spLocks noChangeArrowheads="1"/>
          </p:cNvSpPr>
          <p:nvPr/>
        </p:nvSpPr>
        <p:spPr bwMode="auto">
          <a:xfrm>
            <a:off x="2135188" y="1393826"/>
            <a:ext cx="8229600" cy="955675"/>
          </a:xfrm>
          <a:prstGeom prst="rect">
            <a:avLst/>
          </a:prstGeom>
          <a:solidFill>
            <a:srgbClr val="FFFF99"/>
          </a:solidFill>
          <a:ln w="9525">
            <a:solidFill>
              <a:srgbClr val="333399"/>
            </a:solidFill>
            <a:miter lim="800000"/>
            <a:headEnd/>
            <a:tailEnd/>
          </a:ln>
          <a:effectLst/>
        </p:spPr>
        <p:txBody>
          <a:bodyPr>
            <a:spAutoFit/>
          </a:bodyPr>
          <a:lstStyle/>
          <a:p>
            <a:r>
              <a:rPr lang="zh-CN" altLang="en-US">
                <a:solidFill>
                  <a:srgbClr val="333399"/>
                </a:solidFill>
                <a:latin typeface="Arial" charset="0"/>
              </a:rPr>
              <a:t>自治系统 </a:t>
            </a:r>
            <a:r>
              <a:rPr lang="en-US" altLang="zh-CN">
                <a:solidFill>
                  <a:srgbClr val="333399"/>
                </a:solidFill>
                <a:latin typeface="Arial" charset="0"/>
              </a:rPr>
              <a:t>AS</a:t>
            </a:r>
            <a:r>
              <a:rPr lang="en-US" altLang="zh-CN" baseline="-25000">
                <a:solidFill>
                  <a:srgbClr val="333399"/>
                </a:solidFill>
                <a:latin typeface="Arial" charset="0"/>
              </a:rPr>
              <a:t>2</a:t>
            </a:r>
            <a:r>
              <a:rPr lang="en-US" altLang="zh-CN">
                <a:solidFill>
                  <a:srgbClr val="333399"/>
                </a:solidFill>
                <a:latin typeface="Arial" charset="0"/>
              </a:rPr>
              <a:t> </a:t>
            </a:r>
            <a:r>
              <a:rPr lang="zh-CN" altLang="en-US">
                <a:solidFill>
                  <a:srgbClr val="333399"/>
                </a:solidFill>
                <a:latin typeface="Arial" charset="0"/>
              </a:rPr>
              <a:t>的 </a:t>
            </a:r>
            <a:r>
              <a:rPr lang="en-US" altLang="zh-CN">
                <a:solidFill>
                  <a:srgbClr val="333399"/>
                </a:solidFill>
                <a:latin typeface="Arial" charset="0"/>
              </a:rPr>
              <a:t>BGP </a:t>
            </a:r>
            <a:r>
              <a:rPr lang="zh-CN" altLang="en-US">
                <a:solidFill>
                  <a:srgbClr val="333399"/>
                </a:solidFill>
                <a:latin typeface="Arial" charset="0"/>
              </a:rPr>
              <a:t>发言人通知主干网的 </a:t>
            </a:r>
            <a:r>
              <a:rPr lang="en-US" altLang="zh-CN">
                <a:solidFill>
                  <a:srgbClr val="333399"/>
                </a:solidFill>
                <a:latin typeface="Arial" charset="0"/>
              </a:rPr>
              <a:t>BGP </a:t>
            </a:r>
            <a:r>
              <a:rPr lang="zh-CN" altLang="en-US">
                <a:solidFill>
                  <a:srgbClr val="333399"/>
                </a:solidFill>
                <a:latin typeface="Arial" charset="0"/>
              </a:rPr>
              <a:t>发言人：“要到达网络 </a:t>
            </a:r>
            <a:r>
              <a:rPr lang="en-US" altLang="zh-CN">
                <a:solidFill>
                  <a:srgbClr val="333399"/>
                </a:solidFill>
                <a:latin typeface="Arial" charset="0"/>
              </a:rPr>
              <a:t>N</a:t>
            </a:r>
            <a:r>
              <a:rPr lang="en-US" altLang="zh-CN" baseline="-25000">
                <a:solidFill>
                  <a:srgbClr val="333399"/>
                </a:solidFill>
                <a:latin typeface="Arial" charset="0"/>
              </a:rPr>
              <a:t>1</a:t>
            </a:r>
            <a:r>
              <a:rPr lang="en-US" altLang="zh-CN">
                <a:solidFill>
                  <a:srgbClr val="333399"/>
                </a:solidFill>
                <a:latin typeface="Arial" charset="0"/>
              </a:rPr>
              <a:t>, N</a:t>
            </a:r>
            <a:r>
              <a:rPr lang="en-US" altLang="zh-CN" baseline="-25000">
                <a:solidFill>
                  <a:srgbClr val="333399"/>
                </a:solidFill>
                <a:latin typeface="Arial" charset="0"/>
              </a:rPr>
              <a:t>2</a:t>
            </a:r>
            <a:r>
              <a:rPr lang="en-US" altLang="zh-CN">
                <a:solidFill>
                  <a:srgbClr val="333399"/>
                </a:solidFill>
                <a:latin typeface="Arial" charset="0"/>
              </a:rPr>
              <a:t>, N</a:t>
            </a:r>
            <a:r>
              <a:rPr lang="en-US" altLang="zh-CN" baseline="-25000">
                <a:solidFill>
                  <a:srgbClr val="333399"/>
                </a:solidFill>
                <a:latin typeface="Arial" charset="0"/>
              </a:rPr>
              <a:t>3 </a:t>
            </a:r>
            <a:r>
              <a:rPr lang="zh-CN" altLang="en-US">
                <a:solidFill>
                  <a:srgbClr val="333399"/>
                </a:solidFill>
                <a:latin typeface="Arial" charset="0"/>
              </a:rPr>
              <a:t>和 </a:t>
            </a:r>
            <a:r>
              <a:rPr lang="en-US" altLang="zh-CN">
                <a:solidFill>
                  <a:srgbClr val="333399"/>
                </a:solidFill>
                <a:latin typeface="Arial" charset="0"/>
              </a:rPr>
              <a:t>N</a:t>
            </a:r>
            <a:r>
              <a:rPr lang="en-US" altLang="zh-CN" baseline="-25000">
                <a:solidFill>
                  <a:srgbClr val="333399"/>
                </a:solidFill>
                <a:latin typeface="Arial" charset="0"/>
              </a:rPr>
              <a:t>4 </a:t>
            </a:r>
            <a:r>
              <a:rPr lang="zh-CN" altLang="en-US">
                <a:solidFill>
                  <a:srgbClr val="333399"/>
                </a:solidFill>
                <a:latin typeface="Arial" charset="0"/>
              </a:rPr>
              <a:t>可经过 </a:t>
            </a:r>
            <a:r>
              <a:rPr lang="en-US" altLang="zh-CN">
                <a:solidFill>
                  <a:srgbClr val="333399"/>
                </a:solidFill>
                <a:latin typeface="Arial" charset="0"/>
              </a:rPr>
              <a:t>AS</a:t>
            </a:r>
            <a:r>
              <a:rPr lang="en-US" altLang="zh-CN" baseline="-25000">
                <a:solidFill>
                  <a:srgbClr val="333399"/>
                </a:solidFill>
                <a:latin typeface="Arial" charset="0"/>
              </a:rPr>
              <a:t>2</a:t>
            </a:r>
            <a:r>
              <a:rPr lang="zh-CN" altLang="en-US">
                <a:solidFill>
                  <a:srgbClr val="333399"/>
                </a:solidFill>
                <a:latin typeface="Arial" charset="0"/>
              </a:rPr>
              <a:t>。” </a:t>
            </a:r>
          </a:p>
        </p:txBody>
      </p:sp>
      <p:sp>
        <p:nvSpPr>
          <p:cNvPr id="606234" name="Line 26"/>
          <p:cNvSpPr>
            <a:spLocks noChangeShapeType="1"/>
          </p:cNvSpPr>
          <p:nvPr/>
        </p:nvSpPr>
        <p:spPr bwMode="auto">
          <a:xfrm>
            <a:off x="5303838" y="2349500"/>
            <a:ext cx="0" cy="863600"/>
          </a:xfrm>
          <a:prstGeom prst="line">
            <a:avLst/>
          </a:prstGeom>
          <a:noFill/>
          <a:ln w="76200">
            <a:solidFill>
              <a:srgbClr val="FF0000"/>
            </a:solidFill>
            <a:round/>
            <a:headEnd/>
            <a:tailEnd/>
          </a:ln>
          <a:effectLst/>
        </p:spPr>
        <p:txBody>
          <a:bodyPr/>
          <a:lstStyle/>
          <a:p>
            <a:endParaRPr lang="zh-CN" altLang="en-US"/>
          </a:p>
        </p:txBody>
      </p:sp>
      <p:sp>
        <p:nvSpPr>
          <p:cNvPr id="606235" name="AutoShape 27"/>
          <p:cNvSpPr>
            <a:spLocks noChangeArrowheads="1"/>
          </p:cNvSpPr>
          <p:nvPr/>
        </p:nvSpPr>
        <p:spPr bwMode="auto">
          <a:xfrm rot="9284754">
            <a:off x="3216276" y="3500439"/>
            <a:ext cx="1655763" cy="720725"/>
          </a:xfrm>
          <a:custGeom>
            <a:avLst/>
            <a:gdLst>
              <a:gd name="G0" fmla="+- 13627 0 0"/>
              <a:gd name="G1" fmla="+- 4853 0 0"/>
              <a:gd name="G2" fmla="+- 21600 0 4853"/>
              <a:gd name="G3" fmla="+- 10800 0 4853"/>
              <a:gd name="G4" fmla="+- 21600 0 13627"/>
              <a:gd name="G5" fmla="*/ G4 G3 10800"/>
              <a:gd name="G6" fmla="+- 21600 0 G5"/>
              <a:gd name="T0" fmla="*/ 13627 w 21600"/>
              <a:gd name="T1" fmla="*/ 0 h 21600"/>
              <a:gd name="T2" fmla="*/ 0 w 21600"/>
              <a:gd name="T3" fmla="*/ 10800 h 21600"/>
              <a:gd name="T4" fmla="*/ 13627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3627" y="0"/>
                </a:moveTo>
                <a:lnTo>
                  <a:pt x="13627" y="4853"/>
                </a:lnTo>
                <a:lnTo>
                  <a:pt x="3375" y="4853"/>
                </a:lnTo>
                <a:lnTo>
                  <a:pt x="3375" y="16747"/>
                </a:lnTo>
                <a:lnTo>
                  <a:pt x="13627" y="16747"/>
                </a:lnTo>
                <a:lnTo>
                  <a:pt x="13627" y="21600"/>
                </a:lnTo>
                <a:lnTo>
                  <a:pt x="21600" y="10800"/>
                </a:lnTo>
                <a:close/>
              </a:path>
              <a:path w="21600" h="21600">
                <a:moveTo>
                  <a:pt x="1350" y="4853"/>
                </a:moveTo>
                <a:lnTo>
                  <a:pt x="1350" y="16747"/>
                </a:lnTo>
                <a:lnTo>
                  <a:pt x="2700" y="16747"/>
                </a:lnTo>
                <a:lnTo>
                  <a:pt x="2700" y="4853"/>
                </a:lnTo>
                <a:close/>
              </a:path>
              <a:path w="21600" h="21600">
                <a:moveTo>
                  <a:pt x="0" y="4853"/>
                </a:moveTo>
                <a:lnTo>
                  <a:pt x="0" y="16747"/>
                </a:lnTo>
                <a:lnTo>
                  <a:pt x="675" y="16747"/>
                </a:lnTo>
                <a:lnTo>
                  <a:pt x="675" y="4853"/>
                </a:lnTo>
                <a:close/>
              </a:path>
            </a:pathLst>
          </a:custGeom>
          <a:solidFill>
            <a:srgbClr val="FF0000"/>
          </a:solidFill>
          <a:ln w="9525">
            <a:solidFill>
              <a:srgbClr val="FF0000"/>
            </a:solidFill>
            <a:miter lim="800000"/>
            <a:headEnd/>
            <a:tailEnd/>
          </a:ln>
          <a:effectLst/>
        </p:spPr>
        <p:txBody>
          <a:bodyPr wrap="none" anchor="ctr"/>
          <a:lstStyle/>
          <a:p>
            <a:endParaRPr lang="zh-CN" altLang="en-US"/>
          </a:p>
        </p:txBody>
      </p:sp>
      <p:sp>
        <p:nvSpPr>
          <p:cNvPr id="30" name="灯片编号占位符 29"/>
          <p:cNvSpPr>
            <a:spLocks noGrp="1"/>
          </p:cNvSpPr>
          <p:nvPr>
            <p:ph type="sldNum" sz="quarter" idx="12"/>
          </p:nvPr>
        </p:nvSpPr>
        <p:spPr/>
        <p:txBody>
          <a:bodyPr/>
          <a:lstStyle/>
          <a:p>
            <a:fld id="{D3A4A6D3-E7FD-4616-8E66-2F1A332385E9}" type="slidenum">
              <a:rPr lang="en-US" altLang="zh-CN" smtClean="0"/>
              <a:pPr/>
              <a:t>189</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3000" fill="hold" nodeType="clickEffect">
                                  <p:stCondLst>
                                    <p:cond delay="500"/>
                                  </p:stCondLst>
                                  <p:childTnLst>
                                    <p:anim calcmode="discrete" valueType="str">
                                      <p:cBhvr>
                                        <p:cTn id="6" dur="1000" fill="hold"/>
                                        <p:tgtEl>
                                          <p:spTgt spid="606228"/>
                                        </p:tgtEl>
                                        <p:attrNameLst>
                                          <p:attrName>style.visibility</p:attrName>
                                        </p:attrNameLst>
                                      </p:cBhvr>
                                      <p:tavLst>
                                        <p:tav tm="0">
                                          <p:val>
                                            <p:strVal val="hidden"/>
                                          </p:val>
                                        </p:tav>
                                        <p:tav tm="50000">
                                          <p:val>
                                            <p:strVal val="visible"/>
                                          </p:val>
                                        </p:tav>
                                      </p:tavLst>
                                    </p:anim>
                                  </p:childTnLst>
                                </p:cTn>
                              </p:par>
                            </p:childTnLst>
                          </p:cTn>
                        </p:par>
                        <p:par>
                          <p:cTn id="7" fill="hold">
                            <p:stCondLst>
                              <p:cond delay="3500"/>
                            </p:stCondLst>
                            <p:childTnLst>
                              <p:par>
                                <p:cTn id="8" presetID="22" presetClass="entr" presetSubtype="2" repeatCount="3000" fill="hold" grpId="0" nodeType="afterEffect">
                                  <p:stCondLst>
                                    <p:cond delay="0"/>
                                  </p:stCondLst>
                                  <p:childTnLst>
                                    <p:set>
                                      <p:cBhvr>
                                        <p:cTn id="9" dur="1" fill="hold">
                                          <p:stCondLst>
                                            <p:cond delay="0"/>
                                          </p:stCondLst>
                                        </p:cTn>
                                        <p:tgtEl>
                                          <p:spTgt spid="606235"/>
                                        </p:tgtEl>
                                        <p:attrNameLst>
                                          <p:attrName>style.visibility</p:attrName>
                                        </p:attrNameLst>
                                      </p:cBhvr>
                                      <p:to>
                                        <p:strVal val="visible"/>
                                      </p:to>
                                    </p:set>
                                    <p:animEffect transition="in" filter="wipe(right)">
                                      <p:cBhvr>
                                        <p:cTn id="10" dur="1000"/>
                                        <p:tgtEl>
                                          <p:spTgt spid="606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23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7" name="Rectangle 3"/>
          <p:cNvSpPr>
            <a:spLocks noGrp="1" noChangeArrowheads="1"/>
          </p:cNvSpPr>
          <p:nvPr>
            <p:ph type="title"/>
          </p:nvPr>
        </p:nvSpPr>
        <p:spPr/>
        <p:txBody>
          <a:bodyPr/>
          <a:lstStyle/>
          <a:p>
            <a:pPr algn="ctr"/>
            <a:r>
              <a:rPr lang="zh-CN" altLang="en-US"/>
              <a:t>互连网络与虚拟互连网络 </a:t>
            </a:r>
          </a:p>
        </p:txBody>
      </p:sp>
      <p:sp>
        <p:nvSpPr>
          <p:cNvPr id="354309" name="Line 5"/>
          <p:cNvSpPr>
            <a:spLocks noChangeShapeType="1"/>
          </p:cNvSpPr>
          <p:nvPr/>
        </p:nvSpPr>
        <p:spPr bwMode="auto">
          <a:xfrm>
            <a:off x="8791576" y="2352675"/>
            <a:ext cx="74613" cy="738188"/>
          </a:xfrm>
          <a:prstGeom prst="line">
            <a:avLst/>
          </a:prstGeom>
          <a:noFill/>
          <a:ln w="28575">
            <a:solidFill>
              <a:srgbClr val="333399"/>
            </a:solidFill>
            <a:round/>
            <a:headEnd/>
            <a:tailEnd/>
          </a:ln>
          <a:effectLst/>
        </p:spPr>
        <p:txBody>
          <a:bodyPr wrap="none" anchor="ctr"/>
          <a:lstStyle/>
          <a:p>
            <a:endParaRPr lang="zh-CN" altLang="en-US"/>
          </a:p>
        </p:txBody>
      </p:sp>
      <p:sp>
        <p:nvSpPr>
          <p:cNvPr id="354310" name="Line 6"/>
          <p:cNvSpPr>
            <a:spLocks noChangeShapeType="1"/>
          </p:cNvSpPr>
          <p:nvPr/>
        </p:nvSpPr>
        <p:spPr bwMode="auto">
          <a:xfrm flipH="1" flipV="1">
            <a:off x="7781925" y="4783139"/>
            <a:ext cx="273050" cy="674687"/>
          </a:xfrm>
          <a:prstGeom prst="line">
            <a:avLst/>
          </a:prstGeom>
          <a:noFill/>
          <a:ln w="28575">
            <a:solidFill>
              <a:srgbClr val="333399"/>
            </a:solidFill>
            <a:round/>
            <a:headEnd/>
            <a:tailEnd/>
          </a:ln>
          <a:effectLst/>
        </p:spPr>
        <p:txBody>
          <a:bodyPr wrap="none" anchor="ctr"/>
          <a:lstStyle/>
          <a:p>
            <a:endParaRPr lang="zh-CN" altLang="en-US"/>
          </a:p>
        </p:txBody>
      </p:sp>
      <p:sp>
        <p:nvSpPr>
          <p:cNvPr id="354311" name="Line 7"/>
          <p:cNvSpPr>
            <a:spLocks noChangeShapeType="1"/>
          </p:cNvSpPr>
          <p:nvPr/>
        </p:nvSpPr>
        <p:spPr bwMode="auto">
          <a:xfrm>
            <a:off x="7167563" y="2500314"/>
            <a:ext cx="442912" cy="663575"/>
          </a:xfrm>
          <a:prstGeom prst="line">
            <a:avLst/>
          </a:prstGeom>
          <a:noFill/>
          <a:ln w="28575">
            <a:solidFill>
              <a:srgbClr val="333399"/>
            </a:solidFill>
            <a:round/>
            <a:headEnd/>
            <a:tailEnd/>
          </a:ln>
          <a:effectLst/>
        </p:spPr>
        <p:txBody>
          <a:bodyPr wrap="none" anchor="ctr"/>
          <a:lstStyle/>
          <a:p>
            <a:endParaRPr lang="zh-CN" altLang="en-US"/>
          </a:p>
        </p:txBody>
      </p:sp>
      <p:sp>
        <p:nvSpPr>
          <p:cNvPr id="354312" name="Line 8"/>
          <p:cNvSpPr>
            <a:spLocks noChangeShapeType="1"/>
          </p:cNvSpPr>
          <p:nvPr/>
        </p:nvSpPr>
        <p:spPr bwMode="auto">
          <a:xfrm flipH="1">
            <a:off x="9458326" y="2574925"/>
            <a:ext cx="588963" cy="661988"/>
          </a:xfrm>
          <a:prstGeom prst="line">
            <a:avLst/>
          </a:prstGeom>
          <a:noFill/>
          <a:ln w="28575">
            <a:solidFill>
              <a:srgbClr val="333399"/>
            </a:solidFill>
            <a:round/>
            <a:headEnd/>
            <a:tailEnd/>
          </a:ln>
          <a:effectLst/>
        </p:spPr>
        <p:txBody>
          <a:bodyPr wrap="none" anchor="ctr"/>
          <a:lstStyle/>
          <a:p>
            <a:endParaRPr lang="zh-CN" altLang="en-US"/>
          </a:p>
        </p:txBody>
      </p:sp>
      <p:sp>
        <p:nvSpPr>
          <p:cNvPr id="354313" name="Line 9"/>
          <p:cNvSpPr>
            <a:spLocks noChangeShapeType="1"/>
          </p:cNvSpPr>
          <p:nvPr/>
        </p:nvSpPr>
        <p:spPr bwMode="auto">
          <a:xfrm flipV="1">
            <a:off x="7019926" y="4708526"/>
            <a:ext cx="442913" cy="811213"/>
          </a:xfrm>
          <a:prstGeom prst="line">
            <a:avLst/>
          </a:prstGeom>
          <a:noFill/>
          <a:ln w="28575">
            <a:solidFill>
              <a:srgbClr val="333399"/>
            </a:solidFill>
            <a:round/>
            <a:headEnd/>
            <a:tailEnd/>
          </a:ln>
          <a:effectLst/>
        </p:spPr>
        <p:txBody>
          <a:bodyPr wrap="none" anchor="ctr"/>
          <a:lstStyle/>
          <a:p>
            <a:endParaRPr lang="zh-CN" altLang="en-US"/>
          </a:p>
        </p:txBody>
      </p:sp>
      <p:sp>
        <p:nvSpPr>
          <p:cNvPr id="354314" name="Line 10"/>
          <p:cNvSpPr>
            <a:spLocks noChangeShapeType="1"/>
          </p:cNvSpPr>
          <p:nvPr/>
        </p:nvSpPr>
        <p:spPr bwMode="auto">
          <a:xfrm flipH="1" flipV="1">
            <a:off x="8940800" y="4783139"/>
            <a:ext cx="147638" cy="809625"/>
          </a:xfrm>
          <a:prstGeom prst="line">
            <a:avLst/>
          </a:prstGeom>
          <a:noFill/>
          <a:ln w="28575">
            <a:solidFill>
              <a:srgbClr val="333399"/>
            </a:solidFill>
            <a:round/>
            <a:headEnd/>
            <a:tailEnd/>
          </a:ln>
          <a:effectLst/>
        </p:spPr>
        <p:txBody>
          <a:bodyPr wrap="none" anchor="ctr"/>
          <a:lstStyle/>
          <a:p>
            <a:endParaRPr lang="zh-CN" altLang="en-US"/>
          </a:p>
        </p:txBody>
      </p:sp>
      <p:sp>
        <p:nvSpPr>
          <p:cNvPr id="354315" name="Line 11"/>
          <p:cNvSpPr>
            <a:spLocks noChangeShapeType="1"/>
          </p:cNvSpPr>
          <p:nvPr/>
        </p:nvSpPr>
        <p:spPr bwMode="auto">
          <a:xfrm flipH="1" flipV="1">
            <a:off x="9678988" y="4708525"/>
            <a:ext cx="368300" cy="736600"/>
          </a:xfrm>
          <a:prstGeom prst="line">
            <a:avLst/>
          </a:prstGeom>
          <a:noFill/>
          <a:ln w="28575">
            <a:solidFill>
              <a:srgbClr val="333399"/>
            </a:solidFill>
            <a:round/>
            <a:headEnd/>
            <a:tailEnd/>
          </a:ln>
          <a:effectLst/>
        </p:spPr>
        <p:txBody>
          <a:bodyPr wrap="none" anchor="ctr"/>
          <a:lstStyle/>
          <a:p>
            <a:endParaRPr lang="zh-CN" altLang="en-US"/>
          </a:p>
        </p:txBody>
      </p:sp>
      <p:sp>
        <p:nvSpPr>
          <p:cNvPr id="354316" name="Oval 12"/>
          <p:cNvSpPr>
            <a:spLocks noChangeArrowheads="1"/>
          </p:cNvSpPr>
          <p:nvPr/>
        </p:nvSpPr>
        <p:spPr bwMode="auto">
          <a:xfrm>
            <a:off x="4219575" y="3643313"/>
            <a:ext cx="1347788" cy="1270000"/>
          </a:xfrm>
          <a:prstGeom prst="ellipse">
            <a:avLst/>
          </a:prstGeom>
          <a:solidFill>
            <a:srgbClr val="FFFFFF"/>
          </a:solidFill>
          <a:ln w="9525">
            <a:solidFill>
              <a:srgbClr val="000000"/>
            </a:solidFill>
            <a:prstDash val="dash"/>
            <a:round/>
            <a:headEnd/>
            <a:tailEnd/>
          </a:ln>
        </p:spPr>
        <p:txBody>
          <a:bodyPr/>
          <a:lstStyle/>
          <a:p>
            <a:endParaRPr lang="zh-CN" altLang="en-US"/>
          </a:p>
        </p:txBody>
      </p:sp>
      <p:sp>
        <p:nvSpPr>
          <p:cNvPr id="354317" name="Oval 13"/>
          <p:cNvSpPr>
            <a:spLocks noChangeArrowheads="1"/>
          </p:cNvSpPr>
          <p:nvPr/>
        </p:nvSpPr>
        <p:spPr bwMode="auto">
          <a:xfrm>
            <a:off x="1697039" y="3236913"/>
            <a:ext cx="1322387" cy="1276350"/>
          </a:xfrm>
          <a:prstGeom prst="ellipse">
            <a:avLst/>
          </a:prstGeom>
          <a:solidFill>
            <a:srgbClr val="FFFFFF"/>
          </a:solidFill>
          <a:ln w="9525">
            <a:solidFill>
              <a:srgbClr val="000000"/>
            </a:solidFill>
            <a:prstDash val="dash"/>
            <a:round/>
            <a:headEnd/>
            <a:tailEnd/>
          </a:ln>
        </p:spPr>
        <p:txBody>
          <a:bodyPr/>
          <a:lstStyle/>
          <a:p>
            <a:endParaRPr lang="zh-CN" altLang="en-US"/>
          </a:p>
        </p:txBody>
      </p:sp>
      <p:sp>
        <p:nvSpPr>
          <p:cNvPr id="354318" name="Oval 14"/>
          <p:cNvSpPr>
            <a:spLocks noChangeArrowheads="1"/>
          </p:cNvSpPr>
          <p:nvPr/>
        </p:nvSpPr>
        <p:spPr bwMode="auto">
          <a:xfrm>
            <a:off x="4008438" y="2790826"/>
            <a:ext cx="1346200" cy="1230313"/>
          </a:xfrm>
          <a:prstGeom prst="ellipse">
            <a:avLst/>
          </a:prstGeom>
          <a:solidFill>
            <a:srgbClr val="FFFFFF"/>
          </a:solidFill>
          <a:ln w="9525">
            <a:solidFill>
              <a:srgbClr val="000000"/>
            </a:solidFill>
            <a:prstDash val="dash"/>
            <a:round/>
            <a:headEnd/>
            <a:tailEnd/>
          </a:ln>
        </p:spPr>
        <p:txBody>
          <a:bodyPr/>
          <a:lstStyle/>
          <a:p>
            <a:endParaRPr lang="zh-CN" altLang="en-US"/>
          </a:p>
        </p:txBody>
      </p:sp>
      <p:sp>
        <p:nvSpPr>
          <p:cNvPr id="354319" name="Oval 15"/>
          <p:cNvSpPr>
            <a:spLocks noChangeArrowheads="1"/>
          </p:cNvSpPr>
          <p:nvPr/>
        </p:nvSpPr>
        <p:spPr bwMode="auto">
          <a:xfrm>
            <a:off x="3302000" y="3886200"/>
            <a:ext cx="1346200" cy="1296988"/>
          </a:xfrm>
          <a:prstGeom prst="ellipse">
            <a:avLst/>
          </a:prstGeom>
          <a:solidFill>
            <a:srgbClr val="FFFFFF"/>
          </a:solidFill>
          <a:ln w="9525">
            <a:solidFill>
              <a:srgbClr val="000000"/>
            </a:solidFill>
            <a:prstDash val="dash"/>
            <a:round/>
            <a:headEnd/>
            <a:tailEnd/>
          </a:ln>
        </p:spPr>
        <p:txBody>
          <a:bodyPr/>
          <a:lstStyle/>
          <a:p>
            <a:endParaRPr lang="zh-CN" altLang="en-US"/>
          </a:p>
        </p:txBody>
      </p:sp>
      <p:sp>
        <p:nvSpPr>
          <p:cNvPr id="354320" name="Oval 16"/>
          <p:cNvSpPr>
            <a:spLocks noChangeArrowheads="1"/>
          </p:cNvSpPr>
          <p:nvPr/>
        </p:nvSpPr>
        <p:spPr bwMode="auto">
          <a:xfrm>
            <a:off x="2144713" y="3773488"/>
            <a:ext cx="1344612" cy="1230312"/>
          </a:xfrm>
          <a:prstGeom prst="ellipse">
            <a:avLst/>
          </a:prstGeom>
          <a:solidFill>
            <a:srgbClr val="FFFFFF"/>
          </a:solidFill>
          <a:ln w="9525">
            <a:solidFill>
              <a:srgbClr val="000000"/>
            </a:solidFill>
            <a:prstDash val="dash"/>
            <a:round/>
            <a:headEnd/>
            <a:tailEnd/>
          </a:ln>
        </p:spPr>
        <p:txBody>
          <a:bodyPr/>
          <a:lstStyle/>
          <a:p>
            <a:endParaRPr lang="zh-CN" altLang="en-US"/>
          </a:p>
        </p:txBody>
      </p:sp>
      <p:sp>
        <p:nvSpPr>
          <p:cNvPr id="354321" name="Oval 17"/>
          <p:cNvSpPr>
            <a:spLocks noChangeArrowheads="1"/>
          </p:cNvSpPr>
          <p:nvPr/>
        </p:nvSpPr>
        <p:spPr bwMode="auto">
          <a:xfrm>
            <a:off x="3182939" y="2613026"/>
            <a:ext cx="1322387" cy="1273175"/>
          </a:xfrm>
          <a:prstGeom prst="ellipse">
            <a:avLst/>
          </a:prstGeom>
          <a:solidFill>
            <a:srgbClr val="FFFFFF"/>
          </a:solidFill>
          <a:ln w="9525">
            <a:solidFill>
              <a:srgbClr val="000000"/>
            </a:solidFill>
            <a:prstDash val="dash"/>
            <a:round/>
            <a:headEnd/>
            <a:tailEnd/>
          </a:ln>
        </p:spPr>
        <p:txBody>
          <a:bodyPr/>
          <a:lstStyle/>
          <a:p>
            <a:endParaRPr lang="zh-CN" altLang="en-US"/>
          </a:p>
        </p:txBody>
      </p:sp>
      <p:sp>
        <p:nvSpPr>
          <p:cNvPr id="354322" name="Oval 18"/>
          <p:cNvSpPr>
            <a:spLocks noChangeArrowheads="1"/>
          </p:cNvSpPr>
          <p:nvPr/>
        </p:nvSpPr>
        <p:spPr bwMode="auto">
          <a:xfrm>
            <a:off x="2333625" y="2613025"/>
            <a:ext cx="1322388" cy="1225550"/>
          </a:xfrm>
          <a:prstGeom prst="ellipse">
            <a:avLst/>
          </a:prstGeom>
          <a:solidFill>
            <a:srgbClr val="FFFFFF"/>
          </a:solidFill>
          <a:ln w="9525">
            <a:solidFill>
              <a:srgbClr val="000000"/>
            </a:solidFill>
            <a:prstDash val="dash"/>
            <a:round/>
            <a:headEnd/>
            <a:tailEnd/>
          </a:ln>
        </p:spPr>
        <p:txBody>
          <a:bodyPr/>
          <a:lstStyle/>
          <a:p>
            <a:endParaRPr lang="zh-CN" altLang="en-US"/>
          </a:p>
        </p:txBody>
      </p:sp>
      <p:sp>
        <p:nvSpPr>
          <p:cNvPr id="354323" name="Oval 19"/>
          <p:cNvSpPr>
            <a:spLocks noChangeArrowheads="1"/>
          </p:cNvSpPr>
          <p:nvPr/>
        </p:nvSpPr>
        <p:spPr bwMode="auto">
          <a:xfrm>
            <a:off x="2051050" y="2901951"/>
            <a:ext cx="3208338" cy="1768475"/>
          </a:xfrm>
          <a:prstGeom prst="ellipse">
            <a:avLst/>
          </a:prstGeom>
          <a:solidFill>
            <a:srgbClr val="FFFFFF"/>
          </a:solidFill>
          <a:ln w="9525">
            <a:noFill/>
            <a:prstDash val="dash"/>
            <a:round/>
            <a:headEnd/>
            <a:tailEnd/>
          </a:ln>
        </p:spPr>
        <p:txBody>
          <a:bodyPr/>
          <a:lstStyle/>
          <a:p>
            <a:endParaRPr lang="zh-CN" altLang="en-US"/>
          </a:p>
        </p:txBody>
      </p:sp>
      <p:sp>
        <p:nvSpPr>
          <p:cNvPr id="354324" name="Line 20"/>
          <p:cNvSpPr>
            <a:spLocks noChangeShapeType="1"/>
          </p:cNvSpPr>
          <p:nvPr/>
        </p:nvSpPr>
        <p:spPr bwMode="auto">
          <a:xfrm>
            <a:off x="3979864" y="2279650"/>
            <a:ext cx="204787" cy="712788"/>
          </a:xfrm>
          <a:prstGeom prst="line">
            <a:avLst/>
          </a:prstGeom>
          <a:noFill/>
          <a:ln w="28575">
            <a:solidFill>
              <a:srgbClr val="333399"/>
            </a:solidFill>
            <a:round/>
            <a:headEnd/>
            <a:tailEnd/>
          </a:ln>
          <a:effectLst/>
        </p:spPr>
        <p:txBody>
          <a:bodyPr wrap="none" anchor="ctr"/>
          <a:lstStyle/>
          <a:p>
            <a:endParaRPr lang="zh-CN" altLang="en-US"/>
          </a:p>
        </p:txBody>
      </p:sp>
      <p:sp>
        <p:nvSpPr>
          <p:cNvPr id="354325" name="Line 21"/>
          <p:cNvSpPr>
            <a:spLocks noChangeShapeType="1"/>
          </p:cNvSpPr>
          <p:nvPr/>
        </p:nvSpPr>
        <p:spPr bwMode="auto">
          <a:xfrm>
            <a:off x="3965575" y="3975101"/>
            <a:ext cx="344488" cy="36513"/>
          </a:xfrm>
          <a:prstGeom prst="line">
            <a:avLst/>
          </a:prstGeom>
          <a:noFill/>
          <a:ln w="19050">
            <a:solidFill>
              <a:schemeClr val="tx1"/>
            </a:solidFill>
            <a:round/>
            <a:headEnd/>
            <a:tailEnd/>
          </a:ln>
          <a:effectLst/>
        </p:spPr>
        <p:txBody>
          <a:bodyPr wrap="none" anchor="ctr"/>
          <a:lstStyle/>
          <a:p>
            <a:endParaRPr lang="zh-CN" altLang="en-US"/>
          </a:p>
        </p:txBody>
      </p:sp>
      <p:sp>
        <p:nvSpPr>
          <p:cNvPr id="354326" name="Line 22"/>
          <p:cNvSpPr>
            <a:spLocks noChangeShapeType="1"/>
          </p:cNvSpPr>
          <p:nvPr/>
        </p:nvSpPr>
        <p:spPr bwMode="auto">
          <a:xfrm flipH="1" flipV="1">
            <a:off x="4927600" y="4856163"/>
            <a:ext cx="293688" cy="588962"/>
          </a:xfrm>
          <a:prstGeom prst="line">
            <a:avLst/>
          </a:prstGeom>
          <a:noFill/>
          <a:ln w="28575">
            <a:solidFill>
              <a:srgbClr val="333399"/>
            </a:solidFill>
            <a:round/>
            <a:headEnd/>
            <a:tailEnd/>
          </a:ln>
          <a:effectLst/>
        </p:spPr>
        <p:txBody>
          <a:bodyPr wrap="none" anchor="ctr"/>
          <a:lstStyle/>
          <a:p>
            <a:endParaRPr lang="zh-CN" altLang="en-US"/>
          </a:p>
        </p:txBody>
      </p:sp>
      <p:sp>
        <p:nvSpPr>
          <p:cNvPr id="354327" name="Line 23"/>
          <p:cNvSpPr>
            <a:spLocks noChangeShapeType="1"/>
          </p:cNvSpPr>
          <p:nvPr/>
        </p:nvSpPr>
        <p:spPr bwMode="auto">
          <a:xfrm flipH="1">
            <a:off x="4616450" y="2574925"/>
            <a:ext cx="604838" cy="515938"/>
          </a:xfrm>
          <a:prstGeom prst="line">
            <a:avLst/>
          </a:prstGeom>
          <a:noFill/>
          <a:ln w="28575">
            <a:solidFill>
              <a:srgbClr val="333399"/>
            </a:solidFill>
            <a:round/>
            <a:headEnd/>
            <a:tailEnd/>
          </a:ln>
          <a:effectLst/>
        </p:spPr>
        <p:txBody>
          <a:bodyPr wrap="none" anchor="ctr"/>
          <a:lstStyle/>
          <a:p>
            <a:endParaRPr lang="zh-CN" altLang="en-US"/>
          </a:p>
        </p:txBody>
      </p:sp>
      <p:sp>
        <p:nvSpPr>
          <p:cNvPr id="354328" name="Line 24"/>
          <p:cNvSpPr>
            <a:spLocks noChangeShapeType="1"/>
          </p:cNvSpPr>
          <p:nvPr/>
        </p:nvSpPr>
        <p:spPr bwMode="auto">
          <a:xfrm flipH="1" flipV="1">
            <a:off x="3751264" y="4170363"/>
            <a:ext cx="511175" cy="1422400"/>
          </a:xfrm>
          <a:prstGeom prst="line">
            <a:avLst/>
          </a:prstGeom>
          <a:noFill/>
          <a:ln w="28575">
            <a:solidFill>
              <a:srgbClr val="333399"/>
            </a:solidFill>
            <a:round/>
            <a:headEnd/>
            <a:tailEnd/>
          </a:ln>
          <a:effectLst/>
        </p:spPr>
        <p:txBody>
          <a:bodyPr wrap="none" anchor="ctr"/>
          <a:lstStyle/>
          <a:p>
            <a:endParaRPr lang="zh-CN" altLang="en-US"/>
          </a:p>
        </p:txBody>
      </p:sp>
      <p:sp>
        <p:nvSpPr>
          <p:cNvPr id="354329" name="Line 25"/>
          <p:cNvSpPr>
            <a:spLocks noChangeShapeType="1"/>
          </p:cNvSpPr>
          <p:nvPr/>
        </p:nvSpPr>
        <p:spPr bwMode="auto">
          <a:xfrm flipH="1" flipV="1">
            <a:off x="2957513" y="4770439"/>
            <a:ext cx="271462" cy="674687"/>
          </a:xfrm>
          <a:prstGeom prst="line">
            <a:avLst/>
          </a:prstGeom>
          <a:noFill/>
          <a:ln w="28575">
            <a:solidFill>
              <a:srgbClr val="333399"/>
            </a:solidFill>
            <a:round/>
            <a:headEnd/>
            <a:tailEnd/>
          </a:ln>
          <a:effectLst/>
        </p:spPr>
        <p:txBody>
          <a:bodyPr wrap="none" anchor="ctr"/>
          <a:lstStyle/>
          <a:p>
            <a:endParaRPr lang="zh-CN" altLang="en-US"/>
          </a:p>
        </p:txBody>
      </p:sp>
      <p:sp>
        <p:nvSpPr>
          <p:cNvPr id="354330" name="Line 26"/>
          <p:cNvSpPr>
            <a:spLocks noChangeShapeType="1"/>
          </p:cNvSpPr>
          <p:nvPr/>
        </p:nvSpPr>
        <p:spPr bwMode="auto">
          <a:xfrm flipV="1">
            <a:off x="2195513" y="4819650"/>
            <a:ext cx="379412" cy="700088"/>
          </a:xfrm>
          <a:prstGeom prst="line">
            <a:avLst/>
          </a:prstGeom>
          <a:noFill/>
          <a:ln w="28575">
            <a:solidFill>
              <a:srgbClr val="333399"/>
            </a:solidFill>
            <a:round/>
            <a:headEnd/>
            <a:tailEnd/>
          </a:ln>
          <a:effectLst/>
        </p:spPr>
        <p:txBody>
          <a:bodyPr wrap="none" anchor="ctr"/>
          <a:lstStyle/>
          <a:p>
            <a:endParaRPr lang="zh-CN" altLang="en-US"/>
          </a:p>
        </p:txBody>
      </p:sp>
      <p:sp>
        <p:nvSpPr>
          <p:cNvPr id="354331" name="Line 27"/>
          <p:cNvSpPr>
            <a:spLocks noChangeShapeType="1"/>
          </p:cNvSpPr>
          <p:nvPr/>
        </p:nvSpPr>
        <p:spPr bwMode="auto">
          <a:xfrm>
            <a:off x="2341563" y="2500314"/>
            <a:ext cx="246062" cy="357187"/>
          </a:xfrm>
          <a:prstGeom prst="line">
            <a:avLst/>
          </a:prstGeom>
          <a:noFill/>
          <a:ln w="28575">
            <a:solidFill>
              <a:srgbClr val="333399"/>
            </a:solidFill>
            <a:round/>
            <a:headEnd/>
            <a:tailEnd/>
          </a:ln>
          <a:effectLst/>
        </p:spPr>
        <p:txBody>
          <a:bodyPr wrap="none" anchor="ctr"/>
          <a:lstStyle/>
          <a:p>
            <a:endParaRPr lang="zh-CN" altLang="en-US"/>
          </a:p>
        </p:txBody>
      </p:sp>
      <p:sp>
        <p:nvSpPr>
          <p:cNvPr id="354332" name="Freeform 28"/>
          <p:cNvSpPr>
            <a:spLocks/>
          </p:cNvSpPr>
          <p:nvPr/>
        </p:nvSpPr>
        <p:spPr bwMode="auto">
          <a:xfrm>
            <a:off x="3398839" y="2773364"/>
            <a:ext cx="174625" cy="173037"/>
          </a:xfrm>
          <a:custGeom>
            <a:avLst/>
            <a:gdLst/>
            <a:ahLst/>
            <a:cxnLst>
              <a:cxn ang="0">
                <a:pos x="0" y="6"/>
              </a:cxn>
              <a:cxn ang="0">
                <a:pos x="48" y="22"/>
              </a:cxn>
              <a:cxn ang="0">
                <a:pos x="24" y="6"/>
              </a:cxn>
              <a:cxn ang="0">
                <a:pos x="64" y="14"/>
              </a:cxn>
              <a:cxn ang="0">
                <a:pos x="112" y="78"/>
              </a:cxn>
              <a:cxn ang="0">
                <a:pos x="104" y="102"/>
              </a:cxn>
              <a:cxn ang="0">
                <a:pos x="64" y="70"/>
              </a:cxn>
              <a:cxn ang="0">
                <a:pos x="16" y="38"/>
              </a:cxn>
              <a:cxn ang="0">
                <a:pos x="0" y="6"/>
              </a:cxn>
            </a:cxnLst>
            <a:rect l="0" t="0" r="r" b="b"/>
            <a:pathLst>
              <a:path w="112" h="113">
                <a:moveTo>
                  <a:pt x="0" y="6"/>
                </a:moveTo>
                <a:cubicBezTo>
                  <a:pt x="16" y="11"/>
                  <a:pt x="62" y="31"/>
                  <a:pt x="48" y="22"/>
                </a:cubicBezTo>
                <a:cubicBezTo>
                  <a:pt x="40" y="17"/>
                  <a:pt x="15" y="10"/>
                  <a:pt x="24" y="6"/>
                </a:cubicBezTo>
                <a:cubicBezTo>
                  <a:pt x="36" y="0"/>
                  <a:pt x="51" y="11"/>
                  <a:pt x="64" y="14"/>
                </a:cubicBezTo>
                <a:cubicBezTo>
                  <a:pt x="92" y="33"/>
                  <a:pt x="101" y="46"/>
                  <a:pt x="112" y="78"/>
                </a:cubicBezTo>
                <a:cubicBezTo>
                  <a:pt x="109" y="86"/>
                  <a:pt x="112" y="98"/>
                  <a:pt x="104" y="102"/>
                </a:cubicBezTo>
                <a:cubicBezTo>
                  <a:pt x="83" y="113"/>
                  <a:pt x="71" y="76"/>
                  <a:pt x="64" y="70"/>
                </a:cubicBezTo>
                <a:cubicBezTo>
                  <a:pt x="50" y="57"/>
                  <a:pt x="16" y="38"/>
                  <a:pt x="16" y="38"/>
                </a:cubicBezTo>
                <a:cubicBezTo>
                  <a:pt x="7" y="10"/>
                  <a:pt x="14" y="20"/>
                  <a:pt x="0" y="6"/>
                </a:cubicBezTo>
                <a:close/>
              </a:path>
            </a:pathLst>
          </a:custGeom>
          <a:solidFill>
            <a:schemeClr val="bg1"/>
          </a:solidFill>
          <a:ln w="9525">
            <a:noFill/>
            <a:round/>
            <a:headEnd/>
            <a:tailEnd/>
          </a:ln>
          <a:effectLst/>
        </p:spPr>
        <p:txBody>
          <a:bodyPr wrap="none" anchor="ctr"/>
          <a:lstStyle/>
          <a:p>
            <a:endParaRPr lang="zh-CN" altLang="en-US"/>
          </a:p>
        </p:txBody>
      </p:sp>
      <p:sp>
        <p:nvSpPr>
          <p:cNvPr id="354333" name="Freeform 29"/>
          <p:cNvSpPr>
            <a:spLocks/>
          </p:cNvSpPr>
          <p:nvPr/>
        </p:nvSpPr>
        <p:spPr bwMode="auto">
          <a:xfrm>
            <a:off x="2065339" y="4097338"/>
            <a:ext cx="192087" cy="341312"/>
          </a:xfrm>
          <a:custGeom>
            <a:avLst/>
            <a:gdLst/>
            <a:ahLst/>
            <a:cxnLst>
              <a:cxn ang="0">
                <a:pos x="68" y="0"/>
              </a:cxn>
              <a:cxn ang="0">
                <a:pos x="92" y="24"/>
              </a:cxn>
              <a:cxn ang="0">
                <a:pos x="116" y="40"/>
              </a:cxn>
              <a:cxn ang="0">
                <a:pos x="76" y="216"/>
              </a:cxn>
              <a:cxn ang="0">
                <a:pos x="52" y="224"/>
              </a:cxn>
              <a:cxn ang="0">
                <a:pos x="36" y="128"/>
              </a:cxn>
              <a:cxn ang="0">
                <a:pos x="68" y="0"/>
              </a:cxn>
            </a:cxnLst>
            <a:rect l="0" t="0" r="r" b="b"/>
            <a:pathLst>
              <a:path w="126" h="224">
                <a:moveTo>
                  <a:pt x="68" y="0"/>
                </a:moveTo>
                <a:cubicBezTo>
                  <a:pt x="76" y="8"/>
                  <a:pt x="83" y="17"/>
                  <a:pt x="92" y="24"/>
                </a:cubicBezTo>
                <a:cubicBezTo>
                  <a:pt x="99" y="30"/>
                  <a:pt x="114" y="31"/>
                  <a:pt x="116" y="40"/>
                </a:cubicBezTo>
                <a:cubicBezTo>
                  <a:pt x="126" y="99"/>
                  <a:pt x="94" y="162"/>
                  <a:pt x="76" y="216"/>
                </a:cubicBezTo>
                <a:cubicBezTo>
                  <a:pt x="73" y="224"/>
                  <a:pt x="60" y="221"/>
                  <a:pt x="52" y="224"/>
                </a:cubicBezTo>
                <a:cubicBezTo>
                  <a:pt x="0" y="207"/>
                  <a:pt x="22" y="170"/>
                  <a:pt x="36" y="128"/>
                </a:cubicBezTo>
                <a:cubicBezTo>
                  <a:pt x="41" y="74"/>
                  <a:pt x="32" y="36"/>
                  <a:pt x="68" y="0"/>
                </a:cubicBezTo>
                <a:close/>
              </a:path>
            </a:pathLst>
          </a:custGeom>
          <a:solidFill>
            <a:schemeClr val="bg1"/>
          </a:solidFill>
          <a:ln w="9525">
            <a:noFill/>
            <a:round/>
            <a:headEnd/>
            <a:tailEnd/>
          </a:ln>
          <a:effectLst/>
        </p:spPr>
        <p:txBody>
          <a:bodyPr wrap="none" anchor="ctr"/>
          <a:lstStyle/>
          <a:p>
            <a:endParaRPr lang="zh-CN" altLang="en-US"/>
          </a:p>
        </p:txBody>
      </p:sp>
      <p:sp>
        <p:nvSpPr>
          <p:cNvPr id="354334" name="Line 30"/>
          <p:cNvSpPr>
            <a:spLocks noChangeShapeType="1"/>
          </p:cNvSpPr>
          <p:nvPr/>
        </p:nvSpPr>
        <p:spPr bwMode="auto">
          <a:xfrm>
            <a:off x="2182814" y="3752850"/>
            <a:ext cx="295275" cy="515938"/>
          </a:xfrm>
          <a:prstGeom prst="line">
            <a:avLst/>
          </a:prstGeom>
          <a:noFill/>
          <a:ln w="28575">
            <a:solidFill>
              <a:srgbClr val="333399"/>
            </a:solidFill>
            <a:round/>
            <a:headEnd/>
            <a:tailEnd/>
          </a:ln>
          <a:effectLst/>
        </p:spPr>
        <p:txBody>
          <a:bodyPr wrap="none" anchor="ctr"/>
          <a:lstStyle/>
          <a:p>
            <a:endParaRPr lang="zh-CN" altLang="en-US"/>
          </a:p>
        </p:txBody>
      </p:sp>
      <p:sp>
        <p:nvSpPr>
          <p:cNvPr id="354335" name="Line 31"/>
          <p:cNvSpPr>
            <a:spLocks noChangeShapeType="1"/>
          </p:cNvSpPr>
          <p:nvPr/>
        </p:nvSpPr>
        <p:spPr bwMode="auto">
          <a:xfrm flipV="1">
            <a:off x="2255839" y="3236913"/>
            <a:ext cx="293687" cy="368300"/>
          </a:xfrm>
          <a:prstGeom prst="line">
            <a:avLst/>
          </a:prstGeom>
          <a:noFill/>
          <a:ln w="28575">
            <a:solidFill>
              <a:srgbClr val="333399"/>
            </a:solidFill>
            <a:round/>
            <a:headEnd/>
            <a:tailEnd/>
          </a:ln>
          <a:effectLst/>
        </p:spPr>
        <p:txBody>
          <a:bodyPr wrap="none" anchor="ctr"/>
          <a:lstStyle/>
          <a:p>
            <a:endParaRPr lang="zh-CN" altLang="en-US"/>
          </a:p>
        </p:txBody>
      </p:sp>
      <p:sp>
        <p:nvSpPr>
          <p:cNvPr id="354336" name="Line 32"/>
          <p:cNvSpPr>
            <a:spLocks noChangeShapeType="1"/>
          </p:cNvSpPr>
          <p:nvPr/>
        </p:nvSpPr>
        <p:spPr bwMode="auto">
          <a:xfrm>
            <a:off x="3216276" y="3236913"/>
            <a:ext cx="269875" cy="49212"/>
          </a:xfrm>
          <a:prstGeom prst="line">
            <a:avLst/>
          </a:prstGeom>
          <a:noFill/>
          <a:ln w="28575">
            <a:solidFill>
              <a:srgbClr val="333399"/>
            </a:solidFill>
            <a:round/>
            <a:headEnd/>
            <a:tailEnd/>
          </a:ln>
          <a:effectLst/>
        </p:spPr>
        <p:txBody>
          <a:bodyPr wrap="none" anchor="ctr"/>
          <a:lstStyle/>
          <a:p>
            <a:endParaRPr lang="zh-CN" altLang="en-US"/>
          </a:p>
        </p:txBody>
      </p:sp>
      <p:sp>
        <p:nvSpPr>
          <p:cNvPr id="354337" name="Line 33"/>
          <p:cNvSpPr>
            <a:spLocks noChangeShapeType="1"/>
          </p:cNvSpPr>
          <p:nvPr/>
        </p:nvSpPr>
        <p:spPr bwMode="auto">
          <a:xfrm flipV="1">
            <a:off x="3695700" y="3213101"/>
            <a:ext cx="357188" cy="61913"/>
          </a:xfrm>
          <a:prstGeom prst="line">
            <a:avLst/>
          </a:prstGeom>
          <a:noFill/>
          <a:ln w="19050">
            <a:solidFill>
              <a:schemeClr val="tx1"/>
            </a:solidFill>
            <a:round/>
            <a:headEnd/>
            <a:tailEnd/>
          </a:ln>
          <a:effectLst/>
        </p:spPr>
        <p:txBody>
          <a:bodyPr wrap="none" anchor="ctr"/>
          <a:lstStyle/>
          <a:p>
            <a:endParaRPr lang="zh-CN" altLang="en-US"/>
          </a:p>
        </p:txBody>
      </p:sp>
      <p:sp>
        <p:nvSpPr>
          <p:cNvPr id="354338" name="Line 34"/>
          <p:cNvSpPr>
            <a:spLocks noChangeShapeType="1"/>
          </p:cNvSpPr>
          <p:nvPr/>
        </p:nvSpPr>
        <p:spPr bwMode="auto">
          <a:xfrm>
            <a:off x="4729163" y="3371851"/>
            <a:ext cx="222250" cy="246063"/>
          </a:xfrm>
          <a:prstGeom prst="line">
            <a:avLst/>
          </a:prstGeom>
          <a:noFill/>
          <a:ln w="28575">
            <a:solidFill>
              <a:srgbClr val="333399"/>
            </a:solidFill>
            <a:round/>
            <a:headEnd/>
            <a:tailEnd/>
          </a:ln>
          <a:effectLst/>
        </p:spPr>
        <p:txBody>
          <a:bodyPr wrap="none" anchor="ctr"/>
          <a:lstStyle/>
          <a:p>
            <a:endParaRPr lang="zh-CN" altLang="en-US"/>
          </a:p>
        </p:txBody>
      </p:sp>
      <p:sp>
        <p:nvSpPr>
          <p:cNvPr id="354339" name="Line 35"/>
          <p:cNvSpPr>
            <a:spLocks noChangeShapeType="1"/>
          </p:cNvSpPr>
          <p:nvPr/>
        </p:nvSpPr>
        <p:spPr bwMode="auto">
          <a:xfrm flipH="1">
            <a:off x="4865688" y="3814764"/>
            <a:ext cx="146050" cy="490537"/>
          </a:xfrm>
          <a:prstGeom prst="line">
            <a:avLst/>
          </a:prstGeom>
          <a:noFill/>
          <a:ln w="28575">
            <a:solidFill>
              <a:srgbClr val="333399"/>
            </a:solidFill>
            <a:round/>
            <a:headEnd/>
            <a:tailEnd/>
          </a:ln>
          <a:effectLst/>
        </p:spPr>
        <p:txBody>
          <a:bodyPr wrap="none" anchor="ctr"/>
          <a:lstStyle/>
          <a:p>
            <a:endParaRPr lang="zh-CN" altLang="en-US"/>
          </a:p>
        </p:txBody>
      </p:sp>
      <p:sp>
        <p:nvSpPr>
          <p:cNvPr id="354340" name="Line 36"/>
          <p:cNvSpPr>
            <a:spLocks noChangeShapeType="1"/>
          </p:cNvSpPr>
          <p:nvPr/>
        </p:nvSpPr>
        <p:spPr bwMode="auto">
          <a:xfrm>
            <a:off x="4457700" y="4097338"/>
            <a:ext cx="209550" cy="196850"/>
          </a:xfrm>
          <a:prstGeom prst="line">
            <a:avLst/>
          </a:prstGeom>
          <a:noFill/>
          <a:ln w="28575">
            <a:solidFill>
              <a:srgbClr val="333399"/>
            </a:solidFill>
            <a:round/>
            <a:headEnd/>
            <a:tailEnd/>
          </a:ln>
          <a:effectLst/>
        </p:spPr>
        <p:txBody>
          <a:bodyPr wrap="none" anchor="ctr"/>
          <a:lstStyle/>
          <a:p>
            <a:endParaRPr lang="zh-CN" altLang="en-US"/>
          </a:p>
        </p:txBody>
      </p:sp>
      <p:sp>
        <p:nvSpPr>
          <p:cNvPr id="354341" name="Line 37"/>
          <p:cNvSpPr>
            <a:spLocks noChangeShapeType="1"/>
          </p:cNvSpPr>
          <p:nvPr/>
        </p:nvSpPr>
        <p:spPr bwMode="auto">
          <a:xfrm>
            <a:off x="2994025" y="4487864"/>
            <a:ext cx="369888" cy="147637"/>
          </a:xfrm>
          <a:prstGeom prst="line">
            <a:avLst/>
          </a:prstGeom>
          <a:noFill/>
          <a:ln w="19050">
            <a:solidFill>
              <a:schemeClr val="tx1"/>
            </a:solidFill>
            <a:round/>
            <a:headEnd/>
            <a:tailEnd/>
          </a:ln>
          <a:effectLst/>
        </p:spPr>
        <p:txBody>
          <a:bodyPr wrap="none" anchor="ctr"/>
          <a:lstStyle/>
          <a:p>
            <a:endParaRPr lang="zh-CN" altLang="en-US"/>
          </a:p>
        </p:txBody>
      </p:sp>
      <p:sp>
        <p:nvSpPr>
          <p:cNvPr id="354342" name="Line 38"/>
          <p:cNvSpPr>
            <a:spLocks noChangeShapeType="1"/>
          </p:cNvSpPr>
          <p:nvPr/>
        </p:nvSpPr>
        <p:spPr bwMode="auto">
          <a:xfrm flipV="1">
            <a:off x="3511550" y="4305301"/>
            <a:ext cx="184150" cy="257175"/>
          </a:xfrm>
          <a:prstGeom prst="line">
            <a:avLst/>
          </a:prstGeom>
          <a:noFill/>
          <a:ln w="19050">
            <a:solidFill>
              <a:schemeClr val="tx1"/>
            </a:solidFill>
            <a:round/>
            <a:headEnd/>
            <a:tailEnd/>
          </a:ln>
          <a:effectLst/>
        </p:spPr>
        <p:txBody>
          <a:bodyPr wrap="none" anchor="ctr"/>
          <a:lstStyle/>
          <a:p>
            <a:endParaRPr lang="zh-CN" altLang="en-US"/>
          </a:p>
        </p:txBody>
      </p:sp>
      <p:sp>
        <p:nvSpPr>
          <p:cNvPr id="354343" name="Line 39"/>
          <p:cNvSpPr>
            <a:spLocks noChangeShapeType="1"/>
          </p:cNvSpPr>
          <p:nvPr/>
        </p:nvSpPr>
        <p:spPr bwMode="auto">
          <a:xfrm>
            <a:off x="4397375" y="3459164"/>
            <a:ext cx="25400" cy="454025"/>
          </a:xfrm>
          <a:prstGeom prst="line">
            <a:avLst/>
          </a:prstGeom>
          <a:noFill/>
          <a:ln w="28575">
            <a:solidFill>
              <a:srgbClr val="333399"/>
            </a:solidFill>
            <a:round/>
            <a:headEnd/>
            <a:tailEnd/>
          </a:ln>
          <a:effectLst/>
        </p:spPr>
        <p:txBody>
          <a:bodyPr wrap="none" anchor="ctr"/>
          <a:lstStyle/>
          <a:p>
            <a:endParaRPr lang="zh-CN" altLang="en-US"/>
          </a:p>
        </p:txBody>
      </p:sp>
      <p:sp>
        <p:nvSpPr>
          <p:cNvPr id="354344" name="Line 40"/>
          <p:cNvSpPr>
            <a:spLocks noChangeShapeType="1"/>
          </p:cNvSpPr>
          <p:nvPr/>
        </p:nvSpPr>
        <p:spPr bwMode="auto">
          <a:xfrm flipH="1">
            <a:off x="2809875" y="3311526"/>
            <a:ext cx="774700" cy="993775"/>
          </a:xfrm>
          <a:prstGeom prst="line">
            <a:avLst/>
          </a:prstGeom>
          <a:noFill/>
          <a:ln w="28575">
            <a:solidFill>
              <a:srgbClr val="333399"/>
            </a:solidFill>
            <a:round/>
            <a:headEnd/>
            <a:tailEnd/>
          </a:ln>
          <a:effectLst/>
        </p:spPr>
        <p:txBody>
          <a:bodyPr wrap="none" anchor="ctr"/>
          <a:lstStyle/>
          <a:p>
            <a:endParaRPr lang="zh-CN" altLang="en-US"/>
          </a:p>
        </p:txBody>
      </p:sp>
      <p:grpSp>
        <p:nvGrpSpPr>
          <p:cNvPr id="354345" name="Group 41"/>
          <p:cNvGrpSpPr>
            <a:grpSpLocks/>
          </p:cNvGrpSpPr>
          <p:nvPr/>
        </p:nvGrpSpPr>
        <p:grpSpPr bwMode="auto">
          <a:xfrm>
            <a:off x="3965576" y="2868614"/>
            <a:ext cx="887413" cy="663575"/>
            <a:chOff x="2949" y="196"/>
            <a:chExt cx="941" cy="598"/>
          </a:xfrm>
        </p:grpSpPr>
        <p:sp>
          <p:nvSpPr>
            <p:cNvPr id="354346" name="Oval 42"/>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354347" name="Oval 43"/>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354348" name="Oval 44"/>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354349" name="Oval 45"/>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354350" name="Oval 46"/>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354351" name="Oval 47"/>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354352" name="Oval 48"/>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354353" name="Oval 49"/>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354354" name="Freeform 50"/>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354355" name="Freeform 51"/>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354356" name="Freeform 52"/>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grpSp>
        <p:nvGrpSpPr>
          <p:cNvPr id="354357" name="Group 53"/>
          <p:cNvGrpSpPr>
            <a:grpSpLocks/>
          </p:cNvGrpSpPr>
          <p:nvPr/>
        </p:nvGrpSpPr>
        <p:grpSpPr bwMode="auto">
          <a:xfrm>
            <a:off x="4410076" y="4195763"/>
            <a:ext cx="885825" cy="660400"/>
            <a:chOff x="2949" y="196"/>
            <a:chExt cx="941" cy="598"/>
          </a:xfrm>
        </p:grpSpPr>
        <p:sp>
          <p:nvSpPr>
            <p:cNvPr id="354358" name="Oval 54"/>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354359" name="Oval 55"/>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354360" name="Oval 56"/>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354361" name="Oval 57"/>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354362" name="Oval 58"/>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354363" name="Oval 59"/>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354364" name="Oval 60"/>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354365" name="Oval 61"/>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354366" name="Freeform 62"/>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354367" name="Freeform 63"/>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354368" name="Freeform 64"/>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grpSp>
        <p:nvGrpSpPr>
          <p:cNvPr id="354369" name="Group 65"/>
          <p:cNvGrpSpPr>
            <a:grpSpLocks/>
          </p:cNvGrpSpPr>
          <p:nvPr/>
        </p:nvGrpSpPr>
        <p:grpSpPr bwMode="auto">
          <a:xfrm>
            <a:off x="3154364" y="3679826"/>
            <a:ext cx="885825" cy="663575"/>
            <a:chOff x="2949" y="196"/>
            <a:chExt cx="941" cy="598"/>
          </a:xfrm>
        </p:grpSpPr>
        <p:sp>
          <p:nvSpPr>
            <p:cNvPr id="354370" name="Oval 66"/>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354371" name="Oval 67"/>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354372" name="Oval 68"/>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354373" name="Oval 69"/>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354374" name="Oval 70"/>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354375" name="Oval 71"/>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354376" name="Oval 72"/>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354377" name="Oval 73"/>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354378" name="Freeform 74"/>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354379" name="Freeform 75"/>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354380" name="Freeform 76"/>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grpSp>
        <p:nvGrpSpPr>
          <p:cNvPr id="354381" name="Group 77"/>
          <p:cNvGrpSpPr>
            <a:grpSpLocks/>
          </p:cNvGrpSpPr>
          <p:nvPr/>
        </p:nvGrpSpPr>
        <p:grpSpPr bwMode="auto">
          <a:xfrm>
            <a:off x="2195514" y="4195763"/>
            <a:ext cx="884237" cy="660400"/>
            <a:chOff x="2949" y="196"/>
            <a:chExt cx="941" cy="598"/>
          </a:xfrm>
        </p:grpSpPr>
        <p:sp>
          <p:nvSpPr>
            <p:cNvPr id="354382" name="Oval 78"/>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354383" name="Oval 79"/>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354384" name="Oval 80"/>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354385" name="Oval 81"/>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354386" name="Oval 82"/>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354387" name="Oval 83"/>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354388" name="Oval 84"/>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354389" name="Oval 85"/>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354390" name="Freeform 86"/>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354391" name="Freeform 87"/>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354392" name="Freeform 88"/>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grpSp>
        <p:nvGrpSpPr>
          <p:cNvPr id="354393" name="Group 89"/>
          <p:cNvGrpSpPr>
            <a:grpSpLocks/>
          </p:cNvGrpSpPr>
          <p:nvPr/>
        </p:nvGrpSpPr>
        <p:grpSpPr bwMode="auto">
          <a:xfrm>
            <a:off x="2414588" y="2722564"/>
            <a:ext cx="887412" cy="661987"/>
            <a:chOff x="2949" y="196"/>
            <a:chExt cx="941" cy="598"/>
          </a:xfrm>
        </p:grpSpPr>
        <p:sp>
          <p:nvSpPr>
            <p:cNvPr id="354394" name="Oval 90"/>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354395" name="Oval 91"/>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354396" name="Oval 92"/>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354397" name="Oval 93"/>
            <p:cNvSpPr>
              <a:spLocks noChangeArrowheads="1"/>
            </p:cNvSpPr>
            <p:nvPr/>
          </p:nvSpPr>
          <p:spPr bwMode="auto">
            <a:xfrm rot="20040000">
              <a:off x="3573" y="537"/>
              <a:ext cx="291" cy="18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354398" name="Oval 94"/>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354399" name="Oval 95"/>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354400" name="Oval 96"/>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354401" name="Oval 97"/>
            <p:cNvSpPr>
              <a:spLocks noChangeArrowheads="1"/>
            </p:cNvSpPr>
            <p:nvPr/>
          </p:nvSpPr>
          <p:spPr bwMode="auto">
            <a:xfrm rot="19740000">
              <a:off x="2984" y="310"/>
              <a:ext cx="295" cy="156"/>
            </a:xfrm>
            <a:prstGeom prst="ellipse">
              <a:avLst/>
            </a:prstGeom>
            <a:solidFill>
              <a:srgbClr val="EAEAEA"/>
            </a:solidFill>
            <a:ln w="12700">
              <a:solidFill>
                <a:schemeClr val="tx1"/>
              </a:solidFill>
              <a:round/>
              <a:headEnd/>
              <a:tailEnd/>
            </a:ln>
            <a:effectLst/>
          </p:spPr>
          <p:txBody>
            <a:bodyPr wrap="none" anchor="ctr"/>
            <a:lstStyle/>
            <a:p>
              <a:endParaRPr lang="zh-CN" altLang="en-US"/>
            </a:p>
          </p:txBody>
        </p:sp>
        <p:sp>
          <p:nvSpPr>
            <p:cNvPr id="354402" name="Freeform 98"/>
            <p:cNvSpPr>
              <a:spLocks/>
            </p:cNvSpPr>
            <p:nvPr/>
          </p:nvSpPr>
          <p:spPr bwMode="auto">
            <a:xfrm>
              <a:off x="3051" y="300"/>
              <a:ext cx="738" cy="407"/>
            </a:xfrm>
            <a:custGeom>
              <a:avLst/>
              <a:gdLst/>
              <a:ahLst/>
              <a:cxnLst>
                <a:cxn ang="0">
                  <a:pos x="108" y="82"/>
                </a:cxn>
                <a:cxn ang="0">
                  <a:pos x="145" y="77"/>
                </a:cxn>
                <a:cxn ang="0">
                  <a:pos x="183" y="72"/>
                </a:cxn>
                <a:cxn ang="0">
                  <a:pos x="215" y="67"/>
                </a:cxn>
                <a:cxn ang="0">
                  <a:pos x="237" y="46"/>
                </a:cxn>
                <a:cxn ang="0">
                  <a:pos x="204" y="41"/>
                </a:cxn>
                <a:cxn ang="0">
                  <a:pos x="172" y="46"/>
                </a:cxn>
                <a:cxn ang="0">
                  <a:pos x="156" y="46"/>
                </a:cxn>
                <a:cxn ang="0">
                  <a:pos x="188" y="26"/>
                </a:cxn>
                <a:cxn ang="0">
                  <a:pos x="226" y="15"/>
                </a:cxn>
                <a:cxn ang="0">
                  <a:pos x="258" y="10"/>
                </a:cxn>
                <a:cxn ang="0">
                  <a:pos x="290" y="5"/>
                </a:cxn>
                <a:cxn ang="0">
                  <a:pos x="323" y="0"/>
                </a:cxn>
                <a:cxn ang="0">
                  <a:pos x="355" y="0"/>
                </a:cxn>
                <a:cxn ang="0">
                  <a:pos x="387" y="0"/>
                </a:cxn>
                <a:cxn ang="0">
                  <a:pos x="463" y="0"/>
                </a:cxn>
                <a:cxn ang="0">
                  <a:pos x="506" y="0"/>
                </a:cxn>
                <a:cxn ang="0">
                  <a:pos x="543" y="15"/>
                </a:cxn>
                <a:cxn ang="0">
                  <a:pos x="570" y="36"/>
                </a:cxn>
                <a:cxn ang="0">
                  <a:pos x="603" y="51"/>
                </a:cxn>
                <a:cxn ang="0">
                  <a:pos x="635" y="57"/>
                </a:cxn>
                <a:cxn ang="0">
                  <a:pos x="667" y="77"/>
                </a:cxn>
                <a:cxn ang="0">
                  <a:pos x="694" y="98"/>
                </a:cxn>
                <a:cxn ang="0">
                  <a:pos x="715" y="128"/>
                </a:cxn>
                <a:cxn ang="0">
                  <a:pos x="721" y="164"/>
                </a:cxn>
                <a:cxn ang="0">
                  <a:pos x="726" y="195"/>
                </a:cxn>
                <a:cxn ang="0">
                  <a:pos x="726" y="226"/>
                </a:cxn>
                <a:cxn ang="0">
                  <a:pos x="726" y="257"/>
                </a:cxn>
                <a:cxn ang="0">
                  <a:pos x="737" y="288"/>
                </a:cxn>
                <a:cxn ang="0">
                  <a:pos x="737" y="319"/>
                </a:cxn>
                <a:cxn ang="0">
                  <a:pos x="715" y="349"/>
                </a:cxn>
                <a:cxn ang="0">
                  <a:pos x="678" y="365"/>
                </a:cxn>
                <a:cxn ang="0">
                  <a:pos x="646" y="380"/>
                </a:cxn>
                <a:cxn ang="0">
                  <a:pos x="613" y="396"/>
                </a:cxn>
                <a:cxn ang="0">
                  <a:pos x="581" y="401"/>
                </a:cxn>
                <a:cxn ang="0">
                  <a:pos x="538" y="406"/>
                </a:cxn>
                <a:cxn ang="0">
                  <a:pos x="500" y="406"/>
                </a:cxn>
                <a:cxn ang="0">
                  <a:pos x="468" y="406"/>
                </a:cxn>
                <a:cxn ang="0">
                  <a:pos x="436" y="406"/>
                </a:cxn>
                <a:cxn ang="0">
                  <a:pos x="403" y="406"/>
                </a:cxn>
                <a:cxn ang="0">
                  <a:pos x="371" y="406"/>
                </a:cxn>
                <a:cxn ang="0">
                  <a:pos x="339" y="406"/>
                </a:cxn>
                <a:cxn ang="0">
                  <a:pos x="307" y="406"/>
                </a:cxn>
                <a:cxn ang="0">
                  <a:pos x="269" y="406"/>
                </a:cxn>
                <a:cxn ang="0">
                  <a:pos x="237" y="406"/>
                </a:cxn>
                <a:cxn ang="0">
                  <a:pos x="204" y="406"/>
                </a:cxn>
                <a:cxn ang="0">
                  <a:pos x="172" y="391"/>
                </a:cxn>
                <a:cxn ang="0">
                  <a:pos x="140" y="380"/>
                </a:cxn>
                <a:cxn ang="0">
                  <a:pos x="108" y="365"/>
                </a:cxn>
                <a:cxn ang="0">
                  <a:pos x="81" y="339"/>
                </a:cxn>
                <a:cxn ang="0">
                  <a:pos x="59" y="319"/>
                </a:cxn>
                <a:cxn ang="0">
                  <a:pos x="38" y="288"/>
                </a:cxn>
                <a:cxn ang="0">
                  <a:pos x="16" y="252"/>
                </a:cxn>
                <a:cxn ang="0">
                  <a:pos x="0" y="216"/>
                </a:cxn>
                <a:cxn ang="0">
                  <a:pos x="0" y="185"/>
                </a:cxn>
                <a:cxn ang="0">
                  <a:pos x="5" y="149"/>
                </a:cxn>
                <a:cxn ang="0">
                  <a:pos x="27" y="123"/>
                </a:cxn>
                <a:cxn ang="0">
                  <a:pos x="54" y="108"/>
                </a:cxn>
                <a:cxn ang="0">
                  <a:pos x="86" y="98"/>
                </a:cxn>
                <a:cxn ang="0">
                  <a:pos x="113" y="82"/>
                </a:cxn>
                <a:cxn ang="0">
                  <a:pos x="129" y="98"/>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354403" name="Freeform 99"/>
            <p:cNvSpPr>
              <a:spLocks/>
            </p:cNvSpPr>
            <p:nvPr/>
          </p:nvSpPr>
          <p:spPr bwMode="auto">
            <a:xfrm>
              <a:off x="3193" y="270"/>
              <a:ext cx="117" cy="118"/>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354404" name="Freeform 100"/>
            <p:cNvSpPr>
              <a:spLocks/>
            </p:cNvSpPr>
            <p:nvPr/>
          </p:nvSpPr>
          <p:spPr bwMode="auto">
            <a:xfrm>
              <a:off x="3469" y="239"/>
              <a:ext cx="82" cy="87"/>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grpSp>
      <p:sp>
        <p:nvSpPr>
          <p:cNvPr id="354405" name="Text Box 101"/>
          <p:cNvSpPr txBox="1">
            <a:spLocks noChangeArrowheads="1"/>
          </p:cNvSpPr>
          <p:nvPr/>
        </p:nvSpPr>
        <p:spPr bwMode="auto">
          <a:xfrm>
            <a:off x="4495800" y="4311651"/>
            <a:ext cx="692150" cy="398463"/>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网络</a:t>
            </a:r>
          </a:p>
        </p:txBody>
      </p:sp>
      <p:sp>
        <p:nvSpPr>
          <p:cNvPr id="354406" name="Text Box 102"/>
          <p:cNvSpPr txBox="1">
            <a:spLocks noChangeArrowheads="1"/>
          </p:cNvSpPr>
          <p:nvPr/>
        </p:nvSpPr>
        <p:spPr bwMode="auto">
          <a:xfrm>
            <a:off x="3211513" y="3822701"/>
            <a:ext cx="692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网络</a:t>
            </a:r>
          </a:p>
        </p:txBody>
      </p:sp>
      <p:sp>
        <p:nvSpPr>
          <p:cNvPr id="354407" name="Text Box 103"/>
          <p:cNvSpPr txBox="1">
            <a:spLocks noChangeArrowheads="1"/>
          </p:cNvSpPr>
          <p:nvPr/>
        </p:nvSpPr>
        <p:spPr bwMode="auto">
          <a:xfrm>
            <a:off x="2279650" y="4325938"/>
            <a:ext cx="692150" cy="398462"/>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网络</a:t>
            </a:r>
          </a:p>
        </p:txBody>
      </p:sp>
      <p:sp>
        <p:nvSpPr>
          <p:cNvPr id="354408" name="Text Box 104"/>
          <p:cNvSpPr txBox="1">
            <a:spLocks noChangeArrowheads="1"/>
          </p:cNvSpPr>
          <p:nvPr/>
        </p:nvSpPr>
        <p:spPr bwMode="auto">
          <a:xfrm>
            <a:off x="4037014" y="3001964"/>
            <a:ext cx="693737"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网络</a:t>
            </a:r>
          </a:p>
        </p:txBody>
      </p:sp>
      <p:sp>
        <p:nvSpPr>
          <p:cNvPr id="354409" name="Text Box 105"/>
          <p:cNvSpPr txBox="1">
            <a:spLocks noChangeArrowheads="1"/>
          </p:cNvSpPr>
          <p:nvPr/>
        </p:nvSpPr>
        <p:spPr bwMode="auto">
          <a:xfrm>
            <a:off x="2479675" y="2822576"/>
            <a:ext cx="692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网络</a:t>
            </a:r>
          </a:p>
        </p:txBody>
      </p:sp>
      <p:sp>
        <p:nvSpPr>
          <p:cNvPr id="354410" name="Text Box 106"/>
          <p:cNvSpPr txBox="1">
            <a:spLocks noChangeArrowheads="1"/>
          </p:cNvSpPr>
          <p:nvPr/>
        </p:nvSpPr>
        <p:spPr bwMode="auto">
          <a:xfrm>
            <a:off x="2927351" y="6092826"/>
            <a:ext cx="1579563"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(a) </a:t>
            </a:r>
            <a:r>
              <a:rPr kumimoji="1" lang="zh-CN" altLang="en-US" sz="2000">
                <a:solidFill>
                  <a:srgbClr val="333399"/>
                </a:solidFill>
                <a:latin typeface="Arial" charset="0"/>
              </a:rPr>
              <a:t>互连网络</a:t>
            </a:r>
          </a:p>
        </p:txBody>
      </p:sp>
      <p:sp>
        <p:nvSpPr>
          <p:cNvPr id="354411" name="Text Box 107"/>
          <p:cNvSpPr txBox="1">
            <a:spLocks noChangeArrowheads="1"/>
          </p:cNvSpPr>
          <p:nvPr/>
        </p:nvSpPr>
        <p:spPr bwMode="auto">
          <a:xfrm>
            <a:off x="7608888" y="6092826"/>
            <a:ext cx="208756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(b) </a:t>
            </a:r>
            <a:r>
              <a:rPr kumimoji="1" lang="zh-CN" altLang="en-US" sz="2000">
                <a:solidFill>
                  <a:srgbClr val="333399"/>
                </a:solidFill>
                <a:latin typeface="Arial" charset="0"/>
              </a:rPr>
              <a:t>虚拟互连网络</a:t>
            </a:r>
          </a:p>
        </p:txBody>
      </p:sp>
      <p:pic>
        <p:nvPicPr>
          <p:cNvPr id="354412" name="Picture 108"/>
          <p:cNvPicPr>
            <a:picLocks noChangeArrowheads="1"/>
          </p:cNvPicPr>
          <p:nvPr/>
        </p:nvPicPr>
        <p:blipFill>
          <a:blip r:embed="rId3" cstate="print"/>
          <a:srcRect/>
          <a:stretch>
            <a:fillRect/>
          </a:stretch>
        </p:blipFill>
        <p:spPr bwMode="auto">
          <a:xfrm>
            <a:off x="1973264" y="2132013"/>
            <a:ext cx="509587" cy="514350"/>
          </a:xfrm>
          <a:prstGeom prst="rect">
            <a:avLst/>
          </a:prstGeom>
          <a:noFill/>
          <a:ln w="9525">
            <a:noFill/>
            <a:miter lim="800000"/>
            <a:headEnd/>
            <a:tailEnd/>
          </a:ln>
          <a:effectLst/>
        </p:spPr>
      </p:pic>
      <p:pic>
        <p:nvPicPr>
          <p:cNvPr id="354413" name="Picture 109"/>
          <p:cNvPicPr>
            <a:picLocks noChangeArrowheads="1"/>
          </p:cNvPicPr>
          <p:nvPr/>
        </p:nvPicPr>
        <p:blipFill>
          <a:blip r:embed="rId4" cstate="print"/>
          <a:srcRect/>
          <a:stretch>
            <a:fillRect/>
          </a:stretch>
        </p:blipFill>
        <p:spPr bwMode="auto">
          <a:xfrm>
            <a:off x="3376614" y="3090863"/>
            <a:ext cx="504825" cy="336550"/>
          </a:xfrm>
          <a:prstGeom prst="rect">
            <a:avLst/>
          </a:prstGeom>
          <a:noFill/>
          <a:ln w="12699">
            <a:noFill/>
            <a:miter lim="800000"/>
            <a:headEnd/>
            <a:tailEnd/>
          </a:ln>
          <a:effectLst/>
        </p:spPr>
      </p:pic>
      <p:pic>
        <p:nvPicPr>
          <p:cNvPr id="354414" name="Picture 110"/>
          <p:cNvPicPr>
            <a:picLocks noChangeArrowheads="1"/>
          </p:cNvPicPr>
          <p:nvPr/>
        </p:nvPicPr>
        <p:blipFill>
          <a:blip r:embed="rId3" cstate="print"/>
          <a:srcRect/>
          <a:stretch>
            <a:fillRect/>
          </a:stretch>
        </p:blipFill>
        <p:spPr bwMode="auto">
          <a:xfrm>
            <a:off x="8866189" y="5519738"/>
            <a:ext cx="509587" cy="512762"/>
          </a:xfrm>
          <a:prstGeom prst="rect">
            <a:avLst/>
          </a:prstGeom>
          <a:noFill/>
          <a:ln w="9525">
            <a:noFill/>
            <a:miter lim="800000"/>
            <a:headEnd/>
            <a:tailEnd/>
          </a:ln>
          <a:effectLst/>
        </p:spPr>
      </p:pic>
      <p:pic>
        <p:nvPicPr>
          <p:cNvPr id="354415" name="Picture 111"/>
          <p:cNvPicPr>
            <a:picLocks noChangeArrowheads="1"/>
          </p:cNvPicPr>
          <p:nvPr/>
        </p:nvPicPr>
        <p:blipFill>
          <a:blip r:embed="rId3" cstate="print"/>
          <a:srcRect/>
          <a:stretch>
            <a:fillRect/>
          </a:stretch>
        </p:blipFill>
        <p:spPr bwMode="auto">
          <a:xfrm>
            <a:off x="9825038" y="2206626"/>
            <a:ext cx="512762" cy="512763"/>
          </a:xfrm>
          <a:prstGeom prst="rect">
            <a:avLst/>
          </a:prstGeom>
          <a:noFill/>
          <a:ln w="9525">
            <a:noFill/>
            <a:miter lim="800000"/>
            <a:headEnd/>
            <a:tailEnd/>
          </a:ln>
          <a:effectLst/>
        </p:spPr>
      </p:pic>
      <p:pic>
        <p:nvPicPr>
          <p:cNvPr id="354416" name="Picture 112"/>
          <p:cNvPicPr>
            <a:picLocks noChangeArrowheads="1"/>
          </p:cNvPicPr>
          <p:nvPr/>
        </p:nvPicPr>
        <p:blipFill>
          <a:blip r:embed="rId3" cstate="print"/>
          <a:srcRect/>
          <a:stretch>
            <a:fillRect/>
          </a:stretch>
        </p:blipFill>
        <p:spPr bwMode="auto">
          <a:xfrm>
            <a:off x="7758114" y="5372100"/>
            <a:ext cx="511175" cy="514350"/>
          </a:xfrm>
          <a:prstGeom prst="rect">
            <a:avLst/>
          </a:prstGeom>
          <a:noFill/>
          <a:ln w="9525">
            <a:noFill/>
            <a:miter lim="800000"/>
            <a:headEnd/>
            <a:tailEnd/>
          </a:ln>
          <a:effectLst/>
        </p:spPr>
      </p:pic>
      <p:pic>
        <p:nvPicPr>
          <p:cNvPr id="354417" name="Picture 113"/>
          <p:cNvPicPr>
            <a:picLocks noChangeArrowheads="1"/>
          </p:cNvPicPr>
          <p:nvPr/>
        </p:nvPicPr>
        <p:blipFill>
          <a:blip r:embed="rId3" cstate="print"/>
          <a:srcRect/>
          <a:stretch>
            <a:fillRect/>
          </a:stretch>
        </p:blipFill>
        <p:spPr bwMode="auto">
          <a:xfrm>
            <a:off x="6724651" y="5372100"/>
            <a:ext cx="511175" cy="514350"/>
          </a:xfrm>
          <a:prstGeom prst="rect">
            <a:avLst/>
          </a:prstGeom>
          <a:noFill/>
          <a:ln w="9525">
            <a:noFill/>
            <a:miter lim="800000"/>
            <a:headEnd/>
            <a:tailEnd/>
          </a:ln>
          <a:effectLst/>
        </p:spPr>
      </p:pic>
      <p:pic>
        <p:nvPicPr>
          <p:cNvPr id="354418" name="Picture 114"/>
          <p:cNvPicPr>
            <a:picLocks noChangeArrowheads="1"/>
          </p:cNvPicPr>
          <p:nvPr/>
        </p:nvPicPr>
        <p:blipFill>
          <a:blip r:embed="rId3" cstate="print"/>
          <a:srcRect/>
          <a:stretch>
            <a:fillRect/>
          </a:stretch>
        </p:blipFill>
        <p:spPr bwMode="auto">
          <a:xfrm>
            <a:off x="6870701" y="2132013"/>
            <a:ext cx="512763" cy="514350"/>
          </a:xfrm>
          <a:prstGeom prst="rect">
            <a:avLst/>
          </a:prstGeom>
          <a:noFill/>
          <a:ln w="9525">
            <a:noFill/>
            <a:miter lim="800000"/>
            <a:headEnd/>
            <a:tailEnd/>
          </a:ln>
          <a:effectLst/>
        </p:spPr>
      </p:pic>
      <p:pic>
        <p:nvPicPr>
          <p:cNvPr id="354419" name="Picture 115"/>
          <p:cNvPicPr>
            <a:picLocks noChangeArrowheads="1"/>
          </p:cNvPicPr>
          <p:nvPr/>
        </p:nvPicPr>
        <p:blipFill>
          <a:blip r:embed="rId3" cstate="print"/>
          <a:srcRect/>
          <a:stretch>
            <a:fillRect/>
          </a:stretch>
        </p:blipFill>
        <p:spPr bwMode="auto">
          <a:xfrm>
            <a:off x="4040189" y="5445125"/>
            <a:ext cx="511175" cy="514350"/>
          </a:xfrm>
          <a:prstGeom prst="rect">
            <a:avLst/>
          </a:prstGeom>
          <a:noFill/>
          <a:ln w="9525">
            <a:noFill/>
            <a:miter lim="800000"/>
            <a:headEnd/>
            <a:tailEnd/>
          </a:ln>
          <a:effectLst/>
        </p:spPr>
      </p:pic>
      <p:pic>
        <p:nvPicPr>
          <p:cNvPr id="354420" name="Picture 116"/>
          <p:cNvPicPr>
            <a:picLocks noChangeArrowheads="1"/>
          </p:cNvPicPr>
          <p:nvPr/>
        </p:nvPicPr>
        <p:blipFill>
          <a:blip r:embed="rId3" cstate="print"/>
          <a:srcRect/>
          <a:stretch>
            <a:fillRect/>
          </a:stretch>
        </p:blipFill>
        <p:spPr bwMode="auto">
          <a:xfrm>
            <a:off x="3006725" y="5372100"/>
            <a:ext cx="509588" cy="514350"/>
          </a:xfrm>
          <a:prstGeom prst="rect">
            <a:avLst/>
          </a:prstGeom>
          <a:noFill/>
          <a:ln w="9525">
            <a:noFill/>
            <a:miter lim="800000"/>
            <a:headEnd/>
            <a:tailEnd/>
          </a:ln>
          <a:effectLst/>
        </p:spPr>
      </p:pic>
      <p:pic>
        <p:nvPicPr>
          <p:cNvPr id="354421" name="Picture 117"/>
          <p:cNvPicPr>
            <a:picLocks noChangeArrowheads="1"/>
          </p:cNvPicPr>
          <p:nvPr/>
        </p:nvPicPr>
        <p:blipFill>
          <a:blip r:embed="rId3" cstate="print"/>
          <a:srcRect/>
          <a:stretch>
            <a:fillRect/>
          </a:stretch>
        </p:blipFill>
        <p:spPr bwMode="auto">
          <a:xfrm>
            <a:off x="1973264" y="5372100"/>
            <a:ext cx="509587" cy="514350"/>
          </a:xfrm>
          <a:prstGeom prst="rect">
            <a:avLst/>
          </a:prstGeom>
          <a:noFill/>
          <a:ln w="9525">
            <a:noFill/>
            <a:miter lim="800000"/>
            <a:headEnd/>
            <a:tailEnd/>
          </a:ln>
          <a:effectLst/>
        </p:spPr>
      </p:pic>
      <p:pic>
        <p:nvPicPr>
          <p:cNvPr id="354422" name="Picture 118"/>
          <p:cNvPicPr>
            <a:picLocks noChangeArrowheads="1"/>
          </p:cNvPicPr>
          <p:nvPr/>
        </p:nvPicPr>
        <p:blipFill>
          <a:blip r:embed="rId3" cstate="print"/>
          <a:srcRect/>
          <a:stretch>
            <a:fillRect/>
          </a:stretch>
        </p:blipFill>
        <p:spPr bwMode="auto">
          <a:xfrm>
            <a:off x="3743326" y="1911350"/>
            <a:ext cx="512763" cy="514350"/>
          </a:xfrm>
          <a:prstGeom prst="rect">
            <a:avLst/>
          </a:prstGeom>
          <a:noFill/>
          <a:ln w="9525">
            <a:noFill/>
            <a:miter lim="800000"/>
            <a:headEnd/>
            <a:tailEnd/>
          </a:ln>
          <a:effectLst/>
        </p:spPr>
      </p:pic>
      <p:pic>
        <p:nvPicPr>
          <p:cNvPr id="354423" name="Picture 119"/>
          <p:cNvPicPr>
            <a:picLocks noChangeArrowheads="1"/>
          </p:cNvPicPr>
          <p:nvPr/>
        </p:nvPicPr>
        <p:blipFill>
          <a:blip r:embed="rId3" cstate="print"/>
          <a:srcRect/>
          <a:stretch>
            <a:fillRect/>
          </a:stretch>
        </p:blipFill>
        <p:spPr bwMode="auto">
          <a:xfrm>
            <a:off x="9825038" y="5299076"/>
            <a:ext cx="512762" cy="512763"/>
          </a:xfrm>
          <a:prstGeom prst="rect">
            <a:avLst/>
          </a:prstGeom>
          <a:noFill/>
          <a:ln w="9525">
            <a:noFill/>
            <a:miter lim="800000"/>
            <a:headEnd/>
            <a:tailEnd/>
          </a:ln>
          <a:effectLst/>
        </p:spPr>
      </p:pic>
      <p:pic>
        <p:nvPicPr>
          <p:cNvPr id="354424" name="Picture 120"/>
          <p:cNvPicPr>
            <a:picLocks noChangeArrowheads="1"/>
          </p:cNvPicPr>
          <p:nvPr/>
        </p:nvPicPr>
        <p:blipFill>
          <a:blip r:embed="rId3" cstate="print"/>
          <a:srcRect/>
          <a:stretch>
            <a:fillRect/>
          </a:stretch>
        </p:blipFill>
        <p:spPr bwMode="auto">
          <a:xfrm>
            <a:off x="5000626" y="5299076"/>
            <a:ext cx="511175" cy="512763"/>
          </a:xfrm>
          <a:prstGeom prst="rect">
            <a:avLst/>
          </a:prstGeom>
          <a:noFill/>
          <a:ln w="9525">
            <a:noFill/>
            <a:miter lim="800000"/>
            <a:headEnd/>
            <a:tailEnd/>
          </a:ln>
          <a:effectLst/>
        </p:spPr>
      </p:pic>
      <p:pic>
        <p:nvPicPr>
          <p:cNvPr id="354425" name="Picture 121"/>
          <p:cNvPicPr>
            <a:picLocks noChangeArrowheads="1"/>
          </p:cNvPicPr>
          <p:nvPr/>
        </p:nvPicPr>
        <p:blipFill>
          <a:blip r:embed="rId3" cstate="print"/>
          <a:srcRect/>
          <a:stretch>
            <a:fillRect/>
          </a:stretch>
        </p:blipFill>
        <p:spPr bwMode="auto">
          <a:xfrm>
            <a:off x="4927600" y="2206626"/>
            <a:ext cx="509588" cy="512763"/>
          </a:xfrm>
          <a:prstGeom prst="rect">
            <a:avLst/>
          </a:prstGeom>
          <a:noFill/>
          <a:ln w="9525">
            <a:noFill/>
            <a:miter lim="800000"/>
            <a:headEnd/>
            <a:tailEnd/>
          </a:ln>
          <a:effectLst/>
        </p:spPr>
      </p:pic>
      <p:pic>
        <p:nvPicPr>
          <p:cNvPr id="354426" name="Picture 122"/>
          <p:cNvPicPr>
            <a:picLocks noChangeArrowheads="1"/>
          </p:cNvPicPr>
          <p:nvPr/>
        </p:nvPicPr>
        <p:blipFill>
          <a:blip r:embed="rId4" cstate="print"/>
          <a:srcRect/>
          <a:stretch>
            <a:fillRect/>
          </a:stretch>
        </p:blipFill>
        <p:spPr bwMode="auto">
          <a:xfrm>
            <a:off x="4200526" y="3827463"/>
            <a:ext cx="504825" cy="336550"/>
          </a:xfrm>
          <a:prstGeom prst="rect">
            <a:avLst/>
          </a:prstGeom>
          <a:noFill/>
          <a:ln w="12699">
            <a:noFill/>
            <a:miter lim="800000"/>
            <a:headEnd/>
            <a:tailEnd/>
          </a:ln>
          <a:effectLst/>
        </p:spPr>
      </p:pic>
      <p:pic>
        <p:nvPicPr>
          <p:cNvPr id="354427" name="Picture 123"/>
          <p:cNvPicPr>
            <a:picLocks noChangeArrowheads="1"/>
          </p:cNvPicPr>
          <p:nvPr/>
        </p:nvPicPr>
        <p:blipFill>
          <a:blip r:embed="rId4" cstate="print"/>
          <a:srcRect/>
          <a:stretch>
            <a:fillRect/>
          </a:stretch>
        </p:blipFill>
        <p:spPr bwMode="auto">
          <a:xfrm>
            <a:off x="4852989" y="3532189"/>
            <a:ext cx="504825" cy="338137"/>
          </a:xfrm>
          <a:prstGeom prst="rect">
            <a:avLst/>
          </a:prstGeom>
          <a:noFill/>
          <a:ln w="12699">
            <a:noFill/>
            <a:miter lim="800000"/>
            <a:headEnd/>
            <a:tailEnd/>
          </a:ln>
          <a:effectLst/>
        </p:spPr>
      </p:pic>
      <p:pic>
        <p:nvPicPr>
          <p:cNvPr id="354428" name="Picture 124"/>
          <p:cNvPicPr>
            <a:picLocks noChangeArrowheads="1"/>
          </p:cNvPicPr>
          <p:nvPr/>
        </p:nvPicPr>
        <p:blipFill>
          <a:blip r:embed="rId4" cstate="print"/>
          <a:srcRect/>
          <a:stretch>
            <a:fillRect/>
          </a:stretch>
        </p:blipFill>
        <p:spPr bwMode="auto">
          <a:xfrm>
            <a:off x="3228976" y="4416426"/>
            <a:ext cx="504825" cy="334963"/>
          </a:xfrm>
          <a:prstGeom prst="rect">
            <a:avLst/>
          </a:prstGeom>
          <a:noFill/>
          <a:ln w="12699">
            <a:noFill/>
            <a:miter lim="800000"/>
            <a:headEnd/>
            <a:tailEnd/>
          </a:ln>
          <a:effectLst/>
        </p:spPr>
      </p:pic>
      <p:pic>
        <p:nvPicPr>
          <p:cNvPr id="354429" name="Picture 125"/>
          <p:cNvPicPr>
            <a:picLocks noChangeArrowheads="1"/>
          </p:cNvPicPr>
          <p:nvPr/>
        </p:nvPicPr>
        <p:blipFill>
          <a:blip r:embed="rId4" cstate="print"/>
          <a:srcRect/>
          <a:stretch>
            <a:fillRect/>
          </a:stretch>
        </p:blipFill>
        <p:spPr bwMode="auto">
          <a:xfrm>
            <a:off x="1898651" y="3532189"/>
            <a:ext cx="504825" cy="338137"/>
          </a:xfrm>
          <a:prstGeom prst="rect">
            <a:avLst/>
          </a:prstGeom>
          <a:noFill/>
          <a:ln w="12699">
            <a:noFill/>
            <a:miter lim="800000"/>
            <a:headEnd/>
            <a:tailEnd/>
          </a:ln>
          <a:effectLst/>
        </p:spPr>
      </p:pic>
      <p:sp>
        <p:nvSpPr>
          <p:cNvPr id="354430" name="Text Box 126"/>
          <p:cNvSpPr txBox="1">
            <a:spLocks noChangeArrowheads="1"/>
          </p:cNvSpPr>
          <p:nvPr/>
        </p:nvSpPr>
        <p:spPr bwMode="auto">
          <a:xfrm>
            <a:off x="2727325" y="1974851"/>
            <a:ext cx="946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路由器</a:t>
            </a:r>
          </a:p>
        </p:txBody>
      </p:sp>
      <p:sp>
        <p:nvSpPr>
          <p:cNvPr id="354431" name="Line 127"/>
          <p:cNvSpPr>
            <a:spLocks noChangeShapeType="1"/>
          </p:cNvSpPr>
          <p:nvPr/>
        </p:nvSpPr>
        <p:spPr bwMode="auto">
          <a:xfrm>
            <a:off x="3228975" y="2427289"/>
            <a:ext cx="368300" cy="663575"/>
          </a:xfrm>
          <a:prstGeom prst="line">
            <a:avLst/>
          </a:prstGeom>
          <a:noFill/>
          <a:ln w="28575">
            <a:solidFill>
              <a:srgbClr val="333399"/>
            </a:solidFill>
            <a:round/>
            <a:headEnd/>
            <a:tailEnd type="triangle" w="sm" len="lg"/>
          </a:ln>
          <a:effectLst/>
        </p:spPr>
        <p:txBody>
          <a:bodyPr wrap="none" anchor="ctr"/>
          <a:lstStyle/>
          <a:p>
            <a:endParaRPr lang="zh-CN" altLang="en-US"/>
          </a:p>
        </p:txBody>
      </p:sp>
      <p:pic>
        <p:nvPicPr>
          <p:cNvPr id="354432" name="Picture 128"/>
          <p:cNvPicPr>
            <a:picLocks noChangeArrowheads="1"/>
          </p:cNvPicPr>
          <p:nvPr/>
        </p:nvPicPr>
        <p:blipFill>
          <a:blip r:embed="rId3" cstate="print"/>
          <a:srcRect/>
          <a:stretch>
            <a:fillRect/>
          </a:stretch>
        </p:blipFill>
        <p:spPr bwMode="auto">
          <a:xfrm>
            <a:off x="8570914" y="1911350"/>
            <a:ext cx="511175" cy="514350"/>
          </a:xfrm>
          <a:prstGeom prst="rect">
            <a:avLst/>
          </a:prstGeom>
          <a:noFill/>
          <a:ln w="9525">
            <a:noFill/>
            <a:miter lim="800000"/>
            <a:headEnd/>
            <a:tailEnd/>
          </a:ln>
          <a:effectLst/>
        </p:spPr>
      </p:pic>
      <p:grpSp>
        <p:nvGrpSpPr>
          <p:cNvPr id="354433" name="Group 129"/>
          <p:cNvGrpSpPr>
            <a:grpSpLocks/>
          </p:cNvGrpSpPr>
          <p:nvPr/>
        </p:nvGrpSpPr>
        <p:grpSpPr bwMode="auto">
          <a:xfrm>
            <a:off x="6745289" y="2843213"/>
            <a:ext cx="3671887" cy="2381250"/>
            <a:chOff x="3134" y="1375"/>
            <a:chExt cx="2386" cy="1553"/>
          </a:xfrm>
        </p:grpSpPr>
        <p:sp>
          <p:nvSpPr>
            <p:cNvPr id="354434" name="Oval 130"/>
            <p:cNvSpPr>
              <a:spLocks noChangeArrowheads="1"/>
            </p:cNvSpPr>
            <p:nvPr/>
          </p:nvSpPr>
          <p:spPr bwMode="auto">
            <a:xfrm>
              <a:off x="3959" y="1375"/>
              <a:ext cx="1026" cy="628"/>
            </a:xfrm>
            <a:prstGeom prst="ellipse">
              <a:avLst/>
            </a:prstGeom>
            <a:solidFill>
              <a:srgbClr val="000000"/>
            </a:solidFill>
            <a:ln w="9525">
              <a:noFill/>
              <a:round/>
              <a:headEnd/>
              <a:tailEnd/>
            </a:ln>
          </p:spPr>
          <p:txBody>
            <a:bodyPr/>
            <a:lstStyle/>
            <a:p>
              <a:endParaRPr lang="zh-CN" altLang="en-US"/>
            </a:p>
          </p:txBody>
        </p:sp>
        <p:sp>
          <p:nvSpPr>
            <p:cNvPr id="354435" name="Oval 131"/>
            <p:cNvSpPr>
              <a:spLocks noChangeArrowheads="1"/>
            </p:cNvSpPr>
            <p:nvPr/>
          </p:nvSpPr>
          <p:spPr bwMode="auto">
            <a:xfrm>
              <a:off x="3380" y="1548"/>
              <a:ext cx="781" cy="627"/>
            </a:xfrm>
            <a:prstGeom prst="ellipse">
              <a:avLst/>
            </a:prstGeom>
            <a:solidFill>
              <a:srgbClr val="000000"/>
            </a:solidFill>
            <a:ln w="9525">
              <a:noFill/>
              <a:round/>
              <a:headEnd/>
              <a:tailEnd/>
            </a:ln>
          </p:spPr>
          <p:txBody>
            <a:bodyPr/>
            <a:lstStyle/>
            <a:p>
              <a:endParaRPr lang="zh-CN" altLang="en-US"/>
            </a:p>
          </p:txBody>
        </p:sp>
        <p:sp>
          <p:nvSpPr>
            <p:cNvPr id="354436" name="Oval 132"/>
            <p:cNvSpPr>
              <a:spLocks noChangeArrowheads="1"/>
            </p:cNvSpPr>
            <p:nvPr/>
          </p:nvSpPr>
          <p:spPr bwMode="auto">
            <a:xfrm>
              <a:off x="3134" y="1940"/>
              <a:ext cx="521" cy="502"/>
            </a:xfrm>
            <a:prstGeom prst="ellipse">
              <a:avLst/>
            </a:prstGeom>
            <a:solidFill>
              <a:srgbClr val="000000"/>
            </a:solidFill>
            <a:ln w="9525">
              <a:noFill/>
              <a:round/>
              <a:headEnd/>
              <a:tailEnd/>
            </a:ln>
          </p:spPr>
          <p:txBody>
            <a:bodyPr/>
            <a:lstStyle/>
            <a:p>
              <a:endParaRPr lang="zh-CN" altLang="en-US"/>
            </a:p>
          </p:txBody>
        </p:sp>
        <p:sp>
          <p:nvSpPr>
            <p:cNvPr id="354437" name="Oval 133"/>
            <p:cNvSpPr>
              <a:spLocks noChangeArrowheads="1"/>
            </p:cNvSpPr>
            <p:nvPr/>
          </p:nvSpPr>
          <p:spPr bwMode="auto">
            <a:xfrm>
              <a:off x="3293" y="2175"/>
              <a:ext cx="796" cy="549"/>
            </a:xfrm>
            <a:prstGeom prst="ellipse">
              <a:avLst/>
            </a:prstGeom>
            <a:solidFill>
              <a:srgbClr val="000000"/>
            </a:solidFill>
            <a:ln w="9525">
              <a:noFill/>
              <a:round/>
              <a:headEnd/>
              <a:tailEnd/>
            </a:ln>
          </p:spPr>
          <p:txBody>
            <a:bodyPr/>
            <a:lstStyle/>
            <a:p>
              <a:endParaRPr lang="zh-CN" altLang="en-US"/>
            </a:p>
          </p:txBody>
        </p:sp>
        <p:sp>
          <p:nvSpPr>
            <p:cNvPr id="354438" name="Oval 134"/>
            <p:cNvSpPr>
              <a:spLocks noChangeArrowheads="1"/>
            </p:cNvSpPr>
            <p:nvPr/>
          </p:nvSpPr>
          <p:spPr bwMode="auto">
            <a:xfrm>
              <a:off x="3872" y="2269"/>
              <a:ext cx="1200" cy="659"/>
            </a:xfrm>
            <a:prstGeom prst="ellipse">
              <a:avLst/>
            </a:prstGeom>
            <a:solidFill>
              <a:srgbClr val="000000"/>
            </a:solidFill>
            <a:ln w="9525">
              <a:noFill/>
              <a:round/>
              <a:headEnd/>
              <a:tailEnd/>
            </a:ln>
          </p:spPr>
          <p:txBody>
            <a:bodyPr/>
            <a:lstStyle/>
            <a:p>
              <a:endParaRPr lang="zh-CN" altLang="en-US"/>
            </a:p>
          </p:txBody>
        </p:sp>
        <p:sp>
          <p:nvSpPr>
            <p:cNvPr id="354439" name="Oval 135"/>
            <p:cNvSpPr>
              <a:spLocks noChangeArrowheads="1"/>
            </p:cNvSpPr>
            <p:nvPr/>
          </p:nvSpPr>
          <p:spPr bwMode="auto">
            <a:xfrm>
              <a:off x="4653" y="1564"/>
              <a:ext cx="751" cy="486"/>
            </a:xfrm>
            <a:prstGeom prst="ellipse">
              <a:avLst/>
            </a:prstGeom>
            <a:solidFill>
              <a:srgbClr val="000000"/>
            </a:solidFill>
            <a:ln w="9525">
              <a:noFill/>
              <a:round/>
              <a:headEnd/>
              <a:tailEnd/>
            </a:ln>
          </p:spPr>
          <p:txBody>
            <a:bodyPr/>
            <a:lstStyle/>
            <a:p>
              <a:endParaRPr lang="zh-CN" altLang="en-US"/>
            </a:p>
          </p:txBody>
        </p:sp>
        <p:sp>
          <p:nvSpPr>
            <p:cNvPr id="354440" name="Oval 136"/>
            <p:cNvSpPr>
              <a:spLocks noChangeArrowheads="1"/>
            </p:cNvSpPr>
            <p:nvPr/>
          </p:nvSpPr>
          <p:spPr bwMode="auto">
            <a:xfrm>
              <a:off x="4768" y="1893"/>
              <a:ext cx="752" cy="486"/>
            </a:xfrm>
            <a:prstGeom prst="ellipse">
              <a:avLst/>
            </a:prstGeom>
            <a:solidFill>
              <a:srgbClr val="000000"/>
            </a:solidFill>
            <a:ln w="9525">
              <a:noFill/>
              <a:round/>
              <a:headEnd/>
              <a:tailEnd/>
            </a:ln>
          </p:spPr>
          <p:txBody>
            <a:bodyPr/>
            <a:lstStyle/>
            <a:p>
              <a:endParaRPr lang="zh-CN" altLang="en-US"/>
            </a:p>
          </p:txBody>
        </p:sp>
        <p:sp>
          <p:nvSpPr>
            <p:cNvPr id="354441" name="Oval 137"/>
            <p:cNvSpPr>
              <a:spLocks noChangeArrowheads="1"/>
            </p:cNvSpPr>
            <p:nvPr/>
          </p:nvSpPr>
          <p:spPr bwMode="auto">
            <a:xfrm>
              <a:off x="4696" y="2003"/>
              <a:ext cx="752" cy="815"/>
            </a:xfrm>
            <a:prstGeom prst="ellipse">
              <a:avLst/>
            </a:prstGeom>
            <a:solidFill>
              <a:srgbClr val="000000"/>
            </a:solidFill>
            <a:ln w="9525">
              <a:noFill/>
              <a:round/>
              <a:headEnd/>
              <a:tailEnd/>
            </a:ln>
          </p:spPr>
          <p:txBody>
            <a:bodyPr/>
            <a:lstStyle/>
            <a:p>
              <a:endParaRPr lang="zh-CN" altLang="en-US"/>
            </a:p>
          </p:txBody>
        </p:sp>
        <p:sp>
          <p:nvSpPr>
            <p:cNvPr id="354442" name="Oval 138"/>
            <p:cNvSpPr>
              <a:spLocks noChangeArrowheads="1"/>
            </p:cNvSpPr>
            <p:nvPr/>
          </p:nvSpPr>
          <p:spPr bwMode="auto">
            <a:xfrm>
              <a:off x="3568" y="1752"/>
              <a:ext cx="1547" cy="815"/>
            </a:xfrm>
            <a:prstGeom prst="ellipse">
              <a:avLst/>
            </a:prstGeom>
            <a:solidFill>
              <a:srgbClr val="000000"/>
            </a:solidFill>
            <a:ln w="9525">
              <a:noFill/>
              <a:round/>
              <a:headEnd/>
              <a:tailEnd/>
            </a:ln>
          </p:spPr>
          <p:txBody>
            <a:bodyPr/>
            <a:lstStyle/>
            <a:p>
              <a:endParaRPr lang="zh-CN" altLang="en-US"/>
            </a:p>
          </p:txBody>
        </p:sp>
      </p:grpSp>
      <p:sp>
        <p:nvSpPr>
          <p:cNvPr id="354443" name="Oval 139"/>
          <p:cNvSpPr>
            <a:spLocks noChangeArrowheads="1"/>
          </p:cNvSpPr>
          <p:nvPr/>
        </p:nvSpPr>
        <p:spPr bwMode="auto">
          <a:xfrm>
            <a:off x="7993063" y="2795589"/>
            <a:ext cx="1579562" cy="962025"/>
          </a:xfrm>
          <a:prstGeom prst="ellipse">
            <a:avLst/>
          </a:prstGeom>
          <a:solidFill>
            <a:srgbClr val="EAEAEA"/>
          </a:solidFill>
          <a:ln w="9525">
            <a:noFill/>
            <a:round/>
            <a:headEnd/>
            <a:tailEnd/>
          </a:ln>
        </p:spPr>
        <p:txBody>
          <a:bodyPr/>
          <a:lstStyle/>
          <a:p>
            <a:endParaRPr lang="zh-CN" altLang="en-US"/>
          </a:p>
        </p:txBody>
      </p:sp>
      <p:sp>
        <p:nvSpPr>
          <p:cNvPr id="354444" name="Oval 140"/>
          <p:cNvSpPr>
            <a:spLocks noChangeArrowheads="1"/>
          </p:cNvSpPr>
          <p:nvPr/>
        </p:nvSpPr>
        <p:spPr bwMode="auto">
          <a:xfrm>
            <a:off x="7102476" y="3062289"/>
            <a:ext cx="1203325" cy="960437"/>
          </a:xfrm>
          <a:prstGeom prst="ellipse">
            <a:avLst/>
          </a:prstGeom>
          <a:solidFill>
            <a:srgbClr val="EAEAEA"/>
          </a:solidFill>
          <a:ln w="9525">
            <a:noFill/>
            <a:round/>
            <a:headEnd/>
            <a:tailEnd/>
          </a:ln>
        </p:spPr>
        <p:txBody>
          <a:bodyPr/>
          <a:lstStyle/>
          <a:p>
            <a:endParaRPr lang="zh-CN" altLang="en-US"/>
          </a:p>
        </p:txBody>
      </p:sp>
      <p:sp>
        <p:nvSpPr>
          <p:cNvPr id="354445" name="Oval 141"/>
          <p:cNvSpPr>
            <a:spLocks noChangeArrowheads="1"/>
          </p:cNvSpPr>
          <p:nvPr/>
        </p:nvSpPr>
        <p:spPr bwMode="auto">
          <a:xfrm>
            <a:off x="6724650" y="3660775"/>
            <a:ext cx="800100" cy="769938"/>
          </a:xfrm>
          <a:prstGeom prst="ellipse">
            <a:avLst/>
          </a:prstGeom>
          <a:solidFill>
            <a:srgbClr val="EAEAEA"/>
          </a:solidFill>
          <a:ln w="9525">
            <a:noFill/>
            <a:round/>
            <a:headEnd/>
            <a:tailEnd/>
          </a:ln>
        </p:spPr>
        <p:txBody>
          <a:bodyPr/>
          <a:lstStyle/>
          <a:p>
            <a:endParaRPr lang="zh-CN" altLang="en-US"/>
          </a:p>
        </p:txBody>
      </p:sp>
      <p:sp>
        <p:nvSpPr>
          <p:cNvPr id="354446" name="Oval 142"/>
          <p:cNvSpPr>
            <a:spLocks noChangeArrowheads="1"/>
          </p:cNvSpPr>
          <p:nvPr/>
        </p:nvSpPr>
        <p:spPr bwMode="auto">
          <a:xfrm>
            <a:off x="6969126" y="4022726"/>
            <a:ext cx="1222375" cy="841375"/>
          </a:xfrm>
          <a:prstGeom prst="ellipse">
            <a:avLst/>
          </a:prstGeom>
          <a:solidFill>
            <a:srgbClr val="EAEAEA"/>
          </a:solidFill>
          <a:ln w="9525">
            <a:noFill/>
            <a:round/>
            <a:headEnd/>
            <a:tailEnd/>
          </a:ln>
        </p:spPr>
        <p:txBody>
          <a:bodyPr/>
          <a:lstStyle/>
          <a:p>
            <a:endParaRPr lang="zh-CN" altLang="en-US"/>
          </a:p>
        </p:txBody>
      </p:sp>
      <p:sp>
        <p:nvSpPr>
          <p:cNvPr id="354447" name="Oval 143"/>
          <p:cNvSpPr>
            <a:spLocks noChangeArrowheads="1"/>
          </p:cNvSpPr>
          <p:nvPr/>
        </p:nvSpPr>
        <p:spPr bwMode="auto">
          <a:xfrm>
            <a:off x="7858126" y="4167189"/>
            <a:ext cx="1846263" cy="1011237"/>
          </a:xfrm>
          <a:prstGeom prst="ellipse">
            <a:avLst/>
          </a:prstGeom>
          <a:solidFill>
            <a:srgbClr val="EAEAEA"/>
          </a:solidFill>
          <a:ln w="9525">
            <a:noFill/>
            <a:round/>
            <a:headEnd/>
            <a:tailEnd/>
          </a:ln>
        </p:spPr>
        <p:txBody>
          <a:bodyPr/>
          <a:lstStyle/>
          <a:p>
            <a:endParaRPr lang="zh-CN" altLang="en-US"/>
          </a:p>
        </p:txBody>
      </p:sp>
      <p:sp>
        <p:nvSpPr>
          <p:cNvPr id="354448" name="Oval 144"/>
          <p:cNvSpPr>
            <a:spLocks noChangeArrowheads="1"/>
          </p:cNvSpPr>
          <p:nvPr/>
        </p:nvSpPr>
        <p:spPr bwMode="auto">
          <a:xfrm>
            <a:off x="9061450" y="3084514"/>
            <a:ext cx="1155700" cy="744537"/>
          </a:xfrm>
          <a:prstGeom prst="ellipse">
            <a:avLst/>
          </a:prstGeom>
          <a:solidFill>
            <a:srgbClr val="EAEAEA"/>
          </a:solidFill>
          <a:ln w="9525">
            <a:noFill/>
            <a:round/>
            <a:headEnd/>
            <a:tailEnd/>
          </a:ln>
        </p:spPr>
        <p:txBody>
          <a:bodyPr/>
          <a:lstStyle/>
          <a:p>
            <a:endParaRPr lang="zh-CN" altLang="en-US"/>
          </a:p>
        </p:txBody>
      </p:sp>
      <p:sp>
        <p:nvSpPr>
          <p:cNvPr id="354449" name="Oval 145"/>
          <p:cNvSpPr>
            <a:spLocks noChangeArrowheads="1"/>
          </p:cNvSpPr>
          <p:nvPr/>
        </p:nvSpPr>
        <p:spPr bwMode="auto">
          <a:xfrm>
            <a:off x="9239250" y="3589338"/>
            <a:ext cx="1155700" cy="747712"/>
          </a:xfrm>
          <a:prstGeom prst="ellipse">
            <a:avLst/>
          </a:prstGeom>
          <a:solidFill>
            <a:srgbClr val="EAEAEA"/>
          </a:solidFill>
          <a:ln w="9525">
            <a:noFill/>
            <a:round/>
            <a:headEnd/>
            <a:tailEnd/>
          </a:ln>
        </p:spPr>
        <p:txBody>
          <a:bodyPr/>
          <a:lstStyle/>
          <a:p>
            <a:endParaRPr lang="zh-CN" altLang="en-US"/>
          </a:p>
        </p:txBody>
      </p:sp>
      <p:sp>
        <p:nvSpPr>
          <p:cNvPr id="354450" name="Oval 146"/>
          <p:cNvSpPr>
            <a:spLocks noChangeArrowheads="1"/>
          </p:cNvSpPr>
          <p:nvPr/>
        </p:nvSpPr>
        <p:spPr bwMode="auto">
          <a:xfrm>
            <a:off x="9126539" y="3757614"/>
            <a:ext cx="1157287" cy="1252537"/>
          </a:xfrm>
          <a:prstGeom prst="ellipse">
            <a:avLst/>
          </a:prstGeom>
          <a:solidFill>
            <a:srgbClr val="EAEAEA"/>
          </a:solidFill>
          <a:ln w="9525">
            <a:noFill/>
            <a:round/>
            <a:headEnd/>
            <a:tailEnd/>
          </a:ln>
        </p:spPr>
        <p:txBody>
          <a:bodyPr/>
          <a:lstStyle/>
          <a:p>
            <a:endParaRPr lang="zh-CN" altLang="en-US"/>
          </a:p>
        </p:txBody>
      </p:sp>
      <p:sp>
        <p:nvSpPr>
          <p:cNvPr id="354451" name="Oval 147"/>
          <p:cNvSpPr>
            <a:spLocks noChangeArrowheads="1"/>
          </p:cNvSpPr>
          <p:nvPr/>
        </p:nvSpPr>
        <p:spPr bwMode="auto">
          <a:xfrm>
            <a:off x="7392988" y="3371850"/>
            <a:ext cx="2379662" cy="1250950"/>
          </a:xfrm>
          <a:prstGeom prst="ellipse">
            <a:avLst/>
          </a:prstGeom>
          <a:solidFill>
            <a:srgbClr val="EAEAEA"/>
          </a:solidFill>
          <a:ln w="9525">
            <a:noFill/>
            <a:round/>
            <a:headEnd/>
            <a:tailEnd/>
          </a:ln>
        </p:spPr>
        <p:txBody>
          <a:bodyPr/>
          <a:lstStyle/>
          <a:p>
            <a:endParaRPr lang="zh-CN" altLang="en-US"/>
          </a:p>
        </p:txBody>
      </p:sp>
      <p:sp>
        <p:nvSpPr>
          <p:cNvPr id="354452" name="Text Box 148"/>
          <p:cNvSpPr txBox="1">
            <a:spLocks noChangeArrowheads="1"/>
          </p:cNvSpPr>
          <p:nvPr/>
        </p:nvSpPr>
        <p:spPr bwMode="auto">
          <a:xfrm>
            <a:off x="7606064" y="3600450"/>
            <a:ext cx="1864613" cy="707886"/>
          </a:xfrm>
          <a:prstGeom prst="rect">
            <a:avLst/>
          </a:prstGeom>
          <a:noFill/>
          <a:ln w="9525">
            <a:noFill/>
            <a:miter lim="800000"/>
            <a:headEnd/>
            <a:tailEnd/>
          </a:ln>
          <a:effectLst/>
        </p:spPr>
        <p:txBody>
          <a:bodyPr wrap="none">
            <a:spAutoFit/>
          </a:bodyPr>
          <a:lstStyle/>
          <a:p>
            <a:pPr algn="ctr"/>
            <a:r>
              <a:rPr kumimoji="1" lang="en-US" altLang="zh-CN" sz="2000">
                <a:solidFill>
                  <a:srgbClr val="333399"/>
                </a:solidFill>
                <a:latin typeface="Arial" charset="0"/>
              </a:rPr>
              <a:t>  </a:t>
            </a:r>
            <a:r>
              <a:rPr kumimoji="1" lang="zh-CN" altLang="en-US" sz="2000">
                <a:solidFill>
                  <a:srgbClr val="333399"/>
                </a:solidFill>
                <a:latin typeface="Arial" charset="0"/>
              </a:rPr>
              <a:t>虚拟互连网络</a:t>
            </a:r>
          </a:p>
          <a:p>
            <a:pPr algn="ctr"/>
            <a:r>
              <a:rPr kumimoji="1" lang="zh-CN" altLang="en-US" sz="2000">
                <a:solidFill>
                  <a:srgbClr val="333399"/>
                </a:solidFill>
                <a:latin typeface="Arial" charset="0"/>
              </a:rPr>
              <a:t>（互联网）</a:t>
            </a:r>
          </a:p>
        </p:txBody>
      </p:sp>
      <p:sp>
        <p:nvSpPr>
          <p:cNvPr id="149" name="灯片编号占位符 148"/>
          <p:cNvSpPr>
            <a:spLocks noGrp="1"/>
          </p:cNvSpPr>
          <p:nvPr>
            <p:ph type="sldNum" sz="quarter" idx="12"/>
          </p:nvPr>
        </p:nvSpPr>
        <p:spPr/>
        <p:txBody>
          <a:bodyPr/>
          <a:lstStyle/>
          <a:p>
            <a:fld id="{E4E48599-B357-448A-84B1-94919B60A458}" type="slidenum">
              <a:rPr lang="en-US" altLang="zh-CN" smtClean="0"/>
              <a:pPr/>
              <a:t>19</a:t>
            </a:fld>
            <a:endParaRPr lang="en-US" altLang="zh-CN"/>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ChangeArrowheads="1"/>
          </p:cNvSpPr>
          <p:nvPr>
            <p:ph type="title"/>
          </p:nvPr>
        </p:nvSpPr>
        <p:spPr>
          <a:xfrm>
            <a:off x="2495550" y="260350"/>
            <a:ext cx="7793038" cy="839788"/>
          </a:xfrm>
        </p:spPr>
        <p:txBody>
          <a:bodyPr/>
          <a:lstStyle/>
          <a:p>
            <a:pPr algn="ctr"/>
            <a:r>
              <a:rPr lang="en-US" altLang="zh-CN" sz="4000"/>
              <a:t>BGP </a:t>
            </a:r>
            <a:r>
              <a:rPr lang="zh-CN" altLang="en-US" sz="4000"/>
              <a:t>发言人交换路径向量 </a:t>
            </a:r>
          </a:p>
        </p:txBody>
      </p:sp>
      <p:sp>
        <p:nvSpPr>
          <p:cNvPr id="607235" name="Line 3"/>
          <p:cNvSpPr>
            <a:spLocks noChangeShapeType="1"/>
          </p:cNvSpPr>
          <p:nvPr/>
        </p:nvSpPr>
        <p:spPr bwMode="auto">
          <a:xfrm flipV="1">
            <a:off x="3387725" y="3625850"/>
            <a:ext cx="1225550" cy="534988"/>
          </a:xfrm>
          <a:prstGeom prst="line">
            <a:avLst/>
          </a:prstGeom>
          <a:noFill/>
          <a:ln w="28575">
            <a:solidFill>
              <a:srgbClr val="333399"/>
            </a:solidFill>
            <a:round/>
            <a:headEnd/>
            <a:tailEnd/>
          </a:ln>
          <a:effectLst/>
        </p:spPr>
        <p:txBody>
          <a:bodyPr/>
          <a:lstStyle/>
          <a:p>
            <a:endParaRPr lang="zh-CN" altLang="en-US"/>
          </a:p>
        </p:txBody>
      </p:sp>
      <p:sp>
        <p:nvSpPr>
          <p:cNvPr id="607236" name="Line 4"/>
          <p:cNvSpPr>
            <a:spLocks noChangeShapeType="1"/>
          </p:cNvSpPr>
          <p:nvPr/>
        </p:nvSpPr>
        <p:spPr bwMode="auto">
          <a:xfrm>
            <a:off x="3387725" y="4699001"/>
            <a:ext cx="1144588" cy="765175"/>
          </a:xfrm>
          <a:prstGeom prst="line">
            <a:avLst/>
          </a:prstGeom>
          <a:noFill/>
          <a:ln w="28575">
            <a:solidFill>
              <a:srgbClr val="333399"/>
            </a:solidFill>
            <a:round/>
            <a:headEnd/>
            <a:tailEnd/>
          </a:ln>
          <a:effectLst/>
        </p:spPr>
        <p:txBody>
          <a:bodyPr/>
          <a:lstStyle/>
          <a:p>
            <a:endParaRPr lang="zh-CN" altLang="en-US"/>
          </a:p>
        </p:txBody>
      </p:sp>
      <p:sp>
        <p:nvSpPr>
          <p:cNvPr id="607237" name="Line 5"/>
          <p:cNvSpPr>
            <a:spLocks noChangeShapeType="1"/>
          </p:cNvSpPr>
          <p:nvPr/>
        </p:nvSpPr>
        <p:spPr bwMode="auto">
          <a:xfrm flipV="1">
            <a:off x="6327775" y="3090864"/>
            <a:ext cx="1062038" cy="382587"/>
          </a:xfrm>
          <a:prstGeom prst="line">
            <a:avLst/>
          </a:prstGeom>
          <a:noFill/>
          <a:ln w="28575">
            <a:solidFill>
              <a:srgbClr val="333399"/>
            </a:solidFill>
            <a:round/>
            <a:headEnd/>
            <a:tailEnd/>
          </a:ln>
          <a:effectLst/>
        </p:spPr>
        <p:txBody>
          <a:bodyPr/>
          <a:lstStyle/>
          <a:p>
            <a:endParaRPr lang="zh-CN" altLang="en-US"/>
          </a:p>
        </p:txBody>
      </p:sp>
      <p:sp>
        <p:nvSpPr>
          <p:cNvPr id="607238" name="Line 6"/>
          <p:cNvSpPr>
            <a:spLocks noChangeShapeType="1"/>
          </p:cNvSpPr>
          <p:nvPr/>
        </p:nvSpPr>
        <p:spPr bwMode="auto">
          <a:xfrm>
            <a:off x="6246814" y="3625851"/>
            <a:ext cx="1062037" cy="460375"/>
          </a:xfrm>
          <a:prstGeom prst="line">
            <a:avLst/>
          </a:prstGeom>
          <a:noFill/>
          <a:ln w="28575">
            <a:solidFill>
              <a:srgbClr val="333399"/>
            </a:solidFill>
            <a:round/>
            <a:headEnd/>
            <a:tailEnd/>
          </a:ln>
          <a:effectLst/>
        </p:spPr>
        <p:txBody>
          <a:bodyPr/>
          <a:lstStyle/>
          <a:p>
            <a:endParaRPr lang="zh-CN" altLang="en-US"/>
          </a:p>
        </p:txBody>
      </p:sp>
      <p:sp>
        <p:nvSpPr>
          <p:cNvPr id="607239" name="Line 7"/>
          <p:cNvSpPr>
            <a:spLocks noChangeShapeType="1"/>
          </p:cNvSpPr>
          <p:nvPr/>
        </p:nvSpPr>
        <p:spPr bwMode="auto">
          <a:xfrm flipV="1">
            <a:off x="6327775" y="5003800"/>
            <a:ext cx="1062038" cy="382588"/>
          </a:xfrm>
          <a:prstGeom prst="line">
            <a:avLst/>
          </a:prstGeom>
          <a:noFill/>
          <a:ln w="28575">
            <a:solidFill>
              <a:srgbClr val="333399"/>
            </a:solidFill>
            <a:round/>
            <a:headEnd/>
            <a:tailEnd/>
          </a:ln>
          <a:effectLst/>
        </p:spPr>
        <p:txBody>
          <a:bodyPr/>
          <a:lstStyle/>
          <a:p>
            <a:endParaRPr lang="zh-CN" altLang="en-US"/>
          </a:p>
        </p:txBody>
      </p:sp>
      <p:sp>
        <p:nvSpPr>
          <p:cNvPr id="607240" name="Line 8"/>
          <p:cNvSpPr>
            <a:spLocks noChangeShapeType="1"/>
          </p:cNvSpPr>
          <p:nvPr/>
        </p:nvSpPr>
        <p:spPr bwMode="auto">
          <a:xfrm>
            <a:off x="6491288" y="5538788"/>
            <a:ext cx="0" cy="0"/>
          </a:xfrm>
          <a:prstGeom prst="line">
            <a:avLst/>
          </a:prstGeom>
          <a:noFill/>
          <a:ln w="9525">
            <a:solidFill>
              <a:schemeClr val="tx1"/>
            </a:solidFill>
            <a:round/>
            <a:headEnd/>
            <a:tailEnd/>
          </a:ln>
          <a:effectLst/>
        </p:spPr>
        <p:txBody>
          <a:bodyPr/>
          <a:lstStyle/>
          <a:p>
            <a:endParaRPr lang="zh-CN" altLang="en-US"/>
          </a:p>
        </p:txBody>
      </p:sp>
      <p:sp>
        <p:nvSpPr>
          <p:cNvPr id="607241" name="Line 9"/>
          <p:cNvSpPr>
            <a:spLocks noChangeShapeType="1"/>
          </p:cNvSpPr>
          <p:nvPr/>
        </p:nvSpPr>
        <p:spPr bwMode="auto">
          <a:xfrm>
            <a:off x="6327775" y="5694363"/>
            <a:ext cx="1062038" cy="304800"/>
          </a:xfrm>
          <a:prstGeom prst="line">
            <a:avLst/>
          </a:prstGeom>
          <a:noFill/>
          <a:ln w="28575">
            <a:solidFill>
              <a:srgbClr val="333399"/>
            </a:solidFill>
            <a:round/>
            <a:headEnd/>
            <a:tailEnd/>
          </a:ln>
          <a:effectLst/>
        </p:spPr>
        <p:txBody>
          <a:bodyPr/>
          <a:lstStyle/>
          <a:p>
            <a:endParaRPr lang="zh-CN" altLang="en-US"/>
          </a:p>
        </p:txBody>
      </p:sp>
      <p:sp>
        <p:nvSpPr>
          <p:cNvPr id="607242" name="Oval 10"/>
          <p:cNvSpPr>
            <a:spLocks noChangeArrowheads="1"/>
          </p:cNvSpPr>
          <p:nvPr/>
        </p:nvSpPr>
        <p:spPr bwMode="auto">
          <a:xfrm>
            <a:off x="4040188" y="3175001"/>
            <a:ext cx="2616200" cy="688975"/>
          </a:xfrm>
          <a:prstGeom prst="ellipse">
            <a:avLst/>
          </a:prstGeom>
          <a:solidFill>
            <a:srgbClr val="CCECFF"/>
          </a:solidFill>
          <a:ln w="9525">
            <a:solidFill>
              <a:schemeClr val="tx1"/>
            </a:solidFill>
            <a:round/>
            <a:headEnd/>
            <a:tailEnd/>
          </a:ln>
          <a:effectLst>
            <a:outerShdw dist="35921" dir="2700000" algn="ctr" rotWithShape="0">
              <a:schemeClr val="bg2"/>
            </a:outerShdw>
          </a:effectLst>
        </p:spPr>
        <p:txBody>
          <a:bodyPr wrap="none" anchor="ctr"/>
          <a:lstStyle/>
          <a:p>
            <a:pPr algn="ctr"/>
            <a:endParaRPr kumimoji="1" lang="zh-CN" altLang="zh-CN" sz="2000">
              <a:solidFill>
                <a:srgbClr val="333399"/>
              </a:solidFill>
              <a:latin typeface="Arial" charset="0"/>
            </a:endParaRPr>
          </a:p>
        </p:txBody>
      </p:sp>
      <p:sp>
        <p:nvSpPr>
          <p:cNvPr id="607243" name="Oval 11"/>
          <p:cNvSpPr>
            <a:spLocks noChangeArrowheads="1"/>
          </p:cNvSpPr>
          <p:nvPr/>
        </p:nvSpPr>
        <p:spPr bwMode="auto">
          <a:xfrm>
            <a:off x="4040188" y="5151439"/>
            <a:ext cx="2616200" cy="688975"/>
          </a:xfrm>
          <a:prstGeom prst="ellipse">
            <a:avLst/>
          </a:prstGeom>
          <a:solidFill>
            <a:srgbClr val="CCECFF"/>
          </a:solidFill>
          <a:ln w="9525">
            <a:solidFill>
              <a:schemeClr val="tx1"/>
            </a:solidFill>
            <a:round/>
            <a:headEnd/>
            <a:tailEnd/>
          </a:ln>
          <a:effectLst>
            <a:outerShdw dist="35921" dir="2700000" algn="ctr" rotWithShape="0">
              <a:schemeClr val="bg2"/>
            </a:outerShdw>
          </a:effectLst>
        </p:spPr>
        <p:txBody>
          <a:bodyPr wrap="none" anchor="ctr"/>
          <a:lstStyle/>
          <a:p>
            <a:pPr algn="ctr"/>
            <a:endParaRPr kumimoji="1" lang="zh-CN" altLang="zh-CN" sz="2000">
              <a:solidFill>
                <a:srgbClr val="333399"/>
              </a:solidFill>
              <a:latin typeface="Arial" charset="0"/>
            </a:endParaRPr>
          </a:p>
        </p:txBody>
      </p:sp>
      <p:sp>
        <p:nvSpPr>
          <p:cNvPr id="607244" name="Oval 12"/>
          <p:cNvSpPr>
            <a:spLocks noChangeArrowheads="1"/>
          </p:cNvSpPr>
          <p:nvPr/>
        </p:nvSpPr>
        <p:spPr bwMode="auto">
          <a:xfrm>
            <a:off x="1752600" y="3933826"/>
            <a:ext cx="2368550" cy="1147763"/>
          </a:xfrm>
          <a:prstGeom prst="ellipse">
            <a:avLst/>
          </a:prstGeom>
          <a:solidFill>
            <a:srgbClr val="FFCCFF"/>
          </a:solidFill>
          <a:ln w="9525">
            <a:solidFill>
              <a:schemeClr val="tx1"/>
            </a:solidFill>
            <a:round/>
            <a:headEnd/>
            <a:tailEnd/>
          </a:ln>
          <a:effectLst>
            <a:outerShdw dist="35921" dir="2700000" algn="ctr" rotWithShape="0">
              <a:schemeClr val="bg2"/>
            </a:outerShdw>
          </a:effectLst>
        </p:spPr>
        <p:txBody>
          <a:bodyPr wrap="none" anchor="ctr"/>
          <a:lstStyle/>
          <a:p>
            <a:pPr algn="ctr"/>
            <a:endParaRPr kumimoji="1" lang="zh-CN" altLang="zh-CN" sz="2000">
              <a:solidFill>
                <a:srgbClr val="333399"/>
              </a:solidFill>
              <a:latin typeface="Arial" charset="0"/>
            </a:endParaRPr>
          </a:p>
        </p:txBody>
      </p:sp>
      <p:grpSp>
        <p:nvGrpSpPr>
          <p:cNvPr id="607245" name="Group 13"/>
          <p:cNvGrpSpPr>
            <a:grpSpLocks/>
          </p:cNvGrpSpPr>
          <p:nvPr/>
        </p:nvGrpSpPr>
        <p:grpSpPr bwMode="auto">
          <a:xfrm>
            <a:off x="6981825" y="2708275"/>
            <a:ext cx="3290888" cy="1784350"/>
            <a:chOff x="3438" y="1706"/>
            <a:chExt cx="2073" cy="1124"/>
          </a:xfrm>
        </p:grpSpPr>
        <p:sp>
          <p:nvSpPr>
            <p:cNvPr id="607246" name="Oval 14"/>
            <p:cNvSpPr>
              <a:spLocks noChangeArrowheads="1"/>
            </p:cNvSpPr>
            <p:nvPr/>
          </p:nvSpPr>
          <p:spPr bwMode="auto">
            <a:xfrm>
              <a:off x="3452" y="1706"/>
              <a:ext cx="2059" cy="531"/>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pPr algn="ctr"/>
              <a:endParaRPr kumimoji="1" lang="zh-CN" altLang="zh-CN" sz="2000" baseline="-25000">
                <a:solidFill>
                  <a:srgbClr val="333399"/>
                </a:solidFill>
                <a:latin typeface="Arial" charset="0"/>
              </a:endParaRPr>
            </a:p>
          </p:txBody>
        </p:sp>
        <p:sp>
          <p:nvSpPr>
            <p:cNvPr id="607247" name="Oval 15"/>
            <p:cNvSpPr>
              <a:spLocks noChangeArrowheads="1"/>
            </p:cNvSpPr>
            <p:nvPr/>
          </p:nvSpPr>
          <p:spPr bwMode="auto">
            <a:xfrm>
              <a:off x="3438" y="2301"/>
              <a:ext cx="2059" cy="529"/>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pPr algn="ctr"/>
              <a:endParaRPr kumimoji="1" lang="zh-CN" altLang="zh-CN" sz="2000" baseline="-25000">
                <a:solidFill>
                  <a:srgbClr val="333399"/>
                </a:solidFill>
                <a:latin typeface="Arial" charset="0"/>
              </a:endParaRPr>
            </a:p>
          </p:txBody>
        </p:sp>
      </p:grpSp>
      <p:sp>
        <p:nvSpPr>
          <p:cNvPr id="607248" name="Oval 16"/>
          <p:cNvSpPr>
            <a:spLocks noChangeArrowheads="1"/>
          </p:cNvSpPr>
          <p:nvPr/>
        </p:nvSpPr>
        <p:spPr bwMode="auto">
          <a:xfrm>
            <a:off x="6981826" y="4597400"/>
            <a:ext cx="3268663" cy="839788"/>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pPr algn="ctr"/>
            <a:endParaRPr kumimoji="1" lang="zh-CN" altLang="zh-CN" sz="2000">
              <a:solidFill>
                <a:srgbClr val="333399"/>
              </a:solidFill>
              <a:latin typeface="Arial" charset="0"/>
            </a:endParaRPr>
          </a:p>
        </p:txBody>
      </p:sp>
      <p:sp>
        <p:nvSpPr>
          <p:cNvPr id="607249" name="Oval 17"/>
          <p:cNvSpPr>
            <a:spLocks noChangeArrowheads="1"/>
          </p:cNvSpPr>
          <p:nvPr/>
        </p:nvSpPr>
        <p:spPr bwMode="auto">
          <a:xfrm>
            <a:off x="6981826" y="5538788"/>
            <a:ext cx="3268663" cy="842962"/>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pPr algn="ctr"/>
            <a:endParaRPr kumimoji="1" lang="zh-CN" altLang="zh-CN" sz="2000">
              <a:solidFill>
                <a:srgbClr val="333399"/>
              </a:solidFill>
              <a:latin typeface="Arial" charset="0"/>
            </a:endParaRPr>
          </a:p>
        </p:txBody>
      </p:sp>
      <p:sp>
        <p:nvSpPr>
          <p:cNvPr id="607250" name="Text Box 18"/>
          <p:cNvSpPr txBox="1">
            <a:spLocks noChangeArrowheads="1"/>
          </p:cNvSpPr>
          <p:nvPr/>
        </p:nvSpPr>
        <p:spPr bwMode="auto">
          <a:xfrm>
            <a:off x="2351089" y="4149725"/>
            <a:ext cx="1135247" cy="707886"/>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主干网</a:t>
            </a:r>
          </a:p>
          <a:p>
            <a:r>
              <a:rPr kumimoji="1" lang="zh-CN" altLang="en-US" sz="2000">
                <a:solidFill>
                  <a:srgbClr val="333399"/>
                </a:solidFill>
                <a:latin typeface="Arial" charset="0"/>
              </a:rPr>
              <a:t>（</a:t>
            </a:r>
            <a:r>
              <a:rPr kumimoji="1" lang="en-US" altLang="zh-CN" sz="2000">
                <a:solidFill>
                  <a:srgbClr val="333399"/>
                </a:solidFill>
                <a:latin typeface="Arial" charset="0"/>
              </a:rPr>
              <a:t>AS</a:t>
            </a:r>
            <a:r>
              <a:rPr kumimoji="1" lang="en-US" altLang="zh-CN" sz="2000" baseline="-25000">
                <a:solidFill>
                  <a:srgbClr val="333399"/>
                </a:solidFill>
                <a:latin typeface="Arial" charset="0"/>
              </a:rPr>
              <a:t>1</a:t>
            </a:r>
            <a:r>
              <a:rPr kumimoji="1" lang="zh-CN" altLang="en-US" sz="2000">
                <a:solidFill>
                  <a:srgbClr val="333399"/>
                </a:solidFill>
                <a:latin typeface="Arial" charset="0"/>
              </a:rPr>
              <a:t>）</a:t>
            </a:r>
          </a:p>
        </p:txBody>
      </p:sp>
      <p:sp>
        <p:nvSpPr>
          <p:cNvPr id="607251" name="Text Box 19"/>
          <p:cNvSpPr txBox="1">
            <a:spLocks noChangeArrowheads="1"/>
          </p:cNvSpPr>
          <p:nvPr/>
        </p:nvSpPr>
        <p:spPr bwMode="auto">
          <a:xfrm>
            <a:off x="4765676" y="3168651"/>
            <a:ext cx="1173163" cy="701675"/>
          </a:xfrm>
          <a:prstGeom prst="rect">
            <a:avLst/>
          </a:prstGeom>
          <a:noFill/>
          <a:ln w="9525">
            <a:noFill/>
            <a:miter lim="800000"/>
            <a:headEnd/>
            <a:tailEnd/>
          </a:ln>
          <a:effectLst/>
        </p:spPr>
        <p:txBody>
          <a:bodyPr wrap="none">
            <a:spAutoFit/>
          </a:bodyPr>
          <a:lstStyle/>
          <a:p>
            <a:pPr algn="ctr"/>
            <a:r>
              <a:rPr kumimoji="1" lang="zh-CN" altLang="en-US" sz="2000">
                <a:solidFill>
                  <a:srgbClr val="333399"/>
                </a:solidFill>
                <a:latin typeface="Arial" charset="0"/>
              </a:rPr>
              <a:t>地区 </a:t>
            </a:r>
            <a:r>
              <a:rPr kumimoji="1" lang="en-US" altLang="zh-CN" sz="2000">
                <a:solidFill>
                  <a:srgbClr val="333399"/>
                </a:solidFill>
                <a:latin typeface="Arial" charset="0"/>
              </a:rPr>
              <a:t>ISP</a:t>
            </a:r>
          </a:p>
          <a:p>
            <a:pPr algn="ctr"/>
            <a:r>
              <a:rPr kumimoji="1" lang="zh-CN" altLang="en-US" sz="2000">
                <a:solidFill>
                  <a:srgbClr val="333399"/>
                </a:solidFill>
                <a:latin typeface="Arial" charset="0"/>
              </a:rPr>
              <a:t>（</a:t>
            </a:r>
            <a:r>
              <a:rPr kumimoji="1" lang="en-US" altLang="zh-CN" sz="2000">
                <a:solidFill>
                  <a:srgbClr val="333399"/>
                </a:solidFill>
                <a:latin typeface="Arial" charset="0"/>
              </a:rPr>
              <a:t>AS</a:t>
            </a:r>
            <a:r>
              <a:rPr kumimoji="1" lang="en-US" altLang="zh-CN" sz="2000" baseline="-25000">
                <a:solidFill>
                  <a:srgbClr val="333399"/>
                </a:solidFill>
                <a:latin typeface="Arial" charset="0"/>
              </a:rPr>
              <a:t>2</a:t>
            </a:r>
            <a:r>
              <a:rPr kumimoji="1" lang="zh-CN" altLang="en-US" sz="2000">
                <a:solidFill>
                  <a:srgbClr val="333399"/>
                </a:solidFill>
                <a:latin typeface="Arial" charset="0"/>
              </a:rPr>
              <a:t>）</a:t>
            </a:r>
          </a:p>
        </p:txBody>
      </p:sp>
      <p:sp>
        <p:nvSpPr>
          <p:cNvPr id="607252" name="Text Box 20"/>
          <p:cNvSpPr txBox="1">
            <a:spLocks noChangeArrowheads="1"/>
          </p:cNvSpPr>
          <p:nvPr/>
        </p:nvSpPr>
        <p:spPr bwMode="auto">
          <a:xfrm>
            <a:off x="4765676" y="5145088"/>
            <a:ext cx="1173163" cy="703262"/>
          </a:xfrm>
          <a:prstGeom prst="rect">
            <a:avLst/>
          </a:prstGeom>
          <a:noFill/>
          <a:ln w="9525">
            <a:noFill/>
            <a:miter lim="800000"/>
            <a:headEnd/>
            <a:tailEnd/>
          </a:ln>
          <a:effectLst/>
        </p:spPr>
        <p:txBody>
          <a:bodyPr wrap="none">
            <a:spAutoFit/>
          </a:bodyPr>
          <a:lstStyle/>
          <a:p>
            <a:pPr algn="ctr"/>
            <a:r>
              <a:rPr kumimoji="1" lang="zh-CN" altLang="en-US" sz="2000">
                <a:solidFill>
                  <a:srgbClr val="333399"/>
                </a:solidFill>
                <a:latin typeface="Arial" charset="0"/>
              </a:rPr>
              <a:t>地区 </a:t>
            </a:r>
            <a:r>
              <a:rPr kumimoji="1" lang="en-US" altLang="zh-CN" sz="2000">
                <a:solidFill>
                  <a:srgbClr val="333399"/>
                </a:solidFill>
                <a:latin typeface="Arial" charset="0"/>
              </a:rPr>
              <a:t>ISP</a:t>
            </a:r>
          </a:p>
          <a:p>
            <a:pPr algn="ctr"/>
            <a:r>
              <a:rPr kumimoji="1" lang="zh-CN" altLang="en-US" sz="2000">
                <a:solidFill>
                  <a:srgbClr val="333399"/>
                </a:solidFill>
                <a:latin typeface="Arial" charset="0"/>
              </a:rPr>
              <a:t>（</a:t>
            </a:r>
            <a:r>
              <a:rPr kumimoji="1" lang="en-US" altLang="zh-CN" sz="2000">
                <a:solidFill>
                  <a:srgbClr val="333399"/>
                </a:solidFill>
                <a:latin typeface="Arial" charset="0"/>
              </a:rPr>
              <a:t>AS</a:t>
            </a:r>
            <a:r>
              <a:rPr kumimoji="1" lang="en-US" altLang="zh-CN" sz="2000" baseline="-25000">
                <a:solidFill>
                  <a:srgbClr val="333399"/>
                </a:solidFill>
                <a:latin typeface="Arial" charset="0"/>
              </a:rPr>
              <a:t>3</a:t>
            </a:r>
            <a:r>
              <a:rPr kumimoji="1" lang="zh-CN" altLang="en-US" sz="2000">
                <a:solidFill>
                  <a:srgbClr val="333399"/>
                </a:solidFill>
                <a:latin typeface="Arial" charset="0"/>
              </a:rPr>
              <a:t>）</a:t>
            </a:r>
          </a:p>
        </p:txBody>
      </p:sp>
      <p:sp>
        <p:nvSpPr>
          <p:cNvPr id="607253" name="Text Box 21"/>
          <p:cNvSpPr txBox="1">
            <a:spLocks noChangeArrowheads="1"/>
          </p:cNvSpPr>
          <p:nvPr/>
        </p:nvSpPr>
        <p:spPr bwMode="auto">
          <a:xfrm>
            <a:off x="7583488" y="2762251"/>
            <a:ext cx="2112962" cy="703263"/>
          </a:xfrm>
          <a:prstGeom prst="rect">
            <a:avLst/>
          </a:prstGeom>
          <a:noFill/>
          <a:ln w="9525">
            <a:noFill/>
            <a:miter lim="800000"/>
            <a:headEnd/>
            <a:tailEnd/>
          </a:ln>
          <a:effectLst/>
        </p:spPr>
        <p:txBody>
          <a:bodyPr wrap="none">
            <a:spAutoFit/>
          </a:bodyPr>
          <a:lstStyle/>
          <a:p>
            <a:pPr algn="ctr"/>
            <a:r>
              <a:rPr kumimoji="1" lang="zh-CN" altLang="en-US" sz="2000">
                <a:solidFill>
                  <a:srgbClr val="333399"/>
                </a:solidFill>
                <a:latin typeface="Arial" charset="0"/>
              </a:rPr>
              <a:t>本地 </a:t>
            </a:r>
            <a:r>
              <a:rPr kumimoji="1" lang="en-US" altLang="zh-CN" sz="2000">
                <a:solidFill>
                  <a:srgbClr val="333399"/>
                </a:solidFill>
                <a:latin typeface="Arial" charset="0"/>
              </a:rPr>
              <a:t>ISP</a:t>
            </a:r>
            <a:r>
              <a:rPr kumimoji="1" lang="zh-CN" altLang="en-US" sz="2000">
                <a:solidFill>
                  <a:srgbClr val="333399"/>
                </a:solidFill>
                <a:latin typeface="Arial" charset="0"/>
              </a:rPr>
              <a:t>（</a:t>
            </a:r>
            <a:r>
              <a:rPr kumimoji="1" lang="en-US" altLang="zh-CN" sz="2000">
                <a:solidFill>
                  <a:srgbClr val="333399"/>
                </a:solidFill>
                <a:latin typeface="Arial" charset="0"/>
              </a:rPr>
              <a:t>AS</a:t>
            </a:r>
            <a:r>
              <a:rPr kumimoji="1" lang="en-US" altLang="zh-CN" sz="2000" baseline="-25000">
                <a:solidFill>
                  <a:srgbClr val="333399"/>
                </a:solidFill>
                <a:latin typeface="Arial" charset="0"/>
              </a:rPr>
              <a:t>4</a:t>
            </a:r>
            <a:r>
              <a:rPr kumimoji="1" lang="zh-CN" altLang="en-US" sz="2000">
                <a:solidFill>
                  <a:srgbClr val="333399"/>
                </a:solidFill>
                <a:latin typeface="Arial" charset="0"/>
              </a:rPr>
              <a:t>）</a:t>
            </a:r>
          </a:p>
          <a:p>
            <a:pPr algn="ctr"/>
            <a:r>
              <a:rPr kumimoji="1" lang="en-US" altLang="zh-CN" sz="2000">
                <a:solidFill>
                  <a:srgbClr val="333399"/>
                </a:solidFill>
                <a:latin typeface="Arial" charset="0"/>
              </a:rPr>
              <a:t>N</a:t>
            </a:r>
            <a:r>
              <a:rPr kumimoji="1" lang="en-US" altLang="zh-CN" sz="2000" baseline="-25000">
                <a:solidFill>
                  <a:srgbClr val="333399"/>
                </a:solidFill>
                <a:latin typeface="Arial" charset="0"/>
              </a:rPr>
              <a:t>1</a:t>
            </a:r>
            <a:r>
              <a:rPr kumimoji="1" lang="zh-CN" altLang="en-US" sz="2000">
                <a:solidFill>
                  <a:srgbClr val="333399"/>
                </a:solidFill>
                <a:latin typeface="Arial" charset="0"/>
              </a:rPr>
              <a:t>， </a:t>
            </a:r>
            <a:r>
              <a:rPr kumimoji="1" lang="en-US" altLang="zh-CN" sz="2000">
                <a:solidFill>
                  <a:srgbClr val="333399"/>
                </a:solidFill>
                <a:latin typeface="Arial" charset="0"/>
              </a:rPr>
              <a:t>N</a:t>
            </a:r>
            <a:r>
              <a:rPr kumimoji="1" lang="en-US" altLang="zh-CN" sz="2000" baseline="-25000">
                <a:solidFill>
                  <a:srgbClr val="333399"/>
                </a:solidFill>
                <a:latin typeface="Arial" charset="0"/>
              </a:rPr>
              <a:t>2</a:t>
            </a:r>
            <a:endParaRPr kumimoji="1" lang="en-US" altLang="zh-CN" sz="2000">
              <a:solidFill>
                <a:srgbClr val="333399"/>
              </a:solidFill>
              <a:latin typeface="Arial" charset="0"/>
            </a:endParaRPr>
          </a:p>
        </p:txBody>
      </p:sp>
      <p:sp>
        <p:nvSpPr>
          <p:cNvPr id="607254" name="Text Box 22"/>
          <p:cNvSpPr txBox="1">
            <a:spLocks noChangeArrowheads="1"/>
          </p:cNvSpPr>
          <p:nvPr/>
        </p:nvSpPr>
        <p:spPr bwMode="auto">
          <a:xfrm>
            <a:off x="7550794" y="3721100"/>
            <a:ext cx="2132315" cy="707886"/>
          </a:xfrm>
          <a:prstGeom prst="rect">
            <a:avLst/>
          </a:prstGeom>
          <a:noFill/>
          <a:ln w="9525">
            <a:noFill/>
            <a:miter lim="800000"/>
            <a:headEnd/>
            <a:tailEnd/>
          </a:ln>
          <a:effectLst/>
        </p:spPr>
        <p:txBody>
          <a:bodyPr wrap="none">
            <a:spAutoFit/>
          </a:bodyPr>
          <a:lstStyle/>
          <a:p>
            <a:pPr algn="ctr"/>
            <a:r>
              <a:rPr kumimoji="1" lang="zh-CN" altLang="en-US" sz="2000">
                <a:solidFill>
                  <a:srgbClr val="333399"/>
                </a:solidFill>
                <a:latin typeface="Arial" charset="0"/>
              </a:rPr>
              <a:t>本地 </a:t>
            </a:r>
            <a:r>
              <a:rPr kumimoji="1" lang="en-US" altLang="zh-CN" sz="2000">
                <a:solidFill>
                  <a:srgbClr val="333399"/>
                </a:solidFill>
                <a:latin typeface="Arial" charset="0"/>
              </a:rPr>
              <a:t>ISP</a:t>
            </a:r>
            <a:r>
              <a:rPr kumimoji="1" lang="zh-CN" altLang="en-US" sz="2000">
                <a:solidFill>
                  <a:srgbClr val="333399"/>
                </a:solidFill>
                <a:latin typeface="Arial" charset="0"/>
              </a:rPr>
              <a:t>（</a:t>
            </a:r>
            <a:r>
              <a:rPr kumimoji="1" lang="en-US" altLang="zh-CN" sz="2000">
                <a:solidFill>
                  <a:srgbClr val="333399"/>
                </a:solidFill>
                <a:latin typeface="Arial" charset="0"/>
              </a:rPr>
              <a:t>AS</a:t>
            </a:r>
            <a:r>
              <a:rPr kumimoji="1" lang="en-US" altLang="zh-CN" sz="2000" baseline="-25000">
                <a:solidFill>
                  <a:srgbClr val="333399"/>
                </a:solidFill>
                <a:latin typeface="Arial" charset="0"/>
              </a:rPr>
              <a:t>5</a:t>
            </a:r>
            <a:r>
              <a:rPr kumimoji="1" lang="zh-CN" altLang="en-US" sz="2000">
                <a:solidFill>
                  <a:srgbClr val="333399"/>
                </a:solidFill>
                <a:latin typeface="Arial" charset="0"/>
              </a:rPr>
              <a:t>）</a:t>
            </a:r>
          </a:p>
          <a:p>
            <a:pPr algn="ctr"/>
            <a:r>
              <a:rPr kumimoji="1" lang="en-US" altLang="zh-CN" sz="2000">
                <a:solidFill>
                  <a:srgbClr val="333399"/>
                </a:solidFill>
                <a:latin typeface="Arial" charset="0"/>
              </a:rPr>
              <a:t>N</a:t>
            </a:r>
            <a:r>
              <a:rPr kumimoji="1" lang="en-US" altLang="zh-CN" sz="2000" baseline="-25000">
                <a:solidFill>
                  <a:srgbClr val="333399"/>
                </a:solidFill>
                <a:latin typeface="Arial" charset="0"/>
              </a:rPr>
              <a:t>3</a:t>
            </a:r>
            <a:r>
              <a:rPr kumimoji="1" lang="zh-CN" altLang="en-US" sz="2000">
                <a:solidFill>
                  <a:srgbClr val="333399"/>
                </a:solidFill>
                <a:latin typeface="Arial" charset="0"/>
              </a:rPr>
              <a:t>， </a:t>
            </a:r>
            <a:r>
              <a:rPr kumimoji="1" lang="en-US" altLang="zh-CN" sz="2000">
                <a:solidFill>
                  <a:srgbClr val="333399"/>
                </a:solidFill>
                <a:latin typeface="Arial" charset="0"/>
              </a:rPr>
              <a:t>N</a:t>
            </a:r>
            <a:r>
              <a:rPr kumimoji="1" lang="en-US" altLang="zh-CN" sz="2000" baseline="-25000">
                <a:solidFill>
                  <a:srgbClr val="333399"/>
                </a:solidFill>
                <a:latin typeface="Arial" charset="0"/>
              </a:rPr>
              <a:t>4</a:t>
            </a:r>
            <a:endParaRPr kumimoji="1" lang="en-US" altLang="zh-CN" sz="2000">
              <a:solidFill>
                <a:srgbClr val="333399"/>
              </a:solidFill>
              <a:latin typeface="Arial" charset="0"/>
            </a:endParaRPr>
          </a:p>
        </p:txBody>
      </p:sp>
      <p:grpSp>
        <p:nvGrpSpPr>
          <p:cNvPr id="607255" name="Group 23"/>
          <p:cNvGrpSpPr>
            <a:grpSpLocks/>
          </p:cNvGrpSpPr>
          <p:nvPr/>
        </p:nvGrpSpPr>
        <p:grpSpPr bwMode="auto">
          <a:xfrm>
            <a:off x="7559676" y="4646613"/>
            <a:ext cx="2130425" cy="1682750"/>
            <a:chOff x="3802" y="2927"/>
            <a:chExt cx="1342" cy="1060"/>
          </a:xfrm>
        </p:grpSpPr>
        <p:sp>
          <p:nvSpPr>
            <p:cNvPr id="607256" name="Text Box 24"/>
            <p:cNvSpPr txBox="1">
              <a:spLocks noChangeArrowheads="1"/>
            </p:cNvSpPr>
            <p:nvPr/>
          </p:nvSpPr>
          <p:spPr bwMode="auto">
            <a:xfrm>
              <a:off x="3802" y="2927"/>
              <a:ext cx="1331" cy="442"/>
            </a:xfrm>
            <a:prstGeom prst="rect">
              <a:avLst/>
            </a:prstGeom>
            <a:noFill/>
            <a:ln w="9525">
              <a:noFill/>
              <a:miter lim="800000"/>
              <a:headEnd/>
              <a:tailEnd/>
            </a:ln>
            <a:effectLst/>
          </p:spPr>
          <p:txBody>
            <a:bodyPr wrap="none">
              <a:spAutoFit/>
            </a:bodyPr>
            <a:lstStyle/>
            <a:p>
              <a:pPr algn="ctr"/>
              <a:r>
                <a:rPr kumimoji="1" lang="zh-CN" altLang="en-US" sz="2000">
                  <a:solidFill>
                    <a:srgbClr val="333399"/>
                  </a:solidFill>
                  <a:latin typeface="Arial" charset="0"/>
                </a:rPr>
                <a:t>本地 </a:t>
              </a:r>
              <a:r>
                <a:rPr kumimoji="1" lang="en-US" altLang="zh-CN" sz="2000">
                  <a:solidFill>
                    <a:srgbClr val="333399"/>
                  </a:solidFill>
                  <a:latin typeface="Arial" charset="0"/>
                </a:rPr>
                <a:t>ISP</a:t>
              </a:r>
              <a:r>
                <a:rPr kumimoji="1" lang="zh-CN" altLang="en-US" sz="2000">
                  <a:solidFill>
                    <a:srgbClr val="333399"/>
                  </a:solidFill>
                  <a:latin typeface="Arial" charset="0"/>
                </a:rPr>
                <a:t>（</a:t>
              </a:r>
              <a:r>
                <a:rPr kumimoji="1" lang="en-US" altLang="zh-CN" sz="2000">
                  <a:solidFill>
                    <a:srgbClr val="333399"/>
                  </a:solidFill>
                  <a:latin typeface="Arial" charset="0"/>
                </a:rPr>
                <a:t>AS</a:t>
              </a:r>
              <a:r>
                <a:rPr kumimoji="1" lang="en-US" altLang="zh-CN" sz="2000" baseline="-25000">
                  <a:solidFill>
                    <a:srgbClr val="333399"/>
                  </a:solidFill>
                  <a:latin typeface="Arial" charset="0"/>
                </a:rPr>
                <a:t>6</a:t>
              </a:r>
              <a:r>
                <a:rPr kumimoji="1" lang="zh-CN" altLang="en-US" sz="2000">
                  <a:solidFill>
                    <a:srgbClr val="333399"/>
                  </a:solidFill>
                  <a:latin typeface="Arial" charset="0"/>
                </a:rPr>
                <a:t>）</a:t>
              </a:r>
            </a:p>
            <a:p>
              <a:pPr algn="ctr"/>
              <a:r>
                <a:rPr kumimoji="1" lang="en-US" altLang="zh-CN" sz="2000">
                  <a:solidFill>
                    <a:srgbClr val="333399"/>
                  </a:solidFill>
                  <a:latin typeface="Arial" charset="0"/>
                </a:rPr>
                <a:t>N</a:t>
              </a:r>
              <a:r>
                <a:rPr kumimoji="1" lang="en-US" altLang="zh-CN" sz="2000" baseline="-25000">
                  <a:solidFill>
                    <a:srgbClr val="333399"/>
                  </a:solidFill>
                  <a:latin typeface="Arial" charset="0"/>
                </a:rPr>
                <a:t>5</a:t>
              </a:r>
              <a:endParaRPr kumimoji="1" lang="en-US" altLang="zh-CN" sz="2000">
                <a:solidFill>
                  <a:srgbClr val="333399"/>
                </a:solidFill>
                <a:latin typeface="Arial" charset="0"/>
              </a:endParaRPr>
            </a:p>
          </p:txBody>
        </p:sp>
        <p:sp>
          <p:nvSpPr>
            <p:cNvPr id="607257" name="Text Box 25"/>
            <p:cNvSpPr txBox="1">
              <a:spLocks noChangeArrowheads="1"/>
            </p:cNvSpPr>
            <p:nvPr/>
          </p:nvSpPr>
          <p:spPr bwMode="auto">
            <a:xfrm>
              <a:off x="3813" y="3545"/>
              <a:ext cx="1331" cy="442"/>
            </a:xfrm>
            <a:prstGeom prst="rect">
              <a:avLst/>
            </a:prstGeom>
            <a:noFill/>
            <a:ln w="9525">
              <a:noFill/>
              <a:miter lim="800000"/>
              <a:headEnd/>
              <a:tailEnd/>
            </a:ln>
            <a:effectLst/>
          </p:spPr>
          <p:txBody>
            <a:bodyPr wrap="none">
              <a:spAutoFit/>
            </a:bodyPr>
            <a:lstStyle/>
            <a:p>
              <a:pPr algn="ctr"/>
              <a:r>
                <a:rPr kumimoji="1" lang="zh-CN" altLang="en-US" sz="2000">
                  <a:solidFill>
                    <a:srgbClr val="333399"/>
                  </a:solidFill>
                  <a:latin typeface="Arial" charset="0"/>
                </a:rPr>
                <a:t>本地 </a:t>
              </a:r>
              <a:r>
                <a:rPr kumimoji="1" lang="en-US" altLang="zh-CN" sz="2000">
                  <a:solidFill>
                    <a:srgbClr val="333399"/>
                  </a:solidFill>
                  <a:latin typeface="Arial" charset="0"/>
                </a:rPr>
                <a:t>ISP</a:t>
              </a:r>
              <a:r>
                <a:rPr kumimoji="1" lang="zh-CN" altLang="en-US" sz="2000">
                  <a:solidFill>
                    <a:srgbClr val="333399"/>
                  </a:solidFill>
                  <a:latin typeface="Arial" charset="0"/>
                </a:rPr>
                <a:t>（</a:t>
              </a:r>
              <a:r>
                <a:rPr kumimoji="1" lang="en-US" altLang="zh-CN" sz="2000">
                  <a:solidFill>
                    <a:srgbClr val="333399"/>
                  </a:solidFill>
                  <a:latin typeface="Arial" charset="0"/>
                </a:rPr>
                <a:t>AS</a:t>
              </a:r>
              <a:r>
                <a:rPr kumimoji="1" lang="en-US" altLang="zh-CN" sz="2000" baseline="-25000">
                  <a:solidFill>
                    <a:srgbClr val="333399"/>
                  </a:solidFill>
                  <a:latin typeface="Arial" charset="0"/>
                </a:rPr>
                <a:t>7</a:t>
              </a:r>
              <a:r>
                <a:rPr kumimoji="1" lang="zh-CN" altLang="en-US" sz="2000">
                  <a:solidFill>
                    <a:srgbClr val="333399"/>
                  </a:solidFill>
                  <a:latin typeface="Arial" charset="0"/>
                </a:rPr>
                <a:t>）</a:t>
              </a:r>
            </a:p>
            <a:p>
              <a:pPr algn="ctr"/>
              <a:r>
                <a:rPr kumimoji="1" lang="en-US" altLang="zh-CN" sz="2000">
                  <a:solidFill>
                    <a:srgbClr val="333399"/>
                  </a:solidFill>
                  <a:latin typeface="Arial" charset="0"/>
                </a:rPr>
                <a:t>N</a:t>
              </a:r>
              <a:r>
                <a:rPr kumimoji="1" lang="en-US" altLang="zh-CN" sz="2000" baseline="-25000">
                  <a:solidFill>
                    <a:srgbClr val="333399"/>
                  </a:solidFill>
                  <a:latin typeface="Arial" charset="0"/>
                </a:rPr>
                <a:t>6</a:t>
              </a:r>
              <a:r>
                <a:rPr kumimoji="1" lang="zh-CN" altLang="en-US" sz="2000">
                  <a:solidFill>
                    <a:srgbClr val="333399"/>
                  </a:solidFill>
                  <a:latin typeface="Arial" charset="0"/>
                </a:rPr>
                <a:t>， </a:t>
              </a:r>
              <a:r>
                <a:rPr kumimoji="1" lang="en-US" altLang="zh-CN" sz="2000">
                  <a:solidFill>
                    <a:srgbClr val="333399"/>
                  </a:solidFill>
                  <a:latin typeface="Arial" charset="0"/>
                </a:rPr>
                <a:t>N</a:t>
              </a:r>
              <a:r>
                <a:rPr kumimoji="1" lang="en-US" altLang="zh-CN" sz="2000" baseline="-25000">
                  <a:solidFill>
                    <a:srgbClr val="333399"/>
                  </a:solidFill>
                  <a:latin typeface="Arial" charset="0"/>
                </a:rPr>
                <a:t>7</a:t>
              </a:r>
              <a:endParaRPr kumimoji="1" lang="en-US" altLang="zh-CN" sz="2000">
                <a:solidFill>
                  <a:srgbClr val="333399"/>
                </a:solidFill>
                <a:latin typeface="Arial" charset="0"/>
              </a:endParaRPr>
            </a:p>
          </p:txBody>
        </p:sp>
      </p:grpSp>
      <p:sp>
        <p:nvSpPr>
          <p:cNvPr id="607258" name="Text Box 26"/>
          <p:cNvSpPr txBox="1">
            <a:spLocks noChangeArrowheads="1"/>
          </p:cNvSpPr>
          <p:nvPr/>
        </p:nvSpPr>
        <p:spPr bwMode="auto">
          <a:xfrm>
            <a:off x="2135188" y="1393826"/>
            <a:ext cx="8229600" cy="955675"/>
          </a:xfrm>
          <a:prstGeom prst="rect">
            <a:avLst/>
          </a:prstGeom>
          <a:solidFill>
            <a:srgbClr val="FFFF99"/>
          </a:solidFill>
          <a:ln w="9525">
            <a:solidFill>
              <a:srgbClr val="333399"/>
            </a:solidFill>
            <a:miter lim="800000"/>
            <a:headEnd/>
            <a:tailEnd/>
          </a:ln>
          <a:effectLst/>
        </p:spPr>
        <p:txBody>
          <a:bodyPr>
            <a:spAutoFit/>
          </a:bodyPr>
          <a:lstStyle/>
          <a:p>
            <a:r>
              <a:rPr lang="zh-CN" altLang="en-US">
                <a:solidFill>
                  <a:srgbClr val="333399"/>
                </a:solidFill>
                <a:latin typeface="Arial" charset="0"/>
              </a:rPr>
              <a:t>主干网还可发出通知：“要到达网络 </a:t>
            </a:r>
            <a:r>
              <a:rPr lang="en-US" altLang="zh-CN">
                <a:solidFill>
                  <a:srgbClr val="333399"/>
                </a:solidFill>
                <a:latin typeface="Arial" charset="0"/>
              </a:rPr>
              <a:t>N</a:t>
            </a:r>
            <a:r>
              <a:rPr lang="en-US" altLang="zh-CN" baseline="-25000">
                <a:solidFill>
                  <a:srgbClr val="333399"/>
                </a:solidFill>
                <a:latin typeface="Arial" charset="0"/>
              </a:rPr>
              <a:t>5</a:t>
            </a:r>
            <a:r>
              <a:rPr lang="en-US" altLang="zh-CN">
                <a:solidFill>
                  <a:srgbClr val="333399"/>
                </a:solidFill>
                <a:latin typeface="Arial" charset="0"/>
              </a:rPr>
              <a:t>, N</a:t>
            </a:r>
            <a:r>
              <a:rPr lang="en-US" altLang="zh-CN" baseline="-25000">
                <a:solidFill>
                  <a:srgbClr val="333399"/>
                </a:solidFill>
                <a:latin typeface="Arial" charset="0"/>
              </a:rPr>
              <a:t>6 </a:t>
            </a:r>
            <a:r>
              <a:rPr lang="zh-CN" altLang="en-US">
                <a:solidFill>
                  <a:srgbClr val="333399"/>
                </a:solidFill>
                <a:latin typeface="Arial" charset="0"/>
              </a:rPr>
              <a:t>和 </a:t>
            </a:r>
            <a:r>
              <a:rPr lang="en-US" altLang="zh-CN">
                <a:solidFill>
                  <a:srgbClr val="333399"/>
                </a:solidFill>
                <a:latin typeface="Arial" charset="0"/>
              </a:rPr>
              <a:t>N</a:t>
            </a:r>
            <a:r>
              <a:rPr lang="en-US" altLang="zh-CN" baseline="-25000">
                <a:solidFill>
                  <a:srgbClr val="333399"/>
                </a:solidFill>
                <a:latin typeface="Arial" charset="0"/>
              </a:rPr>
              <a:t>7 </a:t>
            </a:r>
            <a:r>
              <a:rPr lang="zh-CN" altLang="en-US">
                <a:solidFill>
                  <a:srgbClr val="333399"/>
                </a:solidFill>
                <a:latin typeface="Arial" charset="0"/>
              </a:rPr>
              <a:t>可沿路径（</a:t>
            </a:r>
            <a:r>
              <a:rPr lang="en-US" altLang="zh-CN">
                <a:solidFill>
                  <a:srgbClr val="333399"/>
                </a:solidFill>
                <a:latin typeface="Arial" charset="0"/>
              </a:rPr>
              <a:t>AS</a:t>
            </a:r>
            <a:r>
              <a:rPr lang="en-US" altLang="zh-CN" baseline="-25000">
                <a:solidFill>
                  <a:srgbClr val="333399"/>
                </a:solidFill>
                <a:latin typeface="Arial" charset="0"/>
              </a:rPr>
              <a:t>1</a:t>
            </a:r>
            <a:r>
              <a:rPr lang="en-US" altLang="zh-CN">
                <a:solidFill>
                  <a:srgbClr val="333399"/>
                </a:solidFill>
                <a:latin typeface="Arial" charset="0"/>
              </a:rPr>
              <a:t>, AS</a:t>
            </a:r>
            <a:r>
              <a:rPr lang="en-US" altLang="zh-CN" baseline="-25000">
                <a:solidFill>
                  <a:srgbClr val="333399"/>
                </a:solidFill>
                <a:latin typeface="Arial" charset="0"/>
              </a:rPr>
              <a:t>3</a:t>
            </a:r>
            <a:r>
              <a:rPr lang="zh-CN" altLang="en-US">
                <a:solidFill>
                  <a:srgbClr val="333399"/>
                </a:solidFill>
                <a:latin typeface="Arial" charset="0"/>
              </a:rPr>
              <a:t>）。” </a:t>
            </a:r>
          </a:p>
        </p:txBody>
      </p:sp>
      <p:sp>
        <p:nvSpPr>
          <p:cNvPr id="607259" name="Line 27"/>
          <p:cNvSpPr>
            <a:spLocks noChangeShapeType="1"/>
          </p:cNvSpPr>
          <p:nvPr/>
        </p:nvSpPr>
        <p:spPr bwMode="auto">
          <a:xfrm>
            <a:off x="2927350" y="2349501"/>
            <a:ext cx="0" cy="1584325"/>
          </a:xfrm>
          <a:prstGeom prst="line">
            <a:avLst/>
          </a:prstGeom>
          <a:noFill/>
          <a:ln w="76200">
            <a:solidFill>
              <a:srgbClr val="FF0000"/>
            </a:solidFill>
            <a:round/>
            <a:headEnd/>
            <a:tailEnd/>
          </a:ln>
          <a:effectLst/>
        </p:spPr>
        <p:txBody>
          <a:bodyPr/>
          <a:lstStyle/>
          <a:p>
            <a:endParaRPr lang="zh-CN" altLang="en-US"/>
          </a:p>
        </p:txBody>
      </p:sp>
      <p:grpSp>
        <p:nvGrpSpPr>
          <p:cNvPr id="607260" name="Group 28"/>
          <p:cNvGrpSpPr>
            <a:grpSpLocks/>
          </p:cNvGrpSpPr>
          <p:nvPr/>
        </p:nvGrpSpPr>
        <p:grpSpPr bwMode="auto">
          <a:xfrm>
            <a:off x="3287714" y="3644901"/>
            <a:ext cx="1584325" cy="1966913"/>
            <a:chOff x="1111" y="2296"/>
            <a:chExt cx="998" cy="1239"/>
          </a:xfrm>
        </p:grpSpPr>
        <p:sp>
          <p:nvSpPr>
            <p:cNvPr id="607261" name="Line 29"/>
            <p:cNvSpPr>
              <a:spLocks noChangeShapeType="1"/>
            </p:cNvSpPr>
            <p:nvPr/>
          </p:nvSpPr>
          <p:spPr bwMode="auto">
            <a:xfrm rot="10800000" flipH="1">
              <a:off x="1156" y="2296"/>
              <a:ext cx="953" cy="408"/>
            </a:xfrm>
            <a:prstGeom prst="line">
              <a:avLst/>
            </a:prstGeom>
            <a:noFill/>
            <a:ln w="76200">
              <a:solidFill>
                <a:srgbClr val="FF0000"/>
              </a:solidFill>
              <a:round/>
              <a:headEnd/>
              <a:tailEnd type="triangle" w="med" len="lg"/>
            </a:ln>
            <a:effectLst/>
          </p:spPr>
          <p:txBody>
            <a:bodyPr/>
            <a:lstStyle/>
            <a:p>
              <a:endParaRPr lang="zh-CN" altLang="en-US"/>
            </a:p>
          </p:txBody>
        </p:sp>
        <p:sp>
          <p:nvSpPr>
            <p:cNvPr id="607262" name="Line 30"/>
            <p:cNvSpPr>
              <a:spLocks noChangeShapeType="1"/>
            </p:cNvSpPr>
            <p:nvPr/>
          </p:nvSpPr>
          <p:spPr bwMode="auto">
            <a:xfrm rot="10800000" flipH="1" flipV="1">
              <a:off x="1111" y="2976"/>
              <a:ext cx="843" cy="559"/>
            </a:xfrm>
            <a:prstGeom prst="line">
              <a:avLst/>
            </a:prstGeom>
            <a:noFill/>
            <a:ln w="76200">
              <a:solidFill>
                <a:srgbClr val="FF0000"/>
              </a:solidFill>
              <a:round/>
              <a:headEnd/>
              <a:tailEnd type="triangle" w="med" len="lg"/>
            </a:ln>
            <a:effectLst/>
          </p:spPr>
          <p:txBody>
            <a:bodyPr/>
            <a:lstStyle/>
            <a:p>
              <a:endParaRPr lang="zh-CN" altLang="en-US"/>
            </a:p>
          </p:txBody>
        </p:sp>
      </p:grpSp>
      <p:sp>
        <p:nvSpPr>
          <p:cNvPr id="33" name="灯片编号占位符 32"/>
          <p:cNvSpPr>
            <a:spLocks noGrp="1"/>
          </p:cNvSpPr>
          <p:nvPr>
            <p:ph type="sldNum" sz="quarter" idx="12"/>
          </p:nvPr>
        </p:nvSpPr>
        <p:spPr/>
        <p:txBody>
          <a:bodyPr/>
          <a:lstStyle/>
          <a:p>
            <a:fld id="{D3A4A6D3-E7FD-4616-8E66-2F1A332385E9}" type="slidenum">
              <a:rPr lang="en-US" altLang="zh-CN" smtClean="0"/>
              <a:pPr/>
              <a:t>190</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3000" fill="hold" nodeType="clickEffect">
                                  <p:stCondLst>
                                    <p:cond delay="0"/>
                                  </p:stCondLst>
                                  <p:childTnLst>
                                    <p:anim calcmode="discrete" valueType="str">
                                      <p:cBhvr>
                                        <p:cTn id="6" dur="1000" fill="hold"/>
                                        <p:tgtEl>
                                          <p:spTgt spid="607255"/>
                                        </p:tgtEl>
                                        <p:attrNameLst>
                                          <p:attrName>style.visibility</p:attrName>
                                        </p:attrNameLst>
                                      </p:cBhvr>
                                      <p:tavLst>
                                        <p:tav tm="0">
                                          <p:val>
                                            <p:strVal val="hidden"/>
                                          </p:val>
                                        </p:tav>
                                        <p:tav tm="50000">
                                          <p:val>
                                            <p:strVal val="visible"/>
                                          </p:val>
                                        </p:tav>
                                      </p:tavLst>
                                    </p:anim>
                                  </p:childTnLst>
                                </p:cTn>
                              </p:par>
                            </p:childTnLst>
                          </p:cTn>
                        </p:par>
                        <p:par>
                          <p:cTn id="7" fill="hold">
                            <p:stCondLst>
                              <p:cond delay="3000"/>
                            </p:stCondLst>
                            <p:childTnLst>
                              <p:par>
                                <p:cTn id="8" presetID="22" presetClass="entr" presetSubtype="8" fill="hold" nodeType="afterEffect">
                                  <p:stCondLst>
                                    <p:cond delay="0"/>
                                  </p:stCondLst>
                                  <p:childTnLst>
                                    <p:set>
                                      <p:cBhvr>
                                        <p:cTn id="9" dur="1" fill="hold">
                                          <p:stCondLst>
                                            <p:cond delay="0"/>
                                          </p:stCondLst>
                                        </p:cTn>
                                        <p:tgtEl>
                                          <p:spTgt spid="607260"/>
                                        </p:tgtEl>
                                        <p:attrNameLst>
                                          <p:attrName>style.visibility</p:attrName>
                                        </p:attrNameLst>
                                      </p:cBhvr>
                                      <p:to>
                                        <p:strVal val="visible"/>
                                      </p:to>
                                    </p:set>
                                    <p:animEffect transition="in" filter="wipe(left)">
                                      <p:cBhvr>
                                        <p:cTn id="10" dur="1000"/>
                                        <p:tgtEl>
                                          <p:spTgt spid="607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Grp="1" noChangeArrowheads="1"/>
          </p:cNvSpPr>
          <p:nvPr>
            <p:ph type="title"/>
          </p:nvPr>
        </p:nvSpPr>
        <p:spPr>
          <a:xfrm>
            <a:off x="2674938" y="214314"/>
            <a:ext cx="7021512" cy="1462087"/>
          </a:xfrm>
        </p:spPr>
        <p:txBody>
          <a:bodyPr/>
          <a:lstStyle/>
          <a:p>
            <a:pPr algn="ctr"/>
            <a:r>
              <a:rPr lang="en-US" altLang="zh-CN"/>
              <a:t>BGP </a:t>
            </a:r>
            <a:r>
              <a:rPr lang="zh-CN" altLang="en-US"/>
              <a:t>协议的特点</a:t>
            </a:r>
          </a:p>
        </p:txBody>
      </p:sp>
      <p:sp>
        <p:nvSpPr>
          <p:cNvPr id="608259" name="Rectangle 3"/>
          <p:cNvSpPr>
            <a:spLocks noGrp="1" noChangeArrowheads="1"/>
          </p:cNvSpPr>
          <p:nvPr>
            <p:ph type="body" idx="1"/>
          </p:nvPr>
        </p:nvSpPr>
        <p:spPr>
          <a:xfrm>
            <a:off x="2566988" y="1978025"/>
            <a:ext cx="7772400" cy="4114800"/>
          </a:xfrm>
        </p:spPr>
        <p:txBody>
          <a:bodyPr/>
          <a:lstStyle/>
          <a:p>
            <a:r>
              <a:rPr lang="en-US" altLang="zh-CN"/>
              <a:t>BGP </a:t>
            </a:r>
            <a:r>
              <a:rPr lang="zh-CN" altLang="en-US"/>
              <a:t>协议交换路由信息的结点数量级是</a:t>
            </a:r>
            <a:r>
              <a:rPr lang="zh-CN" altLang="en-US">
                <a:solidFill>
                  <a:schemeClr val="hlink"/>
                </a:solidFill>
              </a:rPr>
              <a:t>自治系统数的量级</a:t>
            </a:r>
            <a:r>
              <a:rPr lang="zh-CN" altLang="en-US"/>
              <a:t>，这要比这些自治系统中的网络数少很多。</a:t>
            </a:r>
          </a:p>
          <a:p>
            <a:r>
              <a:rPr lang="zh-CN" altLang="en-US"/>
              <a:t>每一个自治系统中 </a:t>
            </a:r>
            <a:r>
              <a:rPr lang="en-US" altLang="zh-CN"/>
              <a:t>BGP </a:t>
            </a:r>
            <a:r>
              <a:rPr lang="zh-CN" altLang="en-US"/>
              <a:t>发言人（或边界路由器）的数目是很少的。这样就使得自治系统之间的路由选择不致过分复杂。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191</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82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Grp="1" noChangeArrowheads="1"/>
          </p:cNvSpPr>
          <p:nvPr>
            <p:ph type="title"/>
          </p:nvPr>
        </p:nvSpPr>
        <p:spPr>
          <a:xfrm>
            <a:off x="2674938" y="214314"/>
            <a:ext cx="6877050" cy="1462087"/>
          </a:xfrm>
        </p:spPr>
        <p:txBody>
          <a:bodyPr/>
          <a:lstStyle/>
          <a:p>
            <a:pPr algn="ctr"/>
            <a:r>
              <a:rPr lang="en-US" altLang="zh-CN"/>
              <a:t>BGP </a:t>
            </a:r>
            <a:r>
              <a:rPr lang="zh-CN" altLang="en-US"/>
              <a:t>协议的特点</a:t>
            </a:r>
          </a:p>
        </p:txBody>
      </p:sp>
      <p:sp>
        <p:nvSpPr>
          <p:cNvPr id="609283" name="Rectangle 3"/>
          <p:cNvSpPr>
            <a:spLocks noGrp="1" noChangeArrowheads="1"/>
          </p:cNvSpPr>
          <p:nvPr>
            <p:ph type="body" idx="1"/>
          </p:nvPr>
        </p:nvSpPr>
        <p:spPr>
          <a:xfrm>
            <a:off x="2566988" y="1906588"/>
            <a:ext cx="7772400" cy="4114800"/>
          </a:xfrm>
        </p:spPr>
        <p:txBody>
          <a:bodyPr/>
          <a:lstStyle/>
          <a:p>
            <a:r>
              <a:rPr lang="en-US" altLang="zh-CN" sz="2800" dirty="0">
                <a:solidFill>
                  <a:schemeClr val="hlink"/>
                </a:solidFill>
              </a:rPr>
              <a:t>BGP </a:t>
            </a:r>
            <a:r>
              <a:rPr lang="zh-CN" altLang="en-US" sz="2800" dirty="0">
                <a:solidFill>
                  <a:schemeClr val="hlink"/>
                </a:solidFill>
              </a:rPr>
              <a:t>支持 </a:t>
            </a:r>
            <a:r>
              <a:rPr lang="en-US" altLang="zh-CN" sz="2800" dirty="0">
                <a:solidFill>
                  <a:schemeClr val="hlink"/>
                </a:solidFill>
              </a:rPr>
              <a:t>CIDR</a:t>
            </a:r>
            <a:r>
              <a:rPr lang="zh-CN" altLang="en-US" sz="2800" dirty="0"/>
              <a:t>，因此 </a:t>
            </a:r>
            <a:r>
              <a:rPr lang="en-US" altLang="zh-CN" sz="2800" dirty="0"/>
              <a:t>BGP </a:t>
            </a:r>
            <a:r>
              <a:rPr lang="zh-CN" altLang="en-US" sz="2800" dirty="0"/>
              <a:t>的路由表也就应当包括目的网络前缀、下一跳路由器，以及到达该目的网络所要经过的各个</a:t>
            </a:r>
            <a:r>
              <a:rPr lang="zh-CN" altLang="en-US" sz="2800" dirty="0">
                <a:solidFill>
                  <a:srgbClr val="FF0000"/>
                </a:solidFill>
              </a:rPr>
              <a:t>自治系统序列</a:t>
            </a:r>
            <a:r>
              <a:rPr lang="zh-CN" altLang="en-US" sz="2800" dirty="0"/>
              <a:t>。</a:t>
            </a:r>
          </a:p>
          <a:p>
            <a:r>
              <a:rPr lang="zh-CN" altLang="en-US" sz="2800" dirty="0"/>
              <a:t>在</a:t>
            </a:r>
            <a:r>
              <a:rPr lang="en-US" altLang="zh-CN" sz="2800" dirty="0"/>
              <a:t>BGP </a:t>
            </a:r>
            <a:r>
              <a:rPr lang="zh-CN" altLang="en-US" sz="2800" dirty="0"/>
              <a:t>刚刚运行时，</a:t>
            </a:r>
            <a:r>
              <a:rPr lang="en-US" altLang="zh-CN" sz="2800" dirty="0"/>
              <a:t>BGP </a:t>
            </a:r>
            <a:r>
              <a:rPr lang="zh-CN" altLang="en-US" sz="2800" dirty="0"/>
              <a:t>的邻站是交换整个的 </a:t>
            </a:r>
            <a:r>
              <a:rPr lang="en-US" altLang="zh-CN" sz="2800" dirty="0"/>
              <a:t>BGP </a:t>
            </a:r>
            <a:r>
              <a:rPr lang="zh-CN" altLang="en-US" sz="2800" dirty="0"/>
              <a:t>路由表。但以后只需要在发生变化时</a:t>
            </a:r>
            <a:r>
              <a:rPr lang="zh-CN" altLang="en-US" sz="2800" dirty="0">
                <a:solidFill>
                  <a:schemeClr val="hlink"/>
                </a:solidFill>
              </a:rPr>
              <a:t>更新有变化的部分</a:t>
            </a:r>
            <a:r>
              <a:rPr lang="zh-CN" altLang="en-US" sz="2800" dirty="0"/>
              <a:t>。这样做对节省网络带宽和减少路由器的处理开销方面都有好处。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192</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92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2"/>
          <p:cNvSpPr>
            <a:spLocks noGrp="1" noChangeArrowheads="1"/>
          </p:cNvSpPr>
          <p:nvPr>
            <p:ph type="title"/>
          </p:nvPr>
        </p:nvSpPr>
        <p:spPr/>
        <p:txBody>
          <a:bodyPr/>
          <a:lstStyle/>
          <a:p>
            <a:pPr algn="ctr"/>
            <a:r>
              <a:rPr lang="en-US" altLang="zh-CN"/>
              <a:t>BGP-4 </a:t>
            </a:r>
            <a:r>
              <a:rPr lang="zh-CN" altLang="en-US"/>
              <a:t>共使用四种报文 </a:t>
            </a:r>
          </a:p>
        </p:txBody>
      </p:sp>
      <p:sp>
        <p:nvSpPr>
          <p:cNvPr id="610307" name="Rectangle 3"/>
          <p:cNvSpPr>
            <a:spLocks noGrp="1" noChangeArrowheads="1"/>
          </p:cNvSpPr>
          <p:nvPr>
            <p:ph type="body" idx="1"/>
          </p:nvPr>
        </p:nvSpPr>
        <p:spPr>
          <a:xfrm>
            <a:off x="2566988" y="1978026"/>
            <a:ext cx="7772400" cy="3756025"/>
          </a:xfrm>
        </p:spPr>
        <p:txBody>
          <a:bodyPr/>
          <a:lstStyle/>
          <a:p>
            <a:pPr>
              <a:lnSpc>
                <a:spcPct val="90000"/>
              </a:lnSpc>
              <a:buFont typeface="Wingdings" pitchFamily="2" charset="2"/>
              <a:buNone/>
            </a:pPr>
            <a:r>
              <a:rPr lang="en-US" altLang="zh-CN" sz="2800"/>
              <a:t>(1) </a:t>
            </a:r>
            <a:r>
              <a:rPr lang="zh-CN" altLang="en-US" sz="2800"/>
              <a:t>打开</a:t>
            </a:r>
            <a:r>
              <a:rPr lang="en-US" altLang="zh-CN" sz="2800"/>
              <a:t>(</a:t>
            </a:r>
            <a:r>
              <a:rPr lang="en-US" altLang="zh-CN" sz="2800">
                <a:solidFill>
                  <a:schemeClr val="hlink"/>
                </a:solidFill>
              </a:rPr>
              <a:t>OPEN</a:t>
            </a:r>
            <a:r>
              <a:rPr lang="en-US" altLang="zh-CN" sz="2800"/>
              <a:t>)</a:t>
            </a:r>
            <a:r>
              <a:rPr lang="zh-CN" altLang="en-US" sz="2800"/>
              <a:t>报文，用来与相邻的另一个</a:t>
            </a:r>
            <a:r>
              <a:rPr lang="en-US" altLang="zh-CN" sz="2800"/>
              <a:t>BGP</a:t>
            </a:r>
            <a:r>
              <a:rPr lang="zh-CN" altLang="en-US" sz="2800"/>
              <a:t>发言人建立关系。</a:t>
            </a:r>
          </a:p>
          <a:p>
            <a:pPr>
              <a:lnSpc>
                <a:spcPct val="90000"/>
              </a:lnSpc>
              <a:buFont typeface="Wingdings" pitchFamily="2" charset="2"/>
              <a:buNone/>
            </a:pPr>
            <a:r>
              <a:rPr lang="en-US" altLang="zh-CN" sz="2800"/>
              <a:t>(2) </a:t>
            </a:r>
            <a:r>
              <a:rPr lang="zh-CN" altLang="en-US" sz="2800"/>
              <a:t>更新</a:t>
            </a:r>
            <a:r>
              <a:rPr lang="en-US" altLang="zh-CN" sz="2800"/>
              <a:t>(</a:t>
            </a:r>
            <a:r>
              <a:rPr lang="en-US" altLang="zh-CN" sz="2800">
                <a:solidFill>
                  <a:schemeClr val="hlink"/>
                </a:solidFill>
              </a:rPr>
              <a:t>UPDATE</a:t>
            </a:r>
            <a:r>
              <a:rPr lang="en-US" altLang="zh-CN" sz="2800"/>
              <a:t>)</a:t>
            </a:r>
            <a:r>
              <a:rPr lang="zh-CN" altLang="en-US" sz="2800"/>
              <a:t>报文，用来发送某一路由的信息，以及列出要撤消的多条路由。</a:t>
            </a:r>
          </a:p>
          <a:p>
            <a:pPr>
              <a:lnSpc>
                <a:spcPct val="90000"/>
              </a:lnSpc>
              <a:buFont typeface="Wingdings" pitchFamily="2" charset="2"/>
              <a:buNone/>
            </a:pPr>
            <a:r>
              <a:rPr lang="en-US" altLang="zh-CN" sz="2800"/>
              <a:t>(3) </a:t>
            </a:r>
            <a:r>
              <a:rPr lang="zh-CN" altLang="en-US" sz="2800"/>
              <a:t>保活</a:t>
            </a:r>
            <a:r>
              <a:rPr lang="en-US" altLang="zh-CN" sz="2800"/>
              <a:t>(</a:t>
            </a:r>
            <a:r>
              <a:rPr lang="en-US" altLang="zh-CN" sz="2800">
                <a:solidFill>
                  <a:schemeClr val="hlink"/>
                </a:solidFill>
              </a:rPr>
              <a:t>KEEPALIVE</a:t>
            </a:r>
            <a:r>
              <a:rPr lang="en-US" altLang="zh-CN" sz="2800"/>
              <a:t>)</a:t>
            </a:r>
            <a:r>
              <a:rPr lang="zh-CN" altLang="en-US" sz="2800"/>
              <a:t>报文，用来确认打开报文和周期性地证实邻站关系。</a:t>
            </a:r>
          </a:p>
          <a:p>
            <a:pPr>
              <a:lnSpc>
                <a:spcPct val="90000"/>
              </a:lnSpc>
              <a:buFont typeface="Wingdings" pitchFamily="2" charset="2"/>
              <a:buNone/>
            </a:pPr>
            <a:r>
              <a:rPr lang="en-US" altLang="zh-CN" sz="2800"/>
              <a:t>(4) </a:t>
            </a:r>
            <a:r>
              <a:rPr lang="zh-CN" altLang="en-US" sz="2800"/>
              <a:t>通知</a:t>
            </a:r>
            <a:r>
              <a:rPr lang="en-US" altLang="zh-CN" sz="2800"/>
              <a:t>(</a:t>
            </a:r>
            <a:r>
              <a:rPr lang="en-US" altLang="zh-CN" sz="2800">
                <a:solidFill>
                  <a:schemeClr val="hlink"/>
                </a:solidFill>
              </a:rPr>
              <a:t>NOTIFICATION</a:t>
            </a:r>
            <a:r>
              <a:rPr lang="en-US" altLang="zh-CN" sz="2800"/>
              <a:t>)</a:t>
            </a:r>
            <a:r>
              <a:rPr lang="zh-CN" altLang="en-US" sz="2800"/>
              <a:t>报文，用来发送检测到的差错。</a:t>
            </a:r>
          </a:p>
          <a:p>
            <a:pPr>
              <a:lnSpc>
                <a:spcPct val="90000"/>
              </a:lnSpc>
            </a:pPr>
            <a:r>
              <a:rPr lang="zh-CN" altLang="en-US" sz="2800"/>
              <a:t>在 </a:t>
            </a:r>
            <a:r>
              <a:rPr lang="en-US" altLang="zh-CN" sz="2800"/>
              <a:t>RFC 2918 </a:t>
            </a:r>
            <a:r>
              <a:rPr lang="zh-CN" altLang="en-US" sz="2800"/>
              <a:t>中增加了 </a:t>
            </a:r>
            <a:r>
              <a:rPr lang="en-US" altLang="zh-CN" sz="2800"/>
              <a:t>ROUTE-REFRESH </a:t>
            </a:r>
            <a:r>
              <a:rPr lang="zh-CN" altLang="en-US" sz="2800"/>
              <a:t>报文，用来请求对等端重新通告。</a:t>
            </a:r>
            <a:r>
              <a:rPr lang="zh-CN" altLang="en-US"/>
              <a:t> </a:t>
            </a:r>
            <a:endParaRPr lang="zh-CN" altLang="en-US" sz="2800"/>
          </a:p>
          <a:p>
            <a:pPr>
              <a:lnSpc>
                <a:spcPct val="90000"/>
              </a:lnSpc>
              <a:buFont typeface="Wingdings" pitchFamily="2" charset="2"/>
              <a:buNone/>
            </a:pPr>
            <a:endParaRPr lang="en-US" altLang="zh-CN" sz="2800"/>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193</a:t>
            </a:fld>
            <a:endParaRPr lang="en-US" altLang="zh-CN"/>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406" name="Rectangle 78"/>
          <p:cNvSpPr>
            <a:spLocks noGrp="1" noChangeArrowheads="1"/>
          </p:cNvSpPr>
          <p:nvPr>
            <p:ph type="title"/>
          </p:nvPr>
        </p:nvSpPr>
        <p:spPr>
          <a:xfrm>
            <a:off x="2674938" y="717551"/>
            <a:ext cx="7453312" cy="911225"/>
          </a:xfrm>
        </p:spPr>
        <p:txBody>
          <a:bodyPr/>
          <a:lstStyle/>
          <a:p>
            <a:pPr algn="ctr"/>
            <a:r>
              <a:rPr lang="en-US" altLang="zh-CN">
                <a:solidFill>
                  <a:schemeClr val="folHlink"/>
                </a:solidFill>
              </a:rPr>
              <a:t>BGP </a:t>
            </a:r>
            <a:r>
              <a:rPr lang="zh-CN" altLang="en-US">
                <a:solidFill>
                  <a:schemeClr val="folHlink"/>
                </a:solidFill>
              </a:rPr>
              <a:t>报文具有通用的首部</a:t>
            </a:r>
          </a:p>
        </p:txBody>
      </p:sp>
      <p:sp>
        <p:nvSpPr>
          <p:cNvPr id="611369" name="Rectangle 41"/>
          <p:cNvSpPr>
            <a:spLocks noChangeArrowheads="1"/>
          </p:cNvSpPr>
          <p:nvPr/>
        </p:nvSpPr>
        <p:spPr bwMode="auto">
          <a:xfrm>
            <a:off x="4427538" y="3444875"/>
            <a:ext cx="2152650" cy="465138"/>
          </a:xfrm>
          <a:prstGeom prst="rect">
            <a:avLst/>
          </a:prstGeom>
          <a:solidFill>
            <a:srgbClr val="FFFF99"/>
          </a:solidFill>
          <a:ln w="9525">
            <a:noFill/>
            <a:miter lim="800000"/>
            <a:headEnd/>
            <a:tailEnd/>
          </a:ln>
          <a:effectLst/>
        </p:spPr>
        <p:txBody>
          <a:bodyPr wrap="none" anchor="ctr"/>
          <a:lstStyle/>
          <a:p>
            <a:endParaRPr lang="zh-CN" altLang="en-US"/>
          </a:p>
        </p:txBody>
      </p:sp>
      <p:sp>
        <p:nvSpPr>
          <p:cNvPr id="611370" name="Rectangle 42"/>
          <p:cNvSpPr>
            <a:spLocks noChangeArrowheads="1"/>
          </p:cNvSpPr>
          <p:nvPr/>
        </p:nvSpPr>
        <p:spPr bwMode="auto">
          <a:xfrm>
            <a:off x="4367213" y="3467100"/>
            <a:ext cx="2311400" cy="39370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chemeClr val="folHlink"/>
                </a:solidFill>
                <a:latin typeface="Arial" charset="0"/>
              </a:rPr>
              <a:t>BGP </a:t>
            </a:r>
            <a:r>
              <a:rPr kumimoji="1" lang="zh-CN" altLang="en-US" sz="2000">
                <a:solidFill>
                  <a:schemeClr val="folHlink"/>
                </a:solidFill>
                <a:latin typeface="Arial" charset="0"/>
              </a:rPr>
              <a:t>报文通用首部</a:t>
            </a:r>
          </a:p>
        </p:txBody>
      </p:sp>
      <p:sp>
        <p:nvSpPr>
          <p:cNvPr id="611363" name="Rectangle 35"/>
          <p:cNvSpPr>
            <a:spLocks noChangeArrowheads="1"/>
          </p:cNvSpPr>
          <p:nvPr/>
        </p:nvSpPr>
        <p:spPr bwMode="auto">
          <a:xfrm>
            <a:off x="3328988" y="4940300"/>
            <a:ext cx="7078662" cy="444500"/>
          </a:xfrm>
          <a:prstGeom prst="rect">
            <a:avLst/>
          </a:prstGeom>
          <a:gradFill rotWithShape="1">
            <a:gsLst>
              <a:gs pos="0">
                <a:srgbClr val="CCECFF">
                  <a:gamma/>
                  <a:shade val="75686"/>
                  <a:invGamma/>
                </a:srgbClr>
              </a:gs>
              <a:gs pos="100000">
                <a:srgbClr val="CCECFF"/>
              </a:gs>
            </a:gsLst>
            <a:lin ang="5400000" scaled="1"/>
          </a:gradFill>
          <a:ln w="9525">
            <a:noFill/>
            <a:miter lim="800000"/>
            <a:headEnd/>
            <a:tailEnd/>
          </a:ln>
          <a:effectLst/>
        </p:spPr>
        <p:txBody>
          <a:bodyPr wrap="none" anchor="ctr"/>
          <a:lstStyle/>
          <a:p>
            <a:endParaRPr lang="zh-CN" altLang="en-US"/>
          </a:p>
        </p:txBody>
      </p:sp>
      <p:sp>
        <p:nvSpPr>
          <p:cNvPr id="611364" name="Rectangle 36"/>
          <p:cNvSpPr>
            <a:spLocks noChangeArrowheads="1"/>
          </p:cNvSpPr>
          <p:nvPr/>
        </p:nvSpPr>
        <p:spPr bwMode="auto">
          <a:xfrm>
            <a:off x="4408489" y="3908425"/>
            <a:ext cx="5995987" cy="444500"/>
          </a:xfrm>
          <a:prstGeom prst="rect">
            <a:avLst/>
          </a:prstGeom>
          <a:gradFill rotWithShape="1">
            <a:gsLst>
              <a:gs pos="0">
                <a:srgbClr val="CCECFF">
                  <a:gamma/>
                  <a:shade val="69804"/>
                  <a:invGamma/>
                </a:srgbClr>
              </a:gs>
              <a:gs pos="100000">
                <a:srgbClr val="CCECFF"/>
              </a:gs>
            </a:gsLst>
            <a:lin ang="5400000" scaled="1"/>
          </a:gradFill>
          <a:ln w="9525">
            <a:noFill/>
            <a:miter lim="800000"/>
            <a:headEnd/>
            <a:tailEnd/>
          </a:ln>
          <a:effectLst/>
        </p:spPr>
        <p:txBody>
          <a:bodyPr wrap="none" anchor="ctr"/>
          <a:lstStyle/>
          <a:p>
            <a:endParaRPr lang="zh-CN" altLang="en-US"/>
          </a:p>
        </p:txBody>
      </p:sp>
      <p:sp>
        <p:nvSpPr>
          <p:cNvPr id="611365" name="AutoShape 37"/>
          <p:cNvSpPr>
            <a:spLocks noChangeArrowheads="1"/>
          </p:cNvSpPr>
          <p:nvPr/>
        </p:nvSpPr>
        <p:spPr bwMode="auto">
          <a:xfrm rot="5400000">
            <a:off x="1885951" y="5337176"/>
            <a:ext cx="295275" cy="584200"/>
          </a:xfrm>
          <a:prstGeom prst="downArrow">
            <a:avLst>
              <a:gd name="adj1" fmla="val 50000"/>
              <a:gd name="adj2" fmla="val 49462"/>
            </a:avLst>
          </a:prstGeom>
          <a:solidFill>
            <a:schemeClr val="hlink"/>
          </a:solidFill>
          <a:ln w="9525">
            <a:solidFill>
              <a:schemeClr val="tx1"/>
            </a:solidFill>
            <a:miter lim="800000"/>
            <a:headEnd/>
            <a:tailEnd/>
          </a:ln>
          <a:effectLst/>
        </p:spPr>
        <p:txBody>
          <a:bodyPr vert="eaVert" wrap="none" anchor="ctr"/>
          <a:lstStyle/>
          <a:p>
            <a:endParaRPr lang="zh-CN" altLang="en-US"/>
          </a:p>
        </p:txBody>
      </p:sp>
      <p:sp>
        <p:nvSpPr>
          <p:cNvPr id="611366" name="Freeform 38"/>
          <p:cNvSpPr>
            <a:spLocks/>
          </p:cNvSpPr>
          <p:nvPr/>
        </p:nvSpPr>
        <p:spPr bwMode="auto">
          <a:xfrm>
            <a:off x="3494088" y="2828926"/>
            <a:ext cx="4252912" cy="588963"/>
          </a:xfrm>
          <a:custGeom>
            <a:avLst/>
            <a:gdLst/>
            <a:ahLst/>
            <a:cxnLst>
              <a:cxn ang="0">
                <a:pos x="45" y="0"/>
              </a:cxn>
              <a:cxn ang="0">
                <a:pos x="2313" y="0"/>
              </a:cxn>
              <a:cxn ang="0">
                <a:pos x="1723" y="272"/>
              </a:cxn>
              <a:cxn ang="0">
                <a:pos x="499" y="272"/>
              </a:cxn>
              <a:cxn ang="0">
                <a:pos x="0" y="0"/>
              </a:cxn>
            </a:cxnLst>
            <a:rect l="0" t="0" r="r" b="b"/>
            <a:pathLst>
              <a:path w="2313" h="272">
                <a:moveTo>
                  <a:pt x="45" y="0"/>
                </a:moveTo>
                <a:lnTo>
                  <a:pt x="2313" y="0"/>
                </a:lnTo>
                <a:lnTo>
                  <a:pt x="1723" y="272"/>
                </a:lnTo>
                <a:lnTo>
                  <a:pt x="499" y="272"/>
                </a:lnTo>
                <a:lnTo>
                  <a:pt x="0" y="0"/>
                </a:lnTo>
              </a:path>
            </a:pathLst>
          </a:custGeom>
          <a:gradFill rotWithShape="1">
            <a:gsLst>
              <a:gs pos="0">
                <a:srgbClr val="FFFF99">
                  <a:gamma/>
                  <a:shade val="69804"/>
                  <a:invGamma/>
                </a:srgbClr>
              </a:gs>
              <a:gs pos="100000">
                <a:srgbClr val="FFFF99"/>
              </a:gs>
            </a:gsLst>
            <a:lin ang="5400000" scaled="1"/>
          </a:gradFill>
          <a:ln w="9525">
            <a:noFill/>
            <a:round/>
            <a:headEnd/>
            <a:tailEnd/>
          </a:ln>
          <a:effectLst/>
        </p:spPr>
        <p:txBody>
          <a:bodyPr/>
          <a:lstStyle/>
          <a:p>
            <a:endParaRPr lang="zh-CN" altLang="en-US"/>
          </a:p>
        </p:txBody>
      </p:sp>
      <p:sp>
        <p:nvSpPr>
          <p:cNvPr id="611367" name="Rectangle 39"/>
          <p:cNvSpPr>
            <a:spLocks noChangeArrowheads="1"/>
          </p:cNvSpPr>
          <p:nvPr/>
        </p:nvSpPr>
        <p:spPr bwMode="auto">
          <a:xfrm>
            <a:off x="2711450" y="1954214"/>
            <a:ext cx="4863512"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chemeClr val="folHlink"/>
                </a:solidFill>
                <a:latin typeface="Arial" charset="0"/>
              </a:rPr>
              <a:t>字节               </a:t>
            </a:r>
            <a:r>
              <a:rPr kumimoji="1" lang="en-US" altLang="zh-CN" sz="2000">
                <a:solidFill>
                  <a:schemeClr val="folHlink"/>
                </a:solidFill>
                <a:latin typeface="Arial" charset="0"/>
              </a:rPr>
              <a:t>16                       2             1</a:t>
            </a:r>
          </a:p>
        </p:txBody>
      </p:sp>
      <p:sp>
        <p:nvSpPr>
          <p:cNvPr id="611368" name="Rectangle 40"/>
          <p:cNvSpPr>
            <a:spLocks noChangeArrowheads="1"/>
          </p:cNvSpPr>
          <p:nvPr/>
        </p:nvSpPr>
        <p:spPr bwMode="auto">
          <a:xfrm>
            <a:off x="4411663" y="3421063"/>
            <a:ext cx="6005512" cy="488950"/>
          </a:xfrm>
          <a:prstGeom prst="rect">
            <a:avLst/>
          </a:prstGeom>
          <a:no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611371" name="Rectangle 43"/>
          <p:cNvSpPr>
            <a:spLocks noChangeArrowheads="1"/>
          </p:cNvSpPr>
          <p:nvPr/>
        </p:nvSpPr>
        <p:spPr bwMode="auto">
          <a:xfrm>
            <a:off x="7278688" y="3467100"/>
            <a:ext cx="2311400" cy="39370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chemeClr val="folHlink"/>
                </a:solidFill>
                <a:latin typeface="Arial" charset="0"/>
              </a:rPr>
              <a:t>BGP </a:t>
            </a:r>
            <a:r>
              <a:rPr kumimoji="1" lang="zh-CN" altLang="en-US" sz="2000">
                <a:solidFill>
                  <a:schemeClr val="folHlink"/>
                </a:solidFill>
                <a:latin typeface="Arial" charset="0"/>
              </a:rPr>
              <a:t>报文主体部分</a:t>
            </a:r>
          </a:p>
        </p:txBody>
      </p:sp>
      <p:sp>
        <p:nvSpPr>
          <p:cNvPr id="611372" name="Line 44"/>
          <p:cNvSpPr>
            <a:spLocks noChangeShapeType="1"/>
          </p:cNvSpPr>
          <p:nvPr/>
        </p:nvSpPr>
        <p:spPr bwMode="auto">
          <a:xfrm>
            <a:off x="6580188" y="3417889"/>
            <a:ext cx="0" cy="492125"/>
          </a:xfrm>
          <a:prstGeom prst="line">
            <a:avLst/>
          </a:prstGeom>
          <a:noFill/>
          <a:ln w="9525">
            <a:solidFill>
              <a:schemeClr val="tx1"/>
            </a:solidFill>
            <a:round/>
            <a:headEnd/>
            <a:tailEnd/>
          </a:ln>
          <a:effectLst/>
        </p:spPr>
        <p:txBody>
          <a:bodyPr/>
          <a:lstStyle/>
          <a:p>
            <a:endParaRPr lang="zh-CN" altLang="en-US"/>
          </a:p>
        </p:txBody>
      </p:sp>
      <p:sp>
        <p:nvSpPr>
          <p:cNvPr id="611373" name="Rectangle 45"/>
          <p:cNvSpPr>
            <a:spLocks noChangeArrowheads="1"/>
          </p:cNvSpPr>
          <p:nvPr/>
        </p:nvSpPr>
        <p:spPr bwMode="auto">
          <a:xfrm>
            <a:off x="3494088" y="2336800"/>
            <a:ext cx="4252912" cy="490538"/>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611374" name="Rectangle 46"/>
          <p:cNvSpPr>
            <a:spLocks noChangeArrowheads="1"/>
          </p:cNvSpPr>
          <p:nvPr/>
        </p:nvSpPr>
        <p:spPr bwMode="auto">
          <a:xfrm>
            <a:off x="6997700" y="2354264"/>
            <a:ext cx="766236"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chemeClr val="folHlink"/>
                </a:solidFill>
                <a:latin typeface="Arial" charset="0"/>
              </a:rPr>
              <a:t>类 型</a:t>
            </a:r>
          </a:p>
        </p:txBody>
      </p:sp>
      <p:sp>
        <p:nvSpPr>
          <p:cNvPr id="611375" name="Rectangle 47"/>
          <p:cNvSpPr>
            <a:spLocks noChangeArrowheads="1"/>
          </p:cNvSpPr>
          <p:nvPr/>
        </p:nvSpPr>
        <p:spPr bwMode="auto">
          <a:xfrm>
            <a:off x="5911851" y="2354264"/>
            <a:ext cx="836769"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chemeClr val="folHlink"/>
                </a:solidFill>
                <a:latin typeface="Arial" charset="0"/>
              </a:rPr>
              <a:t>长  度</a:t>
            </a:r>
          </a:p>
        </p:txBody>
      </p:sp>
      <p:sp>
        <p:nvSpPr>
          <p:cNvPr id="611376" name="Line 48"/>
          <p:cNvSpPr>
            <a:spLocks noChangeShapeType="1"/>
          </p:cNvSpPr>
          <p:nvPr/>
        </p:nvSpPr>
        <p:spPr bwMode="auto">
          <a:xfrm>
            <a:off x="6997700" y="2336801"/>
            <a:ext cx="0" cy="492125"/>
          </a:xfrm>
          <a:prstGeom prst="line">
            <a:avLst/>
          </a:prstGeom>
          <a:noFill/>
          <a:ln w="9525">
            <a:solidFill>
              <a:schemeClr val="tx1"/>
            </a:solidFill>
            <a:round/>
            <a:headEnd/>
            <a:tailEnd/>
          </a:ln>
          <a:effectLst/>
        </p:spPr>
        <p:txBody>
          <a:bodyPr/>
          <a:lstStyle/>
          <a:p>
            <a:endParaRPr lang="zh-CN" altLang="en-US"/>
          </a:p>
        </p:txBody>
      </p:sp>
      <p:sp>
        <p:nvSpPr>
          <p:cNvPr id="611377" name="Line 49"/>
          <p:cNvSpPr>
            <a:spLocks noChangeShapeType="1"/>
          </p:cNvSpPr>
          <p:nvPr/>
        </p:nvSpPr>
        <p:spPr bwMode="auto">
          <a:xfrm>
            <a:off x="5662613" y="2336801"/>
            <a:ext cx="0" cy="492125"/>
          </a:xfrm>
          <a:prstGeom prst="line">
            <a:avLst/>
          </a:prstGeom>
          <a:noFill/>
          <a:ln w="9525">
            <a:solidFill>
              <a:schemeClr val="tx1"/>
            </a:solidFill>
            <a:round/>
            <a:headEnd/>
            <a:tailEnd/>
          </a:ln>
          <a:effectLst/>
        </p:spPr>
        <p:txBody>
          <a:bodyPr/>
          <a:lstStyle/>
          <a:p>
            <a:endParaRPr lang="zh-CN" altLang="en-US"/>
          </a:p>
        </p:txBody>
      </p:sp>
      <p:sp>
        <p:nvSpPr>
          <p:cNvPr id="611378" name="Rectangle 50"/>
          <p:cNvSpPr>
            <a:spLocks noChangeArrowheads="1"/>
          </p:cNvSpPr>
          <p:nvPr/>
        </p:nvSpPr>
        <p:spPr bwMode="auto">
          <a:xfrm>
            <a:off x="3994151" y="2354264"/>
            <a:ext cx="125996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chemeClr val="folHlink"/>
                </a:solidFill>
                <a:latin typeface="Arial" charset="0"/>
              </a:rPr>
              <a:t>标        记</a:t>
            </a:r>
          </a:p>
        </p:txBody>
      </p:sp>
      <p:grpSp>
        <p:nvGrpSpPr>
          <p:cNvPr id="611379" name="Group 51"/>
          <p:cNvGrpSpPr>
            <a:grpSpLocks/>
          </p:cNvGrpSpPr>
          <p:nvPr/>
        </p:nvGrpSpPr>
        <p:grpSpPr bwMode="auto">
          <a:xfrm rot="5400000">
            <a:off x="4433095" y="2291557"/>
            <a:ext cx="192087" cy="88900"/>
            <a:chOff x="1008" y="2046"/>
            <a:chExt cx="102" cy="60"/>
          </a:xfrm>
        </p:grpSpPr>
        <p:sp>
          <p:nvSpPr>
            <p:cNvPr id="611380" name="Rectangle 52"/>
            <p:cNvSpPr>
              <a:spLocks noChangeArrowheads="1"/>
            </p:cNvSpPr>
            <p:nvPr/>
          </p:nvSpPr>
          <p:spPr bwMode="auto">
            <a:xfrm>
              <a:off x="1008" y="2052"/>
              <a:ext cx="102" cy="54"/>
            </a:xfrm>
            <a:prstGeom prst="rect">
              <a:avLst/>
            </a:prstGeom>
            <a:solidFill>
              <a:schemeClr val="bg1"/>
            </a:solidFill>
            <a:ln w="9525">
              <a:noFill/>
              <a:miter lim="800000"/>
              <a:headEnd/>
              <a:tailEnd/>
            </a:ln>
            <a:effectLst/>
          </p:spPr>
          <p:txBody>
            <a:bodyPr wrap="none" anchor="ctr"/>
            <a:lstStyle/>
            <a:p>
              <a:endParaRPr lang="zh-CN" altLang="en-US"/>
            </a:p>
          </p:txBody>
        </p:sp>
        <p:grpSp>
          <p:nvGrpSpPr>
            <p:cNvPr id="611381" name="Group 53"/>
            <p:cNvGrpSpPr>
              <a:grpSpLocks/>
            </p:cNvGrpSpPr>
            <p:nvPr/>
          </p:nvGrpSpPr>
          <p:grpSpPr bwMode="auto">
            <a:xfrm>
              <a:off x="1026" y="2046"/>
              <a:ext cx="72" cy="48"/>
              <a:chOff x="1440" y="2016"/>
              <a:chExt cx="72" cy="48"/>
            </a:xfrm>
          </p:grpSpPr>
          <p:sp>
            <p:nvSpPr>
              <p:cNvPr id="611382" name="Line 54"/>
              <p:cNvSpPr>
                <a:spLocks noChangeShapeType="1"/>
              </p:cNvSpPr>
              <p:nvPr/>
            </p:nvSpPr>
            <p:spPr bwMode="auto">
              <a:xfrm>
                <a:off x="1440" y="2016"/>
                <a:ext cx="72" cy="0"/>
              </a:xfrm>
              <a:prstGeom prst="line">
                <a:avLst/>
              </a:prstGeom>
              <a:noFill/>
              <a:ln w="38100">
                <a:solidFill>
                  <a:schemeClr val="tx1"/>
                </a:solidFill>
                <a:round/>
                <a:headEnd/>
                <a:tailEnd/>
              </a:ln>
              <a:effectLst/>
            </p:spPr>
            <p:txBody>
              <a:bodyPr/>
              <a:lstStyle/>
              <a:p>
                <a:endParaRPr lang="zh-CN" altLang="en-US"/>
              </a:p>
            </p:txBody>
          </p:sp>
          <p:sp>
            <p:nvSpPr>
              <p:cNvPr id="611383" name="Line 55"/>
              <p:cNvSpPr>
                <a:spLocks noChangeShapeType="1"/>
              </p:cNvSpPr>
              <p:nvPr/>
            </p:nvSpPr>
            <p:spPr bwMode="auto">
              <a:xfrm>
                <a:off x="1440" y="2064"/>
                <a:ext cx="72" cy="0"/>
              </a:xfrm>
              <a:prstGeom prst="line">
                <a:avLst/>
              </a:prstGeom>
              <a:noFill/>
              <a:ln w="38100">
                <a:solidFill>
                  <a:schemeClr val="tx1"/>
                </a:solidFill>
                <a:round/>
                <a:headEnd/>
                <a:tailEnd/>
              </a:ln>
              <a:effectLst/>
            </p:spPr>
            <p:txBody>
              <a:bodyPr/>
              <a:lstStyle/>
              <a:p>
                <a:endParaRPr lang="zh-CN" altLang="en-US"/>
              </a:p>
            </p:txBody>
          </p:sp>
        </p:grpSp>
      </p:grpSp>
      <p:grpSp>
        <p:nvGrpSpPr>
          <p:cNvPr id="611384" name="Group 56"/>
          <p:cNvGrpSpPr>
            <a:grpSpLocks/>
          </p:cNvGrpSpPr>
          <p:nvPr/>
        </p:nvGrpSpPr>
        <p:grpSpPr bwMode="auto">
          <a:xfrm rot="5400000">
            <a:off x="4442620" y="2783682"/>
            <a:ext cx="192087" cy="88900"/>
            <a:chOff x="1008" y="2046"/>
            <a:chExt cx="102" cy="60"/>
          </a:xfrm>
        </p:grpSpPr>
        <p:sp>
          <p:nvSpPr>
            <p:cNvPr id="611385" name="Rectangle 57"/>
            <p:cNvSpPr>
              <a:spLocks noChangeArrowheads="1"/>
            </p:cNvSpPr>
            <p:nvPr/>
          </p:nvSpPr>
          <p:spPr bwMode="auto">
            <a:xfrm>
              <a:off x="1008" y="2052"/>
              <a:ext cx="102" cy="54"/>
            </a:xfrm>
            <a:prstGeom prst="rect">
              <a:avLst/>
            </a:prstGeom>
            <a:solidFill>
              <a:schemeClr val="bg1"/>
            </a:solidFill>
            <a:ln w="9525">
              <a:noFill/>
              <a:miter lim="800000"/>
              <a:headEnd/>
              <a:tailEnd/>
            </a:ln>
            <a:effectLst/>
          </p:spPr>
          <p:txBody>
            <a:bodyPr wrap="none" anchor="ctr"/>
            <a:lstStyle/>
            <a:p>
              <a:endParaRPr lang="zh-CN" altLang="en-US"/>
            </a:p>
          </p:txBody>
        </p:sp>
        <p:grpSp>
          <p:nvGrpSpPr>
            <p:cNvPr id="611386" name="Group 58"/>
            <p:cNvGrpSpPr>
              <a:grpSpLocks/>
            </p:cNvGrpSpPr>
            <p:nvPr/>
          </p:nvGrpSpPr>
          <p:grpSpPr bwMode="auto">
            <a:xfrm>
              <a:off x="1026" y="2046"/>
              <a:ext cx="72" cy="48"/>
              <a:chOff x="1440" y="2016"/>
              <a:chExt cx="72" cy="48"/>
            </a:xfrm>
          </p:grpSpPr>
          <p:sp>
            <p:nvSpPr>
              <p:cNvPr id="611387" name="Line 59"/>
              <p:cNvSpPr>
                <a:spLocks noChangeShapeType="1"/>
              </p:cNvSpPr>
              <p:nvPr/>
            </p:nvSpPr>
            <p:spPr bwMode="auto">
              <a:xfrm>
                <a:off x="1440" y="2016"/>
                <a:ext cx="72" cy="0"/>
              </a:xfrm>
              <a:prstGeom prst="line">
                <a:avLst/>
              </a:prstGeom>
              <a:noFill/>
              <a:ln w="38100">
                <a:solidFill>
                  <a:schemeClr val="tx1"/>
                </a:solidFill>
                <a:round/>
                <a:headEnd/>
                <a:tailEnd/>
              </a:ln>
              <a:effectLst/>
            </p:spPr>
            <p:txBody>
              <a:bodyPr/>
              <a:lstStyle/>
              <a:p>
                <a:endParaRPr lang="zh-CN" altLang="en-US"/>
              </a:p>
            </p:txBody>
          </p:sp>
          <p:sp>
            <p:nvSpPr>
              <p:cNvPr id="611388" name="Line 60"/>
              <p:cNvSpPr>
                <a:spLocks noChangeShapeType="1"/>
              </p:cNvSpPr>
              <p:nvPr/>
            </p:nvSpPr>
            <p:spPr bwMode="auto">
              <a:xfrm>
                <a:off x="1440" y="2064"/>
                <a:ext cx="72" cy="0"/>
              </a:xfrm>
              <a:prstGeom prst="line">
                <a:avLst/>
              </a:prstGeom>
              <a:noFill/>
              <a:ln w="38100">
                <a:solidFill>
                  <a:schemeClr val="tx1"/>
                </a:solidFill>
                <a:round/>
                <a:headEnd/>
                <a:tailEnd/>
              </a:ln>
              <a:effectLst/>
            </p:spPr>
            <p:txBody>
              <a:bodyPr/>
              <a:lstStyle/>
              <a:p>
                <a:endParaRPr lang="zh-CN" altLang="en-US"/>
              </a:p>
            </p:txBody>
          </p:sp>
        </p:grpSp>
      </p:grpSp>
      <p:sp>
        <p:nvSpPr>
          <p:cNvPr id="611391" name="Rectangle 63"/>
          <p:cNvSpPr>
            <a:spLocks noChangeArrowheads="1"/>
          </p:cNvSpPr>
          <p:nvPr/>
        </p:nvSpPr>
        <p:spPr bwMode="auto">
          <a:xfrm>
            <a:off x="3325813" y="4402139"/>
            <a:ext cx="7091362" cy="490537"/>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611392" name="Line 64"/>
          <p:cNvSpPr>
            <a:spLocks noChangeShapeType="1"/>
          </p:cNvSpPr>
          <p:nvPr/>
        </p:nvSpPr>
        <p:spPr bwMode="auto">
          <a:xfrm>
            <a:off x="4411663" y="4400551"/>
            <a:ext cx="0" cy="492125"/>
          </a:xfrm>
          <a:prstGeom prst="line">
            <a:avLst/>
          </a:prstGeom>
          <a:noFill/>
          <a:ln w="9525">
            <a:solidFill>
              <a:schemeClr val="tx1"/>
            </a:solidFill>
            <a:round/>
            <a:headEnd/>
            <a:tailEnd/>
          </a:ln>
          <a:effectLst/>
        </p:spPr>
        <p:txBody>
          <a:bodyPr/>
          <a:lstStyle/>
          <a:p>
            <a:endParaRPr lang="zh-CN" altLang="en-US"/>
          </a:p>
        </p:txBody>
      </p:sp>
      <p:sp>
        <p:nvSpPr>
          <p:cNvPr id="611393" name="Rectangle 65"/>
          <p:cNvSpPr>
            <a:spLocks noChangeArrowheads="1"/>
          </p:cNvSpPr>
          <p:nvPr/>
        </p:nvSpPr>
        <p:spPr bwMode="auto">
          <a:xfrm>
            <a:off x="3241676" y="4475164"/>
            <a:ext cx="1210269"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chemeClr val="folHlink"/>
                </a:solidFill>
                <a:latin typeface="Arial" charset="0"/>
              </a:rPr>
              <a:t>TCP</a:t>
            </a:r>
            <a:r>
              <a:rPr kumimoji="1" lang="zh-CN" altLang="en-US" sz="2000">
                <a:solidFill>
                  <a:schemeClr val="folHlink"/>
                </a:solidFill>
                <a:latin typeface="Arial" charset="0"/>
              </a:rPr>
              <a:t>首部</a:t>
            </a:r>
          </a:p>
        </p:txBody>
      </p:sp>
      <p:sp>
        <p:nvSpPr>
          <p:cNvPr id="611394" name="AutoShape 66"/>
          <p:cNvSpPr>
            <a:spLocks noChangeArrowheads="1"/>
          </p:cNvSpPr>
          <p:nvPr/>
        </p:nvSpPr>
        <p:spPr bwMode="auto">
          <a:xfrm>
            <a:off x="7080250" y="3811589"/>
            <a:ext cx="249238" cy="688975"/>
          </a:xfrm>
          <a:prstGeom prst="downArrow">
            <a:avLst>
              <a:gd name="adj1" fmla="val 50000"/>
              <a:gd name="adj2" fmla="val 69108"/>
            </a:avLst>
          </a:prstGeom>
          <a:solidFill>
            <a:schemeClr val="accent1"/>
          </a:solidFill>
          <a:ln w="9525">
            <a:solidFill>
              <a:schemeClr val="tx1"/>
            </a:solidFill>
            <a:miter lim="800000"/>
            <a:headEnd/>
            <a:tailEnd/>
          </a:ln>
          <a:effectLst/>
        </p:spPr>
        <p:txBody>
          <a:bodyPr vert="eaVert" wrap="none" anchor="ctr"/>
          <a:lstStyle/>
          <a:p>
            <a:endParaRPr lang="zh-CN" altLang="en-US"/>
          </a:p>
        </p:txBody>
      </p:sp>
      <p:sp>
        <p:nvSpPr>
          <p:cNvPr id="611395" name="Rectangle 67"/>
          <p:cNvSpPr>
            <a:spLocks noChangeArrowheads="1"/>
          </p:cNvSpPr>
          <p:nvPr/>
        </p:nvSpPr>
        <p:spPr bwMode="auto">
          <a:xfrm>
            <a:off x="2241551" y="5386389"/>
            <a:ext cx="8175625" cy="490537"/>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611396" name="Rectangle 68"/>
          <p:cNvSpPr>
            <a:spLocks noChangeArrowheads="1"/>
          </p:cNvSpPr>
          <p:nvPr/>
        </p:nvSpPr>
        <p:spPr bwMode="auto">
          <a:xfrm>
            <a:off x="2295525" y="5421314"/>
            <a:ext cx="1003674"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chemeClr val="folHlink"/>
                </a:solidFill>
                <a:latin typeface="Arial" charset="0"/>
              </a:rPr>
              <a:t>IP </a:t>
            </a:r>
            <a:r>
              <a:rPr kumimoji="1" lang="zh-CN" altLang="en-US" sz="2000">
                <a:solidFill>
                  <a:schemeClr val="folHlink"/>
                </a:solidFill>
                <a:latin typeface="Arial" charset="0"/>
              </a:rPr>
              <a:t>首部</a:t>
            </a:r>
          </a:p>
        </p:txBody>
      </p:sp>
      <p:sp>
        <p:nvSpPr>
          <p:cNvPr id="611397" name="Line 69"/>
          <p:cNvSpPr>
            <a:spLocks noChangeShapeType="1"/>
          </p:cNvSpPr>
          <p:nvPr/>
        </p:nvSpPr>
        <p:spPr bwMode="auto">
          <a:xfrm>
            <a:off x="3325813" y="5384801"/>
            <a:ext cx="0" cy="492125"/>
          </a:xfrm>
          <a:prstGeom prst="line">
            <a:avLst/>
          </a:prstGeom>
          <a:noFill/>
          <a:ln w="9525">
            <a:solidFill>
              <a:schemeClr val="tx1"/>
            </a:solidFill>
            <a:round/>
            <a:headEnd/>
            <a:tailEnd/>
          </a:ln>
          <a:effectLst/>
        </p:spPr>
        <p:txBody>
          <a:bodyPr/>
          <a:lstStyle/>
          <a:p>
            <a:endParaRPr lang="zh-CN" altLang="en-US"/>
          </a:p>
        </p:txBody>
      </p:sp>
      <p:sp>
        <p:nvSpPr>
          <p:cNvPr id="611398" name="AutoShape 70"/>
          <p:cNvSpPr>
            <a:spLocks noChangeArrowheads="1"/>
          </p:cNvSpPr>
          <p:nvPr/>
        </p:nvSpPr>
        <p:spPr bwMode="auto">
          <a:xfrm>
            <a:off x="6746876" y="4795839"/>
            <a:ext cx="250825" cy="688975"/>
          </a:xfrm>
          <a:prstGeom prst="downArrow">
            <a:avLst>
              <a:gd name="adj1" fmla="val 50000"/>
              <a:gd name="adj2" fmla="val 68671"/>
            </a:avLst>
          </a:prstGeom>
          <a:solidFill>
            <a:srgbClr val="993366"/>
          </a:solidFill>
          <a:ln w="9525">
            <a:solidFill>
              <a:schemeClr val="tx1"/>
            </a:solidFill>
            <a:miter lim="800000"/>
            <a:headEnd/>
            <a:tailEnd/>
          </a:ln>
          <a:effectLst/>
        </p:spPr>
        <p:txBody>
          <a:bodyPr vert="eaVert" wrap="none" anchor="ctr"/>
          <a:lstStyle/>
          <a:p>
            <a:endParaRPr lang="zh-CN" altLang="en-US"/>
          </a:p>
        </p:txBody>
      </p:sp>
      <p:sp>
        <p:nvSpPr>
          <p:cNvPr id="611399" name="Rectangle 71"/>
          <p:cNvSpPr>
            <a:spLocks noChangeArrowheads="1"/>
          </p:cNvSpPr>
          <p:nvPr/>
        </p:nvSpPr>
        <p:spPr bwMode="auto">
          <a:xfrm>
            <a:off x="6634164" y="4437064"/>
            <a:ext cx="1303435"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chemeClr val="folHlink"/>
                </a:solidFill>
                <a:latin typeface="Arial" charset="0"/>
              </a:rPr>
              <a:t>BGP </a:t>
            </a:r>
            <a:r>
              <a:rPr kumimoji="1" lang="zh-CN" altLang="en-US" sz="2000">
                <a:solidFill>
                  <a:schemeClr val="folHlink"/>
                </a:solidFill>
                <a:latin typeface="Arial" charset="0"/>
              </a:rPr>
              <a:t>报文</a:t>
            </a:r>
          </a:p>
        </p:txBody>
      </p:sp>
      <p:sp>
        <p:nvSpPr>
          <p:cNvPr id="611400" name="Rectangle 72"/>
          <p:cNvSpPr>
            <a:spLocks noChangeArrowheads="1"/>
          </p:cNvSpPr>
          <p:nvPr/>
        </p:nvSpPr>
        <p:spPr bwMode="auto">
          <a:xfrm>
            <a:off x="6329363" y="5421314"/>
            <a:ext cx="1276184"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chemeClr val="folHlink"/>
                </a:solidFill>
                <a:latin typeface="Arial" charset="0"/>
              </a:rPr>
              <a:t>TCP </a:t>
            </a:r>
            <a:r>
              <a:rPr kumimoji="1" lang="zh-CN" altLang="en-US" sz="2000">
                <a:solidFill>
                  <a:schemeClr val="folHlink"/>
                </a:solidFill>
                <a:latin typeface="Arial" charset="0"/>
              </a:rPr>
              <a:t>报文</a:t>
            </a:r>
          </a:p>
        </p:txBody>
      </p:sp>
      <p:sp>
        <p:nvSpPr>
          <p:cNvPr id="41" name="灯片编号占位符 40"/>
          <p:cNvSpPr>
            <a:spLocks noGrp="1"/>
          </p:cNvSpPr>
          <p:nvPr>
            <p:ph type="sldNum" sz="quarter" idx="12"/>
          </p:nvPr>
        </p:nvSpPr>
        <p:spPr/>
        <p:txBody>
          <a:bodyPr/>
          <a:lstStyle/>
          <a:p>
            <a:fld id="{D3A4A6D3-E7FD-4616-8E66-2F1A332385E9}" type="slidenum">
              <a:rPr lang="en-US" altLang="zh-CN" smtClean="0"/>
              <a:pPr/>
              <a:t>194</a:t>
            </a:fld>
            <a:endParaRPr lang="en-US" altLang="zh-CN"/>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4" name="Rectangle 2"/>
          <p:cNvSpPr>
            <a:spLocks noGrp="1" noChangeArrowheads="1"/>
          </p:cNvSpPr>
          <p:nvPr>
            <p:ph type="title"/>
          </p:nvPr>
        </p:nvSpPr>
        <p:spPr>
          <a:xfrm>
            <a:off x="2135188" y="333376"/>
            <a:ext cx="8712200" cy="1439863"/>
          </a:xfrm>
        </p:spPr>
        <p:txBody>
          <a:bodyPr/>
          <a:lstStyle/>
          <a:p>
            <a:pPr algn="ctr">
              <a:spcAft>
                <a:spcPct val="15000"/>
              </a:spcAft>
            </a:pPr>
            <a:r>
              <a:rPr lang="en-US" altLang="zh-CN" sz="4000"/>
              <a:t>4.5.6   </a:t>
            </a:r>
            <a:r>
              <a:rPr lang="zh-CN" altLang="en-US" sz="4000"/>
              <a:t>路由器在网际互连中的作用</a:t>
            </a:r>
            <a:br>
              <a:rPr lang="zh-CN" altLang="en-US" sz="4000"/>
            </a:br>
            <a:r>
              <a:rPr lang="zh-CN" altLang="en-US" sz="4000"/>
              <a:t> </a:t>
            </a:r>
            <a:r>
              <a:rPr lang="en-US" altLang="zh-CN" sz="4000"/>
              <a:t>1. </a:t>
            </a:r>
            <a:r>
              <a:rPr lang="zh-CN" altLang="en-US" sz="4000"/>
              <a:t>路由器的结构</a:t>
            </a:r>
          </a:p>
        </p:txBody>
      </p:sp>
      <p:sp>
        <p:nvSpPr>
          <p:cNvPr id="950275" name="Rectangle 3"/>
          <p:cNvSpPr>
            <a:spLocks noGrp="1" noChangeArrowheads="1"/>
          </p:cNvSpPr>
          <p:nvPr>
            <p:ph type="body" idx="1"/>
          </p:nvPr>
        </p:nvSpPr>
        <p:spPr>
          <a:xfrm>
            <a:off x="2895600" y="1773239"/>
            <a:ext cx="7772400" cy="4840287"/>
          </a:xfrm>
        </p:spPr>
        <p:txBody>
          <a:bodyPr/>
          <a:lstStyle/>
          <a:p>
            <a:pPr algn="just"/>
            <a:r>
              <a:rPr lang="zh-CN" altLang="en-US"/>
              <a:t>路由器是一种具有多个输入端口和多个输出端口的专用计算机，其任务是转发分组。也就是说，将路由器某个输入端口收到的分组，按照分组要去的目的地（即目的网络），把该分组从路由器的某个合适的输出端口转发给下一跳路由器。</a:t>
            </a:r>
          </a:p>
          <a:p>
            <a:pPr algn="just"/>
            <a:r>
              <a:rPr lang="zh-CN" altLang="en-US"/>
              <a:t>下一跳路由器也按照这种方法处理分组，直到该分组到达终点为止。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195</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0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02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0275" grpId="0" build="p"/>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428" name="Rectangle 60"/>
          <p:cNvSpPr>
            <a:spLocks noChangeArrowheads="1"/>
          </p:cNvSpPr>
          <p:nvPr/>
        </p:nvSpPr>
        <p:spPr bwMode="auto">
          <a:xfrm>
            <a:off x="1524000" y="3789364"/>
            <a:ext cx="9144000" cy="3068637"/>
          </a:xfrm>
          <a:prstGeom prst="rect">
            <a:avLst/>
          </a:prstGeom>
          <a:solidFill>
            <a:srgbClr val="FFCC66"/>
          </a:solidFill>
          <a:ln w="9525">
            <a:noFill/>
            <a:miter lim="800000"/>
            <a:headEnd/>
            <a:tailEnd/>
          </a:ln>
          <a:effectLst/>
        </p:spPr>
        <p:txBody>
          <a:bodyPr wrap="none" anchor="ctr"/>
          <a:lstStyle/>
          <a:p>
            <a:endParaRPr lang="zh-CN" altLang="en-US"/>
          </a:p>
        </p:txBody>
      </p:sp>
      <p:sp>
        <p:nvSpPr>
          <p:cNvPr id="954370" name="Rectangle 2"/>
          <p:cNvSpPr>
            <a:spLocks noGrp="1" noChangeArrowheads="1"/>
          </p:cNvSpPr>
          <p:nvPr>
            <p:ph type="title"/>
          </p:nvPr>
        </p:nvSpPr>
        <p:spPr>
          <a:xfrm>
            <a:off x="2624138" y="931863"/>
            <a:ext cx="6856412" cy="768350"/>
          </a:xfrm>
        </p:spPr>
        <p:txBody>
          <a:bodyPr/>
          <a:lstStyle/>
          <a:p>
            <a:pPr algn="ctr"/>
            <a:r>
              <a:rPr lang="zh-CN" altLang="en-US"/>
              <a:t>典型的路由器的结构 </a:t>
            </a:r>
          </a:p>
        </p:txBody>
      </p:sp>
      <p:sp>
        <p:nvSpPr>
          <p:cNvPr id="954371" name="Rectangle 3"/>
          <p:cNvSpPr>
            <a:spLocks noChangeArrowheads="1"/>
          </p:cNvSpPr>
          <p:nvPr/>
        </p:nvSpPr>
        <p:spPr bwMode="auto">
          <a:xfrm>
            <a:off x="4386263" y="1905001"/>
            <a:ext cx="2398712" cy="1597025"/>
          </a:xfrm>
          <a:prstGeom prst="rect">
            <a:avLst/>
          </a:prstGeom>
          <a:solidFill>
            <a:srgbClr val="FFFF99"/>
          </a:solidFill>
          <a:ln w="12700">
            <a:solidFill>
              <a:schemeClr val="tx1"/>
            </a:solidFill>
            <a:miter lim="800000"/>
            <a:headEnd/>
            <a:tailEnd/>
          </a:ln>
          <a:effectLst>
            <a:outerShdw dist="53882" dir="2700000" algn="ctr" rotWithShape="0">
              <a:schemeClr val="bg2"/>
            </a:outerShdw>
          </a:effectLst>
        </p:spPr>
        <p:txBody>
          <a:bodyPr wrap="none" anchor="ctr"/>
          <a:lstStyle/>
          <a:p>
            <a:pPr algn="ctr"/>
            <a:endParaRPr kumimoji="1" lang="zh-CN" altLang="zh-CN" sz="2000">
              <a:solidFill>
                <a:srgbClr val="333399"/>
              </a:solidFill>
              <a:latin typeface="Arial" charset="0"/>
            </a:endParaRPr>
          </a:p>
        </p:txBody>
      </p:sp>
      <p:sp>
        <p:nvSpPr>
          <p:cNvPr id="954373" name="Line 5"/>
          <p:cNvSpPr>
            <a:spLocks noChangeShapeType="1"/>
          </p:cNvSpPr>
          <p:nvPr/>
        </p:nvSpPr>
        <p:spPr bwMode="auto">
          <a:xfrm>
            <a:off x="9767888" y="1844676"/>
            <a:ext cx="0" cy="1954213"/>
          </a:xfrm>
          <a:prstGeom prst="line">
            <a:avLst/>
          </a:prstGeom>
          <a:noFill/>
          <a:ln w="28575">
            <a:solidFill>
              <a:srgbClr val="333399"/>
            </a:solidFill>
            <a:round/>
            <a:headEnd type="triangle" w="med" len="lg"/>
            <a:tailEnd type="triangle" w="med" len="lg"/>
          </a:ln>
          <a:effectLst/>
        </p:spPr>
        <p:txBody>
          <a:bodyPr/>
          <a:lstStyle/>
          <a:p>
            <a:endParaRPr lang="zh-CN" altLang="en-US"/>
          </a:p>
        </p:txBody>
      </p:sp>
      <p:sp>
        <p:nvSpPr>
          <p:cNvPr id="954374" name="Text Box 6"/>
          <p:cNvSpPr txBox="1">
            <a:spLocks noChangeArrowheads="1"/>
          </p:cNvSpPr>
          <p:nvPr/>
        </p:nvSpPr>
        <p:spPr bwMode="auto">
          <a:xfrm>
            <a:off x="9317039" y="2571750"/>
            <a:ext cx="800219" cy="757130"/>
          </a:xfrm>
          <a:prstGeom prst="rect">
            <a:avLst/>
          </a:prstGeom>
          <a:solidFill>
            <a:schemeClr val="bg1"/>
          </a:solidFill>
          <a:ln w="9525">
            <a:noFill/>
            <a:miter lim="800000"/>
            <a:headEnd/>
            <a:tailEnd/>
          </a:ln>
          <a:effectLst/>
        </p:spPr>
        <p:txBody>
          <a:bodyPr wrap="none">
            <a:spAutoFit/>
          </a:bodyPr>
          <a:lstStyle/>
          <a:p>
            <a:pPr>
              <a:lnSpc>
                <a:spcPct val="90000"/>
              </a:lnSpc>
            </a:pPr>
            <a:r>
              <a:rPr kumimoji="1" lang="zh-CN" altLang="en-US" sz="2400">
                <a:solidFill>
                  <a:srgbClr val="333399"/>
                </a:solidFill>
                <a:latin typeface="Arial" charset="0"/>
              </a:rPr>
              <a:t>路由</a:t>
            </a:r>
          </a:p>
          <a:p>
            <a:pPr>
              <a:lnSpc>
                <a:spcPct val="90000"/>
              </a:lnSpc>
            </a:pPr>
            <a:r>
              <a:rPr kumimoji="1" lang="zh-CN" altLang="en-US" sz="2400">
                <a:solidFill>
                  <a:srgbClr val="333399"/>
                </a:solidFill>
                <a:latin typeface="Arial" charset="0"/>
              </a:rPr>
              <a:t>选择</a:t>
            </a:r>
          </a:p>
        </p:txBody>
      </p:sp>
      <p:sp>
        <p:nvSpPr>
          <p:cNvPr id="954375" name="Text Box 7"/>
          <p:cNvSpPr txBox="1">
            <a:spLocks noChangeArrowheads="1"/>
          </p:cNvSpPr>
          <p:nvPr/>
        </p:nvSpPr>
        <p:spPr bwMode="auto">
          <a:xfrm>
            <a:off x="4440238" y="1854200"/>
            <a:ext cx="2317750" cy="457200"/>
          </a:xfrm>
          <a:prstGeom prst="rect">
            <a:avLst/>
          </a:prstGeom>
          <a:noFill/>
          <a:ln w="9525">
            <a:noFill/>
            <a:miter lim="800000"/>
            <a:headEnd/>
            <a:tailEnd/>
          </a:ln>
          <a:effectLst/>
        </p:spPr>
        <p:txBody>
          <a:bodyPr wrap="none">
            <a:spAutoFit/>
          </a:bodyPr>
          <a:lstStyle/>
          <a:p>
            <a:r>
              <a:rPr kumimoji="1" lang="zh-CN" altLang="en-US" sz="2400">
                <a:solidFill>
                  <a:srgbClr val="333399"/>
                </a:solidFill>
                <a:latin typeface="Arial" charset="0"/>
              </a:rPr>
              <a:t>路由选择处理机</a:t>
            </a:r>
          </a:p>
        </p:txBody>
      </p:sp>
      <p:sp>
        <p:nvSpPr>
          <p:cNvPr id="954376" name="Line 8"/>
          <p:cNvSpPr>
            <a:spLocks noChangeShapeType="1"/>
          </p:cNvSpPr>
          <p:nvPr/>
        </p:nvSpPr>
        <p:spPr bwMode="auto">
          <a:xfrm>
            <a:off x="5584825" y="2671764"/>
            <a:ext cx="0" cy="236537"/>
          </a:xfrm>
          <a:prstGeom prst="line">
            <a:avLst/>
          </a:prstGeom>
          <a:noFill/>
          <a:ln w="28575">
            <a:solidFill>
              <a:schemeClr val="tx1"/>
            </a:solidFill>
            <a:round/>
            <a:headEnd/>
            <a:tailEnd/>
          </a:ln>
          <a:effectLst/>
        </p:spPr>
        <p:txBody>
          <a:bodyPr/>
          <a:lstStyle/>
          <a:p>
            <a:endParaRPr lang="zh-CN" altLang="en-US"/>
          </a:p>
        </p:txBody>
      </p:sp>
      <p:sp>
        <p:nvSpPr>
          <p:cNvPr id="954377" name="Rectangle 9"/>
          <p:cNvSpPr>
            <a:spLocks noChangeArrowheads="1"/>
          </p:cNvSpPr>
          <p:nvPr/>
        </p:nvSpPr>
        <p:spPr bwMode="auto">
          <a:xfrm>
            <a:off x="4733925" y="2378076"/>
            <a:ext cx="1701800" cy="390525"/>
          </a:xfrm>
          <a:prstGeom prst="rect">
            <a:avLst/>
          </a:prstGeom>
          <a:solidFill>
            <a:srgbClr val="FFCC66"/>
          </a:solidFill>
          <a:ln w="19050">
            <a:solidFill>
              <a:schemeClr val="tx1"/>
            </a:solidFill>
            <a:miter lim="800000"/>
            <a:headEnd/>
            <a:tailEnd/>
          </a:ln>
          <a:effectLst>
            <a:outerShdw dist="35921" dir="2700000" algn="ctr" rotWithShape="0">
              <a:schemeClr val="bg2"/>
            </a:outerShdw>
          </a:effectLst>
        </p:spPr>
        <p:txBody>
          <a:bodyPr wrap="none" anchor="ctr"/>
          <a:lstStyle/>
          <a:p>
            <a:pPr algn="ctr"/>
            <a:r>
              <a:rPr kumimoji="1" lang="zh-CN" altLang="en-US" sz="2000">
                <a:solidFill>
                  <a:srgbClr val="333399"/>
                </a:solidFill>
                <a:latin typeface="Arial" charset="0"/>
              </a:rPr>
              <a:t>路由选择协议</a:t>
            </a:r>
          </a:p>
        </p:txBody>
      </p:sp>
      <p:sp>
        <p:nvSpPr>
          <p:cNvPr id="954378" name="Rectangle 10"/>
          <p:cNvSpPr>
            <a:spLocks noChangeArrowheads="1"/>
          </p:cNvSpPr>
          <p:nvPr/>
        </p:nvSpPr>
        <p:spPr bwMode="auto">
          <a:xfrm>
            <a:off x="5005388" y="2911475"/>
            <a:ext cx="1160462" cy="412750"/>
          </a:xfrm>
          <a:prstGeom prst="rect">
            <a:avLst/>
          </a:prstGeom>
          <a:solidFill>
            <a:srgbClr val="99FF33"/>
          </a:solidFill>
          <a:ln w="19050">
            <a:solidFill>
              <a:schemeClr val="tx1"/>
            </a:solidFill>
            <a:miter lim="800000"/>
            <a:headEnd/>
            <a:tailEnd/>
          </a:ln>
          <a:effectLst>
            <a:outerShdw dist="35921" dir="2700000" algn="ctr" rotWithShape="0">
              <a:schemeClr val="bg2"/>
            </a:outerShdw>
          </a:effectLst>
        </p:spPr>
        <p:txBody>
          <a:bodyPr wrap="none" anchor="ctr"/>
          <a:lstStyle/>
          <a:p>
            <a:pPr algn="ctr"/>
            <a:r>
              <a:rPr kumimoji="1" lang="zh-CN" altLang="en-US" sz="2000">
                <a:solidFill>
                  <a:srgbClr val="333399"/>
                </a:solidFill>
                <a:latin typeface="Arial" charset="0"/>
              </a:rPr>
              <a:t>路由表</a:t>
            </a:r>
          </a:p>
        </p:txBody>
      </p:sp>
      <p:sp>
        <p:nvSpPr>
          <p:cNvPr id="954379" name="Rectangle 11"/>
          <p:cNvSpPr>
            <a:spLocks noChangeArrowheads="1"/>
          </p:cNvSpPr>
          <p:nvPr/>
        </p:nvSpPr>
        <p:spPr bwMode="auto">
          <a:xfrm>
            <a:off x="1909764" y="4141789"/>
            <a:ext cx="2320925" cy="725487"/>
          </a:xfrm>
          <a:prstGeom prst="rect">
            <a:avLst/>
          </a:prstGeom>
          <a:solidFill>
            <a:srgbClr val="CCECFF"/>
          </a:solidFill>
          <a:ln w="38100" cmpd="dbl">
            <a:solidFill>
              <a:schemeClr val="tx1"/>
            </a:solidFill>
            <a:miter lim="800000"/>
            <a:headEnd/>
            <a:tailEnd/>
          </a:ln>
          <a:effectLst/>
        </p:spPr>
        <p:txBody>
          <a:bodyPr wrap="none" anchor="ctr"/>
          <a:lstStyle/>
          <a:p>
            <a:endParaRPr lang="zh-CN" altLang="en-US"/>
          </a:p>
        </p:txBody>
      </p:sp>
      <p:sp>
        <p:nvSpPr>
          <p:cNvPr id="954380" name="Rectangle 12"/>
          <p:cNvSpPr>
            <a:spLocks noChangeArrowheads="1"/>
          </p:cNvSpPr>
          <p:nvPr/>
        </p:nvSpPr>
        <p:spPr bwMode="auto">
          <a:xfrm>
            <a:off x="3611564" y="4305300"/>
            <a:ext cx="466725" cy="395288"/>
          </a:xfrm>
          <a:prstGeom prst="rect">
            <a:avLst/>
          </a:prstGeom>
          <a:solidFill>
            <a:srgbClr val="FFFF99"/>
          </a:solidFill>
          <a:ln w="19050">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sz="2000">
                <a:solidFill>
                  <a:srgbClr val="333399"/>
                </a:solidFill>
                <a:latin typeface="Arial" charset="0"/>
              </a:rPr>
              <a:t>3</a:t>
            </a:r>
          </a:p>
        </p:txBody>
      </p:sp>
      <p:sp>
        <p:nvSpPr>
          <p:cNvPr id="954381" name="Line 13"/>
          <p:cNvSpPr>
            <a:spLocks noChangeShapeType="1"/>
          </p:cNvSpPr>
          <p:nvPr/>
        </p:nvSpPr>
        <p:spPr bwMode="auto">
          <a:xfrm flipV="1">
            <a:off x="1757363" y="4503738"/>
            <a:ext cx="355600" cy="0"/>
          </a:xfrm>
          <a:prstGeom prst="line">
            <a:avLst/>
          </a:prstGeom>
          <a:noFill/>
          <a:ln w="28575">
            <a:solidFill>
              <a:srgbClr val="333399"/>
            </a:solidFill>
            <a:round/>
            <a:headEnd/>
            <a:tailEnd type="triangle" w="med" len="lg"/>
          </a:ln>
          <a:effectLst/>
        </p:spPr>
        <p:txBody>
          <a:bodyPr/>
          <a:lstStyle/>
          <a:p>
            <a:endParaRPr lang="zh-CN" altLang="en-US"/>
          </a:p>
        </p:txBody>
      </p:sp>
      <p:sp>
        <p:nvSpPr>
          <p:cNvPr id="954382" name="Line 14"/>
          <p:cNvSpPr>
            <a:spLocks noChangeShapeType="1"/>
          </p:cNvSpPr>
          <p:nvPr/>
        </p:nvSpPr>
        <p:spPr bwMode="auto">
          <a:xfrm>
            <a:off x="2528888" y="4503738"/>
            <a:ext cx="311150" cy="0"/>
          </a:xfrm>
          <a:prstGeom prst="line">
            <a:avLst/>
          </a:prstGeom>
          <a:noFill/>
          <a:ln w="28575">
            <a:solidFill>
              <a:srgbClr val="333399"/>
            </a:solidFill>
            <a:round/>
            <a:headEnd/>
            <a:tailEnd type="triangle" w="med" len="lg"/>
          </a:ln>
          <a:effectLst/>
        </p:spPr>
        <p:txBody>
          <a:bodyPr/>
          <a:lstStyle/>
          <a:p>
            <a:endParaRPr lang="zh-CN" altLang="en-US"/>
          </a:p>
        </p:txBody>
      </p:sp>
      <p:sp>
        <p:nvSpPr>
          <p:cNvPr id="954383" name="Line 15"/>
          <p:cNvSpPr>
            <a:spLocks noChangeShapeType="1"/>
          </p:cNvSpPr>
          <p:nvPr/>
        </p:nvSpPr>
        <p:spPr bwMode="auto">
          <a:xfrm>
            <a:off x="3303589" y="4503738"/>
            <a:ext cx="307975" cy="0"/>
          </a:xfrm>
          <a:prstGeom prst="line">
            <a:avLst/>
          </a:prstGeom>
          <a:noFill/>
          <a:ln w="28575">
            <a:solidFill>
              <a:srgbClr val="333399"/>
            </a:solidFill>
            <a:round/>
            <a:headEnd/>
            <a:tailEnd type="triangle" w="med" len="lg"/>
          </a:ln>
          <a:effectLst/>
        </p:spPr>
        <p:txBody>
          <a:bodyPr/>
          <a:lstStyle/>
          <a:p>
            <a:endParaRPr lang="zh-CN" altLang="en-US"/>
          </a:p>
        </p:txBody>
      </p:sp>
      <p:sp>
        <p:nvSpPr>
          <p:cNvPr id="954384" name="Line 16"/>
          <p:cNvSpPr>
            <a:spLocks noChangeShapeType="1"/>
          </p:cNvSpPr>
          <p:nvPr/>
        </p:nvSpPr>
        <p:spPr bwMode="auto">
          <a:xfrm>
            <a:off x="4078289" y="4503738"/>
            <a:ext cx="307975" cy="0"/>
          </a:xfrm>
          <a:prstGeom prst="line">
            <a:avLst/>
          </a:prstGeom>
          <a:noFill/>
          <a:ln w="28575">
            <a:solidFill>
              <a:srgbClr val="333399"/>
            </a:solidFill>
            <a:round/>
            <a:headEnd/>
            <a:tailEnd type="triangle" w="med" len="lg"/>
          </a:ln>
          <a:effectLst/>
        </p:spPr>
        <p:txBody>
          <a:bodyPr/>
          <a:lstStyle/>
          <a:p>
            <a:endParaRPr lang="zh-CN" altLang="en-US"/>
          </a:p>
        </p:txBody>
      </p:sp>
      <p:sp>
        <p:nvSpPr>
          <p:cNvPr id="954385" name="Text Box 17"/>
          <p:cNvSpPr txBox="1">
            <a:spLocks noChangeArrowheads="1"/>
          </p:cNvSpPr>
          <p:nvPr/>
        </p:nvSpPr>
        <p:spPr bwMode="auto">
          <a:xfrm>
            <a:off x="2528888" y="3752851"/>
            <a:ext cx="1200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输入端口</a:t>
            </a:r>
          </a:p>
        </p:txBody>
      </p:sp>
      <p:sp>
        <p:nvSpPr>
          <p:cNvPr id="954386" name="Rectangle 18"/>
          <p:cNvSpPr>
            <a:spLocks noChangeArrowheads="1"/>
          </p:cNvSpPr>
          <p:nvPr/>
        </p:nvSpPr>
        <p:spPr bwMode="auto">
          <a:xfrm>
            <a:off x="1909764" y="5715000"/>
            <a:ext cx="2320925" cy="725488"/>
          </a:xfrm>
          <a:prstGeom prst="rect">
            <a:avLst/>
          </a:prstGeom>
          <a:solidFill>
            <a:srgbClr val="CCECFF"/>
          </a:solidFill>
          <a:ln w="38100" cmpd="dbl">
            <a:solidFill>
              <a:schemeClr val="tx1"/>
            </a:solidFill>
            <a:miter lim="800000"/>
            <a:headEnd/>
            <a:tailEnd/>
          </a:ln>
          <a:effectLst/>
        </p:spPr>
        <p:txBody>
          <a:bodyPr wrap="none" anchor="ctr"/>
          <a:lstStyle/>
          <a:p>
            <a:endParaRPr lang="zh-CN" altLang="en-US"/>
          </a:p>
        </p:txBody>
      </p:sp>
      <p:sp>
        <p:nvSpPr>
          <p:cNvPr id="954387" name="Rectangle 19"/>
          <p:cNvSpPr>
            <a:spLocks noChangeArrowheads="1"/>
          </p:cNvSpPr>
          <p:nvPr/>
        </p:nvSpPr>
        <p:spPr bwMode="auto">
          <a:xfrm>
            <a:off x="3611564" y="5878514"/>
            <a:ext cx="466725" cy="396875"/>
          </a:xfrm>
          <a:prstGeom prst="rect">
            <a:avLst/>
          </a:prstGeom>
          <a:solidFill>
            <a:srgbClr val="FFFF99"/>
          </a:solidFill>
          <a:ln w="19050">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sz="2000">
                <a:solidFill>
                  <a:srgbClr val="333399"/>
                </a:solidFill>
                <a:latin typeface="Arial" charset="0"/>
              </a:rPr>
              <a:t>3</a:t>
            </a:r>
          </a:p>
        </p:txBody>
      </p:sp>
      <p:sp>
        <p:nvSpPr>
          <p:cNvPr id="954388" name="Line 20"/>
          <p:cNvSpPr>
            <a:spLocks noChangeShapeType="1"/>
          </p:cNvSpPr>
          <p:nvPr/>
        </p:nvSpPr>
        <p:spPr bwMode="auto">
          <a:xfrm flipV="1">
            <a:off x="1757363" y="6076950"/>
            <a:ext cx="355600" cy="0"/>
          </a:xfrm>
          <a:prstGeom prst="line">
            <a:avLst/>
          </a:prstGeom>
          <a:noFill/>
          <a:ln w="28575">
            <a:solidFill>
              <a:srgbClr val="333399"/>
            </a:solidFill>
            <a:round/>
            <a:headEnd/>
            <a:tailEnd type="triangle" w="med" len="lg"/>
          </a:ln>
          <a:effectLst/>
        </p:spPr>
        <p:txBody>
          <a:bodyPr/>
          <a:lstStyle/>
          <a:p>
            <a:endParaRPr lang="zh-CN" altLang="en-US"/>
          </a:p>
        </p:txBody>
      </p:sp>
      <p:sp>
        <p:nvSpPr>
          <p:cNvPr id="954389" name="Line 21"/>
          <p:cNvSpPr>
            <a:spLocks noChangeShapeType="1"/>
          </p:cNvSpPr>
          <p:nvPr/>
        </p:nvSpPr>
        <p:spPr bwMode="auto">
          <a:xfrm>
            <a:off x="2528888" y="6076950"/>
            <a:ext cx="311150" cy="0"/>
          </a:xfrm>
          <a:prstGeom prst="line">
            <a:avLst/>
          </a:prstGeom>
          <a:noFill/>
          <a:ln w="28575">
            <a:solidFill>
              <a:srgbClr val="333399"/>
            </a:solidFill>
            <a:round/>
            <a:headEnd/>
            <a:tailEnd type="triangle" w="med" len="lg"/>
          </a:ln>
          <a:effectLst/>
        </p:spPr>
        <p:txBody>
          <a:bodyPr/>
          <a:lstStyle/>
          <a:p>
            <a:endParaRPr lang="zh-CN" altLang="en-US"/>
          </a:p>
        </p:txBody>
      </p:sp>
      <p:sp>
        <p:nvSpPr>
          <p:cNvPr id="954390" name="Line 22"/>
          <p:cNvSpPr>
            <a:spLocks noChangeShapeType="1"/>
          </p:cNvSpPr>
          <p:nvPr/>
        </p:nvSpPr>
        <p:spPr bwMode="auto">
          <a:xfrm>
            <a:off x="3303589" y="6076950"/>
            <a:ext cx="307975" cy="0"/>
          </a:xfrm>
          <a:prstGeom prst="line">
            <a:avLst/>
          </a:prstGeom>
          <a:noFill/>
          <a:ln w="28575">
            <a:solidFill>
              <a:srgbClr val="333399"/>
            </a:solidFill>
            <a:round/>
            <a:headEnd/>
            <a:tailEnd type="triangle" w="med" len="lg"/>
          </a:ln>
          <a:effectLst/>
        </p:spPr>
        <p:txBody>
          <a:bodyPr/>
          <a:lstStyle/>
          <a:p>
            <a:endParaRPr lang="zh-CN" altLang="en-US"/>
          </a:p>
        </p:txBody>
      </p:sp>
      <p:sp>
        <p:nvSpPr>
          <p:cNvPr id="954391" name="Line 23"/>
          <p:cNvSpPr>
            <a:spLocks noChangeShapeType="1"/>
          </p:cNvSpPr>
          <p:nvPr/>
        </p:nvSpPr>
        <p:spPr bwMode="auto">
          <a:xfrm>
            <a:off x="4078289" y="6076950"/>
            <a:ext cx="307975" cy="0"/>
          </a:xfrm>
          <a:prstGeom prst="line">
            <a:avLst/>
          </a:prstGeom>
          <a:noFill/>
          <a:ln w="28575">
            <a:solidFill>
              <a:srgbClr val="333399"/>
            </a:solidFill>
            <a:round/>
            <a:headEnd/>
            <a:tailEnd type="triangle" w="med" len="lg"/>
          </a:ln>
          <a:effectLst/>
        </p:spPr>
        <p:txBody>
          <a:bodyPr/>
          <a:lstStyle/>
          <a:p>
            <a:endParaRPr lang="zh-CN" altLang="en-US"/>
          </a:p>
        </p:txBody>
      </p:sp>
      <p:sp>
        <p:nvSpPr>
          <p:cNvPr id="954392" name="Rectangle 24"/>
          <p:cNvSpPr>
            <a:spLocks noChangeArrowheads="1"/>
          </p:cNvSpPr>
          <p:nvPr/>
        </p:nvSpPr>
        <p:spPr bwMode="auto">
          <a:xfrm>
            <a:off x="4386263" y="4141788"/>
            <a:ext cx="2398712" cy="2311400"/>
          </a:xfrm>
          <a:prstGeom prst="rect">
            <a:avLst/>
          </a:prstGeom>
          <a:solidFill>
            <a:srgbClr val="CCECFF"/>
          </a:solidFill>
          <a:ln w="12700">
            <a:solidFill>
              <a:schemeClr val="tx1"/>
            </a:solidFill>
            <a:miter lim="800000"/>
            <a:headEnd/>
            <a:tailEnd/>
          </a:ln>
          <a:effectLst>
            <a:outerShdw dist="53882" dir="2700000" algn="ctr" rotWithShape="0">
              <a:schemeClr val="bg2"/>
            </a:outerShdw>
          </a:effectLst>
        </p:spPr>
        <p:txBody>
          <a:bodyPr wrap="none" anchor="ctr"/>
          <a:lstStyle/>
          <a:p>
            <a:endParaRPr lang="zh-CN" altLang="en-US"/>
          </a:p>
        </p:txBody>
      </p:sp>
      <p:sp>
        <p:nvSpPr>
          <p:cNvPr id="954393" name="Rectangle 25"/>
          <p:cNvSpPr>
            <a:spLocks noChangeArrowheads="1"/>
          </p:cNvSpPr>
          <p:nvPr/>
        </p:nvSpPr>
        <p:spPr bwMode="auto">
          <a:xfrm flipH="1">
            <a:off x="6940550" y="4141789"/>
            <a:ext cx="2317750" cy="725487"/>
          </a:xfrm>
          <a:prstGeom prst="rect">
            <a:avLst/>
          </a:prstGeom>
          <a:solidFill>
            <a:srgbClr val="CCECFF"/>
          </a:solidFill>
          <a:ln w="38100" cmpd="dbl">
            <a:solidFill>
              <a:schemeClr val="tx1"/>
            </a:solidFill>
            <a:miter lim="800000"/>
            <a:headEnd/>
            <a:tailEnd/>
          </a:ln>
          <a:effectLst/>
        </p:spPr>
        <p:txBody>
          <a:bodyPr wrap="none" anchor="ctr"/>
          <a:lstStyle/>
          <a:p>
            <a:endParaRPr lang="zh-CN" altLang="en-US"/>
          </a:p>
        </p:txBody>
      </p:sp>
      <p:sp>
        <p:nvSpPr>
          <p:cNvPr id="954394" name="Line 26"/>
          <p:cNvSpPr>
            <a:spLocks noChangeShapeType="1"/>
          </p:cNvSpPr>
          <p:nvPr/>
        </p:nvSpPr>
        <p:spPr bwMode="auto">
          <a:xfrm flipV="1">
            <a:off x="9094789" y="4503738"/>
            <a:ext cx="319087" cy="0"/>
          </a:xfrm>
          <a:prstGeom prst="line">
            <a:avLst/>
          </a:prstGeom>
          <a:noFill/>
          <a:ln w="28575">
            <a:solidFill>
              <a:srgbClr val="333399"/>
            </a:solidFill>
            <a:round/>
            <a:headEnd/>
            <a:tailEnd type="triangle" w="med" len="lg"/>
          </a:ln>
          <a:effectLst/>
        </p:spPr>
        <p:txBody>
          <a:bodyPr/>
          <a:lstStyle/>
          <a:p>
            <a:endParaRPr lang="zh-CN" altLang="en-US"/>
          </a:p>
        </p:txBody>
      </p:sp>
      <p:sp>
        <p:nvSpPr>
          <p:cNvPr id="954395" name="Line 27"/>
          <p:cNvSpPr>
            <a:spLocks noChangeShapeType="1"/>
          </p:cNvSpPr>
          <p:nvPr/>
        </p:nvSpPr>
        <p:spPr bwMode="auto">
          <a:xfrm rot="10800000" flipH="1">
            <a:off x="8331201" y="4503738"/>
            <a:ext cx="309563" cy="0"/>
          </a:xfrm>
          <a:prstGeom prst="line">
            <a:avLst/>
          </a:prstGeom>
          <a:noFill/>
          <a:ln w="28575">
            <a:solidFill>
              <a:srgbClr val="333399"/>
            </a:solidFill>
            <a:round/>
            <a:headEnd/>
            <a:tailEnd type="triangle" w="med" len="lg"/>
          </a:ln>
          <a:effectLst/>
        </p:spPr>
        <p:txBody>
          <a:bodyPr/>
          <a:lstStyle/>
          <a:p>
            <a:endParaRPr lang="zh-CN" altLang="en-US"/>
          </a:p>
        </p:txBody>
      </p:sp>
      <p:sp>
        <p:nvSpPr>
          <p:cNvPr id="954396" name="Line 28"/>
          <p:cNvSpPr>
            <a:spLocks noChangeShapeType="1"/>
          </p:cNvSpPr>
          <p:nvPr/>
        </p:nvSpPr>
        <p:spPr bwMode="auto">
          <a:xfrm>
            <a:off x="7556500" y="4503738"/>
            <a:ext cx="311150" cy="0"/>
          </a:xfrm>
          <a:prstGeom prst="line">
            <a:avLst/>
          </a:prstGeom>
          <a:noFill/>
          <a:ln w="28575">
            <a:solidFill>
              <a:srgbClr val="333399"/>
            </a:solidFill>
            <a:round/>
            <a:headEnd/>
            <a:tailEnd type="triangle" w="med" len="lg"/>
          </a:ln>
          <a:effectLst/>
        </p:spPr>
        <p:txBody>
          <a:bodyPr/>
          <a:lstStyle/>
          <a:p>
            <a:endParaRPr lang="zh-CN" altLang="en-US"/>
          </a:p>
        </p:txBody>
      </p:sp>
      <p:sp>
        <p:nvSpPr>
          <p:cNvPr id="954397" name="Line 29"/>
          <p:cNvSpPr>
            <a:spLocks noChangeShapeType="1"/>
          </p:cNvSpPr>
          <p:nvPr/>
        </p:nvSpPr>
        <p:spPr bwMode="auto">
          <a:xfrm>
            <a:off x="6784975" y="4503738"/>
            <a:ext cx="369888" cy="0"/>
          </a:xfrm>
          <a:prstGeom prst="line">
            <a:avLst/>
          </a:prstGeom>
          <a:noFill/>
          <a:ln w="28575">
            <a:solidFill>
              <a:srgbClr val="333399"/>
            </a:solidFill>
            <a:round/>
            <a:headEnd/>
            <a:tailEnd type="triangle" w="med" len="lg"/>
          </a:ln>
          <a:effectLst/>
        </p:spPr>
        <p:txBody>
          <a:bodyPr/>
          <a:lstStyle/>
          <a:p>
            <a:endParaRPr lang="zh-CN" altLang="en-US"/>
          </a:p>
        </p:txBody>
      </p:sp>
      <p:sp>
        <p:nvSpPr>
          <p:cNvPr id="954398" name="Rectangle 30"/>
          <p:cNvSpPr>
            <a:spLocks noChangeArrowheads="1"/>
          </p:cNvSpPr>
          <p:nvPr/>
        </p:nvSpPr>
        <p:spPr bwMode="auto">
          <a:xfrm flipH="1">
            <a:off x="6940550" y="5715000"/>
            <a:ext cx="2317750" cy="725488"/>
          </a:xfrm>
          <a:prstGeom prst="rect">
            <a:avLst/>
          </a:prstGeom>
          <a:solidFill>
            <a:srgbClr val="CCECFF"/>
          </a:solidFill>
          <a:ln w="38100" cmpd="dbl">
            <a:solidFill>
              <a:schemeClr val="tx1"/>
            </a:solidFill>
            <a:miter lim="800000"/>
            <a:headEnd/>
            <a:tailEnd/>
          </a:ln>
          <a:effectLst/>
        </p:spPr>
        <p:txBody>
          <a:bodyPr wrap="none" anchor="ctr"/>
          <a:lstStyle/>
          <a:p>
            <a:endParaRPr lang="zh-CN" altLang="en-US"/>
          </a:p>
        </p:txBody>
      </p:sp>
      <p:sp>
        <p:nvSpPr>
          <p:cNvPr id="954399" name="Line 31"/>
          <p:cNvSpPr>
            <a:spLocks noChangeShapeType="1"/>
          </p:cNvSpPr>
          <p:nvPr/>
        </p:nvSpPr>
        <p:spPr bwMode="auto">
          <a:xfrm flipV="1">
            <a:off x="9094789" y="6076950"/>
            <a:ext cx="319087" cy="0"/>
          </a:xfrm>
          <a:prstGeom prst="line">
            <a:avLst/>
          </a:prstGeom>
          <a:noFill/>
          <a:ln w="28575">
            <a:solidFill>
              <a:srgbClr val="333399"/>
            </a:solidFill>
            <a:round/>
            <a:headEnd/>
            <a:tailEnd type="triangle" w="med" len="lg"/>
          </a:ln>
          <a:effectLst/>
        </p:spPr>
        <p:txBody>
          <a:bodyPr/>
          <a:lstStyle/>
          <a:p>
            <a:endParaRPr lang="zh-CN" altLang="en-US"/>
          </a:p>
        </p:txBody>
      </p:sp>
      <p:sp>
        <p:nvSpPr>
          <p:cNvPr id="954400" name="Line 32"/>
          <p:cNvSpPr>
            <a:spLocks noChangeShapeType="1"/>
          </p:cNvSpPr>
          <p:nvPr/>
        </p:nvSpPr>
        <p:spPr bwMode="auto">
          <a:xfrm>
            <a:off x="8331201" y="6076950"/>
            <a:ext cx="309563" cy="0"/>
          </a:xfrm>
          <a:prstGeom prst="line">
            <a:avLst/>
          </a:prstGeom>
          <a:noFill/>
          <a:ln w="28575">
            <a:solidFill>
              <a:srgbClr val="333399"/>
            </a:solidFill>
            <a:round/>
            <a:headEnd/>
            <a:tailEnd type="triangle" w="med" len="lg"/>
          </a:ln>
          <a:effectLst/>
        </p:spPr>
        <p:txBody>
          <a:bodyPr/>
          <a:lstStyle/>
          <a:p>
            <a:endParaRPr lang="zh-CN" altLang="en-US"/>
          </a:p>
        </p:txBody>
      </p:sp>
      <p:sp>
        <p:nvSpPr>
          <p:cNvPr id="954401" name="Line 33"/>
          <p:cNvSpPr>
            <a:spLocks noChangeShapeType="1"/>
          </p:cNvSpPr>
          <p:nvPr/>
        </p:nvSpPr>
        <p:spPr bwMode="auto">
          <a:xfrm>
            <a:off x="7556500" y="6076950"/>
            <a:ext cx="311150" cy="0"/>
          </a:xfrm>
          <a:prstGeom prst="line">
            <a:avLst/>
          </a:prstGeom>
          <a:noFill/>
          <a:ln w="28575">
            <a:solidFill>
              <a:srgbClr val="333399"/>
            </a:solidFill>
            <a:round/>
            <a:headEnd/>
            <a:tailEnd type="triangle" w="med" len="lg"/>
          </a:ln>
          <a:effectLst/>
        </p:spPr>
        <p:txBody>
          <a:bodyPr/>
          <a:lstStyle/>
          <a:p>
            <a:endParaRPr lang="zh-CN" altLang="en-US"/>
          </a:p>
        </p:txBody>
      </p:sp>
      <p:sp>
        <p:nvSpPr>
          <p:cNvPr id="954402" name="Line 34"/>
          <p:cNvSpPr>
            <a:spLocks noChangeShapeType="1"/>
          </p:cNvSpPr>
          <p:nvPr/>
        </p:nvSpPr>
        <p:spPr bwMode="auto">
          <a:xfrm flipV="1">
            <a:off x="6784975" y="6076950"/>
            <a:ext cx="357188" cy="0"/>
          </a:xfrm>
          <a:prstGeom prst="line">
            <a:avLst/>
          </a:prstGeom>
          <a:noFill/>
          <a:ln w="28575">
            <a:solidFill>
              <a:srgbClr val="333399"/>
            </a:solidFill>
            <a:round/>
            <a:headEnd/>
            <a:tailEnd type="triangle" w="med" len="lg"/>
          </a:ln>
          <a:effectLst/>
        </p:spPr>
        <p:txBody>
          <a:bodyPr/>
          <a:lstStyle/>
          <a:p>
            <a:endParaRPr lang="zh-CN" altLang="en-US"/>
          </a:p>
        </p:txBody>
      </p:sp>
      <p:sp>
        <p:nvSpPr>
          <p:cNvPr id="954403" name="Text Box 35"/>
          <p:cNvSpPr txBox="1">
            <a:spLocks noChangeArrowheads="1"/>
          </p:cNvSpPr>
          <p:nvPr/>
        </p:nvSpPr>
        <p:spPr bwMode="auto">
          <a:xfrm>
            <a:off x="4872038" y="5876925"/>
            <a:ext cx="1403350" cy="457200"/>
          </a:xfrm>
          <a:prstGeom prst="rect">
            <a:avLst/>
          </a:prstGeom>
          <a:noFill/>
          <a:ln w="9525">
            <a:noFill/>
            <a:miter lim="800000"/>
            <a:headEnd/>
            <a:tailEnd/>
          </a:ln>
          <a:effectLst/>
        </p:spPr>
        <p:txBody>
          <a:bodyPr wrap="none">
            <a:spAutoFit/>
          </a:bodyPr>
          <a:lstStyle/>
          <a:p>
            <a:r>
              <a:rPr kumimoji="1" lang="zh-CN" altLang="en-US" sz="2400">
                <a:solidFill>
                  <a:srgbClr val="333399"/>
                </a:solidFill>
                <a:latin typeface="Arial" charset="0"/>
              </a:rPr>
              <a:t>交换结构</a:t>
            </a:r>
          </a:p>
        </p:txBody>
      </p:sp>
      <p:sp>
        <p:nvSpPr>
          <p:cNvPr id="954404" name="Text Box 36"/>
          <p:cNvSpPr txBox="1">
            <a:spLocks noChangeArrowheads="1"/>
          </p:cNvSpPr>
          <p:nvPr/>
        </p:nvSpPr>
        <p:spPr bwMode="auto">
          <a:xfrm>
            <a:off x="2528888" y="5272089"/>
            <a:ext cx="1200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输入端口</a:t>
            </a:r>
          </a:p>
        </p:txBody>
      </p:sp>
      <p:sp>
        <p:nvSpPr>
          <p:cNvPr id="954405" name="Text Box 37"/>
          <p:cNvSpPr txBox="1">
            <a:spLocks noChangeArrowheads="1"/>
          </p:cNvSpPr>
          <p:nvPr/>
        </p:nvSpPr>
        <p:spPr bwMode="auto">
          <a:xfrm>
            <a:off x="7556500" y="3752851"/>
            <a:ext cx="1200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输出端口</a:t>
            </a:r>
          </a:p>
        </p:txBody>
      </p:sp>
      <p:sp>
        <p:nvSpPr>
          <p:cNvPr id="954406" name="Line 38"/>
          <p:cNvSpPr>
            <a:spLocks noChangeShapeType="1"/>
          </p:cNvSpPr>
          <p:nvPr/>
        </p:nvSpPr>
        <p:spPr bwMode="auto">
          <a:xfrm>
            <a:off x="1524001" y="3811588"/>
            <a:ext cx="8818563" cy="0"/>
          </a:xfrm>
          <a:prstGeom prst="line">
            <a:avLst/>
          </a:prstGeom>
          <a:noFill/>
          <a:ln w="28575">
            <a:solidFill>
              <a:srgbClr val="333399"/>
            </a:solidFill>
            <a:prstDash val="dash"/>
            <a:round/>
            <a:headEnd/>
            <a:tailEnd/>
          </a:ln>
          <a:effectLst/>
        </p:spPr>
        <p:txBody>
          <a:bodyPr/>
          <a:lstStyle/>
          <a:p>
            <a:endParaRPr lang="zh-CN" altLang="en-US"/>
          </a:p>
        </p:txBody>
      </p:sp>
      <p:sp>
        <p:nvSpPr>
          <p:cNvPr id="954407" name="Line 39"/>
          <p:cNvSpPr>
            <a:spLocks noChangeShapeType="1"/>
          </p:cNvSpPr>
          <p:nvPr/>
        </p:nvSpPr>
        <p:spPr bwMode="auto">
          <a:xfrm>
            <a:off x="9767888" y="3811588"/>
            <a:ext cx="0" cy="2641600"/>
          </a:xfrm>
          <a:prstGeom prst="line">
            <a:avLst/>
          </a:prstGeom>
          <a:noFill/>
          <a:ln w="28575">
            <a:solidFill>
              <a:srgbClr val="333399"/>
            </a:solidFill>
            <a:round/>
            <a:headEnd type="triangle" w="med" len="lg"/>
            <a:tailEnd type="triangle" w="med" len="lg"/>
          </a:ln>
          <a:effectLst/>
        </p:spPr>
        <p:txBody>
          <a:bodyPr/>
          <a:lstStyle/>
          <a:p>
            <a:endParaRPr lang="zh-CN" altLang="en-US"/>
          </a:p>
        </p:txBody>
      </p:sp>
      <p:sp>
        <p:nvSpPr>
          <p:cNvPr id="954408" name="Text Box 40"/>
          <p:cNvSpPr txBox="1">
            <a:spLocks noChangeArrowheads="1"/>
          </p:cNvSpPr>
          <p:nvPr/>
        </p:nvSpPr>
        <p:spPr bwMode="auto">
          <a:xfrm>
            <a:off x="9337676" y="5019675"/>
            <a:ext cx="800219" cy="757130"/>
          </a:xfrm>
          <a:prstGeom prst="rect">
            <a:avLst/>
          </a:prstGeom>
          <a:solidFill>
            <a:schemeClr val="bg1"/>
          </a:solidFill>
          <a:ln w="9525">
            <a:noFill/>
            <a:miter lim="800000"/>
            <a:headEnd/>
            <a:tailEnd/>
          </a:ln>
          <a:effectLst/>
        </p:spPr>
        <p:txBody>
          <a:bodyPr wrap="none">
            <a:spAutoFit/>
          </a:bodyPr>
          <a:lstStyle/>
          <a:p>
            <a:pPr>
              <a:lnSpc>
                <a:spcPct val="90000"/>
              </a:lnSpc>
            </a:pPr>
            <a:r>
              <a:rPr kumimoji="1" lang="zh-CN" altLang="en-US" sz="2400">
                <a:solidFill>
                  <a:srgbClr val="333399"/>
                </a:solidFill>
                <a:latin typeface="Arial" charset="0"/>
              </a:rPr>
              <a:t>分组</a:t>
            </a:r>
          </a:p>
          <a:p>
            <a:pPr>
              <a:lnSpc>
                <a:spcPct val="90000"/>
              </a:lnSpc>
            </a:pPr>
            <a:r>
              <a:rPr kumimoji="1" lang="zh-CN" altLang="en-US" sz="2400">
                <a:solidFill>
                  <a:srgbClr val="333399"/>
                </a:solidFill>
                <a:latin typeface="Arial" charset="0"/>
              </a:rPr>
              <a:t>转发</a:t>
            </a:r>
          </a:p>
        </p:txBody>
      </p:sp>
      <p:sp>
        <p:nvSpPr>
          <p:cNvPr id="954409" name="Rectangle 41"/>
          <p:cNvSpPr>
            <a:spLocks noChangeArrowheads="1"/>
          </p:cNvSpPr>
          <p:nvPr/>
        </p:nvSpPr>
        <p:spPr bwMode="auto">
          <a:xfrm>
            <a:off x="4694239" y="4340225"/>
            <a:ext cx="1779587" cy="1385888"/>
          </a:xfrm>
          <a:prstGeom prst="rect">
            <a:avLst/>
          </a:prstGeom>
          <a:solidFill>
            <a:srgbClr val="FFCCFF"/>
          </a:solidFill>
          <a:ln w="9525">
            <a:solidFill>
              <a:schemeClr val="tx1"/>
            </a:solidFill>
            <a:miter lim="800000"/>
            <a:headEnd/>
            <a:tailEnd/>
          </a:ln>
          <a:effectLst/>
        </p:spPr>
        <p:txBody>
          <a:bodyPr wrap="none" anchor="ctr"/>
          <a:lstStyle/>
          <a:p>
            <a:endParaRPr lang="zh-CN" altLang="en-US"/>
          </a:p>
        </p:txBody>
      </p:sp>
      <p:sp>
        <p:nvSpPr>
          <p:cNvPr id="954410" name="Rectangle 42"/>
          <p:cNvSpPr>
            <a:spLocks noChangeArrowheads="1"/>
          </p:cNvSpPr>
          <p:nvPr/>
        </p:nvSpPr>
        <p:spPr bwMode="auto">
          <a:xfrm>
            <a:off x="5005388" y="5065714"/>
            <a:ext cx="1160462" cy="465137"/>
          </a:xfrm>
          <a:prstGeom prst="rect">
            <a:avLst/>
          </a:prstGeom>
          <a:solidFill>
            <a:srgbClr val="99FF33"/>
          </a:solidFill>
          <a:ln w="19050">
            <a:solidFill>
              <a:schemeClr val="tx1"/>
            </a:solidFill>
            <a:miter lim="800000"/>
            <a:headEnd/>
            <a:tailEnd/>
          </a:ln>
          <a:effectLst>
            <a:outerShdw dist="35921" dir="2700000" algn="ctr" rotWithShape="0">
              <a:schemeClr val="bg2"/>
            </a:outerShdw>
          </a:effectLst>
        </p:spPr>
        <p:txBody>
          <a:bodyPr wrap="none" anchor="ctr"/>
          <a:lstStyle/>
          <a:p>
            <a:pPr algn="ctr"/>
            <a:r>
              <a:rPr kumimoji="1" lang="zh-CN" altLang="en-US" sz="2000">
                <a:solidFill>
                  <a:srgbClr val="333399"/>
                </a:solidFill>
                <a:latin typeface="Arial" charset="0"/>
              </a:rPr>
              <a:t>转发表</a:t>
            </a:r>
          </a:p>
        </p:txBody>
      </p:sp>
      <p:sp>
        <p:nvSpPr>
          <p:cNvPr id="954411" name="Text Box 43"/>
          <p:cNvSpPr txBox="1">
            <a:spLocks noChangeArrowheads="1"/>
          </p:cNvSpPr>
          <p:nvPr/>
        </p:nvSpPr>
        <p:spPr bwMode="auto">
          <a:xfrm>
            <a:off x="5005388" y="4437064"/>
            <a:ext cx="1200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分组处理</a:t>
            </a:r>
          </a:p>
        </p:txBody>
      </p:sp>
      <p:sp>
        <p:nvSpPr>
          <p:cNvPr id="954412" name="Text Box 44"/>
          <p:cNvSpPr txBox="1">
            <a:spLocks noChangeArrowheads="1"/>
          </p:cNvSpPr>
          <p:nvPr/>
        </p:nvSpPr>
        <p:spPr bwMode="auto">
          <a:xfrm>
            <a:off x="7556500" y="5272089"/>
            <a:ext cx="1200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输出端口</a:t>
            </a:r>
          </a:p>
        </p:txBody>
      </p:sp>
      <p:sp>
        <p:nvSpPr>
          <p:cNvPr id="954413" name="Text Box 45"/>
          <p:cNvSpPr txBox="1">
            <a:spLocks noChangeArrowheads="1"/>
          </p:cNvSpPr>
          <p:nvPr/>
        </p:nvSpPr>
        <p:spPr bwMode="auto">
          <a:xfrm rot="5400000">
            <a:off x="3023394" y="4958557"/>
            <a:ext cx="439738" cy="396875"/>
          </a:xfrm>
          <a:prstGeom prst="rect">
            <a:avLst/>
          </a:prstGeom>
          <a:noFill/>
          <a:ln w="9525">
            <a:noFill/>
            <a:miter lim="800000"/>
            <a:headEnd/>
            <a:tailEnd/>
          </a:ln>
          <a:effectLst/>
        </p:spPr>
        <p:txBody>
          <a:bodyPr wrap="none">
            <a:spAutoFit/>
          </a:bodyPr>
          <a:lstStyle/>
          <a:p>
            <a:r>
              <a:rPr kumimoji="1" lang="en-US" altLang="zh-CN" sz="2000" b="1">
                <a:solidFill>
                  <a:srgbClr val="333399"/>
                </a:solidFill>
                <a:latin typeface="Arial" charset="0"/>
              </a:rPr>
              <a:t>…</a:t>
            </a:r>
          </a:p>
        </p:txBody>
      </p:sp>
      <p:sp>
        <p:nvSpPr>
          <p:cNvPr id="954414" name="Text Box 46"/>
          <p:cNvSpPr txBox="1">
            <a:spLocks noChangeArrowheads="1"/>
          </p:cNvSpPr>
          <p:nvPr/>
        </p:nvSpPr>
        <p:spPr bwMode="auto">
          <a:xfrm rot="5400000">
            <a:off x="8027194" y="4958557"/>
            <a:ext cx="439738" cy="396875"/>
          </a:xfrm>
          <a:prstGeom prst="rect">
            <a:avLst/>
          </a:prstGeom>
          <a:noFill/>
          <a:ln w="9525">
            <a:noFill/>
            <a:miter lim="800000"/>
            <a:headEnd/>
            <a:tailEnd/>
          </a:ln>
          <a:effectLst/>
        </p:spPr>
        <p:txBody>
          <a:bodyPr wrap="none">
            <a:spAutoFit/>
          </a:bodyPr>
          <a:lstStyle/>
          <a:p>
            <a:r>
              <a:rPr kumimoji="1" lang="en-US" altLang="zh-CN" sz="2000" b="1">
                <a:solidFill>
                  <a:srgbClr val="333399"/>
                </a:solidFill>
                <a:latin typeface="Arial" charset="0"/>
              </a:rPr>
              <a:t>…</a:t>
            </a:r>
          </a:p>
        </p:txBody>
      </p:sp>
      <p:sp>
        <p:nvSpPr>
          <p:cNvPr id="954415" name="Line 47"/>
          <p:cNvSpPr>
            <a:spLocks noChangeShapeType="1"/>
          </p:cNvSpPr>
          <p:nvPr/>
        </p:nvSpPr>
        <p:spPr bwMode="auto">
          <a:xfrm flipH="1" flipV="1">
            <a:off x="3922714" y="4603751"/>
            <a:ext cx="1082675" cy="595313"/>
          </a:xfrm>
          <a:prstGeom prst="line">
            <a:avLst/>
          </a:prstGeom>
          <a:noFill/>
          <a:ln w="28575">
            <a:solidFill>
              <a:srgbClr val="333399"/>
            </a:solidFill>
            <a:prstDash val="dash"/>
            <a:round/>
            <a:headEnd/>
            <a:tailEnd type="triangle" w="sm" len="med"/>
          </a:ln>
          <a:effectLst/>
        </p:spPr>
        <p:txBody>
          <a:bodyPr/>
          <a:lstStyle/>
          <a:p>
            <a:endParaRPr lang="zh-CN" altLang="en-US"/>
          </a:p>
        </p:txBody>
      </p:sp>
      <p:sp>
        <p:nvSpPr>
          <p:cNvPr id="954416" name="Line 48"/>
          <p:cNvSpPr>
            <a:spLocks noChangeShapeType="1"/>
          </p:cNvSpPr>
          <p:nvPr/>
        </p:nvSpPr>
        <p:spPr bwMode="auto">
          <a:xfrm flipH="1">
            <a:off x="3922714" y="5395913"/>
            <a:ext cx="1082675" cy="595312"/>
          </a:xfrm>
          <a:prstGeom prst="line">
            <a:avLst/>
          </a:prstGeom>
          <a:noFill/>
          <a:ln w="28575">
            <a:solidFill>
              <a:srgbClr val="333399"/>
            </a:solidFill>
            <a:prstDash val="dash"/>
            <a:round/>
            <a:headEnd/>
            <a:tailEnd type="triangle" w="sm" len="med"/>
          </a:ln>
          <a:effectLst/>
        </p:spPr>
        <p:txBody>
          <a:bodyPr/>
          <a:lstStyle/>
          <a:p>
            <a:endParaRPr lang="zh-CN" altLang="en-US"/>
          </a:p>
        </p:txBody>
      </p:sp>
      <p:sp>
        <p:nvSpPr>
          <p:cNvPr id="954417" name="Rectangle 49"/>
          <p:cNvSpPr>
            <a:spLocks noChangeArrowheads="1"/>
          </p:cNvSpPr>
          <p:nvPr/>
        </p:nvSpPr>
        <p:spPr bwMode="auto">
          <a:xfrm>
            <a:off x="8636000" y="4373564"/>
            <a:ext cx="463550" cy="282575"/>
          </a:xfrm>
          <a:prstGeom prst="rect">
            <a:avLst/>
          </a:prstGeom>
          <a:solidFill>
            <a:srgbClr val="FFFF99"/>
          </a:solidFill>
          <a:ln w="19050">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sz="2000">
                <a:solidFill>
                  <a:srgbClr val="333399"/>
                </a:solidFill>
                <a:latin typeface="Arial" charset="0"/>
              </a:rPr>
              <a:t>1</a:t>
            </a:r>
          </a:p>
        </p:txBody>
      </p:sp>
      <p:sp>
        <p:nvSpPr>
          <p:cNvPr id="954418" name="Rectangle 50"/>
          <p:cNvSpPr>
            <a:spLocks noChangeArrowheads="1"/>
          </p:cNvSpPr>
          <p:nvPr/>
        </p:nvSpPr>
        <p:spPr bwMode="auto">
          <a:xfrm>
            <a:off x="8659813" y="5932488"/>
            <a:ext cx="463550" cy="285750"/>
          </a:xfrm>
          <a:prstGeom prst="rect">
            <a:avLst/>
          </a:prstGeom>
          <a:solidFill>
            <a:srgbClr val="FFFF99"/>
          </a:solidFill>
          <a:ln w="19050">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sz="2000">
                <a:solidFill>
                  <a:srgbClr val="333399"/>
                </a:solidFill>
                <a:latin typeface="Arial" charset="0"/>
              </a:rPr>
              <a:t>1</a:t>
            </a:r>
          </a:p>
        </p:txBody>
      </p:sp>
      <p:sp>
        <p:nvSpPr>
          <p:cNvPr id="954419" name="Rectangle 51"/>
          <p:cNvSpPr>
            <a:spLocks noChangeArrowheads="1"/>
          </p:cNvSpPr>
          <p:nvPr/>
        </p:nvSpPr>
        <p:spPr bwMode="auto">
          <a:xfrm>
            <a:off x="2138363" y="5932488"/>
            <a:ext cx="463550" cy="285750"/>
          </a:xfrm>
          <a:prstGeom prst="rect">
            <a:avLst/>
          </a:prstGeom>
          <a:solidFill>
            <a:srgbClr val="FFFF99"/>
          </a:solidFill>
          <a:ln w="19050">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sz="2000">
                <a:solidFill>
                  <a:srgbClr val="333399"/>
                </a:solidFill>
                <a:latin typeface="Arial" charset="0"/>
              </a:rPr>
              <a:t>1</a:t>
            </a:r>
          </a:p>
        </p:txBody>
      </p:sp>
      <p:sp>
        <p:nvSpPr>
          <p:cNvPr id="954420" name="Rectangle 52"/>
          <p:cNvSpPr>
            <a:spLocks noChangeArrowheads="1"/>
          </p:cNvSpPr>
          <p:nvPr/>
        </p:nvSpPr>
        <p:spPr bwMode="auto">
          <a:xfrm flipH="1">
            <a:off x="7140575" y="4305300"/>
            <a:ext cx="463550" cy="395288"/>
          </a:xfrm>
          <a:prstGeom prst="rect">
            <a:avLst/>
          </a:prstGeom>
          <a:solidFill>
            <a:srgbClr val="FFFF99"/>
          </a:solidFill>
          <a:ln w="19050">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sz="2000">
                <a:solidFill>
                  <a:srgbClr val="333399"/>
                </a:solidFill>
                <a:latin typeface="Arial" charset="0"/>
              </a:rPr>
              <a:t>3</a:t>
            </a:r>
          </a:p>
        </p:txBody>
      </p:sp>
      <p:sp>
        <p:nvSpPr>
          <p:cNvPr id="954421" name="Rectangle 53"/>
          <p:cNvSpPr>
            <a:spLocks noChangeArrowheads="1"/>
          </p:cNvSpPr>
          <p:nvPr/>
        </p:nvSpPr>
        <p:spPr bwMode="auto">
          <a:xfrm flipH="1">
            <a:off x="7140575" y="5878514"/>
            <a:ext cx="463550" cy="396875"/>
          </a:xfrm>
          <a:prstGeom prst="rect">
            <a:avLst/>
          </a:prstGeom>
          <a:solidFill>
            <a:srgbClr val="FFFF99"/>
          </a:solidFill>
          <a:ln w="19050">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sz="2000">
                <a:solidFill>
                  <a:srgbClr val="333399"/>
                </a:solidFill>
                <a:latin typeface="Arial" charset="0"/>
              </a:rPr>
              <a:t>3</a:t>
            </a:r>
          </a:p>
        </p:txBody>
      </p:sp>
      <p:sp>
        <p:nvSpPr>
          <p:cNvPr id="954422" name="Rectangle 54"/>
          <p:cNvSpPr>
            <a:spLocks noChangeArrowheads="1"/>
          </p:cNvSpPr>
          <p:nvPr/>
        </p:nvSpPr>
        <p:spPr bwMode="auto">
          <a:xfrm>
            <a:off x="2138363" y="4373564"/>
            <a:ext cx="463550" cy="282575"/>
          </a:xfrm>
          <a:prstGeom prst="rect">
            <a:avLst/>
          </a:prstGeom>
          <a:solidFill>
            <a:srgbClr val="FFFF99"/>
          </a:solidFill>
          <a:ln w="19050">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sz="2000">
                <a:solidFill>
                  <a:srgbClr val="333399"/>
                </a:solidFill>
                <a:latin typeface="Arial" charset="0"/>
              </a:rPr>
              <a:t>1</a:t>
            </a:r>
          </a:p>
        </p:txBody>
      </p:sp>
      <p:sp>
        <p:nvSpPr>
          <p:cNvPr id="954423" name="Rectangle 55"/>
          <p:cNvSpPr>
            <a:spLocks noChangeArrowheads="1"/>
          </p:cNvSpPr>
          <p:nvPr/>
        </p:nvSpPr>
        <p:spPr bwMode="auto">
          <a:xfrm>
            <a:off x="2874963" y="4340225"/>
            <a:ext cx="463550" cy="330200"/>
          </a:xfrm>
          <a:prstGeom prst="rect">
            <a:avLst/>
          </a:prstGeom>
          <a:solidFill>
            <a:srgbClr val="FFFF99"/>
          </a:solidFill>
          <a:ln w="19050">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sz="2000">
                <a:solidFill>
                  <a:srgbClr val="333399"/>
                </a:solidFill>
                <a:latin typeface="Arial" charset="0"/>
              </a:rPr>
              <a:t>2</a:t>
            </a:r>
          </a:p>
        </p:txBody>
      </p:sp>
      <p:sp>
        <p:nvSpPr>
          <p:cNvPr id="954424" name="Rectangle 56"/>
          <p:cNvSpPr>
            <a:spLocks noChangeArrowheads="1"/>
          </p:cNvSpPr>
          <p:nvPr/>
        </p:nvSpPr>
        <p:spPr bwMode="auto">
          <a:xfrm>
            <a:off x="2874963" y="5911850"/>
            <a:ext cx="463550" cy="330200"/>
          </a:xfrm>
          <a:prstGeom prst="rect">
            <a:avLst/>
          </a:prstGeom>
          <a:solidFill>
            <a:srgbClr val="FFFF99"/>
          </a:solidFill>
          <a:ln w="19050">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sz="2000">
                <a:solidFill>
                  <a:srgbClr val="333399"/>
                </a:solidFill>
                <a:latin typeface="Arial" charset="0"/>
              </a:rPr>
              <a:t>2</a:t>
            </a:r>
          </a:p>
        </p:txBody>
      </p:sp>
      <p:sp>
        <p:nvSpPr>
          <p:cNvPr id="954425" name="Rectangle 57"/>
          <p:cNvSpPr>
            <a:spLocks noChangeArrowheads="1"/>
          </p:cNvSpPr>
          <p:nvPr/>
        </p:nvSpPr>
        <p:spPr bwMode="auto">
          <a:xfrm flipH="1">
            <a:off x="7888288" y="4340225"/>
            <a:ext cx="463550" cy="330200"/>
          </a:xfrm>
          <a:prstGeom prst="rect">
            <a:avLst/>
          </a:prstGeom>
          <a:solidFill>
            <a:srgbClr val="FFFF99"/>
          </a:solidFill>
          <a:ln w="19050">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sz="2000">
                <a:solidFill>
                  <a:srgbClr val="333399"/>
                </a:solidFill>
                <a:latin typeface="Arial" charset="0"/>
              </a:rPr>
              <a:t>2</a:t>
            </a:r>
          </a:p>
        </p:txBody>
      </p:sp>
      <p:sp>
        <p:nvSpPr>
          <p:cNvPr id="954426" name="Rectangle 58"/>
          <p:cNvSpPr>
            <a:spLocks noChangeArrowheads="1"/>
          </p:cNvSpPr>
          <p:nvPr/>
        </p:nvSpPr>
        <p:spPr bwMode="auto">
          <a:xfrm flipH="1">
            <a:off x="7899400" y="5911850"/>
            <a:ext cx="463550" cy="330200"/>
          </a:xfrm>
          <a:prstGeom prst="rect">
            <a:avLst/>
          </a:prstGeom>
          <a:solidFill>
            <a:srgbClr val="FFFF99"/>
          </a:solidFill>
          <a:ln w="19050">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sz="2000">
                <a:solidFill>
                  <a:srgbClr val="333399"/>
                </a:solidFill>
                <a:latin typeface="Arial" charset="0"/>
              </a:rPr>
              <a:t>2</a:t>
            </a:r>
          </a:p>
        </p:txBody>
      </p:sp>
      <p:sp>
        <p:nvSpPr>
          <p:cNvPr id="954427" name="Text Box 59"/>
          <p:cNvSpPr txBox="1">
            <a:spLocks noChangeArrowheads="1"/>
          </p:cNvSpPr>
          <p:nvPr/>
        </p:nvSpPr>
        <p:spPr bwMode="auto">
          <a:xfrm>
            <a:off x="1631950" y="2160589"/>
            <a:ext cx="2516188" cy="1216025"/>
          </a:xfrm>
          <a:prstGeom prst="rect">
            <a:avLst/>
          </a:prstGeom>
          <a:solidFill>
            <a:srgbClr val="CCFFFF"/>
          </a:solidFill>
          <a:ln w="28575">
            <a:solidFill>
              <a:srgbClr val="333399"/>
            </a:solidFill>
            <a:miter lim="800000"/>
            <a:headEnd/>
            <a:tailEnd/>
          </a:ln>
          <a:effectLst/>
        </p:spPr>
        <p:txBody>
          <a:bodyPr wrap="none">
            <a:spAutoFit/>
          </a:bodyPr>
          <a:lstStyle/>
          <a:p>
            <a:r>
              <a:rPr kumimoji="1" lang="en-US" altLang="zh-CN" sz="2400">
                <a:solidFill>
                  <a:srgbClr val="333399"/>
                </a:solidFill>
                <a:latin typeface="Arial" charset="0"/>
              </a:rPr>
              <a:t>3——</a:t>
            </a:r>
            <a:r>
              <a:rPr kumimoji="1" lang="zh-CN" altLang="en-US" sz="2400">
                <a:solidFill>
                  <a:srgbClr val="333399"/>
                </a:solidFill>
                <a:latin typeface="Arial" charset="0"/>
              </a:rPr>
              <a:t>网络层</a:t>
            </a:r>
          </a:p>
          <a:p>
            <a:r>
              <a:rPr kumimoji="1" lang="en-US" altLang="zh-CN" sz="2400">
                <a:solidFill>
                  <a:srgbClr val="333399"/>
                </a:solidFill>
                <a:latin typeface="Arial" charset="0"/>
              </a:rPr>
              <a:t>2——</a:t>
            </a:r>
            <a:r>
              <a:rPr kumimoji="1" lang="zh-CN" altLang="en-US" sz="2400">
                <a:solidFill>
                  <a:srgbClr val="333399"/>
                </a:solidFill>
                <a:latin typeface="Arial" charset="0"/>
              </a:rPr>
              <a:t>数据链路层</a:t>
            </a:r>
          </a:p>
          <a:p>
            <a:r>
              <a:rPr kumimoji="1" lang="en-US" altLang="zh-CN" sz="2400">
                <a:solidFill>
                  <a:srgbClr val="333399"/>
                </a:solidFill>
                <a:latin typeface="Arial" charset="0"/>
              </a:rPr>
              <a:t>1——</a:t>
            </a:r>
            <a:r>
              <a:rPr kumimoji="1" lang="zh-CN" altLang="en-US" sz="2400">
                <a:solidFill>
                  <a:srgbClr val="333399"/>
                </a:solidFill>
                <a:latin typeface="Arial" charset="0"/>
              </a:rPr>
              <a:t>物理层</a:t>
            </a:r>
          </a:p>
        </p:txBody>
      </p:sp>
      <p:sp>
        <p:nvSpPr>
          <p:cNvPr id="954372" name="AutoShape 4"/>
          <p:cNvSpPr>
            <a:spLocks noChangeArrowheads="1"/>
          </p:cNvSpPr>
          <p:nvPr/>
        </p:nvSpPr>
        <p:spPr bwMode="auto">
          <a:xfrm>
            <a:off x="5353050" y="3429001"/>
            <a:ext cx="463550" cy="792163"/>
          </a:xfrm>
          <a:prstGeom prst="upDownArrow">
            <a:avLst>
              <a:gd name="adj1" fmla="val 50000"/>
              <a:gd name="adj2" fmla="val 34178"/>
            </a:avLst>
          </a:prstGeom>
          <a:solidFill>
            <a:srgbClr val="CC0099"/>
          </a:solidFill>
          <a:ln w="28575">
            <a:solidFill>
              <a:srgbClr val="CC0099"/>
            </a:solidFill>
            <a:miter lim="800000"/>
            <a:headEnd/>
            <a:tailEnd/>
          </a:ln>
          <a:effectLst/>
        </p:spPr>
        <p:txBody>
          <a:bodyPr wrap="none" anchor="ctr"/>
          <a:lstStyle/>
          <a:p>
            <a:endParaRPr lang="zh-CN" altLang="en-US"/>
          </a:p>
        </p:txBody>
      </p:sp>
      <p:sp>
        <p:nvSpPr>
          <p:cNvPr id="63" name="灯片编号占位符 62"/>
          <p:cNvSpPr>
            <a:spLocks noGrp="1"/>
          </p:cNvSpPr>
          <p:nvPr>
            <p:ph type="sldNum" sz="quarter" idx="12"/>
          </p:nvPr>
        </p:nvSpPr>
        <p:spPr/>
        <p:txBody>
          <a:bodyPr/>
          <a:lstStyle/>
          <a:p>
            <a:fld id="{E4E48599-B357-448A-84B1-94919B60A458}" type="slidenum">
              <a:rPr lang="en-US" altLang="zh-CN" smtClean="0"/>
              <a:pPr/>
              <a:t>196</a:t>
            </a:fld>
            <a:endParaRPr lang="en-US" altLang="zh-CN"/>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Rectangle 2"/>
          <p:cNvSpPr>
            <a:spLocks noGrp="1" noChangeArrowheads="1"/>
          </p:cNvSpPr>
          <p:nvPr>
            <p:ph type="title"/>
          </p:nvPr>
        </p:nvSpPr>
        <p:spPr>
          <a:xfrm>
            <a:off x="2911476" y="931863"/>
            <a:ext cx="6856413" cy="768350"/>
          </a:xfrm>
        </p:spPr>
        <p:txBody>
          <a:bodyPr/>
          <a:lstStyle/>
          <a:p>
            <a:pPr algn="ctr"/>
            <a:r>
              <a:rPr lang="en-US" altLang="zh-CN"/>
              <a:t>“</a:t>
            </a:r>
            <a:r>
              <a:rPr lang="zh-CN" altLang="en-US"/>
              <a:t>转发”和“路由选择”的区别 </a:t>
            </a:r>
          </a:p>
        </p:txBody>
      </p:sp>
      <p:sp>
        <p:nvSpPr>
          <p:cNvPr id="956419" name="Rectangle 3"/>
          <p:cNvSpPr>
            <a:spLocks noGrp="1" noChangeArrowheads="1"/>
          </p:cNvSpPr>
          <p:nvPr>
            <p:ph type="body" idx="1"/>
          </p:nvPr>
        </p:nvSpPr>
        <p:spPr>
          <a:xfrm>
            <a:off x="2566988" y="1978026"/>
            <a:ext cx="7772400" cy="4403725"/>
          </a:xfrm>
        </p:spPr>
        <p:txBody>
          <a:bodyPr/>
          <a:lstStyle/>
          <a:p>
            <a:pPr algn="just"/>
            <a:r>
              <a:rPr lang="en-US" altLang="zh-CN" sz="2800"/>
              <a:t>“</a:t>
            </a:r>
            <a:r>
              <a:rPr lang="zh-CN" altLang="en-US" sz="2800">
                <a:solidFill>
                  <a:schemeClr val="hlink"/>
                </a:solidFill>
              </a:rPr>
              <a:t>转发</a:t>
            </a:r>
            <a:r>
              <a:rPr lang="zh-CN" altLang="en-US" sz="2800"/>
              <a:t>”</a:t>
            </a:r>
            <a:r>
              <a:rPr lang="en-US" altLang="zh-CN" sz="2800"/>
              <a:t>(forwarding)</a:t>
            </a:r>
            <a:r>
              <a:rPr lang="zh-CN" altLang="en-US" sz="2800"/>
              <a:t>就是路由器根据转发表将用户的 </a:t>
            </a:r>
            <a:r>
              <a:rPr lang="en-US" altLang="zh-CN" sz="2800"/>
              <a:t>IP </a:t>
            </a:r>
            <a:r>
              <a:rPr lang="zh-CN" altLang="en-US" sz="2800"/>
              <a:t>数据报从合适的端口转发出去。</a:t>
            </a:r>
          </a:p>
          <a:p>
            <a:pPr algn="just"/>
            <a:r>
              <a:rPr lang="zh-CN" altLang="en-US" sz="2800"/>
              <a:t>“</a:t>
            </a:r>
            <a:r>
              <a:rPr lang="zh-CN" altLang="en-US" sz="2800">
                <a:solidFill>
                  <a:schemeClr val="hlink"/>
                </a:solidFill>
              </a:rPr>
              <a:t>路由选择</a:t>
            </a:r>
            <a:r>
              <a:rPr lang="zh-CN" altLang="en-US" sz="2800"/>
              <a:t>”</a:t>
            </a:r>
            <a:r>
              <a:rPr lang="en-US" altLang="zh-CN" sz="2800"/>
              <a:t>(routing)</a:t>
            </a:r>
            <a:r>
              <a:rPr lang="zh-CN" altLang="en-US" sz="2800"/>
              <a:t>则是按照分布式算法，根据从各相邻路由器得到的关于网络拓扑的变化         情况，动态地改变所选择的路由。</a:t>
            </a:r>
          </a:p>
          <a:p>
            <a:pPr algn="just"/>
            <a:r>
              <a:rPr lang="zh-CN" altLang="en-US" sz="2800"/>
              <a:t>路由表是根据路由选择算法得出的。而转发表是从路由表得出的。</a:t>
            </a:r>
          </a:p>
          <a:p>
            <a:pPr algn="just"/>
            <a:r>
              <a:rPr lang="zh-CN" altLang="en-US" sz="2800"/>
              <a:t>在讨论路由选择的原理时，往往不去区分转发表和路由表的区别，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197</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64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64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64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6419" grpId="0" build="p"/>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p:cNvSpPr>
            <a:spLocks noGrp="1" noChangeArrowheads="1"/>
          </p:cNvSpPr>
          <p:nvPr>
            <p:ph type="title"/>
          </p:nvPr>
        </p:nvSpPr>
        <p:spPr>
          <a:xfrm>
            <a:off x="2911476" y="931863"/>
            <a:ext cx="6856413" cy="768350"/>
          </a:xfrm>
        </p:spPr>
        <p:txBody>
          <a:bodyPr/>
          <a:lstStyle/>
          <a:p>
            <a:pPr algn="ctr"/>
            <a:r>
              <a:rPr lang="zh-CN" altLang="en-US" sz="4000"/>
              <a:t>输入端口对线路上</a:t>
            </a:r>
            <a:br>
              <a:rPr lang="zh-CN" altLang="en-US" sz="4000"/>
            </a:br>
            <a:r>
              <a:rPr lang="zh-CN" altLang="en-US" sz="4000"/>
              <a:t>收到的分组的处理 </a:t>
            </a:r>
          </a:p>
        </p:txBody>
      </p:sp>
      <p:sp>
        <p:nvSpPr>
          <p:cNvPr id="958467" name="Rectangle 3"/>
          <p:cNvSpPr>
            <a:spLocks noGrp="1" noChangeArrowheads="1"/>
          </p:cNvSpPr>
          <p:nvPr>
            <p:ph type="body" idx="1"/>
          </p:nvPr>
        </p:nvSpPr>
        <p:spPr>
          <a:xfrm>
            <a:off x="2566988" y="1978025"/>
            <a:ext cx="7772400" cy="1379538"/>
          </a:xfrm>
        </p:spPr>
        <p:txBody>
          <a:bodyPr/>
          <a:lstStyle/>
          <a:p>
            <a:pPr algn="just"/>
            <a:r>
              <a:rPr lang="zh-CN" altLang="en-US" sz="2800"/>
              <a:t>数据链路层剥去帧首部和尾部后，将分组送到网络层的队列中排队等待处理。这会产生一定的时延。 </a:t>
            </a:r>
          </a:p>
        </p:txBody>
      </p:sp>
      <p:sp>
        <p:nvSpPr>
          <p:cNvPr id="958468" name="Rectangle 4"/>
          <p:cNvSpPr>
            <a:spLocks noChangeArrowheads="1"/>
          </p:cNvSpPr>
          <p:nvPr/>
        </p:nvSpPr>
        <p:spPr bwMode="auto">
          <a:xfrm>
            <a:off x="2592388" y="3619500"/>
            <a:ext cx="6691312" cy="2662238"/>
          </a:xfrm>
          <a:prstGeom prst="rect">
            <a:avLst/>
          </a:prstGeom>
          <a:solidFill>
            <a:srgbClr val="CCECFF"/>
          </a:solidFill>
          <a:ln w="38100" cmpd="dbl">
            <a:solidFill>
              <a:schemeClr val="tx1"/>
            </a:solidFill>
            <a:miter lim="800000"/>
            <a:headEnd/>
            <a:tailEnd/>
          </a:ln>
          <a:effectLst/>
        </p:spPr>
        <p:txBody>
          <a:bodyPr wrap="none" anchor="ctr"/>
          <a:lstStyle/>
          <a:p>
            <a:endParaRPr lang="zh-CN" altLang="en-US"/>
          </a:p>
        </p:txBody>
      </p:sp>
      <p:sp>
        <p:nvSpPr>
          <p:cNvPr id="958469" name="Rectangle 5"/>
          <p:cNvSpPr>
            <a:spLocks noChangeArrowheads="1"/>
          </p:cNvSpPr>
          <p:nvPr/>
        </p:nvSpPr>
        <p:spPr bwMode="auto">
          <a:xfrm>
            <a:off x="3036888" y="4679951"/>
            <a:ext cx="1339850" cy="798513"/>
          </a:xfrm>
          <a:prstGeom prst="rect">
            <a:avLst/>
          </a:prstGeom>
          <a:solidFill>
            <a:srgbClr val="FFFF99"/>
          </a:solidFill>
          <a:ln w="19050">
            <a:solidFill>
              <a:schemeClr val="tx1"/>
            </a:solidFill>
            <a:miter lim="800000"/>
            <a:headEnd/>
            <a:tailEnd/>
          </a:ln>
          <a:effectLst>
            <a:outerShdw dist="35921" dir="2700000" algn="ctr" rotWithShape="0">
              <a:schemeClr val="bg2"/>
            </a:outerShdw>
          </a:effectLst>
        </p:spPr>
        <p:txBody>
          <a:bodyPr wrap="none" anchor="ctr"/>
          <a:lstStyle/>
          <a:p>
            <a:pPr algn="ctr"/>
            <a:r>
              <a:rPr kumimoji="1" lang="zh-CN" altLang="en-US" sz="2000">
                <a:solidFill>
                  <a:srgbClr val="333399"/>
                </a:solidFill>
                <a:latin typeface="Arial" charset="0"/>
              </a:rPr>
              <a:t>物理层处理</a:t>
            </a:r>
          </a:p>
        </p:txBody>
      </p:sp>
      <p:sp>
        <p:nvSpPr>
          <p:cNvPr id="958470" name="Rectangle 6"/>
          <p:cNvSpPr>
            <a:spLocks noChangeArrowheads="1"/>
          </p:cNvSpPr>
          <p:nvPr/>
        </p:nvSpPr>
        <p:spPr bwMode="auto">
          <a:xfrm>
            <a:off x="4938713" y="4416425"/>
            <a:ext cx="1338262" cy="1327150"/>
          </a:xfrm>
          <a:prstGeom prst="rect">
            <a:avLst/>
          </a:prstGeom>
          <a:solidFill>
            <a:srgbClr val="FFFF99"/>
          </a:solidFill>
          <a:ln w="19050">
            <a:solidFill>
              <a:schemeClr val="tx1"/>
            </a:solidFill>
            <a:miter lim="800000"/>
            <a:headEnd/>
            <a:tailEnd/>
          </a:ln>
          <a:effectLst>
            <a:outerShdw dist="35921" dir="2700000" algn="ctr" rotWithShape="0">
              <a:schemeClr val="bg2"/>
            </a:outerShdw>
          </a:effectLst>
        </p:spPr>
        <p:txBody>
          <a:bodyPr wrap="none" anchor="ctr"/>
          <a:lstStyle/>
          <a:p>
            <a:pPr algn="ctr"/>
            <a:r>
              <a:rPr kumimoji="1" lang="zh-CN" altLang="en-US" sz="2000">
                <a:solidFill>
                  <a:srgbClr val="333399"/>
                </a:solidFill>
                <a:latin typeface="Arial" charset="0"/>
              </a:rPr>
              <a:t>数据链路层</a:t>
            </a:r>
          </a:p>
          <a:p>
            <a:pPr algn="ctr"/>
            <a:r>
              <a:rPr kumimoji="1" lang="zh-CN" altLang="en-US" sz="2000">
                <a:solidFill>
                  <a:srgbClr val="333399"/>
                </a:solidFill>
                <a:latin typeface="Arial" charset="0"/>
              </a:rPr>
              <a:t>处理</a:t>
            </a:r>
          </a:p>
        </p:txBody>
      </p:sp>
      <p:sp>
        <p:nvSpPr>
          <p:cNvPr id="958471" name="Rectangle 7"/>
          <p:cNvSpPr>
            <a:spLocks noChangeArrowheads="1"/>
          </p:cNvSpPr>
          <p:nvPr/>
        </p:nvSpPr>
        <p:spPr bwMode="auto">
          <a:xfrm>
            <a:off x="6935789" y="3876676"/>
            <a:ext cx="1901825" cy="2060575"/>
          </a:xfrm>
          <a:prstGeom prst="rect">
            <a:avLst/>
          </a:prstGeom>
          <a:solidFill>
            <a:srgbClr val="FFFF99"/>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58472" name="Line 8"/>
          <p:cNvSpPr>
            <a:spLocks noChangeShapeType="1"/>
          </p:cNvSpPr>
          <p:nvPr/>
        </p:nvSpPr>
        <p:spPr bwMode="auto">
          <a:xfrm flipV="1">
            <a:off x="2351089" y="5080001"/>
            <a:ext cx="712787" cy="4763"/>
          </a:xfrm>
          <a:prstGeom prst="line">
            <a:avLst/>
          </a:prstGeom>
          <a:noFill/>
          <a:ln w="57150">
            <a:solidFill>
              <a:schemeClr val="hlink"/>
            </a:solidFill>
            <a:round/>
            <a:headEnd/>
            <a:tailEnd type="triangle" w="med" len="lg"/>
          </a:ln>
          <a:effectLst/>
        </p:spPr>
        <p:txBody>
          <a:bodyPr/>
          <a:lstStyle/>
          <a:p>
            <a:endParaRPr lang="zh-CN" altLang="en-US"/>
          </a:p>
        </p:txBody>
      </p:sp>
      <p:sp>
        <p:nvSpPr>
          <p:cNvPr id="958473" name="Line 9"/>
          <p:cNvSpPr>
            <a:spLocks noChangeShapeType="1"/>
          </p:cNvSpPr>
          <p:nvPr/>
        </p:nvSpPr>
        <p:spPr bwMode="auto">
          <a:xfrm>
            <a:off x="4376739" y="5080000"/>
            <a:ext cx="561975" cy="0"/>
          </a:xfrm>
          <a:prstGeom prst="line">
            <a:avLst/>
          </a:prstGeom>
          <a:noFill/>
          <a:ln w="57150">
            <a:solidFill>
              <a:schemeClr val="hlink"/>
            </a:solidFill>
            <a:round/>
            <a:headEnd/>
            <a:tailEnd type="triangle" w="med" len="lg"/>
          </a:ln>
          <a:effectLst/>
        </p:spPr>
        <p:txBody>
          <a:bodyPr/>
          <a:lstStyle/>
          <a:p>
            <a:endParaRPr lang="zh-CN" altLang="en-US"/>
          </a:p>
        </p:txBody>
      </p:sp>
      <p:sp>
        <p:nvSpPr>
          <p:cNvPr id="958474" name="Line 10"/>
          <p:cNvSpPr>
            <a:spLocks noChangeShapeType="1"/>
          </p:cNvSpPr>
          <p:nvPr/>
        </p:nvSpPr>
        <p:spPr bwMode="auto">
          <a:xfrm>
            <a:off x="6297613" y="5080000"/>
            <a:ext cx="647700" cy="0"/>
          </a:xfrm>
          <a:prstGeom prst="line">
            <a:avLst/>
          </a:prstGeom>
          <a:noFill/>
          <a:ln w="57150">
            <a:solidFill>
              <a:schemeClr val="hlink"/>
            </a:solidFill>
            <a:round/>
            <a:headEnd/>
            <a:tailEnd type="triangle" w="med" len="lg"/>
          </a:ln>
          <a:effectLst/>
        </p:spPr>
        <p:txBody>
          <a:bodyPr/>
          <a:lstStyle/>
          <a:p>
            <a:endParaRPr lang="zh-CN" altLang="en-US"/>
          </a:p>
        </p:txBody>
      </p:sp>
      <p:sp>
        <p:nvSpPr>
          <p:cNvPr id="958475" name="Line 11"/>
          <p:cNvSpPr>
            <a:spLocks noChangeShapeType="1"/>
          </p:cNvSpPr>
          <p:nvPr/>
        </p:nvSpPr>
        <p:spPr bwMode="auto">
          <a:xfrm>
            <a:off x="8837614" y="5080000"/>
            <a:ext cx="892175" cy="0"/>
          </a:xfrm>
          <a:prstGeom prst="line">
            <a:avLst/>
          </a:prstGeom>
          <a:noFill/>
          <a:ln w="57150">
            <a:solidFill>
              <a:schemeClr val="hlink"/>
            </a:solidFill>
            <a:round/>
            <a:headEnd/>
            <a:tailEnd type="triangle" w="med" len="lg"/>
          </a:ln>
          <a:effectLst/>
        </p:spPr>
        <p:txBody>
          <a:bodyPr/>
          <a:lstStyle/>
          <a:p>
            <a:endParaRPr lang="zh-CN" altLang="en-US"/>
          </a:p>
        </p:txBody>
      </p:sp>
      <p:sp>
        <p:nvSpPr>
          <p:cNvPr id="958476" name="Line 12"/>
          <p:cNvSpPr>
            <a:spLocks noChangeShapeType="1"/>
          </p:cNvSpPr>
          <p:nvPr/>
        </p:nvSpPr>
        <p:spPr bwMode="auto">
          <a:xfrm>
            <a:off x="9729788" y="3448050"/>
            <a:ext cx="0" cy="3005138"/>
          </a:xfrm>
          <a:prstGeom prst="line">
            <a:avLst/>
          </a:prstGeom>
          <a:noFill/>
          <a:ln w="57150">
            <a:solidFill>
              <a:srgbClr val="333399"/>
            </a:solidFill>
            <a:round/>
            <a:headEnd/>
            <a:tailEnd/>
          </a:ln>
          <a:effectLst/>
        </p:spPr>
        <p:txBody>
          <a:bodyPr/>
          <a:lstStyle/>
          <a:p>
            <a:endParaRPr lang="zh-CN" altLang="en-US"/>
          </a:p>
        </p:txBody>
      </p:sp>
      <p:sp>
        <p:nvSpPr>
          <p:cNvPr id="958477" name="Freeform 13"/>
          <p:cNvSpPr>
            <a:spLocks/>
          </p:cNvSpPr>
          <p:nvPr/>
        </p:nvSpPr>
        <p:spPr bwMode="auto">
          <a:xfrm>
            <a:off x="7253288" y="4735514"/>
            <a:ext cx="1358900" cy="687387"/>
          </a:xfrm>
          <a:custGeom>
            <a:avLst/>
            <a:gdLst/>
            <a:ahLst/>
            <a:cxnLst>
              <a:cxn ang="0">
                <a:pos x="0" y="0"/>
              </a:cxn>
              <a:cxn ang="0">
                <a:pos x="816" y="0"/>
              </a:cxn>
              <a:cxn ang="0">
                <a:pos x="816" y="336"/>
              </a:cxn>
              <a:cxn ang="0">
                <a:pos x="0" y="336"/>
              </a:cxn>
            </a:cxnLst>
            <a:rect l="0" t="0" r="r" b="b"/>
            <a:pathLst>
              <a:path w="816" h="336">
                <a:moveTo>
                  <a:pt x="0" y="0"/>
                </a:moveTo>
                <a:lnTo>
                  <a:pt x="816" y="0"/>
                </a:lnTo>
                <a:lnTo>
                  <a:pt x="816" y="336"/>
                </a:lnTo>
                <a:lnTo>
                  <a:pt x="0" y="336"/>
                </a:lnTo>
              </a:path>
            </a:pathLst>
          </a:custGeom>
          <a:solidFill>
            <a:srgbClr val="FFFF99"/>
          </a:solidFill>
          <a:ln w="28575" cmpd="sng">
            <a:solidFill>
              <a:srgbClr val="333399"/>
            </a:solidFill>
            <a:round/>
            <a:headEnd/>
            <a:tailEnd/>
          </a:ln>
          <a:effectLst/>
        </p:spPr>
        <p:txBody>
          <a:bodyPr/>
          <a:lstStyle/>
          <a:p>
            <a:endParaRPr lang="zh-CN" altLang="en-US"/>
          </a:p>
        </p:txBody>
      </p:sp>
      <p:sp>
        <p:nvSpPr>
          <p:cNvPr id="958478" name="Line 14"/>
          <p:cNvSpPr>
            <a:spLocks noChangeShapeType="1"/>
          </p:cNvSpPr>
          <p:nvPr/>
        </p:nvSpPr>
        <p:spPr bwMode="auto">
          <a:xfrm>
            <a:off x="8451850" y="4735514"/>
            <a:ext cx="0" cy="687387"/>
          </a:xfrm>
          <a:prstGeom prst="line">
            <a:avLst/>
          </a:prstGeom>
          <a:noFill/>
          <a:ln w="28575">
            <a:solidFill>
              <a:srgbClr val="333399"/>
            </a:solidFill>
            <a:round/>
            <a:headEnd/>
            <a:tailEnd/>
          </a:ln>
          <a:effectLst/>
        </p:spPr>
        <p:txBody>
          <a:bodyPr/>
          <a:lstStyle/>
          <a:p>
            <a:endParaRPr lang="zh-CN" altLang="en-US"/>
          </a:p>
        </p:txBody>
      </p:sp>
      <p:sp>
        <p:nvSpPr>
          <p:cNvPr id="958479" name="Line 15"/>
          <p:cNvSpPr>
            <a:spLocks noChangeShapeType="1"/>
          </p:cNvSpPr>
          <p:nvPr/>
        </p:nvSpPr>
        <p:spPr bwMode="auto">
          <a:xfrm>
            <a:off x="8293100" y="4735514"/>
            <a:ext cx="0" cy="687387"/>
          </a:xfrm>
          <a:prstGeom prst="line">
            <a:avLst/>
          </a:prstGeom>
          <a:noFill/>
          <a:ln w="28575">
            <a:solidFill>
              <a:srgbClr val="333399"/>
            </a:solidFill>
            <a:round/>
            <a:headEnd/>
            <a:tailEnd/>
          </a:ln>
          <a:effectLst/>
        </p:spPr>
        <p:txBody>
          <a:bodyPr/>
          <a:lstStyle/>
          <a:p>
            <a:endParaRPr lang="zh-CN" altLang="en-US"/>
          </a:p>
        </p:txBody>
      </p:sp>
      <p:sp>
        <p:nvSpPr>
          <p:cNvPr id="958480" name="Line 16"/>
          <p:cNvSpPr>
            <a:spLocks noChangeShapeType="1"/>
          </p:cNvSpPr>
          <p:nvPr/>
        </p:nvSpPr>
        <p:spPr bwMode="auto">
          <a:xfrm>
            <a:off x="8131175" y="4735514"/>
            <a:ext cx="0" cy="687387"/>
          </a:xfrm>
          <a:prstGeom prst="line">
            <a:avLst/>
          </a:prstGeom>
          <a:noFill/>
          <a:ln w="28575">
            <a:solidFill>
              <a:srgbClr val="333399"/>
            </a:solidFill>
            <a:round/>
            <a:headEnd/>
            <a:tailEnd/>
          </a:ln>
          <a:effectLst/>
        </p:spPr>
        <p:txBody>
          <a:bodyPr/>
          <a:lstStyle/>
          <a:p>
            <a:endParaRPr lang="zh-CN" altLang="en-US"/>
          </a:p>
        </p:txBody>
      </p:sp>
      <p:sp>
        <p:nvSpPr>
          <p:cNvPr id="958481" name="Line 17"/>
          <p:cNvSpPr>
            <a:spLocks noChangeShapeType="1"/>
          </p:cNvSpPr>
          <p:nvPr/>
        </p:nvSpPr>
        <p:spPr bwMode="auto">
          <a:xfrm>
            <a:off x="7972425" y="4735514"/>
            <a:ext cx="0" cy="687387"/>
          </a:xfrm>
          <a:prstGeom prst="line">
            <a:avLst/>
          </a:prstGeom>
          <a:noFill/>
          <a:ln w="28575">
            <a:solidFill>
              <a:srgbClr val="333399"/>
            </a:solidFill>
            <a:round/>
            <a:headEnd/>
            <a:tailEnd/>
          </a:ln>
          <a:effectLst/>
        </p:spPr>
        <p:txBody>
          <a:bodyPr/>
          <a:lstStyle/>
          <a:p>
            <a:endParaRPr lang="zh-CN" altLang="en-US"/>
          </a:p>
        </p:txBody>
      </p:sp>
      <p:sp>
        <p:nvSpPr>
          <p:cNvPr id="958482" name="Line 18"/>
          <p:cNvSpPr>
            <a:spLocks noChangeShapeType="1"/>
          </p:cNvSpPr>
          <p:nvPr/>
        </p:nvSpPr>
        <p:spPr bwMode="auto">
          <a:xfrm>
            <a:off x="7813675" y="4735514"/>
            <a:ext cx="0" cy="687387"/>
          </a:xfrm>
          <a:prstGeom prst="line">
            <a:avLst/>
          </a:prstGeom>
          <a:noFill/>
          <a:ln w="28575">
            <a:solidFill>
              <a:srgbClr val="333399"/>
            </a:solidFill>
            <a:round/>
            <a:headEnd/>
            <a:tailEnd/>
          </a:ln>
          <a:effectLst/>
        </p:spPr>
        <p:txBody>
          <a:bodyPr/>
          <a:lstStyle/>
          <a:p>
            <a:endParaRPr lang="zh-CN" altLang="en-US"/>
          </a:p>
        </p:txBody>
      </p:sp>
      <p:sp>
        <p:nvSpPr>
          <p:cNvPr id="958483" name="Line 19"/>
          <p:cNvSpPr>
            <a:spLocks noChangeShapeType="1"/>
          </p:cNvSpPr>
          <p:nvPr/>
        </p:nvSpPr>
        <p:spPr bwMode="auto">
          <a:xfrm>
            <a:off x="7653338" y="4735514"/>
            <a:ext cx="0" cy="687387"/>
          </a:xfrm>
          <a:prstGeom prst="line">
            <a:avLst/>
          </a:prstGeom>
          <a:noFill/>
          <a:ln w="28575">
            <a:solidFill>
              <a:srgbClr val="333399"/>
            </a:solidFill>
            <a:round/>
            <a:headEnd/>
            <a:tailEnd/>
          </a:ln>
          <a:effectLst/>
        </p:spPr>
        <p:txBody>
          <a:bodyPr/>
          <a:lstStyle/>
          <a:p>
            <a:endParaRPr lang="zh-CN" altLang="en-US"/>
          </a:p>
        </p:txBody>
      </p:sp>
      <p:sp>
        <p:nvSpPr>
          <p:cNvPr id="958484" name="Text Box 20"/>
          <p:cNvSpPr txBox="1">
            <a:spLocks noChangeArrowheads="1"/>
          </p:cNvSpPr>
          <p:nvPr/>
        </p:nvSpPr>
        <p:spPr bwMode="auto">
          <a:xfrm>
            <a:off x="7215188" y="3951289"/>
            <a:ext cx="1454150" cy="7016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网络层处理</a:t>
            </a:r>
          </a:p>
          <a:p>
            <a:r>
              <a:rPr kumimoji="1" lang="zh-CN" altLang="en-US" sz="2000">
                <a:solidFill>
                  <a:srgbClr val="333399"/>
                </a:solidFill>
                <a:latin typeface="Arial" charset="0"/>
              </a:rPr>
              <a:t>  分组排队</a:t>
            </a:r>
          </a:p>
        </p:txBody>
      </p:sp>
      <p:sp>
        <p:nvSpPr>
          <p:cNvPr id="958485" name="Text Box 21"/>
          <p:cNvSpPr txBox="1">
            <a:spLocks noChangeArrowheads="1"/>
          </p:cNvSpPr>
          <p:nvPr/>
        </p:nvSpPr>
        <p:spPr bwMode="auto">
          <a:xfrm>
            <a:off x="7334250" y="5416551"/>
            <a:ext cx="32385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  </a:t>
            </a:r>
          </a:p>
        </p:txBody>
      </p:sp>
      <p:sp>
        <p:nvSpPr>
          <p:cNvPr id="958486" name="Text Box 22"/>
          <p:cNvSpPr txBox="1">
            <a:spLocks noChangeArrowheads="1"/>
          </p:cNvSpPr>
          <p:nvPr/>
        </p:nvSpPr>
        <p:spPr bwMode="auto">
          <a:xfrm>
            <a:off x="9798050" y="4283076"/>
            <a:ext cx="438150" cy="13112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交</a:t>
            </a:r>
          </a:p>
          <a:p>
            <a:r>
              <a:rPr kumimoji="1" lang="zh-CN" altLang="en-US" sz="2000">
                <a:solidFill>
                  <a:srgbClr val="333399"/>
                </a:solidFill>
                <a:latin typeface="Arial" charset="0"/>
              </a:rPr>
              <a:t>换</a:t>
            </a:r>
          </a:p>
          <a:p>
            <a:r>
              <a:rPr kumimoji="1" lang="zh-CN" altLang="en-US" sz="2000">
                <a:solidFill>
                  <a:srgbClr val="333399"/>
                </a:solidFill>
                <a:latin typeface="Arial" charset="0"/>
              </a:rPr>
              <a:t>结</a:t>
            </a:r>
          </a:p>
          <a:p>
            <a:r>
              <a:rPr kumimoji="1" lang="zh-CN" altLang="en-US" sz="2000">
                <a:solidFill>
                  <a:srgbClr val="333399"/>
                </a:solidFill>
                <a:latin typeface="Arial" charset="0"/>
              </a:rPr>
              <a:t>构</a:t>
            </a:r>
          </a:p>
        </p:txBody>
      </p:sp>
      <p:sp>
        <p:nvSpPr>
          <p:cNvPr id="958487" name="Text Box 23"/>
          <p:cNvSpPr txBox="1">
            <a:spLocks noChangeArrowheads="1"/>
          </p:cNvSpPr>
          <p:nvPr/>
        </p:nvSpPr>
        <p:spPr bwMode="auto">
          <a:xfrm>
            <a:off x="4745039" y="3178175"/>
            <a:ext cx="2121093"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  </a:t>
            </a:r>
            <a:r>
              <a:rPr kumimoji="1" lang="zh-CN" altLang="en-US" sz="2000">
                <a:solidFill>
                  <a:srgbClr val="333399"/>
                </a:solidFill>
                <a:latin typeface="Arial" charset="0"/>
              </a:rPr>
              <a:t>输入端口的处理</a:t>
            </a:r>
          </a:p>
        </p:txBody>
      </p:sp>
      <p:sp>
        <p:nvSpPr>
          <p:cNvPr id="958488" name="Text Box 24"/>
          <p:cNvSpPr txBox="1">
            <a:spLocks noChangeArrowheads="1"/>
          </p:cNvSpPr>
          <p:nvPr/>
        </p:nvSpPr>
        <p:spPr bwMode="auto">
          <a:xfrm>
            <a:off x="1933575" y="4008438"/>
            <a:ext cx="438150" cy="2012950"/>
          </a:xfrm>
          <a:prstGeom prst="rect">
            <a:avLst/>
          </a:prstGeom>
          <a:noFill/>
          <a:ln w="9525">
            <a:noFill/>
            <a:miter lim="800000"/>
            <a:headEnd/>
            <a:tailEnd/>
          </a:ln>
          <a:effectLst/>
        </p:spPr>
        <p:txBody>
          <a:bodyPr wrap="none">
            <a:spAutoFit/>
          </a:bodyPr>
          <a:lstStyle/>
          <a:p>
            <a:pPr>
              <a:lnSpc>
                <a:spcPct val="90000"/>
              </a:lnSpc>
            </a:pPr>
            <a:r>
              <a:rPr kumimoji="1" lang="zh-CN" altLang="en-US" sz="2000">
                <a:solidFill>
                  <a:srgbClr val="333399"/>
                </a:solidFill>
                <a:latin typeface="Arial" charset="0"/>
              </a:rPr>
              <a:t>从</a:t>
            </a:r>
          </a:p>
          <a:p>
            <a:pPr>
              <a:lnSpc>
                <a:spcPct val="90000"/>
              </a:lnSpc>
            </a:pPr>
            <a:r>
              <a:rPr kumimoji="1" lang="zh-CN" altLang="en-US" sz="2000">
                <a:solidFill>
                  <a:srgbClr val="333399"/>
                </a:solidFill>
                <a:latin typeface="Arial" charset="0"/>
              </a:rPr>
              <a:t>线</a:t>
            </a:r>
          </a:p>
          <a:p>
            <a:pPr>
              <a:lnSpc>
                <a:spcPct val="90000"/>
              </a:lnSpc>
            </a:pPr>
            <a:r>
              <a:rPr kumimoji="1" lang="zh-CN" altLang="en-US" sz="2000">
                <a:solidFill>
                  <a:srgbClr val="333399"/>
                </a:solidFill>
                <a:latin typeface="Arial" charset="0"/>
              </a:rPr>
              <a:t>路</a:t>
            </a:r>
          </a:p>
          <a:p>
            <a:pPr>
              <a:lnSpc>
                <a:spcPct val="90000"/>
              </a:lnSpc>
            </a:pPr>
            <a:r>
              <a:rPr kumimoji="1" lang="zh-CN" altLang="en-US" sz="2000">
                <a:solidFill>
                  <a:srgbClr val="333399"/>
                </a:solidFill>
                <a:latin typeface="Arial" charset="0"/>
              </a:rPr>
              <a:t>接</a:t>
            </a:r>
          </a:p>
          <a:p>
            <a:pPr>
              <a:lnSpc>
                <a:spcPct val="90000"/>
              </a:lnSpc>
            </a:pPr>
            <a:r>
              <a:rPr kumimoji="1" lang="zh-CN" altLang="en-US" sz="2000">
                <a:solidFill>
                  <a:srgbClr val="333399"/>
                </a:solidFill>
                <a:latin typeface="Arial" charset="0"/>
              </a:rPr>
              <a:t>收</a:t>
            </a:r>
          </a:p>
          <a:p>
            <a:pPr>
              <a:lnSpc>
                <a:spcPct val="90000"/>
              </a:lnSpc>
            </a:pPr>
            <a:r>
              <a:rPr kumimoji="1" lang="zh-CN" altLang="en-US" sz="2000">
                <a:solidFill>
                  <a:srgbClr val="333399"/>
                </a:solidFill>
                <a:latin typeface="Arial" charset="0"/>
              </a:rPr>
              <a:t>分</a:t>
            </a:r>
          </a:p>
          <a:p>
            <a:pPr>
              <a:lnSpc>
                <a:spcPct val="90000"/>
              </a:lnSpc>
            </a:pPr>
            <a:r>
              <a:rPr kumimoji="1" lang="zh-CN" altLang="en-US" sz="2000">
                <a:solidFill>
                  <a:srgbClr val="333399"/>
                </a:solidFill>
                <a:latin typeface="Arial" charset="0"/>
              </a:rPr>
              <a:t>组</a:t>
            </a:r>
          </a:p>
        </p:txBody>
      </p:sp>
      <p:sp>
        <p:nvSpPr>
          <p:cNvPr id="958489" name="Text Box 25"/>
          <p:cNvSpPr txBox="1">
            <a:spLocks noChangeArrowheads="1"/>
          </p:cNvSpPr>
          <p:nvPr/>
        </p:nvSpPr>
        <p:spPr bwMode="auto">
          <a:xfrm>
            <a:off x="7265988" y="5445125"/>
            <a:ext cx="1467068" cy="400110"/>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查表和转发</a:t>
            </a:r>
          </a:p>
        </p:txBody>
      </p:sp>
      <p:sp>
        <p:nvSpPr>
          <p:cNvPr id="28" name="灯片编号占位符 27"/>
          <p:cNvSpPr>
            <a:spLocks noGrp="1"/>
          </p:cNvSpPr>
          <p:nvPr>
            <p:ph type="sldNum" sz="quarter" idx="12"/>
          </p:nvPr>
        </p:nvSpPr>
        <p:spPr/>
        <p:txBody>
          <a:bodyPr/>
          <a:lstStyle/>
          <a:p>
            <a:fld id="{E4E48599-B357-448A-84B1-94919B60A458}" type="slidenum">
              <a:rPr lang="en-US" altLang="zh-CN" smtClean="0"/>
              <a:pPr/>
              <a:t>198</a:t>
            </a:fld>
            <a:endParaRPr lang="en-US" altLang="zh-CN"/>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Rectangle 2"/>
          <p:cNvSpPr>
            <a:spLocks noGrp="1" noChangeArrowheads="1"/>
          </p:cNvSpPr>
          <p:nvPr>
            <p:ph type="title"/>
          </p:nvPr>
        </p:nvSpPr>
        <p:spPr>
          <a:xfrm>
            <a:off x="2911476" y="931863"/>
            <a:ext cx="6856413" cy="768350"/>
          </a:xfrm>
        </p:spPr>
        <p:txBody>
          <a:bodyPr/>
          <a:lstStyle/>
          <a:p>
            <a:pPr algn="ctr"/>
            <a:r>
              <a:rPr lang="zh-CN" altLang="en-US"/>
              <a:t>输出端口将交换结构传送来的分组发送到线路 </a:t>
            </a:r>
          </a:p>
        </p:txBody>
      </p:sp>
      <p:sp>
        <p:nvSpPr>
          <p:cNvPr id="960515" name="Rectangle 3"/>
          <p:cNvSpPr>
            <a:spLocks noGrp="1" noChangeArrowheads="1"/>
          </p:cNvSpPr>
          <p:nvPr>
            <p:ph type="body" idx="1"/>
          </p:nvPr>
        </p:nvSpPr>
        <p:spPr>
          <a:xfrm>
            <a:off x="2566988" y="1916114"/>
            <a:ext cx="7772400" cy="1379537"/>
          </a:xfrm>
        </p:spPr>
        <p:txBody>
          <a:bodyPr/>
          <a:lstStyle/>
          <a:p>
            <a:pPr algn="just"/>
            <a:r>
              <a:rPr lang="zh-CN" altLang="en-US" sz="2800"/>
              <a:t>当交换结构传送过来的分组先进行缓存。数据链路层处理模块将分组加上链路层的首部和尾部，交给物理层后发送到外部线路。 </a:t>
            </a:r>
          </a:p>
        </p:txBody>
      </p:sp>
      <p:sp>
        <p:nvSpPr>
          <p:cNvPr id="960516" name="Rectangle 4"/>
          <p:cNvSpPr>
            <a:spLocks noChangeArrowheads="1"/>
          </p:cNvSpPr>
          <p:nvPr/>
        </p:nvSpPr>
        <p:spPr bwMode="auto">
          <a:xfrm>
            <a:off x="2841626" y="3683001"/>
            <a:ext cx="6684963" cy="2670175"/>
          </a:xfrm>
          <a:prstGeom prst="rect">
            <a:avLst/>
          </a:prstGeom>
          <a:solidFill>
            <a:srgbClr val="CCECFF"/>
          </a:solidFill>
          <a:ln w="38100" cmpd="dbl">
            <a:solidFill>
              <a:schemeClr val="tx1"/>
            </a:solidFill>
            <a:miter lim="800000"/>
            <a:headEnd/>
            <a:tailEnd/>
          </a:ln>
          <a:effectLst/>
        </p:spPr>
        <p:txBody>
          <a:bodyPr wrap="none" anchor="ctr"/>
          <a:lstStyle/>
          <a:p>
            <a:endParaRPr lang="zh-CN" altLang="en-US"/>
          </a:p>
        </p:txBody>
      </p:sp>
      <p:sp>
        <p:nvSpPr>
          <p:cNvPr id="960517" name="Rectangle 5"/>
          <p:cNvSpPr>
            <a:spLocks noChangeArrowheads="1"/>
          </p:cNvSpPr>
          <p:nvPr/>
        </p:nvSpPr>
        <p:spPr bwMode="auto">
          <a:xfrm>
            <a:off x="7745414" y="4746625"/>
            <a:ext cx="1335087" cy="800100"/>
          </a:xfrm>
          <a:prstGeom prst="rect">
            <a:avLst/>
          </a:prstGeom>
          <a:solidFill>
            <a:srgbClr val="FFFF99"/>
          </a:solidFill>
          <a:ln w="19050">
            <a:solidFill>
              <a:schemeClr val="tx1"/>
            </a:solidFill>
            <a:miter lim="800000"/>
            <a:headEnd/>
            <a:tailEnd/>
          </a:ln>
          <a:effectLst>
            <a:outerShdw dist="35921" dir="2700000" algn="ctr" rotWithShape="0">
              <a:schemeClr val="bg2"/>
            </a:outerShdw>
          </a:effectLst>
        </p:spPr>
        <p:txBody>
          <a:bodyPr wrap="none" anchor="ctr"/>
          <a:lstStyle/>
          <a:p>
            <a:pPr algn="ctr"/>
            <a:r>
              <a:rPr kumimoji="1" lang="zh-CN" altLang="en-US" sz="2000">
                <a:solidFill>
                  <a:srgbClr val="333399"/>
                </a:solidFill>
                <a:latin typeface="Arial" charset="0"/>
              </a:rPr>
              <a:t>物理层处理</a:t>
            </a:r>
          </a:p>
        </p:txBody>
      </p:sp>
      <p:sp>
        <p:nvSpPr>
          <p:cNvPr id="960518" name="Rectangle 6"/>
          <p:cNvSpPr>
            <a:spLocks noChangeArrowheads="1"/>
          </p:cNvSpPr>
          <p:nvPr/>
        </p:nvSpPr>
        <p:spPr bwMode="auto">
          <a:xfrm>
            <a:off x="5846764" y="4483101"/>
            <a:ext cx="1335087" cy="1330325"/>
          </a:xfrm>
          <a:prstGeom prst="rect">
            <a:avLst/>
          </a:prstGeom>
          <a:solidFill>
            <a:srgbClr val="FFFF99"/>
          </a:solidFill>
          <a:ln w="19050">
            <a:solidFill>
              <a:schemeClr val="tx1"/>
            </a:solidFill>
            <a:miter lim="800000"/>
            <a:headEnd/>
            <a:tailEnd/>
          </a:ln>
          <a:effectLst>
            <a:outerShdw dist="35921" dir="2700000" algn="ctr" rotWithShape="0">
              <a:schemeClr val="bg2"/>
            </a:outerShdw>
          </a:effectLst>
        </p:spPr>
        <p:txBody>
          <a:bodyPr wrap="none" anchor="ctr"/>
          <a:lstStyle/>
          <a:p>
            <a:pPr algn="ctr"/>
            <a:r>
              <a:rPr kumimoji="1" lang="zh-CN" altLang="en-US" sz="2000">
                <a:solidFill>
                  <a:srgbClr val="333399"/>
                </a:solidFill>
                <a:latin typeface="Arial" charset="0"/>
              </a:rPr>
              <a:t>数据链路层</a:t>
            </a:r>
          </a:p>
          <a:p>
            <a:pPr algn="ctr"/>
            <a:r>
              <a:rPr kumimoji="1" lang="zh-CN" altLang="en-US" sz="2000">
                <a:solidFill>
                  <a:srgbClr val="333399"/>
                </a:solidFill>
                <a:latin typeface="Arial" charset="0"/>
              </a:rPr>
              <a:t>处理</a:t>
            </a:r>
          </a:p>
        </p:txBody>
      </p:sp>
      <p:sp>
        <p:nvSpPr>
          <p:cNvPr id="960519" name="Rectangle 7"/>
          <p:cNvSpPr>
            <a:spLocks noChangeArrowheads="1"/>
          </p:cNvSpPr>
          <p:nvPr/>
        </p:nvSpPr>
        <p:spPr bwMode="auto">
          <a:xfrm>
            <a:off x="3287714" y="3940176"/>
            <a:ext cx="1900237" cy="2066925"/>
          </a:xfrm>
          <a:prstGeom prst="rect">
            <a:avLst/>
          </a:prstGeom>
          <a:solidFill>
            <a:srgbClr val="FFFF99"/>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0520" name="Line 8"/>
          <p:cNvSpPr>
            <a:spLocks noChangeShapeType="1"/>
          </p:cNvSpPr>
          <p:nvPr/>
        </p:nvSpPr>
        <p:spPr bwMode="auto">
          <a:xfrm flipV="1">
            <a:off x="9053513" y="5148263"/>
            <a:ext cx="679450" cy="0"/>
          </a:xfrm>
          <a:prstGeom prst="line">
            <a:avLst/>
          </a:prstGeom>
          <a:noFill/>
          <a:ln w="57150">
            <a:solidFill>
              <a:schemeClr val="hlink"/>
            </a:solidFill>
            <a:round/>
            <a:headEnd/>
            <a:tailEnd type="triangle" w="med" len="lg"/>
          </a:ln>
          <a:effectLst/>
        </p:spPr>
        <p:txBody>
          <a:bodyPr/>
          <a:lstStyle/>
          <a:p>
            <a:endParaRPr lang="zh-CN" altLang="en-US"/>
          </a:p>
        </p:txBody>
      </p:sp>
      <p:sp>
        <p:nvSpPr>
          <p:cNvPr id="960521" name="Line 9"/>
          <p:cNvSpPr>
            <a:spLocks noChangeShapeType="1"/>
          </p:cNvSpPr>
          <p:nvPr/>
        </p:nvSpPr>
        <p:spPr bwMode="auto">
          <a:xfrm>
            <a:off x="7181851" y="5148263"/>
            <a:ext cx="563563" cy="0"/>
          </a:xfrm>
          <a:prstGeom prst="line">
            <a:avLst/>
          </a:prstGeom>
          <a:noFill/>
          <a:ln w="57150">
            <a:solidFill>
              <a:schemeClr val="hlink"/>
            </a:solidFill>
            <a:round/>
            <a:headEnd/>
            <a:tailEnd type="triangle" w="med" len="lg"/>
          </a:ln>
          <a:effectLst/>
        </p:spPr>
        <p:txBody>
          <a:bodyPr/>
          <a:lstStyle/>
          <a:p>
            <a:endParaRPr lang="zh-CN" altLang="en-US"/>
          </a:p>
        </p:txBody>
      </p:sp>
      <p:sp>
        <p:nvSpPr>
          <p:cNvPr id="960522" name="Line 10"/>
          <p:cNvSpPr>
            <a:spLocks noChangeShapeType="1"/>
          </p:cNvSpPr>
          <p:nvPr/>
        </p:nvSpPr>
        <p:spPr bwMode="auto">
          <a:xfrm>
            <a:off x="5178425" y="5148263"/>
            <a:ext cx="647700" cy="0"/>
          </a:xfrm>
          <a:prstGeom prst="line">
            <a:avLst/>
          </a:prstGeom>
          <a:noFill/>
          <a:ln w="57150">
            <a:solidFill>
              <a:schemeClr val="hlink"/>
            </a:solidFill>
            <a:round/>
            <a:headEnd/>
            <a:tailEnd type="triangle" w="med" len="lg"/>
          </a:ln>
          <a:effectLst/>
        </p:spPr>
        <p:txBody>
          <a:bodyPr/>
          <a:lstStyle/>
          <a:p>
            <a:endParaRPr lang="zh-CN" altLang="en-US"/>
          </a:p>
        </p:txBody>
      </p:sp>
      <p:sp>
        <p:nvSpPr>
          <p:cNvPr id="960523" name="Line 11"/>
          <p:cNvSpPr>
            <a:spLocks noChangeShapeType="1"/>
          </p:cNvSpPr>
          <p:nvPr/>
        </p:nvSpPr>
        <p:spPr bwMode="auto">
          <a:xfrm>
            <a:off x="2397125" y="5148263"/>
            <a:ext cx="890588" cy="0"/>
          </a:xfrm>
          <a:prstGeom prst="line">
            <a:avLst/>
          </a:prstGeom>
          <a:noFill/>
          <a:ln w="57150">
            <a:solidFill>
              <a:schemeClr val="hlink"/>
            </a:solidFill>
            <a:round/>
            <a:headEnd/>
            <a:tailEnd type="triangle" w="med" len="lg"/>
          </a:ln>
          <a:effectLst/>
        </p:spPr>
        <p:txBody>
          <a:bodyPr/>
          <a:lstStyle/>
          <a:p>
            <a:endParaRPr lang="zh-CN" altLang="en-US"/>
          </a:p>
        </p:txBody>
      </p:sp>
      <p:sp>
        <p:nvSpPr>
          <p:cNvPr id="960524" name="Line 12"/>
          <p:cNvSpPr>
            <a:spLocks noChangeShapeType="1"/>
          </p:cNvSpPr>
          <p:nvPr/>
        </p:nvSpPr>
        <p:spPr bwMode="auto">
          <a:xfrm>
            <a:off x="2397125" y="3511551"/>
            <a:ext cx="0" cy="3013075"/>
          </a:xfrm>
          <a:prstGeom prst="line">
            <a:avLst/>
          </a:prstGeom>
          <a:noFill/>
          <a:ln w="57150">
            <a:solidFill>
              <a:srgbClr val="333399"/>
            </a:solidFill>
            <a:round/>
            <a:headEnd/>
            <a:tailEnd/>
          </a:ln>
          <a:effectLst/>
        </p:spPr>
        <p:txBody>
          <a:bodyPr/>
          <a:lstStyle/>
          <a:p>
            <a:endParaRPr lang="zh-CN" altLang="en-US"/>
          </a:p>
        </p:txBody>
      </p:sp>
      <p:sp>
        <p:nvSpPr>
          <p:cNvPr id="960525" name="Freeform 13"/>
          <p:cNvSpPr>
            <a:spLocks/>
          </p:cNvSpPr>
          <p:nvPr/>
        </p:nvSpPr>
        <p:spPr bwMode="auto">
          <a:xfrm>
            <a:off x="3513139" y="4802189"/>
            <a:ext cx="1355725" cy="688975"/>
          </a:xfrm>
          <a:custGeom>
            <a:avLst/>
            <a:gdLst/>
            <a:ahLst/>
            <a:cxnLst>
              <a:cxn ang="0">
                <a:pos x="0" y="0"/>
              </a:cxn>
              <a:cxn ang="0">
                <a:pos x="816" y="0"/>
              </a:cxn>
              <a:cxn ang="0">
                <a:pos x="816" y="336"/>
              </a:cxn>
              <a:cxn ang="0">
                <a:pos x="0" y="336"/>
              </a:cxn>
            </a:cxnLst>
            <a:rect l="0" t="0" r="r" b="b"/>
            <a:pathLst>
              <a:path w="816" h="336">
                <a:moveTo>
                  <a:pt x="0" y="0"/>
                </a:moveTo>
                <a:lnTo>
                  <a:pt x="816" y="0"/>
                </a:lnTo>
                <a:lnTo>
                  <a:pt x="816" y="336"/>
                </a:lnTo>
                <a:lnTo>
                  <a:pt x="0" y="336"/>
                </a:lnTo>
              </a:path>
            </a:pathLst>
          </a:custGeom>
          <a:noFill/>
          <a:ln w="19050" cmpd="sng">
            <a:solidFill>
              <a:schemeClr val="tx1"/>
            </a:solidFill>
            <a:round/>
            <a:headEnd/>
            <a:tailEnd/>
          </a:ln>
          <a:effectLst/>
        </p:spPr>
        <p:txBody>
          <a:bodyPr/>
          <a:lstStyle/>
          <a:p>
            <a:endParaRPr lang="zh-CN" altLang="en-US"/>
          </a:p>
        </p:txBody>
      </p:sp>
      <p:sp>
        <p:nvSpPr>
          <p:cNvPr id="960526" name="Line 14"/>
          <p:cNvSpPr>
            <a:spLocks noChangeShapeType="1"/>
          </p:cNvSpPr>
          <p:nvPr/>
        </p:nvSpPr>
        <p:spPr bwMode="auto">
          <a:xfrm>
            <a:off x="3919538" y="4802189"/>
            <a:ext cx="0" cy="688975"/>
          </a:xfrm>
          <a:prstGeom prst="line">
            <a:avLst/>
          </a:prstGeom>
          <a:noFill/>
          <a:ln w="9525">
            <a:solidFill>
              <a:schemeClr val="tx1"/>
            </a:solidFill>
            <a:round/>
            <a:headEnd/>
            <a:tailEnd/>
          </a:ln>
          <a:effectLst/>
        </p:spPr>
        <p:txBody>
          <a:bodyPr/>
          <a:lstStyle/>
          <a:p>
            <a:endParaRPr lang="zh-CN" altLang="en-US"/>
          </a:p>
        </p:txBody>
      </p:sp>
      <p:sp>
        <p:nvSpPr>
          <p:cNvPr id="960527" name="Line 15"/>
          <p:cNvSpPr>
            <a:spLocks noChangeShapeType="1"/>
          </p:cNvSpPr>
          <p:nvPr/>
        </p:nvSpPr>
        <p:spPr bwMode="auto">
          <a:xfrm>
            <a:off x="4078288" y="4802189"/>
            <a:ext cx="0" cy="688975"/>
          </a:xfrm>
          <a:prstGeom prst="line">
            <a:avLst/>
          </a:prstGeom>
          <a:noFill/>
          <a:ln w="9525">
            <a:solidFill>
              <a:schemeClr val="tx1"/>
            </a:solidFill>
            <a:round/>
            <a:headEnd/>
            <a:tailEnd/>
          </a:ln>
          <a:effectLst/>
        </p:spPr>
        <p:txBody>
          <a:bodyPr/>
          <a:lstStyle/>
          <a:p>
            <a:endParaRPr lang="zh-CN" altLang="en-US"/>
          </a:p>
        </p:txBody>
      </p:sp>
      <p:sp>
        <p:nvSpPr>
          <p:cNvPr id="960528" name="Line 16"/>
          <p:cNvSpPr>
            <a:spLocks noChangeShapeType="1"/>
          </p:cNvSpPr>
          <p:nvPr/>
        </p:nvSpPr>
        <p:spPr bwMode="auto">
          <a:xfrm>
            <a:off x="4238625" y="4802189"/>
            <a:ext cx="0" cy="688975"/>
          </a:xfrm>
          <a:prstGeom prst="line">
            <a:avLst/>
          </a:prstGeom>
          <a:noFill/>
          <a:ln w="9525">
            <a:solidFill>
              <a:schemeClr val="tx1"/>
            </a:solidFill>
            <a:round/>
            <a:headEnd/>
            <a:tailEnd/>
          </a:ln>
          <a:effectLst/>
        </p:spPr>
        <p:txBody>
          <a:bodyPr/>
          <a:lstStyle/>
          <a:p>
            <a:endParaRPr lang="zh-CN" altLang="en-US"/>
          </a:p>
        </p:txBody>
      </p:sp>
      <p:sp>
        <p:nvSpPr>
          <p:cNvPr id="960529" name="Line 17"/>
          <p:cNvSpPr>
            <a:spLocks noChangeShapeType="1"/>
          </p:cNvSpPr>
          <p:nvPr/>
        </p:nvSpPr>
        <p:spPr bwMode="auto">
          <a:xfrm>
            <a:off x="4398963" y="4802189"/>
            <a:ext cx="0" cy="688975"/>
          </a:xfrm>
          <a:prstGeom prst="line">
            <a:avLst/>
          </a:prstGeom>
          <a:noFill/>
          <a:ln w="9525">
            <a:solidFill>
              <a:schemeClr val="tx1"/>
            </a:solidFill>
            <a:round/>
            <a:headEnd/>
            <a:tailEnd/>
          </a:ln>
          <a:effectLst/>
        </p:spPr>
        <p:txBody>
          <a:bodyPr/>
          <a:lstStyle/>
          <a:p>
            <a:endParaRPr lang="zh-CN" altLang="en-US"/>
          </a:p>
        </p:txBody>
      </p:sp>
      <p:sp>
        <p:nvSpPr>
          <p:cNvPr id="960530" name="Line 18"/>
          <p:cNvSpPr>
            <a:spLocks noChangeShapeType="1"/>
          </p:cNvSpPr>
          <p:nvPr/>
        </p:nvSpPr>
        <p:spPr bwMode="auto">
          <a:xfrm>
            <a:off x="4556125" y="4802189"/>
            <a:ext cx="0" cy="688975"/>
          </a:xfrm>
          <a:prstGeom prst="line">
            <a:avLst/>
          </a:prstGeom>
          <a:noFill/>
          <a:ln w="9525">
            <a:solidFill>
              <a:schemeClr val="tx1"/>
            </a:solidFill>
            <a:round/>
            <a:headEnd/>
            <a:tailEnd/>
          </a:ln>
          <a:effectLst/>
        </p:spPr>
        <p:txBody>
          <a:bodyPr/>
          <a:lstStyle/>
          <a:p>
            <a:endParaRPr lang="zh-CN" altLang="en-US"/>
          </a:p>
        </p:txBody>
      </p:sp>
      <p:sp>
        <p:nvSpPr>
          <p:cNvPr id="960531" name="Line 19"/>
          <p:cNvSpPr>
            <a:spLocks noChangeShapeType="1"/>
          </p:cNvSpPr>
          <p:nvPr/>
        </p:nvSpPr>
        <p:spPr bwMode="auto">
          <a:xfrm>
            <a:off x="4716463" y="4802189"/>
            <a:ext cx="0" cy="688975"/>
          </a:xfrm>
          <a:prstGeom prst="line">
            <a:avLst/>
          </a:prstGeom>
          <a:noFill/>
          <a:ln w="9525">
            <a:solidFill>
              <a:schemeClr val="tx1"/>
            </a:solidFill>
            <a:round/>
            <a:headEnd/>
            <a:tailEnd/>
          </a:ln>
          <a:effectLst/>
        </p:spPr>
        <p:txBody>
          <a:bodyPr/>
          <a:lstStyle/>
          <a:p>
            <a:endParaRPr lang="zh-CN" altLang="en-US"/>
          </a:p>
        </p:txBody>
      </p:sp>
      <p:sp>
        <p:nvSpPr>
          <p:cNvPr id="960532" name="Text Box 20"/>
          <p:cNvSpPr txBox="1">
            <a:spLocks noChangeArrowheads="1"/>
          </p:cNvSpPr>
          <p:nvPr/>
        </p:nvSpPr>
        <p:spPr bwMode="auto">
          <a:xfrm>
            <a:off x="3503613" y="4054475"/>
            <a:ext cx="1467068" cy="677108"/>
          </a:xfrm>
          <a:prstGeom prst="rect">
            <a:avLst/>
          </a:prstGeom>
          <a:noFill/>
          <a:ln w="9525">
            <a:noFill/>
            <a:miter lim="800000"/>
            <a:headEnd/>
            <a:tailEnd/>
          </a:ln>
          <a:effectLst/>
        </p:spPr>
        <p:txBody>
          <a:bodyPr wrap="none">
            <a:spAutoFit/>
          </a:bodyPr>
          <a:lstStyle/>
          <a:p>
            <a:pPr>
              <a:lnSpc>
                <a:spcPct val="95000"/>
              </a:lnSpc>
            </a:pPr>
            <a:r>
              <a:rPr kumimoji="1" lang="zh-CN" altLang="en-US" sz="2000">
                <a:solidFill>
                  <a:srgbClr val="333399"/>
                </a:solidFill>
                <a:latin typeface="Arial" charset="0"/>
              </a:rPr>
              <a:t>网络层处理</a:t>
            </a:r>
          </a:p>
          <a:p>
            <a:pPr>
              <a:lnSpc>
                <a:spcPct val="95000"/>
              </a:lnSpc>
            </a:pPr>
            <a:r>
              <a:rPr kumimoji="1" lang="zh-CN" altLang="en-US" sz="2000">
                <a:solidFill>
                  <a:srgbClr val="333399"/>
                </a:solidFill>
                <a:latin typeface="Arial" charset="0"/>
              </a:rPr>
              <a:t>  分组排队 </a:t>
            </a:r>
          </a:p>
        </p:txBody>
      </p:sp>
      <p:sp>
        <p:nvSpPr>
          <p:cNvPr id="960533" name="Text Box 21"/>
          <p:cNvSpPr txBox="1">
            <a:spLocks noChangeArrowheads="1"/>
          </p:cNvSpPr>
          <p:nvPr/>
        </p:nvSpPr>
        <p:spPr bwMode="auto">
          <a:xfrm>
            <a:off x="5087938" y="3246438"/>
            <a:ext cx="2101850" cy="398462"/>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  </a:t>
            </a:r>
            <a:r>
              <a:rPr kumimoji="1" lang="zh-CN" altLang="en-US" sz="2000">
                <a:solidFill>
                  <a:srgbClr val="333399"/>
                </a:solidFill>
                <a:latin typeface="Arial" charset="0"/>
              </a:rPr>
              <a:t>输出端口的处理</a:t>
            </a:r>
          </a:p>
        </p:txBody>
      </p:sp>
      <p:sp>
        <p:nvSpPr>
          <p:cNvPr id="960534" name="Text Box 22"/>
          <p:cNvSpPr txBox="1">
            <a:spLocks noChangeArrowheads="1"/>
          </p:cNvSpPr>
          <p:nvPr/>
        </p:nvSpPr>
        <p:spPr bwMode="auto">
          <a:xfrm>
            <a:off x="9732963" y="3862389"/>
            <a:ext cx="438150" cy="2014537"/>
          </a:xfrm>
          <a:prstGeom prst="rect">
            <a:avLst/>
          </a:prstGeom>
          <a:noFill/>
          <a:ln w="9525">
            <a:noFill/>
            <a:miter lim="800000"/>
            <a:headEnd/>
            <a:tailEnd/>
          </a:ln>
          <a:effectLst/>
        </p:spPr>
        <p:txBody>
          <a:bodyPr wrap="none">
            <a:spAutoFit/>
          </a:bodyPr>
          <a:lstStyle/>
          <a:p>
            <a:pPr>
              <a:lnSpc>
                <a:spcPct val="90000"/>
              </a:lnSpc>
            </a:pPr>
            <a:r>
              <a:rPr kumimoji="1" lang="zh-CN" altLang="en-US" sz="2000">
                <a:solidFill>
                  <a:srgbClr val="333399"/>
                </a:solidFill>
                <a:latin typeface="Arial" charset="0"/>
              </a:rPr>
              <a:t>向</a:t>
            </a:r>
          </a:p>
          <a:p>
            <a:pPr>
              <a:lnSpc>
                <a:spcPct val="90000"/>
              </a:lnSpc>
            </a:pPr>
            <a:r>
              <a:rPr kumimoji="1" lang="zh-CN" altLang="en-US" sz="2000">
                <a:solidFill>
                  <a:srgbClr val="333399"/>
                </a:solidFill>
                <a:latin typeface="Arial" charset="0"/>
              </a:rPr>
              <a:t>线</a:t>
            </a:r>
          </a:p>
          <a:p>
            <a:pPr>
              <a:lnSpc>
                <a:spcPct val="90000"/>
              </a:lnSpc>
            </a:pPr>
            <a:r>
              <a:rPr kumimoji="1" lang="zh-CN" altLang="en-US" sz="2000">
                <a:solidFill>
                  <a:srgbClr val="333399"/>
                </a:solidFill>
                <a:latin typeface="Arial" charset="0"/>
              </a:rPr>
              <a:t>路</a:t>
            </a:r>
          </a:p>
          <a:p>
            <a:pPr>
              <a:lnSpc>
                <a:spcPct val="90000"/>
              </a:lnSpc>
            </a:pPr>
            <a:r>
              <a:rPr kumimoji="1" lang="zh-CN" altLang="en-US" sz="2000">
                <a:solidFill>
                  <a:srgbClr val="333399"/>
                </a:solidFill>
                <a:latin typeface="Arial" charset="0"/>
              </a:rPr>
              <a:t>发</a:t>
            </a:r>
          </a:p>
          <a:p>
            <a:pPr>
              <a:lnSpc>
                <a:spcPct val="90000"/>
              </a:lnSpc>
            </a:pPr>
            <a:r>
              <a:rPr kumimoji="1" lang="zh-CN" altLang="en-US" sz="2000">
                <a:solidFill>
                  <a:srgbClr val="333399"/>
                </a:solidFill>
                <a:latin typeface="Arial" charset="0"/>
              </a:rPr>
              <a:t>送</a:t>
            </a:r>
          </a:p>
          <a:p>
            <a:pPr>
              <a:lnSpc>
                <a:spcPct val="90000"/>
              </a:lnSpc>
            </a:pPr>
            <a:r>
              <a:rPr kumimoji="1" lang="zh-CN" altLang="en-US" sz="2000">
                <a:solidFill>
                  <a:srgbClr val="333399"/>
                </a:solidFill>
                <a:latin typeface="Arial" charset="0"/>
              </a:rPr>
              <a:t>分</a:t>
            </a:r>
          </a:p>
          <a:p>
            <a:pPr>
              <a:lnSpc>
                <a:spcPct val="90000"/>
              </a:lnSpc>
            </a:pPr>
            <a:r>
              <a:rPr kumimoji="1" lang="zh-CN" altLang="en-US" sz="2000">
                <a:solidFill>
                  <a:srgbClr val="333399"/>
                </a:solidFill>
                <a:latin typeface="Arial" charset="0"/>
              </a:rPr>
              <a:t>组</a:t>
            </a:r>
          </a:p>
        </p:txBody>
      </p:sp>
      <p:sp>
        <p:nvSpPr>
          <p:cNvPr id="960535" name="Text Box 23"/>
          <p:cNvSpPr txBox="1">
            <a:spLocks noChangeArrowheads="1"/>
          </p:cNvSpPr>
          <p:nvPr/>
        </p:nvSpPr>
        <p:spPr bwMode="auto">
          <a:xfrm>
            <a:off x="3673475" y="5484814"/>
            <a:ext cx="1200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缓存管理</a:t>
            </a:r>
          </a:p>
        </p:txBody>
      </p:sp>
      <p:sp>
        <p:nvSpPr>
          <p:cNvPr id="960536" name="Text Box 24"/>
          <p:cNvSpPr txBox="1">
            <a:spLocks noChangeArrowheads="1"/>
          </p:cNvSpPr>
          <p:nvPr/>
        </p:nvSpPr>
        <p:spPr bwMode="auto">
          <a:xfrm>
            <a:off x="1919288" y="4357689"/>
            <a:ext cx="441146" cy="1323439"/>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交</a:t>
            </a:r>
          </a:p>
          <a:p>
            <a:r>
              <a:rPr kumimoji="1" lang="zh-CN" altLang="en-US" sz="2000">
                <a:solidFill>
                  <a:srgbClr val="333399"/>
                </a:solidFill>
                <a:latin typeface="Arial" charset="0"/>
              </a:rPr>
              <a:t>换</a:t>
            </a:r>
          </a:p>
          <a:p>
            <a:r>
              <a:rPr kumimoji="1" lang="zh-CN" altLang="en-US" sz="2000">
                <a:solidFill>
                  <a:srgbClr val="333399"/>
                </a:solidFill>
                <a:latin typeface="Arial" charset="0"/>
              </a:rPr>
              <a:t>结</a:t>
            </a:r>
          </a:p>
          <a:p>
            <a:r>
              <a:rPr kumimoji="1" lang="zh-CN" altLang="en-US" sz="2000">
                <a:solidFill>
                  <a:srgbClr val="333399"/>
                </a:solidFill>
                <a:latin typeface="Arial" charset="0"/>
              </a:rPr>
              <a:t>构</a:t>
            </a:r>
          </a:p>
        </p:txBody>
      </p:sp>
      <p:sp>
        <p:nvSpPr>
          <p:cNvPr id="27" name="灯片编号占位符 26"/>
          <p:cNvSpPr>
            <a:spLocks noGrp="1"/>
          </p:cNvSpPr>
          <p:nvPr>
            <p:ph type="sldNum" sz="quarter" idx="12"/>
          </p:nvPr>
        </p:nvSpPr>
        <p:spPr/>
        <p:txBody>
          <a:bodyPr/>
          <a:lstStyle/>
          <a:p>
            <a:fld id="{E4E48599-B357-448A-84B1-94919B60A458}" type="slidenum">
              <a:rPr lang="en-US" altLang="zh-CN" smtClean="0"/>
              <a:pPr/>
              <a:t>199</a:t>
            </a:fld>
            <a:endParaRPr lang="en-US" altLang="zh-C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2624138" y="931863"/>
            <a:ext cx="6856412" cy="768350"/>
          </a:xfrm>
        </p:spPr>
        <p:txBody>
          <a:bodyPr/>
          <a:lstStyle/>
          <a:p>
            <a:pPr algn="ctr"/>
            <a:r>
              <a:rPr lang="zh-CN" altLang="en-US">
                <a:ea typeface="Arial Unicode MS" pitchFamily="34" charset="-122"/>
                <a:cs typeface="Arial Unicode MS" pitchFamily="34" charset="-122"/>
              </a:rPr>
              <a:t>第 </a:t>
            </a:r>
            <a:r>
              <a:rPr lang="en-US" altLang="zh-CN">
                <a:ea typeface="Arial Unicode MS" pitchFamily="34" charset="-122"/>
                <a:cs typeface="Arial Unicode MS" pitchFamily="34" charset="-122"/>
              </a:rPr>
              <a:t>4 </a:t>
            </a:r>
            <a:r>
              <a:rPr lang="zh-CN" altLang="en-US">
                <a:ea typeface="Arial Unicode MS" pitchFamily="34" charset="-122"/>
                <a:cs typeface="Arial Unicode MS" pitchFamily="34" charset="-122"/>
              </a:rPr>
              <a:t>章  </a:t>
            </a:r>
            <a:r>
              <a:rPr lang="zh-CN" altLang="en-US"/>
              <a:t>网络层</a:t>
            </a:r>
          </a:p>
        </p:txBody>
      </p:sp>
      <p:sp>
        <p:nvSpPr>
          <p:cNvPr id="121859" name="Rectangle 3"/>
          <p:cNvSpPr>
            <a:spLocks noGrp="1" noChangeArrowheads="1"/>
          </p:cNvSpPr>
          <p:nvPr>
            <p:ph type="body" idx="1"/>
          </p:nvPr>
        </p:nvSpPr>
        <p:spPr>
          <a:xfrm>
            <a:off x="2279650" y="2017714"/>
            <a:ext cx="8204200" cy="4003675"/>
          </a:xfrm>
        </p:spPr>
        <p:txBody>
          <a:bodyPr/>
          <a:lstStyle/>
          <a:p>
            <a:pPr>
              <a:spcBef>
                <a:spcPct val="0"/>
              </a:spcBef>
              <a:buFont typeface="Wingdings" pitchFamily="2" charset="2"/>
              <a:buNone/>
            </a:pPr>
            <a:r>
              <a:rPr lang="en-US" altLang="zh-CN" sz="700"/>
              <a:t> </a:t>
            </a:r>
            <a:r>
              <a:rPr lang="en-US" altLang="zh-CN"/>
              <a:t>4.1  </a:t>
            </a:r>
            <a:r>
              <a:rPr lang="zh-CN" altLang="en-US"/>
              <a:t>网络层提供的两种服务</a:t>
            </a:r>
          </a:p>
          <a:p>
            <a:pPr>
              <a:spcBef>
                <a:spcPct val="0"/>
              </a:spcBef>
              <a:buFont typeface="Wingdings" pitchFamily="2" charset="2"/>
              <a:buNone/>
            </a:pPr>
            <a:r>
              <a:rPr lang="en-US" altLang="zh-CN"/>
              <a:t>4.2  </a:t>
            </a:r>
            <a:r>
              <a:rPr lang="zh-CN" altLang="en-US"/>
              <a:t>网际协议 </a:t>
            </a:r>
            <a:r>
              <a:rPr lang="en-US" altLang="zh-CN"/>
              <a:t>IP</a:t>
            </a:r>
          </a:p>
          <a:p>
            <a:pPr>
              <a:spcBef>
                <a:spcPct val="0"/>
              </a:spcBef>
              <a:buFont typeface="Wingdings" pitchFamily="2" charset="2"/>
              <a:buNone/>
            </a:pPr>
            <a:r>
              <a:rPr lang="en-US" altLang="zh-CN"/>
              <a:t>  		4.2.1  </a:t>
            </a:r>
            <a:r>
              <a:rPr lang="zh-CN" altLang="en-US"/>
              <a:t>虚拟互连网络</a:t>
            </a:r>
          </a:p>
          <a:p>
            <a:pPr>
              <a:spcBef>
                <a:spcPct val="0"/>
              </a:spcBef>
              <a:buFont typeface="Wingdings" pitchFamily="2" charset="2"/>
              <a:buNone/>
            </a:pPr>
            <a:r>
              <a:rPr lang="zh-CN" altLang="en-US"/>
              <a:t>  	      </a:t>
            </a:r>
            <a:r>
              <a:rPr lang="en-US" altLang="zh-CN"/>
              <a:t>4.2.2  </a:t>
            </a:r>
            <a:r>
              <a:rPr lang="zh-CN" altLang="en-US"/>
              <a:t>分类的 </a:t>
            </a:r>
            <a:r>
              <a:rPr lang="en-US" altLang="zh-CN"/>
              <a:t>IP </a:t>
            </a:r>
            <a:r>
              <a:rPr lang="zh-CN" altLang="en-US"/>
              <a:t>地址	</a:t>
            </a:r>
          </a:p>
          <a:p>
            <a:pPr>
              <a:spcBef>
                <a:spcPct val="0"/>
              </a:spcBef>
              <a:buFont typeface="Wingdings" pitchFamily="2" charset="2"/>
              <a:buNone/>
            </a:pPr>
            <a:r>
              <a:rPr lang="zh-CN" altLang="en-US"/>
              <a:t>         </a:t>
            </a:r>
            <a:r>
              <a:rPr lang="en-US" altLang="zh-CN"/>
              <a:t>4.2.3  IP </a:t>
            </a:r>
            <a:r>
              <a:rPr lang="zh-CN" altLang="en-US"/>
              <a:t>地址与硬件地址</a:t>
            </a:r>
          </a:p>
          <a:p>
            <a:pPr>
              <a:spcBef>
                <a:spcPct val="0"/>
              </a:spcBef>
              <a:buFont typeface="Wingdings" pitchFamily="2" charset="2"/>
              <a:buNone/>
            </a:pPr>
            <a:r>
              <a:rPr lang="zh-CN" altLang="en-US"/>
              <a:t>  		</a:t>
            </a:r>
            <a:r>
              <a:rPr lang="en-US" altLang="zh-CN"/>
              <a:t>4.2.4  </a:t>
            </a:r>
            <a:r>
              <a:rPr lang="zh-CN" altLang="en-US"/>
              <a:t>地址解析协议 </a:t>
            </a:r>
            <a:r>
              <a:rPr lang="en-US" altLang="zh-CN"/>
              <a:t>ARP</a:t>
            </a:r>
          </a:p>
          <a:p>
            <a:pPr>
              <a:spcBef>
                <a:spcPct val="0"/>
              </a:spcBef>
              <a:buFont typeface="Wingdings" pitchFamily="2" charset="2"/>
              <a:buNone/>
            </a:pPr>
            <a:r>
              <a:rPr lang="en-US" altLang="zh-CN"/>
              <a:t>		4.2.5  IP </a:t>
            </a:r>
            <a:r>
              <a:rPr lang="zh-CN" altLang="en-US"/>
              <a:t>数据报的格式</a:t>
            </a:r>
          </a:p>
          <a:p>
            <a:pPr>
              <a:spcBef>
                <a:spcPct val="0"/>
              </a:spcBef>
              <a:buFont typeface="Wingdings" pitchFamily="2" charset="2"/>
              <a:buNone/>
            </a:pPr>
            <a:r>
              <a:rPr lang="zh-CN" altLang="en-US"/>
              <a:t>  		</a:t>
            </a:r>
            <a:r>
              <a:rPr lang="en-US" altLang="zh-CN"/>
              <a:t>4.2.6  IP </a:t>
            </a:r>
            <a:r>
              <a:rPr lang="zh-CN" altLang="en-US"/>
              <a:t>层转发分组的流程</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2</a:t>
            </a:fld>
            <a:endParaRPr lang="en-US" altLang="zh-C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3" name="Rectangle 3"/>
          <p:cNvSpPr>
            <a:spLocks noGrp="1" noChangeArrowheads="1"/>
          </p:cNvSpPr>
          <p:nvPr>
            <p:ph type="title"/>
          </p:nvPr>
        </p:nvSpPr>
        <p:spPr/>
        <p:txBody>
          <a:bodyPr/>
          <a:lstStyle/>
          <a:p>
            <a:pPr algn="ctr"/>
            <a:r>
              <a:rPr lang="zh-CN" altLang="en-US"/>
              <a:t>虚拟互连网络的意义 </a:t>
            </a:r>
          </a:p>
        </p:txBody>
      </p:sp>
      <p:sp>
        <p:nvSpPr>
          <p:cNvPr id="353295" name="Rectangle 15"/>
          <p:cNvSpPr>
            <a:spLocks noGrp="1" noChangeArrowheads="1"/>
          </p:cNvSpPr>
          <p:nvPr>
            <p:ph type="body" idx="1"/>
          </p:nvPr>
        </p:nvSpPr>
        <p:spPr/>
        <p:txBody>
          <a:bodyPr/>
          <a:lstStyle/>
          <a:p>
            <a:pPr algn="just"/>
            <a:r>
              <a:rPr lang="zh-CN" altLang="en-US" sz="2800"/>
              <a:t>所谓虚拟互连网络也就是逻辑互连网络，它的意思就是互连起来的各种物理网络的异构性本来是客观存在的，但是我们利用 </a:t>
            </a:r>
            <a:r>
              <a:rPr lang="en-US" altLang="zh-CN" sz="2800"/>
              <a:t>IP </a:t>
            </a:r>
            <a:r>
              <a:rPr lang="zh-CN" altLang="en-US" sz="2800"/>
              <a:t>协议就可以使这些性能各异的网络从用户看起来好像是一个统一的网络。</a:t>
            </a:r>
          </a:p>
          <a:p>
            <a:pPr algn="just"/>
            <a:r>
              <a:rPr lang="zh-CN" altLang="en-US" sz="2800"/>
              <a:t>使用 </a:t>
            </a:r>
            <a:r>
              <a:rPr lang="en-US" altLang="zh-CN" sz="2800"/>
              <a:t>IP </a:t>
            </a:r>
            <a:r>
              <a:rPr lang="zh-CN" altLang="en-US" sz="2800"/>
              <a:t>协议的虚拟互连网络可简称为 </a:t>
            </a:r>
            <a:r>
              <a:rPr lang="en-US" altLang="zh-CN" sz="2800"/>
              <a:t>IP </a:t>
            </a:r>
            <a:r>
              <a:rPr lang="zh-CN" altLang="en-US" sz="2800"/>
              <a:t>网。</a:t>
            </a:r>
          </a:p>
          <a:p>
            <a:pPr algn="just"/>
            <a:r>
              <a:rPr lang="zh-CN" altLang="en-US" sz="2800"/>
              <a:t>使用虚拟互连网络的好处是：当互联网上的主机进行通信时，就好像在一个网络上通信一样，而看不见互连的各具体的网络异构细节。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20</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32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32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Rectangle 2"/>
          <p:cNvSpPr>
            <a:spLocks noGrp="1" noChangeArrowheads="1"/>
          </p:cNvSpPr>
          <p:nvPr>
            <p:ph type="title"/>
          </p:nvPr>
        </p:nvSpPr>
        <p:spPr>
          <a:xfrm>
            <a:off x="2624138" y="931863"/>
            <a:ext cx="6856412" cy="768350"/>
          </a:xfrm>
        </p:spPr>
        <p:txBody>
          <a:bodyPr/>
          <a:lstStyle/>
          <a:p>
            <a:pPr algn="ctr"/>
            <a:r>
              <a:rPr lang="zh-CN" altLang="en-US"/>
              <a:t>分组丢弃 </a:t>
            </a:r>
          </a:p>
        </p:txBody>
      </p:sp>
      <p:sp>
        <p:nvSpPr>
          <p:cNvPr id="962563" name="Rectangle 3"/>
          <p:cNvSpPr>
            <a:spLocks noGrp="1" noChangeArrowheads="1"/>
          </p:cNvSpPr>
          <p:nvPr>
            <p:ph type="body" idx="1"/>
          </p:nvPr>
        </p:nvSpPr>
        <p:spPr>
          <a:xfrm>
            <a:off x="2495550" y="1844675"/>
            <a:ext cx="7848600" cy="4840288"/>
          </a:xfrm>
        </p:spPr>
        <p:txBody>
          <a:bodyPr/>
          <a:lstStyle/>
          <a:p>
            <a:pPr>
              <a:lnSpc>
                <a:spcPct val="110000"/>
              </a:lnSpc>
            </a:pPr>
            <a:r>
              <a:rPr lang="zh-CN" altLang="en-US"/>
              <a:t>若路由器处理分组的速率赶不上分组进入队列的速率，则队列的存储空间最终必定减少到零，这就使后面再进入队列的分组由于没有存储空间而只能被丢弃。</a:t>
            </a:r>
          </a:p>
          <a:p>
            <a:pPr>
              <a:lnSpc>
                <a:spcPct val="110000"/>
              </a:lnSpc>
            </a:pPr>
            <a:r>
              <a:rPr lang="zh-CN" altLang="en-US"/>
              <a:t>路由器中的输入或输出队列产生溢出是造成分组丢失的重要原因。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200</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5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63" grpId="0" build="p"/>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Rectangle 2"/>
          <p:cNvSpPr>
            <a:spLocks noGrp="1" noChangeArrowheads="1"/>
          </p:cNvSpPr>
          <p:nvPr>
            <p:ph type="title"/>
          </p:nvPr>
        </p:nvSpPr>
        <p:spPr>
          <a:xfrm>
            <a:off x="2624138" y="44450"/>
            <a:ext cx="6856412" cy="768350"/>
          </a:xfrm>
        </p:spPr>
        <p:txBody>
          <a:bodyPr/>
          <a:lstStyle/>
          <a:p>
            <a:pPr algn="ctr"/>
            <a:r>
              <a:rPr lang="en-US" altLang="zh-CN"/>
              <a:t>2   </a:t>
            </a:r>
            <a:r>
              <a:rPr lang="zh-CN" altLang="en-US"/>
              <a:t>交换结构</a:t>
            </a:r>
          </a:p>
        </p:txBody>
      </p:sp>
      <p:sp>
        <p:nvSpPr>
          <p:cNvPr id="964611" name="Rectangle 3"/>
          <p:cNvSpPr>
            <a:spLocks noChangeArrowheads="1"/>
          </p:cNvSpPr>
          <p:nvPr/>
        </p:nvSpPr>
        <p:spPr bwMode="auto">
          <a:xfrm>
            <a:off x="1970088" y="1133476"/>
            <a:ext cx="284162" cy="142875"/>
          </a:xfrm>
          <a:prstGeom prst="rect">
            <a:avLst/>
          </a:prstGeom>
          <a:solidFill>
            <a:schemeClr val="bg1"/>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612" name="Rectangle 4"/>
          <p:cNvSpPr>
            <a:spLocks noChangeArrowheads="1"/>
          </p:cNvSpPr>
          <p:nvPr/>
        </p:nvSpPr>
        <p:spPr bwMode="auto">
          <a:xfrm>
            <a:off x="2443163" y="1085851"/>
            <a:ext cx="285750" cy="239713"/>
          </a:xfrm>
          <a:prstGeom prst="rect">
            <a:avLst/>
          </a:prstGeom>
          <a:solidFill>
            <a:schemeClr val="bg1"/>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613" name="Rectangle 5"/>
          <p:cNvSpPr>
            <a:spLocks noChangeArrowheads="1"/>
          </p:cNvSpPr>
          <p:nvPr/>
        </p:nvSpPr>
        <p:spPr bwMode="auto">
          <a:xfrm>
            <a:off x="2919413" y="1063625"/>
            <a:ext cx="284162" cy="285750"/>
          </a:xfrm>
          <a:prstGeom prst="rect">
            <a:avLst/>
          </a:prstGeom>
          <a:solidFill>
            <a:srgbClr val="EAEAEA"/>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614" name="Line 6"/>
          <p:cNvSpPr>
            <a:spLocks noChangeShapeType="1"/>
          </p:cNvSpPr>
          <p:nvPr/>
        </p:nvSpPr>
        <p:spPr bwMode="auto">
          <a:xfrm flipV="1">
            <a:off x="1778000" y="1206500"/>
            <a:ext cx="196850" cy="0"/>
          </a:xfrm>
          <a:prstGeom prst="line">
            <a:avLst/>
          </a:prstGeom>
          <a:noFill/>
          <a:ln w="9525">
            <a:solidFill>
              <a:schemeClr val="tx1"/>
            </a:solidFill>
            <a:round/>
            <a:headEnd/>
            <a:tailEnd type="triangle" w="sm" len="med"/>
          </a:ln>
          <a:effectLst/>
        </p:spPr>
        <p:txBody>
          <a:bodyPr/>
          <a:lstStyle/>
          <a:p>
            <a:endParaRPr lang="zh-CN" altLang="en-US"/>
          </a:p>
        </p:txBody>
      </p:sp>
      <p:sp>
        <p:nvSpPr>
          <p:cNvPr id="964615" name="Line 7"/>
          <p:cNvSpPr>
            <a:spLocks noChangeShapeType="1"/>
          </p:cNvSpPr>
          <p:nvPr/>
        </p:nvSpPr>
        <p:spPr bwMode="auto">
          <a:xfrm>
            <a:off x="2254251" y="1206500"/>
            <a:ext cx="188913" cy="0"/>
          </a:xfrm>
          <a:prstGeom prst="line">
            <a:avLst/>
          </a:prstGeom>
          <a:noFill/>
          <a:ln w="9525">
            <a:solidFill>
              <a:schemeClr val="tx1"/>
            </a:solidFill>
            <a:round/>
            <a:headEnd/>
            <a:tailEnd type="triangle" w="sm" len="med"/>
          </a:ln>
          <a:effectLst/>
        </p:spPr>
        <p:txBody>
          <a:bodyPr/>
          <a:lstStyle/>
          <a:p>
            <a:endParaRPr lang="zh-CN" altLang="en-US"/>
          </a:p>
        </p:txBody>
      </p:sp>
      <p:sp>
        <p:nvSpPr>
          <p:cNvPr id="964616" name="Line 8"/>
          <p:cNvSpPr>
            <a:spLocks noChangeShapeType="1"/>
          </p:cNvSpPr>
          <p:nvPr/>
        </p:nvSpPr>
        <p:spPr bwMode="auto">
          <a:xfrm>
            <a:off x="2728913" y="1206500"/>
            <a:ext cx="190500" cy="0"/>
          </a:xfrm>
          <a:prstGeom prst="line">
            <a:avLst/>
          </a:prstGeom>
          <a:noFill/>
          <a:ln w="9525">
            <a:solidFill>
              <a:schemeClr val="tx1"/>
            </a:solidFill>
            <a:round/>
            <a:headEnd/>
            <a:tailEnd type="triangle" w="sm" len="med"/>
          </a:ln>
          <a:effectLst/>
        </p:spPr>
        <p:txBody>
          <a:bodyPr/>
          <a:lstStyle/>
          <a:p>
            <a:endParaRPr lang="zh-CN" altLang="en-US"/>
          </a:p>
        </p:txBody>
      </p:sp>
      <p:sp>
        <p:nvSpPr>
          <p:cNvPr id="964617" name="Line 9"/>
          <p:cNvSpPr>
            <a:spLocks noChangeShapeType="1"/>
          </p:cNvSpPr>
          <p:nvPr/>
        </p:nvSpPr>
        <p:spPr bwMode="auto">
          <a:xfrm>
            <a:off x="3203575" y="1206500"/>
            <a:ext cx="190500" cy="0"/>
          </a:xfrm>
          <a:prstGeom prst="line">
            <a:avLst/>
          </a:prstGeom>
          <a:noFill/>
          <a:ln w="9525">
            <a:solidFill>
              <a:schemeClr val="tx1"/>
            </a:solidFill>
            <a:round/>
            <a:headEnd/>
            <a:tailEnd type="triangle" w="sm" len="med"/>
          </a:ln>
          <a:effectLst/>
        </p:spPr>
        <p:txBody>
          <a:bodyPr/>
          <a:lstStyle/>
          <a:p>
            <a:endParaRPr lang="zh-CN" altLang="en-US"/>
          </a:p>
        </p:txBody>
      </p:sp>
      <p:sp>
        <p:nvSpPr>
          <p:cNvPr id="964618" name="Rectangle 10"/>
          <p:cNvSpPr>
            <a:spLocks noChangeArrowheads="1"/>
          </p:cNvSpPr>
          <p:nvPr/>
        </p:nvSpPr>
        <p:spPr bwMode="auto">
          <a:xfrm>
            <a:off x="1970088" y="2301876"/>
            <a:ext cx="284162" cy="142875"/>
          </a:xfrm>
          <a:prstGeom prst="rect">
            <a:avLst/>
          </a:prstGeom>
          <a:solidFill>
            <a:schemeClr val="bg1"/>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619" name="Rectangle 11"/>
          <p:cNvSpPr>
            <a:spLocks noChangeArrowheads="1"/>
          </p:cNvSpPr>
          <p:nvPr/>
        </p:nvSpPr>
        <p:spPr bwMode="auto">
          <a:xfrm>
            <a:off x="2443163" y="2254251"/>
            <a:ext cx="285750" cy="239713"/>
          </a:xfrm>
          <a:prstGeom prst="rect">
            <a:avLst/>
          </a:prstGeom>
          <a:solidFill>
            <a:schemeClr val="bg1"/>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620" name="Rectangle 12"/>
          <p:cNvSpPr>
            <a:spLocks noChangeArrowheads="1"/>
          </p:cNvSpPr>
          <p:nvPr/>
        </p:nvSpPr>
        <p:spPr bwMode="auto">
          <a:xfrm>
            <a:off x="2919413" y="2228850"/>
            <a:ext cx="284162" cy="287338"/>
          </a:xfrm>
          <a:prstGeom prst="rect">
            <a:avLst/>
          </a:prstGeom>
          <a:solidFill>
            <a:srgbClr val="EAEAEA"/>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621" name="Line 13"/>
          <p:cNvSpPr>
            <a:spLocks noChangeShapeType="1"/>
          </p:cNvSpPr>
          <p:nvPr/>
        </p:nvSpPr>
        <p:spPr bwMode="auto">
          <a:xfrm flipV="1">
            <a:off x="1778000" y="2373313"/>
            <a:ext cx="196850" cy="0"/>
          </a:xfrm>
          <a:prstGeom prst="line">
            <a:avLst/>
          </a:prstGeom>
          <a:noFill/>
          <a:ln w="9525">
            <a:solidFill>
              <a:schemeClr val="tx1"/>
            </a:solidFill>
            <a:round/>
            <a:headEnd/>
            <a:tailEnd type="triangle" w="sm" len="med"/>
          </a:ln>
          <a:effectLst/>
        </p:spPr>
        <p:txBody>
          <a:bodyPr/>
          <a:lstStyle/>
          <a:p>
            <a:endParaRPr lang="zh-CN" altLang="en-US"/>
          </a:p>
        </p:txBody>
      </p:sp>
      <p:sp>
        <p:nvSpPr>
          <p:cNvPr id="964622" name="Line 14"/>
          <p:cNvSpPr>
            <a:spLocks noChangeShapeType="1"/>
          </p:cNvSpPr>
          <p:nvPr/>
        </p:nvSpPr>
        <p:spPr bwMode="auto">
          <a:xfrm>
            <a:off x="2254251" y="2373313"/>
            <a:ext cx="188913" cy="0"/>
          </a:xfrm>
          <a:prstGeom prst="line">
            <a:avLst/>
          </a:prstGeom>
          <a:noFill/>
          <a:ln w="9525">
            <a:solidFill>
              <a:schemeClr val="tx1"/>
            </a:solidFill>
            <a:round/>
            <a:headEnd/>
            <a:tailEnd type="triangle" w="sm" len="med"/>
          </a:ln>
          <a:effectLst/>
        </p:spPr>
        <p:txBody>
          <a:bodyPr/>
          <a:lstStyle/>
          <a:p>
            <a:endParaRPr lang="zh-CN" altLang="en-US"/>
          </a:p>
        </p:txBody>
      </p:sp>
      <p:sp>
        <p:nvSpPr>
          <p:cNvPr id="964623" name="Line 15"/>
          <p:cNvSpPr>
            <a:spLocks noChangeShapeType="1"/>
          </p:cNvSpPr>
          <p:nvPr/>
        </p:nvSpPr>
        <p:spPr bwMode="auto">
          <a:xfrm>
            <a:off x="2728913" y="2373313"/>
            <a:ext cx="190500" cy="0"/>
          </a:xfrm>
          <a:prstGeom prst="line">
            <a:avLst/>
          </a:prstGeom>
          <a:noFill/>
          <a:ln w="9525">
            <a:solidFill>
              <a:schemeClr val="tx1"/>
            </a:solidFill>
            <a:round/>
            <a:headEnd/>
            <a:tailEnd type="triangle" w="sm" len="med"/>
          </a:ln>
          <a:effectLst/>
        </p:spPr>
        <p:txBody>
          <a:bodyPr/>
          <a:lstStyle/>
          <a:p>
            <a:endParaRPr lang="zh-CN" altLang="en-US"/>
          </a:p>
        </p:txBody>
      </p:sp>
      <p:sp>
        <p:nvSpPr>
          <p:cNvPr id="964624" name="Line 16"/>
          <p:cNvSpPr>
            <a:spLocks noChangeShapeType="1"/>
          </p:cNvSpPr>
          <p:nvPr/>
        </p:nvSpPr>
        <p:spPr bwMode="auto">
          <a:xfrm>
            <a:off x="3203575" y="2373313"/>
            <a:ext cx="190500" cy="0"/>
          </a:xfrm>
          <a:prstGeom prst="line">
            <a:avLst/>
          </a:prstGeom>
          <a:noFill/>
          <a:ln w="9525">
            <a:solidFill>
              <a:schemeClr val="tx1"/>
            </a:solidFill>
            <a:round/>
            <a:headEnd/>
            <a:tailEnd type="triangle" w="sm" len="med"/>
          </a:ln>
          <a:effectLst/>
        </p:spPr>
        <p:txBody>
          <a:bodyPr/>
          <a:lstStyle/>
          <a:p>
            <a:endParaRPr lang="zh-CN" altLang="en-US"/>
          </a:p>
        </p:txBody>
      </p:sp>
      <p:sp>
        <p:nvSpPr>
          <p:cNvPr id="964625" name="Rectangle 17"/>
          <p:cNvSpPr>
            <a:spLocks noChangeArrowheads="1"/>
          </p:cNvSpPr>
          <p:nvPr/>
        </p:nvSpPr>
        <p:spPr bwMode="auto">
          <a:xfrm>
            <a:off x="3394075" y="919164"/>
            <a:ext cx="687388" cy="1717675"/>
          </a:xfrm>
          <a:prstGeom prst="rect">
            <a:avLst/>
          </a:prstGeom>
          <a:solidFill>
            <a:srgbClr val="FFCCFF"/>
          </a:solidFill>
          <a:ln w="28575">
            <a:solidFill>
              <a:schemeClr val="tx1"/>
            </a:solidFill>
            <a:miter lim="800000"/>
            <a:headEnd/>
            <a:tailEnd/>
          </a:ln>
          <a:effectLst>
            <a:outerShdw dist="53882" dir="2700000" algn="ctr" rotWithShape="0">
              <a:schemeClr val="bg2"/>
            </a:outerShdw>
          </a:effectLst>
        </p:spPr>
        <p:txBody>
          <a:bodyPr wrap="none" anchor="ctr"/>
          <a:lstStyle/>
          <a:p>
            <a:endParaRPr lang="zh-CN" altLang="en-US"/>
          </a:p>
        </p:txBody>
      </p:sp>
      <p:sp>
        <p:nvSpPr>
          <p:cNvPr id="964626" name="Rectangle 18"/>
          <p:cNvSpPr>
            <a:spLocks noChangeArrowheads="1"/>
          </p:cNvSpPr>
          <p:nvPr/>
        </p:nvSpPr>
        <p:spPr bwMode="auto">
          <a:xfrm flipH="1">
            <a:off x="5219701" y="1133476"/>
            <a:ext cx="284163" cy="142875"/>
          </a:xfrm>
          <a:prstGeom prst="rect">
            <a:avLst/>
          </a:prstGeom>
          <a:solidFill>
            <a:schemeClr val="bg1"/>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627" name="Rectangle 19"/>
          <p:cNvSpPr>
            <a:spLocks noChangeArrowheads="1"/>
          </p:cNvSpPr>
          <p:nvPr/>
        </p:nvSpPr>
        <p:spPr bwMode="auto">
          <a:xfrm flipH="1">
            <a:off x="4746626" y="1085851"/>
            <a:ext cx="284163" cy="239713"/>
          </a:xfrm>
          <a:prstGeom prst="rect">
            <a:avLst/>
          </a:prstGeom>
          <a:solidFill>
            <a:schemeClr val="bg1"/>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628" name="Rectangle 20"/>
          <p:cNvSpPr>
            <a:spLocks noChangeArrowheads="1"/>
          </p:cNvSpPr>
          <p:nvPr/>
        </p:nvSpPr>
        <p:spPr bwMode="auto">
          <a:xfrm flipH="1">
            <a:off x="4268788" y="1063625"/>
            <a:ext cx="285750" cy="285750"/>
          </a:xfrm>
          <a:prstGeom prst="rect">
            <a:avLst/>
          </a:prstGeom>
          <a:solidFill>
            <a:srgbClr val="EAEAEA"/>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629" name="Line 21"/>
          <p:cNvSpPr>
            <a:spLocks noChangeShapeType="1"/>
          </p:cNvSpPr>
          <p:nvPr/>
        </p:nvSpPr>
        <p:spPr bwMode="auto">
          <a:xfrm flipV="1">
            <a:off x="5499100" y="1206500"/>
            <a:ext cx="196850" cy="0"/>
          </a:xfrm>
          <a:prstGeom prst="line">
            <a:avLst/>
          </a:prstGeom>
          <a:noFill/>
          <a:ln w="9525">
            <a:solidFill>
              <a:schemeClr val="tx1"/>
            </a:solidFill>
            <a:round/>
            <a:headEnd/>
            <a:tailEnd type="triangle" w="sm" len="med"/>
          </a:ln>
          <a:effectLst/>
        </p:spPr>
        <p:txBody>
          <a:bodyPr/>
          <a:lstStyle/>
          <a:p>
            <a:endParaRPr lang="zh-CN" altLang="en-US"/>
          </a:p>
        </p:txBody>
      </p:sp>
      <p:sp>
        <p:nvSpPr>
          <p:cNvPr id="964630" name="Line 22"/>
          <p:cNvSpPr>
            <a:spLocks noChangeShapeType="1"/>
          </p:cNvSpPr>
          <p:nvPr/>
        </p:nvSpPr>
        <p:spPr bwMode="auto">
          <a:xfrm rot="10800000" flipH="1">
            <a:off x="5030788" y="1206500"/>
            <a:ext cx="188912" cy="0"/>
          </a:xfrm>
          <a:prstGeom prst="line">
            <a:avLst/>
          </a:prstGeom>
          <a:noFill/>
          <a:ln w="9525">
            <a:solidFill>
              <a:schemeClr val="tx1"/>
            </a:solidFill>
            <a:round/>
            <a:headEnd/>
            <a:tailEnd type="triangle" w="sm" len="med"/>
          </a:ln>
          <a:effectLst/>
        </p:spPr>
        <p:txBody>
          <a:bodyPr/>
          <a:lstStyle/>
          <a:p>
            <a:endParaRPr lang="zh-CN" altLang="en-US"/>
          </a:p>
        </p:txBody>
      </p:sp>
      <p:sp>
        <p:nvSpPr>
          <p:cNvPr id="964631" name="Line 23"/>
          <p:cNvSpPr>
            <a:spLocks noChangeShapeType="1"/>
          </p:cNvSpPr>
          <p:nvPr/>
        </p:nvSpPr>
        <p:spPr bwMode="auto">
          <a:xfrm>
            <a:off x="4554539" y="1206500"/>
            <a:ext cx="192087" cy="0"/>
          </a:xfrm>
          <a:prstGeom prst="line">
            <a:avLst/>
          </a:prstGeom>
          <a:noFill/>
          <a:ln w="9525">
            <a:solidFill>
              <a:schemeClr val="tx1"/>
            </a:solidFill>
            <a:round/>
            <a:headEnd/>
            <a:tailEnd type="triangle" w="sm" len="med"/>
          </a:ln>
          <a:effectLst/>
        </p:spPr>
        <p:txBody>
          <a:bodyPr/>
          <a:lstStyle/>
          <a:p>
            <a:endParaRPr lang="zh-CN" altLang="en-US"/>
          </a:p>
        </p:txBody>
      </p:sp>
      <p:sp>
        <p:nvSpPr>
          <p:cNvPr id="964632" name="Line 24"/>
          <p:cNvSpPr>
            <a:spLocks noChangeShapeType="1"/>
          </p:cNvSpPr>
          <p:nvPr/>
        </p:nvSpPr>
        <p:spPr bwMode="auto">
          <a:xfrm>
            <a:off x="4081464" y="1206500"/>
            <a:ext cx="187325" cy="0"/>
          </a:xfrm>
          <a:prstGeom prst="line">
            <a:avLst/>
          </a:prstGeom>
          <a:noFill/>
          <a:ln w="9525">
            <a:solidFill>
              <a:schemeClr val="tx1"/>
            </a:solidFill>
            <a:round/>
            <a:headEnd/>
            <a:tailEnd type="triangle" w="sm" len="med"/>
          </a:ln>
          <a:effectLst/>
        </p:spPr>
        <p:txBody>
          <a:bodyPr/>
          <a:lstStyle/>
          <a:p>
            <a:endParaRPr lang="zh-CN" altLang="en-US"/>
          </a:p>
        </p:txBody>
      </p:sp>
      <p:sp>
        <p:nvSpPr>
          <p:cNvPr id="964633" name="Rectangle 25"/>
          <p:cNvSpPr>
            <a:spLocks noChangeArrowheads="1"/>
          </p:cNvSpPr>
          <p:nvPr/>
        </p:nvSpPr>
        <p:spPr bwMode="auto">
          <a:xfrm flipH="1">
            <a:off x="5219701" y="2301876"/>
            <a:ext cx="284163" cy="142875"/>
          </a:xfrm>
          <a:prstGeom prst="rect">
            <a:avLst/>
          </a:prstGeom>
          <a:solidFill>
            <a:schemeClr val="bg1"/>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634" name="Rectangle 26"/>
          <p:cNvSpPr>
            <a:spLocks noChangeArrowheads="1"/>
          </p:cNvSpPr>
          <p:nvPr/>
        </p:nvSpPr>
        <p:spPr bwMode="auto">
          <a:xfrm flipH="1">
            <a:off x="4746626" y="2254251"/>
            <a:ext cx="284163" cy="239713"/>
          </a:xfrm>
          <a:prstGeom prst="rect">
            <a:avLst/>
          </a:prstGeom>
          <a:solidFill>
            <a:schemeClr val="bg1"/>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635" name="Rectangle 27"/>
          <p:cNvSpPr>
            <a:spLocks noChangeArrowheads="1"/>
          </p:cNvSpPr>
          <p:nvPr/>
        </p:nvSpPr>
        <p:spPr bwMode="auto">
          <a:xfrm flipH="1">
            <a:off x="4268788" y="2228850"/>
            <a:ext cx="285750" cy="287338"/>
          </a:xfrm>
          <a:prstGeom prst="rect">
            <a:avLst/>
          </a:prstGeom>
          <a:solidFill>
            <a:srgbClr val="EAEAEA"/>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636" name="Line 28"/>
          <p:cNvSpPr>
            <a:spLocks noChangeShapeType="1"/>
          </p:cNvSpPr>
          <p:nvPr/>
        </p:nvSpPr>
        <p:spPr bwMode="auto">
          <a:xfrm flipV="1">
            <a:off x="5499100" y="2373313"/>
            <a:ext cx="196850" cy="0"/>
          </a:xfrm>
          <a:prstGeom prst="line">
            <a:avLst/>
          </a:prstGeom>
          <a:noFill/>
          <a:ln w="9525">
            <a:solidFill>
              <a:schemeClr val="tx1"/>
            </a:solidFill>
            <a:round/>
            <a:headEnd/>
            <a:tailEnd type="triangle" w="sm" len="med"/>
          </a:ln>
          <a:effectLst/>
        </p:spPr>
        <p:txBody>
          <a:bodyPr/>
          <a:lstStyle/>
          <a:p>
            <a:endParaRPr lang="zh-CN" altLang="en-US"/>
          </a:p>
        </p:txBody>
      </p:sp>
      <p:sp>
        <p:nvSpPr>
          <p:cNvPr id="964637" name="Line 29"/>
          <p:cNvSpPr>
            <a:spLocks noChangeShapeType="1"/>
          </p:cNvSpPr>
          <p:nvPr/>
        </p:nvSpPr>
        <p:spPr bwMode="auto">
          <a:xfrm>
            <a:off x="5030788" y="2373313"/>
            <a:ext cx="188912" cy="0"/>
          </a:xfrm>
          <a:prstGeom prst="line">
            <a:avLst/>
          </a:prstGeom>
          <a:noFill/>
          <a:ln w="9525">
            <a:solidFill>
              <a:schemeClr val="tx1"/>
            </a:solidFill>
            <a:round/>
            <a:headEnd/>
            <a:tailEnd type="triangle" w="sm" len="med"/>
          </a:ln>
          <a:effectLst/>
        </p:spPr>
        <p:txBody>
          <a:bodyPr/>
          <a:lstStyle/>
          <a:p>
            <a:endParaRPr lang="zh-CN" altLang="en-US"/>
          </a:p>
        </p:txBody>
      </p:sp>
      <p:sp>
        <p:nvSpPr>
          <p:cNvPr id="964638" name="Line 30"/>
          <p:cNvSpPr>
            <a:spLocks noChangeShapeType="1"/>
          </p:cNvSpPr>
          <p:nvPr/>
        </p:nvSpPr>
        <p:spPr bwMode="auto">
          <a:xfrm>
            <a:off x="4554539" y="2373313"/>
            <a:ext cx="192087" cy="0"/>
          </a:xfrm>
          <a:prstGeom prst="line">
            <a:avLst/>
          </a:prstGeom>
          <a:noFill/>
          <a:ln w="9525">
            <a:solidFill>
              <a:schemeClr val="tx1"/>
            </a:solidFill>
            <a:round/>
            <a:headEnd/>
            <a:tailEnd type="triangle" w="sm" len="med"/>
          </a:ln>
          <a:effectLst/>
        </p:spPr>
        <p:txBody>
          <a:bodyPr/>
          <a:lstStyle/>
          <a:p>
            <a:endParaRPr lang="zh-CN" altLang="en-US"/>
          </a:p>
        </p:txBody>
      </p:sp>
      <p:sp>
        <p:nvSpPr>
          <p:cNvPr id="964639" name="Line 31"/>
          <p:cNvSpPr>
            <a:spLocks noChangeShapeType="1"/>
          </p:cNvSpPr>
          <p:nvPr/>
        </p:nvSpPr>
        <p:spPr bwMode="auto">
          <a:xfrm>
            <a:off x="4081464" y="2373313"/>
            <a:ext cx="187325" cy="0"/>
          </a:xfrm>
          <a:prstGeom prst="line">
            <a:avLst/>
          </a:prstGeom>
          <a:noFill/>
          <a:ln w="9525">
            <a:solidFill>
              <a:schemeClr val="tx1"/>
            </a:solidFill>
            <a:round/>
            <a:headEnd/>
            <a:tailEnd type="triangle" w="sm" len="med"/>
          </a:ln>
          <a:effectLst/>
        </p:spPr>
        <p:txBody>
          <a:bodyPr/>
          <a:lstStyle/>
          <a:p>
            <a:endParaRPr lang="zh-CN" altLang="en-US"/>
          </a:p>
        </p:txBody>
      </p:sp>
      <p:sp>
        <p:nvSpPr>
          <p:cNvPr id="964640" name="Rectangle 32"/>
          <p:cNvSpPr>
            <a:spLocks noChangeArrowheads="1"/>
          </p:cNvSpPr>
          <p:nvPr/>
        </p:nvSpPr>
        <p:spPr bwMode="auto">
          <a:xfrm>
            <a:off x="1970088" y="1704976"/>
            <a:ext cx="284162" cy="144463"/>
          </a:xfrm>
          <a:prstGeom prst="rect">
            <a:avLst/>
          </a:prstGeom>
          <a:solidFill>
            <a:schemeClr val="bg1"/>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641" name="Rectangle 33"/>
          <p:cNvSpPr>
            <a:spLocks noChangeArrowheads="1"/>
          </p:cNvSpPr>
          <p:nvPr/>
        </p:nvSpPr>
        <p:spPr bwMode="auto">
          <a:xfrm>
            <a:off x="2443163" y="1657351"/>
            <a:ext cx="285750" cy="239713"/>
          </a:xfrm>
          <a:prstGeom prst="rect">
            <a:avLst/>
          </a:prstGeom>
          <a:solidFill>
            <a:schemeClr val="bg1"/>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642" name="Rectangle 34"/>
          <p:cNvSpPr>
            <a:spLocks noChangeArrowheads="1"/>
          </p:cNvSpPr>
          <p:nvPr/>
        </p:nvSpPr>
        <p:spPr bwMode="auto">
          <a:xfrm>
            <a:off x="2919413" y="1635125"/>
            <a:ext cx="284162" cy="285750"/>
          </a:xfrm>
          <a:prstGeom prst="rect">
            <a:avLst/>
          </a:prstGeom>
          <a:solidFill>
            <a:srgbClr val="EAEAEA"/>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643" name="Line 35"/>
          <p:cNvSpPr>
            <a:spLocks noChangeShapeType="1"/>
          </p:cNvSpPr>
          <p:nvPr/>
        </p:nvSpPr>
        <p:spPr bwMode="auto">
          <a:xfrm flipV="1">
            <a:off x="1778000" y="1778000"/>
            <a:ext cx="196850" cy="0"/>
          </a:xfrm>
          <a:prstGeom prst="line">
            <a:avLst/>
          </a:prstGeom>
          <a:noFill/>
          <a:ln w="9525">
            <a:solidFill>
              <a:schemeClr val="tx1"/>
            </a:solidFill>
            <a:round/>
            <a:headEnd/>
            <a:tailEnd type="triangle" w="sm" len="med"/>
          </a:ln>
          <a:effectLst/>
        </p:spPr>
        <p:txBody>
          <a:bodyPr/>
          <a:lstStyle/>
          <a:p>
            <a:endParaRPr lang="zh-CN" altLang="en-US"/>
          </a:p>
        </p:txBody>
      </p:sp>
      <p:sp>
        <p:nvSpPr>
          <p:cNvPr id="964644" name="Line 36"/>
          <p:cNvSpPr>
            <a:spLocks noChangeShapeType="1"/>
          </p:cNvSpPr>
          <p:nvPr/>
        </p:nvSpPr>
        <p:spPr bwMode="auto">
          <a:xfrm>
            <a:off x="2254251" y="1778000"/>
            <a:ext cx="188913" cy="0"/>
          </a:xfrm>
          <a:prstGeom prst="line">
            <a:avLst/>
          </a:prstGeom>
          <a:noFill/>
          <a:ln w="9525">
            <a:solidFill>
              <a:schemeClr val="tx1"/>
            </a:solidFill>
            <a:round/>
            <a:headEnd/>
            <a:tailEnd type="triangle" w="sm" len="med"/>
          </a:ln>
          <a:effectLst/>
        </p:spPr>
        <p:txBody>
          <a:bodyPr/>
          <a:lstStyle/>
          <a:p>
            <a:endParaRPr lang="zh-CN" altLang="en-US"/>
          </a:p>
        </p:txBody>
      </p:sp>
      <p:sp>
        <p:nvSpPr>
          <p:cNvPr id="964645" name="Line 37"/>
          <p:cNvSpPr>
            <a:spLocks noChangeShapeType="1"/>
          </p:cNvSpPr>
          <p:nvPr/>
        </p:nvSpPr>
        <p:spPr bwMode="auto">
          <a:xfrm>
            <a:off x="2728913" y="1778000"/>
            <a:ext cx="190500" cy="0"/>
          </a:xfrm>
          <a:prstGeom prst="line">
            <a:avLst/>
          </a:prstGeom>
          <a:noFill/>
          <a:ln w="9525">
            <a:solidFill>
              <a:schemeClr val="tx1"/>
            </a:solidFill>
            <a:round/>
            <a:headEnd/>
            <a:tailEnd type="triangle" w="sm" len="med"/>
          </a:ln>
          <a:effectLst/>
        </p:spPr>
        <p:txBody>
          <a:bodyPr/>
          <a:lstStyle/>
          <a:p>
            <a:endParaRPr lang="zh-CN" altLang="en-US"/>
          </a:p>
        </p:txBody>
      </p:sp>
      <p:sp>
        <p:nvSpPr>
          <p:cNvPr id="964646" name="Line 38"/>
          <p:cNvSpPr>
            <a:spLocks noChangeShapeType="1"/>
          </p:cNvSpPr>
          <p:nvPr/>
        </p:nvSpPr>
        <p:spPr bwMode="auto">
          <a:xfrm>
            <a:off x="3203575" y="1778000"/>
            <a:ext cx="190500" cy="0"/>
          </a:xfrm>
          <a:prstGeom prst="line">
            <a:avLst/>
          </a:prstGeom>
          <a:noFill/>
          <a:ln w="9525">
            <a:solidFill>
              <a:schemeClr val="tx1"/>
            </a:solidFill>
            <a:round/>
            <a:headEnd/>
            <a:tailEnd type="triangle" w="sm" len="med"/>
          </a:ln>
          <a:effectLst/>
        </p:spPr>
        <p:txBody>
          <a:bodyPr/>
          <a:lstStyle/>
          <a:p>
            <a:endParaRPr lang="zh-CN" altLang="en-US"/>
          </a:p>
        </p:txBody>
      </p:sp>
      <p:sp>
        <p:nvSpPr>
          <p:cNvPr id="964647" name="Rectangle 39"/>
          <p:cNvSpPr>
            <a:spLocks noChangeArrowheads="1"/>
          </p:cNvSpPr>
          <p:nvPr/>
        </p:nvSpPr>
        <p:spPr bwMode="auto">
          <a:xfrm flipH="1">
            <a:off x="5219701" y="1704976"/>
            <a:ext cx="284163" cy="144463"/>
          </a:xfrm>
          <a:prstGeom prst="rect">
            <a:avLst/>
          </a:prstGeom>
          <a:solidFill>
            <a:schemeClr val="bg1"/>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648" name="Rectangle 40"/>
          <p:cNvSpPr>
            <a:spLocks noChangeArrowheads="1"/>
          </p:cNvSpPr>
          <p:nvPr/>
        </p:nvSpPr>
        <p:spPr bwMode="auto">
          <a:xfrm flipH="1">
            <a:off x="4746626" y="1657351"/>
            <a:ext cx="284163" cy="239713"/>
          </a:xfrm>
          <a:prstGeom prst="rect">
            <a:avLst/>
          </a:prstGeom>
          <a:solidFill>
            <a:schemeClr val="bg1"/>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649" name="Rectangle 41"/>
          <p:cNvSpPr>
            <a:spLocks noChangeArrowheads="1"/>
          </p:cNvSpPr>
          <p:nvPr/>
        </p:nvSpPr>
        <p:spPr bwMode="auto">
          <a:xfrm flipH="1">
            <a:off x="4268788" y="1635125"/>
            <a:ext cx="285750" cy="285750"/>
          </a:xfrm>
          <a:prstGeom prst="rect">
            <a:avLst/>
          </a:prstGeom>
          <a:solidFill>
            <a:srgbClr val="EAEAEA"/>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650" name="Line 42"/>
          <p:cNvSpPr>
            <a:spLocks noChangeShapeType="1"/>
          </p:cNvSpPr>
          <p:nvPr/>
        </p:nvSpPr>
        <p:spPr bwMode="auto">
          <a:xfrm flipV="1">
            <a:off x="5499100" y="1778000"/>
            <a:ext cx="196850" cy="0"/>
          </a:xfrm>
          <a:prstGeom prst="line">
            <a:avLst/>
          </a:prstGeom>
          <a:noFill/>
          <a:ln w="9525">
            <a:solidFill>
              <a:schemeClr val="tx1"/>
            </a:solidFill>
            <a:round/>
            <a:headEnd/>
            <a:tailEnd type="triangle" w="sm" len="med"/>
          </a:ln>
          <a:effectLst/>
        </p:spPr>
        <p:txBody>
          <a:bodyPr/>
          <a:lstStyle/>
          <a:p>
            <a:endParaRPr lang="zh-CN" altLang="en-US"/>
          </a:p>
        </p:txBody>
      </p:sp>
      <p:sp>
        <p:nvSpPr>
          <p:cNvPr id="964651" name="Line 43"/>
          <p:cNvSpPr>
            <a:spLocks noChangeShapeType="1"/>
          </p:cNvSpPr>
          <p:nvPr/>
        </p:nvSpPr>
        <p:spPr bwMode="auto">
          <a:xfrm rot="10800000" flipH="1">
            <a:off x="5030788" y="1778000"/>
            <a:ext cx="188912" cy="0"/>
          </a:xfrm>
          <a:prstGeom prst="line">
            <a:avLst/>
          </a:prstGeom>
          <a:noFill/>
          <a:ln w="9525">
            <a:solidFill>
              <a:schemeClr val="tx1"/>
            </a:solidFill>
            <a:round/>
            <a:headEnd/>
            <a:tailEnd type="triangle" w="sm" len="med"/>
          </a:ln>
          <a:effectLst/>
        </p:spPr>
        <p:txBody>
          <a:bodyPr/>
          <a:lstStyle/>
          <a:p>
            <a:endParaRPr lang="zh-CN" altLang="en-US"/>
          </a:p>
        </p:txBody>
      </p:sp>
      <p:sp>
        <p:nvSpPr>
          <p:cNvPr id="964652" name="Line 44"/>
          <p:cNvSpPr>
            <a:spLocks noChangeShapeType="1"/>
          </p:cNvSpPr>
          <p:nvPr/>
        </p:nvSpPr>
        <p:spPr bwMode="auto">
          <a:xfrm>
            <a:off x="4554539" y="1778000"/>
            <a:ext cx="192087" cy="0"/>
          </a:xfrm>
          <a:prstGeom prst="line">
            <a:avLst/>
          </a:prstGeom>
          <a:noFill/>
          <a:ln w="9525">
            <a:solidFill>
              <a:schemeClr val="tx1"/>
            </a:solidFill>
            <a:round/>
            <a:headEnd/>
            <a:tailEnd type="triangle" w="sm" len="med"/>
          </a:ln>
          <a:effectLst/>
        </p:spPr>
        <p:txBody>
          <a:bodyPr/>
          <a:lstStyle/>
          <a:p>
            <a:endParaRPr lang="zh-CN" altLang="en-US"/>
          </a:p>
        </p:txBody>
      </p:sp>
      <p:sp>
        <p:nvSpPr>
          <p:cNvPr id="964653" name="Line 45"/>
          <p:cNvSpPr>
            <a:spLocks noChangeShapeType="1"/>
          </p:cNvSpPr>
          <p:nvPr/>
        </p:nvSpPr>
        <p:spPr bwMode="auto">
          <a:xfrm>
            <a:off x="4081464" y="1778000"/>
            <a:ext cx="187325" cy="0"/>
          </a:xfrm>
          <a:prstGeom prst="line">
            <a:avLst/>
          </a:prstGeom>
          <a:noFill/>
          <a:ln w="9525">
            <a:solidFill>
              <a:schemeClr val="tx1"/>
            </a:solidFill>
            <a:round/>
            <a:headEnd/>
            <a:tailEnd type="triangle" w="sm" len="med"/>
          </a:ln>
          <a:effectLst/>
        </p:spPr>
        <p:txBody>
          <a:bodyPr/>
          <a:lstStyle/>
          <a:p>
            <a:endParaRPr lang="zh-CN" altLang="en-US"/>
          </a:p>
        </p:txBody>
      </p:sp>
      <p:sp>
        <p:nvSpPr>
          <p:cNvPr id="964654" name="Text Box 46"/>
          <p:cNvSpPr txBox="1">
            <a:spLocks noChangeArrowheads="1"/>
          </p:cNvSpPr>
          <p:nvPr/>
        </p:nvSpPr>
        <p:spPr bwMode="auto">
          <a:xfrm>
            <a:off x="1633538" y="765175"/>
            <a:ext cx="349776"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I</a:t>
            </a:r>
            <a:r>
              <a:rPr kumimoji="1" lang="en-US" altLang="zh-CN" sz="2000" baseline="-25000">
                <a:solidFill>
                  <a:srgbClr val="333399"/>
                </a:solidFill>
                <a:latin typeface="Arial" charset="0"/>
              </a:rPr>
              <a:t>1</a:t>
            </a:r>
          </a:p>
        </p:txBody>
      </p:sp>
      <p:sp>
        <p:nvSpPr>
          <p:cNvPr id="964655" name="Text Box 47"/>
          <p:cNvSpPr txBox="1">
            <a:spLocks noChangeArrowheads="1"/>
          </p:cNvSpPr>
          <p:nvPr/>
        </p:nvSpPr>
        <p:spPr bwMode="auto">
          <a:xfrm>
            <a:off x="1631950" y="1924050"/>
            <a:ext cx="349776"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I</a:t>
            </a:r>
            <a:r>
              <a:rPr kumimoji="1" lang="en-US" altLang="zh-CN" sz="2000" baseline="-25000">
                <a:solidFill>
                  <a:srgbClr val="333399"/>
                </a:solidFill>
                <a:latin typeface="Arial" charset="0"/>
              </a:rPr>
              <a:t>3</a:t>
            </a:r>
          </a:p>
        </p:txBody>
      </p:sp>
      <p:sp>
        <p:nvSpPr>
          <p:cNvPr id="964656" name="Text Box 48"/>
          <p:cNvSpPr txBox="1">
            <a:spLocks noChangeArrowheads="1"/>
          </p:cNvSpPr>
          <p:nvPr/>
        </p:nvSpPr>
        <p:spPr bwMode="auto">
          <a:xfrm>
            <a:off x="1631950" y="1320800"/>
            <a:ext cx="349776"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I</a:t>
            </a:r>
            <a:r>
              <a:rPr kumimoji="1" lang="en-US" altLang="zh-CN" sz="2000" baseline="-25000">
                <a:solidFill>
                  <a:srgbClr val="333399"/>
                </a:solidFill>
                <a:latin typeface="Arial" charset="0"/>
              </a:rPr>
              <a:t>2</a:t>
            </a:r>
          </a:p>
        </p:txBody>
      </p:sp>
      <p:sp>
        <p:nvSpPr>
          <p:cNvPr id="964657" name="Text Box 49"/>
          <p:cNvSpPr txBox="1">
            <a:spLocks noChangeArrowheads="1"/>
          </p:cNvSpPr>
          <p:nvPr/>
        </p:nvSpPr>
        <p:spPr bwMode="auto">
          <a:xfrm>
            <a:off x="5483226" y="815976"/>
            <a:ext cx="474663" cy="398463"/>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O</a:t>
            </a:r>
            <a:r>
              <a:rPr kumimoji="1" lang="en-US" altLang="zh-CN" sz="2000" baseline="-25000">
                <a:solidFill>
                  <a:srgbClr val="333399"/>
                </a:solidFill>
                <a:latin typeface="Arial" charset="0"/>
              </a:rPr>
              <a:t>1</a:t>
            </a:r>
          </a:p>
        </p:txBody>
      </p:sp>
      <p:sp>
        <p:nvSpPr>
          <p:cNvPr id="964658" name="Text Box 50"/>
          <p:cNvSpPr txBox="1">
            <a:spLocks noChangeArrowheads="1"/>
          </p:cNvSpPr>
          <p:nvPr/>
        </p:nvSpPr>
        <p:spPr bwMode="auto">
          <a:xfrm>
            <a:off x="5483226" y="1420813"/>
            <a:ext cx="474663" cy="398462"/>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O</a:t>
            </a:r>
            <a:r>
              <a:rPr kumimoji="1" lang="en-US" altLang="zh-CN" sz="2000" baseline="-25000">
                <a:solidFill>
                  <a:srgbClr val="333399"/>
                </a:solidFill>
                <a:latin typeface="Arial" charset="0"/>
              </a:rPr>
              <a:t>2</a:t>
            </a:r>
          </a:p>
        </p:txBody>
      </p:sp>
      <p:sp>
        <p:nvSpPr>
          <p:cNvPr id="964659" name="Freeform 51"/>
          <p:cNvSpPr>
            <a:spLocks/>
          </p:cNvSpPr>
          <p:nvPr/>
        </p:nvSpPr>
        <p:spPr bwMode="auto">
          <a:xfrm>
            <a:off x="2151064" y="990600"/>
            <a:ext cx="3267075" cy="571500"/>
          </a:xfrm>
          <a:custGeom>
            <a:avLst/>
            <a:gdLst/>
            <a:ahLst/>
            <a:cxnLst>
              <a:cxn ang="0">
                <a:pos x="0" y="0"/>
              </a:cxn>
              <a:cxn ang="0">
                <a:pos x="816" y="0"/>
              </a:cxn>
              <a:cxn ang="0">
                <a:pos x="1248" y="384"/>
              </a:cxn>
              <a:cxn ang="0">
                <a:pos x="2064" y="384"/>
              </a:cxn>
            </a:cxnLst>
            <a:rect l="0" t="0" r="r" b="b"/>
            <a:pathLst>
              <a:path w="2064" h="384">
                <a:moveTo>
                  <a:pt x="0" y="0"/>
                </a:moveTo>
                <a:lnTo>
                  <a:pt x="816" y="0"/>
                </a:lnTo>
                <a:lnTo>
                  <a:pt x="1248" y="384"/>
                </a:lnTo>
                <a:lnTo>
                  <a:pt x="2064" y="384"/>
                </a:lnTo>
              </a:path>
            </a:pathLst>
          </a:custGeom>
          <a:noFill/>
          <a:ln w="76200" cmpd="sng">
            <a:solidFill>
              <a:schemeClr val="folHlink"/>
            </a:solidFill>
            <a:round/>
            <a:headEnd type="none" w="med" len="med"/>
            <a:tailEnd type="triangle" w="med" len="lg"/>
          </a:ln>
          <a:effectLst/>
        </p:spPr>
        <p:txBody>
          <a:bodyPr/>
          <a:lstStyle/>
          <a:p>
            <a:endParaRPr lang="zh-CN" altLang="en-US"/>
          </a:p>
        </p:txBody>
      </p:sp>
      <p:sp>
        <p:nvSpPr>
          <p:cNvPr id="964660" name="Text Box 52"/>
          <p:cNvSpPr txBox="1">
            <a:spLocks noChangeArrowheads="1"/>
          </p:cNvSpPr>
          <p:nvPr/>
        </p:nvSpPr>
        <p:spPr bwMode="auto">
          <a:xfrm>
            <a:off x="3549650" y="1319214"/>
            <a:ext cx="438150" cy="10064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存</a:t>
            </a:r>
          </a:p>
          <a:p>
            <a:r>
              <a:rPr kumimoji="1" lang="zh-CN" altLang="en-US" sz="2000">
                <a:solidFill>
                  <a:srgbClr val="333399"/>
                </a:solidFill>
                <a:latin typeface="Arial" charset="0"/>
              </a:rPr>
              <a:t>储</a:t>
            </a:r>
          </a:p>
          <a:p>
            <a:r>
              <a:rPr kumimoji="1" lang="zh-CN" altLang="en-US" sz="2000">
                <a:solidFill>
                  <a:srgbClr val="333399"/>
                </a:solidFill>
                <a:latin typeface="Arial" charset="0"/>
              </a:rPr>
              <a:t>器</a:t>
            </a:r>
          </a:p>
        </p:txBody>
      </p:sp>
      <p:sp>
        <p:nvSpPr>
          <p:cNvPr id="964661" name="Rectangle 53"/>
          <p:cNvSpPr>
            <a:spLocks noChangeArrowheads="1"/>
          </p:cNvSpPr>
          <p:nvPr/>
        </p:nvSpPr>
        <p:spPr bwMode="auto">
          <a:xfrm>
            <a:off x="7064376" y="1133476"/>
            <a:ext cx="284163" cy="142875"/>
          </a:xfrm>
          <a:prstGeom prst="rect">
            <a:avLst/>
          </a:prstGeom>
          <a:solidFill>
            <a:schemeClr val="bg1"/>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662" name="Rectangle 54"/>
          <p:cNvSpPr>
            <a:spLocks noChangeArrowheads="1"/>
          </p:cNvSpPr>
          <p:nvPr/>
        </p:nvSpPr>
        <p:spPr bwMode="auto">
          <a:xfrm>
            <a:off x="7537450" y="1085851"/>
            <a:ext cx="285750" cy="239713"/>
          </a:xfrm>
          <a:prstGeom prst="rect">
            <a:avLst/>
          </a:prstGeom>
          <a:solidFill>
            <a:schemeClr val="bg1"/>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663" name="Rectangle 55"/>
          <p:cNvSpPr>
            <a:spLocks noChangeArrowheads="1"/>
          </p:cNvSpPr>
          <p:nvPr/>
        </p:nvSpPr>
        <p:spPr bwMode="auto">
          <a:xfrm>
            <a:off x="8013701" y="1063625"/>
            <a:ext cx="284163" cy="285750"/>
          </a:xfrm>
          <a:prstGeom prst="rect">
            <a:avLst/>
          </a:prstGeom>
          <a:solidFill>
            <a:srgbClr val="EAEAEA"/>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664" name="Line 56"/>
          <p:cNvSpPr>
            <a:spLocks noChangeShapeType="1"/>
          </p:cNvSpPr>
          <p:nvPr/>
        </p:nvSpPr>
        <p:spPr bwMode="auto">
          <a:xfrm flipV="1">
            <a:off x="6872288" y="1206500"/>
            <a:ext cx="196850" cy="0"/>
          </a:xfrm>
          <a:prstGeom prst="line">
            <a:avLst/>
          </a:prstGeom>
          <a:noFill/>
          <a:ln w="9525">
            <a:solidFill>
              <a:schemeClr val="tx1"/>
            </a:solidFill>
            <a:round/>
            <a:headEnd/>
            <a:tailEnd type="triangle" w="sm" len="med"/>
          </a:ln>
          <a:effectLst/>
        </p:spPr>
        <p:txBody>
          <a:bodyPr/>
          <a:lstStyle/>
          <a:p>
            <a:endParaRPr lang="zh-CN" altLang="en-US"/>
          </a:p>
        </p:txBody>
      </p:sp>
      <p:sp>
        <p:nvSpPr>
          <p:cNvPr id="964665" name="Line 57"/>
          <p:cNvSpPr>
            <a:spLocks noChangeShapeType="1"/>
          </p:cNvSpPr>
          <p:nvPr/>
        </p:nvSpPr>
        <p:spPr bwMode="auto">
          <a:xfrm>
            <a:off x="7348538" y="1206500"/>
            <a:ext cx="188912" cy="0"/>
          </a:xfrm>
          <a:prstGeom prst="line">
            <a:avLst/>
          </a:prstGeom>
          <a:noFill/>
          <a:ln w="9525">
            <a:solidFill>
              <a:schemeClr val="tx1"/>
            </a:solidFill>
            <a:round/>
            <a:headEnd/>
            <a:tailEnd type="triangle" w="sm" len="med"/>
          </a:ln>
          <a:effectLst/>
        </p:spPr>
        <p:txBody>
          <a:bodyPr/>
          <a:lstStyle/>
          <a:p>
            <a:endParaRPr lang="zh-CN" altLang="en-US"/>
          </a:p>
        </p:txBody>
      </p:sp>
      <p:sp>
        <p:nvSpPr>
          <p:cNvPr id="964666" name="Line 58"/>
          <p:cNvSpPr>
            <a:spLocks noChangeShapeType="1"/>
          </p:cNvSpPr>
          <p:nvPr/>
        </p:nvSpPr>
        <p:spPr bwMode="auto">
          <a:xfrm>
            <a:off x="7823200" y="1206500"/>
            <a:ext cx="190500" cy="0"/>
          </a:xfrm>
          <a:prstGeom prst="line">
            <a:avLst/>
          </a:prstGeom>
          <a:noFill/>
          <a:ln w="9525">
            <a:solidFill>
              <a:schemeClr val="tx1"/>
            </a:solidFill>
            <a:round/>
            <a:headEnd/>
            <a:tailEnd type="triangle" w="sm" len="med"/>
          </a:ln>
          <a:effectLst/>
        </p:spPr>
        <p:txBody>
          <a:bodyPr/>
          <a:lstStyle/>
          <a:p>
            <a:endParaRPr lang="zh-CN" altLang="en-US"/>
          </a:p>
        </p:txBody>
      </p:sp>
      <p:sp>
        <p:nvSpPr>
          <p:cNvPr id="964667" name="Line 59"/>
          <p:cNvSpPr>
            <a:spLocks noChangeShapeType="1"/>
          </p:cNvSpPr>
          <p:nvPr/>
        </p:nvSpPr>
        <p:spPr bwMode="auto">
          <a:xfrm>
            <a:off x="8297863" y="1206500"/>
            <a:ext cx="188912" cy="0"/>
          </a:xfrm>
          <a:prstGeom prst="line">
            <a:avLst/>
          </a:prstGeom>
          <a:noFill/>
          <a:ln w="9525">
            <a:solidFill>
              <a:schemeClr val="tx1"/>
            </a:solidFill>
            <a:round/>
            <a:headEnd/>
            <a:tailEnd type="triangle" w="sm" len="med"/>
          </a:ln>
          <a:effectLst/>
        </p:spPr>
        <p:txBody>
          <a:bodyPr/>
          <a:lstStyle/>
          <a:p>
            <a:endParaRPr lang="zh-CN" altLang="en-US"/>
          </a:p>
        </p:txBody>
      </p:sp>
      <p:sp>
        <p:nvSpPr>
          <p:cNvPr id="964668" name="Rectangle 60"/>
          <p:cNvSpPr>
            <a:spLocks noChangeArrowheads="1"/>
          </p:cNvSpPr>
          <p:nvPr/>
        </p:nvSpPr>
        <p:spPr bwMode="auto">
          <a:xfrm>
            <a:off x="7064376" y="2301876"/>
            <a:ext cx="284163" cy="142875"/>
          </a:xfrm>
          <a:prstGeom prst="rect">
            <a:avLst/>
          </a:prstGeom>
          <a:solidFill>
            <a:schemeClr val="bg1"/>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669" name="Rectangle 61"/>
          <p:cNvSpPr>
            <a:spLocks noChangeArrowheads="1"/>
          </p:cNvSpPr>
          <p:nvPr/>
        </p:nvSpPr>
        <p:spPr bwMode="auto">
          <a:xfrm>
            <a:off x="7537450" y="2254251"/>
            <a:ext cx="285750" cy="239713"/>
          </a:xfrm>
          <a:prstGeom prst="rect">
            <a:avLst/>
          </a:prstGeom>
          <a:solidFill>
            <a:schemeClr val="bg1"/>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670" name="Rectangle 62"/>
          <p:cNvSpPr>
            <a:spLocks noChangeArrowheads="1"/>
          </p:cNvSpPr>
          <p:nvPr/>
        </p:nvSpPr>
        <p:spPr bwMode="auto">
          <a:xfrm>
            <a:off x="8013701" y="2228850"/>
            <a:ext cx="284163" cy="287338"/>
          </a:xfrm>
          <a:prstGeom prst="rect">
            <a:avLst/>
          </a:prstGeom>
          <a:solidFill>
            <a:srgbClr val="EAEAEA"/>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671" name="Line 63"/>
          <p:cNvSpPr>
            <a:spLocks noChangeShapeType="1"/>
          </p:cNvSpPr>
          <p:nvPr/>
        </p:nvSpPr>
        <p:spPr bwMode="auto">
          <a:xfrm flipV="1">
            <a:off x="6872288" y="2373313"/>
            <a:ext cx="196850" cy="0"/>
          </a:xfrm>
          <a:prstGeom prst="line">
            <a:avLst/>
          </a:prstGeom>
          <a:noFill/>
          <a:ln w="9525">
            <a:solidFill>
              <a:schemeClr val="tx1"/>
            </a:solidFill>
            <a:round/>
            <a:headEnd/>
            <a:tailEnd type="triangle" w="sm" len="med"/>
          </a:ln>
          <a:effectLst/>
        </p:spPr>
        <p:txBody>
          <a:bodyPr/>
          <a:lstStyle/>
          <a:p>
            <a:endParaRPr lang="zh-CN" altLang="en-US"/>
          </a:p>
        </p:txBody>
      </p:sp>
      <p:sp>
        <p:nvSpPr>
          <p:cNvPr id="964672" name="Line 64"/>
          <p:cNvSpPr>
            <a:spLocks noChangeShapeType="1"/>
          </p:cNvSpPr>
          <p:nvPr/>
        </p:nvSpPr>
        <p:spPr bwMode="auto">
          <a:xfrm>
            <a:off x="7348538" y="2373313"/>
            <a:ext cx="188912" cy="0"/>
          </a:xfrm>
          <a:prstGeom prst="line">
            <a:avLst/>
          </a:prstGeom>
          <a:noFill/>
          <a:ln w="9525">
            <a:solidFill>
              <a:schemeClr val="tx1"/>
            </a:solidFill>
            <a:round/>
            <a:headEnd/>
            <a:tailEnd type="triangle" w="sm" len="med"/>
          </a:ln>
          <a:effectLst/>
        </p:spPr>
        <p:txBody>
          <a:bodyPr/>
          <a:lstStyle/>
          <a:p>
            <a:endParaRPr lang="zh-CN" altLang="en-US"/>
          </a:p>
        </p:txBody>
      </p:sp>
      <p:sp>
        <p:nvSpPr>
          <p:cNvPr id="964673" name="Line 65"/>
          <p:cNvSpPr>
            <a:spLocks noChangeShapeType="1"/>
          </p:cNvSpPr>
          <p:nvPr/>
        </p:nvSpPr>
        <p:spPr bwMode="auto">
          <a:xfrm>
            <a:off x="7823200" y="2373313"/>
            <a:ext cx="190500" cy="0"/>
          </a:xfrm>
          <a:prstGeom prst="line">
            <a:avLst/>
          </a:prstGeom>
          <a:noFill/>
          <a:ln w="9525">
            <a:solidFill>
              <a:schemeClr val="tx1"/>
            </a:solidFill>
            <a:round/>
            <a:headEnd/>
            <a:tailEnd type="triangle" w="sm" len="med"/>
          </a:ln>
          <a:effectLst/>
        </p:spPr>
        <p:txBody>
          <a:bodyPr/>
          <a:lstStyle/>
          <a:p>
            <a:endParaRPr lang="zh-CN" altLang="en-US"/>
          </a:p>
        </p:txBody>
      </p:sp>
      <p:sp>
        <p:nvSpPr>
          <p:cNvPr id="964674" name="Line 66"/>
          <p:cNvSpPr>
            <a:spLocks noChangeShapeType="1"/>
          </p:cNvSpPr>
          <p:nvPr/>
        </p:nvSpPr>
        <p:spPr bwMode="auto">
          <a:xfrm>
            <a:off x="8297863" y="2373313"/>
            <a:ext cx="188912" cy="0"/>
          </a:xfrm>
          <a:prstGeom prst="line">
            <a:avLst/>
          </a:prstGeom>
          <a:noFill/>
          <a:ln w="9525">
            <a:solidFill>
              <a:schemeClr val="tx1"/>
            </a:solidFill>
            <a:round/>
            <a:headEnd/>
            <a:tailEnd type="triangle" w="sm" len="med"/>
          </a:ln>
          <a:effectLst/>
        </p:spPr>
        <p:txBody>
          <a:bodyPr/>
          <a:lstStyle/>
          <a:p>
            <a:endParaRPr lang="zh-CN" altLang="en-US"/>
          </a:p>
        </p:txBody>
      </p:sp>
      <p:sp>
        <p:nvSpPr>
          <p:cNvPr id="964675" name="Rectangle 67"/>
          <p:cNvSpPr>
            <a:spLocks noChangeArrowheads="1"/>
          </p:cNvSpPr>
          <p:nvPr/>
        </p:nvSpPr>
        <p:spPr bwMode="auto">
          <a:xfrm flipH="1">
            <a:off x="9747250" y="1133476"/>
            <a:ext cx="285750" cy="142875"/>
          </a:xfrm>
          <a:prstGeom prst="rect">
            <a:avLst/>
          </a:prstGeom>
          <a:solidFill>
            <a:schemeClr val="bg1"/>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676" name="Rectangle 68"/>
          <p:cNvSpPr>
            <a:spLocks noChangeArrowheads="1"/>
          </p:cNvSpPr>
          <p:nvPr/>
        </p:nvSpPr>
        <p:spPr bwMode="auto">
          <a:xfrm flipH="1">
            <a:off x="9274176" y="1085851"/>
            <a:ext cx="284163" cy="239713"/>
          </a:xfrm>
          <a:prstGeom prst="rect">
            <a:avLst/>
          </a:prstGeom>
          <a:solidFill>
            <a:schemeClr val="bg1"/>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677" name="Rectangle 69"/>
          <p:cNvSpPr>
            <a:spLocks noChangeArrowheads="1"/>
          </p:cNvSpPr>
          <p:nvPr/>
        </p:nvSpPr>
        <p:spPr bwMode="auto">
          <a:xfrm flipH="1">
            <a:off x="8796339" y="1063625"/>
            <a:ext cx="287337" cy="285750"/>
          </a:xfrm>
          <a:prstGeom prst="rect">
            <a:avLst/>
          </a:prstGeom>
          <a:solidFill>
            <a:srgbClr val="EAEAEA"/>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678" name="Line 70"/>
          <p:cNvSpPr>
            <a:spLocks noChangeShapeType="1"/>
          </p:cNvSpPr>
          <p:nvPr/>
        </p:nvSpPr>
        <p:spPr bwMode="auto">
          <a:xfrm flipV="1">
            <a:off x="10026650" y="1206500"/>
            <a:ext cx="196850" cy="0"/>
          </a:xfrm>
          <a:prstGeom prst="line">
            <a:avLst/>
          </a:prstGeom>
          <a:noFill/>
          <a:ln w="9525">
            <a:solidFill>
              <a:schemeClr val="tx1"/>
            </a:solidFill>
            <a:round/>
            <a:headEnd/>
            <a:tailEnd type="triangle" w="sm" len="med"/>
          </a:ln>
          <a:effectLst/>
        </p:spPr>
        <p:txBody>
          <a:bodyPr/>
          <a:lstStyle/>
          <a:p>
            <a:endParaRPr lang="zh-CN" altLang="en-US"/>
          </a:p>
        </p:txBody>
      </p:sp>
      <p:sp>
        <p:nvSpPr>
          <p:cNvPr id="964679" name="Line 71"/>
          <p:cNvSpPr>
            <a:spLocks noChangeShapeType="1"/>
          </p:cNvSpPr>
          <p:nvPr/>
        </p:nvSpPr>
        <p:spPr bwMode="auto">
          <a:xfrm rot="10800000" flipH="1">
            <a:off x="9558338" y="1206500"/>
            <a:ext cx="188912" cy="0"/>
          </a:xfrm>
          <a:prstGeom prst="line">
            <a:avLst/>
          </a:prstGeom>
          <a:noFill/>
          <a:ln w="9525">
            <a:solidFill>
              <a:schemeClr val="tx1"/>
            </a:solidFill>
            <a:round/>
            <a:headEnd/>
            <a:tailEnd type="triangle" w="sm" len="med"/>
          </a:ln>
          <a:effectLst/>
        </p:spPr>
        <p:txBody>
          <a:bodyPr/>
          <a:lstStyle/>
          <a:p>
            <a:endParaRPr lang="zh-CN" altLang="en-US"/>
          </a:p>
        </p:txBody>
      </p:sp>
      <p:sp>
        <p:nvSpPr>
          <p:cNvPr id="964680" name="Line 72"/>
          <p:cNvSpPr>
            <a:spLocks noChangeShapeType="1"/>
          </p:cNvSpPr>
          <p:nvPr/>
        </p:nvSpPr>
        <p:spPr bwMode="auto">
          <a:xfrm>
            <a:off x="9083675" y="1206500"/>
            <a:ext cx="190500" cy="0"/>
          </a:xfrm>
          <a:prstGeom prst="line">
            <a:avLst/>
          </a:prstGeom>
          <a:noFill/>
          <a:ln w="9525">
            <a:solidFill>
              <a:schemeClr val="tx1"/>
            </a:solidFill>
            <a:round/>
            <a:headEnd/>
            <a:tailEnd type="triangle" w="sm" len="med"/>
          </a:ln>
          <a:effectLst/>
        </p:spPr>
        <p:txBody>
          <a:bodyPr/>
          <a:lstStyle/>
          <a:p>
            <a:endParaRPr lang="zh-CN" altLang="en-US"/>
          </a:p>
        </p:txBody>
      </p:sp>
      <p:sp>
        <p:nvSpPr>
          <p:cNvPr id="964681" name="Line 73"/>
          <p:cNvSpPr>
            <a:spLocks noChangeShapeType="1"/>
          </p:cNvSpPr>
          <p:nvPr/>
        </p:nvSpPr>
        <p:spPr bwMode="auto">
          <a:xfrm>
            <a:off x="8609014" y="1206500"/>
            <a:ext cx="187325" cy="0"/>
          </a:xfrm>
          <a:prstGeom prst="line">
            <a:avLst/>
          </a:prstGeom>
          <a:noFill/>
          <a:ln w="9525">
            <a:solidFill>
              <a:schemeClr val="tx1"/>
            </a:solidFill>
            <a:round/>
            <a:headEnd/>
            <a:tailEnd type="triangle" w="sm" len="med"/>
          </a:ln>
          <a:effectLst/>
        </p:spPr>
        <p:txBody>
          <a:bodyPr/>
          <a:lstStyle/>
          <a:p>
            <a:endParaRPr lang="zh-CN" altLang="en-US"/>
          </a:p>
        </p:txBody>
      </p:sp>
      <p:sp>
        <p:nvSpPr>
          <p:cNvPr id="964682" name="Rectangle 74"/>
          <p:cNvSpPr>
            <a:spLocks noChangeArrowheads="1"/>
          </p:cNvSpPr>
          <p:nvPr/>
        </p:nvSpPr>
        <p:spPr bwMode="auto">
          <a:xfrm flipH="1">
            <a:off x="9747250" y="2301876"/>
            <a:ext cx="285750" cy="142875"/>
          </a:xfrm>
          <a:prstGeom prst="rect">
            <a:avLst/>
          </a:prstGeom>
          <a:solidFill>
            <a:schemeClr val="bg1"/>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683" name="Rectangle 75"/>
          <p:cNvSpPr>
            <a:spLocks noChangeArrowheads="1"/>
          </p:cNvSpPr>
          <p:nvPr/>
        </p:nvSpPr>
        <p:spPr bwMode="auto">
          <a:xfrm flipH="1">
            <a:off x="9274176" y="2254251"/>
            <a:ext cx="284163" cy="239713"/>
          </a:xfrm>
          <a:prstGeom prst="rect">
            <a:avLst/>
          </a:prstGeom>
          <a:solidFill>
            <a:schemeClr val="bg1"/>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684" name="Rectangle 76"/>
          <p:cNvSpPr>
            <a:spLocks noChangeArrowheads="1"/>
          </p:cNvSpPr>
          <p:nvPr/>
        </p:nvSpPr>
        <p:spPr bwMode="auto">
          <a:xfrm flipH="1">
            <a:off x="8796339" y="2228850"/>
            <a:ext cx="287337" cy="287338"/>
          </a:xfrm>
          <a:prstGeom prst="rect">
            <a:avLst/>
          </a:prstGeom>
          <a:solidFill>
            <a:srgbClr val="EAEAEA"/>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685" name="Line 77"/>
          <p:cNvSpPr>
            <a:spLocks noChangeShapeType="1"/>
          </p:cNvSpPr>
          <p:nvPr/>
        </p:nvSpPr>
        <p:spPr bwMode="auto">
          <a:xfrm flipV="1">
            <a:off x="10026650" y="2373313"/>
            <a:ext cx="196850" cy="0"/>
          </a:xfrm>
          <a:prstGeom prst="line">
            <a:avLst/>
          </a:prstGeom>
          <a:noFill/>
          <a:ln w="9525">
            <a:solidFill>
              <a:schemeClr val="tx1"/>
            </a:solidFill>
            <a:round/>
            <a:headEnd/>
            <a:tailEnd type="triangle" w="sm" len="med"/>
          </a:ln>
          <a:effectLst/>
        </p:spPr>
        <p:txBody>
          <a:bodyPr/>
          <a:lstStyle/>
          <a:p>
            <a:endParaRPr lang="zh-CN" altLang="en-US"/>
          </a:p>
        </p:txBody>
      </p:sp>
      <p:sp>
        <p:nvSpPr>
          <p:cNvPr id="964686" name="Line 78"/>
          <p:cNvSpPr>
            <a:spLocks noChangeShapeType="1"/>
          </p:cNvSpPr>
          <p:nvPr/>
        </p:nvSpPr>
        <p:spPr bwMode="auto">
          <a:xfrm>
            <a:off x="9558338" y="2373313"/>
            <a:ext cx="188912" cy="0"/>
          </a:xfrm>
          <a:prstGeom prst="line">
            <a:avLst/>
          </a:prstGeom>
          <a:noFill/>
          <a:ln w="9525">
            <a:solidFill>
              <a:schemeClr val="tx1"/>
            </a:solidFill>
            <a:round/>
            <a:headEnd/>
            <a:tailEnd type="triangle" w="sm" len="med"/>
          </a:ln>
          <a:effectLst/>
        </p:spPr>
        <p:txBody>
          <a:bodyPr/>
          <a:lstStyle/>
          <a:p>
            <a:endParaRPr lang="zh-CN" altLang="en-US"/>
          </a:p>
        </p:txBody>
      </p:sp>
      <p:sp>
        <p:nvSpPr>
          <p:cNvPr id="964687" name="Line 79"/>
          <p:cNvSpPr>
            <a:spLocks noChangeShapeType="1"/>
          </p:cNvSpPr>
          <p:nvPr/>
        </p:nvSpPr>
        <p:spPr bwMode="auto">
          <a:xfrm>
            <a:off x="9083675" y="2373313"/>
            <a:ext cx="190500" cy="0"/>
          </a:xfrm>
          <a:prstGeom prst="line">
            <a:avLst/>
          </a:prstGeom>
          <a:noFill/>
          <a:ln w="9525">
            <a:solidFill>
              <a:schemeClr val="tx1"/>
            </a:solidFill>
            <a:round/>
            <a:headEnd/>
            <a:tailEnd type="triangle" w="sm" len="med"/>
          </a:ln>
          <a:effectLst/>
        </p:spPr>
        <p:txBody>
          <a:bodyPr/>
          <a:lstStyle/>
          <a:p>
            <a:endParaRPr lang="zh-CN" altLang="en-US"/>
          </a:p>
        </p:txBody>
      </p:sp>
      <p:sp>
        <p:nvSpPr>
          <p:cNvPr id="964688" name="Line 80"/>
          <p:cNvSpPr>
            <a:spLocks noChangeShapeType="1"/>
          </p:cNvSpPr>
          <p:nvPr/>
        </p:nvSpPr>
        <p:spPr bwMode="auto">
          <a:xfrm>
            <a:off x="8609014" y="2373313"/>
            <a:ext cx="187325" cy="0"/>
          </a:xfrm>
          <a:prstGeom prst="line">
            <a:avLst/>
          </a:prstGeom>
          <a:noFill/>
          <a:ln w="9525">
            <a:solidFill>
              <a:schemeClr val="tx1"/>
            </a:solidFill>
            <a:round/>
            <a:headEnd/>
            <a:tailEnd type="triangle" w="sm" len="med"/>
          </a:ln>
          <a:effectLst/>
        </p:spPr>
        <p:txBody>
          <a:bodyPr/>
          <a:lstStyle/>
          <a:p>
            <a:endParaRPr lang="zh-CN" altLang="en-US"/>
          </a:p>
        </p:txBody>
      </p:sp>
      <p:sp>
        <p:nvSpPr>
          <p:cNvPr id="964689" name="Rectangle 81"/>
          <p:cNvSpPr>
            <a:spLocks noChangeArrowheads="1"/>
          </p:cNvSpPr>
          <p:nvPr/>
        </p:nvSpPr>
        <p:spPr bwMode="auto">
          <a:xfrm>
            <a:off x="7064376" y="1704976"/>
            <a:ext cx="284163" cy="144463"/>
          </a:xfrm>
          <a:prstGeom prst="rect">
            <a:avLst/>
          </a:prstGeom>
          <a:solidFill>
            <a:schemeClr val="bg1"/>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690" name="Rectangle 82"/>
          <p:cNvSpPr>
            <a:spLocks noChangeArrowheads="1"/>
          </p:cNvSpPr>
          <p:nvPr/>
        </p:nvSpPr>
        <p:spPr bwMode="auto">
          <a:xfrm>
            <a:off x="7537450" y="1657351"/>
            <a:ext cx="285750" cy="239713"/>
          </a:xfrm>
          <a:prstGeom prst="rect">
            <a:avLst/>
          </a:prstGeom>
          <a:solidFill>
            <a:schemeClr val="bg1"/>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691" name="Rectangle 83"/>
          <p:cNvSpPr>
            <a:spLocks noChangeArrowheads="1"/>
          </p:cNvSpPr>
          <p:nvPr/>
        </p:nvSpPr>
        <p:spPr bwMode="auto">
          <a:xfrm>
            <a:off x="8013701" y="1635125"/>
            <a:ext cx="284163" cy="285750"/>
          </a:xfrm>
          <a:prstGeom prst="rect">
            <a:avLst/>
          </a:prstGeom>
          <a:solidFill>
            <a:srgbClr val="EAEAEA"/>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692" name="Line 84"/>
          <p:cNvSpPr>
            <a:spLocks noChangeShapeType="1"/>
          </p:cNvSpPr>
          <p:nvPr/>
        </p:nvSpPr>
        <p:spPr bwMode="auto">
          <a:xfrm flipV="1">
            <a:off x="6872288" y="1778000"/>
            <a:ext cx="196850" cy="0"/>
          </a:xfrm>
          <a:prstGeom prst="line">
            <a:avLst/>
          </a:prstGeom>
          <a:noFill/>
          <a:ln w="9525">
            <a:solidFill>
              <a:schemeClr val="tx1"/>
            </a:solidFill>
            <a:round/>
            <a:headEnd/>
            <a:tailEnd type="triangle" w="sm" len="med"/>
          </a:ln>
          <a:effectLst/>
        </p:spPr>
        <p:txBody>
          <a:bodyPr/>
          <a:lstStyle/>
          <a:p>
            <a:endParaRPr lang="zh-CN" altLang="en-US"/>
          </a:p>
        </p:txBody>
      </p:sp>
      <p:sp>
        <p:nvSpPr>
          <p:cNvPr id="964693" name="Line 85"/>
          <p:cNvSpPr>
            <a:spLocks noChangeShapeType="1"/>
          </p:cNvSpPr>
          <p:nvPr/>
        </p:nvSpPr>
        <p:spPr bwMode="auto">
          <a:xfrm>
            <a:off x="7348538" y="1778000"/>
            <a:ext cx="188912" cy="0"/>
          </a:xfrm>
          <a:prstGeom prst="line">
            <a:avLst/>
          </a:prstGeom>
          <a:noFill/>
          <a:ln w="9525">
            <a:solidFill>
              <a:schemeClr val="tx1"/>
            </a:solidFill>
            <a:round/>
            <a:headEnd/>
            <a:tailEnd type="triangle" w="sm" len="med"/>
          </a:ln>
          <a:effectLst/>
        </p:spPr>
        <p:txBody>
          <a:bodyPr/>
          <a:lstStyle/>
          <a:p>
            <a:endParaRPr lang="zh-CN" altLang="en-US"/>
          </a:p>
        </p:txBody>
      </p:sp>
      <p:sp>
        <p:nvSpPr>
          <p:cNvPr id="964694" name="Line 86"/>
          <p:cNvSpPr>
            <a:spLocks noChangeShapeType="1"/>
          </p:cNvSpPr>
          <p:nvPr/>
        </p:nvSpPr>
        <p:spPr bwMode="auto">
          <a:xfrm>
            <a:off x="7823200" y="1778000"/>
            <a:ext cx="190500" cy="0"/>
          </a:xfrm>
          <a:prstGeom prst="line">
            <a:avLst/>
          </a:prstGeom>
          <a:noFill/>
          <a:ln w="9525">
            <a:solidFill>
              <a:schemeClr val="tx1"/>
            </a:solidFill>
            <a:round/>
            <a:headEnd/>
            <a:tailEnd type="triangle" w="sm" len="med"/>
          </a:ln>
          <a:effectLst/>
        </p:spPr>
        <p:txBody>
          <a:bodyPr/>
          <a:lstStyle/>
          <a:p>
            <a:endParaRPr lang="zh-CN" altLang="en-US"/>
          </a:p>
        </p:txBody>
      </p:sp>
      <p:sp>
        <p:nvSpPr>
          <p:cNvPr id="964695" name="Line 87"/>
          <p:cNvSpPr>
            <a:spLocks noChangeShapeType="1"/>
          </p:cNvSpPr>
          <p:nvPr/>
        </p:nvSpPr>
        <p:spPr bwMode="auto">
          <a:xfrm>
            <a:off x="8297863" y="1778000"/>
            <a:ext cx="188912" cy="0"/>
          </a:xfrm>
          <a:prstGeom prst="line">
            <a:avLst/>
          </a:prstGeom>
          <a:noFill/>
          <a:ln w="9525">
            <a:solidFill>
              <a:schemeClr val="tx1"/>
            </a:solidFill>
            <a:round/>
            <a:headEnd/>
            <a:tailEnd type="triangle" w="sm" len="med"/>
          </a:ln>
          <a:effectLst/>
        </p:spPr>
        <p:txBody>
          <a:bodyPr/>
          <a:lstStyle/>
          <a:p>
            <a:endParaRPr lang="zh-CN" altLang="en-US"/>
          </a:p>
        </p:txBody>
      </p:sp>
      <p:sp>
        <p:nvSpPr>
          <p:cNvPr id="964696" name="Rectangle 88"/>
          <p:cNvSpPr>
            <a:spLocks noChangeArrowheads="1"/>
          </p:cNvSpPr>
          <p:nvPr/>
        </p:nvSpPr>
        <p:spPr bwMode="auto">
          <a:xfrm flipH="1">
            <a:off x="9747250" y="1704976"/>
            <a:ext cx="285750" cy="144463"/>
          </a:xfrm>
          <a:prstGeom prst="rect">
            <a:avLst/>
          </a:prstGeom>
          <a:solidFill>
            <a:schemeClr val="bg1"/>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697" name="Rectangle 89"/>
          <p:cNvSpPr>
            <a:spLocks noChangeArrowheads="1"/>
          </p:cNvSpPr>
          <p:nvPr/>
        </p:nvSpPr>
        <p:spPr bwMode="auto">
          <a:xfrm flipH="1">
            <a:off x="9274176" y="1657351"/>
            <a:ext cx="284163" cy="239713"/>
          </a:xfrm>
          <a:prstGeom prst="rect">
            <a:avLst/>
          </a:prstGeom>
          <a:solidFill>
            <a:schemeClr val="bg1"/>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698" name="Rectangle 90"/>
          <p:cNvSpPr>
            <a:spLocks noChangeArrowheads="1"/>
          </p:cNvSpPr>
          <p:nvPr/>
        </p:nvSpPr>
        <p:spPr bwMode="auto">
          <a:xfrm flipH="1">
            <a:off x="8796339" y="1635125"/>
            <a:ext cx="287337" cy="285750"/>
          </a:xfrm>
          <a:prstGeom prst="rect">
            <a:avLst/>
          </a:prstGeom>
          <a:solidFill>
            <a:srgbClr val="EAEAEA"/>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699" name="Line 91"/>
          <p:cNvSpPr>
            <a:spLocks noChangeShapeType="1"/>
          </p:cNvSpPr>
          <p:nvPr/>
        </p:nvSpPr>
        <p:spPr bwMode="auto">
          <a:xfrm flipV="1">
            <a:off x="10026650" y="1778000"/>
            <a:ext cx="196850" cy="0"/>
          </a:xfrm>
          <a:prstGeom prst="line">
            <a:avLst/>
          </a:prstGeom>
          <a:noFill/>
          <a:ln w="9525">
            <a:solidFill>
              <a:schemeClr val="tx1"/>
            </a:solidFill>
            <a:round/>
            <a:headEnd/>
            <a:tailEnd type="triangle" w="sm" len="med"/>
          </a:ln>
          <a:effectLst/>
        </p:spPr>
        <p:txBody>
          <a:bodyPr/>
          <a:lstStyle/>
          <a:p>
            <a:endParaRPr lang="zh-CN" altLang="en-US"/>
          </a:p>
        </p:txBody>
      </p:sp>
      <p:sp>
        <p:nvSpPr>
          <p:cNvPr id="964700" name="Line 92"/>
          <p:cNvSpPr>
            <a:spLocks noChangeShapeType="1"/>
          </p:cNvSpPr>
          <p:nvPr/>
        </p:nvSpPr>
        <p:spPr bwMode="auto">
          <a:xfrm rot="10800000" flipH="1">
            <a:off x="9558338" y="1778000"/>
            <a:ext cx="188912" cy="0"/>
          </a:xfrm>
          <a:prstGeom prst="line">
            <a:avLst/>
          </a:prstGeom>
          <a:noFill/>
          <a:ln w="9525">
            <a:solidFill>
              <a:schemeClr val="tx1"/>
            </a:solidFill>
            <a:round/>
            <a:headEnd/>
            <a:tailEnd type="triangle" w="sm" len="med"/>
          </a:ln>
          <a:effectLst/>
        </p:spPr>
        <p:txBody>
          <a:bodyPr/>
          <a:lstStyle/>
          <a:p>
            <a:endParaRPr lang="zh-CN" altLang="en-US"/>
          </a:p>
        </p:txBody>
      </p:sp>
      <p:sp>
        <p:nvSpPr>
          <p:cNvPr id="964701" name="Line 93"/>
          <p:cNvSpPr>
            <a:spLocks noChangeShapeType="1"/>
          </p:cNvSpPr>
          <p:nvPr/>
        </p:nvSpPr>
        <p:spPr bwMode="auto">
          <a:xfrm>
            <a:off x="9083675" y="1778000"/>
            <a:ext cx="190500" cy="0"/>
          </a:xfrm>
          <a:prstGeom prst="line">
            <a:avLst/>
          </a:prstGeom>
          <a:noFill/>
          <a:ln w="9525">
            <a:solidFill>
              <a:schemeClr val="tx1"/>
            </a:solidFill>
            <a:round/>
            <a:headEnd/>
            <a:tailEnd type="triangle" w="sm" len="med"/>
          </a:ln>
          <a:effectLst/>
        </p:spPr>
        <p:txBody>
          <a:bodyPr/>
          <a:lstStyle/>
          <a:p>
            <a:endParaRPr lang="zh-CN" altLang="en-US"/>
          </a:p>
        </p:txBody>
      </p:sp>
      <p:sp>
        <p:nvSpPr>
          <p:cNvPr id="964702" name="Line 94"/>
          <p:cNvSpPr>
            <a:spLocks noChangeShapeType="1"/>
          </p:cNvSpPr>
          <p:nvPr/>
        </p:nvSpPr>
        <p:spPr bwMode="auto">
          <a:xfrm>
            <a:off x="8609014" y="1778000"/>
            <a:ext cx="187325" cy="0"/>
          </a:xfrm>
          <a:prstGeom prst="line">
            <a:avLst/>
          </a:prstGeom>
          <a:noFill/>
          <a:ln w="9525">
            <a:solidFill>
              <a:schemeClr val="tx1"/>
            </a:solidFill>
            <a:round/>
            <a:headEnd/>
            <a:tailEnd type="triangle" w="sm" len="med"/>
          </a:ln>
          <a:effectLst/>
        </p:spPr>
        <p:txBody>
          <a:bodyPr/>
          <a:lstStyle/>
          <a:p>
            <a:endParaRPr lang="zh-CN" altLang="en-US"/>
          </a:p>
        </p:txBody>
      </p:sp>
      <p:sp>
        <p:nvSpPr>
          <p:cNvPr id="964703" name="Text Box 95"/>
          <p:cNvSpPr txBox="1">
            <a:spLocks noChangeArrowheads="1"/>
          </p:cNvSpPr>
          <p:nvPr/>
        </p:nvSpPr>
        <p:spPr bwMode="auto">
          <a:xfrm>
            <a:off x="6716713" y="795339"/>
            <a:ext cx="34766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I</a:t>
            </a:r>
            <a:r>
              <a:rPr kumimoji="1" lang="en-US" altLang="zh-CN" sz="2000" baseline="-25000">
                <a:solidFill>
                  <a:srgbClr val="333399"/>
                </a:solidFill>
                <a:latin typeface="Arial" charset="0"/>
              </a:rPr>
              <a:t>1</a:t>
            </a:r>
          </a:p>
        </p:txBody>
      </p:sp>
      <p:sp>
        <p:nvSpPr>
          <p:cNvPr id="964704" name="Text Box 96"/>
          <p:cNvSpPr txBox="1">
            <a:spLocks noChangeArrowheads="1"/>
          </p:cNvSpPr>
          <p:nvPr/>
        </p:nvSpPr>
        <p:spPr bwMode="auto">
          <a:xfrm>
            <a:off x="6715126" y="1952626"/>
            <a:ext cx="347663"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I</a:t>
            </a:r>
            <a:r>
              <a:rPr kumimoji="1" lang="en-US" altLang="zh-CN" sz="2000" baseline="-25000">
                <a:solidFill>
                  <a:srgbClr val="333399"/>
                </a:solidFill>
                <a:latin typeface="Arial" charset="0"/>
              </a:rPr>
              <a:t>3</a:t>
            </a:r>
          </a:p>
        </p:txBody>
      </p:sp>
      <p:sp>
        <p:nvSpPr>
          <p:cNvPr id="964705" name="Text Box 97"/>
          <p:cNvSpPr txBox="1">
            <a:spLocks noChangeArrowheads="1"/>
          </p:cNvSpPr>
          <p:nvPr/>
        </p:nvSpPr>
        <p:spPr bwMode="auto">
          <a:xfrm>
            <a:off x="6715126" y="1349376"/>
            <a:ext cx="347663"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I</a:t>
            </a:r>
            <a:r>
              <a:rPr kumimoji="1" lang="en-US" altLang="zh-CN" sz="2000" baseline="-25000">
                <a:solidFill>
                  <a:srgbClr val="333399"/>
                </a:solidFill>
                <a:latin typeface="Arial" charset="0"/>
              </a:rPr>
              <a:t>2</a:t>
            </a:r>
          </a:p>
        </p:txBody>
      </p:sp>
      <p:sp>
        <p:nvSpPr>
          <p:cNvPr id="964706" name="Text Box 98"/>
          <p:cNvSpPr txBox="1">
            <a:spLocks noChangeArrowheads="1"/>
          </p:cNvSpPr>
          <p:nvPr/>
        </p:nvSpPr>
        <p:spPr bwMode="auto">
          <a:xfrm>
            <a:off x="9983788" y="815976"/>
            <a:ext cx="474662" cy="398463"/>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O</a:t>
            </a:r>
            <a:r>
              <a:rPr kumimoji="1" lang="en-US" altLang="zh-CN" sz="2000" baseline="-25000">
                <a:solidFill>
                  <a:srgbClr val="333399"/>
                </a:solidFill>
                <a:latin typeface="Arial" charset="0"/>
              </a:rPr>
              <a:t>1</a:t>
            </a:r>
          </a:p>
        </p:txBody>
      </p:sp>
      <p:sp>
        <p:nvSpPr>
          <p:cNvPr id="964707" name="Text Box 99"/>
          <p:cNvSpPr txBox="1">
            <a:spLocks noChangeArrowheads="1"/>
          </p:cNvSpPr>
          <p:nvPr/>
        </p:nvSpPr>
        <p:spPr bwMode="auto">
          <a:xfrm>
            <a:off x="9985375" y="1420813"/>
            <a:ext cx="478016"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O</a:t>
            </a:r>
            <a:r>
              <a:rPr kumimoji="1" lang="en-US" altLang="zh-CN" sz="2000" baseline="-25000">
                <a:solidFill>
                  <a:srgbClr val="333399"/>
                </a:solidFill>
                <a:latin typeface="Arial" charset="0"/>
              </a:rPr>
              <a:t>2</a:t>
            </a:r>
          </a:p>
        </p:txBody>
      </p:sp>
      <p:sp>
        <p:nvSpPr>
          <p:cNvPr id="964708" name="AutoShape 100"/>
          <p:cNvSpPr>
            <a:spLocks noChangeArrowheads="1"/>
          </p:cNvSpPr>
          <p:nvPr/>
        </p:nvSpPr>
        <p:spPr bwMode="auto">
          <a:xfrm>
            <a:off x="8359776" y="704850"/>
            <a:ext cx="365125" cy="2001838"/>
          </a:xfrm>
          <a:prstGeom prst="upDownArrow">
            <a:avLst>
              <a:gd name="adj1" fmla="val 50000"/>
              <a:gd name="adj2" fmla="val 56273"/>
            </a:avLst>
          </a:prstGeom>
          <a:solidFill>
            <a:srgbClr val="FFCCFF"/>
          </a:solidFill>
          <a:ln w="9525">
            <a:solidFill>
              <a:schemeClr val="tx1"/>
            </a:solidFill>
            <a:miter lim="800000"/>
            <a:headEnd/>
            <a:tailEnd/>
          </a:ln>
          <a:effectLst/>
        </p:spPr>
        <p:txBody>
          <a:bodyPr vert="eaVert" wrap="none" anchor="ctr"/>
          <a:lstStyle/>
          <a:p>
            <a:endParaRPr lang="zh-CN" altLang="en-US"/>
          </a:p>
        </p:txBody>
      </p:sp>
      <p:sp>
        <p:nvSpPr>
          <p:cNvPr id="964709" name="Freeform 101"/>
          <p:cNvSpPr>
            <a:spLocks/>
          </p:cNvSpPr>
          <p:nvPr/>
        </p:nvSpPr>
        <p:spPr bwMode="auto">
          <a:xfrm>
            <a:off x="7243764" y="982664"/>
            <a:ext cx="2600325" cy="579437"/>
          </a:xfrm>
          <a:custGeom>
            <a:avLst/>
            <a:gdLst/>
            <a:ahLst/>
            <a:cxnLst>
              <a:cxn ang="0">
                <a:pos x="0" y="6"/>
              </a:cxn>
              <a:cxn ang="0">
                <a:pos x="840" y="0"/>
              </a:cxn>
              <a:cxn ang="0">
                <a:pos x="840" y="390"/>
              </a:cxn>
              <a:cxn ang="0">
                <a:pos x="1680" y="390"/>
              </a:cxn>
            </a:cxnLst>
            <a:rect l="0" t="0" r="r" b="b"/>
            <a:pathLst>
              <a:path w="1680" h="390">
                <a:moveTo>
                  <a:pt x="0" y="6"/>
                </a:moveTo>
                <a:lnTo>
                  <a:pt x="840" y="0"/>
                </a:lnTo>
                <a:lnTo>
                  <a:pt x="840" y="390"/>
                </a:lnTo>
                <a:lnTo>
                  <a:pt x="1680" y="390"/>
                </a:lnTo>
              </a:path>
            </a:pathLst>
          </a:custGeom>
          <a:noFill/>
          <a:ln w="76200" cmpd="sng">
            <a:solidFill>
              <a:schemeClr val="folHlink"/>
            </a:solidFill>
            <a:round/>
            <a:headEnd type="none" w="med" len="med"/>
            <a:tailEnd type="triangle" w="med" len="lg"/>
          </a:ln>
          <a:effectLst/>
        </p:spPr>
        <p:txBody>
          <a:bodyPr/>
          <a:lstStyle/>
          <a:p>
            <a:endParaRPr lang="zh-CN" altLang="en-US"/>
          </a:p>
        </p:txBody>
      </p:sp>
      <p:sp>
        <p:nvSpPr>
          <p:cNvPr id="964710" name="Rectangle 102"/>
          <p:cNvSpPr>
            <a:spLocks noChangeArrowheads="1"/>
          </p:cNvSpPr>
          <p:nvPr/>
        </p:nvSpPr>
        <p:spPr bwMode="auto">
          <a:xfrm>
            <a:off x="4419601" y="3475039"/>
            <a:ext cx="284163" cy="142875"/>
          </a:xfrm>
          <a:prstGeom prst="rect">
            <a:avLst/>
          </a:prstGeom>
          <a:solidFill>
            <a:schemeClr val="bg1"/>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711" name="Rectangle 103"/>
          <p:cNvSpPr>
            <a:spLocks noChangeArrowheads="1"/>
          </p:cNvSpPr>
          <p:nvPr/>
        </p:nvSpPr>
        <p:spPr bwMode="auto">
          <a:xfrm>
            <a:off x="4894263" y="3429001"/>
            <a:ext cx="284162" cy="238125"/>
          </a:xfrm>
          <a:prstGeom prst="rect">
            <a:avLst/>
          </a:prstGeom>
          <a:solidFill>
            <a:schemeClr val="bg1"/>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712" name="Rectangle 104"/>
          <p:cNvSpPr>
            <a:spLocks noChangeArrowheads="1"/>
          </p:cNvSpPr>
          <p:nvPr/>
        </p:nvSpPr>
        <p:spPr bwMode="auto">
          <a:xfrm>
            <a:off x="5368925" y="3405188"/>
            <a:ext cx="285750" cy="285750"/>
          </a:xfrm>
          <a:prstGeom prst="rect">
            <a:avLst/>
          </a:prstGeom>
          <a:solidFill>
            <a:srgbClr val="EAEAEA"/>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713" name="Line 105"/>
          <p:cNvSpPr>
            <a:spLocks noChangeShapeType="1"/>
          </p:cNvSpPr>
          <p:nvPr/>
        </p:nvSpPr>
        <p:spPr bwMode="auto">
          <a:xfrm flipV="1">
            <a:off x="4229101" y="3548063"/>
            <a:ext cx="195263" cy="0"/>
          </a:xfrm>
          <a:prstGeom prst="line">
            <a:avLst/>
          </a:prstGeom>
          <a:noFill/>
          <a:ln w="9525">
            <a:solidFill>
              <a:schemeClr val="tx1"/>
            </a:solidFill>
            <a:round/>
            <a:headEnd/>
            <a:tailEnd type="triangle" w="sm" len="med"/>
          </a:ln>
          <a:effectLst/>
        </p:spPr>
        <p:txBody>
          <a:bodyPr/>
          <a:lstStyle/>
          <a:p>
            <a:endParaRPr lang="zh-CN" altLang="en-US"/>
          </a:p>
        </p:txBody>
      </p:sp>
      <p:sp>
        <p:nvSpPr>
          <p:cNvPr id="964714" name="Line 106"/>
          <p:cNvSpPr>
            <a:spLocks noChangeShapeType="1"/>
          </p:cNvSpPr>
          <p:nvPr/>
        </p:nvSpPr>
        <p:spPr bwMode="auto">
          <a:xfrm>
            <a:off x="4703763" y="3548063"/>
            <a:ext cx="190500" cy="0"/>
          </a:xfrm>
          <a:prstGeom prst="line">
            <a:avLst/>
          </a:prstGeom>
          <a:noFill/>
          <a:ln w="9525">
            <a:solidFill>
              <a:schemeClr val="tx1"/>
            </a:solidFill>
            <a:round/>
            <a:headEnd/>
            <a:tailEnd type="triangle" w="sm" len="med"/>
          </a:ln>
          <a:effectLst/>
        </p:spPr>
        <p:txBody>
          <a:bodyPr/>
          <a:lstStyle/>
          <a:p>
            <a:endParaRPr lang="zh-CN" altLang="en-US"/>
          </a:p>
        </p:txBody>
      </p:sp>
      <p:sp>
        <p:nvSpPr>
          <p:cNvPr id="964715" name="Line 107"/>
          <p:cNvSpPr>
            <a:spLocks noChangeShapeType="1"/>
          </p:cNvSpPr>
          <p:nvPr/>
        </p:nvSpPr>
        <p:spPr bwMode="auto">
          <a:xfrm>
            <a:off x="5178425" y="3548063"/>
            <a:ext cx="190500" cy="0"/>
          </a:xfrm>
          <a:prstGeom prst="line">
            <a:avLst/>
          </a:prstGeom>
          <a:noFill/>
          <a:ln w="9525">
            <a:solidFill>
              <a:schemeClr val="tx1"/>
            </a:solidFill>
            <a:round/>
            <a:headEnd/>
            <a:tailEnd type="triangle" w="sm" len="med"/>
          </a:ln>
          <a:effectLst/>
        </p:spPr>
        <p:txBody>
          <a:bodyPr/>
          <a:lstStyle/>
          <a:p>
            <a:endParaRPr lang="zh-CN" altLang="en-US"/>
          </a:p>
        </p:txBody>
      </p:sp>
      <p:sp>
        <p:nvSpPr>
          <p:cNvPr id="964716" name="Line 108"/>
          <p:cNvSpPr>
            <a:spLocks noChangeShapeType="1"/>
          </p:cNvSpPr>
          <p:nvPr/>
        </p:nvSpPr>
        <p:spPr bwMode="auto">
          <a:xfrm>
            <a:off x="5654676" y="3548063"/>
            <a:ext cx="188913" cy="0"/>
          </a:xfrm>
          <a:prstGeom prst="line">
            <a:avLst/>
          </a:prstGeom>
          <a:noFill/>
          <a:ln w="9525">
            <a:solidFill>
              <a:schemeClr val="tx1"/>
            </a:solidFill>
            <a:round/>
            <a:headEnd/>
            <a:tailEnd type="triangle" w="sm" len="med"/>
          </a:ln>
          <a:effectLst/>
        </p:spPr>
        <p:txBody>
          <a:bodyPr/>
          <a:lstStyle/>
          <a:p>
            <a:endParaRPr lang="zh-CN" altLang="en-US"/>
          </a:p>
        </p:txBody>
      </p:sp>
      <p:sp>
        <p:nvSpPr>
          <p:cNvPr id="964717" name="Text Box 109"/>
          <p:cNvSpPr txBox="1">
            <a:spLocks noChangeArrowheads="1"/>
          </p:cNvSpPr>
          <p:nvPr/>
        </p:nvSpPr>
        <p:spPr bwMode="auto">
          <a:xfrm>
            <a:off x="4059238" y="3136900"/>
            <a:ext cx="349776"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I</a:t>
            </a:r>
            <a:r>
              <a:rPr kumimoji="1" lang="en-US" altLang="zh-CN" sz="2000" baseline="-25000">
                <a:solidFill>
                  <a:srgbClr val="333399"/>
                </a:solidFill>
                <a:latin typeface="Arial" charset="0"/>
              </a:rPr>
              <a:t>1</a:t>
            </a:r>
          </a:p>
        </p:txBody>
      </p:sp>
      <p:sp>
        <p:nvSpPr>
          <p:cNvPr id="964718" name="Rectangle 110"/>
          <p:cNvSpPr>
            <a:spLocks noChangeArrowheads="1"/>
          </p:cNvSpPr>
          <p:nvPr/>
        </p:nvSpPr>
        <p:spPr bwMode="auto">
          <a:xfrm>
            <a:off x="4424363" y="4606926"/>
            <a:ext cx="285750" cy="144463"/>
          </a:xfrm>
          <a:prstGeom prst="rect">
            <a:avLst/>
          </a:prstGeom>
          <a:solidFill>
            <a:schemeClr val="bg1"/>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719" name="Rectangle 111"/>
          <p:cNvSpPr>
            <a:spLocks noChangeArrowheads="1"/>
          </p:cNvSpPr>
          <p:nvPr/>
        </p:nvSpPr>
        <p:spPr bwMode="auto">
          <a:xfrm>
            <a:off x="4900613" y="4560889"/>
            <a:ext cx="284162" cy="238125"/>
          </a:xfrm>
          <a:prstGeom prst="rect">
            <a:avLst/>
          </a:prstGeom>
          <a:solidFill>
            <a:schemeClr val="bg1"/>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720" name="Rectangle 112"/>
          <p:cNvSpPr>
            <a:spLocks noChangeArrowheads="1"/>
          </p:cNvSpPr>
          <p:nvPr/>
        </p:nvSpPr>
        <p:spPr bwMode="auto">
          <a:xfrm>
            <a:off x="5373688" y="4537075"/>
            <a:ext cx="285750" cy="285750"/>
          </a:xfrm>
          <a:prstGeom prst="rect">
            <a:avLst/>
          </a:prstGeom>
          <a:solidFill>
            <a:srgbClr val="EAEAEA"/>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721" name="Line 113"/>
          <p:cNvSpPr>
            <a:spLocks noChangeShapeType="1"/>
          </p:cNvSpPr>
          <p:nvPr/>
        </p:nvSpPr>
        <p:spPr bwMode="auto">
          <a:xfrm flipV="1">
            <a:off x="4235450" y="4679950"/>
            <a:ext cx="196850" cy="0"/>
          </a:xfrm>
          <a:prstGeom prst="line">
            <a:avLst/>
          </a:prstGeom>
          <a:noFill/>
          <a:ln w="9525">
            <a:solidFill>
              <a:schemeClr val="tx1"/>
            </a:solidFill>
            <a:round/>
            <a:headEnd/>
            <a:tailEnd type="triangle" w="sm" len="med"/>
          </a:ln>
          <a:effectLst/>
        </p:spPr>
        <p:txBody>
          <a:bodyPr/>
          <a:lstStyle/>
          <a:p>
            <a:endParaRPr lang="zh-CN" altLang="en-US"/>
          </a:p>
        </p:txBody>
      </p:sp>
      <p:sp>
        <p:nvSpPr>
          <p:cNvPr id="964722" name="Line 114"/>
          <p:cNvSpPr>
            <a:spLocks noChangeShapeType="1"/>
          </p:cNvSpPr>
          <p:nvPr/>
        </p:nvSpPr>
        <p:spPr bwMode="auto">
          <a:xfrm>
            <a:off x="4710113" y="4679950"/>
            <a:ext cx="190500" cy="0"/>
          </a:xfrm>
          <a:prstGeom prst="line">
            <a:avLst/>
          </a:prstGeom>
          <a:noFill/>
          <a:ln w="9525">
            <a:solidFill>
              <a:schemeClr val="tx1"/>
            </a:solidFill>
            <a:round/>
            <a:headEnd/>
            <a:tailEnd type="triangle" w="sm" len="med"/>
          </a:ln>
          <a:effectLst/>
        </p:spPr>
        <p:txBody>
          <a:bodyPr/>
          <a:lstStyle/>
          <a:p>
            <a:endParaRPr lang="zh-CN" altLang="en-US"/>
          </a:p>
        </p:txBody>
      </p:sp>
      <p:sp>
        <p:nvSpPr>
          <p:cNvPr id="964723" name="Line 115"/>
          <p:cNvSpPr>
            <a:spLocks noChangeShapeType="1"/>
          </p:cNvSpPr>
          <p:nvPr/>
        </p:nvSpPr>
        <p:spPr bwMode="auto">
          <a:xfrm>
            <a:off x="5184776" y="4679950"/>
            <a:ext cx="188913" cy="0"/>
          </a:xfrm>
          <a:prstGeom prst="line">
            <a:avLst/>
          </a:prstGeom>
          <a:noFill/>
          <a:ln w="9525">
            <a:solidFill>
              <a:schemeClr val="tx1"/>
            </a:solidFill>
            <a:round/>
            <a:headEnd/>
            <a:tailEnd type="triangle" w="sm" len="med"/>
          </a:ln>
          <a:effectLst/>
        </p:spPr>
        <p:txBody>
          <a:bodyPr/>
          <a:lstStyle/>
          <a:p>
            <a:endParaRPr lang="zh-CN" altLang="en-US"/>
          </a:p>
        </p:txBody>
      </p:sp>
      <p:sp>
        <p:nvSpPr>
          <p:cNvPr id="964724" name="Line 116"/>
          <p:cNvSpPr>
            <a:spLocks noChangeShapeType="1"/>
          </p:cNvSpPr>
          <p:nvPr/>
        </p:nvSpPr>
        <p:spPr bwMode="auto">
          <a:xfrm>
            <a:off x="5659438" y="4679950"/>
            <a:ext cx="190500" cy="0"/>
          </a:xfrm>
          <a:prstGeom prst="line">
            <a:avLst/>
          </a:prstGeom>
          <a:noFill/>
          <a:ln w="9525">
            <a:solidFill>
              <a:schemeClr val="tx1"/>
            </a:solidFill>
            <a:round/>
            <a:headEnd/>
            <a:tailEnd type="triangle" w="sm" len="med"/>
          </a:ln>
          <a:effectLst/>
        </p:spPr>
        <p:txBody>
          <a:bodyPr/>
          <a:lstStyle/>
          <a:p>
            <a:endParaRPr lang="zh-CN" altLang="en-US"/>
          </a:p>
        </p:txBody>
      </p:sp>
      <p:sp>
        <p:nvSpPr>
          <p:cNvPr id="964725" name="Text Box 117"/>
          <p:cNvSpPr txBox="1">
            <a:spLocks noChangeArrowheads="1"/>
          </p:cNvSpPr>
          <p:nvPr/>
        </p:nvSpPr>
        <p:spPr bwMode="auto">
          <a:xfrm>
            <a:off x="4048126" y="4295776"/>
            <a:ext cx="347663"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I</a:t>
            </a:r>
            <a:r>
              <a:rPr kumimoji="1" lang="en-US" altLang="zh-CN" sz="2000" baseline="-25000">
                <a:solidFill>
                  <a:srgbClr val="333399"/>
                </a:solidFill>
                <a:latin typeface="Arial" charset="0"/>
              </a:rPr>
              <a:t>3</a:t>
            </a:r>
          </a:p>
        </p:txBody>
      </p:sp>
      <p:sp>
        <p:nvSpPr>
          <p:cNvPr id="964726" name="Rectangle 118"/>
          <p:cNvSpPr>
            <a:spLocks noChangeArrowheads="1"/>
          </p:cNvSpPr>
          <p:nvPr/>
        </p:nvSpPr>
        <p:spPr bwMode="auto">
          <a:xfrm>
            <a:off x="4419601" y="4048126"/>
            <a:ext cx="284163" cy="142875"/>
          </a:xfrm>
          <a:prstGeom prst="rect">
            <a:avLst/>
          </a:prstGeom>
          <a:solidFill>
            <a:schemeClr val="bg1"/>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727" name="Rectangle 119"/>
          <p:cNvSpPr>
            <a:spLocks noChangeArrowheads="1"/>
          </p:cNvSpPr>
          <p:nvPr/>
        </p:nvSpPr>
        <p:spPr bwMode="auto">
          <a:xfrm>
            <a:off x="4894263" y="4000501"/>
            <a:ext cx="284162" cy="238125"/>
          </a:xfrm>
          <a:prstGeom prst="rect">
            <a:avLst/>
          </a:prstGeom>
          <a:solidFill>
            <a:schemeClr val="bg1"/>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728" name="Rectangle 120"/>
          <p:cNvSpPr>
            <a:spLocks noChangeArrowheads="1"/>
          </p:cNvSpPr>
          <p:nvPr/>
        </p:nvSpPr>
        <p:spPr bwMode="auto">
          <a:xfrm>
            <a:off x="5368925" y="3976688"/>
            <a:ext cx="285750" cy="285750"/>
          </a:xfrm>
          <a:prstGeom prst="rect">
            <a:avLst/>
          </a:prstGeom>
          <a:solidFill>
            <a:srgbClr val="EAEAEA"/>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729" name="Line 121"/>
          <p:cNvSpPr>
            <a:spLocks noChangeShapeType="1"/>
          </p:cNvSpPr>
          <p:nvPr/>
        </p:nvSpPr>
        <p:spPr bwMode="auto">
          <a:xfrm flipV="1">
            <a:off x="4229101" y="4119563"/>
            <a:ext cx="195263" cy="0"/>
          </a:xfrm>
          <a:prstGeom prst="line">
            <a:avLst/>
          </a:prstGeom>
          <a:noFill/>
          <a:ln w="9525">
            <a:solidFill>
              <a:schemeClr val="tx1"/>
            </a:solidFill>
            <a:round/>
            <a:headEnd/>
            <a:tailEnd type="triangle" w="sm" len="med"/>
          </a:ln>
          <a:effectLst/>
        </p:spPr>
        <p:txBody>
          <a:bodyPr/>
          <a:lstStyle/>
          <a:p>
            <a:endParaRPr lang="zh-CN" altLang="en-US"/>
          </a:p>
        </p:txBody>
      </p:sp>
      <p:sp>
        <p:nvSpPr>
          <p:cNvPr id="964730" name="Line 122"/>
          <p:cNvSpPr>
            <a:spLocks noChangeShapeType="1"/>
          </p:cNvSpPr>
          <p:nvPr/>
        </p:nvSpPr>
        <p:spPr bwMode="auto">
          <a:xfrm>
            <a:off x="4703763" y="4119563"/>
            <a:ext cx="190500" cy="0"/>
          </a:xfrm>
          <a:prstGeom prst="line">
            <a:avLst/>
          </a:prstGeom>
          <a:noFill/>
          <a:ln w="9525">
            <a:solidFill>
              <a:schemeClr val="tx1"/>
            </a:solidFill>
            <a:round/>
            <a:headEnd/>
            <a:tailEnd type="triangle" w="sm" len="med"/>
          </a:ln>
          <a:effectLst/>
        </p:spPr>
        <p:txBody>
          <a:bodyPr/>
          <a:lstStyle/>
          <a:p>
            <a:endParaRPr lang="zh-CN" altLang="en-US"/>
          </a:p>
        </p:txBody>
      </p:sp>
      <p:sp>
        <p:nvSpPr>
          <p:cNvPr id="964731" name="Line 123"/>
          <p:cNvSpPr>
            <a:spLocks noChangeShapeType="1"/>
          </p:cNvSpPr>
          <p:nvPr/>
        </p:nvSpPr>
        <p:spPr bwMode="auto">
          <a:xfrm>
            <a:off x="5178425" y="4119563"/>
            <a:ext cx="190500" cy="0"/>
          </a:xfrm>
          <a:prstGeom prst="line">
            <a:avLst/>
          </a:prstGeom>
          <a:noFill/>
          <a:ln w="9525">
            <a:solidFill>
              <a:schemeClr val="tx1"/>
            </a:solidFill>
            <a:round/>
            <a:headEnd/>
            <a:tailEnd type="triangle" w="sm" len="med"/>
          </a:ln>
          <a:effectLst/>
        </p:spPr>
        <p:txBody>
          <a:bodyPr/>
          <a:lstStyle/>
          <a:p>
            <a:endParaRPr lang="zh-CN" altLang="en-US"/>
          </a:p>
        </p:txBody>
      </p:sp>
      <p:sp>
        <p:nvSpPr>
          <p:cNvPr id="964732" name="Line 124"/>
          <p:cNvSpPr>
            <a:spLocks noChangeShapeType="1"/>
          </p:cNvSpPr>
          <p:nvPr/>
        </p:nvSpPr>
        <p:spPr bwMode="auto">
          <a:xfrm>
            <a:off x="5654676" y="4119563"/>
            <a:ext cx="188913" cy="0"/>
          </a:xfrm>
          <a:prstGeom prst="line">
            <a:avLst/>
          </a:prstGeom>
          <a:noFill/>
          <a:ln w="9525">
            <a:solidFill>
              <a:schemeClr val="tx1"/>
            </a:solidFill>
            <a:round/>
            <a:headEnd/>
            <a:tailEnd type="triangle" w="sm" len="med"/>
          </a:ln>
          <a:effectLst/>
        </p:spPr>
        <p:txBody>
          <a:bodyPr/>
          <a:lstStyle/>
          <a:p>
            <a:endParaRPr lang="zh-CN" altLang="en-US"/>
          </a:p>
        </p:txBody>
      </p:sp>
      <p:sp>
        <p:nvSpPr>
          <p:cNvPr id="964733" name="Text Box 125"/>
          <p:cNvSpPr txBox="1">
            <a:spLocks noChangeArrowheads="1"/>
          </p:cNvSpPr>
          <p:nvPr/>
        </p:nvSpPr>
        <p:spPr bwMode="auto">
          <a:xfrm>
            <a:off x="4056063" y="3694113"/>
            <a:ext cx="349776"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I</a:t>
            </a:r>
            <a:r>
              <a:rPr kumimoji="1" lang="en-US" altLang="zh-CN" sz="2000" baseline="-25000">
                <a:solidFill>
                  <a:srgbClr val="333399"/>
                </a:solidFill>
                <a:latin typeface="Arial" charset="0"/>
              </a:rPr>
              <a:t>2</a:t>
            </a:r>
          </a:p>
        </p:txBody>
      </p:sp>
      <p:grpSp>
        <p:nvGrpSpPr>
          <p:cNvPr id="964734" name="Group 126"/>
          <p:cNvGrpSpPr>
            <a:grpSpLocks/>
          </p:cNvGrpSpPr>
          <p:nvPr/>
        </p:nvGrpSpPr>
        <p:grpSpPr bwMode="auto">
          <a:xfrm>
            <a:off x="6145213" y="4894263"/>
            <a:ext cx="296862" cy="1554162"/>
            <a:chOff x="2919" y="2867"/>
            <a:chExt cx="192" cy="1044"/>
          </a:xfrm>
        </p:grpSpPr>
        <p:sp>
          <p:nvSpPr>
            <p:cNvPr id="964735" name="Rectangle 127"/>
            <p:cNvSpPr>
              <a:spLocks noChangeArrowheads="1"/>
            </p:cNvSpPr>
            <p:nvPr/>
          </p:nvSpPr>
          <p:spPr bwMode="auto">
            <a:xfrm rot="5400000" flipH="1">
              <a:off x="2923" y="3648"/>
              <a:ext cx="184" cy="96"/>
            </a:xfrm>
            <a:prstGeom prst="rect">
              <a:avLst/>
            </a:prstGeom>
            <a:solidFill>
              <a:schemeClr val="bg1"/>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736" name="Rectangle 128"/>
            <p:cNvSpPr>
              <a:spLocks noChangeArrowheads="1"/>
            </p:cNvSpPr>
            <p:nvPr/>
          </p:nvSpPr>
          <p:spPr bwMode="auto">
            <a:xfrm rot="5400000" flipH="1">
              <a:off x="2923" y="3309"/>
              <a:ext cx="184" cy="160"/>
            </a:xfrm>
            <a:prstGeom prst="rect">
              <a:avLst/>
            </a:prstGeom>
            <a:solidFill>
              <a:schemeClr val="bg1"/>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737" name="Rectangle 129"/>
            <p:cNvSpPr>
              <a:spLocks noChangeArrowheads="1"/>
            </p:cNvSpPr>
            <p:nvPr/>
          </p:nvSpPr>
          <p:spPr bwMode="auto">
            <a:xfrm rot="5400000" flipH="1">
              <a:off x="2922" y="2986"/>
              <a:ext cx="185" cy="192"/>
            </a:xfrm>
            <a:prstGeom prst="rect">
              <a:avLst/>
            </a:prstGeom>
            <a:solidFill>
              <a:srgbClr val="EAEAEA"/>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738" name="Line 130"/>
            <p:cNvSpPr>
              <a:spLocks noChangeShapeType="1"/>
            </p:cNvSpPr>
            <p:nvPr/>
          </p:nvSpPr>
          <p:spPr bwMode="auto">
            <a:xfrm rot="5400000" flipV="1">
              <a:off x="2951" y="3848"/>
              <a:ext cx="127" cy="0"/>
            </a:xfrm>
            <a:prstGeom prst="line">
              <a:avLst/>
            </a:prstGeom>
            <a:noFill/>
            <a:ln w="9525">
              <a:solidFill>
                <a:schemeClr val="tx1"/>
              </a:solidFill>
              <a:round/>
              <a:headEnd/>
              <a:tailEnd type="triangle" w="sm" len="med"/>
            </a:ln>
            <a:effectLst/>
          </p:spPr>
          <p:txBody>
            <a:bodyPr/>
            <a:lstStyle/>
            <a:p>
              <a:endParaRPr lang="zh-CN" altLang="en-US"/>
            </a:p>
          </p:txBody>
        </p:sp>
        <p:sp>
          <p:nvSpPr>
            <p:cNvPr id="964739" name="Line 131"/>
            <p:cNvSpPr>
              <a:spLocks noChangeShapeType="1"/>
            </p:cNvSpPr>
            <p:nvPr/>
          </p:nvSpPr>
          <p:spPr bwMode="auto">
            <a:xfrm rot="5400000">
              <a:off x="2953" y="3543"/>
              <a:ext cx="123" cy="0"/>
            </a:xfrm>
            <a:prstGeom prst="line">
              <a:avLst/>
            </a:prstGeom>
            <a:noFill/>
            <a:ln w="9525">
              <a:solidFill>
                <a:schemeClr val="tx1"/>
              </a:solidFill>
              <a:round/>
              <a:headEnd/>
              <a:tailEnd type="triangle" w="sm" len="med"/>
            </a:ln>
            <a:effectLst/>
          </p:spPr>
          <p:txBody>
            <a:bodyPr/>
            <a:lstStyle/>
            <a:p>
              <a:endParaRPr lang="zh-CN" altLang="en-US"/>
            </a:p>
          </p:txBody>
        </p:sp>
        <p:sp>
          <p:nvSpPr>
            <p:cNvPr id="964740" name="Line 132"/>
            <p:cNvSpPr>
              <a:spLocks noChangeShapeType="1"/>
            </p:cNvSpPr>
            <p:nvPr/>
          </p:nvSpPr>
          <p:spPr bwMode="auto">
            <a:xfrm rot="5400000">
              <a:off x="2953" y="3236"/>
              <a:ext cx="123" cy="0"/>
            </a:xfrm>
            <a:prstGeom prst="line">
              <a:avLst/>
            </a:prstGeom>
            <a:noFill/>
            <a:ln w="9525">
              <a:solidFill>
                <a:schemeClr val="tx1"/>
              </a:solidFill>
              <a:round/>
              <a:headEnd/>
              <a:tailEnd type="triangle" w="sm" len="med"/>
            </a:ln>
            <a:effectLst/>
          </p:spPr>
          <p:txBody>
            <a:bodyPr/>
            <a:lstStyle/>
            <a:p>
              <a:endParaRPr lang="zh-CN" altLang="en-US"/>
            </a:p>
          </p:txBody>
        </p:sp>
        <p:sp>
          <p:nvSpPr>
            <p:cNvPr id="964741" name="Line 133"/>
            <p:cNvSpPr>
              <a:spLocks noChangeShapeType="1"/>
            </p:cNvSpPr>
            <p:nvPr/>
          </p:nvSpPr>
          <p:spPr bwMode="auto">
            <a:xfrm rot="5400000">
              <a:off x="2954" y="2928"/>
              <a:ext cx="122" cy="0"/>
            </a:xfrm>
            <a:prstGeom prst="line">
              <a:avLst/>
            </a:prstGeom>
            <a:noFill/>
            <a:ln w="9525">
              <a:solidFill>
                <a:schemeClr val="tx1"/>
              </a:solidFill>
              <a:round/>
              <a:headEnd/>
              <a:tailEnd type="triangle" w="sm" len="med"/>
            </a:ln>
            <a:effectLst/>
          </p:spPr>
          <p:txBody>
            <a:bodyPr/>
            <a:lstStyle/>
            <a:p>
              <a:endParaRPr lang="zh-CN" altLang="en-US"/>
            </a:p>
          </p:txBody>
        </p:sp>
      </p:grpSp>
      <p:sp>
        <p:nvSpPr>
          <p:cNvPr id="964742" name="Text Box 134"/>
          <p:cNvSpPr txBox="1">
            <a:spLocks noChangeArrowheads="1"/>
          </p:cNvSpPr>
          <p:nvPr/>
        </p:nvSpPr>
        <p:spPr bwMode="auto">
          <a:xfrm>
            <a:off x="6354763" y="6113463"/>
            <a:ext cx="478016"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O</a:t>
            </a:r>
            <a:r>
              <a:rPr kumimoji="1" lang="en-US" altLang="zh-CN" sz="2000" baseline="-25000">
                <a:solidFill>
                  <a:srgbClr val="333399"/>
                </a:solidFill>
                <a:latin typeface="Arial" charset="0"/>
              </a:rPr>
              <a:t>1</a:t>
            </a:r>
          </a:p>
        </p:txBody>
      </p:sp>
      <p:grpSp>
        <p:nvGrpSpPr>
          <p:cNvPr id="964743" name="Group 135"/>
          <p:cNvGrpSpPr>
            <a:grpSpLocks/>
          </p:cNvGrpSpPr>
          <p:nvPr/>
        </p:nvGrpSpPr>
        <p:grpSpPr bwMode="auto">
          <a:xfrm>
            <a:off x="6823076" y="4894265"/>
            <a:ext cx="698330" cy="1609531"/>
            <a:chOff x="3357" y="2859"/>
            <a:chExt cx="452" cy="1080"/>
          </a:xfrm>
        </p:grpSpPr>
        <p:sp>
          <p:nvSpPr>
            <p:cNvPr id="964744" name="Rectangle 136"/>
            <p:cNvSpPr>
              <a:spLocks noChangeArrowheads="1"/>
            </p:cNvSpPr>
            <p:nvPr/>
          </p:nvSpPr>
          <p:spPr bwMode="auto">
            <a:xfrm rot="5400000" flipH="1">
              <a:off x="3361" y="3640"/>
              <a:ext cx="184" cy="96"/>
            </a:xfrm>
            <a:prstGeom prst="rect">
              <a:avLst/>
            </a:prstGeom>
            <a:solidFill>
              <a:schemeClr val="bg1"/>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745" name="Rectangle 137"/>
            <p:cNvSpPr>
              <a:spLocks noChangeArrowheads="1"/>
            </p:cNvSpPr>
            <p:nvPr/>
          </p:nvSpPr>
          <p:spPr bwMode="auto">
            <a:xfrm rot="5400000" flipH="1">
              <a:off x="3361" y="3301"/>
              <a:ext cx="184" cy="160"/>
            </a:xfrm>
            <a:prstGeom prst="rect">
              <a:avLst/>
            </a:prstGeom>
            <a:solidFill>
              <a:schemeClr val="bg1"/>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746" name="Rectangle 138"/>
            <p:cNvSpPr>
              <a:spLocks noChangeArrowheads="1"/>
            </p:cNvSpPr>
            <p:nvPr/>
          </p:nvSpPr>
          <p:spPr bwMode="auto">
            <a:xfrm rot="5400000" flipH="1">
              <a:off x="3360" y="2978"/>
              <a:ext cx="185" cy="192"/>
            </a:xfrm>
            <a:prstGeom prst="rect">
              <a:avLst/>
            </a:prstGeom>
            <a:solidFill>
              <a:srgbClr val="EAEAEA"/>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747" name="Line 139"/>
            <p:cNvSpPr>
              <a:spLocks noChangeShapeType="1"/>
            </p:cNvSpPr>
            <p:nvPr/>
          </p:nvSpPr>
          <p:spPr bwMode="auto">
            <a:xfrm rot="5400000" flipV="1">
              <a:off x="3389" y="3840"/>
              <a:ext cx="127" cy="0"/>
            </a:xfrm>
            <a:prstGeom prst="line">
              <a:avLst/>
            </a:prstGeom>
            <a:noFill/>
            <a:ln w="9525">
              <a:solidFill>
                <a:schemeClr val="tx1"/>
              </a:solidFill>
              <a:round/>
              <a:headEnd/>
              <a:tailEnd type="triangle" w="sm" len="med"/>
            </a:ln>
            <a:effectLst/>
          </p:spPr>
          <p:txBody>
            <a:bodyPr/>
            <a:lstStyle/>
            <a:p>
              <a:endParaRPr lang="zh-CN" altLang="en-US"/>
            </a:p>
          </p:txBody>
        </p:sp>
        <p:sp>
          <p:nvSpPr>
            <p:cNvPr id="964748" name="Line 140"/>
            <p:cNvSpPr>
              <a:spLocks noChangeShapeType="1"/>
            </p:cNvSpPr>
            <p:nvPr/>
          </p:nvSpPr>
          <p:spPr bwMode="auto">
            <a:xfrm rot="16200000" flipH="1">
              <a:off x="3391" y="3535"/>
              <a:ext cx="123" cy="0"/>
            </a:xfrm>
            <a:prstGeom prst="line">
              <a:avLst/>
            </a:prstGeom>
            <a:noFill/>
            <a:ln w="9525">
              <a:solidFill>
                <a:schemeClr val="tx1"/>
              </a:solidFill>
              <a:round/>
              <a:headEnd/>
              <a:tailEnd type="triangle" w="sm" len="med"/>
            </a:ln>
            <a:effectLst/>
          </p:spPr>
          <p:txBody>
            <a:bodyPr/>
            <a:lstStyle/>
            <a:p>
              <a:endParaRPr lang="zh-CN" altLang="en-US"/>
            </a:p>
          </p:txBody>
        </p:sp>
        <p:sp>
          <p:nvSpPr>
            <p:cNvPr id="964749" name="Line 141"/>
            <p:cNvSpPr>
              <a:spLocks noChangeShapeType="1"/>
            </p:cNvSpPr>
            <p:nvPr/>
          </p:nvSpPr>
          <p:spPr bwMode="auto">
            <a:xfrm rot="5400000">
              <a:off x="3391" y="3228"/>
              <a:ext cx="123" cy="0"/>
            </a:xfrm>
            <a:prstGeom prst="line">
              <a:avLst/>
            </a:prstGeom>
            <a:noFill/>
            <a:ln w="9525">
              <a:solidFill>
                <a:schemeClr val="tx1"/>
              </a:solidFill>
              <a:round/>
              <a:headEnd/>
              <a:tailEnd type="triangle" w="sm" len="med"/>
            </a:ln>
            <a:effectLst/>
          </p:spPr>
          <p:txBody>
            <a:bodyPr/>
            <a:lstStyle/>
            <a:p>
              <a:endParaRPr lang="zh-CN" altLang="en-US"/>
            </a:p>
          </p:txBody>
        </p:sp>
        <p:sp>
          <p:nvSpPr>
            <p:cNvPr id="964750" name="Line 142"/>
            <p:cNvSpPr>
              <a:spLocks noChangeShapeType="1"/>
            </p:cNvSpPr>
            <p:nvPr/>
          </p:nvSpPr>
          <p:spPr bwMode="auto">
            <a:xfrm rot="5400000">
              <a:off x="3392" y="2920"/>
              <a:ext cx="122" cy="0"/>
            </a:xfrm>
            <a:prstGeom prst="line">
              <a:avLst/>
            </a:prstGeom>
            <a:noFill/>
            <a:ln w="9525">
              <a:solidFill>
                <a:schemeClr val="tx1"/>
              </a:solidFill>
              <a:round/>
              <a:headEnd/>
              <a:tailEnd type="triangle" w="sm" len="med"/>
            </a:ln>
            <a:effectLst/>
          </p:spPr>
          <p:txBody>
            <a:bodyPr/>
            <a:lstStyle/>
            <a:p>
              <a:endParaRPr lang="zh-CN" altLang="en-US"/>
            </a:p>
          </p:txBody>
        </p:sp>
        <p:sp>
          <p:nvSpPr>
            <p:cNvPr id="964751" name="Text Box 143"/>
            <p:cNvSpPr txBox="1">
              <a:spLocks noChangeArrowheads="1"/>
            </p:cNvSpPr>
            <p:nvPr/>
          </p:nvSpPr>
          <p:spPr bwMode="auto">
            <a:xfrm>
              <a:off x="3500" y="3671"/>
              <a:ext cx="309" cy="268"/>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O</a:t>
              </a:r>
              <a:r>
                <a:rPr kumimoji="1" lang="en-US" altLang="zh-CN" sz="2000" baseline="-25000">
                  <a:solidFill>
                    <a:srgbClr val="333399"/>
                  </a:solidFill>
                  <a:latin typeface="Arial" charset="0"/>
                </a:rPr>
                <a:t>2</a:t>
              </a:r>
            </a:p>
          </p:txBody>
        </p:sp>
      </p:grpSp>
      <p:sp>
        <p:nvSpPr>
          <p:cNvPr id="964752" name="Rectangle 144"/>
          <p:cNvSpPr>
            <a:spLocks noChangeArrowheads="1"/>
          </p:cNvSpPr>
          <p:nvPr/>
        </p:nvSpPr>
        <p:spPr bwMode="auto">
          <a:xfrm rot="5400000" flipH="1">
            <a:off x="7505700" y="6054725"/>
            <a:ext cx="274638" cy="147638"/>
          </a:xfrm>
          <a:prstGeom prst="rect">
            <a:avLst/>
          </a:prstGeom>
          <a:solidFill>
            <a:schemeClr val="bg1"/>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753" name="Rectangle 145"/>
          <p:cNvSpPr>
            <a:spLocks noChangeArrowheads="1"/>
          </p:cNvSpPr>
          <p:nvPr/>
        </p:nvSpPr>
        <p:spPr bwMode="auto">
          <a:xfrm rot="5400000" flipH="1">
            <a:off x="7505701" y="5545138"/>
            <a:ext cx="274637" cy="249238"/>
          </a:xfrm>
          <a:prstGeom prst="rect">
            <a:avLst/>
          </a:prstGeom>
          <a:solidFill>
            <a:schemeClr val="bg1"/>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754" name="Rectangle 146"/>
          <p:cNvSpPr>
            <a:spLocks noChangeArrowheads="1"/>
          </p:cNvSpPr>
          <p:nvPr/>
        </p:nvSpPr>
        <p:spPr bwMode="auto">
          <a:xfrm rot="5400000" flipH="1">
            <a:off x="7505701" y="5064126"/>
            <a:ext cx="274637" cy="296862"/>
          </a:xfrm>
          <a:prstGeom prst="rect">
            <a:avLst/>
          </a:prstGeom>
          <a:solidFill>
            <a:srgbClr val="EAEAEA"/>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964755" name="Line 147"/>
          <p:cNvSpPr>
            <a:spLocks noChangeShapeType="1"/>
          </p:cNvSpPr>
          <p:nvPr/>
        </p:nvSpPr>
        <p:spPr bwMode="auto">
          <a:xfrm rot="5400000" flipV="1">
            <a:off x="7548563" y="6353175"/>
            <a:ext cx="190500" cy="0"/>
          </a:xfrm>
          <a:prstGeom prst="line">
            <a:avLst/>
          </a:prstGeom>
          <a:noFill/>
          <a:ln w="9525">
            <a:solidFill>
              <a:schemeClr val="tx1"/>
            </a:solidFill>
            <a:round/>
            <a:headEnd/>
            <a:tailEnd type="triangle" w="sm" len="med"/>
          </a:ln>
          <a:effectLst/>
        </p:spPr>
        <p:txBody>
          <a:bodyPr/>
          <a:lstStyle/>
          <a:p>
            <a:endParaRPr lang="zh-CN" altLang="en-US"/>
          </a:p>
        </p:txBody>
      </p:sp>
      <p:sp>
        <p:nvSpPr>
          <p:cNvPr id="964756" name="Line 148"/>
          <p:cNvSpPr>
            <a:spLocks noChangeShapeType="1"/>
          </p:cNvSpPr>
          <p:nvPr/>
        </p:nvSpPr>
        <p:spPr bwMode="auto">
          <a:xfrm rot="16200000" flipH="1">
            <a:off x="7551738" y="5899150"/>
            <a:ext cx="184150" cy="0"/>
          </a:xfrm>
          <a:prstGeom prst="line">
            <a:avLst/>
          </a:prstGeom>
          <a:noFill/>
          <a:ln w="9525">
            <a:solidFill>
              <a:schemeClr val="tx1"/>
            </a:solidFill>
            <a:round/>
            <a:headEnd/>
            <a:tailEnd type="triangle" w="sm" len="med"/>
          </a:ln>
          <a:effectLst/>
        </p:spPr>
        <p:txBody>
          <a:bodyPr/>
          <a:lstStyle/>
          <a:p>
            <a:endParaRPr lang="zh-CN" altLang="en-US"/>
          </a:p>
        </p:txBody>
      </p:sp>
      <p:sp>
        <p:nvSpPr>
          <p:cNvPr id="964757" name="Line 149"/>
          <p:cNvSpPr>
            <a:spLocks noChangeShapeType="1"/>
          </p:cNvSpPr>
          <p:nvPr/>
        </p:nvSpPr>
        <p:spPr bwMode="auto">
          <a:xfrm rot="5400000">
            <a:off x="7552532" y="5441157"/>
            <a:ext cx="182563" cy="0"/>
          </a:xfrm>
          <a:prstGeom prst="line">
            <a:avLst/>
          </a:prstGeom>
          <a:noFill/>
          <a:ln w="9525">
            <a:solidFill>
              <a:schemeClr val="tx1"/>
            </a:solidFill>
            <a:round/>
            <a:headEnd/>
            <a:tailEnd type="triangle" w="sm" len="med"/>
          </a:ln>
          <a:effectLst/>
        </p:spPr>
        <p:txBody>
          <a:bodyPr/>
          <a:lstStyle/>
          <a:p>
            <a:endParaRPr lang="zh-CN" altLang="en-US"/>
          </a:p>
        </p:txBody>
      </p:sp>
      <p:sp>
        <p:nvSpPr>
          <p:cNvPr id="964758" name="Line 150"/>
          <p:cNvSpPr>
            <a:spLocks noChangeShapeType="1"/>
          </p:cNvSpPr>
          <p:nvPr/>
        </p:nvSpPr>
        <p:spPr bwMode="auto">
          <a:xfrm rot="5400000">
            <a:off x="7553326" y="4984751"/>
            <a:ext cx="180975" cy="0"/>
          </a:xfrm>
          <a:prstGeom prst="line">
            <a:avLst/>
          </a:prstGeom>
          <a:noFill/>
          <a:ln w="9525">
            <a:solidFill>
              <a:schemeClr val="tx1"/>
            </a:solidFill>
            <a:round/>
            <a:headEnd/>
            <a:tailEnd type="triangle" w="sm" len="med"/>
          </a:ln>
          <a:effectLst/>
        </p:spPr>
        <p:txBody>
          <a:bodyPr/>
          <a:lstStyle/>
          <a:p>
            <a:endParaRPr lang="zh-CN" altLang="en-US"/>
          </a:p>
        </p:txBody>
      </p:sp>
      <p:sp>
        <p:nvSpPr>
          <p:cNvPr id="964759" name="Text Box 151"/>
          <p:cNvSpPr txBox="1">
            <a:spLocks noChangeArrowheads="1"/>
          </p:cNvSpPr>
          <p:nvPr/>
        </p:nvSpPr>
        <p:spPr bwMode="auto">
          <a:xfrm>
            <a:off x="7750175" y="6113463"/>
            <a:ext cx="478016"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O</a:t>
            </a:r>
            <a:r>
              <a:rPr kumimoji="1" lang="en-US" altLang="zh-CN" sz="2000" baseline="-25000">
                <a:solidFill>
                  <a:srgbClr val="333399"/>
                </a:solidFill>
                <a:latin typeface="Arial" charset="0"/>
              </a:rPr>
              <a:t>3</a:t>
            </a:r>
          </a:p>
        </p:txBody>
      </p:sp>
      <p:sp>
        <p:nvSpPr>
          <p:cNvPr id="964760" name="Freeform 152"/>
          <p:cNvSpPr>
            <a:spLocks/>
          </p:cNvSpPr>
          <p:nvPr/>
        </p:nvSpPr>
        <p:spPr bwMode="auto">
          <a:xfrm>
            <a:off x="4600575" y="3324226"/>
            <a:ext cx="2598738" cy="2735263"/>
          </a:xfrm>
          <a:custGeom>
            <a:avLst/>
            <a:gdLst/>
            <a:ahLst/>
            <a:cxnLst>
              <a:cxn ang="0">
                <a:pos x="0" y="0"/>
              </a:cxn>
              <a:cxn ang="0">
                <a:pos x="1680" y="6"/>
              </a:cxn>
              <a:cxn ang="0">
                <a:pos x="1680" y="1836"/>
              </a:cxn>
            </a:cxnLst>
            <a:rect l="0" t="0" r="r" b="b"/>
            <a:pathLst>
              <a:path w="1680" h="1836">
                <a:moveTo>
                  <a:pt x="0" y="0"/>
                </a:moveTo>
                <a:lnTo>
                  <a:pt x="1680" y="6"/>
                </a:lnTo>
                <a:lnTo>
                  <a:pt x="1680" y="1836"/>
                </a:lnTo>
              </a:path>
            </a:pathLst>
          </a:custGeom>
          <a:noFill/>
          <a:ln w="76200" cmpd="sng">
            <a:solidFill>
              <a:schemeClr val="folHlink"/>
            </a:solidFill>
            <a:round/>
            <a:headEnd type="none" w="med" len="med"/>
            <a:tailEnd type="triangle" w="med" len="lg"/>
          </a:ln>
          <a:effectLst/>
        </p:spPr>
        <p:txBody>
          <a:bodyPr/>
          <a:lstStyle/>
          <a:p>
            <a:endParaRPr lang="zh-CN" altLang="en-US"/>
          </a:p>
        </p:txBody>
      </p:sp>
      <p:sp>
        <p:nvSpPr>
          <p:cNvPr id="964761" name="Text Box 153"/>
          <p:cNvSpPr txBox="1">
            <a:spLocks noChangeArrowheads="1"/>
          </p:cNvSpPr>
          <p:nvPr/>
        </p:nvSpPr>
        <p:spPr bwMode="auto">
          <a:xfrm>
            <a:off x="2711451" y="2751139"/>
            <a:ext cx="1833563"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(a) </a:t>
            </a:r>
            <a:r>
              <a:rPr kumimoji="1" lang="zh-CN" altLang="en-US" sz="2000">
                <a:solidFill>
                  <a:srgbClr val="333399"/>
                </a:solidFill>
                <a:latin typeface="Arial" charset="0"/>
              </a:rPr>
              <a:t>通过存储器</a:t>
            </a:r>
          </a:p>
        </p:txBody>
      </p:sp>
      <p:sp>
        <p:nvSpPr>
          <p:cNvPr id="964762" name="Text Box 154"/>
          <p:cNvSpPr txBox="1">
            <a:spLocks noChangeArrowheads="1"/>
          </p:cNvSpPr>
          <p:nvPr/>
        </p:nvSpPr>
        <p:spPr bwMode="auto">
          <a:xfrm>
            <a:off x="3302001" y="5516564"/>
            <a:ext cx="207327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(c) </a:t>
            </a:r>
            <a:r>
              <a:rPr kumimoji="1" lang="zh-CN" altLang="en-US" sz="2000">
                <a:solidFill>
                  <a:srgbClr val="333399"/>
                </a:solidFill>
                <a:latin typeface="Arial" charset="0"/>
              </a:rPr>
              <a:t>通过互连网络</a:t>
            </a:r>
          </a:p>
        </p:txBody>
      </p:sp>
      <p:sp>
        <p:nvSpPr>
          <p:cNvPr id="964763" name="Text Box 155"/>
          <p:cNvSpPr txBox="1">
            <a:spLocks noChangeArrowheads="1"/>
          </p:cNvSpPr>
          <p:nvPr/>
        </p:nvSpPr>
        <p:spPr bwMode="auto">
          <a:xfrm>
            <a:off x="7608888" y="2749551"/>
            <a:ext cx="157956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(b) </a:t>
            </a:r>
            <a:r>
              <a:rPr kumimoji="1" lang="zh-CN" altLang="en-US" sz="2000">
                <a:solidFill>
                  <a:srgbClr val="333399"/>
                </a:solidFill>
                <a:latin typeface="Arial" charset="0"/>
              </a:rPr>
              <a:t>通过总线</a:t>
            </a:r>
          </a:p>
        </p:txBody>
      </p:sp>
      <p:sp>
        <p:nvSpPr>
          <p:cNvPr id="964764" name="Line 156"/>
          <p:cNvSpPr>
            <a:spLocks noChangeShapeType="1"/>
          </p:cNvSpPr>
          <p:nvPr/>
        </p:nvSpPr>
        <p:spPr bwMode="auto">
          <a:xfrm>
            <a:off x="5937250" y="3548063"/>
            <a:ext cx="1708150" cy="0"/>
          </a:xfrm>
          <a:prstGeom prst="line">
            <a:avLst/>
          </a:prstGeom>
          <a:noFill/>
          <a:ln w="28575">
            <a:solidFill>
              <a:schemeClr val="tx1"/>
            </a:solidFill>
            <a:round/>
            <a:headEnd/>
            <a:tailEnd/>
          </a:ln>
          <a:effectLst/>
        </p:spPr>
        <p:txBody>
          <a:bodyPr/>
          <a:lstStyle/>
          <a:p>
            <a:endParaRPr lang="zh-CN" altLang="en-US"/>
          </a:p>
        </p:txBody>
      </p:sp>
      <p:sp>
        <p:nvSpPr>
          <p:cNvPr id="964765" name="Line 157"/>
          <p:cNvSpPr>
            <a:spLocks noChangeShapeType="1"/>
          </p:cNvSpPr>
          <p:nvPr/>
        </p:nvSpPr>
        <p:spPr bwMode="auto">
          <a:xfrm>
            <a:off x="5937250" y="4119563"/>
            <a:ext cx="1708150" cy="0"/>
          </a:xfrm>
          <a:prstGeom prst="line">
            <a:avLst/>
          </a:prstGeom>
          <a:noFill/>
          <a:ln w="28575">
            <a:solidFill>
              <a:schemeClr val="tx1"/>
            </a:solidFill>
            <a:round/>
            <a:headEnd/>
            <a:tailEnd/>
          </a:ln>
          <a:effectLst/>
        </p:spPr>
        <p:txBody>
          <a:bodyPr/>
          <a:lstStyle/>
          <a:p>
            <a:endParaRPr lang="zh-CN" altLang="en-US"/>
          </a:p>
        </p:txBody>
      </p:sp>
      <p:sp>
        <p:nvSpPr>
          <p:cNvPr id="964766" name="Line 158"/>
          <p:cNvSpPr>
            <a:spLocks noChangeShapeType="1"/>
          </p:cNvSpPr>
          <p:nvPr/>
        </p:nvSpPr>
        <p:spPr bwMode="auto">
          <a:xfrm>
            <a:off x="5937250" y="4692650"/>
            <a:ext cx="1708150" cy="0"/>
          </a:xfrm>
          <a:prstGeom prst="line">
            <a:avLst/>
          </a:prstGeom>
          <a:noFill/>
          <a:ln w="28575">
            <a:solidFill>
              <a:schemeClr val="tx1"/>
            </a:solidFill>
            <a:round/>
            <a:headEnd/>
            <a:tailEnd/>
          </a:ln>
          <a:effectLst/>
        </p:spPr>
        <p:txBody>
          <a:bodyPr/>
          <a:lstStyle/>
          <a:p>
            <a:endParaRPr lang="zh-CN" altLang="en-US"/>
          </a:p>
        </p:txBody>
      </p:sp>
      <p:sp>
        <p:nvSpPr>
          <p:cNvPr id="964767" name="Line 159"/>
          <p:cNvSpPr>
            <a:spLocks noChangeShapeType="1"/>
          </p:cNvSpPr>
          <p:nvPr/>
        </p:nvSpPr>
        <p:spPr bwMode="auto">
          <a:xfrm rot="-5400000">
            <a:off x="5664994" y="4191794"/>
            <a:ext cx="1287462" cy="0"/>
          </a:xfrm>
          <a:prstGeom prst="line">
            <a:avLst/>
          </a:prstGeom>
          <a:noFill/>
          <a:ln w="28575">
            <a:solidFill>
              <a:schemeClr val="tx1"/>
            </a:solidFill>
            <a:round/>
            <a:headEnd/>
            <a:tailEnd/>
          </a:ln>
          <a:effectLst/>
        </p:spPr>
        <p:txBody>
          <a:bodyPr/>
          <a:lstStyle/>
          <a:p>
            <a:endParaRPr lang="zh-CN" altLang="en-US"/>
          </a:p>
        </p:txBody>
      </p:sp>
      <p:sp>
        <p:nvSpPr>
          <p:cNvPr id="964768" name="Line 160"/>
          <p:cNvSpPr>
            <a:spLocks noChangeShapeType="1"/>
          </p:cNvSpPr>
          <p:nvPr/>
        </p:nvSpPr>
        <p:spPr bwMode="auto">
          <a:xfrm rot="-5400000">
            <a:off x="6333332" y="4191794"/>
            <a:ext cx="1287462" cy="0"/>
          </a:xfrm>
          <a:prstGeom prst="line">
            <a:avLst/>
          </a:prstGeom>
          <a:noFill/>
          <a:ln w="28575">
            <a:solidFill>
              <a:schemeClr val="tx1"/>
            </a:solidFill>
            <a:round/>
            <a:headEnd/>
            <a:tailEnd/>
          </a:ln>
          <a:effectLst/>
        </p:spPr>
        <p:txBody>
          <a:bodyPr/>
          <a:lstStyle/>
          <a:p>
            <a:endParaRPr lang="zh-CN" altLang="en-US"/>
          </a:p>
        </p:txBody>
      </p:sp>
      <p:sp>
        <p:nvSpPr>
          <p:cNvPr id="964769" name="Line 161"/>
          <p:cNvSpPr>
            <a:spLocks noChangeShapeType="1"/>
          </p:cNvSpPr>
          <p:nvPr/>
        </p:nvSpPr>
        <p:spPr bwMode="auto">
          <a:xfrm rot="-5400000">
            <a:off x="7001669" y="4191794"/>
            <a:ext cx="1287462" cy="0"/>
          </a:xfrm>
          <a:prstGeom prst="line">
            <a:avLst/>
          </a:prstGeom>
          <a:noFill/>
          <a:ln w="28575">
            <a:solidFill>
              <a:schemeClr val="tx1"/>
            </a:solidFill>
            <a:round/>
            <a:headEnd/>
            <a:tailEnd/>
          </a:ln>
          <a:effectLst/>
        </p:spPr>
        <p:txBody>
          <a:bodyPr/>
          <a:lstStyle/>
          <a:p>
            <a:endParaRPr lang="zh-CN" altLang="en-US"/>
          </a:p>
        </p:txBody>
      </p:sp>
      <p:sp>
        <p:nvSpPr>
          <p:cNvPr id="964770" name="Oval 162"/>
          <p:cNvSpPr>
            <a:spLocks noChangeArrowheads="1"/>
          </p:cNvSpPr>
          <p:nvPr/>
        </p:nvSpPr>
        <p:spPr bwMode="auto">
          <a:xfrm>
            <a:off x="7578725" y="4060826"/>
            <a:ext cx="122238" cy="11747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964771" name="Oval 163"/>
          <p:cNvSpPr>
            <a:spLocks noChangeArrowheads="1"/>
          </p:cNvSpPr>
          <p:nvPr/>
        </p:nvSpPr>
        <p:spPr bwMode="auto">
          <a:xfrm>
            <a:off x="7578725" y="4633914"/>
            <a:ext cx="122238" cy="11747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964772" name="Oval 164"/>
          <p:cNvSpPr>
            <a:spLocks noChangeArrowheads="1"/>
          </p:cNvSpPr>
          <p:nvPr/>
        </p:nvSpPr>
        <p:spPr bwMode="auto">
          <a:xfrm>
            <a:off x="7578725" y="3494089"/>
            <a:ext cx="122238" cy="115887"/>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964773" name="Oval 165"/>
          <p:cNvSpPr>
            <a:spLocks noChangeArrowheads="1"/>
          </p:cNvSpPr>
          <p:nvPr/>
        </p:nvSpPr>
        <p:spPr bwMode="auto">
          <a:xfrm>
            <a:off x="6910389" y="4633914"/>
            <a:ext cx="122237" cy="11747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964774" name="Oval 166"/>
          <p:cNvSpPr>
            <a:spLocks noChangeArrowheads="1"/>
          </p:cNvSpPr>
          <p:nvPr/>
        </p:nvSpPr>
        <p:spPr bwMode="auto">
          <a:xfrm>
            <a:off x="6910389" y="4060826"/>
            <a:ext cx="122237" cy="11747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964775" name="Oval 167"/>
          <p:cNvSpPr>
            <a:spLocks noChangeArrowheads="1"/>
          </p:cNvSpPr>
          <p:nvPr/>
        </p:nvSpPr>
        <p:spPr bwMode="auto">
          <a:xfrm>
            <a:off x="6910389" y="3494089"/>
            <a:ext cx="122237" cy="115887"/>
          </a:xfrm>
          <a:prstGeom prst="ellipse">
            <a:avLst/>
          </a:prstGeom>
          <a:solidFill>
            <a:schemeClr val="hlink"/>
          </a:solidFill>
          <a:ln w="9525">
            <a:solidFill>
              <a:schemeClr val="hlink"/>
            </a:solidFill>
            <a:round/>
            <a:headEnd/>
            <a:tailEnd/>
          </a:ln>
          <a:effectLst/>
        </p:spPr>
        <p:txBody>
          <a:bodyPr wrap="none" anchor="ctr"/>
          <a:lstStyle/>
          <a:p>
            <a:endParaRPr lang="zh-CN" altLang="en-US"/>
          </a:p>
        </p:txBody>
      </p:sp>
      <p:sp>
        <p:nvSpPr>
          <p:cNvPr id="964776" name="Oval 168"/>
          <p:cNvSpPr>
            <a:spLocks noChangeArrowheads="1"/>
          </p:cNvSpPr>
          <p:nvPr/>
        </p:nvSpPr>
        <p:spPr bwMode="auto">
          <a:xfrm>
            <a:off x="6242050" y="4633914"/>
            <a:ext cx="122238" cy="11747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964777" name="Oval 169"/>
          <p:cNvSpPr>
            <a:spLocks noChangeArrowheads="1"/>
          </p:cNvSpPr>
          <p:nvPr/>
        </p:nvSpPr>
        <p:spPr bwMode="auto">
          <a:xfrm>
            <a:off x="6242050" y="4060826"/>
            <a:ext cx="122238" cy="11747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964778" name="Oval 170"/>
          <p:cNvSpPr>
            <a:spLocks noChangeArrowheads="1"/>
          </p:cNvSpPr>
          <p:nvPr/>
        </p:nvSpPr>
        <p:spPr bwMode="auto">
          <a:xfrm>
            <a:off x="6242050" y="3494089"/>
            <a:ext cx="122238" cy="115887"/>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964779" name="Text Box 171"/>
          <p:cNvSpPr txBox="1">
            <a:spLocks noChangeArrowheads="1"/>
          </p:cNvSpPr>
          <p:nvPr/>
        </p:nvSpPr>
        <p:spPr bwMode="auto">
          <a:xfrm>
            <a:off x="8980489" y="568325"/>
            <a:ext cx="697627" cy="400110"/>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总线</a:t>
            </a:r>
          </a:p>
        </p:txBody>
      </p:sp>
      <p:sp>
        <p:nvSpPr>
          <p:cNvPr id="964780" name="Line 172"/>
          <p:cNvSpPr>
            <a:spLocks noChangeShapeType="1"/>
          </p:cNvSpPr>
          <p:nvPr/>
        </p:nvSpPr>
        <p:spPr bwMode="auto">
          <a:xfrm flipV="1">
            <a:off x="8534401" y="833439"/>
            <a:ext cx="557213" cy="14287"/>
          </a:xfrm>
          <a:prstGeom prst="line">
            <a:avLst/>
          </a:prstGeom>
          <a:noFill/>
          <a:ln w="9525">
            <a:solidFill>
              <a:schemeClr val="tx1"/>
            </a:solidFill>
            <a:round/>
            <a:headEnd/>
            <a:tailEnd/>
          </a:ln>
          <a:effectLst/>
        </p:spPr>
        <p:txBody>
          <a:bodyPr/>
          <a:lstStyle/>
          <a:p>
            <a:endParaRPr lang="zh-CN" altLang="en-US"/>
          </a:p>
        </p:txBody>
      </p:sp>
      <p:sp>
        <p:nvSpPr>
          <p:cNvPr id="964781" name="Text Box 173"/>
          <p:cNvSpPr txBox="1">
            <a:spLocks noChangeArrowheads="1"/>
          </p:cNvSpPr>
          <p:nvPr/>
        </p:nvSpPr>
        <p:spPr bwMode="auto">
          <a:xfrm>
            <a:off x="8569325" y="3308351"/>
            <a:ext cx="1200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互连网络</a:t>
            </a:r>
          </a:p>
        </p:txBody>
      </p:sp>
      <p:sp>
        <p:nvSpPr>
          <p:cNvPr id="964782" name="Line 174"/>
          <p:cNvSpPr>
            <a:spLocks noChangeShapeType="1"/>
          </p:cNvSpPr>
          <p:nvPr/>
        </p:nvSpPr>
        <p:spPr bwMode="auto">
          <a:xfrm flipV="1">
            <a:off x="7496176" y="3519489"/>
            <a:ext cx="1152525" cy="331787"/>
          </a:xfrm>
          <a:prstGeom prst="line">
            <a:avLst/>
          </a:prstGeom>
          <a:noFill/>
          <a:ln w="9525">
            <a:solidFill>
              <a:schemeClr val="tx1"/>
            </a:solidFill>
            <a:round/>
            <a:headEnd/>
            <a:tailEnd/>
          </a:ln>
          <a:effectLst/>
        </p:spPr>
        <p:txBody>
          <a:bodyPr/>
          <a:lstStyle/>
          <a:p>
            <a:endParaRPr lang="zh-CN" altLang="en-US"/>
          </a:p>
        </p:txBody>
      </p:sp>
      <p:sp>
        <p:nvSpPr>
          <p:cNvPr id="964783" name="Text Box 175"/>
          <p:cNvSpPr txBox="1">
            <a:spLocks noChangeArrowheads="1"/>
          </p:cNvSpPr>
          <p:nvPr/>
        </p:nvSpPr>
        <p:spPr bwMode="auto">
          <a:xfrm>
            <a:off x="10007601" y="2024064"/>
            <a:ext cx="474663"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O</a:t>
            </a:r>
            <a:r>
              <a:rPr kumimoji="1" lang="en-US" altLang="zh-CN" sz="2000" baseline="-25000">
                <a:solidFill>
                  <a:srgbClr val="333399"/>
                </a:solidFill>
                <a:latin typeface="Arial" charset="0"/>
              </a:rPr>
              <a:t>3</a:t>
            </a:r>
          </a:p>
        </p:txBody>
      </p:sp>
      <p:sp>
        <p:nvSpPr>
          <p:cNvPr id="964784" name="Text Box 176"/>
          <p:cNvSpPr txBox="1">
            <a:spLocks noChangeArrowheads="1"/>
          </p:cNvSpPr>
          <p:nvPr/>
        </p:nvSpPr>
        <p:spPr bwMode="auto">
          <a:xfrm>
            <a:off x="5508625" y="2024063"/>
            <a:ext cx="478016"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O</a:t>
            </a:r>
            <a:r>
              <a:rPr kumimoji="1" lang="en-US" altLang="zh-CN" sz="2000" baseline="-25000">
                <a:solidFill>
                  <a:srgbClr val="333399"/>
                </a:solidFill>
                <a:latin typeface="Arial" charset="0"/>
              </a:rPr>
              <a:t>3</a:t>
            </a:r>
          </a:p>
        </p:txBody>
      </p:sp>
      <p:sp>
        <p:nvSpPr>
          <p:cNvPr id="964785" name="Freeform 177"/>
          <p:cNvSpPr>
            <a:spLocks/>
          </p:cNvSpPr>
          <p:nvPr/>
        </p:nvSpPr>
        <p:spPr bwMode="auto">
          <a:xfrm>
            <a:off x="1631950" y="1196976"/>
            <a:ext cx="4032250" cy="576263"/>
          </a:xfrm>
          <a:custGeom>
            <a:avLst/>
            <a:gdLst/>
            <a:ahLst/>
            <a:cxnLst>
              <a:cxn ang="0">
                <a:pos x="0" y="0"/>
              </a:cxn>
              <a:cxn ang="0">
                <a:pos x="1134" y="0"/>
              </a:cxn>
              <a:cxn ang="0">
                <a:pos x="1587" y="363"/>
              </a:cxn>
              <a:cxn ang="0">
                <a:pos x="2540" y="363"/>
              </a:cxn>
            </a:cxnLst>
            <a:rect l="0" t="0" r="r" b="b"/>
            <a:pathLst>
              <a:path w="2540" h="363">
                <a:moveTo>
                  <a:pt x="0" y="0"/>
                </a:moveTo>
                <a:lnTo>
                  <a:pt x="1134" y="0"/>
                </a:lnTo>
                <a:lnTo>
                  <a:pt x="1587" y="363"/>
                </a:lnTo>
                <a:lnTo>
                  <a:pt x="2540" y="363"/>
                </a:lnTo>
              </a:path>
            </a:pathLst>
          </a:custGeom>
          <a:noFill/>
          <a:ln w="76200" cmpd="sng">
            <a:solidFill>
              <a:srgbClr val="FF0000">
                <a:alpha val="50999"/>
              </a:srgbClr>
            </a:solidFill>
            <a:round/>
            <a:headEnd type="none" w="med" len="med"/>
            <a:tailEnd type="triangle" w="med" len="lg"/>
          </a:ln>
          <a:effectLst/>
        </p:spPr>
        <p:txBody>
          <a:bodyPr/>
          <a:lstStyle/>
          <a:p>
            <a:endParaRPr lang="zh-CN" altLang="en-US"/>
          </a:p>
        </p:txBody>
      </p:sp>
      <p:sp>
        <p:nvSpPr>
          <p:cNvPr id="964786" name="Freeform 178"/>
          <p:cNvSpPr>
            <a:spLocks/>
          </p:cNvSpPr>
          <p:nvPr/>
        </p:nvSpPr>
        <p:spPr bwMode="auto">
          <a:xfrm>
            <a:off x="6959600" y="1196976"/>
            <a:ext cx="3240088" cy="576263"/>
          </a:xfrm>
          <a:custGeom>
            <a:avLst/>
            <a:gdLst/>
            <a:ahLst/>
            <a:cxnLst>
              <a:cxn ang="0">
                <a:pos x="0" y="0"/>
              </a:cxn>
              <a:cxn ang="0">
                <a:pos x="998" y="0"/>
              </a:cxn>
              <a:cxn ang="0">
                <a:pos x="998" y="363"/>
              </a:cxn>
              <a:cxn ang="0">
                <a:pos x="2041" y="363"/>
              </a:cxn>
            </a:cxnLst>
            <a:rect l="0" t="0" r="r" b="b"/>
            <a:pathLst>
              <a:path w="2041" h="363">
                <a:moveTo>
                  <a:pt x="0" y="0"/>
                </a:moveTo>
                <a:lnTo>
                  <a:pt x="998" y="0"/>
                </a:lnTo>
                <a:lnTo>
                  <a:pt x="998" y="363"/>
                </a:lnTo>
                <a:lnTo>
                  <a:pt x="2041" y="363"/>
                </a:lnTo>
              </a:path>
            </a:pathLst>
          </a:custGeom>
          <a:noFill/>
          <a:ln w="76200" cmpd="sng">
            <a:solidFill>
              <a:srgbClr val="FF0000">
                <a:alpha val="50000"/>
              </a:srgbClr>
            </a:solidFill>
            <a:round/>
            <a:headEnd type="none" w="med" len="med"/>
            <a:tailEnd type="triangle" w="med" len="lg"/>
          </a:ln>
          <a:effectLst/>
        </p:spPr>
        <p:txBody>
          <a:bodyPr/>
          <a:lstStyle/>
          <a:p>
            <a:endParaRPr lang="zh-CN" altLang="en-US"/>
          </a:p>
        </p:txBody>
      </p:sp>
      <p:sp>
        <p:nvSpPr>
          <p:cNvPr id="964787" name="Line 179"/>
          <p:cNvSpPr>
            <a:spLocks noChangeShapeType="1"/>
          </p:cNvSpPr>
          <p:nvPr/>
        </p:nvSpPr>
        <p:spPr bwMode="auto">
          <a:xfrm>
            <a:off x="4224338" y="3536951"/>
            <a:ext cx="2735262" cy="36513"/>
          </a:xfrm>
          <a:prstGeom prst="line">
            <a:avLst/>
          </a:prstGeom>
          <a:noFill/>
          <a:ln w="76200">
            <a:solidFill>
              <a:srgbClr val="FF0000">
                <a:alpha val="50000"/>
              </a:srgbClr>
            </a:solidFill>
            <a:round/>
            <a:headEnd/>
            <a:tailEnd type="triangle" w="med" len="lg"/>
          </a:ln>
          <a:effectLst/>
        </p:spPr>
        <p:txBody>
          <a:bodyPr/>
          <a:lstStyle/>
          <a:p>
            <a:endParaRPr lang="zh-CN" altLang="en-US"/>
          </a:p>
        </p:txBody>
      </p:sp>
      <p:sp>
        <p:nvSpPr>
          <p:cNvPr id="964788" name="Line 180"/>
          <p:cNvSpPr>
            <a:spLocks noChangeShapeType="1"/>
          </p:cNvSpPr>
          <p:nvPr/>
        </p:nvSpPr>
        <p:spPr bwMode="auto">
          <a:xfrm rot="16200000" flipH="1">
            <a:off x="5623720" y="4955382"/>
            <a:ext cx="2735262" cy="34925"/>
          </a:xfrm>
          <a:prstGeom prst="line">
            <a:avLst/>
          </a:prstGeom>
          <a:noFill/>
          <a:ln w="76200">
            <a:solidFill>
              <a:srgbClr val="FF0000">
                <a:alpha val="50000"/>
              </a:srgbClr>
            </a:solidFill>
            <a:round/>
            <a:headEnd/>
            <a:tailEnd type="triangle" w="med" len="lg"/>
          </a:ln>
          <a:effectLst/>
        </p:spPr>
        <p:txBody>
          <a:bodyPr/>
          <a:lstStyle/>
          <a:p>
            <a:endParaRPr lang="zh-CN" altLang="en-US"/>
          </a:p>
        </p:txBody>
      </p:sp>
      <p:sp>
        <p:nvSpPr>
          <p:cNvPr id="183" name="灯片编号占位符 182"/>
          <p:cNvSpPr>
            <a:spLocks noGrp="1"/>
          </p:cNvSpPr>
          <p:nvPr>
            <p:ph type="sldNum" sz="quarter" idx="12"/>
          </p:nvPr>
        </p:nvSpPr>
        <p:spPr/>
        <p:txBody>
          <a:bodyPr/>
          <a:lstStyle/>
          <a:p>
            <a:fld id="{E4E48599-B357-448A-84B1-94919B60A458}" type="slidenum">
              <a:rPr lang="en-US" altLang="zh-CN" smtClean="0"/>
              <a:pPr/>
              <a:t>201</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3000" fill="hold" grpId="0" nodeType="clickEffect">
                                  <p:stCondLst>
                                    <p:cond delay="0"/>
                                  </p:stCondLst>
                                  <p:childTnLst>
                                    <p:anim calcmode="discrete" valueType="str">
                                      <p:cBhvr>
                                        <p:cTn id="6" dur="1000" fill="hold"/>
                                        <p:tgtEl>
                                          <p:spTgt spid="964761"/>
                                        </p:tgtEl>
                                        <p:attrNameLst>
                                          <p:attrName>style.visibility</p:attrName>
                                        </p:attrNameLst>
                                      </p:cBhvr>
                                      <p:tavLst>
                                        <p:tav tm="0">
                                          <p:val>
                                            <p:strVal val="hidden"/>
                                          </p:val>
                                        </p:tav>
                                        <p:tav tm="50000">
                                          <p:val>
                                            <p:strVal val="visible"/>
                                          </p:val>
                                        </p:tav>
                                      </p:tavLst>
                                    </p:anim>
                                  </p:childTnLst>
                                </p:cTn>
                              </p:par>
                            </p:childTnLst>
                          </p:cTn>
                        </p:par>
                        <p:par>
                          <p:cTn id="7" fill="hold">
                            <p:stCondLst>
                              <p:cond delay="3000"/>
                            </p:stCondLst>
                            <p:childTnLst>
                              <p:par>
                                <p:cTn id="8" presetID="22" presetClass="entr" presetSubtype="8" fill="hold" grpId="0" nodeType="afterEffect">
                                  <p:stCondLst>
                                    <p:cond delay="0"/>
                                  </p:stCondLst>
                                  <p:childTnLst>
                                    <p:set>
                                      <p:cBhvr>
                                        <p:cTn id="9" dur="1" fill="hold">
                                          <p:stCondLst>
                                            <p:cond delay="0"/>
                                          </p:stCondLst>
                                        </p:cTn>
                                        <p:tgtEl>
                                          <p:spTgt spid="964785"/>
                                        </p:tgtEl>
                                        <p:attrNameLst>
                                          <p:attrName>style.visibility</p:attrName>
                                        </p:attrNameLst>
                                      </p:cBhvr>
                                      <p:to>
                                        <p:strVal val="visible"/>
                                      </p:to>
                                    </p:set>
                                    <p:animEffect transition="in" filter="wipe(left)">
                                      <p:cBhvr>
                                        <p:cTn id="10" dur="2000"/>
                                        <p:tgtEl>
                                          <p:spTgt spid="964785"/>
                                        </p:tgtEl>
                                      </p:cBhvr>
                                    </p:animEffect>
                                  </p:childTnLst>
                                </p:cTn>
                              </p:par>
                            </p:childTnLst>
                          </p:cTn>
                        </p:par>
                        <p:par>
                          <p:cTn id="11" fill="hold">
                            <p:stCondLst>
                              <p:cond delay="5000"/>
                            </p:stCondLst>
                            <p:childTnLst>
                              <p:par>
                                <p:cTn id="12" presetID="10" presetClass="exit" presetSubtype="0" fill="hold" grpId="1" nodeType="afterEffect">
                                  <p:stCondLst>
                                    <p:cond delay="0"/>
                                  </p:stCondLst>
                                  <p:childTnLst>
                                    <p:animEffect transition="out" filter="fade">
                                      <p:cBhvr>
                                        <p:cTn id="13" dur="2000"/>
                                        <p:tgtEl>
                                          <p:spTgt spid="964785"/>
                                        </p:tgtEl>
                                      </p:cBhvr>
                                    </p:animEffect>
                                    <p:set>
                                      <p:cBhvr>
                                        <p:cTn id="14" dur="1" fill="hold">
                                          <p:stCondLst>
                                            <p:cond delay="1999"/>
                                          </p:stCondLst>
                                        </p:cTn>
                                        <p:tgtEl>
                                          <p:spTgt spid="96478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5" presetClass="emph" presetSubtype="0" repeatCount="3000" fill="hold" grpId="0" nodeType="clickEffect">
                                  <p:stCondLst>
                                    <p:cond delay="0"/>
                                  </p:stCondLst>
                                  <p:childTnLst>
                                    <p:anim calcmode="discrete" valueType="str">
                                      <p:cBhvr>
                                        <p:cTn id="18" dur="1000" fill="hold"/>
                                        <p:tgtEl>
                                          <p:spTgt spid="964763"/>
                                        </p:tgtEl>
                                        <p:attrNameLst>
                                          <p:attrName>style.visibility</p:attrName>
                                        </p:attrNameLst>
                                      </p:cBhvr>
                                      <p:tavLst>
                                        <p:tav tm="0">
                                          <p:val>
                                            <p:strVal val="hidden"/>
                                          </p:val>
                                        </p:tav>
                                        <p:tav tm="50000">
                                          <p:val>
                                            <p:strVal val="visible"/>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964786"/>
                                        </p:tgtEl>
                                        <p:attrNameLst>
                                          <p:attrName>style.visibility</p:attrName>
                                        </p:attrNameLst>
                                      </p:cBhvr>
                                      <p:to>
                                        <p:strVal val="visible"/>
                                      </p:to>
                                    </p:set>
                                    <p:animEffect transition="in" filter="wipe(left)">
                                      <p:cBhvr>
                                        <p:cTn id="22" dur="2000"/>
                                        <p:tgtEl>
                                          <p:spTgt spid="964786"/>
                                        </p:tgtEl>
                                      </p:cBhvr>
                                    </p:animEffect>
                                  </p:childTnLst>
                                </p:cTn>
                              </p:par>
                            </p:childTnLst>
                          </p:cTn>
                        </p:par>
                        <p:par>
                          <p:cTn id="23" fill="hold">
                            <p:stCondLst>
                              <p:cond delay="5000"/>
                            </p:stCondLst>
                            <p:childTnLst>
                              <p:par>
                                <p:cTn id="24" presetID="10" presetClass="exit" presetSubtype="0" fill="hold" grpId="1" nodeType="afterEffect">
                                  <p:stCondLst>
                                    <p:cond delay="0"/>
                                  </p:stCondLst>
                                  <p:childTnLst>
                                    <p:animEffect transition="out" filter="fade">
                                      <p:cBhvr>
                                        <p:cTn id="25" dur="2000"/>
                                        <p:tgtEl>
                                          <p:spTgt spid="964786"/>
                                        </p:tgtEl>
                                      </p:cBhvr>
                                    </p:animEffect>
                                    <p:set>
                                      <p:cBhvr>
                                        <p:cTn id="26" dur="1" fill="hold">
                                          <p:stCondLst>
                                            <p:cond delay="1999"/>
                                          </p:stCondLst>
                                        </p:cTn>
                                        <p:tgtEl>
                                          <p:spTgt spid="96478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5" presetClass="emph" presetSubtype="0" repeatCount="3000" fill="hold" grpId="0" nodeType="clickEffect">
                                  <p:stCondLst>
                                    <p:cond delay="0"/>
                                  </p:stCondLst>
                                  <p:childTnLst>
                                    <p:anim calcmode="discrete" valueType="str">
                                      <p:cBhvr>
                                        <p:cTn id="30" dur="1000" fill="hold"/>
                                        <p:tgtEl>
                                          <p:spTgt spid="964762"/>
                                        </p:tgtEl>
                                        <p:attrNameLst>
                                          <p:attrName>style.visibility</p:attrName>
                                        </p:attrNameLst>
                                      </p:cBhvr>
                                      <p:tavLst>
                                        <p:tav tm="0">
                                          <p:val>
                                            <p:strVal val="hidden"/>
                                          </p:val>
                                        </p:tav>
                                        <p:tav tm="50000">
                                          <p:val>
                                            <p:strVal val="visible"/>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964787"/>
                                        </p:tgtEl>
                                        <p:attrNameLst>
                                          <p:attrName>style.visibility</p:attrName>
                                        </p:attrNameLst>
                                      </p:cBhvr>
                                      <p:to>
                                        <p:strVal val="visible"/>
                                      </p:to>
                                    </p:set>
                                    <p:animEffect transition="in" filter="wipe(left)">
                                      <p:cBhvr>
                                        <p:cTn id="34" dur="2000"/>
                                        <p:tgtEl>
                                          <p:spTgt spid="964787"/>
                                        </p:tgtEl>
                                      </p:cBhvr>
                                    </p:animEffect>
                                  </p:childTnLst>
                                </p:cTn>
                              </p:par>
                            </p:childTnLst>
                          </p:cTn>
                        </p:par>
                        <p:par>
                          <p:cTn id="35" fill="hold">
                            <p:stCondLst>
                              <p:cond delay="5000"/>
                            </p:stCondLst>
                            <p:childTnLst>
                              <p:par>
                                <p:cTn id="36" presetID="22" presetClass="entr" presetSubtype="1" fill="hold" grpId="0" nodeType="afterEffect">
                                  <p:stCondLst>
                                    <p:cond delay="0"/>
                                  </p:stCondLst>
                                  <p:childTnLst>
                                    <p:set>
                                      <p:cBhvr>
                                        <p:cTn id="37" dur="1" fill="hold">
                                          <p:stCondLst>
                                            <p:cond delay="0"/>
                                          </p:stCondLst>
                                        </p:cTn>
                                        <p:tgtEl>
                                          <p:spTgt spid="964788"/>
                                        </p:tgtEl>
                                        <p:attrNameLst>
                                          <p:attrName>style.visibility</p:attrName>
                                        </p:attrNameLst>
                                      </p:cBhvr>
                                      <p:to>
                                        <p:strVal val="visible"/>
                                      </p:to>
                                    </p:set>
                                    <p:animEffect transition="in" filter="wipe(up)">
                                      <p:cBhvr>
                                        <p:cTn id="38" dur="2000"/>
                                        <p:tgtEl>
                                          <p:spTgt spid="964788"/>
                                        </p:tgtEl>
                                      </p:cBhvr>
                                    </p:animEffect>
                                  </p:childTnLst>
                                </p:cTn>
                              </p:par>
                            </p:childTnLst>
                          </p:cTn>
                        </p:par>
                        <p:par>
                          <p:cTn id="39" fill="hold">
                            <p:stCondLst>
                              <p:cond delay="7000"/>
                            </p:stCondLst>
                            <p:childTnLst>
                              <p:par>
                                <p:cTn id="40" presetID="10" presetClass="exit" presetSubtype="0" fill="hold" grpId="1" nodeType="afterEffect">
                                  <p:stCondLst>
                                    <p:cond delay="0"/>
                                  </p:stCondLst>
                                  <p:childTnLst>
                                    <p:animEffect transition="out" filter="fade">
                                      <p:cBhvr>
                                        <p:cTn id="41" dur="2000"/>
                                        <p:tgtEl>
                                          <p:spTgt spid="964787"/>
                                        </p:tgtEl>
                                      </p:cBhvr>
                                    </p:animEffect>
                                    <p:set>
                                      <p:cBhvr>
                                        <p:cTn id="42" dur="1" fill="hold">
                                          <p:stCondLst>
                                            <p:cond delay="1999"/>
                                          </p:stCondLst>
                                        </p:cTn>
                                        <p:tgtEl>
                                          <p:spTgt spid="964787"/>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2000"/>
                                        <p:tgtEl>
                                          <p:spTgt spid="964788"/>
                                        </p:tgtEl>
                                      </p:cBhvr>
                                    </p:animEffect>
                                    <p:set>
                                      <p:cBhvr>
                                        <p:cTn id="45" dur="1" fill="hold">
                                          <p:stCondLst>
                                            <p:cond delay="1999"/>
                                          </p:stCondLst>
                                        </p:cTn>
                                        <p:tgtEl>
                                          <p:spTgt spid="9647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4761" grpId="0"/>
      <p:bldP spid="964762" grpId="0"/>
      <p:bldP spid="964763" grpId="0"/>
      <p:bldP spid="964785" grpId="0" animBg="1"/>
      <p:bldP spid="964785" grpId="1" animBg="1"/>
      <p:bldP spid="964786" grpId="0" animBg="1"/>
      <p:bldP spid="964786" grpId="1" animBg="1"/>
      <p:bldP spid="964787" grpId="0" animBg="1"/>
      <p:bldP spid="964787" grpId="1" animBg="1"/>
      <p:bldP spid="964788" grpId="0" animBg="1"/>
      <p:bldP spid="964788" grpId="1" animBg="1"/>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549" name="Line 77"/>
          <p:cNvSpPr>
            <a:spLocks noChangeShapeType="1"/>
          </p:cNvSpPr>
          <p:nvPr/>
        </p:nvSpPr>
        <p:spPr bwMode="auto">
          <a:xfrm>
            <a:off x="4259263" y="5502275"/>
            <a:ext cx="0" cy="361950"/>
          </a:xfrm>
          <a:prstGeom prst="line">
            <a:avLst/>
          </a:prstGeom>
          <a:noFill/>
          <a:ln w="9525">
            <a:solidFill>
              <a:schemeClr val="folHlink"/>
            </a:solidFill>
            <a:round/>
            <a:headEnd/>
            <a:tailEnd/>
          </a:ln>
          <a:effectLst/>
        </p:spPr>
        <p:txBody>
          <a:bodyPr/>
          <a:lstStyle/>
          <a:p>
            <a:endParaRPr lang="zh-CN" altLang="en-US"/>
          </a:p>
        </p:txBody>
      </p:sp>
      <p:pic>
        <p:nvPicPr>
          <p:cNvPr id="1001555" name="Picture 83"/>
          <p:cNvPicPr>
            <a:picLocks noChangeArrowheads="1"/>
          </p:cNvPicPr>
          <p:nvPr/>
        </p:nvPicPr>
        <p:blipFill>
          <a:blip r:embed="rId4" cstate="print"/>
          <a:srcRect/>
          <a:stretch>
            <a:fillRect/>
          </a:stretch>
        </p:blipFill>
        <p:spPr bwMode="auto">
          <a:xfrm>
            <a:off x="3917951" y="5726113"/>
            <a:ext cx="600075" cy="569912"/>
          </a:xfrm>
          <a:prstGeom prst="rect">
            <a:avLst/>
          </a:prstGeom>
          <a:noFill/>
          <a:ln w="9525">
            <a:noFill/>
            <a:miter lim="800000"/>
            <a:headEnd/>
            <a:tailEnd/>
          </a:ln>
          <a:effectLst/>
        </p:spPr>
      </p:pic>
      <p:sp>
        <p:nvSpPr>
          <p:cNvPr id="1001524" name="Line 52"/>
          <p:cNvSpPr>
            <a:spLocks noChangeShapeType="1"/>
          </p:cNvSpPr>
          <p:nvPr/>
        </p:nvSpPr>
        <p:spPr bwMode="auto">
          <a:xfrm flipV="1">
            <a:off x="4000501" y="3779838"/>
            <a:ext cx="1293813" cy="906462"/>
          </a:xfrm>
          <a:prstGeom prst="line">
            <a:avLst/>
          </a:prstGeom>
          <a:noFill/>
          <a:ln w="19050">
            <a:solidFill>
              <a:schemeClr val="folHlink"/>
            </a:solidFill>
            <a:round/>
            <a:headEnd/>
            <a:tailEnd/>
          </a:ln>
          <a:effectLst/>
        </p:spPr>
        <p:txBody>
          <a:bodyPr wrap="none" anchor="ctr"/>
          <a:lstStyle/>
          <a:p>
            <a:endParaRPr lang="zh-CN" altLang="en-US"/>
          </a:p>
        </p:txBody>
      </p:sp>
      <p:sp>
        <p:nvSpPr>
          <p:cNvPr id="1001525" name="Line 53"/>
          <p:cNvSpPr>
            <a:spLocks noChangeShapeType="1"/>
          </p:cNvSpPr>
          <p:nvPr/>
        </p:nvSpPr>
        <p:spPr bwMode="auto">
          <a:xfrm flipV="1">
            <a:off x="5381625" y="2600325"/>
            <a:ext cx="0" cy="996950"/>
          </a:xfrm>
          <a:prstGeom prst="line">
            <a:avLst/>
          </a:prstGeom>
          <a:noFill/>
          <a:ln w="19050">
            <a:solidFill>
              <a:schemeClr val="folHlink"/>
            </a:solidFill>
            <a:round/>
            <a:headEnd/>
            <a:tailEnd/>
          </a:ln>
          <a:effectLst/>
        </p:spPr>
        <p:txBody>
          <a:bodyPr wrap="none" anchor="ctr"/>
          <a:lstStyle/>
          <a:p>
            <a:endParaRPr lang="zh-CN" altLang="en-US"/>
          </a:p>
        </p:txBody>
      </p:sp>
      <p:sp>
        <p:nvSpPr>
          <p:cNvPr id="1001526" name="Line 54"/>
          <p:cNvSpPr>
            <a:spLocks noChangeShapeType="1"/>
          </p:cNvSpPr>
          <p:nvPr/>
        </p:nvSpPr>
        <p:spPr bwMode="auto">
          <a:xfrm flipH="1" flipV="1">
            <a:off x="5381625" y="3779838"/>
            <a:ext cx="0" cy="906462"/>
          </a:xfrm>
          <a:prstGeom prst="line">
            <a:avLst/>
          </a:prstGeom>
          <a:noFill/>
          <a:ln w="19050">
            <a:solidFill>
              <a:schemeClr val="folHlink"/>
            </a:solidFill>
            <a:round/>
            <a:headEnd/>
            <a:tailEnd/>
          </a:ln>
          <a:effectLst/>
        </p:spPr>
        <p:txBody>
          <a:bodyPr wrap="none" anchor="ctr"/>
          <a:lstStyle/>
          <a:p>
            <a:endParaRPr lang="zh-CN" altLang="en-US"/>
          </a:p>
        </p:txBody>
      </p:sp>
      <p:sp>
        <p:nvSpPr>
          <p:cNvPr id="1001527" name="Line 55"/>
          <p:cNvSpPr>
            <a:spLocks noChangeShapeType="1"/>
          </p:cNvSpPr>
          <p:nvPr/>
        </p:nvSpPr>
        <p:spPr bwMode="auto">
          <a:xfrm>
            <a:off x="7023100" y="4686301"/>
            <a:ext cx="0" cy="815975"/>
          </a:xfrm>
          <a:prstGeom prst="line">
            <a:avLst/>
          </a:prstGeom>
          <a:noFill/>
          <a:ln w="19050">
            <a:solidFill>
              <a:schemeClr val="folHlink"/>
            </a:solidFill>
            <a:round/>
            <a:headEnd/>
            <a:tailEnd/>
          </a:ln>
          <a:effectLst/>
        </p:spPr>
        <p:txBody>
          <a:bodyPr wrap="none" anchor="ctr"/>
          <a:lstStyle/>
          <a:p>
            <a:endParaRPr lang="zh-CN" altLang="en-US"/>
          </a:p>
        </p:txBody>
      </p:sp>
      <p:sp>
        <p:nvSpPr>
          <p:cNvPr id="1001528" name="Line 56"/>
          <p:cNvSpPr>
            <a:spLocks noChangeShapeType="1"/>
          </p:cNvSpPr>
          <p:nvPr/>
        </p:nvSpPr>
        <p:spPr bwMode="auto">
          <a:xfrm flipV="1">
            <a:off x="5381625" y="4686301"/>
            <a:ext cx="0" cy="815975"/>
          </a:xfrm>
          <a:prstGeom prst="line">
            <a:avLst/>
          </a:prstGeom>
          <a:noFill/>
          <a:ln w="19050">
            <a:solidFill>
              <a:schemeClr val="folHlink"/>
            </a:solidFill>
            <a:round/>
            <a:headEnd/>
            <a:tailEnd/>
          </a:ln>
          <a:effectLst/>
        </p:spPr>
        <p:txBody>
          <a:bodyPr wrap="none" anchor="ctr"/>
          <a:lstStyle/>
          <a:p>
            <a:endParaRPr lang="zh-CN" altLang="en-US"/>
          </a:p>
        </p:txBody>
      </p:sp>
      <p:sp>
        <p:nvSpPr>
          <p:cNvPr id="1001529" name="Line 57"/>
          <p:cNvSpPr>
            <a:spLocks noChangeShapeType="1"/>
          </p:cNvSpPr>
          <p:nvPr/>
        </p:nvSpPr>
        <p:spPr bwMode="auto">
          <a:xfrm>
            <a:off x="3914775" y="4686301"/>
            <a:ext cx="0" cy="815975"/>
          </a:xfrm>
          <a:prstGeom prst="line">
            <a:avLst/>
          </a:prstGeom>
          <a:noFill/>
          <a:ln w="19050">
            <a:solidFill>
              <a:schemeClr val="folHlink"/>
            </a:solidFill>
            <a:round/>
            <a:headEnd/>
            <a:tailEnd/>
          </a:ln>
          <a:effectLst/>
        </p:spPr>
        <p:txBody>
          <a:bodyPr wrap="none" anchor="ctr"/>
          <a:lstStyle/>
          <a:p>
            <a:endParaRPr lang="zh-CN" altLang="en-US"/>
          </a:p>
        </p:txBody>
      </p:sp>
      <p:sp>
        <p:nvSpPr>
          <p:cNvPr id="1001530" name="Line 58"/>
          <p:cNvSpPr>
            <a:spLocks noChangeShapeType="1"/>
          </p:cNvSpPr>
          <p:nvPr/>
        </p:nvSpPr>
        <p:spPr bwMode="auto">
          <a:xfrm>
            <a:off x="5556250" y="3779838"/>
            <a:ext cx="1466850" cy="906462"/>
          </a:xfrm>
          <a:prstGeom prst="line">
            <a:avLst/>
          </a:prstGeom>
          <a:noFill/>
          <a:ln w="19050">
            <a:solidFill>
              <a:schemeClr val="folHlink"/>
            </a:solidFill>
            <a:round/>
            <a:headEnd/>
            <a:tailEnd/>
          </a:ln>
          <a:effectLst/>
        </p:spPr>
        <p:txBody>
          <a:bodyPr wrap="none" anchor="ctr"/>
          <a:lstStyle/>
          <a:p>
            <a:endParaRPr lang="zh-CN" altLang="en-US"/>
          </a:p>
        </p:txBody>
      </p:sp>
      <p:sp>
        <p:nvSpPr>
          <p:cNvPr id="1001531" name="Text Box 59"/>
          <p:cNvSpPr txBox="1">
            <a:spLocks noChangeArrowheads="1"/>
          </p:cNvSpPr>
          <p:nvPr/>
        </p:nvSpPr>
        <p:spPr bwMode="auto">
          <a:xfrm>
            <a:off x="3827463" y="6378575"/>
            <a:ext cx="4044950" cy="457200"/>
          </a:xfrm>
          <a:prstGeom prst="rect">
            <a:avLst/>
          </a:prstGeom>
          <a:noFill/>
          <a:ln w="9525">
            <a:noFill/>
            <a:miter lim="800000"/>
            <a:headEnd/>
            <a:tailEnd/>
          </a:ln>
          <a:effectLst/>
        </p:spPr>
        <p:txBody>
          <a:bodyPr wrap="none">
            <a:spAutoFit/>
          </a:bodyPr>
          <a:lstStyle/>
          <a:p>
            <a:r>
              <a:rPr kumimoji="1" lang="zh-CN" altLang="en-US" sz="2400">
                <a:solidFill>
                  <a:schemeClr val="folHlink"/>
                </a:solidFill>
                <a:latin typeface="Arial" charset="0"/>
              </a:rPr>
              <a:t>共有 </a:t>
            </a:r>
            <a:r>
              <a:rPr kumimoji="1" lang="en-US" altLang="zh-CN" sz="2400">
                <a:solidFill>
                  <a:schemeClr val="folHlink"/>
                </a:solidFill>
                <a:latin typeface="Arial" charset="0"/>
              </a:rPr>
              <a:t>90 </a:t>
            </a:r>
            <a:r>
              <a:rPr kumimoji="1" lang="zh-CN" altLang="en-US" sz="2400">
                <a:solidFill>
                  <a:schemeClr val="folHlink"/>
                </a:solidFill>
                <a:latin typeface="Arial" charset="0"/>
              </a:rPr>
              <a:t>个主机接收视频节目</a:t>
            </a:r>
          </a:p>
        </p:txBody>
      </p:sp>
      <p:sp>
        <p:nvSpPr>
          <p:cNvPr id="1001532" name="AutoShape 60"/>
          <p:cNvSpPr>
            <a:spLocks noChangeArrowheads="1"/>
          </p:cNvSpPr>
          <p:nvPr/>
        </p:nvSpPr>
        <p:spPr bwMode="auto">
          <a:xfrm rot="5400000">
            <a:off x="5268120" y="3166270"/>
            <a:ext cx="504825" cy="195263"/>
          </a:xfrm>
          <a:prstGeom prst="rightArrow">
            <a:avLst>
              <a:gd name="adj1" fmla="val 37500"/>
              <a:gd name="adj2" fmla="val 103881"/>
            </a:avLst>
          </a:prstGeom>
          <a:solidFill>
            <a:schemeClr val="hlink"/>
          </a:solidFill>
          <a:ln w="9525">
            <a:solidFill>
              <a:schemeClr val="tx1"/>
            </a:solidFill>
            <a:miter lim="800000"/>
            <a:headEnd/>
            <a:tailEnd/>
          </a:ln>
          <a:effectLst/>
        </p:spPr>
        <p:txBody>
          <a:bodyPr wrap="none" anchor="ctr"/>
          <a:lstStyle/>
          <a:p>
            <a:endParaRPr lang="zh-CN" altLang="en-US"/>
          </a:p>
        </p:txBody>
      </p:sp>
      <p:sp>
        <p:nvSpPr>
          <p:cNvPr id="1001533" name="AutoShape 61"/>
          <p:cNvSpPr>
            <a:spLocks noChangeArrowheads="1"/>
          </p:cNvSpPr>
          <p:nvPr/>
        </p:nvSpPr>
        <p:spPr bwMode="auto">
          <a:xfrm rot="8740270">
            <a:off x="4343401" y="4010025"/>
            <a:ext cx="481013" cy="204788"/>
          </a:xfrm>
          <a:prstGeom prst="rightArrow">
            <a:avLst>
              <a:gd name="adj1" fmla="val 37500"/>
              <a:gd name="adj2" fmla="val 94377"/>
            </a:avLst>
          </a:prstGeom>
          <a:solidFill>
            <a:schemeClr val="hlink"/>
          </a:solidFill>
          <a:ln w="9525">
            <a:solidFill>
              <a:schemeClr val="tx1"/>
            </a:solidFill>
            <a:miter lim="800000"/>
            <a:headEnd/>
            <a:tailEnd/>
          </a:ln>
          <a:effectLst/>
        </p:spPr>
        <p:txBody>
          <a:bodyPr wrap="none" anchor="ctr"/>
          <a:lstStyle/>
          <a:p>
            <a:endParaRPr lang="zh-CN" altLang="en-US"/>
          </a:p>
        </p:txBody>
      </p:sp>
      <p:pic>
        <p:nvPicPr>
          <p:cNvPr id="1001534" name="Picture 62"/>
          <p:cNvPicPr>
            <a:picLocks noChangeArrowheads="1"/>
          </p:cNvPicPr>
          <p:nvPr/>
        </p:nvPicPr>
        <p:blipFill>
          <a:blip r:embed="rId5" cstate="print"/>
          <a:srcRect/>
          <a:stretch>
            <a:fillRect/>
          </a:stretch>
        </p:blipFill>
        <p:spPr bwMode="auto">
          <a:xfrm>
            <a:off x="5149851" y="3581400"/>
            <a:ext cx="492125" cy="287338"/>
          </a:xfrm>
          <a:prstGeom prst="rect">
            <a:avLst/>
          </a:prstGeom>
          <a:noFill/>
          <a:ln w="12699">
            <a:noFill/>
            <a:miter lim="800000"/>
            <a:headEnd/>
            <a:tailEnd/>
          </a:ln>
          <a:effectLst/>
        </p:spPr>
      </p:pic>
      <p:sp>
        <p:nvSpPr>
          <p:cNvPr id="1001535" name="Text Box 63"/>
          <p:cNvSpPr txBox="1">
            <a:spLocks noChangeArrowheads="1"/>
          </p:cNvSpPr>
          <p:nvPr/>
        </p:nvSpPr>
        <p:spPr bwMode="auto">
          <a:xfrm>
            <a:off x="4776789" y="3141663"/>
            <a:ext cx="517525" cy="457200"/>
          </a:xfrm>
          <a:prstGeom prst="rect">
            <a:avLst/>
          </a:prstGeom>
          <a:noFill/>
          <a:ln w="9525">
            <a:noFill/>
            <a:miter lim="800000"/>
            <a:headEnd/>
            <a:tailEnd/>
          </a:ln>
          <a:effectLst/>
        </p:spPr>
        <p:txBody>
          <a:bodyPr wrap="none">
            <a:spAutoFit/>
          </a:bodyPr>
          <a:lstStyle/>
          <a:p>
            <a:r>
              <a:rPr kumimoji="1" lang="en-US" altLang="zh-CN" sz="2400">
                <a:solidFill>
                  <a:schemeClr val="folHlink"/>
                </a:solidFill>
                <a:latin typeface="Arial" charset="0"/>
              </a:rPr>
              <a:t>R</a:t>
            </a:r>
            <a:r>
              <a:rPr kumimoji="1" lang="en-US" altLang="zh-CN" sz="2400" baseline="-25000">
                <a:solidFill>
                  <a:schemeClr val="folHlink"/>
                </a:solidFill>
                <a:latin typeface="Arial" charset="0"/>
              </a:rPr>
              <a:t>1</a:t>
            </a:r>
            <a:endParaRPr kumimoji="1" lang="en-US" altLang="zh-CN" sz="2400">
              <a:solidFill>
                <a:schemeClr val="folHlink"/>
              </a:solidFill>
              <a:latin typeface="Arial" charset="0"/>
            </a:endParaRPr>
          </a:p>
        </p:txBody>
      </p:sp>
      <p:sp>
        <p:nvSpPr>
          <p:cNvPr id="1001536" name="Text Box 64"/>
          <p:cNvSpPr txBox="1">
            <a:spLocks noChangeArrowheads="1"/>
          </p:cNvSpPr>
          <p:nvPr/>
        </p:nvSpPr>
        <p:spPr bwMode="auto">
          <a:xfrm>
            <a:off x="4727576" y="4291013"/>
            <a:ext cx="517525" cy="457200"/>
          </a:xfrm>
          <a:prstGeom prst="rect">
            <a:avLst/>
          </a:prstGeom>
          <a:noFill/>
          <a:ln w="9525">
            <a:noFill/>
            <a:miter lim="800000"/>
            <a:headEnd/>
            <a:tailEnd/>
          </a:ln>
          <a:effectLst/>
        </p:spPr>
        <p:txBody>
          <a:bodyPr wrap="none">
            <a:spAutoFit/>
          </a:bodyPr>
          <a:lstStyle/>
          <a:p>
            <a:r>
              <a:rPr kumimoji="1" lang="en-US" altLang="zh-CN" sz="2400">
                <a:solidFill>
                  <a:schemeClr val="folHlink"/>
                </a:solidFill>
                <a:latin typeface="Arial" charset="0"/>
              </a:rPr>
              <a:t>R</a:t>
            </a:r>
            <a:r>
              <a:rPr kumimoji="1" lang="en-US" altLang="zh-CN" sz="2400" baseline="-25000">
                <a:solidFill>
                  <a:schemeClr val="folHlink"/>
                </a:solidFill>
                <a:latin typeface="Arial" charset="0"/>
              </a:rPr>
              <a:t>3</a:t>
            </a:r>
            <a:endParaRPr kumimoji="1" lang="en-US" altLang="zh-CN" sz="2400">
              <a:solidFill>
                <a:schemeClr val="folHlink"/>
              </a:solidFill>
              <a:latin typeface="Arial" charset="0"/>
            </a:endParaRPr>
          </a:p>
        </p:txBody>
      </p:sp>
      <p:sp>
        <p:nvSpPr>
          <p:cNvPr id="1001537" name="Text Box 65"/>
          <p:cNvSpPr txBox="1">
            <a:spLocks noChangeArrowheads="1"/>
          </p:cNvSpPr>
          <p:nvPr/>
        </p:nvSpPr>
        <p:spPr bwMode="auto">
          <a:xfrm>
            <a:off x="6311901" y="4365625"/>
            <a:ext cx="517525" cy="457200"/>
          </a:xfrm>
          <a:prstGeom prst="rect">
            <a:avLst/>
          </a:prstGeom>
          <a:noFill/>
          <a:ln w="9525">
            <a:noFill/>
            <a:miter lim="800000"/>
            <a:headEnd/>
            <a:tailEnd/>
          </a:ln>
          <a:effectLst/>
        </p:spPr>
        <p:txBody>
          <a:bodyPr wrap="none">
            <a:spAutoFit/>
          </a:bodyPr>
          <a:lstStyle/>
          <a:p>
            <a:r>
              <a:rPr kumimoji="1" lang="en-US" altLang="zh-CN" sz="2400">
                <a:solidFill>
                  <a:schemeClr val="folHlink"/>
                </a:solidFill>
                <a:latin typeface="Arial" charset="0"/>
              </a:rPr>
              <a:t>R</a:t>
            </a:r>
            <a:r>
              <a:rPr kumimoji="1" lang="en-US" altLang="zh-CN" sz="2400" baseline="-25000">
                <a:solidFill>
                  <a:schemeClr val="folHlink"/>
                </a:solidFill>
                <a:latin typeface="Arial" charset="0"/>
              </a:rPr>
              <a:t>4</a:t>
            </a:r>
            <a:endParaRPr kumimoji="1" lang="en-US" altLang="zh-CN" sz="2400">
              <a:solidFill>
                <a:schemeClr val="folHlink"/>
              </a:solidFill>
              <a:latin typeface="Arial" charset="0"/>
            </a:endParaRPr>
          </a:p>
        </p:txBody>
      </p:sp>
      <p:sp>
        <p:nvSpPr>
          <p:cNvPr id="1001538" name="Text Box 66"/>
          <p:cNvSpPr txBox="1">
            <a:spLocks noChangeArrowheads="1"/>
          </p:cNvSpPr>
          <p:nvPr/>
        </p:nvSpPr>
        <p:spPr bwMode="auto">
          <a:xfrm>
            <a:off x="3224214" y="4319588"/>
            <a:ext cx="517525" cy="457200"/>
          </a:xfrm>
          <a:prstGeom prst="rect">
            <a:avLst/>
          </a:prstGeom>
          <a:noFill/>
          <a:ln w="9525">
            <a:noFill/>
            <a:miter lim="800000"/>
            <a:headEnd/>
            <a:tailEnd/>
          </a:ln>
          <a:effectLst/>
        </p:spPr>
        <p:txBody>
          <a:bodyPr wrap="none">
            <a:spAutoFit/>
          </a:bodyPr>
          <a:lstStyle/>
          <a:p>
            <a:r>
              <a:rPr kumimoji="1" lang="en-US" altLang="zh-CN" sz="2400">
                <a:solidFill>
                  <a:schemeClr val="folHlink"/>
                </a:solidFill>
                <a:latin typeface="Arial" charset="0"/>
              </a:rPr>
              <a:t>R</a:t>
            </a:r>
            <a:r>
              <a:rPr kumimoji="1" lang="en-US" altLang="zh-CN" sz="2400" baseline="-25000">
                <a:solidFill>
                  <a:schemeClr val="folHlink"/>
                </a:solidFill>
                <a:latin typeface="Arial" charset="0"/>
              </a:rPr>
              <a:t>2</a:t>
            </a:r>
            <a:endParaRPr kumimoji="1" lang="en-US" altLang="zh-CN" sz="2400">
              <a:solidFill>
                <a:schemeClr val="folHlink"/>
              </a:solidFill>
              <a:latin typeface="Arial" charset="0"/>
            </a:endParaRPr>
          </a:p>
        </p:txBody>
      </p:sp>
      <p:sp>
        <p:nvSpPr>
          <p:cNvPr id="1001539" name="Text Box 67"/>
          <p:cNvSpPr txBox="1">
            <a:spLocks noChangeArrowheads="1"/>
          </p:cNvSpPr>
          <p:nvPr/>
        </p:nvSpPr>
        <p:spPr bwMode="auto">
          <a:xfrm>
            <a:off x="3224214" y="1844676"/>
            <a:ext cx="2064989" cy="461665"/>
          </a:xfrm>
          <a:prstGeom prst="rect">
            <a:avLst/>
          </a:prstGeom>
          <a:noFill/>
          <a:ln w="9525">
            <a:noFill/>
            <a:miter lim="800000"/>
            <a:headEnd/>
            <a:tailEnd/>
          </a:ln>
          <a:effectLst/>
        </p:spPr>
        <p:txBody>
          <a:bodyPr wrap="none">
            <a:spAutoFit/>
          </a:bodyPr>
          <a:lstStyle/>
          <a:p>
            <a:r>
              <a:rPr kumimoji="1" lang="zh-CN" altLang="en-US" sz="2400">
                <a:solidFill>
                  <a:schemeClr val="folHlink"/>
                </a:solidFill>
                <a:latin typeface="Arial" charset="0"/>
              </a:rPr>
              <a:t>视频服务器 </a:t>
            </a:r>
            <a:r>
              <a:rPr kumimoji="1" lang="en-US" altLang="zh-CN" sz="2400">
                <a:solidFill>
                  <a:schemeClr val="folHlink"/>
                </a:solidFill>
                <a:latin typeface="Arial" charset="0"/>
              </a:rPr>
              <a:t>M</a:t>
            </a:r>
          </a:p>
        </p:txBody>
      </p:sp>
      <p:pic>
        <p:nvPicPr>
          <p:cNvPr id="1001540" name="Picture 68"/>
          <p:cNvPicPr>
            <a:picLocks noChangeArrowheads="1"/>
          </p:cNvPicPr>
          <p:nvPr/>
        </p:nvPicPr>
        <p:blipFill>
          <a:blip r:embed="rId5" cstate="print"/>
          <a:srcRect/>
          <a:stretch>
            <a:fillRect/>
          </a:stretch>
        </p:blipFill>
        <p:spPr bwMode="auto">
          <a:xfrm>
            <a:off x="6764339" y="4545014"/>
            <a:ext cx="490537" cy="287337"/>
          </a:xfrm>
          <a:prstGeom prst="rect">
            <a:avLst/>
          </a:prstGeom>
          <a:noFill/>
          <a:ln w="12699">
            <a:noFill/>
            <a:miter lim="800000"/>
            <a:headEnd/>
            <a:tailEnd/>
          </a:ln>
          <a:effectLst/>
        </p:spPr>
      </p:pic>
      <p:pic>
        <p:nvPicPr>
          <p:cNvPr id="1001541" name="Picture 69"/>
          <p:cNvPicPr>
            <a:picLocks noChangeArrowheads="1"/>
          </p:cNvPicPr>
          <p:nvPr/>
        </p:nvPicPr>
        <p:blipFill>
          <a:blip r:embed="rId5" cstate="print"/>
          <a:srcRect/>
          <a:stretch>
            <a:fillRect/>
          </a:stretch>
        </p:blipFill>
        <p:spPr bwMode="auto">
          <a:xfrm>
            <a:off x="5149851" y="4545014"/>
            <a:ext cx="492125" cy="287337"/>
          </a:xfrm>
          <a:prstGeom prst="rect">
            <a:avLst/>
          </a:prstGeom>
          <a:noFill/>
          <a:ln w="12699">
            <a:noFill/>
            <a:miter lim="800000"/>
            <a:headEnd/>
            <a:tailEnd/>
          </a:ln>
          <a:effectLst/>
        </p:spPr>
      </p:pic>
      <p:pic>
        <p:nvPicPr>
          <p:cNvPr id="1001542" name="Picture 70"/>
          <p:cNvPicPr>
            <a:picLocks noChangeArrowheads="1"/>
          </p:cNvPicPr>
          <p:nvPr/>
        </p:nvPicPr>
        <p:blipFill>
          <a:blip r:embed="rId5" cstate="print"/>
          <a:srcRect/>
          <a:stretch>
            <a:fillRect/>
          </a:stretch>
        </p:blipFill>
        <p:spPr bwMode="auto">
          <a:xfrm>
            <a:off x="3656014" y="4578351"/>
            <a:ext cx="490537" cy="288925"/>
          </a:xfrm>
          <a:prstGeom prst="rect">
            <a:avLst/>
          </a:prstGeom>
          <a:noFill/>
          <a:ln w="12699">
            <a:noFill/>
            <a:miter lim="800000"/>
            <a:headEnd/>
            <a:tailEnd/>
          </a:ln>
          <a:effectLst/>
        </p:spPr>
      </p:pic>
      <p:graphicFrame>
        <p:nvGraphicFramePr>
          <p:cNvPr id="1001543" name="Object 71">
            <a:hlinkClick r:id="" action="ppaction://ole?verb=0"/>
          </p:cNvPr>
          <p:cNvGraphicFramePr>
            <a:graphicFrameLocks/>
          </p:cNvGraphicFramePr>
          <p:nvPr/>
        </p:nvGraphicFramePr>
        <p:xfrm>
          <a:off x="4954588" y="1881188"/>
          <a:ext cx="620712" cy="952500"/>
        </p:xfrm>
        <a:graphic>
          <a:graphicData uri="http://schemas.openxmlformats.org/presentationml/2006/ole">
            <mc:AlternateContent xmlns:mc="http://schemas.openxmlformats.org/markup-compatibility/2006">
              <mc:Choice xmlns:v="urn:schemas-microsoft-com:vml" Requires="v">
                <p:oleObj spid="_x0000_s1001569" name="Microsoft ClipArt Gallery" r:id="rId6" imgW="2733480" imgH="3824280" progId="">
                  <p:embed/>
                </p:oleObj>
              </mc:Choice>
              <mc:Fallback>
                <p:oleObj name="Microsoft ClipArt Gallery" r:id="rId6" imgW="2733480" imgH="3824280" progId="">
                  <p:embed/>
                  <p:pic>
                    <p:nvPicPr>
                      <p:cNvPr id="0" name="Picture 7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4588" y="1881188"/>
                        <a:ext cx="620712"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01544" name="Line 72"/>
          <p:cNvSpPr>
            <a:spLocks noChangeShapeType="1"/>
          </p:cNvSpPr>
          <p:nvPr/>
        </p:nvSpPr>
        <p:spPr bwMode="auto">
          <a:xfrm>
            <a:off x="3135313" y="5502275"/>
            <a:ext cx="1382712" cy="0"/>
          </a:xfrm>
          <a:prstGeom prst="line">
            <a:avLst/>
          </a:prstGeom>
          <a:noFill/>
          <a:ln w="57150">
            <a:solidFill>
              <a:schemeClr val="folHlink"/>
            </a:solidFill>
            <a:round/>
            <a:headEnd/>
            <a:tailEnd/>
          </a:ln>
          <a:effectLst/>
        </p:spPr>
        <p:txBody>
          <a:bodyPr/>
          <a:lstStyle/>
          <a:p>
            <a:endParaRPr lang="zh-CN" altLang="en-US"/>
          </a:p>
        </p:txBody>
      </p:sp>
      <p:sp>
        <p:nvSpPr>
          <p:cNvPr id="1001545" name="Line 73"/>
          <p:cNvSpPr>
            <a:spLocks noChangeShapeType="1"/>
          </p:cNvSpPr>
          <p:nvPr/>
        </p:nvSpPr>
        <p:spPr bwMode="auto">
          <a:xfrm>
            <a:off x="4776788" y="5502275"/>
            <a:ext cx="1382712" cy="0"/>
          </a:xfrm>
          <a:prstGeom prst="line">
            <a:avLst/>
          </a:prstGeom>
          <a:noFill/>
          <a:ln w="57150">
            <a:solidFill>
              <a:schemeClr val="folHlink"/>
            </a:solidFill>
            <a:round/>
            <a:headEnd/>
            <a:tailEnd/>
          </a:ln>
          <a:effectLst/>
        </p:spPr>
        <p:txBody>
          <a:bodyPr/>
          <a:lstStyle/>
          <a:p>
            <a:endParaRPr lang="zh-CN" altLang="en-US"/>
          </a:p>
        </p:txBody>
      </p:sp>
      <p:sp>
        <p:nvSpPr>
          <p:cNvPr id="1001546" name="Line 74"/>
          <p:cNvSpPr>
            <a:spLocks noChangeShapeType="1"/>
          </p:cNvSpPr>
          <p:nvPr/>
        </p:nvSpPr>
        <p:spPr bwMode="auto">
          <a:xfrm>
            <a:off x="6418264" y="5502275"/>
            <a:ext cx="1381125" cy="0"/>
          </a:xfrm>
          <a:prstGeom prst="line">
            <a:avLst/>
          </a:prstGeom>
          <a:noFill/>
          <a:ln w="57150">
            <a:solidFill>
              <a:schemeClr val="folHlink"/>
            </a:solidFill>
            <a:round/>
            <a:headEnd/>
            <a:tailEnd/>
          </a:ln>
          <a:effectLst/>
        </p:spPr>
        <p:txBody>
          <a:bodyPr/>
          <a:lstStyle/>
          <a:p>
            <a:endParaRPr lang="zh-CN" altLang="en-US"/>
          </a:p>
        </p:txBody>
      </p:sp>
      <p:sp>
        <p:nvSpPr>
          <p:cNvPr id="1001547" name="AutoShape 75"/>
          <p:cNvSpPr>
            <a:spLocks noChangeArrowheads="1"/>
          </p:cNvSpPr>
          <p:nvPr/>
        </p:nvSpPr>
        <p:spPr bwMode="auto">
          <a:xfrm rot="1858546">
            <a:off x="6049963" y="3960814"/>
            <a:ext cx="482600" cy="206375"/>
          </a:xfrm>
          <a:prstGeom prst="rightArrow">
            <a:avLst>
              <a:gd name="adj1" fmla="val 37500"/>
              <a:gd name="adj2" fmla="val 93961"/>
            </a:avLst>
          </a:prstGeom>
          <a:solidFill>
            <a:schemeClr val="hlink"/>
          </a:solidFill>
          <a:ln w="9525">
            <a:solidFill>
              <a:schemeClr val="tx1"/>
            </a:solidFill>
            <a:miter lim="800000"/>
            <a:headEnd/>
            <a:tailEnd/>
          </a:ln>
          <a:effectLst/>
        </p:spPr>
        <p:txBody>
          <a:bodyPr wrap="none" anchor="ctr"/>
          <a:lstStyle/>
          <a:p>
            <a:endParaRPr lang="zh-CN" altLang="en-US"/>
          </a:p>
        </p:txBody>
      </p:sp>
      <p:sp>
        <p:nvSpPr>
          <p:cNvPr id="1001548" name="Line 76"/>
          <p:cNvSpPr>
            <a:spLocks noChangeShapeType="1"/>
          </p:cNvSpPr>
          <p:nvPr/>
        </p:nvSpPr>
        <p:spPr bwMode="auto">
          <a:xfrm>
            <a:off x="3397250" y="5502276"/>
            <a:ext cx="0" cy="454025"/>
          </a:xfrm>
          <a:prstGeom prst="line">
            <a:avLst/>
          </a:prstGeom>
          <a:noFill/>
          <a:ln w="9525">
            <a:solidFill>
              <a:schemeClr val="folHlink"/>
            </a:solidFill>
            <a:round/>
            <a:headEnd/>
            <a:tailEnd/>
          </a:ln>
          <a:effectLst/>
        </p:spPr>
        <p:txBody>
          <a:bodyPr/>
          <a:lstStyle/>
          <a:p>
            <a:endParaRPr lang="zh-CN" altLang="en-US"/>
          </a:p>
        </p:txBody>
      </p:sp>
      <p:sp>
        <p:nvSpPr>
          <p:cNvPr id="1001550" name="Line 78"/>
          <p:cNvSpPr>
            <a:spLocks noChangeShapeType="1"/>
          </p:cNvSpPr>
          <p:nvPr/>
        </p:nvSpPr>
        <p:spPr bwMode="auto">
          <a:xfrm>
            <a:off x="4949825" y="5502276"/>
            <a:ext cx="0" cy="454025"/>
          </a:xfrm>
          <a:prstGeom prst="line">
            <a:avLst/>
          </a:prstGeom>
          <a:noFill/>
          <a:ln w="9525">
            <a:solidFill>
              <a:schemeClr val="folHlink"/>
            </a:solidFill>
            <a:round/>
            <a:headEnd/>
            <a:tailEnd/>
          </a:ln>
          <a:effectLst/>
        </p:spPr>
        <p:txBody>
          <a:bodyPr/>
          <a:lstStyle/>
          <a:p>
            <a:endParaRPr lang="zh-CN" altLang="en-US"/>
          </a:p>
        </p:txBody>
      </p:sp>
      <p:sp>
        <p:nvSpPr>
          <p:cNvPr id="1001551" name="Line 79"/>
          <p:cNvSpPr>
            <a:spLocks noChangeShapeType="1"/>
          </p:cNvSpPr>
          <p:nvPr/>
        </p:nvSpPr>
        <p:spPr bwMode="auto">
          <a:xfrm>
            <a:off x="5900738" y="5502275"/>
            <a:ext cx="0" cy="361950"/>
          </a:xfrm>
          <a:prstGeom prst="line">
            <a:avLst/>
          </a:prstGeom>
          <a:noFill/>
          <a:ln w="9525">
            <a:solidFill>
              <a:schemeClr val="folHlink"/>
            </a:solidFill>
            <a:round/>
            <a:headEnd/>
            <a:tailEnd/>
          </a:ln>
          <a:effectLst/>
        </p:spPr>
        <p:txBody>
          <a:bodyPr/>
          <a:lstStyle/>
          <a:p>
            <a:endParaRPr lang="zh-CN" altLang="en-US"/>
          </a:p>
        </p:txBody>
      </p:sp>
      <p:sp>
        <p:nvSpPr>
          <p:cNvPr id="1001552" name="Line 80"/>
          <p:cNvSpPr>
            <a:spLocks noChangeShapeType="1"/>
          </p:cNvSpPr>
          <p:nvPr/>
        </p:nvSpPr>
        <p:spPr bwMode="auto">
          <a:xfrm>
            <a:off x="6591300" y="5502275"/>
            <a:ext cx="0" cy="361950"/>
          </a:xfrm>
          <a:prstGeom prst="line">
            <a:avLst/>
          </a:prstGeom>
          <a:noFill/>
          <a:ln w="9525">
            <a:solidFill>
              <a:schemeClr val="folHlink"/>
            </a:solidFill>
            <a:round/>
            <a:headEnd/>
            <a:tailEnd/>
          </a:ln>
          <a:effectLst/>
        </p:spPr>
        <p:txBody>
          <a:bodyPr/>
          <a:lstStyle/>
          <a:p>
            <a:endParaRPr lang="zh-CN" altLang="en-US"/>
          </a:p>
        </p:txBody>
      </p:sp>
      <p:sp>
        <p:nvSpPr>
          <p:cNvPr id="1001553" name="Line 81"/>
          <p:cNvSpPr>
            <a:spLocks noChangeShapeType="1"/>
          </p:cNvSpPr>
          <p:nvPr/>
        </p:nvSpPr>
        <p:spPr bwMode="auto">
          <a:xfrm>
            <a:off x="7626350" y="5502276"/>
            <a:ext cx="0" cy="454025"/>
          </a:xfrm>
          <a:prstGeom prst="line">
            <a:avLst/>
          </a:prstGeom>
          <a:noFill/>
          <a:ln w="9525">
            <a:solidFill>
              <a:schemeClr val="folHlink"/>
            </a:solidFill>
            <a:round/>
            <a:headEnd/>
            <a:tailEnd/>
          </a:ln>
          <a:effectLst/>
        </p:spPr>
        <p:txBody>
          <a:bodyPr/>
          <a:lstStyle/>
          <a:p>
            <a:endParaRPr lang="zh-CN" altLang="en-US"/>
          </a:p>
        </p:txBody>
      </p:sp>
      <p:pic>
        <p:nvPicPr>
          <p:cNvPr id="1001554" name="Picture 82"/>
          <p:cNvPicPr>
            <a:picLocks noChangeArrowheads="1"/>
          </p:cNvPicPr>
          <p:nvPr/>
        </p:nvPicPr>
        <p:blipFill>
          <a:blip r:embed="rId4" cstate="print"/>
          <a:srcRect/>
          <a:stretch>
            <a:fillRect/>
          </a:stretch>
        </p:blipFill>
        <p:spPr bwMode="auto">
          <a:xfrm>
            <a:off x="3055939" y="5726113"/>
            <a:ext cx="600075" cy="569912"/>
          </a:xfrm>
          <a:prstGeom prst="rect">
            <a:avLst/>
          </a:prstGeom>
          <a:noFill/>
          <a:ln w="9525">
            <a:noFill/>
            <a:miter lim="800000"/>
            <a:headEnd/>
            <a:tailEnd/>
          </a:ln>
          <a:effectLst/>
        </p:spPr>
      </p:pic>
      <p:pic>
        <p:nvPicPr>
          <p:cNvPr id="1001556" name="Picture 84"/>
          <p:cNvPicPr>
            <a:picLocks noChangeArrowheads="1"/>
          </p:cNvPicPr>
          <p:nvPr/>
        </p:nvPicPr>
        <p:blipFill>
          <a:blip r:embed="rId4" cstate="print"/>
          <a:srcRect/>
          <a:stretch>
            <a:fillRect/>
          </a:stretch>
        </p:blipFill>
        <p:spPr bwMode="auto">
          <a:xfrm>
            <a:off x="4654551" y="5726113"/>
            <a:ext cx="600075" cy="569912"/>
          </a:xfrm>
          <a:prstGeom prst="rect">
            <a:avLst/>
          </a:prstGeom>
          <a:noFill/>
          <a:ln w="9525">
            <a:noFill/>
            <a:miter lim="800000"/>
            <a:headEnd/>
            <a:tailEnd/>
          </a:ln>
          <a:effectLst/>
        </p:spPr>
      </p:pic>
      <p:pic>
        <p:nvPicPr>
          <p:cNvPr id="1001557" name="Picture 85"/>
          <p:cNvPicPr>
            <a:picLocks noChangeArrowheads="1"/>
          </p:cNvPicPr>
          <p:nvPr/>
        </p:nvPicPr>
        <p:blipFill>
          <a:blip r:embed="rId4" cstate="print"/>
          <a:srcRect/>
          <a:stretch>
            <a:fillRect/>
          </a:stretch>
        </p:blipFill>
        <p:spPr bwMode="auto">
          <a:xfrm>
            <a:off x="5588001" y="5726113"/>
            <a:ext cx="600075" cy="569912"/>
          </a:xfrm>
          <a:prstGeom prst="rect">
            <a:avLst/>
          </a:prstGeom>
          <a:noFill/>
          <a:ln w="9525">
            <a:noFill/>
            <a:miter lim="800000"/>
            <a:headEnd/>
            <a:tailEnd/>
          </a:ln>
          <a:effectLst/>
        </p:spPr>
      </p:pic>
      <p:pic>
        <p:nvPicPr>
          <p:cNvPr id="1001558" name="Picture 86"/>
          <p:cNvPicPr>
            <a:picLocks noChangeArrowheads="1"/>
          </p:cNvPicPr>
          <p:nvPr/>
        </p:nvPicPr>
        <p:blipFill>
          <a:blip r:embed="rId4" cstate="print"/>
          <a:srcRect/>
          <a:stretch>
            <a:fillRect/>
          </a:stretch>
        </p:blipFill>
        <p:spPr bwMode="auto">
          <a:xfrm>
            <a:off x="6286501" y="5726113"/>
            <a:ext cx="600075" cy="569912"/>
          </a:xfrm>
          <a:prstGeom prst="rect">
            <a:avLst/>
          </a:prstGeom>
          <a:noFill/>
          <a:ln w="9525">
            <a:noFill/>
            <a:miter lim="800000"/>
            <a:headEnd/>
            <a:tailEnd/>
          </a:ln>
          <a:effectLst/>
        </p:spPr>
      </p:pic>
      <p:pic>
        <p:nvPicPr>
          <p:cNvPr id="1001559" name="Picture 87"/>
          <p:cNvPicPr>
            <a:picLocks noChangeArrowheads="1"/>
          </p:cNvPicPr>
          <p:nvPr/>
        </p:nvPicPr>
        <p:blipFill>
          <a:blip r:embed="rId4" cstate="print"/>
          <a:srcRect/>
          <a:stretch>
            <a:fillRect/>
          </a:stretch>
        </p:blipFill>
        <p:spPr bwMode="auto">
          <a:xfrm>
            <a:off x="7310439" y="5726113"/>
            <a:ext cx="600075" cy="569912"/>
          </a:xfrm>
          <a:prstGeom prst="rect">
            <a:avLst/>
          </a:prstGeom>
          <a:noFill/>
          <a:ln w="9525">
            <a:noFill/>
            <a:miter lim="800000"/>
            <a:headEnd/>
            <a:tailEnd/>
          </a:ln>
          <a:effectLst/>
        </p:spPr>
      </p:pic>
      <p:sp>
        <p:nvSpPr>
          <p:cNvPr id="1001560" name="Text Box 88"/>
          <p:cNvSpPr txBox="1">
            <a:spLocks noChangeArrowheads="1"/>
          </p:cNvSpPr>
          <p:nvPr/>
        </p:nvSpPr>
        <p:spPr bwMode="auto">
          <a:xfrm>
            <a:off x="3498850" y="5314950"/>
            <a:ext cx="642938" cy="641350"/>
          </a:xfrm>
          <a:prstGeom prst="rect">
            <a:avLst/>
          </a:prstGeom>
          <a:noFill/>
          <a:ln w="9525">
            <a:noFill/>
            <a:miter lim="800000"/>
            <a:headEnd/>
            <a:tailEnd/>
          </a:ln>
          <a:effectLst/>
        </p:spPr>
        <p:txBody>
          <a:bodyPr wrap="none">
            <a:spAutoFit/>
          </a:bodyPr>
          <a:lstStyle/>
          <a:p>
            <a:r>
              <a:rPr kumimoji="1" lang="en-US" altLang="zh-CN" sz="3600" b="1">
                <a:solidFill>
                  <a:schemeClr val="folHlink"/>
                </a:solidFill>
                <a:latin typeface="Arial" charset="0"/>
              </a:rPr>
              <a:t>…</a:t>
            </a:r>
          </a:p>
        </p:txBody>
      </p:sp>
      <p:sp>
        <p:nvSpPr>
          <p:cNvPr id="1001561" name="Text Box 89"/>
          <p:cNvSpPr txBox="1">
            <a:spLocks noChangeArrowheads="1"/>
          </p:cNvSpPr>
          <p:nvPr/>
        </p:nvSpPr>
        <p:spPr bwMode="auto">
          <a:xfrm>
            <a:off x="6764338" y="5314950"/>
            <a:ext cx="641350" cy="641350"/>
          </a:xfrm>
          <a:prstGeom prst="rect">
            <a:avLst/>
          </a:prstGeom>
          <a:noFill/>
          <a:ln w="9525">
            <a:noFill/>
            <a:miter lim="800000"/>
            <a:headEnd/>
            <a:tailEnd/>
          </a:ln>
          <a:effectLst/>
        </p:spPr>
        <p:txBody>
          <a:bodyPr wrap="none">
            <a:spAutoFit/>
          </a:bodyPr>
          <a:lstStyle/>
          <a:p>
            <a:r>
              <a:rPr kumimoji="1" lang="en-US" altLang="zh-CN" sz="3600" b="1">
                <a:solidFill>
                  <a:schemeClr val="folHlink"/>
                </a:solidFill>
                <a:latin typeface="Arial" charset="0"/>
              </a:rPr>
              <a:t>…</a:t>
            </a:r>
          </a:p>
        </p:txBody>
      </p:sp>
      <p:sp>
        <p:nvSpPr>
          <p:cNvPr id="1001562" name="Text Box 90"/>
          <p:cNvSpPr txBox="1">
            <a:spLocks noChangeArrowheads="1"/>
          </p:cNvSpPr>
          <p:nvPr/>
        </p:nvSpPr>
        <p:spPr bwMode="auto">
          <a:xfrm>
            <a:off x="5122864" y="5502275"/>
            <a:ext cx="587375" cy="641350"/>
          </a:xfrm>
          <a:prstGeom prst="rect">
            <a:avLst/>
          </a:prstGeom>
          <a:noFill/>
          <a:ln w="9525">
            <a:noFill/>
            <a:miter lim="800000"/>
            <a:headEnd/>
            <a:tailEnd/>
          </a:ln>
          <a:effectLst/>
        </p:spPr>
        <p:txBody>
          <a:bodyPr>
            <a:spAutoFit/>
          </a:bodyPr>
          <a:lstStyle/>
          <a:p>
            <a:r>
              <a:rPr kumimoji="1" lang="en-US" altLang="zh-CN" sz="3600" b="1">
                <a:solidFill>
                  <a:schemeClr val="folHlink"/>
                </a:solidFill>
                <a:latin typeface="Arial" charset="0"/>
              </a:rPr>
              <a:t>…</a:t>
            </a:r>
          </a:p>
        </p:txBody>
      </p:sp>
      <p:sp>
        <p:nvSpPr>
          <p:cNvPr id="1001563" name="Text Box 91"/>
          <p:cNvSpPr txBox="1">
            <a:spLocks noChangeArrowheads="1"/>
          </p:cNvSpPr>
          <p:nvPr/>
        </p:nvSpPr>
        <p:spPr bwMode="auto">
          <a:xfrm>
            <a:off x="4246563" y="4916488"/>
            <a:ext cx="912812" cy="457200"/>
          </a:xfrm>
          <a:prstGeom prst="rect">
            <a:avLst/>
          </a:prstGeom>
          <a:noFill/>
          <a:ln w="9525">
            <a:noFill/>
            <a:miter lim="800000"/>
            <a:headEnd/>
            <a:tailEnd/>
          </a:ln>
          <a:effectLst/>
        </p:spPr>
        <p:txBody>
          <a:bodyPr wrap="none">
            <a:spAutoFit/>
          </a:bodyPr>
          <a:lstStyle/>
          <a:p>
            <a:r>
              <a:rPr kumimoji="1" lang="en-US" altLang="zh-CN" sz="2400">
                <a:solidFill>
                  <a:schemeClr val="folHlink"/>
                </a:solidFill>
                <a:latin typeface="Arial" charset="0"/>
              </a:rPr>
              <a:t>30 </a:t>
            </a:r>
            <a:r>
              <a:rPr kumimoji="1" lang="zh-CN" altLang="en-US" sz="2400">
                <a:solidFill>
                  <a:schemeClr val="folHlink"/>
                </a:solidFill>
                <a:latin typeface="Arial" charset="0"/>
              </a:rPr>
              <a:t>个</a:t>
            </a:r>
          </a:p>
        </p:txBody>
      </p:sp>
      <p:sp>
        <p:nvSpPr>
          <p:cNvPr id="1001564" name="Text Box 92"/>
          <p:cNvSpPr txBox="1">
            <a:spLocks noChangeArrowheads="1"/>
          </p:cNvSpPr>
          <p:nvPr/>
        </p:nvSpPr>
        <p:spPr bwMode="auto">
          <a:xfrm>
            <a:off x="5664201" y="4868863"/>
            <a:ext cx="912813" cy="457200"/>
          </a:xfrm>
          <a:prstGeom prst="rect">
            <a:avLst/>
          </a:prstGeom>
          <a:noFill/>
          <a:ln w="9525">
            <a:noFill/>
            <a:miter lim="800000"/>
            <a:headEnd/>
            <a:tailEnd/>
          </a:ln>
          <a:effectLst/>
        </p:spPr>
        <p:txBody>
          <a:bodyPr wrap="none">
            <a:spAutoFit/>
          </a:bodyPr>
          <a:lstStyle/>
          <a:p>
            <a:r>
              <a:rPr kumimoji="1" lang="en-US" altLang="zh-CN" sz="2400">
                <a:solidFill>
                  <a:schemeClr val="folHlink"/>
                </a:solidFill>
                <a:latin typeface="Arial" charset="0"/>
              </a:rPr>
              <a:t>30 </a:t>
            </a:r>
            <a:r>
              <a:rPr kumimoji="1" lang="zh-CN" altLang="en-US" sz="2400">
                <a:solidFill>
                  <a:schemeClr val="folHlink"/>
                </a:solidFill>
                <a:latin typeface="Arial" charset="0"/>
              </a:rPr>
              <a:t>个</a:t>
            </a:r>
          </a:p>
        </p:txBody>
      </p:sp>
      <p:sp>
        <p:nvSpPr>
          <p:cNvPr id="1001565" name="Text Box 93"/>
          <p:cNvSpPr txBox="1">
            <a:spLocks noChangeArrowheads="1"/>
          </p:cNvSpPr>
          <p:nvPr/>
        </p:nvSpPr>
        <p:spPr bwMode="auto">
          <a:xfrm>
            <a:off x="7343776" y="4797425"/>
            <a:ext cx="912813" cy="457200"/>
          </a:xfrm>
          <a:prstGeom prst="rect">
            <a:avLst/>
          </a:prstGeom>
          <a:noFill/>
          <a:ln w="9525">
            <a:noFill/>
            <a:miter lim="800000"/>
            <a:headEnd/>
            <a:tailEnd/>
          </a:ln>
          <a:effectLst/>
        </p:spPr>
        <p:txBody>
          <a:bodyPr wrap="none">
            <a:spAutoFit/>
          </a:bodyPr>
          <a:lstStyle/>
          <a:p>
            <a:r>
              <a:rPr kumimoji="1" lang="en-US" altLang="zh-CN" sz="2400">
                <a:solidFill>
                  <a:schemeClr val="folHlink"/>
                </a:solidFill>
                <a:latin typeface="Arial" charset="0"/>
              </a:rPr>
              <a:t>30 </a:t>
            </a:r>
            <a:r>
              <a:rPr kumimoji="1" lang="zh-CN" altLang="en-US" sz="2400">
                <a:solidFill>
                  <a:schemeClr val="folHlink"/>
                </a:solidFill>
                <a:latin typeface="Arial" charset="0"/>
              </a:rPr>
              <a:t>个</a:t>
            </a:r>
          </a:p>
        </p:txBody>
      </p:sp>
      <p:sp>
        <p:nvSpPr>
          <p:cNvPr id="1001566" name="Text Box 94"/>
          <p:cNvSpPr txBox="1">
            <a:spLocks noChangeArrowheads="1"/>
          </p:cNvSpPr>
          <p:nvPr/>
        </p:nvSpPr>
        <p:spPr bwMode="auto">
          <a:xfrm>
            <a:off x="6456363" y="3573464"/>
            <a:ext cx="912812" cy="458787"/>
          </a:xfrm>
          <a:prstGeom prst="rect">
            <a:avLst/>
          </a:prstGeom>
          <a:noFill/>
          <a:ln w="9525">
            <a:noFill/>
            <a:miter lim="800000"/>
            <a:headEnd/>
            <a:tailEnd/>
          </a:ln>
          <a:effectLst/>
        </p:spPr>
        <p:txBody>
          <a:bodyPr wrap="none">
            <a:spAutoFit/>
          </a:bodyPr>
          <a:lstStyle/>
          <a:p>
            <a:r>
              <a:rPr kumimoji="1" lang="en-US" altLang="zh-CN" sz="2400">
                <a:solidFill>
                  <a:schemeClr val="folHlink"/>
                </a:solidFill>
                <a:latin typeface="Arial" charset="0"/>
              </a:rPr>
              <a:t>30 </a:t>
            </a:r>
            <a:r>
              <a:rPr kumimoji="1" lang="zh-CN" altLang="en-US" sz="2400">
                <a:solidFill>
                  <a:schemeClr val="folHlink"/>
                </a:solidFill>
                <a:latin typeface="Arial" charset="0"/>
              </a:rPr>
              <a:t>个</a:t>
            </a:r>
          </a:p>
        </p:txBody>
      </p:sp>
      <p:sp>
        <p:nvSpPr>
          <p:cNvPr id="1001567" name="Text Box 95"/>
          <p:cNvSpPr txBox="1">
            <a:spLocks noChangeArrowheads="1"/>
          </p:cNvSpPr>
          <p:nvPr/>
        </p:nvSpPr>
        <p:spPr bwMode="auto">
          <a:xfrm>
            <a:off x="5699126" y="4124325"/>
            <a:ext cx="828675" cy="457200"/>
          </a:xfrm>
          <a:prstGeom prst="rect">
            <a:avLst/>
          </a:prstGeom>
          <a:noFill/>
          <a:ln w="9525">
            <a:noFill/>
            <a:miter lim="800000"/>
            <a:headEnd/>
            <a:tailEnd/>
          </a:ln>
          <a:effectLst/>
        </p:spPr>
        <p:txBody>
          <a:bodyPr wrap="none">
            <a:spAutoFit/>
          </a:bodyPr>
          <a:lstStyle/>
          <a:p>
            <a:r>
              <a:rPr kumimoji="1" lang="en-US" altLang="zh-CN" sz="2400">
                <a:solidFill>
                  <a:schemeClr val="folHlink"/>
                </a:solidFill>
                <a:latin typeface="Arial" charset="0"/>
              </a:rPr>
              <a:t>30</a:t>
            </a:r>
            <a:r>
              <a:rPr kumimoji="1" lang="zh-CN" altLang="en-US" sz="2400">
                <a:solidFill>
                  <a:schemeClr val="folHlink"/>
                </a:solidFill>
                <a:latin typeface="Arial" charset="0"/>
              </a:rPr>
              <a:t>个</a:t>
            </a:r>
          </a:p>
        </p:txBody>
      </p:sp>
      <p:sp>
        <p:nvSpPr>
          <p:cNvPr id="1001568" name="Text Box 96"/>
          <p:cNvSpPr txBox="1">
            <a:spLocks noChangeArrowheads="1"/>
          </p:cNvSpPr>
          <p:nvPr/>
        </p:nvSpPr>
        <p:spPr bwMode="auto">
          <a:xfrm>
            <a:off x="3648076" y="3573464"/>
            <a:ext cx="912813" cy="458787"/>
          </a:xfrm>
          <a:prstGeom prst="rect">
            <a:avLst/>
          </a:prstGeom>
          <a:noFill/>
          <a:ln w="9525">
            <a:noFill/>
            <a:miter lim="800000"/>
            <a:headEnd/>
            <a:tailEnd/>
          </a:ln>
          <a:effectLst/>
        </p:spPr>
        <p:txBody>
          <a:bodyPr wrap="none">
            <a:spAutoFit/>
          </a:bodyPr>
          <a:lstStyle/>
          <a:p>
            <a:r>
              <a:rPr kumimoji="1" lang="en-US" altLang="zh-CN" sz="2400">
                <a:solidFill>
                  <a:schemeClr val="folHlink"/>
                </a:solidFill>
                <a:latin typeface="Arial" charset="0"/>
              </a:rPr>
              <a:t>30 </a:t>
            </a:r>
            <a:r>
              <a:rPr kumimoji="1" lang="zh-CN" altLang="en-US" sz="2400">
                <a:solidFill>
                  <a:schemeClr val="folHlink"/>
                </a:solidFill>
                <a:latin typeface="Arial" charset="0"/>
              </a:rPr>
              <a:t>个</a:t>
            </a:r>
          </a:p>
        </p:txBody>
      </p:sp>
      <p:sp>
        <p:nvSpPr>
          <p:cNvPr id="1001569" name="Text Box 97"/>
          <p:cNvSpPr txBox="1">
            <a:spLocks noChangeArrowheads="1"/>
          </p:cNvSpPr>
          <p:nvPr/>
        </p:nvSpPr>
        <p:spPr bwMode="auto">
          <a:xfrm>
            <a:off x="5759451" y="2808288"/>
            <a:ext cx="912813" cy="457200"/>
          </a:xfrm>
          <a:prstGeom prst="rect">
            <a:avLst/>
          </a:prstGeom>
          <a:noFill/>
          <a:ln w="9525">
            <a:noFill/>
            <a:miter lim="800000"/>
            <a:headEnd/>
            <a:tailEnd/>
          </a:ln>
          <a:effectLst/>
        </p:spPr>
        <p:txBody>
          <a:bodyPr wrap="none">
            <a:spAutoFit/>
          </a:bodyPr>
          <a:lstStyle/>
          <a:p>
            <a:r>
              <a:rPr kumimoji="1" lang="en-US" altLang="zh-CN" sz="2400">
                <a:solidFill>
                  <a:schemeClr val="folHlink"/>
                </a:solidFill>
                <a:latin typeface="Arial" charset="0"/>
              </a:rPr>
              <a:t>90 </a:t>
            </a:r>
            <a:r>
              <a:rPr kumimoji="1" lang="zh-CN" altLang="en-US" sz="2400">
                <a:solidFill>
                  <a:schemeClr val="folHlink"/>
                </a:solidFill>
                <a:latin typeface="Arial" charset="0"/>
              </a:rPr>
              <a:t>个</a:t>
            </a:r>
          </a:p>
        </p:txBody>
      </p:sp>
      <p:sp>
        <p:nvSpPr>
          <p:cNvPr id="1001571" name="AutoShape 99"/>
          <p:cNvSpPr>
            <a:spLocks noChangeArrowheads="1"/>
          </p:cNvSpPr>
          <p:nvPr/>
        </p:nvSpPr>
        <p:spPr bwMode="auto">
          <a:xfrm rot="5400000">
            <a:off x="5360194" y="3229769"/>
            <a:ext cx="503238" cy="196850"/>
          </a:xfrm>
          <a:prstGeom prst="rightArrow">
            <a:avLst>
              <a:gd name="adj1" fmla="val 37500"/>
              <a:gd name="adj2" fmla="val 102720"/>
            </a:avLst>
          </a:prstGeom>
          <a:solidFill>
            <a:schemeClr val="hlink"/>
          </a:solidFill>
          <a:ln w="9525">
            <a:solidFill>
              <a:schemeClr val="tx1"/>
            </a:solidFill>
            <a:miter lim="800000"/>
            <a:headEnd/>
            <a:tailEnd/>
          </a:ln>
          <a:effectLst/>
        </p:spPr>
        <p:txBody>
          <a:bodyPr wrap="none" anchor="ctr"/>
          <a:lstStyle/>
          <a:p>
            <a:endParaRPr lang="zh-CN" altLang="en-US"/>
          </a:p>
        </p:txBody>
      </p:sp>
      <p:sp>
        <p:nvSpPr>
          <p:cNvPr id="1001572" name="AutoShape 100"/>
          <p:cNvSpPr>
            <a:spLocks noChangeArrowheads="1"/>
          </p:cNvSpPr>
          <p:nvPr/>
        </p:nvSpPr>
        <p:spPr bwMode="auto">
          <a:xfrm rot="5400000">
            <a:off x="5451476" y="3292476"/>
            <a:ext cx="503237" cy="195262"/>
          </a:xfrm>
          <a:prstGeom prst="rightArrow">
            <a:avLst>
              <a:gd name="adj1" fmla="val 37500"/>
              <a:gd name="adj2" fmla="val 103555"/>
            </a:avLst>
          </a:prstGeom>
          <a:solidFill>
            <a:schemeClr val="hlink"/>
          </a:solidFill>
          <a:ln w="9525">
            <a:solidFill>
              <a:schemeClr val="tx1"/>
            </a:solidFill>
            <a:miter lim="800000"/>
            <a:headEnd/>
            <a:tailEnd/>
          </a:ln>
          <a:effectLst/>
        </p:spPr>
        <p:txBody>
          <a:bodyPr wrap="none" anchor="ctr"/>
          <a:lstStyle/>
          <a:p>
            <a:endParaRPr lang="zh-CN" altLang="en-US"/>
          </a:p>
        </p:txBody>
      </p:sp>
      <p:sp>
        <p:nvSpPr>
          <p:cNvPr id="1001573" name="AutoShape 101"/>
          <p:cNvSpPr>
            <a:spLocks noChangeArrowheads="1"/>
          </p:cNvSpPr>
          <p:nvPr/>
        </p:nvSpPr>
        <p:spPr bwMode="auto">
          <a:xfrm rot="1858546">
            <a:off x="6159501" y="3935414"/>
            <a:ext cx="481013" cy="206375"/>
          </a:xfrm>
          <a:prstGeom prst="rightArrow">
            <a:avLst>
              <a:gd name="adj1" fmla="val 37500"/>
              <a:gd name="adj2" fmla="val 93652"/>
            </a:avLst>
          </a:prstGeom>
          <a:solidFill>
            <a:schemeClr val="hlink"/>
          </a:solidFill>
          <a:ln w="9525">
            <a:solidFill>
              <a:schemeClr val="tx1"/>
            </a:solidFill>
            <a:miter lim="800000"/>
            <a:headEnd/>
            <a:tailEnd/>
          </a:ln>
          <a:effectLst/>
        </p:spPr>
        <p:txBody>
          <a:bodyPr wrap="none" anchor="ctr"/>
          <a:lstStyle/>
          <a:p>
            <a:endParaRPr lang="zh-CN" altLang="en-US"/>
          </a:p>
        </p:txBody>
      </p:sp>
      <p:sp>
        <p:nvSpPr>
          <p:cNvPr id="1001574" name="AutoShape 102"/>
          <p:cNvSpPr>
            <a:spLocks noChangeArrowheads="1"/>
          </p:cNvSpPr>
          <p:nvPr/>
        </p:nvSpPr>
        <p:spPr bwMode="auto">
          <a:xfrm rot="1858546">
            <a:off x="6267451" y="3910014"/>
            <a:ext cx="481013" cy="204787"/>
          </a:xfrm>
          <a:prstGeom prst="rightArrow">
            <a:avLst>
              <a:gd name="adj1" fmla="val 37500"/>
              <a:gd name="adj2" fmla="val 94378"/>
            </a:avLst>
          </a:prstGeom>
          <a:solidFill>
            <a:schemeClr val="hlink"/>
          </a:solidFill>
          <a:ln w="9525">
            <a:solidFill>
              <a:schemeClr val="tx1"/>
            </a:solidFill>
            <a:miter lim="800000"/>
            <a:headEnd/>
            <a:tailEnd/>
          </a:ln>
          <a:effectLst/>
        </p:spPr>
        <p:txBody>
          <a:bodyPr wrap="none" anchor="ctr"/>
          <a:lstStyle/>
          <a:p>
            <a:endParaRPr lang="zh-CN" altLang="en-US"/>
          </a:p>
        </p:txBody>
      </p:sp>
      <p:grpSp>
        <p:nvGrpSpPr>
          <p:cNvPr id="1001575" name="Group 103"/>
          <p:cNvGrpSpPr>
            <a:grpSpLocks/>
          </p:cNvGrpSpPr>
          <p:nvPr/>
        </p:nvGrpSpPr>
        <p:grpSpPr bwMode="auto">
          <a:xfrm>
            <a:off x="7065964" y="4883150"/>
            <a:ext cx="407987" cy="655638"/>
            <a:chOff x="2222" y="1578"/>
            <a:chExt cx="215" cy="328"/>
          </a:xfrm>
        </p:grpSpPr>
        <p:sp>
          <p:nvSpPr>
            <p:cNvPr id="1001576" name="AutoShape 104"/>
            <p:cNvSpPr>
              <a:spLocks noChangeArrowheads="1"/>
            </p:cNvSpPr>
            <p:nvPr/>
          </p:nvSpPr>
          <p:spPr bwMode="auto">
            <a:xfrm rot="5400000">
              <a:off x="2148" y="1652"/>
              <a:ext cx="252" cy="103"/>
            </a:xfrm>
            <a:prstGeom prst="rightArrow">
              <a:avLst>
                <a:gd name="adj1" fmla="val 37500"/>
                <a:gd name="adj2" fmla="val 98306"/>
              </a:avLst>
            </a:prstGeom>
            <a:solidFill>
              <a:schemeClr val="hlink"/>
            </a:solidFill>
            <a:ln w="9525">
              <a:solidFill>
                <a:schemeClr val="tx1"/>
              </a:solidFill>
              <a:miter lim="800000"/>
              <a:headEnd/>
              <a:tailEnd/>
            </a:ln>
            <a:effectLst/>
          </p:spPr>
          <p:txBody>
            <a:bodyPr wrap="none" anchor="ctr"/>
            <a:lstStyle/>
            <a:p>
              <a:endParaRPr lang="zh-CN" altLang="en-US"/>
            </a:p>
          </p:txBody>
        </p:sp>
        <p:sp>
          <p:nvSpPr>
            <p:cNvPr id="1001577" name="AutoShape 105"/>
            <p:cNvSpPr>
              <a:spLocks noChangeArrowheads="1"/>
            </p:cNvSpPr>
            <p:nvPr/>
          </p:nvSpPr>
          <p:spPr bwMode="auto">
            <a:xfrm rot="5400000">
              <a:off x="2204" y="1690"/>
              <a:ext cx="252" cy="103"/>
            </a:xfrm>
            <a:prstGeom prst="rightArrow">
              <a:avLst>
                <a:gd name="adj1" fmla="val 37500"/>
                <a:gd name="adj2" fmla="val 98306"/>
              </a:avLst>
            </a:prstGeom>
            <a:solidFill>
              <a:schemeClr val="hlink"/>
            </a:solidFill>
            <a:ln w="9525">
              <a:solidFill>
                <a:schemeClr val="tx1"/>
              </a:solidFill>
              <a:miter lim="800000"/>
              <a:headEnd/>
              <a:tailEnd/>
            </a:ln>
            <a:effectLst/>
          </p:spPr>
          <p:txBody>
            <a:bodyPr wrap="none" anchor="ctr"/>
            <a:lstStyle/>
            <a:p>
              <a:endParaRPr lang="zh-CN" altLang="en-US"/>
            </a:p>
          </p:txBody>
        </p:sp>
        <p:sp>
          <p:nvSpPr>
            <p:cNvPr id="1001578" name="AutoShape 106"/>
            <p:cNvSpPr>
              <a:spLocks noChangeArrowheads="1"/>
            </p:cNvSpPr>
            <p:nvPr/>
          </p:nvSpPr>
          <p:spPr bwMode="auto">
            <a:xfrm rot="5400000">
              <a:off x="2260" y="1728"/>
              <a:ext cx="252" cy="103"/>
            </a:xfrm>
            <a:prstGeom prst="rightArrow">
              <a:avLst>
                <a:gd name="adj1" fmla="val 37500"/>
                <a:gd name="adj2" fmla="val 98306"/>
              </a:avLst>
            </a:prstGeom>
            <a:solidFill>
              <a:schemeClr val="hlink"/>
            </a:solidFill>
            <a:ln w="9525">
              <a:solidFill>
                <a:schemeClr val="tx1"/>
              </a:solidFill>
              <a:miter lim="800000"/>
              <a:headEnd/>
              <a:tailEnd/>
            </a:ln>
            <a:effectLst/>
          </p:spPr>
          <p:txBody>
            <a:bodyPr wrap="none" anchor="ctr"/>
            <a:lstStyle/>
            <a:p>
              <a:endParaRPr lang="zh-CN" altLang="en-US"/>
            </a:p>
          </p:txBody>
        </p:sp>
      </p:grpSp>
      <p:sp>
        <p:nvSpPr>
          <p:cNvPr id="1001579" name="AutoShape 107"/>
          <p:cNvSpPr>
            <a:spLocks noChangeArrowheads="1"/>
          </p:cNvSpPr>
          <p:nvPr/>
        </p:nvSpPr>
        <p:spPr bwMode="auto">
          <a:xfrm rot="5400000">
            <a:off x="5542757" y="3355182"/>
            <a:ext cx="503237" cy="196850"/>
          </a:xfrm>
          <a:prstGeom prst="rightArrow">
            <a:avLst>
              <a:gd name="adj1" fmla="val 37500"/>
              <a:gd name="adj2" fmla="val 102720"/>
            </a:avLst>
          </a:prstGeom>
          <a:solidFill>
            <a:schemeClr val="hlink"/>
          </a:solidFill>
          <a:ln w="9525">
            <a:solidFill>
              <a:schemeClr val="tx1"/>
            </a:solidFill>
            <a:miter lim="800000"/>
            <a:headEnd/>
            <a:tailEnd/>
          </a:ln>
          <a:effectLst/>
        </p:spPr>
        <p:txBody>
          <a:bodyPr wrap="none" anchor="ctr"/>
          <a:lstStyle/>
          <a:p>
            <a:endParaRPr lang="zh-CN" altLang="en-US"/>
          </a:p>
        </p:txBody>
      </p:sp>
      <p:sp>
        <p:nvSpPr>
          <p:cNvPr id="1001580" name="AutoShape 108"/>
          <p:cNvSpPr>
            <a:spLocks noChangeArrowheads="1"/>
          </p:cNvSpPr>
          <p:nvPr/>
        </p:nvSpPr>
        <p:spPr bwMode="auto">
          <a:xfrm rot="5400000">
            <a:off x="5634038" y="3417888"/>
            <a:ext cx="503238" cy="195263"/>
          </a:xfrm>
          <a:prstGeom prst="rightArrow">
            <a:avLst>
              <a:gd name="adj1" fmla="val 37500"/>
              <a:gd name="adj2" fmla="val 103555"/>
            </a:avLst>
          </a:prstGeom>
          <a:solidFill>
            <a:schemeClr val="hlink"/>
          </a:solidFill>
          <a:ln w="9525">
            <a:solidFill>
              <a:schemeClr val="tx1"/>
            </a:solidFill>
            <a:miter lim="800000"/>
            <a:headEnd/>
            <a:tailEnd/>
          </a:ln>
          <a:effectLst/>
        </p:spPr>
        <p:txBody>
          <a:bodyPr wrap="none" anchor="ctr"/>
          <a:lstStyle/>
          <a:p>
            <a:endParaRPr lang="zh-CN" altLang="en-US"/>
          </a:p>
        </p:txBody>
      </p:sp>
      <p:sp>
        <p:nvSpPr>
          <p:cNvPr id="1001581" name="AutoShape 109"/>
          <p:cNvSpPr>
            <a:spLocks noChangeArrowheads="1"/>
          </p:cNvSpPr>
          <p:nvPr/>
        </p:nvSpPr>
        <p:spPr bwMode="auto">
          <a:xfrm rot="5400000">
            <a:off x="5723732" y="3479007"/>
            <a:ext cx="503237" cy="196850"/>
          </a:xfrm>
          <a:prstGeom prst="rightArrow">
            <a:avLst>
              <a:gd name="adj1" fmla="val 37500"/>
              <a:gd name="adj2" fmla="val 102720"/>
            </a:avLst>
          </a:prstGeom>
          <a:solidFill>
            <a:schemeClr val="hlink"/>
          </a:solidFill>
          <a:ln w="9525">
            <a:solidFill>
              <a:schemeClr val="tx1"/>
            </a:solidFill>
            <a:miter lim="800000"/>
            <a:headEnd/>
            <a:tailEnd/>
          </a:ln>
          <a:effectLst/>
        </p:spPr>
        <p:txBody>
          <a:bodyPr wrap="none" anchor="ctr"/>
          <a:lstStyle/>
          <a:p>
            <a:endParaRPr lang="zh-CN" altLang="en-US"/>
          </a:p>
        </p:txBody>
      </p:sp>
      <p:sp>
        <p:nvSpPr>
          <p:cNvPr id="1001582" name="AutoShape 110"/>
          <p:cNvSpPr>
            <a:spLocks noChangeArrowheads="1"/>
          </p:cNvSpPr>
          <p:nvPr/>
        </p:nvSpPr>
        <p:spPr bwMode="auto">
          <a:xfrm rot="8740270">
            <a:off x="4259263" y="3973514"/>
            <a:ext cx="481012" cy="206375"/>
          </a:xfrm>
          <a:prstGeom prst="rightArrow">
            <a:avLst>
              <a:gd name="adj1" fmla="val 37500"/>
              <a:gd name="adj2" fmla="val 93652"/>
            </a:avLst>
          </a:prstGeom>
          <a:solidFill>
            <a:schemeClr val="hlink"/>
          </a:solidFill>
          <a:ln w="9525">
            <a:solidFill>
              <a:schemeClr val="tx1"/>
            </a:solidFill>
            <a:miter lim="800000"/>
            <a:headEnd/>
            <a:tailEnd/>
          </a:ln>
          <a:effectLst/>
        </p:spPr>
        <p:txBody>
          <a:bodyPr wrap="none" anchor="ctr"/>
          <a:lstStyle/>
          <a:p>
            <a:endParaRPr lang="zh-CN" altLang="en-US"/>
          </a:p>
        </p:txBody>
      </p:sp>
      <p:sp>
        <p:nvSpPr>
          <p:cNvPr id="1001583" name="AutoShape 111"/>
          <p:cNvSpPr>
            <a:spLocks noChangeArrowheads="1"/>
          </p:cNvSpPr>
          <p:nvPr/>
        </p:nvSpPr>
        <p:spPr bwMode="auto">
          <a:xfrm rot="8740270">
            <a:off x="4173538" y="3935414"/>
            <a:ext cx="481012" cy="206375"/>
          </a:xfrm>
          <a:prstGeom prst="rightArrow">
            <a:avLst>
              <a:gd name="adj1" fmla="val 37500"/>
              <a:gd name="adj2" fmla="val 93652"/>
            </a:avLst>
          </a:prstGeom>
          <a:solidFill>
            <a:schemeClr val="hlink"/>
          </a:solidFill>
          <a:ln w="9525">
            <a:solidFill>
              <a:schemeClr val="tx1"/>
            </a:solidFill>
            <a:miter lim="800000"/>
            <a:headEnd/>
            <a:tailEnd/>
          </a:ln>
          <a:effectLst/>
        </p:spPr>
        <p:txBody>
          <a:bodyPr wrap="none" anchor="ctr"/>
          <a:lstStyle/>
          <a:p>
            <a:endParaRPr lang="zh-CN" altLang="en-US"/>
          </a:p>
        </p:txBody>
      </p:sp>
      <p:grpSp>
        <p:nvGrpSpPr>
          <p:cNvPr id="1001584" name="Group 112"/>
          <p:cNvGrpSpPr>
            <a:grpSpLocks/>
          </p:cNvGrpSpPr>
          <p:nvPr/>
        </p:nvGrpSpPr>
        <p:grpSpPr bwMode="auto">
          <a:xfrm>
            <a:off x="5381626" y="4867275"/>
            <a:ext cx="409575" cy="655638"/>
            <a:chOff x="2222" y="1578"/>
            <a:chExt cx="215" cy="328"/>
          </a:xfrm>
        </p:grpSpPr>
        <p:sp>
          <p:nvSpPr>
            <p:cNvPr id="1001585" name="AutoShape 113"/>
            <p:cNvSpPr>
              <a:spLocks noChangeArrowheads="1"/>
            </p:cNvSpPr>
            <p:nvPr/>
          </p:nvSpPr>
          <p:spPr bwMode="auto">
            <a:xfrm rot="5400000">
              <a:off x="2148" y="1652"/>
              <a:ext cx="252" cy="103"/>
            </a:xfrm>
            <a:prstGeom prst="rightArrow">
              <a:avLst>
                <a:gd name="adj1" fmla="val 37500"/>
                <a:gd name="adj2" fmla="val 98306"/>
              </a:avLst>
            </a:prstGeom>
            <a:solidFill>
              <a:schemeClr val="hlink"/>
            </a:solidFill>
            <a:ln w="9525">
              <a:solidFill>
                <a:schemeClr val="tx1"/>
              </a:solidFill>
              <a:miter lim="800000"/>
              <a:headEnd/>
              <a:tailEnd/>
            </a:ln>
            <a:effectLst/>
          </p:spPr>
          <p:txBody>
            <a:bodyPr wrap="none" anchor="ctr"/>
            <a:lstStyle/>
            <a:p>
              <a:endParaRPr lang="zh-CN" altLang="en-US"/>
            </a:p>
          </p:txBody>
        </p:sp>
        <p:sp>
          <p:nvSpPr>
            <p:cNvPr id="1001586" name="AutoShape 114"/>
            <p:cNvSpPr>
              <a:spLocks noChangeArrowheads="1"/>
            </p:cNvSpPr>
            <p:nvPr/>
          </p:nvSpPr>
          <p:spPr bwMode="auto">
            <a:xfrm rot="5400000">
              <a:off x="2204" y="1690"/>
              <a:ext cx="252" cy="103"/>
            </a:xfrm>
            <a:prstGeom prst="rightArrow">
              <a:avLst>
                <a:gd name="adj1" fmla="val 37500"/>
                <a:gd name="adj2" fmla="val 98306"/>
              </a:avLst>
            </a:prstGeom>
            <a:solidFill>
              <a:schemeClr val="hlink"/>
            </a:solidFill>
            <a:ln w="9525">
              <a:solidFill>
                <a:schemeClr val="tx1"/>
              </a:solidFill>
              <a:miter lim="800000"/>
              <a:headEnd/>
              <a:tailEnd/>
            </a:ln>
            <a:effectLst/>
          </p:spPr>
          <p:txBody>
            <a:bodyPr wrap="none" anchor="ctr"/>
            <a:lstStyle/>
            <a:p>
              <a:endParaRPr lang="zh-CN" altLang="en-US"/>
            </a:p>
          </p:txBody>
        </p:sp>
        <p:sp>
          <p:nvSpPr>
            <p:cNvPr id="1001587" name="AutoShape 115"/>
            <p:cNvSpPr>
              <a:spLocks noChangeArrowheads="1"/>
            </p:cNvSpPr>
            <p:nvPr/>
          </p:nvSpPr>
          <p:spPr bwMode="auto">
            <a:xfrm rot="5400000">
              <a:off x="2260" y="1728"/>
              <a:ext cx="252" cy="103"/>
            </a:xfrm>
            <a:prstGeom prst="rightArrow">
              <a:avLst>
                <a:gd name="adj1" fmla="val 37500"/>
                <a:gd name="adj2" fmla="val 98306"/>
              </a:avLst>
            </a:prstGeom>
            <a:solidFill>
              <a:schemeClr val="hlink"/>
            </a:solidFill>
            <a:ln w="9525">
              <a:solidFill>
                <a:schemeClr val="tx1"/>
              </a:solidFill>
              <a:miter lim="800000"/>
              <a:headEnd/>
              <a:tailEnd/>
            </a:ln>
            <a:effectLst/>
          </p:spPr>
          <p:txBody>
            <a:bodyPr wrap="none" anchor="ctr"/>
            <a:lstStyle/>
            <a:p>
              <a:endParaRPr lang="zh-CN" altLang="en-US"/>
            </a:p>
          </p:txBody>
        </p:sp>
      </p:grpSp>
      <p:grpSp>
        <p:nvGrpSpPr>
          <p:cNvPr id="1001588" name="Group 116"/>
          <p:cNvGrpSpPr>
            <a:grpSpLocks/>
          </p:cNvGrpSpPr>
          <p:nvPr/>
        </p:nvGrpSpPr>
        <p:grpSpPr bwMode="auto">
          <a:xfrm>
            <a:off x="3935414" y="4937125"/>
            <a:ext cx="409575" cy="655638"/>
            <a:chOff x="2222" y="1578"/>
            <a:chExt cx="215" cy="328"/>
          </a:xfrm>
        </p:grpSpPr>
        <p:sp>
          <p:nvSpPr>
            <p:cNvPr id="1001589" name="AutoShape 117"/>
            <p:cNvSpPr>
              <a:spLocks noChangeArrowheads="1"/>
            </p:cNvSpPr>
            <p:nvPr/>
          </p:nvSpPr>
          <p:spPr bwMode="auto">
            <a:xfrm rot="5400000">
              <a:off x="2148" y="1652"/>
              <a:ext cx="252" cy="103"/>
            </a:xfrm>
            <a:prstGeom prst="rightArrow">
              <a:avLst>
                <a:gd name="adj1" fmla="val 37500"/>
                <a:gd name="adj2" fmla="val 98306"/>
              </a:avLst>
            </a:prstGeom>
            <a:solidFill>
              <a:schemeClr val="hlink"/>
            </a:solidFill>
            <a:ln w="9525">
              <a:solidFill>
                <a:schemeClr val="tx1"/>
              </a:solidFill>
              <a:miter lim="800000"/>
              <a:headEnd/>
              <a:tailEnd/>
            </a:ln>
            <a:effectLst/>
          </p:spPr>
          <p:txBody>
            <a:bodyPr wrap="none" anchor="ctr"/>
            <a:lstStyle/>
            <a:p>
              <a:endParaRPr lang="zh-CN" altLang="en-US"/>
            </a:p>
          </p:txBody>
        </p:sp>
        <p:sp>
          <p:nvSpPr>
            <p:cNvPr id="1001590" name="AutoShape 118"/>
            <p:cNvSpPr>
              <a:spLocks noChangeArrowheads="1"/>
            </p:cNvSpPr>
            <p:nvPr/>
          </p:nvSpPr>
          <p:spPr bwMode="auto">
            <a:xfrm rot="5400000">
              <a:off x="2204" y="1690"/>
              <a:ext cx="252" cy="103"/>
            </a:xfrm>
            <a:prstGeom prst="rightArrow">
              <a:avLst>
                <a:gd name="adj1" fmla="val 37500"/>
                <a:gd name="adj2" fmla="val 98306"/>
              </a:avLst>
            </a:prstGeom>
            <a:solidFill>
              <a:schemeClr val="hlink"/>
            </a:solidFill>
            <a:ln w="9525">
              <a:solidFill>
                <a:schemeClr val="tx1"/>
              </a:solidFill>
              <a:miter lim="800000"/>
              <a:headEnd/>
              <a:tailEnd/>
            </a:ln>
            <a:effectLst/>
          </p:spPr>
          <p:txBody>
            <a:bodyPr wrap="none" anchor="ctr"/>
            <a:lstStyle/>
            <a:p>
              <a:endParaRPr lang="zh-CN" altLang="en-US"/>
            </a:p>
          </p:txBody>
        </p:sp>
        <p:sp>
          <p:nvSpPr>
            <p:cNvPr id="1001591" name="AutoShape 119"/>
            <p:cNvSpPr>
              <a:spLocks noChangeArrowheads="1"/>
            </p:cNvSpPr>
            <p:nvPr/>
          </p:nvSpPr>
          <p:spPr bwMode="auto">
            <a:xfrm rot="5400000">
              <a:off x="2260" y="1728"/>
              <a:ext cx="252" cy="103"/>
            </a:xfrm>
            <a:prstGeom prst="rightArrow">
              <a:avLst>
                <a:gd name="adj1" fmla="val 37500"/>
                <a:gd name="adj2" fmla="val 98306"/>
              </a:avLst>
            </a:prstGeom>
            <a:solidFill>
              <a:schemeClr val="hlink"/>
            </a:solidFill>
            <a:ln w="9525">
              <a:solidFill>
                <a:schemeClr val="tx1"/>
              </a:solidFill>
              <a:miter lim="800000"/>
              <a:headEnd/>
              <a:tailEnd/>
            </a:ln>
            <a:effectLst/>
          </p:spPr>
          <p:txBody>
            <a:bodyPr wrap="none" anchor="ctr"/>
            <a:lstStyle/>
            <a:p>
              <a:endParaRPr lang="zh-CN" altLang="en-US"/>
            </a:p>
          </p:txBody>
        </p:sp>
      </p:grpSp>
      <p:grpSp>
        <p:nvGrpSpPr>
          <p:cNvPr id="1001592" name="Group 120"/>
          <p:cNvGrpSpPr>
            <a:grpSpLocks/>
          </p:cNvGrpSpPr>
          <p:nvPr/>
        </p:nvGrpSpPr>
        <p:grpSpPr bwMode="auto">
          <a:xfrm>
            <a:off x="5381626" y="3940175"/>
            <a:ext cx="409575" cy="655638"/>
            <a:chOff x="2222" y="1578"/>
            <a:chExt cx="215" cy="328"/>
          </a:xfrm>
        </p:grpSpPr>
        <p:sp>
          <p:nvSpPr>
            <p:cNvPr id="1001593" name="AutoShape 121"/>
            <p:cNvSpPr>
              <a:spLocks noChangeArrowheads="1"/>
            </p:cNvSpPr>
            <p:nvPr/>
          </p:nvSpPr>
          <p:spPr bwMode="auto">
            <a:xfrm rot="5400000">
              <a:off x="2148" y="1652"/>
              <a:ext cx="252" cy="103"/>
            </a:xfrm>
            <a:prstGeom prst="rightArrow">
              <a:avLst>
                <a:gd name="adj1" fmla="val 37500"/>
                <a:gd name="adj2" fmla="val 98306"/>
              </a:avLst>
            </a:prstGeom>
            <a:solidFill>
              <a:schemeClr val="hlink"/>
            </a:solidFill>
            <a:ln w="9525">
              <a:solidFill>
                <a:schemeClr val="tx1"/>
              </a:solidFill>
              <a:miter lim="800000"/>
              <a:headEnd/>
              <a:tailEnd/>
            </a:ln>
            <a:effectLst/>
          </p:spPr>
          <p:txBody>
            <a:bodyPr wrap="none" anchor="ctr"/>
            <a:lstStyle/>
            <a:p>
              <a:endParaRPr lang="zh-CN" altLang="en-US"/>
            </a:p>
          </p:txBody>
        </p:sp>
        <p:sp>
          <p:nvSpPr>
            <p:cNvPr id="1001594" name="AutoShape 122"/>
            <p:cNvSpPr>
              <a:spLocks noChangeArrowheads="1"/>
            </p:cNvSpPr>
            <p:nvPr/>
          </p:nvSpPr>
          <p:spPr bwMode="auto">
            <a:xfrm rot="5400000">
              <a:off x="2204" y="1690"/>
              <a:ext cx="252" cy="103"/>
            </a:xfrm>
            <a:prstGeom prst="rightArrow">
              <a:avLst>
                <a:gd name="adj1" fmla="val 37500"/>
                <a:gd name="adj2" fmla="val 98306"/>
              </a:avLst>
            </a:prstGeom>
            <a:solidFill>
              <a:schemeClr val="hlink"/>
            </a:solidFill>
            <a:ln w="9525">
              <a:solidFill>
                <a:schemeClr val="tx1"/>
              </a:solidFill>
              <a:miter lim="800000"/>
              <a:headEnd/>
              <a:tailEnd/>
            </a:ln>
            <a:effectLst/>
          </p:spPr>
          <p:txBody>
            <a:bodyPr wrap="none" anchor="ctr"/>
            <a:lstStyle/>
            <a:p>
              <a:endParaRPr lang="zh-CN" altLang="en-US"/>
            </a:p>
          </p:txBody>
        </p:sp>
        <p:sp>
          <p:nvSpPr>
            <p:cNvPr id="1001595" name="AutoShape 123"/>
            <p:cNvSpPr>
              <a:spLocks noChangeArrowheads="1"/>
            </p:cNvSpPr>
            <p:nvPr/>
          </p:nvSpPr>
          <p:spPr bwMode="auto">
            <a:xfrm rot="5400000">
              <a:off x="2260" y="1728"/>
              <a:ext cx="252" cy="103"/>
            </a:xfrm>
            <a:prstGeom prst="rightArrow">
              <a:avLst>
                <a:gd name="adj1" fmla="val 37500"/>
                <a:gd name="adj2" fmla="val 98306"/>
              </a:avLst>
            </a:prstGeom>
            <a:solidFill>
              <a:schemeClr val="hlink"/>
            </a:solidFill>
            <a:ln w="9525">
              <a:solidFill>
                <a:schemeClr val="tx1"/>
              </a:solidFill>
              <a:miter lim="800000"/>
              <a:headEnd/>
              <a:tailEnd/>
            </a:ln>
            <a:effectLst/>
          </p:spPr>
          <p:txBody>
            <a:bodyPr wrap="none" anchor="ctr"/>
            <a:lstStyle/>
            <a:p>
              <a:endParaRPr lang="zh-CN" altLang="en-US"/>
            </a:p>
          </p:txBody>
        </p:sp>
      </p:grpSp>
      <p:sp>
        <p:nvSpPr>
          <p:cNvPr id="1001598" name="Text Box 126"/>
          <p:cNvSpPr txBox="1">
            <a:spLocks noChangeArrowheads="1"/>
          </p:cNvSpPr>
          <p:nvPr/>
        </p:nvSpPr>
        <p:spPr bwMode="auto">
          <a:xfrm>
            <a:off x="6954839" y="2122489"/>
            <a:ext cx="3038475" cy="955675"/>
          </a:xfrm>
          <a:prstGeom prst="rect">
            <a:avLst/>
          </a:prstGeom>
          <a:solidFill>
            <a:srgbClr val="FFFF99"/>
          </a:solidFill>
          <a:ln w="9525">
            <a:solidFill>
              <a:schemeClr val="folHlink"/>
            </a:solidFill>
            <a:miter lim="800000"/>
            <a:headEnd/>
            <a:tailEnd/>
          </a:ln>
          <a:effectLst>
            <a:outerShdw dist="35921" dir="2700000" algn="ctr" rotWithShape="0">
              <a:schemeClr val="bg2"/>
            </a:outerShdw>
          </a:effectLst>
        </p:spPr>
        <p:txBody>
          <a:bodyPr wrap="none">
            <a:spAutoFit/>
          </a:bodyPr>
          <a:lstStyle/>
          <a:p>
            <a:pPr algn="ctr"/>
            <a:r>
              <a:rPr kumimoji="1" lang="zh-CN" altLang="en-US">
                <a:solidFill>
                  <a:schemeClr val="folHlink"/>
                </a:solidFill>
              </a:rPr>
              <a:t>不使用多播时需要</a:t>
            </a:r>
          </a:p>
          <a:p>
            <a:pPr algn="ctr"/>
            <a:r>
              <a:rPr kumimoji="1" lang="zh-CN" altLang="en-US">
                <a:solidFill>
                  <a:schemeClr val="folHlink"/>
                </a:solidFill>
              </a:rPr>
              <a:t>发送 </a:t>
            </a:r>
            <a:r>
              <a:rPr kumimoji="1" lang="en-US" altLang="zh-CN">
                <a:solidFill>
                  <a:schemeClr val="folHlink"/>
                </a:solidFill>
              </a:rPr>
              <a:t>90 </a:t>
            </a:r>
            <a:r>
              <a:rPr kumimoji="1" lang="zh-CN" altLang="en-US">
                <a:solidFill>
                  <a:schemeClr val="folHlink"/>
                </a:solidFill>
              </a:rPr>
              <a:t>次单播</a:t>
            </a:r>
          </a:p>
        </p:txBody>
      </p:sp>
      <p:sp>
        <p:nvSpPr>
          <p:cNvPr id="1001599" name="Rectangle 127"/>
          <p:cNvSpPr>
            <a:spLocks noGrp="1" noChangeArrowheads="1"/>
          </p:cNvSpPr>
          <p:nvPr>
            <p:ph type="title"/>
          </p:nvPr>
        </p:nvSpPr>
        <p:spPr>
          <a:xfrm>
            <a:off x="2135188" y="44450"/>
            <a:ext cx="7848600" cy="1462088"/>
          </a:xfrm>
          <a:noFill/>
          <a:ln/>
        </p:spPr>
        <p:txBody>
          <a:bodyPr/>
          <a:lstStyle/>
          <a:p>
            <a:pPr algn="ctr"/>
            <a:r>
              <a:rPr lang="en-US" altLang="zh-CN" sz="4200"/>
              <a:t>4.6  IP </a:t>
            </a:r>
            <a:r>
              <a:rPr lang="zh-CN" altLang="en-US" sz="4200"/>
              <a:t>多播</a:t>
            </a:r>
            <a:br>
              <a:rPr lang="zh-CN" altLang="en-US" sz="3600"/>
            </a:br>
            <a:r>
              <a:rPr lang="en-US" altLang="zh-CN" sz="3600"/>
              <a:t>4.6.1  IP </a:t>
            </a:r>
            <a:r>
              <a:rPr lang="zh-CN" altLang="en-US" sz="3600"/>
              <a:t>多播的基本概念</a:t>
            </a:r>
          </a:p>
        </p:txBody>
      </p:sp>
      <p:sp>
        <p:nvSpPr>
          <p:cNvPr id="77" name="灯片编号占位符 76"/>
          <p:cNvSpPr>
            <a:spLocks noGrp="1"/>
          </p:cNvSpPr>
          <p:nvPr>
            <p:ph type="sldNum" sz="quarter" idx="12"/>
          </p:nvPr>
        </p:nvSpPr>
        <p:spPr/>
        <p:txBody>
          <a:bodyPr/>
          <a:lstStyle/>
          <a:p>
            <a:fld id="{E4E48599-B357-448A-84B1-94919B60A458}" type="slidenum">
              <a:rPr lang="en-US" altLang="zh-CN" smtClean="0"/>
              <a:pPr/>
              <a:t>202</a:t>
            </a:fld>
            <a:endParaRPr lang="en-US" altLang="zh-CN"/>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457" name="Text Box 105"/>
          <p:cNvSpPr txBox="1">
            <a:spLocks noChangeArrowheads="1"/>
          </p:cNvSpPr>
          <p:nvPr/>
        </p:nvSpPr>
        <p:spPr bwMode="auto">
          <a:xfrm>
            <a:off x="3725863" y="5170488"/>
            <a:ext cx="793750" cy="457200"/>
          </a:xfrm>
          <a:prstGeom prst="rect">
            <a:avLst/>
          </a:prstGeom>
          <a:noFill/>
          <a:ln w="9525">
            <a:noFill/>
            <a:miter lim="800000"/>
            <a:headEnd/>
            <a:tailEnd/>
          </a:ln>
          <a:effectLst/>
        </p:spPr>
        <p:txBody>
          <a:bodyPr wrap="none">
            <a:spAutoFit/>
          </a:bodyPr>
          <a:lstStyle/>
          <a:p>
            <a:r>
              <a:rPr kumimoji="1" lang="zh-CN" altLang="en-US" sz="2400">
                <a:solidFill>
                  <a:schemeClr val="folHlink"/>
                </a:solidFill>
                <a:latin typeface="Arial" charset="0"/>
              </a:rPr>
              <a:t>多播</a:t>
            </a:r>
          </a:p>
        </p:txBody>
      </p:sp>
      <p:sp>
        <p:nvSpPr>
          <p:cNvPr id="612453" name="Text Box 101"/>
          <p:cNvSpPr txBox="1">
            <a:spLocks noChangeArrowheads="1"/>
          </p:cNvSpPr>
          <p:nvPr/>
        </p:nvSpPr>
        <p:spPr bwMode="auto">
          <a:xfrm>
            <a:off x="4670425" y="4922838"/>
            <a:ext cx="742950" cy="457200"/>
          </a:xfrm>
          <a:prstGeom prst="rect">
            <a:avLst/>
          </a:prstGeom>
          <a:noFill/>
          <a:ln w="9525">
            <a:noFill/>
            <a:miter lim="800000"/>
            <a:headEnd/>
            <a:tailEnd/>
          </a:ln>
          <a:effectLst/>
        </p:spPr>
        <p:txBody>
          <a:bodyPr wrap="none">
            <a:spAutoFit/>
          </a:bodyPr>
          <a:lstStyle/>
          <a:p>
            <a:r>
              <a:rPr kumimoji="1" lang="en-US" altLang="zh-CN" sz="2400">
                <a:solidFill>
                  <a:schemeClr val="folHlink"/>
                </a:solidFill>
                <a:latin typeface="Arial" charset="0"/>
              </a:rPr>
              <a:t>1 </a:t>
            </a:r>
            <a:r>
              <a:rPr kumimoji="1" lang="zh-CN" altLang="en-US" sz="2400">
                <a:solidFill>
                  <a:schemeClr val="folHlink"/>
                </a:solidFill>
                <a:latin typeface="Arial" charset="0"/>
              </a:rPr>
              <a:t>个</a:t>
            </a:r>
          </a:p>
        </p:txBody>
      </p:sp>
      <p:sp>
        <p:nvSpPr>
          <p:cNvPr id="612451" name="Text Box 99"/>
          <p:cNvSpPr txBox="1">
            <a:spLocks noChangeArrowheads="1"/>
          </p:cNvSpPr>
          <p:nvPr/>
        </p:nvSpPr>
        <p:spPr bwMode="auto">
          <a:xfrm>
            <a:off x="7874000" y="5132388"/>
            <a:ext cx="742950" cy="457200"/>
          </a:xfrm>
          <a:prstGeom prst="rect">
            <a:avLst/>
          </a:prstGeom>
          <a:noFill/>
          <a:ln w="9525">
            <a:noFill/>
            <a:miter lim="800000"/>
            <a:headEnd/>
            <a:tailEnd/>
          </a:ln>
          <a:effectLst/>
        </p:spPr>
        <p:txBody>
          <a:bodyPr wrap="none">
            <a:spAutoFit/>
          </a:bodyPr>
          <a:lstStyle/>
          <a:p>
            <a:r>
              <a:rPr kumimoji="1" lang="en-US" altLang="zh-CN" sz="2400">
                <a:solidFill>
                  <a:schemeClr val="folHlink"/>
                </a:solidFill>
                <a:latin typeface="Arial" charset="0"/>
              </a:rPr>
              <a:t>1 </a:t>
            </a:r>
            <a:r>
              <a:rPr kumimoji="1" lang="zh-CN" altLang="en-US" sz="2400">
                <a:solidFill>
                  <a:schemeClr val="folHlink"/>
                </a:solidFill>
                <a:latin typeface="Arial" charset="0"/>
              </a:rPr>
              <a:t>个</a:t>
            </a:r>
          </a:p>
        </p:txBody>
      </p:sp>
      <p:sp>
        <p:nvSpPr>
          <p:cNvPr id="612459" name="Text Box 107"/>
          <p:cNvSpPr txBox="1">
            <a:spLocks noChangeArrowheads="1"/>
          </p:cNvSpPr>
          <p:nvPr/>
        </p:nvSpPr>
        <p:spPr bwMode="auto">
          <a:xfrm>
            <a:off x="6959600" y="5170488"/>
            <a:ext cx="793750" cy="457200"/>
          </a:xfrm>
          <a:prstGeom prst="rect">
            <a:avLst/>
          </a:prstGeom>
          <a:noFill/>
          <a:ln w="9525">
            <a:noFill/>
            <a:miter lim="800000"/>
            <a:headEnd/>
            <a:tailEnd/>
          </a:ln>
          <a:effectLst/>
        </p:spPr>
        <p:txBody>
          <a:bodyPr wrap="none">
            <a:spAutoFit/>
          </a:bodyPr>
          <a:lstStyle/>
          <a:p>
            <a:r>
              <a:rPr kumimoji="1" lang="zh-CN" altLang="en-US" sz="2400">
                <a:solidFill>
                  <a:schemeClr val="folHlink"/>
                </a:solidFill>
                <a:latin typeface="Arial" charset="0"/>
              </a:rPr>
              <a:t>多播</a:t>
            </a:r>
          </a:p>
        </p:txBody>
      </p:sp>
      <p:sp>
        <p:nvSpPr>
          <p:cNvPr id="612458" name="Text Box 106"/>
          <p:cNvSpPr txBox="1">
            <a:spLocks noChangeArrowheads="1"/>
          </p:cNvSpPr>
          <p:nvPr/>
        </p:nvSpPr>
        <p:spPr bwMode="auto">
          <a:xfrm>
            <a:off x="5232400" y="5170488"/>
            <a:ext cx="793750" cy="457200"/>
          </a:xfrm>
          <a:prstGeom prst="rect">
            <a:avLst/>
          </a:prstGeom>
          <a:noFill/>
          <a:ln w="9525">
            <a:noFill/>
            <a:miter lim="800000"/>
            <a:headEnd/>
            <a:tailEnd/>
          </a:ln>
          <a:effectLst/>
        </p:spPr>
        <p:txBody>
          <a:bodyPr wrap="none">
            <a:spAutoFit/>
          </a:bodyPr>
          <a:lstStyle/>
          <a:p>
            <a:r>
              <a:rPr kumimoji="1" lang="zh-CN" altLang="en-US" sz="2400">
                <a:solidFill>
                  <a:schemeClr val="folHlink"/>
                </a:solidFill>
                <a:latin typeface="Arial" charset="0"/>
              </a:rPr>
              <a:t>多播</a:t>
            </a:r>
          </a:p>
        </p:txBody>
      </p:sp>
      <p:sp>
        <p:nvSpPr>
          <p:cNvPr id="612354" name="Rectangle 2"/>
          <p:cNvSpPr>
            <a:spLocks noGrp="1" noChangeArrowheads="1"/>
          </p:cNvSpPr>
          <p:nvPr>
            <p:ph type="title"/>
          </p:nvPr>
        </p:nvSpPr>
        <p:spPr>
          <a:xfrm>
            <a:off x="2351089" y="214314"/>
            <a:ext cx="8116887" cy="1462087"/>
          </a:xfrm>
        </p:spPr>
        <p:txBody>
          <a:bodyPr/>
          <a:lstStyle/>
          <a:p>
            <a:pPr algn="ctr"/>
            <a:r>
              <a:rPr lang="zh-CN" altLang="en-US" sz="4000"/>
              <a:t>多播可明显地减少</a:t>
            </a:r>
            <a:br>
              <a:rPr lang="zh-CN" altLang="en-US" sz="4000"/>
            </a:br>
            <a:r>
              <a:rPr lang="zh-CN" altLang="en-US" sz="4000"/>
              <a:t>网络中资源的消耗</a:t>
            </a:r>
          </a:p>
        </p:txBody>
      </p:sp>
      <p:sp>
        <p:nvSpPr>
          <p:cNvPr id="612412" name="Text Box 60"/>
          <p:cNvSpPr txBox="1">
            <a:spLocks noChangeArrowheads="1"/>
          </p:cNvSpPr>
          <p:nvPr/>
        </p:nvSpPr>
        <p:spPr bwMode="auto">
          <a:xfrm>
            <a:off x="1774826" y="5589589"/>
            <a:ext cx="1723549" cy="830997"/>
          </a:xfrm>
          <a:prstGeom prst="rect">
            <a:avLst/>
          </a:prstGeom>
          <a:noFill/>
          <a:ln w="9525">
            <a:noFill/>
            <a:miter lim="800000"/>
            <a:headEnd/>
            <a:tailEnd/>
          </a:ln>
          <a:effectLst/>
        </p:spPr>
        <p:txBody>
          <a:bodyPr wrap="none">
            <a:spAutoFit/>
          </a:bodyPr>
          <a:lstStyle/>
          <a:p>
            <a:r>
              <a:rPr kumimoji="1" lang="zh-CN" altLang="en-US" sz="2400">
                <a:solidFill>
                  <a:schemeClr val="folHlink"/>
                </a:solidFill>
                <a:latin typeface="Arial" charset="0"/>
              </a:rPr>
              <a:t>多播组成员</a:t>
            </a:r>
          </a:p>
          <a:p>
            <a:r>
              <a:rPr kumimoji="1" lang="zh-CN" altLang="en-US" sz="2400">
                <a:solidFill>
                  <a:schemeClr val="folHlink"/>
                </a:solidFill>
                <a:latin typeface="Arial" charset="0"/>
              </a:rPr>
              <a:t>共有 </a:t>
            </a:r>
            <a:r>
              <a:rPr kumimoji="1" lang="en-US" altLang="zh-CN" sz="2400">
                <a:solidFill>
                  <a:schemeClr val="folHlink"/>
                </a:solidFill>
                <a:latin typeface="Arial" charset="0"/>
              </a:rPr>
              <a:t>90 </a:t>
            </a:r>
            <a:r>
              <a:rPr kumimoji="1" lang="zh-CN" altLang="en-US" sz="2400">
                <a:solidFill>
                  <a:schemeClr val="folHlink"/>
                </a:solidFill>
                <a:latin typeface="Arial" charset="0"/>
              </a:rPr>
              <a:t>个</a:t>
            </a:r>
          </a:p>
        </p:txBody>
      </p:sp>
      <p:sp>
        <p:nvSpPr>
          <p:cNvPr id="612404" name="AutoShape 52"/>
          <p:cNvSpPr>
            <a:spLocks noChangeArrowheads="1"/>
          </p:cNvSpPr>
          <p:nvPr/>
        </p:nvSpPr>
        <p:spPr bwMode="auto">
          <a:xfrm>
            <a:off x="3503613" y="5899151"/>
            <a:ext cx="5256212" cy="847725"/>
          </a:xfrm>
          <a:prstGeom prst="roundRect">
            <a:avLst>
              <a:gd name="adj" fmla="val 32995"/>
            </a:avLst>
          </a:prstGeom>
          <a:solidFill>
            <a:srgbClr val="FFFF99"/>
          </a:solidFill>
          <a:ln w="9525">
            <a:solidFill>
              <a:schemeClr val="tx1"/>
            </a:solidFill>
            <a:prstDash val="dash"/>
            <a:round/>
            <a:headEnd/>
            <a:tailEnd/>
          </a:ln>
          <a:effectLst/>
        </p:spPr>
        <p:txBody>
          <a:bodyPr wrap="none" anchor="ctr"/>
          <a:lstStyle/>
          <a:p>
            <a:endParaRPr lang="zh-CN" altLang="en-US"/>
          </a:p>
        </p:txBody>
      </p:sp>
      <p:sp>
        <p:nvSpPr>
          <p:cNvPr id="612405" name="Line 53"/>
          <p:cNvSpPr>
            <a:spLocks noChangeShapeType="1"/>
          </p:cNvSpPr>
          <p:nvPr/>
        </p:nvSpPr>
        <p:spPr bwMode="auto">
          <a:xfrm flipV="1">
            <a:off x="4578351" y="3911601"/>
            <a:ext cx="1323975" cy="976313"/>
          </a:xfrm>
          <a:prstGeom prst="line">
            <a:avLst/>
          </a:prstGeom>
          <a:noFill/>
          <a:ln w="19050">
            <a:solidFill>
              <a:schemeClr val="folHlink"/>
            </a:solidFill>
            <a:round/>
            <a:headEnd/>
            <a:tailEnd/>
          </a:ln>
          <a:effectLst/>
        </p:spPr>
        <p:txBody>
          <a:bodyPr wrap="none" anchor="ctr"/>
          <a:lstStyle/>
          <a:p>
            <a:endParaRPr lang="zh-CN" altLang="en-US"/>
          </a:p>
        </p:txBody>
      </p:sp>
      <p:sp>
        <p:nvSpPr>
          <p:cNvPr id="612406" name="Line 54"/>
          <p:cNvSpPr>
            <a:spLocks noChangeShapeType="1"/>
          </p:cNvSpPr>
          <p:nvPr/>
        </p:nvSpPr>
        <p:spPr bwMode="auto">
          <a:xfrm flipV="1">
            <a:off x="5991225" y="2641600"/>
            <a:ext cx="0" cy="1073150"/>
          </a:xfrm>
          <a:prstGeom prst="line">
            <a:avLst/>
          </a:prstGeom>
          <a:noFill/>
          <a:ln w="19050">
            <a:solidFill>
              <a:schemeClr val="folHlink"/>
            </a:solidFill>
            <a:round/>
            <a:headEnd/>
            <a:tailEnd/>
          </a:ln>
          <a:effectLst/>
        </p:spPr>
        <p:txBody>
          <a:bodyPr wrap="none" anchor="ctr"/>
          <a:lstStyle/>
          <a:p>
            <a:endParaRPr lang="zh-CN" altLang="en-US"/>
          </a:p>
        </p:txBody>
      </p:sp>
      <p:sp>
        <p:nvSpPr>
          <p:cNvPr id="612407" name="Line 55"/>
          <p:cNvSpPr>
            <a:spLocks noChangeShapeType="1"/>
          </p:cNvSpPr>
          <p:nvPr/>
        </p:nvSpPr>
        <p:spPr bwMode="auto">
          <a:xfrm flipH="1" flipV="1">
            <a:off x="5991225" y="3911601"/>
            <a:ext cx="0" cy="976313"/>
          </a:xfrm>
          <a:prstGeom prst="line">
            <a:avLst/>
          </a:prstGeom>
          <a:noFill/>
          <a:ln w="19050">
            <a:solidFill>
              <a:schemeClr val="folHlink"/>
            </a:solidFill>
            <a:round/>
            <a:headEnd/>
            <a:tailEnd/>
          </a:ln>
          <a:effectLst/>
        </p:spPr>
        <p:txBody>
          <a:bodyPr wrap="none" anchor="ctr"/>
          <a:lstStyle/>
          <a:p>
            <a:endParaRPr lang="zh-CN" altLang="en-US"/>
          </a:p>
        </p:txBody>
      </p:sp>
      <p:sp>
        <p:nvSpPr>
          <p:cNvPr id="612408" name="Line 56"/>
          <p:cNvSpPr>
            <a:spLocks noChangeShapeType="1"/>
          </p:cNvSpPr>
          <p:nvPr/>
        </p:nvSpPr>
        <p:spPr bwMode="auto">
          <a:xfrm>
            <a:off x="7669213" y="4887914"/>
            <a:ext cx="0" cy="877887"/>
          </a:xfrm>
          <a:prstGeom prst="line">
            <a:avLst/>
          </a:prstGeom>
          <a:noFill/>
          <a:ln w="19050">
            <a:solidFill>
              <a:schemeClr val="folHlink"/>
            </a:solidFill>
            <a:round/>
            <a:headEnd/>
            <a:tailEnd/>
          </a:ln>
          <a:effectLst/>
        </p:spPr>
        <p:txBody>
          <a:bodyPr wrap="none" anchor="ctr"/>
          <a:lstStyle/>
          <a:p>
            <a:endParaRPr lang="zh-CN" altLang="en-US"/>
          </a:p>
        </p:txBody>
      </p:sp>
      <p:sp>
        <p:nvSpPr>
          <p:cNvPr id="612409" name="Line 57"/>
          <p:cNvSpPr>
            <a:spLocks noChangeShapeType="1"/>
          </p:cNvSpPr>
          <p:nvPr/>
        </p:nvSpPr>
        <p:spPr bwMode="auto">
          <a:xfrm flipV="1">
            <a:off x="5991225" y="4887914"/>
            <a:ext cx="0" cy="877887"/>
          </a:xfrm>
          <a:prstGeom prst="line">
            <a:avLst/>
          </a:prstGeom>
          <a:noFill/>
          <a:ln w="19050">
            <a:solidFill>
              <a:schemeClr val="folHlink"/>
            </a:solidFill>
            <a:round/>
            <a:headEnd/>
            <a:tailEnd/>
          </a:ln>
          <a:effectLst/>
        </p:spPr>
        <p:txBody>
          <a:bodyPr wrap="none" anchor="ctr"/>
          <a:lstStyle/>
          <a:p>
            <a:endParaRPr lang="zh-CN" altLang="en-US"/>
          </a:p>
        </p:txBody>
      </p:sp>
      <p:sp>
        <p:nvSpPr>
          <p:cNvPr id="612410" name="Line 58"/>
          <p:cNvSpPr>
            <a:spLocks noChangeShapeType="1"/>
          </p:cNvSpPr>
          <p:nvPr/>
        </p:nvSpPr>
        <p:spPr bwMode="auto">
          <a:xfrm>
            <a:off x="4491038" y="4887914"/>
            <a:ext cx="0" cy="877887"/>
          </a:xfrm>
          <a:prstGeom prst="line">
            <a:avLst/>
          </a:prstGeom>
          <a:noFill/>
          <a:ln w="19050">
            <a:solidFill>
              <a:schemeClr val="folHlink"/>
            </a:solidFill>
            <a:round/>
            <a:headEnd/>
            <a:tailEnd/>
          </a:ln>
          <a:effectLst/>
        </p:spPr>
        <p:txBody>
          <a:bodyPr wrap="none" anchor="ctr"/>
          <a:lstStyle/>
          <a:p>
            <a:endParaRPr lang="zh-CN" altLang="en-US"/>
          </a:p>
        </p:txBody>
      </p:sp>
      <p:sp>
        <p:nvSpPr>
          <p:cNvPr id="612411" name="Line 59"/>
          <p:cNvSpPr>
            <a:spLocks noChangeShapeType="1"/>
          </p:cNvSpPr>
          <p:nvPr/>
        </p:nvSpPr>
        <p:spPr bwMode="auto">
          <a:xfrm>
            <a:off x="6169025" y="3911601"/>
            <a:ext cx="1500188" cy="976313"/>
          </a:xfrm>
          <a:prstGeom prst="line">
            <a:avLst/>
          </a:prstGeom>
          <a:noFill/>
          <a:ln w="19050">
            <a:solidFill>
              <a:schemeClr val="folHlink"/>
            </a:solidFill>
            <a:round/>
            <a:headEnd/>
            <a:tailEnd/>
          </a:ln>
          <a:effectLst/>
        </p:spPr>
        <p:txBody>
          <a:bodyPr wrap="none" anchor="ctr"/>
          <a:lstStyle/>
          <a:p>
            <a:endParaRPr lang="zh-CN" altLang="en-US"/>
          </a:p>
        </p:txBody>
      </p:sp>
      <p:sp>
        <p:nvSpPr>
          <p:cNvPr id="612413" name="AutoShape 61"/>
          <p:cNvSpPr>
            <a:spLocks noChangeArrowheads="1"/>
          </p:cNvSpPr>
          <p:nvPr/>
        </p:nvSpPr>
        <p:spPr bwMode="auto">
          <a:xfrm rot="5400000">
            <a:off x="5882482" y="3255170"/>
            <a:ext cx="542925" cy="201612"/>
          </a:xfrm>
          <a:prstGeom prst="rightArrow">
            <a:avLst>
              <a:gd name="adj1" fmla="val 37500"/>
              <a:gd name="adj2" fmla="val 108203"/>
            </a:avLst>
          </a:prstGeom>
          <a:solidFill>
            <a:srgbClr val="33CC33"/>
          </a:solidFill>
          <a:ln w="9525">
            <a:solidFill>
              <a:schemeClr val="tx1"/>
            </a:solidFill>
            <a:miter lim="800000"/>
            <a:headEnd/>
            <a:tailEnd/>
          </a:ln>
          <a:effectLst/>
        </p:spPr>
        <p:txBody>
          <a:bodyPr wrap="none" anchor="ctr"/>
          <a:lstStyle/>
          <a:p>
            <a:endParaRPr lang="zh-CN" altLang="en-US"/>
          </a:p>
        </p:txBody>
      </p:sp>
      <p:sp>
        <p:nvSpPr>
          <p:cNvPr id="612414" name="AutoShape 62"/>
          <p:cNvSpPr>
            <a:spLocks noChangeArrowheads="1"/>
          </p:cNvSpPr>
          <p:nvPr/>
        </p:nvSpPr>
        <p:spPr bwMode="auto">
          <a:xfrm rot="8519000">
            <a:off x="4905376" y="4141788"/>
            <a:ext cx="492125" cy="222250"/>
          </a:xfrm>
          <a:prstGeom prst="rightArrow">
            <a:avLst>
              <a:gd name="adj1" fmla="val 37500"/>
              <a:gd name="adj2" fmla="val 88971"/>
            </a:avLst>
          </a:prstGeom>
          <a:solidFill>
            <a:srgbClr val="33CC33"/>
          </a:solidFill>
          <a:ln w="9525">
            <a:solidFill>
              <a:schemeClr val="tx1"/>
            </a:solidFill>
            <a:miter lim="800000"/>
            <a:headEnd/>
            <a:tailEnd/>
          </a:ln>
          <a:effectLst/>
        </p:spPr>
        <p:txBody>
          <a:bodyPr wrap="none" anchor="ctr"/>
          <a:lstStyle/>
          <a:p>
            <a:endParaRPr lang="zh-CN" altLang="en-US"/>
          </a:p>
        </p:txBody>
      </p:sp>
      <p:pic>
        <p:nvPicPr>
          <p:cNvPr id="612415" name="Picture 63"/>
          <p:cNvPicPr>
            <a:picLocks noChangeArrowheads="1"/>
          </p:cNvPicPr>
          <p:nvPr/>
        </p:nvPicPr>
        <p:blipFill>
          <a:blip r:embed="rId4" cstate="print"/>
          <a:srcRect/>
          <a:stretch>
            <a:fillRect/>
          </a:stretch>
        </p:blipFill>
        <p:spPr bwMode="auto">
          <a:xfrm>
            <a:off x="5754688" y="3698876"/>
            <a:ext cx="501650" cy="309563"/>
          </a:xfrm>
          <a:prstGeom prst="rect">
            <a:avLst/>
          </a:prstGeom>
          <a:noFill/>
          <a:ln w="12699">
            <a:noFill/>
            <a:miter lim="800000"/>
            <a:headEnd/>
            <a:tailEnd/>
          </a:ln>
          <a:effectLst/>
        </p:spPr>
      </p:pic>
      <p:sp>
        <p:nvSpPr>
          <p:cNvPr id="612416" name="Text Box 64"/>
          <p:cNvSpPr txBox="1">
            <a:spLocks noChangeArrowheads="1"/>
          </p:cNvSpPr>
          <p:nvPr/>
        </p:nvSpPr>
        <p:spPr bwMode="auto">
          <a:xfrm>
            <a:off x="5372101" y="3357563"/>
            <a:ext cx="517525" cy="457200"/>
          </a:xfrm>
          <a:prstGeom prst="rect">
            <a:avLst/>
          </a:prstGeom>
          <a:noFill/>
          <a:ln w="9525">
            <a:noFill/>
            <a:miter lim="800000"/>
            <a:headEnd/>
            <a:tailEnd/>
          </a:ln>
          <a:effectLst/>
        </p:spPr>
        <p:txBody>
          <a:bodyPr wrap="none">
            <a:spAutoFit/>
          </a:bodyPr>
          <a:lstStyle/>
          <a:p>
            <a:r>
              <a:rPr kumimoji="1" lang="en-US" altLang="zh-CN" sz="2400">
                <a:solidFill>
                  <a:schemeClr val="folHlink"/>
                </a:solidFill>
                <a:latin typeface="Arial" charset="0"/>
              </a:rPr>
              <a:t>R</a:t>
            </a:r>
            <a:r>
              <a:rPr kumimoji="1" lang="en-US" altLang="zh-CN" sz="2400" baseline="-25000">
                <a:solidFill>
                  <a:schemeClr val="folHlink"/>
                </a:solidFill>
                <a:latin typeface="Arial" charset="0"/>
              </a:rPr>
              <a:t>1</a:t>
            </a:r>
            <a:endParaRPr kumimoji="1" lang="en-US" altLang="zh-CN" sz="2400">
              <a:solidFill>
                <a:schemeClr val="folHlink"/>
              </a:solidFill>
              <a:latin typeface="Arial" charset="0"/>
            </a:endParaRPr>
          </a:p>
        </p:txBody>
      </p:sp>
      <p:sp>
        <p:nvSpPr>
          <p:cNvPr id="612417" name="Text Box 65"/>
          <p:cNvSpPr txBox="1">
            <a:spLocks noChangeArrowheads="1"/>
          </p:cNvSpPr>
          <p:nvPr/>
        </p:nvSpPr>
        <p:spPr bwMode="auto">
          <a:xfrm>
            <a:off x="5337176" y="4487863"/>
            <a:ext cx="517525" cy="457200"/>
          </a:xfrm>
          <a:prstGeom prst="rect">
            <a:avLst/>
          </a:prstGeom>
          <a:noFill/>
          <a:ln w="9525">
            <a:noFill/>
            <a:miter lim="800000"/>
            <a:headEnd/>
            <a:tailEnd/>
          </a:ln>
          <a:effectLst/>
        </p:spPr>
        <p:txBody>
          <a:bodyPr wrap="none">
            <a:spAutoFit/>
          </a:bodyPr>
          <a:lstStyle/>
          <a:p>
            <a:r>
              <a:rPr kumimoji="1" lang="en-US" altLang="zh-CN" sz="2400">
                <a:solidFill>
                  <a:schemeClr val="folHlink"/>
                </a:solidFill>
                <a:latin typeface="Arial" charset="0"/>
              </a:rPr>
              <a:t>R</a:t>
            </a:r>
            <a:r>
              <a:rPr kumimoji="1" lang="en-US" altLang="zh-CN" sz="2400" baseline="-25000">
                <a:solidFill>
                  <a:schemeClr val="folHlink"/>
                </a:solidFill>
                <a:latin typeface="Arial" charset="0"/>
              </a:rPr>
              <a:t>3</a:t>
            </a:r>
            <a:endParaRPr kumimoji="1" lang="en-US" altLang="zh-CN" sz="2400">
              <a:solidFill>
                <a:schemeClr val="folHlink"/>
              </a:solidFill>
              <a:latin typeface="Arial" charset="0"/>
            </a:endParaRPr>
          </a:p>
        </p:txBody>
      </p:sp>
      <p:sp>
        <p:nvSpPr>
          <p:cNvPr id="612418" name="Text Box 66"/>
          <p:cNvSpPr txBox="1">
            <a:spLocks noChangeArrowheads="1"/>
          </p:cNvSpPr>
          <p:nvPr/>
        </p:nvSpPr>
        <p:spPr bwMode="auto">
          <a:xfrm>
            <a:off x="7883526" y="4556125"/>
            <a:ext cx="517525" cy="457200"/>
          </a:xfrm>
          <a:prstGeom prst="rect">
            <a:avLst/>
          </a:prstGeom>
          <a:noFill/>
          <a:ln w="9525">
            <a:noFill/>
            <a:miter lim="800000"/>
            <a:headEnd/>
            <a:tailEnd/>
          </a:ln>
          <a:effectLst/>
        </p:spPr>
        <p:txBody>
          <a:bodyPr wrap="none">
            <a:spAutoFit/>
          </a:bodyPr>
          <a:lstStyle/>
          <a:p>
            <a:r>
              <a:rPr kumimoji="1" lang="en-US" altLang="zh-CN" sz="2400">
                <a:solidFill>
                  <a:schemeClr val="folHlink"/>
                </a:solidFill>
                <a:latin typeface="Arial" charset="0"/>
              </a:rPr>
              <a:t>R</a:t>
            </a:r>
            <a:r>
              <a:rPr kumimoji="1" lang="en-US" altLang="zh-CN" sz="2400" baseline="-25000">
                <a:solidFill>
                  <a:schemeClr val="folHlink"/>
                </a:solidFill>
                <a:latin typeface="Arial" charset="0"/>
              </a:rPr>
              <a:t>4</a:t>
            </a:r>
            <a:endParaRPr kumimoji="1" lang="en-US" altLang="zh-CN" sz="2400">
              <a:solidFill>
                <a:schemeClr val="folHlink"/>
              </a:solidFill>
              <a:latin typeface="Arial" charset="0"/>
            </a:endParaRPr>
          </a:p>
        </p:txBody>
      </p:sp>
      <p:sp>
        <p:nvSpPr>
          <p:cNvPr id="612419" name="Text Box 67"/>
          <p:cNvSpPr txBox="1">
            <a:spLocks noChangeArrowheads="1"/>
          </p:cNvSpPr>
          <p:nvPr/>
        </p:nvSpPr>
        <p:spPr bwMode="auto">
          <a:xfrm>
            <a:off x="3784601" y="4521200"/>
            <a:ext cx="517525" cy="457200"/>
          </a:xfrm>
          <a:prstGeom prst="rect">
            <a:avLst/>
          </a:prstGeom>
          <a:noFill/>
          <a:ln w="9525">
            <a:noFill/>
            <a:miter lim="800000"/>
            <a:headEnd/>
            <a:tailEnd/>
          </a:ln>
          <a:effectLst/>
        </p:spPr>
        <p:txBody>
          <a:bodyPr wrap="none">
            <a:spAutoFit/>
          </a:bodyPr>
          <a:lstStyle/>
          <a:p>
            <a:r>
              <a:rPr kumimoji="1" lang="en-US" altLang="zh-CN" sz="2400">
                <a:solidFill>
                  <a:schemeClr val="folHlink"/>
                </a:solidFill>
                <a:latin typeface="Arial" charset="0"/>
              </a:rPr>
              <a:t>R</a:t>
            </a:r>
            <a:r>
              <a:rPr kumimoji="1" lang="en-US" altLang="zh-CN" sz="2400" baseline="-25000">
                <a:solidFill>
                  <a:schemeClr val="folHlink"/>
                </a:solidFill>
                <a:latin typeface="Arial" charset="0"/>
              </a:rPr>
              <a:t>2</a:t>
            </a:r>
            <a:endParaRPr kumimoji="1" lang="en-US" altLang="zh-CN" sz="2400">
              <a:solidFill>
                <a:schemeClr val="folHlink"/>
              </a:solidFill>
              <a:latin typeface="Arial" charset="0"/>
            </a:endParaRPr>
          </a:p>
        </p:txBody>
      </p:sp>
      <p:sp>
        <p:nvSpPr>
          <p:cNvPr id="612420" name="Text Box 68"/>
          <p:cNvSpPr txBox="1">
            <a:spLocks noChangeArrowheads="1"/>
          </p:cNvSpPr>
          <p:nvPr/>
        </p:nvSpPr>
        <p:spPr bwMode="auto">
          <a:xfrm>
            <a:off x="3814764" y="1854200"/>
            <a:ext cx="2046287" cy="457200"/>
          </a:xfrm>
          <a:prstGeom prst="rect">
            <a:avLst/>
          </a:prstGeom>
          <a:noFill/>
          <a:ln w="9525">
            <a:noFill/>
            <a:miter lim="800000"/>
            <a:headEnd/>
            <a:tailEnd/>
          </a:ln>
          <a:effectLst/>
        </p:spPr>
        <p:txBody>
          <a:bodyPr wrap="none">
            <a:spAutoFit/>
          </a:bodyPr>
          <a:lstStyle/>
          <a:p>
            <a:r>
              <a:rPr kumimoji="1" lang="zh-CN" altLang="en-US" sz="2400">
                <a:solidFill>
                  <a:schemeClr val="folHlink"/>
                </a:solidFill>
                <a:latin typeface="Arial" charset="0"/>
              </a:rPr>
              <a:t>视频服务器 </a:t>
            </a:r>
            <a:r>
              <a:rPr kumimoji="1" lang="en-US" altLang="zh-CN" sz="2400">
                <a:solidFill>
                  <a:schemeClr val="folHlink"/>
                </a:solidFill>
                <a:latin typeface="Arial" charset="0"/>
              </a:rPr>
              <a:t>M</a:t>
            </a:r>
          </a:p>
        </p:txBody>
      </p:sp>
      <p:pic>
        <p:nvPicPr>
          <p:cNvPr id="612421" name="Picture 69"/>
          <p:cNvPicPr>
            <a:picLocks noChangeArrowheads="1"/>
          </p:cNvPicPr>
          <p:nvPr/>
        </p:nvPicPr>
        <p:blipFill>
          <a:blip r:embed="rId4" cstate="print"/>
          <a:srcRect/>
          <a:stretch>
            <a:fillRect/>
          </a:stretch>
        </p:blipFill>
        <p:spPr bwMode="auto">
          <a:xfrm>
            <a:off x="7404100" y="4735513"/>
            <a:ext cx="503238" cy="311150"/>
          </a:xfrm>
          <a:prstGeom prst="rect">
            <a:avLst/>
          </a:prstGeom>
          <a:noFill/>
          <a:ln w="12699">
            <a:noFill/>
            <a:miter lim="800000"/>
            <a:headEnd/>
            <a:tailEnd/>
          </a:ln>
          <a:effectLst/>
        </p:spPr>
      </p:pic>
      <p:pic>
        <p:nvPicPr>
          <p:cNvPr id="612422" name="Picture 70"/>
          <p:cNvPicPr>
            <a:picLocks noChangeArrowheads="1"/>
          </p:cNvPicPr>
          <p:nvPr/>
        </p:nvPicPr>
        <p:blipFill>
          <a:blip r:embed="rId4" cstate="print"/>
          <a:srcRect/>
          <a:stretch>
            <a:fillRect/>
          </a:stretch>
        </p:blipFill>
        <p:spPr bwMode="auto">
          <a:xfrm>
            <a:off x="5754688" y="4735513"/>
            <a:ext cx="501650" cy="311150"/>
          </a:xfrm>
          <a:prstGeom prst="rect">
            <a:avLst/>
          </a:prstGeom>
          <a:noFill/>
          <a:ln w="12699">
            <a:noFill/>
            <a:miter lim="800000"/>
            <a:headEnd/>
            <a:tailEnd/>
          </a:ln>
          <a:effectLst/>
        </p:spPr>
      </p:pic>
      <p:pic>
        <p:nvPicPr>
          <p:cNvPr id="612423" name="Picture 71"/>
          <p:cNvPicPr>
            <a:picLocks noChangeArrowheads="1"/>
          </p:cNvPicPr>
          <p:nvPr/>
        </p:nvPicPr>
        <p:blipFill>
          <a:blip r:embed="rId4" cstate="print"/>
          <a:srcRect/>
          <a:stretch>
            <a:fillRect/>
          </a:stretch>
        </p:blipFill>
        <p:spPr bwMode="auto">
          <a:xfrm>
            <a:off x="4225925" y="4772026"/>
            <a:ext cx="501650" cy="309563"/>
          </a:xfrm>
          <a:prstGeom prst="rect">
            <a:avLst/>
          </a:prstGeom>
          <a:noFill/>
          <a:ln w="12699">
            <a:noFill/>
            <a:miter lim="800000"/>
            <a:headEnd/>
            <a:tailEnd/>
          </a:ln>
          <a:effectLst/>
        </p:spPr>
      </p:pic>
      <p:graphicFrame>
        <p:nvGraphicFramePr>
          <p:cNvPr id="612424" name="Object 72">
            <a:hlinkClick r:id="" action="ppaction://ole?verb=0"/>
          </p:cNvPr>
          <p:cNvGraphicFramePr>
            <a:graphicFrameLocks/>
          </p:cNvGraphicFramePr>
          <p:nvPr/>
        </p:nvGraphicFramePr>
        <p:xfrm>
          <a:off x="5553075" y="1868489"/>
          <a:ext cx="635000" cy="1023937"/>
        </p:xfrm>
        <a:graphic>
          <a:graphicData uri="http://schemas.openxmlformats.org/presentationml/2006/ole">
            <mc:AlternateContent xmlns:mc="http://schemas.openxmlformats.org/markup-compatibility/2006">
              <mc:Choice xmlns:v="urn:schemas-microsoft-com:vml" Requires="v">
                <p:oleObj spid="_x0000_s612450" name="Microsoft ClipArt Gallery" r:id="rId5" imgW="2733480" imgH="3824280" progId="">
                  <p:embed/>
                </p:oleObj>
              </mc:Choice>
              <mc:Fallback>
                <p:oleObj name="Microsoft ClipArt Gallery" r:id="rId5" imgW="2733480" imgH="3824280" progId="">
                  <p:embed/>
                  <p:pic>
                    <p:nvPicPr>
                      <p:cNvPr id="0" name="Picture 7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3075" y="1868489"/>
                        <a:ext cx="6350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2425" name="Line 73"/>
          <p:cNvSpPr>
            <a:spLocks noChangeShapeType="1"/>
          </p:cNvSpPr>
          <p:nvPr/>
        </p:nvSpPr>
        <p:spPr bwMode="auto">
          <a:xfrm>
            <a:off x="3694114" y="5765800"/>
            <a:ext cx="1412875" cy="0"/>
          </a:xfrm>
          <a:prstGeom prst="line">
            <a:avLst/>
          </a:prstGeom>
          <a:noFill/>
          <a:ln w="28575">
            <a:solidFill>
              <a:schemeClr val="folHlink"/>
            </a:solidFill>
            <a:round/>
            <a:headEnd/>
            <a:tailEnd/>
          </a:ln>
          <a:effectLst/>
        </p:spPr>
        <p:txBody>
          <a:bodyPr/>
          <a:lstStyle/>
          <a:p>
            <a:endParaRPr lang="zh-CN" altLang="en-US"/>
          </a:p>
        </p:txBody>
      </p:sp>
      <p:sp>
        <p:nvSpPr>
          <p:cNvPr id="612426" name="Line 74"/>
          <p:cNvSpPr>
            <a:spLocks noChangeShapeType="1"/>
          </p:cNvSpPr>
          <p:nvPr/>
        </p:nvSpPr>
        <p:spPr bwMode="auto">
          <a:xfrm>
            <a:off x="5372101" y="5765800"/>
            <a:ext cx="1414463" cy="0"/>
          </a:xfrm>
          <a:prstGeom prst="line">
            <a:avLst/>
          </a:prstGeom>
          <a:noFill/>
          <a:ln w="28575">
            <a:solidFill>
              <a:schemeClr val="folHlink"/>
            </a:solidFill>
            <a:round/>
            <a:headEnd/>
            <a:tailEnd/>
          </a:ln>
          <a:effectLst/>
        </p:spPr>
        <p:txBody>
          <a:bodyPr/>
          <a:lstStyle/>
          <a:p>
            <a:endParaRPr lang="zh-CN" altLang="en-US"/>
          </a:p>
        </p:txBody>
      </p:sp>
      <p:sp>
        <p:nvSpPr>
          <p:cNvPr id="612427" name="Line 75"/>
          <p:cNvSpPr>
            <a:spLocks noChangeShapeType="1"/>
          </p:cNvSpPr>
          <p:nvPr/>
        </p:nvSpPr>
        <p:spPr bwMode="auto">
          <a:xfrm>
            <a:off x="7050088" y="5765800"/>
            <a:ext cx="1414462" cy="0"/>
          </a:xfrm>
          <a:prstGeom prst="line">
            <a:avLst/>
          </a:prstGeom>
          <a:noFill/>
          <a:ln w="28575">
            <a:solidFill>
              <a:schemeClr val="folHlink"/>
            </a:solidFill>
            <a:round/>
            <a:headEnd/>
            <a:tailEnd/>
          </a:ln>
          <a:effectLst/>
        </p:spPr>
        <p:txBody>
          <a:bodyPr/>
          <a:lstStyle/>
          <a:p>
            <a:endParaRPr lang="zh-CN" altLang="en-US"/>
          </a:p>
        </p:txBody>
      </p:sp>
      <p:sp>
        <p:nvSpPr>
          <p:cNvPr id="612428" name="AutoShape 76"/>
          <p:cNvSpPr>
            <a:spLocks noChangeArrowheads="1"/>
          </p:cNvSpPr>
          <p:nvPr/>
        </p:nvSpPr>
        <p:spPr bwMode="auto">
          <a:xfrm rot="5400000">
            <a:off x="5882482" y="4406107"/>
            <a:ext cx="542925" cy="201612"/>
          </a:xfrm>
          <a:prstGeom prst="rightArrow">
            <a:avLst>
              <a:gd name="adj1" fmla="val 37500"/>
              <a:gd name="adj2" fmla="val 108203"/>
            </a:avLst>
          </a:prstGeom>
          <a:solidFill>
            <a:srgbClr val="33CC33"/>
          </a:solidFill>
          <a:ln w="9525">
            <a:solidFill>
              <a:schemeClr val="tx1"/>
            </a:solidFill>
            <a:miter lim="800000"/>
            <a:headEnd/>
            <a:tailEnd/>
          </a:ln>
          <a:effectLst/>
        </p:spPr>
        <p:txBody>
          <a:bodyPr wrap="none" anchor="ctr"/>
          <a:lstStyle/>
          <a:p>
            <a:endParaRPr lang="zh-CN" altLang="en-US"/>
          </a:p>
        </p:txBody>
      </p:sp>
      <p:sp>
        <p:nvSpPr>
          <p:cNvPr id="612429" name="AutoShape 77"/>
          <p:cNvSpPr>
            <a:spLocks noChangeArrowheads="1"/>
          </p:cNvSpPr>
          <p:nvPr/>
        </p:nvSpPr>
        <p:spPr bwMode="auto">
          <a:xfrm rot="5400000">
            <a:off x="7561264" y="5270501"/>
            <a:ext cx="542925" cy="200025"/>
          </a:xfrm>
          <a:prstGeom prst="rightArrow">
            <a:avLst>
              <a:gd name="adj1" fmla="val 37500"/>
              <a:gd name="adj2" fmla="val 109062"/>
            </a:avLst>
          </a:prstGeom>
          <a:solidFill>
            <a:srgbClr val="33CC33"/>
          </a:solidFill>
          <a:ln w="9525">
            <a:solidFill>
              <a:schemeClr val="tx1"/>
            </a:solidFill>
            <a:miter lim="800000"/>
            <a:headEnd/>
            <a:tailEnd/>
          </a:ln>
          <a:effectLst/>
        </p:spPr>
        <p:txBody>
          <a:bodyPr wrap="none" anchor="ctr"/>
          <a:lstStyle/>
          <a:p>
            <a:endParaRPr lang="zh-CN" altLang="en-US"/>
          </a:p>
        </p:txBody>
      </p:sp>
      <p:sp>
        <p:nvSpPr>
          <p:cNvPr id="612430" name="AutoShape 78"/>
          <p:cNvSpPr>
            <a:spLocks noChangeArrowheads="1"/>
          </p:cNvSpPr>
          <p:nvPr/>
        </p:nvSpPr>
        <p:spPr bwMode="auto">
          <a:xfrm rot="5400000">
            <a:off x="5882482" y="5252245"/>
            <a:ext cx="542925" cy="201612"/>
          </a:xfrm>
          <a:prstGeom prst="rightArrow">
            <a:avLst>
              <a:gd name="adj1" fmla="val 37500"/>
              <a:gd name="adj2" fmla="val 108203"/>
            </a:avLst>
          </a:prstGeom>
          <a:solidFill>
            <a:srgbClr val="33CC33"/>
          </a:solidFill>
          <a:ln w="9525">
            <a:solidFill>
              <a:schemeClr val="tx1"/>
            </a:solidFill>
            <a:miter lim="800000"/>
            <a:headEnd/>
            <a:tailEnd/>
          </a:ln>
          <a:effectLst/>
        </p:spPr>
        <p:txBody>
          <a:bodyPr wrap="none" anchor="ctr"/>
          <a:lstStyle/>
          <a:p>
            <a:endParaRPr lang="zh-CN" altLang="en-US"/>
          </a:p>
        </p:txBody>
      </p:sp>
      <p:sp>
        <p:nvSpPr>
          <p:cNvPr id="612431" name="AutoShape 79"/>
          <p:cNvSpPr>
            <a:spLocks noChangeArrowheads="1"/>
          </p:cNvSpPr>
          <p:nvPr/>
        </p:nvSpPr>
        <p:spPr bwMode="auto">
          <a:xfrm rot="5400000">
            <a:off x="4406901" y="5253039"/>
            <a:ext cx="542925" cy="200025"/>
          </a:xfrm>
          <a:prstGeom prst="rightArrow">
            <a:avLst>
              <a:gd name="adj1" fmla="val 37500"/>
              <a:gd name="adj2" fmla="val 109062"/>
            </a:avLst>
          </a:prstGeom>
          <a:solidFill>
            <a:srgbClr val="33CC33"/>
          </a:solidFill>
          <a:ln w="9525">
            <a:solidFill>
              <a:schemeClr val="tx1"/>
            </a:solidFill>
            <a:miter lim="800000"/>
            <a:headEnd/>
            <a:tailEnd/>
          </a:ln>
          <a:effectLst/>
        </p:spPr>
        <p:txBody>
          <a:bodyPr wrap="none" anchor="ctr"/>
          <a:lstStyle/>
          <a:p>
            <a:endParaRPr lang="zh-CN" altLang="en-US"/>
          </a:p>
        </p:txBody>
      </p:sp>
      <p:sp>
        <p:nvSpPr>
          <p:cNvPr id="612432" name="AutoShape 80"/>
          <p:cNvSpPr>
            <a:spLocks noChangeArrowheads="1"/>
          </p:cNvSpPr>
          <p:nvPr/>
        </p:nvSpPr>
        <p:spPr bwMode="auto">
          <a:xfrm rot="2017037">
            <a:off x="6827839" y="4214813"/>
            <a:ext cx="492125" cy="222250"/>
          </a:xfrm>
          <a:prstGeom prst="rightArrow">
            <a:avLst>
              <a:gd name="adj1" fmla="val 37500"/>
              <a:gd name="adj2" fmla="val 88971"/>
            </a:avLst>
          </a:prstGeom>
          <a:solidFill>
            <a:srgbClr val="33CC33"/>
          </a:solidFill>
          <a:ln w="9525">
            <a:solidFill>
              <a:schemeClr val="tx1"/>
            </a:solidFill>
            <a:miter lim="800000"/>
            <a:headEnd/>
            <a:tailEnd/>
          </a:ln>
          <a:effectLst/>
        </p:spPr>
        <p:txBody>
          <a:bodyPr wrap="none" anchor="ctr"/>
          <a:lstStyle/>
          <a:p>
            <a:endParaRPr lang="zh-CN" altLang="en-US"/>
          </a:p>
        </p:txBody>
      </p:sp>
      <p:sp>
        <p:nvSpPr>
          <p:cNvPr id="612433" name="Line 81"/>
          <p:cNvSpPr>
            <a:spLocks noChangeShapeType="1"/>
          </p:cNvSpPr>
          <p:nvPr/>
        </p:nvSpPr>
        <p:spPr bwMode="auto">
          <a:xfrm>
            <a:off x="3960813" y="5765801"/>
            <a:ext cx="0" cy="487363"/>
          </a:xfrm>
          <a:prstGeom prst="line">
            <a:avLst/>
          </a:prstGeom>
          <a:noFill/>
          <a:ln w="9525">
            <a:solidFill>
              <a:schemeClr val="folHlink"/>
            </a:solidFill>
            <a:round/>
            <a:headEnd/>
            <a:tailEnd/>
          </a:ln>
          <a:effectLst/>
        </p:spPr>
        <p:txBody>
          <a:bodyPr/>
          <a:lstStyle/>
          <a:p>
            <a:endParaRPr lang="zh-CN" altLang="en-US"/>
          </a:p>
        </p:txBody>
      </p:sp>
      <p:sp>
        <p:nvSpPr>
          <p:cNvPr id="612434" name="Line 82"/>
          <p:cNvSpPr>
            <a:spLocks noChangeShapeType="1"/>
          </p:cNvSpPr>
          <p:nvPr/>
        </p:nvSpPr>
        <p:spPr bwMode="auto">
          <a:xfrm>
            <a:off x="4843463" y="5765800"/>
            <a:ext cx="0" cy="388938"/>
          </a:xfrm>
          <a:prstGeom prst="line">
            <a:avLst/>
          </a:prstGeom>
          <a:noFill/>
          <a:ln w="9525">
            <a:solidFill>
              <a:schemeClr val="folHlink"/>
            </a:solidFill>
            <a:round/>
            <a:headEnd/>
            <a:tailEnd/>
          </a:ln>
          <a:effectLst/>
        </p:spPr>
        <p:txBody>
          <a:bodyPr/>
          <a:lstStyle/>
          <a:p>
            <a:endParaRPr lang="zh-CN" altLang="en-US"/>
          </a:p>
        </p:txBody>
      </p:sp>
      <p:sp>
        <p:nvSpPr>
          <p:cNvPr id="612435" name="Line 83"/>
          <p:cNvSpPr>
            <a:spLocks noChangeShapeType="1"/>
          </p:cNvSpPr>
          <p:nvPr/>
        </p:nvSpPr>
        <p:spPr bwMode="auto">
          <a:xfrm>
            <a:off x="5549900" y="5765801"/>
            <a:ext cx="0" cy="487363"/>
          </a:xfrm>
          <a:prstGeom prst="line">
            <a:avLst/>
          </a:prstGeom>
          <a:noFill/>
          <a:ln w="9525">
            <a:solidFill>
              <a:schemeClr val="folHlink"/>
            </a:solidFill>
            <a:round/>
            <a:headEnd/>
            <a:tailEnd/>
          </a:ln>
          <a:effectLst/>
        </p:spPr>
        <p:txBody>
          <a:bodyPr/>
          <a:lstStyle/>
          <a:p>
            <a:endParaRPr lang="zh-CN" altLang="en-US"/>
          </a:p>
        </p:txBody>
      </p:sp>
      <p:sp>
        <p:nvSpPr>
          <p:cNvPr id="612436" name="Line 84"/>
          <p:cNvSpPr>
            <a:spLocks noChangeShapeType="1"/>
          </p:cNvSpPr>
          <p:nvPr/>
        </p:nvSpPr>
        <p:spPr bwMode="auto">
          <a:xfrm>
            <a:off x="6521450" y="5765800"/>
            <a:ext cx="0" cy="388938"/>
          </a:xfrm>
          <a:prstGeom prst="line">
            <a:avLst/>
          </a:prstGeom>
          <a:noFill/>
          <a:ln w="9525">
            <a:solidFill>
              <a:schemeClr val="folHlink"/>
            </a:solidFill>
            <a:round/>
            <a:headEnd/>
            <a:tailEnd/>
          </a:ln>
          <a:effectLst/>
        </p:spPr>
        <p:txBody>
          <a:bodyPr/>
          <a:lstStyle/>
          <a:p>
            <a:endParaRPr lang="zh-CN" altLang="en-US"/>
          </a:p>
        </p:txBody>
      </p:sp>
      <p:sp>
        <p:nvSpPr>
          <p:cNvPr id="612437" name="Line 85"/>
          <p:cNvSpPr>
            <a:spLocks noChangeShapeType="1"/>
          </p:cNvSpPr>
          <p:nvPr/>
        </p:nvSpPr>
        <p:spPr bwMode="auto">
          <a:xfrm>
            <a:off x="7227888" y="5765800"/>
            <a:ext cx="0" cy="388938"/>
          </a:xfrm>
          <a:prstGeom prst="line">
            <a:avLst/>
          </a:prstGeom>
          <a:noFill/>
          <a:ln w="9525">
            <a:solidFill>
              <a:schemeClr val="folHlink"/>
            </a:solidFill>
            <a:round/>
            <a:headEnd/>
            <a:tailEnd/>
          </a:ln>
          <a:effectLst/>
        </p:spPr>
        <p:txBody>
          <a:bodyPr/>
          <a:lstStyle/>
          <a:p>
            <a:endParaRPr lang="zh-CN" altLang="en-US"/>
          </a:p>
        </p:txBody>
      </p:sp>
      <p:sp>
        <p:nvSpPr>
          <p:cNvPr id="612438" name="Line 86"/>
          <p:cNvSpPr>
            <a:spLocks noChangeShapeType="1"/>
          </p:cNvSpPr>
          <p:nvPr/>
        </p:nvSpPr>
        <p:spPr bwMode="auto">
          <a:xfrm>
            <a:off x="8286750" y="5765801"/>
            <a:ext cx="0" cy="487363"/>
          </a:xfrm>
          <a:prstGeom prst="line">
            <a:avLst/>
          </a:prstGeom>
          <a:noFill/>
          <a:ln w="9525">
            <a:solidFill>
              <a:schemeClr val="folHlink"/>
            </a:solidFill>
            <a:round/>
            <a:headEnd/>
            <a:tailEnd/>
          </a:ln>
          <a:effectLst/>
        </p:spPr>
        <p:txBody>
          <a:bodyPr/>
          <a:lstStyle/>
          <a:p>
            <a:endParaRPr lang="zh-CN" altLang="en-US"/>
          </a:p>
        </p:txBody>
      </p:sp>
      <p:pic>
        <p:nvPicPr>
          <p:cNvPr id="612439" name="Picture 87"/>
          <p:cNvPicPr>
            <a:picLocks noChangeArrowheads="1"/>
          </p:cNvPicPr>
          <p:nvPr/>
        </p:nvPicPr>
        <p:blipFill>
          <a:blip r:embed="rId7" cstate="print"/>
          <a:srcRect/>
          <a:stretch>
            <a:fillRect/>
          </a:stretch>
        </p:blipFill>
        <p:spPr bwMode="auto">
          <a:xfrm>
            <a:off x="3613151" y="6007101"/>
            <a:ext cx="612775" cy="612775"/>
          </a:xfrm>
          <a:prstGeom prst="rect">
            <a:avLst/>
          </a:prstGeom>
          <a:noFill/>
          <a:ln w="9525">
            <a:noFill/>
            <a:miter lim="800000"/>
            <a:headEnd/>
            <a:tailEnd/>
          </a:ln>
          <a:effectLst/>
        </p:spPr>
      </p:pic>
      <p:pic>
        <p:nvPicPr>
          <p:cNvPr id="612440" name="Picture 88"/>
          <p:cNvPicPr>
            <a:picLocks noChangeArrowheads="1"/>
          </p:cNvPicPr>
          <p:nvPr/>
        </p:nvPicPr>
        <p:blipFill>
          <a:blip r:embed="rId7" cstate="print"/>
          <a:srcRect/>
          <a:stretch>
            <a:fillRect/>
          </a:stretch>
        </p:blipFill>
        <p:spPr bwMode="auto">
          <a:xfrm>
            <a:off x="4494214" y="6007101"/>
            <a:ext cx="612775" cy="612775"/>
          </a:xfrm>
          <a:prstGeom prst="rect">
            <a:avLst/>
          </a:prstGeom>
          <a:noFill/>
          <a:ln w="9525">
            <a:noFill/>
            <a:miter lim="800000"/>
            <a:headEnd/>
            <a:tailEnd/>
          </a:ln>
          <a:effectLst/>
        </p:spPr>
      </p:pic>
      <p:pic>
        <p:nvPicPr>
          <p:cNvPr id="612441" name="Picture 89"/>
          <p:cNvPicPr>
            <a:picLocks noChangeArrowheads="1"/>
          </p:cNvPicPr>
          <p:nvPr/>
        </p:nvPicPr>
        <p:blipFill>
          <a:blip r:embed="rId7" cstate="print"/>
          <a:srcRect/>
          <a:stretch>
            <a:fillRect/>
          </a:stretch>
        </p:blipFill>
        <p:spPr bwMode="auto">
          <a:xfrm>
            <a:off x="5248276" y="6007101"/>
            <a:ext cx="612775" cy="612775"/>
          </a:xfrm>
          <a:prstGeom prst="rect">
            <a:avLst/>
          </a:prstGeom>
          <a:noFill/>
          <a:ln w="9525">
            <a:noFill/>
            <a:miter lim="800000"/>
            <a:headEnd/>
            <a:tailEnd/>
          </a:ln>
          <a:effectLst/>
        </p:spPr>
      </p:pic>
      <p:pic>
        <p:nvPicPr>
          <p:cNvPr id="612442" name="Picture 90"/>
          <p:cNvPicPr>
            <a:picLocks noChangeArrowheads="1"/>
          </p:cNvPicPr>
          <p:nvPr/>
        </p:nvPicPr>
        <p:blipFill>
          <a:blip r:embed="rId7" cstate="print"/>
          <a:srcRect/>
          <a:stretch>
            <a:fillRect/>
          </a:stretch>
        </p:blipFill>
        <p:spPr bwMode="auto">
          <a:xfrm>
            <a:off x="6202364" y="6007101"/>
            <a:ext cx="612775" cy="612775"/>
          </a:xfrm>
          <a:prstGeom prst="rect">
            <a:avLst/>
          </a:prstGeom>
          <a:noFill/>
          <a:ln w="9525">
            <a:noFill/>
            <a:miter lim="800000"/>
            <a:headEnd/>
            <a:tailEnd/>
          </a:ln>
          <a:effectLst/>
        </p:spPr>
      </p:pic>
      <p:pic>
        <p:nvPicPr>
          <p:cNvPr id="612443" name="Picture 91"/>
          <p:cNvPicPr>
            <a:picLocks noChangeArrowheads="1"/>
          </p:cNvPicPr>
          <p:nvPr/>
        </p:nvPicPr>
        <p:blipFill>
          <a:blip r:embed="rId7" cstate="print"/>
          <a:srcRect/>
          <a:stretch>
            <a:fillRect/>
          </a:stretch>
        </p:blipFill>
        <p:spPr bwMode="auto">
          <a:xfrm>
            <a:off x="6916739" y="6007101"/>
            <a:ext cx="612775" cy="612775"/>
          </a:xfrm>
          <a:prstGeom prst="rect">
            <a:avLst/>
          </a:prstGeom>
          <a:noFill/>
          <a:ln w="9525">
            <a:noFill/>
            <a:miter lim="800000"/>
            <a:headEnd/>
            <a:tailEnd/>
          </a:ln>
          <a:effectLst/>
        </p:spPr>
      </p:pic>
      <p:pic>
        <p:nvPicPr>
          <p:cNvPr id="612444" name="Picture 92"/>
          <p:cNvPicPr>
            <a:picLocks noChangeArrowheads="1"/>
          </p:cNvPicPr>
          <p:nvPr/>
        </p:nvPicPr>
        <p:blipFill>
          <a:blip r:embed="rId7" cstate="print"/>
          <a:srcRect/>
          <a:stretch>
            <a:fillRect/>
          </a:stretch>
        </p:blipFill>
        <p:spPr bwMode="auto">
          <a:xfrm>
            <a:off x="7962901" y="6007101"/>
            <a:ext cx="614363" cy="612775"/>
          </a:xfrm>
          <a:prstGeom prst="rect">
            <a:avLst/>
          </a:prstGeom>
          <a:noFill/>
          <a:ln w="9525">
            <a:noFill/>
            <a:miter lim="800000"/>
            <a:headEnd/>
            <a:tailEnd/>
          </a:ln>
          <a:effectLst/>
        </p:spPr>
      </p:pic>
      <p:sp>
        <p:nvSpPr>
          <p:cNvPr id="612445" name="Text Box 93"/>
          <p:cNvSpPr txBox="1">
            <a:spLocks noChangeArrowheads="1"/>
          </p:cNvSpPr>
          <p:nvPr/>
        </p:nvSpPr>
        <p:spPr bwMode="auto">
          <a:xfrm>
            <a:off x="4116388" y="5862638"/>
            <a:ext cx="539750" cy="519112"/>
          </a:xfrm>
          <a:prstGeom prst="rect">
            <a:avLst/>
          </a:prstGeom>
          <a:noFill/>
          <a:ln w="9525">
            <a:noFill/>
            <a:miter lim="800000"/>
            <a:headEnd/>
            <a:tailEnd/>
          </a:ln>
          <a:effectLst/>
        </p:spPr>
        <p:txBody>
          <a:bodyPr wrap="none">
            <a:spAutoFit/>
          </a:bodyPr>
          <a:lstStyle/>
          <a:p>
            <a:r>
              <a:rPr kumimoji="1" lang="en-US" altLang="zh-CN" b="1">
                <a:solidFill>
                  <a:schemeClr val="folHlink"/>
                </a:solidFill>
                <a:latin typeface="Arial" charset="0"/>
              </a:rPr>
              <a:t>…</a:t>
            </a:r>
          </a:p>
        </p:txBody>
      </p:sp>
      <p:sp>
        <p:nvSpPr>
          <p:cNvPr id="612446" name="Text Box 94"/>
          <p:cNvSpPr txBox="1">
            <a:spLocks noChangeArrowheads="1"/>
          </p:cNvSpPr>
          <p:nvPr/>
        </p:nvSpPr>
        <p:spPr bwMode="auto">
          <a:xfrm>
            <a:off x="7500938" y="5862638"/>
            <a:ext cx="539750" cy="519112"/>
          </a:xfrm>
          <a:prstGeom prst="rect">
            <a:avLst/>
          </a:prstGeom>
          <a:noFill/>
          <a:ln w="9525">
            <a:noFill/>
            <a:miter lim="800000"/>
            <a:headEnd/>
            <a:tailEnd/>
          </a:ln>
          <a:effectLst/>
        </p:spPr>
        <p:txBody>
          <a:bodyPr wrap="none">
            <a:spAutoFit/>
          </a:bodyPr>
          <a:lstStyle/>
          <a:p>
            <a:r>
              <a:rPr kumimoji="1" lang="en-US" altLang="zh-CN" b="1">
                <a:solidFill>
                  <a:schemeClr val="folHlink"/>
                </a:solidFill>
                <a:latin typeface="Arial" charset="0"/>
              </a:rPr>
              <a:t>…</a:t>
            </a:r>
          </a:p>
        </p:txBody>
      </p:sp>
      <p:sp>
        <p:nvSpPr>
          <p:cNvPr id="612447" name="Text Box 95"/>
          <p:cNvSpPr txBox="1">
            <a:spLocks noChangeArrowheads="1"/>
          </p:cNvSpPr>
          <p:nvPr/>
        </p:nvSpPr>
        <p:spPr bwMode="auto">
          <a:xfrm>
            <a:off x="5783264" y="5862638"/>
            <a:ext cx="600075" cy="519112"/>
          </a:xfrm>
          <a:prstGeom prst="rect">
            <a:avLst/>
          </a:prstGeom>
          <a:noFill/>
          <a:ln w="9525">
            <a:noFill/>
            <a:miter lim="800000"/>
            <a:headEnd/>
            <a:tailEnd/>
          </a:ln>
          <a:effectLst/>
        </p:spPr>
        <p:txBody>
          <a:bodyPr>
            <a:spAutoFit/>
          </a:bodyPr>
          <a:lstStyle/>
          <a:p>
            <a:r>
              <a:rPr kumimoji="1" lang="en-US" altLang="zh-CN" b="1">
                <a:solidFill>
                  <a:schemeClr val="folHlink"/>
                </a:solidFill>
                <a:latin typeface="Arial" charset="0"/>
              </a:rPr>
              <a:t>…</a:t>
            </a:r>
          </a:p>
        </p:txBody>
      </p:sp>
      <p:sp>
        <p:nvSpPr>
          <p:cNvPr id="612448" name="Text Box 96"/>
          <p:cNvSpPr txBox="1">
            <a:spLocks noChangeArrowheads="1"/>
          </p:cNvSpPr>
          <p:nvPr/>
        </p:nvSpPr>
        <p:spPr bwMode="auto">
          <a:xfrm>
            <a:off x="6188075" y="2901950"/>
            <a:ext cx="742950" cy="457200"/>
          </a:xfrm>
          <a:prstGeom prst="rect">
            <a:avLst/>
          </a:prstGeom>
          <a:noFill/>
          <a:ln w="9525">
            <a:noFill/>
            <a:miter lim="800000"/>
            <a:headEnd/>
            <a:tailEnd/>
          </a:ln>
          <a:effectLst/>
        </p:spPr>
        <p:txBody>
          <a:bodyPr wrap="none">
            <a:spAutoFit/>
          </a:bodyPr>
          <a:lstStyle/>
          <a:p>
            <a:r>
              <a:rPr kumimoji="1" lang="en-US" altLang="zh-CN" sz="2400">
                <a:solidFill>
                  <a:schemeClr val="folHlink"/>
                </a:solidFill>
                <a:latin typeface="Arial" charset="0"/>
              </a:rPr>
              <a:t>1 </a:t>
            </a:r>
            <a:r>
              <a:rPr kumimoji="1" lang="zh-CN" altLang="en-US" sz="2400">
                <a:solidFill>
                  <a:schemeClr val="folHlink"/>
                </a:solidFill>
                <a:latin typeface="Arial" charset="0"/>
              </a:rPr>
              <a:t>个</a:t>
            </a:r>
          </a:p>
        </p:txBody>
      </p:sp>
      <p:sp>
        <p:nvSpPr>
          <p:cNvPr id="612449" name="Text Box 97"/>
          <p:cNvSpPr txBox="1">
            <a:spLocks noChangeArrowheads="1"/>
          </p:cNvSpPr>
          <p:nvPr/>
        </p:nvSpPr>
        <p:spPr bwMode="auto">
          <a:xfrm>
            <a:off x="4518025" y="3789363"/>
            <a:ext cx="742950" cy="457200"/>
          </a:xfrm>
          <a:prstGeom prst="rect">
            <a:avLst/>
          </a:prstGeom>
          <a:noFill/>
          <a:ln w="9525">
            <a:noFill/>
            <a:miter lim="800000"/>
            <a:headEnd/>
            <a:tailEnd/>
          </a:ln>
          <a:effectLst/>
        </p:spPr>
        <p:txBody>
          <a:bodyPr wrap="none">
            <a:spAutoFit/>
          </a:bodyPr>
          <a:lstStyle/>
          <a:p>
            <a:r>
              <a:rPr kumimoji="1" lang="en-US" altLang="zh-CN" sz="2400">
                <a:solidFill>
                  <a:schemeClr val="folHlink"/>
                </a:solidFill>
                <a:latin typeface="Arial" charset="0"/>
              </a:rPr>
              <a:t>1 </a:t>
            </a:r>
            <a:r>
              <a:rPr kumimoji="1" lang="zh-CN" altLang="en-US" sz="2400">
                <a:solidFill>
                  <a:schemeClr val="folHlink"/>
                </a:solidFill>
                <a:latin typeface="Arial" charset="0"/>
              </a:rPr>
              <a:t>个</a:t>
            </a:r>
          </a:p>
        </p:txBody>
      </p:sp>
      <p:sp>
        <p:nvSpPr>
          <p:cNvPr id="612450" name="Text Box 98"/>
          <p:cNvSpPr txBox="1">
            <a:spLocks noChangeArrowheads="1"/>
          </p:cNvSpPr>
          <p:nvPr/>
        </p:nvSpPr>
        <p:spPr bwMode="auto">
          <a:xfrm>
            <a:off x="7224713" y="4051300"/>
            <a:ext cx="742950" cy="457200"/>
          </a:xfrm>
          <a:prstGeom prst="rect">
            <a:avLst/>
          </a:prstGeom>
          <a:noFill/>
          <a:ln w="9525">
            <a:noFill/>
            <a:miter lim="800000"/>
            <a:headEnd/>
            <a:tailEnd/>
          </a:ln>
          <a:effectLst/>
        </p:spPr>
        <p:txBody>
          <a:bodyPr wrap="none">
            <a:spAutoFit/>
          </a:bodyPr>
          <a:lstStyle/>
          <a:p>
            <a:r>
              <a:rPr kumimoji="1" lang="en-US" altLang="zh-CN" sz="2400">
                <a:solidFill>
                  <a:schemeClr val="folHlink"/>
                </a:solidFill>
                <a:latin typeface="Arial" charset="0"/>
              </a:rPr>
              <a:t>1 </a:t>
            </a:r>
            <a:r>
              <a:rPr kumimoji="1" lang="zh-CN" altLang="en-US" sz="2400">
                <a:solidFill>
                  <a:schemeClr val="folHlink"/>
                </a:solidFill>
                <a:latin typeface="Arial" charset="0"/>
              </a:rPr>
              <a:t>个</a:t>
            </a:r>
          </a:p>
        </p:txBody>
      </p:sp>
      <p:sp>
        <p:nvSpPr>
          <p:cNvPr id="612452" name="Text Box 100"/>
          <p:cNvSpPr txBox="1">
            <a:spLocks noChangeArrowheads="1"/>
          </p:cNvSpPr>
          <p:nvPr/>
        </p:nvSpPr>
        <p:spPr bwMode="auto">
          <a:xfrm>
            <a:off x="6167438" y="5084763"/>
            <a:ext cx="742950" cy="457200"/>
          </a:xfrm>
          <a:prstGeom prst="rect">
            <a:avLst/>
          </a:prstGeom>
          <a:noFill/>
          <a:ln w="9525">
            <a:noFill/>
            <a:miter lim="800000"/>
            <a:headEnd/>
            <a:tailEnd/>
          </a:ln>
          <a:effectLst/>
        </p:spPr>
        <p:txBody>
          <a:bodyPr wrap="none">
            <a:spAutoFit/>
          </a:bodyPr>
          <a:lstStyle/>
          <a:p>
            <a:r>
              <a:rPr kumimoji="1" lang="en-US" altLang="zh-CN" sz="2400">
                <a:solidFill>
                  <a:schemeClr val="folHlink"/>
                </a:solidFill>
                <a:latin typeface="Arial" charset="0"/>
              </a:rPr>
              <a:t>1 </a:t>
            </a:r>
            <a:r>
              <a:rPr kumimoji="1" lang="zh-CN" altLang="en-US" sz="2400">
                <a:solidFill>
                  <a:schemeClr val="folHlink"/>
                </a:solidFill>
                <a:latin typeface="Arial" charset="0"/>
              </a:rPr>
              <a:t>个</a:t>
            </a:r>
          </a:p>
        </p:txBody>
      </p:sp>
      <p:sp>
        <p:nvSpPr>
          <p:cNvPr id="612454" name="Text Box 102"/>
          <p:cNvSpPr txBox="1">
            <a:spLocks noChangeArrowheads="1"/>
          </p:cNvSpPr>
          <p:nvPr/>
        </p:nvSpPr>
        <p:spPr bwMode="auto">
          <a:xfrm>
            <a:off x="6161088" y="4267200"/>
            <a:ext cx="742950" cy="457200"/>
          </a:xfrm>
          <a:prstGeom prst="rect">
            <a:avLst/>
          </a:prstGeom>
          <a:noFill/>
          <a:ln w="9525">
            <a:noFill/>
            <a:miter lim="800000"/>
            <a:headEnd/>
            <a:tailEnd/>
          </a:ln>
          <a:effectLst/>
        </p:spPr>
        <p:txBody>
          <a:bodyPr wrap="none">
            <a:spAutoFit/>
          </a:bodyPr>
          <a:lstStyle/>
          <a:p>
            <a:r>
              <a:rPr kumimoji="1" lang="en-US" altLang="zh-CN" sz="2400">
                <a:solidFill>
                  <a:schemeClr val="folHlink"/>
                </a:solidFill>
                <a:latin typeface="Arial" charset="0"/>
              </a:rPr>
              <a:t>1 </a:t>
            </a:r>
            <a:r>
              <a:rPr kumimoji="1" lang="zh-CN" altLang="en-US" sz="2400">
                <a:solidFill>
                  <a:schemeClr val="folHlink"/>
                </a:solidFill>
                <a:latin typeface="Arial" charset="0"/>
              </a:rPr>
              <a:t>个</a:t>
            </a:r>
          </a:p>
        </p:txBody>
      </p:sp>
      <p:sp>
        <p:nvSpPr>
          <p:cNvPr id="612455" name="Text Box 103"/>
          <p:cNvSpPr txBox="1">
            <a:spLocks noChangeArrowheads="1"/>
          </p:cNvSpPr>
          <p:nvPr/>
        </p:nvSpPr>
        <p:spPr bwMode="auto">
          <a:xfrm>
            <a:off x="6199189" y="2249488"/>
            <a:ext cx="2046287" cy="457200"/>
          </a:xfrm>
          <a:prstGeom prst="rect">
            <a:avLst/>
          </a:prstGeom>
          <a:noFill/>
          <a:ln w="9525">
            <a:noFill/>
            <a:miter lim="800000"/>
            <a:headEnd/>
            <a:tailEnd/>
          </a:ln>
          <a:effectLst/>
        </p:spPr>
        <p:txBody>
          <a:bodyPr wrap="none">
            <a:spAutoFit/>
          </a:bodyPr>
          <a:lstStyle/>
          <a:p>
            <a:r>
              <a:rPr kumimoji="1" lang="zh-CN" altLang="en-US" sz="2400">
                <a:solidFill>
                  <a:schemeClr val="folHlink"/>
                </a:solidFill>
                <a:latin typeface="Arial" charset="0"/>
              </a:rPr>
              <a:t>发送 </a:t>
            </a:r>
            <a:r>
              <a:rPr kumimoji="1" lang="en-US" altLang="zh-CN" sz="2400">
                <a:solidFill>
                  <a:schemeClr val="folHlink"/>
                </a:solidFill>
                <a:latin typeface="Arial" charset="0"/>
              </a:rPr>
              <a:t>1 </a:t>
            </a:r>
            <a:r>
              <a:rPr kumimoji="1" lang="zh-CN" altLang="en-US" sz="2400">
                <a:solidFill>
                  <a:schemeClr val="folHlink"/>
                </a:solidFill>
                <a:latin typeface="Arial" charset="0"/>
              </a:rPr>
              <a:t>次多播</a:t>
            </a:r>
          </a:p>
        </p:txBody>
      </p:sp>
      <p:sp>
        <p:nvSpPr>
          <p:cNvPr id="612456" name="Text Box 104"/>
          <p:cNvSpPr txBox="1">
            <a:spLocks noChangeArrowheads="1"/>
          </p:cNvSpPr>
          <p:nvPr/>
        </p:nvSpPr>
        <p:spPr bwMode="auto">
          <a:xfrm>
            <a:off x="6199188" y="3476625"/>
            <a:ext cx="793750" cy="457200"/>
          </a:xfrm>
          <a:prstGeom prst="rect">
            <a:avLst/>
          </a:prstGeom>
          <a:noFill/>
          <a:ln w="9525">
            <a:noFill/>
            <a:miter lim="800000"/>
            <a:headEnd/>
            <a:tailEnd/>
          </a:ln>
          <a:effectLst/>
        </p:spPr>
        <p:txBody>
          <a:bodyPr wrap="none">
            <a:spAutoFit/>
          </a:bodyPr>
          <a:lstStyle/>
          <a:p>
            <a:r>
              <a:rPr kumimoji="1" lang="zh-CN" altLang="en-US" sz="2400">
                <a:solidFill>
                  <a:schemeClr val="folHlink"/>
                </a:solidFill>
                <a:latin typeface="Arial" charset="0"/>
              </a:rPr>
              <a:t>复制</a:t>
            </a:r>
          </a:p>
        </p:txBody>
      </p:sp>
      <p:sp>
        <p:nvSpPr>
          <p:cNvPr id="61" name="灯片编号占位符 60"/>
          <p:cNvSpPr>
            <a:spLocks noGrp="1"/>
          </p:cNvSpPr>
          <p:nvPr>
            <p:ph type="sldNum" sz="quarter" idx="12"/>
          </p:nvPr>
        </p:nvSpPr>
        <p:spPr/>
        <p:txBody>
          <a:bodyPr/>
          <a:lstStyle/>
          <a:p>
            <a:fld id="{E4E48599-B357-448A-84B1-94919B60A458}" type="slidenum">
              <a:rPr lang="en-US" altLang="zh-CN" smtClean="0"/>
              <a:pPr/>
              <a:t>203</a:t>
            </a:fld>
            <a:endParaRPr lang="en-US" altLang="zh-CN"/>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a:xfrm>
            <a:off x="2674938" y="214314"/>
            <a:ext cx="6805612" cy="1462087"/>
          </a:xfrm>
        </p:spPr>
        <p:txBody>
          <a:bodyPr/>
          <a:lstStyle/>
          <a:p>
            <a:pPr algn="ctr"/>
            <a:r>
              <a:rPr lang="en-US" altLang="zh-CN"/>
              <a:t>IP </a:t>
            </a:r>
            <a:r>
              <a:rPr lang="zh-CN" altLang="en-US"/>
              <a:t>多播的一些特点 </a:t>
            </a:r>
          </a:p>
        </p:txBody>
      </p:sp>
      <p:sp>
        <p:nvSpPr>
          <p:cNvPr id="613379" name="Rectangle 3"/>
          <p:cNvSpPr>
            <a:spLocks noGrp="1" noChangeArrowheads="1"/>
          </p:cNvSpPr>
          <p:nvPr>
            <p:ph type="body" idx="1"/>
          </p:nvPr>
        </p:nvSpPr>
        <p:spPr/>
        <p:txBody>
          <a:bodyPr/>
          <a:lstStyle/>
          <a:p>
            <a:pPr>
              <a:buFont typeface="Wingdings" pitchFamily="2" charset="2"/>
              <a:buNone/>
            </a:pPr>
            <a:r>
              <a:rPr lang="en-US" altLang="zh-CN"/>
              <a:t>(1) </a:t>
            </a:r>
            <a:r>
              <a:rPr lang="zh-CN" altLang="en-US"/>
              <a:t>多播使用组地址</a:t>
            </a:r>
            <a:r>
              <a:rPr lang="en-US" altLang="zh-CN"/>
              <a:t>—— IP </a:t>
            </a:r>
            <a:r>
              <a:rPr lang="zh-CN" altLang="en-US"/>
              <a:t>使用 </a:t>
            </a:r>
            <a:r>
              <a:rPr lang="en-US" altLang="zh-CN"/>
              <a:t>D </a:t>
            </a:r>
            <a:r>
              <a:rPr lang="zh-CN" altLang="en-US"/>
              <a:t>类地址支持多播。多播地址只能用于目的地址，而不能用于源地址。  </a:t>
            </a:r>
          </a:p>
          <a:p>
            <a:pPr>
              <a:buFont typeface="Wingdings" pitchFamily="2" charset="2"/>
              <a:buNone/>
            </a:pPr>
            <a:r>
              <a:rPr lang="en-US" altLang="zh-CN"/>
              <a:t>(2) </a:t>
            </a:r>
            <a:r>
              <a:rPr lang="zh-CN" altLang="en-US"/>
              <a:t>永久组地址</a:t>
            </a:r>
            <a:r>
              <a:rPr lang="en-US" altLang="zh-CN"/>
              <a:t>——</a:t>
            </a:r>
            <a:r>
              <a:rPr lang="zh-CN" altLang="en-US"/>
              <a:t>由因特网号码指派管理局 </a:t>
            </a:r>
            <a:r>
              <a:rPr lang="en-US" altLang="zh-CN"/>
              <a:t>IANA </a:t>
            </a:r>
            <a:r>
              <a:rPr lang="zh-CN" altLang="en-US"/>
              <a:t>负责指派。</a:t>
            </a:r>
          </a:p>
          <a:p>
            <a:pPr>
              <a:buFont typeface="Wingdings" pitchFamily="2" charset="2"/>
              <a:buNone/>
            </a:pPr>
            <a:r>
              <a:rPr lang="en-US" altLang="zh-CN"/>
              <a:t>(3) </a:t>
            </a:r>
            <a:r>
              <a:rPr lang="zh-CN" altLang="en-US"/>
              <a:t>动态的组成员 </a:t>
            </a:r>
          </a:p>
          <a:p>
            <a:pPr>
              <a:buFont typeface="Wingdings" pitchFamily="2" charset="2"/>
              <a:buNone/>
            </a:pPr>
            <a:r>
              <a:rPr lang="en-US" altLang="zh-CN"/>
              <a:t>(4) </a:t>
            </a:r>
            <a:r>
              <a:rPr lang="zh-CN" altLang="en-US"/>
              <a:t>使用硬件进行多播</a:t>
            </a:r>
          </a:p>
          <a:p>
            <a:pPr>
              <a:buFont typeface="Wingdings" pitchFamily="2" charset="2"/>
              <a:buNone/>
            </a:pPr>
            <a:endParaRPr lang="en-US" altLang="zh-CN"/>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204</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33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33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33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2" name="Rectangle 2"/>
          <p:cNvSpPr>
            <a:spLocks noGrp="1" noChangeArrowheads="1"/>
          </p:cNvSpPr>
          <p:nvPr>
            <p:ph type="title"/>
          </p:nvPr>
        </p:nvSpPr>
        <p:spPr/>
        <p:txBody>
          <a:bodyPr/>
          <a:lstStyle/>
          <a:p>
            <a:r>
              <a:rPr lang="en-US" altLang="zh-CN" sz="4000"/>
              <a:t>4.6.2  </a:t>
            </a:r>
            <a:r>
              <a:rPr lang="zh-CN" altLang="en-US" sz="4000"/>
              <a:t>在局域网上进行硬件多播 </a:t>
            </a:r>
          </a:p>
        </p:txBody>
      </p:sp>
      <p:sp>
        <p:nvSpPr>
          <p:cNvPr id="1003523" name="Rectangle 3"/>
          <p:cNvSpPr>
            <a:spLocks noGrp="1" noChangeArrowheads="1"/>
          </p:cNvSpPr>
          <p:nvPr>
            <p:ph type="body" idx="1"/>
          </p:nvPr>
        </p:nvSpPr>
        <p:spPr/>
        <p:txBody>
          <a:bodyPr/>
          <a:lstStyle/>
          <a:p>
            <a:r>
              <a:rPr lang="zh-CN" altLang="en-US" sz="2800" dirty="0"/>
              <a:t>因特网号码指派管理局 </a:t>
            </a:r>
            <a:r>
              <a:rPr lang="en-US" altLang="zh-CN" sz="2800" dirty="0"/>
              <a:t>IANA </a:t>
            </a:r>
            <a:r>
              <a:rPr lang="zh-CN" altLang="en-US" sz="2800" dirty="0"/>
              <a:t>拥有的</a:t>
            </a:r>
            <a:r>
              <a:rPr lang="zh-CN" altLang="en-US" sz="2800" dirty="0">
                <a:solidFill>
                  <a:srgbClr val="FF0000"/>
                </a:solidFill>
              </a:rPr>
              <a:t>以太网地址块的高 </a:t>
            </a:r>
            <a:r>
              <a:rPr lang="en-US" altLang="zh-CN" sz="2800" dirty="0">
                <a:solidFill>
                  <a:srgbClr val="FF0000"/>
                </a:solidFill>
              </a:rPr>
              <a:t>24 </a:t>
            </a:r>
            <a:r>
              <a:rPr lang="zh-CN" altLang="en-US" sz="2800" dirty="0">
                <a:solidFill>
                  <a:srgbClr val="FF0000"/>
                </a:solidFill>
              </a:rPr>
              <a:t>位</a:t>
            </a:r>
            <a:r>
              <a:rPr lang="zh-CN" altLang="en-US" sz="2800" dirty="0"/>
              <a:t>为 </a:t>
            </a:r>
            <a:r>
              <a:rPr lang="en-US" altLang="zh-CN" sz="2800" dirty="0"/>
              <a:t>00-00-5E</a:t>
            </a:r>
            <a:r>
              <a:rPr lang="zh-CN" altLang="en-US" sz="2800" dirty="0"/>
              <a:t>。</a:t>
            </a:r>
          </a:p>
          <a:p>
            <a:r>
              <a:rPr lang="zh-CN" altLang="en-US" sz="2800" dirty="0"/>
              <a:t>因此 </a:t>
            </a:r>
            <a:r>
              <a:rPr lang="en-US" altLang="zh-CN" sz="2800" dirty="0"/>
              <a:t>TCP/IP </a:t>
            </a:r>
            <a:r>
              <a:rPr lang="zh-CN" altLang="en-US" sz="2800" dirty="0"/>
              <a:t>协议使用的</a:t>
            </a:r>
            <a:r>
              <a:rPr lang="zh-CN" altLang="en-US" sz="2800" dirty="0">
                <a:solidFill>
                  <a:srgbClr val="FF0000"/>
                </a:solidFill>
              </a:rPr>
              <a:t>以太网多播地址块</a:t>
            </a:r>
            <a:r>
              <a:rPr lang="zh-CN" altLang="en-US" sz="2800" dirty="0"/>
              <a:t>的范围是：从 </a:t>
            </a:r>
            <a:r>
              <a:rPr lang="en-US" altLang="zh-CN" sz="2800" dirty="0"/>
              <a:t>00-00-5E-00-00-00 </a:t>
            </a:r>
          </a:p>
          <a:p>
            <a:pPr>
              <a:buFont typeface="Wingdings" pitchFamily="2" charset="2"/>
              <a:buNone/>
            </a:pPr>
            <a:r>
              <a:rPr lang="en-US" altLang="zh-CN" sz="800" dirty="0"/>
              <a:t>    </a:t>
            </a:r>
            <a:r>
              <a:rPr lang="en-US" altLang="zh-CN" sz="2800" dirty="0"/>
              <a:t>                 </a:t>
            </a:r>
            <a:r>
              <a:rPr lang="zh-CN" altLang="en-US" sz="2800" dirty="0"/>
              <a:t>到 </a:t>
            </a:r>
            <a:r>
              <a:rPr lang="en-US" altLang="zh-CN" sz="2800" dirty="0"/>
              <a:t>00-00-5E-FF-FF-FF </a:t>
            </a:r>
          </a:p>
          <a:p>
            <a:r>
              <a:rPr lang="en-US" altLang="zh-CN" sz="2800" dirty="0"/>
              <a:t>D </a:t>
            </a:r>
            <a:r>
              <a:rPr lang="zh-CN" altLang="en-US" sz="2800" dirty="0"/>
              <a:t>类 </a:t>
            </a:r>
            <a:r>
              <a:rPr lang="en-US" altLang="zh-CN" sz="2800" dirty="0"/>
              <a:t>IP </a:t>
            </a:r>
            <a:r>
              <a:rPr lang="zh-CN" altLang="en-US" sz="2800" dirty="0"/>
              <a:t>地址可供分配的有 </a:t>
            </a:r>
            <a:r>
              <a:rPr lang="en-US" altLang="zh-CN" sz="2800" dirty="0"/>
              <a:t>28 </a:t>
            </a:r>
            <a:r>
              <a:rPr lang="zh-CN" altLang="en-US" sz="2800" dirty="0"/>
              <a:t>位，在这 </a:t>
            </a:r>
            <a:r>
              <a:rPr lang="en-US" altLang="zh-CN" sz="2800" dirty="0"/>
              <a:t>28 </a:t>
            </a:r>
            <a:r>
              <a:rPr lang="zh-CN" altLang="en-US" sz="2800" dirty="0"/>
              <a:t>位中的前 </a:t>
            </a:r>
            <a:r>
              <a:rPr lang="en-US" altLang="zh-CN" sz="2800" dirty="0"/>
              <a:t>5 </a:t>
            </a:r>
            <a:r>
              <a:rPr lang="zh-CN" altLang="en-US" sz="2800" dirty="0"/>
              <a:t>位不能用来构成以太网硬件地址。</a:t>
            </a:r>
            <a:r>
              <a:rPr lang="zh-CN" altLang="en-US" dirty="0"/>
              <a:t>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205</a:t>
            </a:fld>
            <a:endParaRPr lang="en-US" altLang="zh-CN"/>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Grp="1" noChangeArrowheads="1"/>
          </p:cNvSpPr>
          <p:nvPr>
            <p:ph type="title"/>
          </p:nvPr>
        </p:nvSpPr>
        <p:spPr>
          <a:xfrm>
            <a:off x="2674938" y="214314"/>
            <a:ext cx="7453312" cy="1462087"/>
          </a:xfrm>
        </p:spPr>
        <p:txBody>
          <a:bodyPr/>
          <a:lstStyle/>
          <a:p>
            <a:pPr algn="ctr"/>
            <a:r>
              <a:rPr lang="en-US" altLang="zh-CN" sz="4000"/>
              <a:t>D </a:t>
            </a:r>
            <a:r>
              <a:rPr lang="zh-CN" altLang="en-US" sz="4000"/>
              <a:t>类 </a:t>
            </a:r>
            <a:r>
              <a:rPr lang="en-US" altLang="zh-CN" sz="4000"/>
              <a:t>IP </a:t>
            </a:r>
            <a:r>
              <a:rPr lang="zh-CN" altLang="en-US" sz="4000"/>
              <a:t>地址</a:t>
            </a:r>
            <a:br>
              <a:rPr lang="zh-CN" altLang="en-US" sz="4000"/>
            </a:br>
            <a:r>
              <a:rPr lang="zh-CN" altLang="en-US" sz="4000"/>
              <a:t>与以太网多播地址的映射关系 </a:t>
            </a:r>
          </a:p>
        </p:txBody>
      </p:sp>
      <p:sp>
        <p:nvSpPr>
          <p:cNvPr id="614403" name="Rectangle 3"/>
          <p:cNvSpPr>
            <a:spLocks noChangeArrowheads="1"/>
          </p:cNvSpPr>
          <p:nvPr/>
        </p:nvSpPr>
        <p:spPr bwMode="auto">
          <a:xfrm>
            <a:off x="2349500" y="4276725"/>
            <a:ext cx="7467600" cy="457200"/>
          </a:xfrm>
          <a:prstGeom prst="rect">
            <a:avLst/>
          </a:prstGeom>
          <a:solidFill>
            <a:schemeClr val="bg1"/>
          </a:solidFill>
          <a:ln w="28575">
            <a:solidFill>
              <a:schemeClr val="tx1"/>
            </a:solidFill>
            <a:miter lim="800000"/>
            <a:headEnd/>
            <a:tailEnd/>
          </a:ln>
          <a:effectLst/>
        </p:spPr>
        <p:txBody>
          <a:bodyPr wrap="none" anchor="ctr"/>
          <a:lstStyle/>
          <a:p>
            <a:endParaRPr lang="zh-CN" altLang="en-US"/>
          </a:p>
        </p:txBody>
      </p:sp>
      <p:sp>
        <p:nvSpPr>
          <p:cNvPr id="614404" name="Line 4"/>
          <p:cNvSpPr>
            <a:spLocks noChangeShapeType="1"/>
          </p:cNvSpPr>
          <p:nvPr/>
        </p:nvSpPr>
        <p:spPr bwMode="auto">
          <a:xfrm>
            <a:off x="2505075" y="42767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05" name="Line 5"/>
          <p:cNvSpPr>
            <a:spLocks noChangeShapeType="1"/>
          </p:cNvSpPr>
          <p:nvPr/>
        </p:nvSpPr>
        <p:spPr bwMode="auto">
          <a:xfrm>
            <a:off x="2660650" y="42767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06" name="Line 6"/>
          <p:cNvSpPr>
            <a:spLocks noChangeShapeType="1"/>
          </p:cNvSpPr>
          <p:nvPr/>
        </p:nvSpPr>
        <p:spPr bwMode="auto">
          <a:xfrm>
            <a:off x="2816225" y="42767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07" name="Line 7"/>
          <p:cNvSpPr>
            <a:spLocks noChangeShapeType="1"/>
          </p:cNvSpPr>
          <p:nvPr/>
        </p:nvSpPr>
        <p:spPr bwMode="auto">
          <a:xfrm>
            <a:off x="2971800" y="42767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08" name="Line 8"/>
          <p:cNvSpPr>
            <a:spLocks noChangeShapeType="1"/>
          </p:cNvSpPr>
          <p:nvPr/>
        </p:nvSpPr>
        <p:spPr bwMode="auto">
          <a:xfrm>
            <a:off x="3127375" y="42767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09" name="Line 9"/>
          <p:cNvSpPr>
            <a:spLocks noChangeShapeType="1"/>
          </p:cNvSpPr>
          <p:nvPr/>
        </p:nvSpPr>
        <p:spPr bwMode="auto">
          <a:xfrm>
            <a:off x="3282950" y="42767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10" name="Line 10"/>
          <p:cNvSpPr>
            <a:spLocks noChangeShapeType="1"/>
          </p:cNvSpPr>
          <p:nvPr/>
        </p:nvSpPr>
        <p:spPr bwMode="auto">
          <a:xfrm>
            <a:off x="3438525" y="42767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11" name="Line 11"/>
          <p:cNvSpPr>
            <a:spLocks noChangeShapeType="1"/>
          </p:cNvSpPr>
          <p:nvPr/>
        </p:nvSpPr>
        <p:spPr bwMode="auto">
          <a:xfrm>
            <a:off x="3594100" y="42767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12" name="Line 12"/>
          <p:cNvSpPr>
            <a:spLocks noChangeShapeType="1"/>
          </p:cNvSpPr>
          <p:nvPr/>
        </p:nvSpPr>
        <p:spPr bwMode="auto">
          <a:xfrm>
            <a:off x="3749675" y="42767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13" name="Line 13"/>
          <p:cNvSpPr>
            <a:spLocks noChangeShapeType="1"/>
          </p:cNvSpPr>
          <p:nvPr/>
        </p:nvSpPr>
        <p:spPr bwMode="auto">
          <a:xfrm>
            <a:off x="3905250" y="42767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14" name="Line 14"/>
          <p:cNvSpPr>
            <a:spLocks noChangeShapeType="1"/>
          </p:cNvSpPr>
          <p:nvPr/>
        </p:nvSpPr>
        <p:spPr bwMode="auto">
          <a:xfrm>
            <a:off x="4060825" y="42767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15" name="Line 15"/>
          <p:cNvSpPr>
            <a:spLocks noChangeShapeType="1"/>
          </p:cNvSpPr>
          <p:nvPr/>
        </p:nvSpPr>
        <p:spPr bwMode="auto">
          <a:xfrm>
            <a:off x="4216400" y="42767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16" name="Line 16"/>
          <p:cNvSpPr>
            <a:spLocks noChangeShapeType="1"/>
          </p:cNvSpPr>
          <p:nvPr/>
        </p:nvSpPr>
        <p:spPr bwMode="auto">
          <a:xfrm>
            <a:off x="4371975" y="42767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17" name="Line 17"/>
          <p:cNvSpPr>
            <a:spLocks noChangeShapeType="1"/>
          </p:cNvSpPr>
          <p:nvPr/>
        </p:nvSpPr>
        <p:spPr bwMode="auto">
          <a:xfrm>
            <a:off x="4527550" y="42767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18" name="Line 18"/>
          <p:cNvSpPr>
            <a:spLocks noChangeShapeType="1"/>
          </p:cNvSpPr>
          <p:nvPr/>
        </p:nvSpPr>
        <p:spPr bwMode="auto">
          <a:xfrm>
            <a:off x="4683125" y="42767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19" name="Line 19"/>
          <p:cNvSpPr>
            <a:spLocks noChangeShapeType="1"/>
          </p:cNvSpPr>
          <p:nvPr/>
        </p:nvSpPr>
        <p:spPr bwMode="auto">
          <a:xfrm>
            <a:off x="4838700" y="42767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20" name="Line 20"/>
          <p:cNvSpPr>
            <a:spLocks noChangeShapeType="1"/>
          </p:cNvSpPr>
          <p:nvPr/>
        </p:nvSpPr>
        <p:spPr bwMode="auto">
          <a:xfrm>
            <a:off x="4994275" y="42767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21" name="Line 21"/>
          <p:cNvSpPr>
            <a:spLocks noChangeShapeType="1"/>
          </p:cNvSpPr>
          <p:nvPr/>
        </p:nvSpPr>
        <p:spPr bwMode="auto">
          <a:xfrm>
            <a:off x="5149850" y="42767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22" name="Line 22"/>
          <p:cNvSpPr>
            <a:spLocks noChangeShapeType="1"/>
          </p:cNvSpPr>
          <p:nvPr/>
        </p:nvSpPr>
        <p:spPr bwMode="auto">
          <a:xfrm>
            <a:off x="5305425" y="42767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23" name="Line 23"/>
          <p:cNvSpPr>
            <a:spLocks noChangeShapeType="1"/>
          </p:cNvSpPr>
          <p:nvPr/>
        </p:nvSpPr>
        <p:spPr bwMode="auto">
          <a:xfrm>
            <a:off x="5461000" y="42767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24" name="Line 24"/>
          <p:cNvSpPr>
            <a:spLocks noChangeShapeType="1"/>
          </p:cNvSpPr>
          <p:nvPr/>
        </p:nvSpPr>
        <p:spPr bwMode="auto">
          <a:xfrm>
            <a:off x="5616575" y="42767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25" name="Line 25"/>
          <p:cNvSpPr>
            <a:spLocks noChangeShapeType="1"/>
          </p:cNvSpPr>
          <p:nvPr/>
        </p:nvSpPr>
        <p:spPr bwMode="auto">
          <a:xfrm>
            <a:off x="5772150" y="42767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26" name="Line 26"/>
          <p:cNvSpPr>
            <a:spLocks noChangeShapeType="1"/>
          </p:cNvSpPr>
          <p:nvPr/>
        </p:nvSpPr>
        <p:spPr bwMode="auto">
          <a:xfrm>
            <a:off x="5927725" y="42767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27" name="Line 27"/>
          <p:cNvSpPr>
            <a:spLocks noChangeShapeType="1"/>
          </p:cNvSpPr>
          <p:nvPr/>
        </p:nvSpPr>
        <p:spPr bwMode="auto">
          <a:xfrm>
            <a:off x="6083300" y="42767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28" name="Rectangle 28"/>
          <p:cNvSpPr>
            <a:spLocks noChangeArrowheads="1"/>
          </p:cNvSpPr>
          <p:nvPr/>
        </p:nvSpPr>
        <p:spPr bwMode="auto">
          <a:xfrm>
            <a:off x="6245225" y="4298950"/>
            <a:ext cx="3563938" cy="425450"/>
          </a:xfrm>
          <a:prstGeom prst="rect">
            <a:avLst/>
          </a:prstGeom>
          <a:solidFill>
            <a:srgbClr val="CCECFF"/>
          </a:solidFill>
          <a:ln w="9525">
            <a:noFill/>
            <a:miter lim="800000"/>
            <a:headEnd/>
            <a:tailEnd/>
          </a:ln>
          <a:effectLst/>
        </p:spPr>
        <p:txBody>
          <a:bodyPr wrap="none" anchor="ctr"/>
          <a:lstStyle/>
          <a:p>
            <a:endParaRPr lang="zh-CN" altLang="en-US"/>
          </a:p>
        </p:txBody>
      </p:sp>
      <p:sp>
        <p:nvSpPr>
          <p:cNvPr id="614429" name="Line 29"/>
          <p:cNvSpPr>
            <a:spLocks noChangeShapeType="1"/>
          </p:cNvSpPr>
          <p:nvPr/>
        </p:nvSpPr>
        <p:spPr bwMode="auto">
          <a:xfrm>
            <a:off x="6238875" y="4276725"/>
            <a:ext cx="0" cy="457200"/>
          </a:xfrm>
          <a:prstGeom prst="line">
            <a:avLst/>
          </a:prstGeom>
          <a:noFill/>
          <a:ln w="9525">
            <a:solidFill>
              <a:schemeClr val="tx1"/>
            </a:solidFill>
            <a:prstDash val="dash"/>
            <a:round/>
            <a:headEnd/>
            <a:tailEnd/>
          </a:ln>
          <a:effectLst/>
        </p:spPr>
        <p:txBody>
          <a:bodyPr wrap="none" anchor="ctr"/>
          <a:lstStyle/>
          <a:p>
            <a:endParaRPr lang="zh-CN" altLang="en-US"/>
          </a:p>
        </p:txBody>
      </p:sp>
      <p:sp>
        <p:nvSpPr>
          <p:cNvPr id="614430" name="Line 30"/>
          <p:cNvSpPr>
            <a:spLocks noChangeShapeType="1"/>
          </p:cNvSpPr>
          <p:nvPr/>
        </p:nvSpPr>
        <p:spPr bwMode="auto">
          <a:xfrm>
            <a:off x="6394450" y="42767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31" name="Line 31"/>
          <p:cNvSpPr>
            <a:spLocks noChangeShapeType="1"/>
          </p:cNvSpPr>
          <p:nvPr/>
        </p:nvSpPr>
        <p:spPr bwMode="auto">
          <a:xfrm>
            <a:off x="6550025" y="42767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32" name="Line 32"/>
          <p:cNvSpPr>
            <a:spLocks noChangeShapeType="1"/>
          </p:cNvSpPr>
          <p:nvPr/>
        </p:nvSpPr>
        <p:spPr bwMode="auto">
          <a:xfrm>
            <a:off x="6705600" y="42767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33" name="Line 33"/>
          <p:cNvSpPr>
            <a:spLocks noChangeShapeType="1"/>
          </p:cNvSpPr>
          <p:nvPr/>
        </p:nvSpPr>
        <p:spPr bwMode="auto">
          <a:xfrm>
            <a:off x="6861175" y="42767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34" name="Line 34"/>
          <p:cNvSpPr>
            <a:spLocks noChangeShapeType="1"/>
          </p:cNvSpPr>
          <p:nvPr/>
        </p:nvSpPr>
        <p:spPr bwMode="auto">
          <a:xfrm>
            <a:off x="7016750" y="42767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35" name="Line 35"/>
          <p:cNvSpPr>
            <a:spLocks noChangeShapeType="1"/>
          </p:cNvSpPr>
          <p:nvPr/>
        </p:nvSpPr>
        <p:spPr bwMode="auto">
          <a:xfrm>
            <a:off x="7172325" y="42767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36" name="Line 36"/>
          <p:cNvSpPr>
            <a:spLocks noChangeShapeType="1"/>
          </p:cNvSpPr>
          <p:nvPr/>
        </p:nvSpPr>
        <p:spPr bwMode="auto">
          <a:xfrm>
            <a:off x="7327900" y="42767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37" name="Line 37"/>
          <p:cNvSpPr>
            <a:spLocks noChangeShapeType="1"/>
          </p:cNvSpPr>
          <p:nvPr/>
        </p:nvSpPr>
        <p:spPr bwMode="auto">
          <a:xfrm>
            <a:off x="7483475" y="42767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38" name="Line 38"/>
          <p:cNvSpPr>
            <a:spLocks noChangeShapeType="1"/>
          </p:cNvSpPr>
          <p:nvPr/>
        </p:nvSpPr>
        <p:spPr bwMode="auto">
          <a:xfrm>
            <a:off x="7639050" y="42767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39" name="Line 39"/>
          <p:cNvSpPr>
            <a:spLocks noChangeShapeType="1"/>
          </p:cNvSpPr>
          <p:nvPr/>
        </p:nvSpPr>
        <p:spPr bwMode="auto">
          <a:xfrm>
            <a:off x="7794625" y="42767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40" name="Line 40"/>
          <p:cNvSpPr>
            <a:spLocks noChangeShapeType="1"/>
          </p:cNvSpPr>
          <p:nvPr/>
        </p:nvSpPr>
        <p:spPr bwMode="auto">
          <a:xfrm>
            <a:off x="7950200" y="42767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41" name="Line 41"/>
          <p:cNvSpPr>
            <a:spLocks noChangeShapeType="1"/>
          </p:cNvSpPr>
          <p:nvPr/>
        </p:nvSpPr>
        <p:spPr bwMode="auto">
          <a:xfrm>
            <a:off x="8105775" y="42767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42" name="Line 42"/>
          <p:cNvSpPr>
            <a:spLocks noChangeShapeType="1"/>
          </p:cNvSpPr>
          <p:nvPr/>
        </p:nvSpPr>
        <p:spPr bwMode="auto">
          <a:xfrm>
            <a:off x="8261350" y="42767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43" name="Line 43"/>
          <p:cNvSpPr>
            <a:spLocks noChangeShapeType="1"/>
          </p:cNvSpPr>
          <p:nvPr/>
        </p:nvSpPr>
        <p:spPr bwMode="auto">
          <a:xfrm>
            <a:off x="8416925" y="42767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44" name="Line 44"/>
          <p:cNvSpPr>
            <a:spLocks noChangeShapeType="1"/>
          </p:cNvSpPr>
          <p:nvPr/>
        </p:nvSpPr>
        <p:spPr bwMode="auto">
          <a:xfrm>
            <a:off x="8572500" y="42767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45" name="Line 45"/>
          <p:cNvSpPr>
            <a:spLocks noChangeShapeType="1"/>
          </p:cNvSpPr>
          <p:nvPr/>
        </p:nvSpPr>
        <p:spPr bwMode="auto">
          <a:xfrm>
            <a:off x="8728075" y="42767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46" name="Line 46"/>
          <p:cNvSpPr>
            <a:spLocks noChangeShapeType="1"/>
          </p:cNvSpPr>
          <p:nvPr/>
        </p:nvSpPr>
        <p:spPr bwMode="auto">
          <a:xfrm>
            <a:off x="8883650" y="42767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47" name="Line 47"/>
          <p:cNvSpPr>
            <a:spLocks noChangeShapeType="1"/>
          </p:cNvSpPr>
          <p:nvPr/>
        </p:nvSpPr>
        <p:spPr bwMode="auto">
          <a:xfrm>
            <a:off x="9039225" y="42767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48" name="Line 48"/>
          <p:cNvSpPr>
            <a:spLocks noChangeShapeType="1"/>
          </p:cNvSpPr>
          <p:nvPr/>
        </p:nvSpPr>
        <p:spPr bwMode="auto">
          <a:xfrm>
            <a:off x="9194800" y="42767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49" name="Line 49"/>
          <p:cNvSpPr>
            <a:spLocks noChangeShapeType="1"/>
          </p:cNvSpPr>
          <p:nvPr/>
        </p:nvSpPr>
        <p:spPr bwMode="auto">
          <a:xfrm>
            <a:off x="9350375" y="42767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50" name="Line 50"/>
          <p:cNvSpPr>
            <a:spLocks noChangeShapeType="1"/>
          </p:cNvSpPr>
          <p:nvPr/>
        </p:nvSpPr>
        <p:spPr bwMode="auto">
          <a:xfrm>
            <a:off x="9505950" y="42767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51" name="Line 51"/>
          <p:cNvSpPr>
            <a:spLocks noChangeShapeType="1"/>
          </p:cNvSpPr>
          <p:nvPr/>
        </p:nvSpPr>
        <p:spPr bwMode="auto">
          <a:xfrm>
            <a:off x="9661525" y="42767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52" name="Rectangle 52"/>
          <p:cNvSpPr>
            <a:spLocks noChangeArrowheads="1"/>
          </p:cNvSpPr>
          <p:nvPr/>
        </p:nvSpPr>
        <p:spPr bwMode="auto">
          <a:xfrm>
            <a:off x="2427289" y="4352925"/>
            <a:ext cx="466725" cy="304800"/>
          </a:xfrm>
          <a:prstGeom prst="rect">
            <a:avLst/>
          </a:prstGeom>
          <a:solidFill>
            <a:schemeClr val="bg1"/>
          </a:solidFill>
          <a:ln w="9525">
            <a:solidFill>
              <a:schemeClr val="bg1"/>
            </a:solidFill>
            <a:miter lim="800000"/>
            <a:headEnd/>
            <a:tailEnd/>
          </a:ln>
          <a:effectLst/>
        </p:spPr>
        <p:txBody>
          <a:bodyPr wrap="none" anchor="ctr"/>
          <a:lstStyle/>
          <a:p>
            <a:endParaRPr lang="zh-CN" altLang="en-US"/>
          </a:p>
        </p:txBody>
      </p:sp>
      <p:sp>
        <p:nvSpPr>
          <p:cNvPr id="614453" name="Rectangle 53"/>
          <p:cNvSpPr>
            <a:spLocks noChangeArrowheads="1"/>
          </p:cNvSpPr>
          <p:nvPr/>
        </p:nvSpPr>
        <p:spPr bwMode="auto">
          <a:xfrm>
            <a:off x="3049589" y="4352925"/>
            <a:ext cx="466725" cy="304800"/>
          </a:xfrm>
          <a:prstGeom prst="rect">
            <a:avLst/>
          </a:prstGeom>
          <a:solidFill>
            <a:schemeClr val="bg1"/>
          </a:solidFill>
          <a:ln w="9525">
            <a:solidFill>
              <a:schemeClr val="bg1"/>
            </a:solidFill>
            <a:miter lim="800000"/>
            <a:headEnd/>
            <a:tailEnd/>
          </a:ln>
          <a:effectLst/>
        </p:spPr>
        <p:txBody>
          <a:bodyPr wrap="none" anchor="ctr"/>
          <a:lstStyle/>
          <a:p>
            <a:endParaRPr lang="zh-CN" altLang="en-US"/>
          </a:p>
        </p:txBody>
      </p:sp>
      <p:sp>
        <p:nvSpPr>
          <p:cNvPr id="614454" name="Rectangle 54"/>
          <p:cNvSpPr>
            <a:spLocks noChangeArrowheads="1"/>
          </p:cNvSpPr>
          <p:nvPr/>
        </p:nvSpPr>
        <p:spPr bwMode="auto">
          <a:xfrm>
            <a:off x="3671889" y="4352925"/>
            <a:ext cx="466725" cy="304800"/>
          </a:xfrm>
          <a:prstGeom prst="rect">
            <a:avLst/>
          </a:prstGeom>
          <a:solidFill>
            <a:schemeClr val="bg1"/>
          </a:solidFill>
          <a:ln w="9525">
            <a:solidFill>
              <a:schemeClr val="bg1"/>
            </a:solidFill>
            <a:miter lim="800000"/>
            <a:headEnd/>
            <a:tailEnd/>
          </a:ln>
          <a:effectLst/>
        </p:spPr>
        <p:txBody>
          <a:bodyPr wrap="none" anchor="ctr"/>
          <a:lstStyle/>
          <a:p>
            <a:endParaRPr lang="zh-CN" altLang="en-US"/>
          </a:p>
        </p:txBody>
      </p:sp>
      <p:sp>
        <p:nvSpPr>
          <p:cNvPr id="614455" name="Rectangle 55"/>
          <p:cNvSpPr>
            <a:spLocks noChangeArrowheads="1"/>
          </p:cNvSpPr>
          <p:nvPr/>
        </p:nvSpPr>
        <p:spPr bwMode="auto">
          <a:xfrm>
            <a:off x="4294189" y="4352925"/>
            <a:ext cx="466725" cy="304800"/>
          </a:xfrm>
          <a:prstGeom prst="rect">
            <a:avLst/>
          </a:prstGeom>
          <a:solidFill>
            <a:schemeClr val="bg1"/>
          </a:solidFill>
          <a:ln w="9525">
            <a:solidFill>
              <a:schemeClr val="bg1"/>
            </a:solidFill>
            <a:miter lim="800000"/>
            <a:headEnd/>
            <a:tailEnd/>
          </a:ln>
          <a:effectLst/>
        </p:spPr>
        <p:txBody>
          <a:bodyPr wrap="none" anchor="ctr"/>
          <a:lstStyle/>
          <a:p>
            <a:endParaRPr lang="zh-CN" altLang="en-US"/>
          </a:p>
        </p:txBody>
      </p:sp>
      <p:sp>
        <p:nvSpPr>
          <p:cNvPr id="614456" name="Rectangle 56"/>
          <p:cNvSpPr>
            <a:spLocks noChangeArrowheads="1"/>
          </p:cNvSpPr>
          <p:nvPr/>
        </p:nvSpPr>
        <p:spPr bwMode="auto">
          <a:xfrm>
            <a:off x="4916489" y="4352925"/>
            <a:ext cx="466725" cy="304800"/>
          </a:xfrm>
          <a:prstGeom prst="rect">
            <a:avLst/>
          </a:prstGeom>
          <a:solidFill>
            <a:schemeClr val="bg1"/>
          </a:solidFill>
          <a:ln w="9525">
            <a:solidFill>
              <a:schemeClr val="bg1"/>
            </a:solidFill>
            <a:miter lim="800000"/>
            <a:headEnd/>
            <a:tailEnd/>
          </a:ln>
          <a:effectLst/>
        </p:spPr>
        <p:txBody>
          <a:bodyPr wrap="none" anchor="ctr"/>
          <a:lstStyle/>
          <a:p>
            <a:endParaRPr lang="zh-CN" altLang="en-US"/>
          </a:p>
        </p:txBody>
      </p:sp>
      <p:sp>
        <p:nvSpPr>
          <p:cNvPr id="614457" name="Rectangle 57"/>
          <p:cNvSpPr>
            <a:spLocks noChangeArrowheads="1"/>
          </p:cNvSpPr>
          <p:nvPr/>
        </p:nvSpPr>
        <p:spPr bwMode="auto">
          <a:xfrm>
            <a:off x="5538789" y="4352925"/>
            <a:ext cx="466725" cy="304800"/>
          </a:xfrm>
          <a:prstGeom prst="rect">
            <a:avLst/>
          </a:prstGeom>
          <a:solidFill>
            <a:schemeClr val="bg1"/>
          </a:solidFill>
          <a:ln w="9525">
            <a:solidFill>
              <a:schemeClr val="bg1"/>
            </a:solidFill>
            <a:miter lim="800000"/>
            <a:headEnd/>
            <a:tailEnd/>
          </a:ln>
          <a:effectLst/>
        </p:spPr>
        <p:txBody>
          <a:bodyPr wrap="none" anchor="ctr"/>
          <a:lstStyle/>
          <a:p>
            <a:endParaRPr lang="zh-CN" altLang="en-US"/>
          </a:p>
        </p:txBody>
      </p:sp>
      <p:sp>
        <p:nvSpPr>
          <p:cNvPr id="614458" name="Rectangle 58"/>
          <p:cNvSpPr>
            <a:spLocks noChangeArrowheads="1"/>
          </p:cNvSpPr>
          <p:nvPr/>
        </p:nvSpPr>
        <p:spPr bwMode="auto">
          <a:xfrm>
            <a:off x="6246813" y="4352925"/>
            <a:ext cx="381000" cy="304800"/>
          </a:xfrm>
          <a:prstGeom prst="rect">
            <a:avLst/>
          </a:prstGeom>
          <a:solidFill>
            <a:srgbClr val="CCECFF"/>
          </a:solidFill>
          <a:ln w="9525">
            <a:noFill/>
            <a:miter lim="800000"/>
            <a:headEnd/>
            <a:tailEnd/>
          </a:ln>
          <a:effectLst/>
        </p:spPr>
        <p:txBody>
          <a:bodyPr wrap="none" anchor="ctr"/>
          <a:lstStyle/>
          <a:p>
            <a:endParaRPr lang="zh-CN" altLang="en-US"/>
          </a:p>
        </p:txBody>
      </p:sp>
      <p:sp>
        <p:nvSpPr>
          <p:cNvPr id="614459" name="Rectangle 59"/>
          <p:cNvSpPr>
            <a:spLocks noChangeArrowheads="1"/>
          </p:cNvSpPr>
          <p:nvPr/>
        </p:nvSpPr>
        <p:spPr bwMode="auto">
          <a:xfrm>
            <a:off x="6783389" y="4352925"/>
            <a:ext cx="466725" cy="304800"/>
          </a:xfrm>
          <a:prstGeom prst="rect">
            <a:avLst/>
          </a:prstGeom>
          <a:solidFill>
            <a:srgbClr val="CCECFF"/>
          </a:solidFill>
          <a:ln w="9525">
            <a:noFill/>
            <a:miter lim="800000"/>
            <a:headEnd/>
            <a:tailEnd/>
          </a:ln>
          <a:effectLst/>
        </p:spPr>
        <p:txBody>
          <a:bodyPr wrap="none" anchor="ctr"/>
          <a:lstStyle/>
          <a:p>
            <a:endParaRPr lang="zh-CN" altLang="en-US"/>
          </a:p>
        </p:txBody>
      </p:sp>
      <p:sp>
        <p:nvSpPr>
          <p:cNvPr id="614460" name="Rectangle 60"/>
          <p:cNvSpPr>
            <a:spLocks noChangeArrowheads="1"/>
          </p:cNvSpPr>
          <p:nvPr/>
        </p:nvSpPr>
        <p:spPr bwMode="auto">
          <a:xfrm>
            <a:off x="7405689" y="4352925"/>
            <a:ext cx="466725" cy="304800"/>
          </a:xfrm>
          <a:prstGeom prst="rect">
            <a:avLst/>
          </a:prstGeom>
          <a:solidFill>
            <a:srgbClr val="CCECFF"/>
          </a:solidFill>
          <a:ln w="9525">
            <a:noFill/>
            <a:miter lim="800000"/>
            <a:headEnd/>
            <a:tailEnd/>
          </a:ln>
          <a:effectLst/>
        </p:spPr>
        <p:txBody>
          <a:bodyPr wrap="none" anchor="ctr"/>
          <a:lstStyle/>
          <a:p>
            <a:endParaRPr lang="zh-CN" altLang="en-US"/>
          </a:p>
        </p:txBody>
      </p:sp>
      <p:sp>
        <p:nvSpPr>
          <p:cNvPr id="614461" name="Rectangle 61"/>
          <p:cNvSpPr>
            <a:spLocks noChangeArrowheads="1"/>
          </p:cNvSpPr>
          <p:nvPr/>
        </p:nvSpPr>
        <p:spPr bwMode="auto">
          <a:xfrm>
            <a:off x="8027989" y="4352925"/>
            <a:ext cx="466725" cy="304800"/>
          </a:xfrm>
          <a:prstGeom prst="rect">
            <a:avLst/>
          </a:prstGeom>
          <a:solidFill>
            <a:srgbClr val="CCECFF"/>
          </a:solidFill>
          <a:ln w="9525">
            <a:noFill/>
            <a:miter lim="800000"/>
            <a:headEnd/>
            <a:tailEnd/>
          </a:ln>
          <a:effectLst/>
        </p:spPr>
        <p:txBody>
          <a:bodyPr wrap="none" anchor="ctr"/>
          <a:lstStyle/>
          <a:p>
            <a:endParaRPr lang="zh-CN" altLang="en-US"/>
          </a:p>
        </p:txBody>
      </p:sp>
      <p:sp>
        <p:nvSpPr>
          <p:cNvPr id="614462" name="Rectangle 62"/>
          <p:cNvSpPr>
            <a:spLocks noChangeArrowheads="1"/>
          </p:cNvSpPr>
          <p:nvPr/>
        </p:nvSpPr>
        <p:spPr bwMode="auto">
          <a:xfrm>
            <a:off x="8650289" y="4352925"/>
            <a:ext cx="466725" cy="304800"/>
          </a:xfrm>
          <a:prstGeom prst="rect">
            <a:avLst/>
          </a:prstGeom>
          <a:solidFill>
            <a:srgbClr val="CCECFF"/>
          </a:solidFill>
          <a:ln w="9525">
            <a:noFill/>
            <a:miter lim="800000"/>
            <a:headEnd/>
            <a:tailEnd/>
          </a:ln>
          <a:effectLst/>
        </p:spPr>
        <p:txBody>
          <a:bodyPr wrap="none" anchor="ctr"/>
          <a:lstStyle/>
          <a:p>
            <a:endParaRPr lang="zh-CN" altLang="en-US"/>
          </a:p>
        </p:txBody>
      </p:sp>
      <p:sp>
        <p:nvSpPr>
          <p:cNvPr id="614463" name="Rectangle 63"/>
          <p:cNvSpPr>
            <a:spLocks noChangeArrowheads="1"/>
          </p:cNvSpPr>
          <p:nvPr/>
        </p:nvSpPr>
        <p:spPr bwMode="auto">
          <a:xfrm>
            <a:off x="9272589" y="4352925"/>
            <a:ext cx="466725" cy="304800"/>
          </a:xfrm>
          <a:prstGeom prst="rect">
            <a:avLst/>
          </a:prstGeom>
          <a:solidFill>
            <a:srgbClr val="CCECFF"/>
          </a:solidFill>
          <a:ln w="9525">
            <a:noFill/>
            <a:miter lim="800000"/>
            <a:headEnd/>
            <a:tailEnd/>
          </a:ln>
          <a:effectLst/>
        </p:spPr>
        <p:txBody>
          <a:bodyPr wrap="none" anchor="ctr"/>
          <a:lstStyle/>
          <a:p>
            <a:endParaRPr lang="zh-CN" altLang="en-US"/>
          </a:p>
        </p:txBody>
      </p:sp>
      <p:sp>
        <p:nvSpPr>
          <p:cNvPr id="614464" name="Rectangle 64"/>
          <p:cNvSpPr>
            <a:spLocks noChangeArrowheads="1"/>
          </p:cNvSpPr>
          <p:nvPr/>
        </p:nvSpPr>
        <p:spPr bwMode="auto">
          <a:xfrm>
            <a:off x="2894014" y="4391025"/>
            <a:ext cx="155575" cy="228600"/>
          </a:xfrm>
          <a:prstGeom prst="rect">
            <a:avLst/>
          </a:prstGeom>
          <a:solidFill>
            <a:schemeClr val="bg1"/>
          </a:solidFill>
          <a:ln w="9525">
            <a:noFill/>
            <a:miter lim="800000"/>
            <a:headEnd/>
            <a:tailEnd/>
          </a:ln>
          <a:effectLst/>
        </p:spPr>
        <p:txBody>
          <a:bodyPr wrap="none" anchor="ctr"/>
          <a:lstStyle/>
          <a:p>
            <a:endParaRPr lang="zh-CN" altLang="en-US"/>
          </a:p>
        </p:txBody>
      </p:sp>
      <p:sp>
        <p:nvSpPr>
          <p:cNvPr id="614465" name="Rectangle 65"/>
          <p:cNvSpPr>
            <a:spLocks noChangeArrowheads="1"/>
          </p:cNvSpPr>
          <p:nvPr/>
        </p:nvSpPr>
        <p:spPr bwMode="auto">
          <a:xfrm>
            <a:off x="4138614" y="4391025"/>
            <a:ext cx="155575" cy="228600"/>
          </a:xfrm>
          <a:prstGeom prst="rect">
            <a:avLst/>
          </a:prstGeom>
          <a:solidFill>
            <a:schemeClr val="bg1"/>
          </a:solidFill>
          <a:ln w="9525">
            <a:noFill/>
            <a:miter lim="800000"/>
            <a:headEnd/>
            <a:tailEnd/>
          </a:ln>
          <a:effectLst/>
        </p:spPr>
        <p:txBody>
          <a:bodyPr wrap="none" anchor="ctr"/>
          <a:lstStyle/>
          <a:p>
            <a:endParaRPr lang="zh-CN" altLang="en-US"/>
          </a:p>
        </p:txBody>
      </p:sp>
      <p:sp>
        <p:nvSpPr>
          <p:cNvPr id="614466" name="Rectangle 66"/>
          <p:cNvSpPr>
            <a:spLocks noChangeArrowheads="1"/>
          </p:cNvSpPr>
          <p:nvPr/>
        </p:nvSpPr>
        <p:spPr bwMode="auto">
          <a:xfrm>
            <a:off x="5395914" y="4391025"/>
            <a:ext cx="155575" cy="228600"/>
          </a:xfrm>
          <a:prstGeom prst="rect">
            <a:avLst/>
          </a:prstGeom>
          <a:solidFill>
            <a:schemeClr val="bg1"/>
          </a:solidFill>
          <a:ln w="9525">
            <a:noFill/>
            <a:miter lim="800000"/>
            <a:headEnd/>
            <a:tailEnd/>
          </a:ln>
          <a:effectLst/>
        </p:spPr>
        <p:txBody>
          <a:bodyPr wrap="none" anchor="ctr"/>
          <a:lstStyle/>
          <a:p>
            <a:endParaRPr lang="zh-CN" altLang="en-US"/>
          </a:p>
        </p:txBody>
      </p:sp>
      <p:sp>
        <p:nvSpPr>
          <p:cNvPr id="614467" name="Rectangle 67"/>
          <p:cNvSpPr>
            <a:spLocks noChangeArrowheads="1"/>
          </p:cNvSpPr>
          <p:nvPr/>
        </p:nvSpPr>
        <p:spPr bwMode="auto">
          <a:xfrm>
            <a:off x="6615114" y="4391025"/>
            <a:ext cx="155575" cy="228600"/>
          </a:xfrm>
          <a:prstGeom prst="rect">
            <a:avLst/>
          </a:prstGeom>
          <a:solidFill>
            <a:srgbClr val="CCECFF"/>
          </a:solidFill>
          <a:ln w="9525">
            <a:noFill/>
            <a:miter lim="800000"/>
            <a:headEnd/>
            <a:tailEnd/>
          </a:ln>
          <a:effectLst/>
        </p:spPr>
        <p:txBody>
          <a:bodyPr wrap="none" anchor="ctr"/>
          <a:lstStyle/>
          <a:p>
            <a:endParaRPr lang="zh-CN" altLang="en-US"/>
          </a:p>
        </p:txBody>
      </p:sp>
      <p:sp>
        <p:nvSpPr>
          <p:cNvPr id="614468" name="Rectangle 68"/>
          <p:cNvSpPr>
            <a:spLocks noChangeArrowheads="1"/>
          </p:cNvSpPr>
          <p:nvPr/>
        </p:nvSpPr>
        <p:spPr bwMode="auto">
          <a:xfrm>
            <a:off x="7834314" y="4391025"/>
            <a:ext cx="155575" cy="228600"/>
          </a:xfrm>
          <a:prstGeom prst="rect">
            <a:avLst/>
          </a:prstGeom>
          <a:solidFill>
            <a:srgbClr val="CCECFF"/>
          </a:solidFill>
          <a:ln w="9525">
            <a:noFill/>
            <a:miter lim="800000"/>
            <a:headEnd/>
            <a:tailEnd/>
          </a:ln>
          <a:effectLst/>
        </p:spPr>
        <p:txBody>
          <a:bodyPr wrap="none" anchor="ctr"/>
          <a:lstStyle/>
          <a:p>
            <a:endParaRPr lang="zh-CN" altLang="en-US"/>
          </a:p>
        </p:txBody>
      </p:sp>
      <p:sp>
        <p:nvSpPr>
          <p:cNvPr id="614469" name="Rectangle 69"/>
          <p:cNvSpPr>
            <a:spLocks noChangeArrowheads="1"/>
          </p:cNvSpPr>
          <p:nvPr/>
        </p:nvSpPr>
        <p:spPr bwMode="auto">
          <a:xfrm>
            <a:off x="9156701" y="4391025"/>
            <a:ext cx="155575" cy="228600"/>
          </a:xfrm>
          <a:prstGeom prst="rect">
            <a:avLst/>
          </a:prstGeom>
          <a:solidFill>
            <a:srgbClr val="CCECFF"/>
          </a:solidFill>
          <a:ln w="9525">
            <a:noFill/>
            <a:miter lim="800000"/>
            <a:headEnd/>
            <a:tailEnd/>
          </a:ln>
          <a:effectLst/>
        </p:spPr>
        <p:txBody>
          <a:bodyPr wrap="none" anchor="ctr"/>
          <a:lstStyle/>
          <a:p>
            <a:endParaRPr lang="zh-CN" altLang="en-US"/>
          </a:p>
        </p:txBody>
      </p:sp>
      <p:sp>
        <p:nvSpPr>
          <p:cNvPr id="614470" name="Rectangle 70"/>
          <p:cNvSpPr>
            <a:spLocks noChangeArrowheads="1"/>
          </p:cNvSpPr>
          <p:nvPr/>
        </p:nvSpPr>
        <p:spPr bwMode="auto">
          <a:xfrm>
            <a:off x="4838700" y="2981325"/>
            <a:ext cx="4965700" cy="457200"/>
          </a:xfrm>
          <a:prstGeom prst="rect">
            <a:avLst/>
          </a:prstGeom>
          <a:noFill/>
          <a:ln w="28575">
            <a:solidFill>
              <a:schemeClr val="tx1"/>
            </a:solidFill>
            <a:miter lim="800000"/>
            <a:headEnd/>
            <a:tailEnd/>
          </a:ln>
          <a:effectLst/>
        </p:spPr>
        <p:txBody>
          <a:bodyPr wrap="none" anchor="ctr"/>
          <a:lstStyle/>
          <a:p>
            <a:endParaRPr lang="zh-CN" altLang="en-US"/>
          </a:p>
        </p:txBody>
      </p:sp>
      <p:sp>
        <p:nvSpPr>
          <p:cNvPr id="614471" name="Line 71"/>
          <p:cNvSpPr>
            <a:spLocks noChangeShapeType="1"/>
          </p:cNvSpPr>
          <p:nvPr/>
        </p:nvSpPr>
        <p:spPr bwMode="auto">
          <a:xfrm>
            <a:off x="4994275" y="29813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72" name="Line 72"/>
          <p:cNvSpPr>
            <a:spLocks noChangeShapeType="1"/>
          </p:cNvSpPr>
          <p:nvPr/>
        </p:nvSpPr>
        <p:spPr bwMode="auto">
          <a:xfrm>
            <a:off x="5149850" y="29813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73" name="Line 73"/>
          <p:cNvSpPr>
            <a:spLocks noChangeShapeType="1"/>
          </p:cNvSpPr>
          <p:nvPr/>
        </p:nvSpPr>
        <p:spPr bwMode="auto">
          <a:xfrm>
            <a:off x="5303838" y="29813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74" name="Line 74"/>
          <p:cNvSpPr>
            <a:spLocks noChangeShapeType="1"/>
          </p:cNvSpPr>
          <p:nvPr/>
        </p:nvSpPr>
        <p:spPr bwMode="auto">
          <a:xfrm>
            <a:off x="5459413" y="29813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75" name="Line 75"/>
          <p:cNvSpPr>
            <a:spLocks noChangeShapeType="1"/>
          </p:cNvSpPr>
          <p:nvPr/>
        </p:nvSpPr>
        <p:spPr bwMode="auto">
          <a:xfrm>
            <a:off x="5614988" y="29813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76" name="Line 76"/>
          <p:cNvSpPr>
            <a:spLocks noChangeShapeType="1"/>
          </p:cNvSpPr>
          <p:nvPr/>
        </p:nvSpPr>
        <p:spPr bwMode="auto">
          <a:xfrm>
            <a:off x="5770563" y="29813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77" name="Line 77"/>
          <p:cNvSpPr>
            <a:spLocks noChangeShapeType="1"/>
          </p:cNvSpPr>
          <p:nvPr/>
        </p:nvSpPr>
        <p:spPr bwMode="auto">
          <a:xfrm>
            <a:off x="5924550" y="29813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78" name="Line 78"/>
          <p:cNvSpPr>
            <a:spLocks noChangeShapeType="1"/>
          </p:cNvSpPr>
          <p:nvPr/>
        </p:nvSpPr>
        <p:spPr bwMode="auto">
          <a:xfrm>
            <a:off x="6080125" y="29813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79" name="Line 79"/>
          <p:cNvSpPr>
            <a:spLocks noChangeShapeType="1"/>
          </p:cNvSpPr>
          <p:nvPr/>
        </p:nvSpPr>
        <p:spPr bwMode="auto">
          <a:xfrm>
            <a:off x="6235700" y="29813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80" name="Rectangle 80"/>
          <p:cNvSpPr>
            <a:spLocks noChangeArrowheads="1"/>
          </p:cNvSpPr>
          <p:nvPr/>
        </p:nvSpPr>
        <p:spPr bwMode="auto">
          <a:xfrm>
            <a:off x="6235700" y="3000376"/>
            <a:ext cx="3562350" cy="428625"/>
          </a:xfrm>
          <a:prstGeom prst="rect">
            <a:avLst/>
          </a:prstGeom>
          <a:solidFill>
            <a:srgbClr val="CCECFF"/>
          </a:solidFill>
          <a:ln w="9525">
            <a:noFill/>
            <a:miter lim="800000"/>
            <a:headEnd/>
            <a:tailEnd/>
          </a:ln>
          <a:effectLst/>
        </p:spPr>
        <p:txBody>
          <a:bodyPr wrap="none" anchor="ctr"/>
          <a:lstStyle/>
          <a:p>
            <a:endParaRPr lang="zh-CN" altLang="en-US"/>
          </a:p>
        </p:txBody>
      </p:sp>
      <p:sp>
        <p:nvSpPr>
          <p:cNvPr id="614481" name="Line 81"/>
          <p:cNvSpPr>
            <a:spLocks noChangeShapeType="1"/>
          </p:cNvSpPr>
          <p:nvPr/>
        </p:nvSpPr>
        <p:spPr bwMode="auto">
          <a:xfrm>
            <a:off x="6391275" y="29813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82" name="Line 82"/>
          <p:cNvSpPr>
            <a:spLocks noChangeShapeType="1"/>
          </p:cNvSpPr>
          <p:nvPr/>
        </p:nvSpPr>
        <p:spPr bwMode="auto">
          <a:xfrm>
            <a:off x="6545263" y="29813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83" name="Line 83"/>
          <p:cNvSpPr>
            <a:spLocks noChangeShapeType="1"/>
          </p:cNvSpPr>
          <p:nvPr/>
        </p:nvSpPr>
        <p:spPr bwMode="auto">
          <a:xfrm>
            <a:off x="6700838" y="29813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84" name="Line 84"/>
          <p:cNvSpPr>
            <a:spLocks noChangeShapeType="1"/>
          </p:cNvSpPr>
          <p:nvPr/>
        </p:nvSpPr>
        <p:spPr bwMode="auto">
          <a:xfrm>
            <a:off x="6856413" y="29813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85" name="Line 85"/>
          <p:cNvSpPr>
            <a:spLocks noChangeShapeType="1"/>
          </p:cNvSpPr>
          <p:nvPr/>
        </p:nvSpPr>
        <p:spPr bwMode="auto">
          <a:xfrm>
            <a:off x="7011988" y="29813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86" name="Line 86"/>
          <p:cNvSpPr>
            <a:spLocks noChangeShapeType="1"/>
          </p:cNvSpPr>
          <p:nvPr/>
        </p:nvSpPr>
        <p:spPr bwMode="auto">
          <a:xfrm>
            <a:off x="7165975" y="29813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87" name="Line 87"/>
          <p:cNvSpPr>
            <a:spLocks noChangeShapeType="1"/>
          </p:cNvSpPr>
          <p:nvPr/>
        </p:nvSpPr>
        <p:spPr bwMode="auto">
          <a:xfrm>
            <a:off x="7321550" y="29813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88" name="Line 88"/>
          <p:cNvSpPr>
            <a:spLocks noChangeShapeType="1"/>
          </p:cNvSpPr>
          <p:nvPr/>
        </p:nvSpPr>
        <p:spPr bwMode="auto">
          <a:xfrm>
            <a:off x="7477125" y="29813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89" name="Line 89"/>
          <p:cNvSpPr>
            <a:spLocks noChangeShapeType="1"/>
          </p:cNvSpPr>
          <p:nvPr/>
        </p:nvSpPr>
        <p:spPr bwMode="auto">
          <a:xfrm>
            <a:off x="7632700" y="29813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90" name="Line 90"/>
          <p:cNvSpPr>
            <a:spLocks noChangeShapeType="1"/>
          </p:cNvSpPr>
          <p:nvPr/>
        </p:nvSpPr>
        <p:spPr bwMode="auto">
          <a:xfrm>
            <a:off x="7786688" y="29813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91" name="Line 91"/>
          <p:cNvSpPr>
            <a:spLocks noChangeShapeType="1"/>
          </p:cNvSpPr>
          <p:nvPr/>
        </p:nvSpPr>
        <p:spPr bwMode="auto">
          <a:xfrm>
            <a:off x="7942263" y="29813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92" name="Line 92"/>
          <p:cNvSpPr>
            <a:spLocks noChangeShapeType="1"/>
          </p:cNvSpPr>
          <p:nvPr/>
        </p:nvSpPr>
        <p:spPr bwMode="auto">
          <a:xfrm>
            <a:off x="8097838" y="29813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93" name="Line 93"/>
          <p:cNvSpPr>
            <a:spLocks noChangeShapeType="1"/>
          </p:cNvSpPr>
          <p:nvPr/>
        </p:nvSpPr>
        <p:spPr bwMode="auto">
          <a:xfrm>
            <a:off x="8253413" y="29813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94" name="Line 94"/>
          <p:cNvSpPr>
            <a:spLocks noChangeShapeType="1"/>
          </p:cNvSpPr>
          <p:nvPr/>
        </p:nvSpPr>
        <p:spPr bwMode="auto">
          <a:xfrm>
            <a:off x="8407400" y="29813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95" name="Line 95"/>
          <p:cNvSpPr>
            <a:spLocks noChangeShapeType="1"/>
          </p:cNvSpPr>
          <p:nvPr/>
        </p:nvSpPr>
        <p:spPr bwMode="auto">
          <a:xfrm>
            <a:off x="8562975" y="29813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96" name="Line 96"/>
          <p:cNvSpPr>
            <a:spLocks noChangeShapeType="1"/>
          </p:cNvSpPr>
          <p:nvPr/>
        </p:nvSpPr>
        <p:spPr bwMode="auto">
          <a:xfrm>
            <a:off x="8718550" y="29813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97" name="Line 97"/>
          <p:cNvSpPr>
            <a:spLocks noChangeShapeType="1"/>
          </p:cNvSpPr>
          <p:nvPr/>
        </p:nvSpPr>
        <p:spPr bwMode="auto">
          <a:xfrm>
            <a:off x="8874125" y="29813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98" name="Line 98"/>
          <p:cNvSpPr>
            <a:spLocks noChangeShapeType="1"/>
          </p:cNvSpPr>
          <p:nvPr/>
        </p:nvSpPr>
        <p:spPr bwMode="auto">
          <a:xfrm>
            <a:off x="9028113" y="29813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499" name="Line 99"/>
          <p:cNvSpPr>
            <a:spLocks noChangeShapeType="1"/>
          </p:cNvSpPr>
          <p:nvPr/>
        </p:nvSpPr>
        <p:spPr bwMode="auto">
          <a:xfrm>
            <a:off x="9183688" y="29813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500" name="Line 100"/>
          <p:cNvSpPr>
            <a:spLocks noChangeShapeType="1"/>
          </p:cNvSpPr>
          <p:nvPr/>
        </p:nvSpPr>
        <p:spPr bwMode="auto">
          <a:xfrm>
            <a:off x="9339263" y="29813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501" name="Line 101"/>
          <p:cNvSpPr>
            <a:spLocks noChangeShapeType="1"/>
          </p:cNvSpPr>
          <p:nvPr/>
        </p:nvSpPr>
        <p:spPr bwMode="auto">
          <a:xfrm>
            <a:off x="9494838" y="29813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502" name="Line 102"/>
          <p:cNvSpPr>
            <a:spLocks noChangeShapeType="1"/>
          </p:cNvSpPr>
          <p:nvPr/>
        </p:nvSpPr>
        <p:spPr bwMode="auto">
          <a:xfrm>
            <a:off x="9648825" y="2981325"/>
            <a:ext cx="0" cy="457200"/>
          </a:xfrm>
          <a:prstGeom prst="line">
            <a:avLst/>
          </a:prstGeom>
          <a:noFill/>
          <a:ln w="9525">
            <a:solidFill>
              <a:schemeClr val="tx1"/>
            </a:solidFill>
            <a:round/>
            <a:headEnd/>
            <a:tailEnd/>
          </a:ln>
          <a:effectLst/>
        </p:spPr>
        <p:txBody>
          <a:bodyPr wrap="none" anchor="ctr"/>
          <a:lstStyle/>
          <a:p>
            <a:endParaRPr lang="zh-CN" altLang="en-US"/>
          </a:p>
        </p:txBody>
      </p:sp>
      <p:sp>
        <p:nvSpPr>
          <p:cNvPr id="614503" name="Rectangle 103"/>
          <p:cNvSpPr>
            <a:spLocks noChangeArrowheads="1"/>
          </p:cNvSpPr>
          <p:nvPr/>
        </p:nvSpPr>
        <p:spPr bwMode="auto">
          <a:xfrm>
            <a:off x="4916489" y="3057525"/>
            <a:ext cx="465137" cy="304800"/>
          </a:xfrm>
          <a:prstGeom prst="rect">
            <a:avLst/>
          </a:prstGeom>
          <a:solidFill>
            <a:schemeClr val="bg1"/>
          </a:solidFill>
          <a:ln w="9525">
            <a:solidFill>
              <a:schemeClr val="bg1"/>
            </a:solidFill>
            <a:miter lim="800000"/>
            <a:headEnd/>
            <a:tailEnd/>
          </a:ln>
          <a:effectLst/>
        </p:spPr>
        <p:txBody>
          <a:bodyPr wrap="none" anchor="ctr"/>
          <a:lstStyle/>
          <a:p>
            <a:endParaRPr lang="zh-CN" altLang="en-US"/>
          </a:p>
        </p:txBody>
      </p:sp>
      <p:sp>
        <p:nvSpPr>
          <p:cNvPr id="614504" name="Rectangle 104"/>
          <p:cNvSpPr>
            <a:spLocks noChangeArrowheads="1"/>
          </p:cNvSpPr>
          <p:nvPr/>
        </p:nvSpPr>
        <p:spPr bwMode="auto">
          <a:xfrm>
            <a:off x="6234114" y="3057525"/>
            <a:ext cx="388937" cy="304800"/>
          </a:xfrm>
          <a:prstGeom prst="rect">
            <a:avLst/>
          </a:prstGeom>
          <a:solidFill>
            <a:srgbClr val="CCECFF"/>
          </a:solidFill>
          <a:ln w="9525">
            <a:noFill/>
            <a:miter lim="800000"/>
            <a:headEnd/>
            <a:tailEnd/>
          </a:ln>
          <a:effectLst/>
        </p:spPr>
        <p:txBody>
          <a:bodyPr wrap="none" anchor="ctr"/>
          <a:lstStyle/>
          <a:p>
            <a:endParaRPr lang="zh-CN" altLang="en-US"/>
          </a:p>
        </p:txBody>
      </p:sp>
      <p:sp>
        <p:nvSpPr>
          <p:cNvPr id="614505" name="Rectangle 105"/>
          <p:cNvSpPr>
            <a:spLocks noChangeArrowheads="1"/>
          </p:cNvSpPr>
          <p:nvPr/>
        </p:nvSpPr>
        <p:spPr bwMode="auto">
          <a:xfrm>
            <a:off x="5537200" y="3057525"/>
            <a:ext cx="465138" cy="304800"/>
          </a:xfrm>
          <a:prstGeom prst="rect">
            <a:avLst/>
          </a:prstGeom>
          <a:solidFill>
            <a:schemeClr val="bg1"/>
          </a:solidFill>
          <a:ln w="9525">
            <a:solidFill>
              <a:schemeClr val="bg1"/>
            </a:solidFill>
            <a:miter lim="800000"/>
            <a:headEnd/>
            <a:tailEnd/>
          </a:ln>
          <a:effectLst/>
        </p:spPr>
        <p:txBody>
          <a:bodyPr wrap="none" anchor="ctr"/>
          <a:lstStyle/>
          <a:p>
            <a:endParaRPr lang="zh-CN" altLang="en-US"/>
          </a:p>
        </p:txBody>
      </p:sp>
      <p:sp>
        <p:nvSpPr>
          <p:cNvPr id="614506" name="Rectangle 106"/>
          <p:cNvSpPr>
            <a:spLocks noChangeArrowheads="1"/>
          </p:cNvSpPr>
          <p:nvPr/>
        </p:nvSpPr>
        <p:spPr bwMode="auto">
          <a:xfrm>
            <a:off x="6778625" y="3057525"/>
            <a:ext cx="465138" cy="304800"/>
          </a:xfrm>
          <a:prstGeom prst="rect">
            <a:avLst/>
          </a:prstGeom>
          <a:solidFill>
            <a:srgbClr val="CCECFF"/>
          </a:solidFill>
          <a:ln w="9525">
            <a:noFill/>
            <a:miter lim="800000"/>
            <a:headEnd/>
            <a:tailEnd/>
          </a:ln>
          <a:effectLst/>
        </p:spPr>
        <p:txBody>
          <a:bodyPr wrap="none" anchor="ctr"/>
          <a:lstStyle/>
          <a:p>
            <a:endParaRPr lang="zh-CN" altLang="en-US"/>
          </a:p>
        </p:txBody>
      </p:sp>
      <p:sp>
        <p:nvSpPr>
          <p:cNvPr id="614507" name="Rectangle 107"/>
          <p:cNvSpPr>
            <a:spLocks noChangeArrowheads="1"/>
          </p:cNvSpPr>
          <p:nvPr/>
        </p:nvSpPr>
        <p:spPr bwMode="auto">
          <a:xfrm>
            <a:off x="7399339" y="3057525"/>
            <a:ext cx="465137" cy="304800"/>
          </a:xfrm>
          <a:prstGeom prst="rect">
            <a:avLst/>
          </a:prstGeom>
          <a:solidFill>
            <a:srgbClr val="CCECFF"/>
          </a:solidFill>
          <a:ln w="9525">
            <a:noFill/>
            <a:miter lim="800000"/>
            <a:headEnd/>
            <a:tailEnd/>
          </a:ln>
          <a:effectLst/>
        </p:spPr>
        <p:txBody>
          <a:bodyPr wrap="none" anchor="ctr"/>
          <a:lstStyle/>
          <a:p>
            <a:endParaRPr lang="zh-CN" altLang="en-US"/>
          </a:p>
        </p:txBody>
      </p:sp>
      <p:sp>
        <p:nvSpPr>
          <p:cNvPr id="614508" name="Rectangle 108"/>
          <p:cNvSpPr>
            <a:spLocks noChangeArrowheads="1"/>
          </p:cNvSpPr>
          <p:nvPr/>
        </p:nvSpPr>
        <p:spPr bwMode="auto">
          <a:xfrm>
            <a:off x="8020050" y="3057525"/>
            <a:ext cx="465138" cy="304800"/>
          </a:xfrm>
          <a:prstGeom prst="rect">
            <a:avLst/>
          </a:prstGeom>
          <a:solidFill>
            <a:srgbClr val="CCECFF"/>
          </a:solidFill>
          <a:ln w="9525">
            <a:noFill/>
            <a:miter lim="800000"/>
            <a:headEnd/>
            <a:tailEnd/>
          </a:ln>
          <a:effectLst/>
        </p:spPr>
        <p:txBody>
          <a:bodyPr wrap="none" anchor="ctr"/>
          <a:lstStyle/>
          <a:p>
            <a:endParaRPr lang="zh-CN" altLang="en-US"/>
          </a:p>
        </p:txBody>
      </p:sp>
      <p:sp>
        <p:nvSpPr>
          <p:cNvPr id="614509" name="Rectangle 109"/>
          <p:cNvSpPr>
            <a:spLocks noChangeArrowheads="1"/>
          </p:cNvSpPr>
          <p:nvPr/>
        </p:nvSpPr>
        <p:spPr bwMode="auto">
          <a:xfrm>
            <a:off x="8640764" y="3057525"/>
            <a:ext cx="465137" cy="304800"/>
          </a:xfrm>
          <a:prstGeom prst="rect">
            <a:avLst/>
          </a:prstGeom>
          <a:solidFill>
            <a:srgbClr val="CCECFF"/>
          </a:solidFill>
          <a:ln w="9525">
            <a:noFill/>
            <a:miter lim="800000"/>
            <a:headEnd/>
            <a:tailEnd/>
          </a:ln>
          <a:effectLst/>
        </p:spPr>
        <p:txBody>
          <a:bodyPr wrap="none" anchor="ctr"/>
          <a:lstStyle/>
          <a:p>
            <a:endParaRPr lang="zh-CN" altLang="en-US"/>
          </a:p>
        </p:txBody>
      </p:sp>
      <p:sp>
        <p:nvSpPr>
          <p:cNvPr id="614510" name="Rectangle 110"/>
          <p:cNvSpPr>
            <a:spLocks noChangeArrowheads="1"/>
          </p:cNvSpPr>
          <p:nvPr/>
        </p:nvSpPr>
        <p:spPr bwMode="auto">
          <a:xfrm>
            <a:off x="9261475" y="3057525"/>
            <a:ext cx="465138" cy="304800"/>
          </a:xfrm>
          <a:prstGeom prst="rect">
            <a:avLst/>
          </a:prstGeom>
          <a:solidFill>
            <a:srgbClr val="CCECFF"/>
          </a:solidFill>
          <a:ln w="9525">
            <a:noFill/>
            <a:miter lim="800000"/>
            <a:headEnd/>
            <a:tailEnd/>
          </a:ln>
          <a:effectLst/>
        </p:spPr>
        <p:txBody>
          <a:bodyPr wrap="none" anchor="ctr"/>
          <a:lstStyle/>
          <a:p>
            <a:endParaRPr lang="zh-CN" altLang="en-US"/>
          </a:p>
        </p:txBody>
      </p:sp>
      <p:sp>
        <p:nvSpPr>
          <p:cNvPr id="614511" name="Rectangle 111"/>
          <p:cNvSpPr>
            <a:spLocks noChangeArrowheads="1"/>
          </p:cNvSpPr>
          <p:nvPr/>
        </p:nvSpPr>
        <p:spPr bwMode="auto">
          <a:xfrm>
            <a:off x="5394326" y="3095625"/>
            <a:ext cx="155575" cy="228600"/>
          </a:xfrm>
          <a:prstGeom prst="rect">
            <a:avLst/>
          </a:prstGeom>
          <a:solidFill>
            <a:schemeClr val="bg1"/>
          </a:solidFill>
          <a:ln w="9525">
            <a:noFill/>
            <a:miter lim="800000"/>
            <a:headEnd/>
            <a:tailEnd/>
          </a:ln>
          <a:effectLst/>
        </p:spPr>
        <p:txBody>
          <a:bodyPr wrap="none" anchor="ctr"/>
          <a:lstStyle/>
          <a:p>
            <a:endParaRPr lang="zh-CN" altLang="en-US"/>
          </a:p>
        </p:txBody>
      </p:sp>
      <p:sp>
        <p:nvSpPr>
          <p:cNvPr id="614512" name="Rectangle 112"/>
          <p:cNvSpPr>
            <a:spLocks noChangeArrowheads="1"/>
          </p:cNvSpPr>
          <p:nvPr/>
        </p:nvSpPr>
        <p:spPr bwMode="auto">
          <a:xfrm>
            <a:off x="6610351" y="3095625"/>
            <a:ext cx="155575" cy="228600"/>
          </a:xfrm>
          <a:prstGeom prst="rect">
            <a:avLst/>
          </a:prstGeom>
          <a:solidFill>
            <a:srgbClr val="CCECFF"/>
          </a:solidFill>
          <a:ln w="9525">
            <a:noFill/>
            <a:miter lim="800000"/>
            <a:headEnd/>
            <a:tailEnd/>
          </a:ln>
          <a:effectLst/>
        </p:spPr>
        <p:txBody>
          <a:bodyPr wrap="none" anchor="ctr"/>
          <a:lstStyle/>
          <a:p>
            <a:endParaRPr lang="zh-CN" altLang="en-US"/>
          </a:p>
        </p:txBody>
      </p:sp>
      <p:sp>
        <p:nvSpPr>
          <p:cNvPr id="614513" name="Rectangle 113"/>
          <p:cNvSpPr>
            <a:spLocks noChangeArrowheads="1"/>
          </p:cNvSpPr>
          <p:nvPr/>
        </p:nvSpPr>
        <p:spPr bwMode="auto">
          <a:xfrm>
            <a:off x="7826375" y="3095625"/>
            <a:ext cx="153988" cy="228600"/>
          </a:xfrm>
          <a:prstGeom prst="rect">
            <a:avLst/>
          </a:prstGeom>
          <a:solidFill>
            <a:srgbClr val="CCECFF"/>
          </a:solidFill>
          <a:ln w="9525">
            <a:noFill/>
            <a:miter lim="800000"/>
            <a:headEnd/>
            <a:tailEnd/>
          </a:ln>
          <a:effectLst/>
        </p:spPr>
        <p:txBody>
          <a:bodyPr wrap="none" anchor="ctr"/>
          <a:lstStyle/>
          <a:p>
            <a:endParaRPr lang="zh-CN" altLang="en-US"/>
          </a:p>
        </p:txBody>
      </p:sp>
      <p:sp>
        <p:nvSpPr>
          <p:cNvPr id="614514" name="Rectangle 114"/>
          <p:cNvSpPr>
            <a:spLocks noChangeArrowheads="1"/>
          </p:cNvSpPr>
          <p:nvPr/>
        </p:nvSpPr>
        <p:spPr bwMode="auto">
          <a:xfrm>
            <a:off x="9145589" y="3095625"/>
            <a:ext cx="153987" cy="228600"/>
          </a:xfrm>
          <a:prstGeom prst="rect">
            <a:avLst/>
          </a:prstGeom>
          <a:solidFill>
            <a:srgbClr val="CCECFF"/>
          </a:solidFill>
          <a:ln w="9525">
            <a:noFill/>
            <a:miter lim="800000"/>
            <a:headEnd/>
            <a:tailEnd/>
          </a:ln>
          <a:effectLst/>
        </p:spPr>
        <p:txBody>
          <a:bodyPr wrap="none" anchor="ctr"/>
          <a:lstStyle/>
          <a:p>
            <a:endParaRPr lang="zh-CN" altLang="en-US"/>
          </a:p>
        </p:txBody>
      </p:sp>
      <p:sp>
        <p:nvSpPr>
          <p:cNvPr id="614515" name="Text Box 115"/>
          <p:cNvSpPr txBox="1">
            <a:spLocks noChangeArrowheads="1"/>
          </p:cNvSpPr>
          <p:nvPr/>
        </p:nvSpPr>
        <p:spPr bwMode="auto">
          <a:xfrm>
            <a:off x="3517900" y="4321176"/>
            <a:ext cx="140335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Courier New" pitchFamily="49" charset="0"/>
              </a:rPr>
              <a:t>00000000</a:t>
            </a:r>
          </a:p>
        </p:txBody>
      </p:sp>
      <p:sp>
        <p:nvSpPr>
          <p:cNvPr id="614516" name="Text Box 116"/>
          <p:cNvSpPr txBox="1">
            <a:spLocks noChangeArrowheads="1"/>
          </p:cNvSpPr>
          <p:nvPr/>
        </p:nvSpPr>
        <p:spPr bwMode="auto">
          <a:xfrm>
            <a:off x="2273300" y="4321176"/>
            <a:ext cx="1447800" cy="396875"/>
          </a:xfrm>
          <a:prstGeom prst="rect">
            <a:avLst/>
          </a:prstGeom>
          <a:noFill/>
          <a:ln w="9525">
            <a:noFill/>
            <a:miter lim="800000"/>
            <a:headEnd/>
            <a:tailEnd/>
          </a:ln>
          <a:effectLst/>
        </p:spPr>
        <p:txBody>
          <a:bodyPr>
            <a:spAutoFit/>
          </a:bodyPr>
          <a:lstStyle/>
          <a:p>
            <a:r>
              <a:rPr kumimoji="1" lang="en-US" altLang="zh-CN" sz="2000">
                <a:solidFill>
                  <a:srgbClr val="333399"/>
                </a:solidFill>
                <a:latin typeface="Courier New" pitchFamily="49" charset="0"/>
              </a:rPr>
              <a:t>0000000</a:t>
            </a:r>
            <a:r>
              <a:rPr kumimoji="1" lang="en-US" altLang="zh-CN" sz="2000" b="1">
                <a:solidFill>
                  <a:srgbClr val="333399"/>
                </a:solidFill>
                <a:latin typeface="Courier New" pitchFamily="49" charset="0"/>
              </a:rPr>
              <a:t>1</a:t>
            </a:r>
          </a:p>
        </p:txBody>
      </p:sp>
      <p:sp>
        <p:nvSpPr>
          <p:cNvPr id="614517" name="Text Box 117"/>
          <p:cNvSpPr txBox="1">
            <a:spLocks noChangeArrowheads="1"/>
          </p:cNvSpPr>
          <p:nvPr/>
        </p:nvSpPr>
        <p:spPr bwMode="auto">
          <a:xfrm>
            <a:off x="4762500" y="4321176"/>
            <a:ext cx="140335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Courier New" pitchFamily="49" charset="0"/>
              </a:rPr>
              <a:t>01011110</a:t>
            </a:r>
          </a:p>
        </p:txBody>
      </p:sp>
      <p:sp>
        <p:nvSpPr>
          <p:cNvPr id="614518" name="Text Box 118"/>
          <p:cNvSpPr txBox="1">
            <a:spLocks noChangeArrowheads="1"/>
          </p:cNvSpPr>
          <p:nvPr/>
        </p:nvSpPr>
        <p:spPr bwMode="auto">
          <a:xfrm>
            <a:off x="6019800" y="4302126"/>
            <a:ext cx="31115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Times New Roman" pitchFamily="18" charset="0"/>
              </a:rPr>
              <a:t>0</a:t>
            </a:r>
          </a:p>
        </p:txBody>
      </p:sp>
      <p:sp>
        <p:nvSpPr>
          <p:cNvPr id="614519" name="Text Box 119"/>
          <p:cNvSpPr txBox="1">
            <a:spLocks noChangeArrowheads="1"/>
          </p:cNvSpPr>
          <p:nvPr/>
        </p:nvSpPr>
        <p:spPr bwMode="auto">
          <a:xfrm>
            <a:off x="4762500" y="3019426"/>
            <a:ext cx="79375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Courier New" pitchFamily="49" charset="0"/>
              </a:rPr>
              <a:t>1110</a:t>
            </a:r>
          </a:p>
        </p:txBody>
      </p:sp>
      <p:sp>
        <p:nvSpPr>
          <p:cNvPr id="614520" name="Line 120"/>
          <p:cNvSpPr>
            <a:spLocks noChangeShapeType="1"/>
          </p:cNvSpPr>
          <p:nvPr/>
        </p:nvSpPr>
        <p:spPr bwMode="auto">
          <a:xfrm>
            <a:off x="6235700" y="3514725"/>
            <a:ext cx="0" cy="762000"/>
          </a:xfrm>
          <a:prstGeom prst="line">
            <a:avLst/>
          </a:prstGeom>
          <a:noFill/>
          <a:ln w="9525">
            <a:solidFill>
              <a:schemeClr val="tx1"/>
            </a:solidFill>
            <a:round/>
            <a:headEnd/>
            <a:tailEnd type="triangle" w="med" len="lg"/>
          </a:ln>
          <a:effectLst/>
        </p:spPr>
        <p:txBody>
          <a:bodyPr wrap="none" anchor="ctr"/>
          <a:lstStyle/>
          <a:p>
            <a:endParaRPr lang="zh-CN" altLang="en-US"/>
          </a:p>
        </p:txBody>
      </p:sp>
      <p:sp>
        <p:nvSpPr>
          <p:cNvPr id="614521" name="Line 121"/>
          <p:cNvSpPr>
            <a:spLocks noChangeShapeType="1"/>
          </p:cNvSpPr>
          <p:nvPr/>
        </p:nvSpPr>
        <p:spPr bwMode="auto">
          <a:xfrm>
            <a:off x="9817100" y="3514725"/>
            <a:ext cx="0" cy="762000"/>
          </a:xfrm>
          <a:prstGeom prst="line">
            <a:avLst/>
          </a:prstGeom>
          <a:noFill/>
          <a:ln w="9525">
            <a:solidFill>
              <a:schemeClr val="tx1"/>
            </a:solidFill>
            <a:round/>
            <a:headEnd/>
            <a:tailEnd type="triangle" w="med" len="lg"/>
          </a:ln>
          <a:effectLst/>
        </p:spPr>
        <p:txBody>
          <a:bodyPr wrap="none" anchor="ctr"/>
          <a:lstStyle/>
          <a:p>
            <a:endParaRPr lang="zh-CN" altLang="en-US"/>
          </a:p>
        </p:txBody>
      </p:sp>
      <p:sp>
        <p:nvSpPr>
          <p:cNvPr id="614522" name="Text Box 122"/>
          <p:cNvSpPr txBox="1">
            <a:spLocks noChangeArrowheads="1"/>
          </p:cNvSpPr>
          <p:nvPr/>
        </p:nvSpPr>
        <p:spPr bwMode="auto">
          <a:xfrm>
            <a:off x="4749800" y="2597151"/>
            <a:ext cx="31115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Times New Roman" pitchFamily="18" charset="0"/>
              </a:rPr>
              <a:t>0</a:t>
            </a:r>
          </a:p>
        </p:txBody>
      </p:sp>
      <p:sp>
        <p:nvSpPr>
          <p:cNvPr id="614523" name="Text Box 123"/>
          <p:cNvSpPr txBox="1">
            <a:spLocks noChangeArrowheads="1"/>
          </p:cNvSpPr>
          <p:nvPr/>
        </p:nvSpPr>
        <p:spPr bwMode="auto">
          <a:xfrm>
            <a:off x="5994400" y="2597151"/>
            <a:ext cx="31115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Times New Roman" pitchFamily="18" charset="0"/>
              </a:rPr>
              <a:t>8</a:t>
            </a:r>
          </a:p>
        </p:txBody>
      </p:sp>
      <p:sp>
        <p:nvSpPr>
          <p:cNvPr id="614524" name="Text Box 124"/>
          <p:cNvSpPr txBox="1">
            <a:spLocks noChangeArrowheads="1"/>
          </p:cNvSpPr>
          <p:nvPr/>
        </p:nvSpPr>
        <p:spPr bwMode="auto">
          <a:xfrm>
            <a:off x="7226300" y="2597151"/>
            <a:ext cx="43815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Times New Roman" pitchFamily="18" charset="0"/>
              </a:rPr>
              <a:t>16</a:t>
            </a:r>
          </a:p>
        </p:txBody>
      </p:sp>
      <p:sp>
        <p:nvSpPr>
          <p:cNvPr id="614525" name="Text Box 125"/>
          <p:cNvSpPr txBox="1">
            <a:spLocks noChangeArrowheads="1"/>
          </p:cNvSpPr>
          <p:nvPr/>
        </p:nvSpPr>
        <p:spPr bwMode="auto">
          <a:xfrm>
            <a:off x="8445500" y="2597151"/>
            <a:ext cx="43815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Times New Roman" pitchFamily="18" charset="0"/>
              </a:rPr>
              <a:t>24</a:t>
            </a:r>
          </a:p>
        </p:txBody>
      </p:sp>
      <p:sp>
        <p:nvSpPr>
          <p:cNvPr id="614526" name="Text Box 126"/>
          <p:cNvSpPr txBox="1">
            <a:spLocks noChangeArrowheads="1"/>
          </p:cNvSpPr>
          <p:nvPr/>
        </p:nvSpPr>
        <p:spPr bwMode="auto">
          <a:xfrm>
            <a:off x="9525000" y="2597151"/>
            <a:ext cx="43815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Times New Roman" pitchFamily="18" charset="0"/>
              </a:rPr>
              <a:t>31</a:t>
            </a:r>
          </a:p>
        </p:txBody>
      </p:sp>
      <p:sp>
        <p:nvSpPr>
          <p:cNvPr id="614527" name="Text Box 127"/>
          <p:cNvSpPr txBox="1">
            <a:spLocks noChangeArrowheads="1"/>
          </p:cNvSpPr>
          <p:nvPr/>
        </p:nvSpPr>
        <p:spPr bwMode="auto">
          <a:xfrm>
            <a:off x="3000376" y="2971800"/>
            <a:ext cx="1819275" cy="457200"/>
          </a:xfrm>
          <a:prstGeom prst="rect">
            <a:avLst/>
          </a:prstGeom>
          <a:noFill/>
          <a:ln w="9525">
            <a:noFill/>
            <a:miter lim="800000"/>
            <a:headEnd/>
            <a:tailEnd/>
          </a:ln>
          <a:effectLst/>
        </p:spPr>
        <p:txBody>
          <a:bodyPr wrap="none">
            <a:spAutoFit/>
          </a:bodyPr>
          <a:lstStyle/>
          <a:p>
            <a:r>
              <a:rPr kumimoji="1" lang="en-US" altLang="zh-CN" sz="2400">
                <a:solidFill>
                  <a:srgbClr val="333399"/>
                </a:solidFill>
                <a:latin typeface="Times New Roman" pitchFamily="18" charset="0"/>
              </a:rPr>
              <a:t>D </a:t>
            </a:r>
            <a:r>
              <a:rPr kumimoji="1" lang="zh-CN" altLang="zh-CN" sz="2400">
                <a:solidFill>
                  <a:srgbClr val="333399"/>
                </a:solidFill>
                <a:latin typeface="Times New Roman" pitchFamily="18" charset="0"/>
              </a:rPr>
              <a:t>类 </a:t>
            </a:r>
            <a:r>
              <a:rPr kumimoji="1" lang="en-US" altLang="zh-CN" sz="2400">
                <a:solidFill>
                  <a:srgbClr val="333399"/>
                </a:solidFill>
                <a:latin typeface="Times New Roman" pitchFamily="18" charset="0"/>
              </a:rPr>
              <a:t>IP </a:t>
            </a:r>
            <a:r>
              <a:rPr kumimoji="1" lang="zh-CN" altLang="zh-CN" sz="2400">
                <a:solidFill>
                  <a:srgbClr val="333399"/>
                </a:solidFill>
                <a:latin typeface="Times New Roman" pitchFamily="18" charset="0"/>
              </a:rPr>
              <a:t>地址</a:t>
            </a:r>
            <a:endParaRPr kumimoji="1" lang="zh-CN" altLang="en-US" sz="2400">
              <a:solidFill>
                <a:srgbClr val="333399"/>
              </a:solidFill>
              <a:latin typeface="Times New Roman" pitchFamily="18" charset="0"/>
            </a:endParaRPr>
          </a:p>
        </p:txBody>
      </p:sp>
      <p:sp>
        <p:nvSpPr>
          <p:cNvPr id="614528" name="Line 128"/>
          <p:cNvSpPr>
            <a:spLocks noChangeShapeType="1"/>
          </p:cNvSpPr>
          <p:nvPr/>
        </p:nvSpPr>
        <p:spPr bwMode="auto">
          <a:xfrm flipV="1">
            <a:off x="5461000" y="2524125"/>
            <a:ext cx="0" cy="381000"/>
          </a:xfrm>
          <a:prstGeom prst="line">
            <a:avLst/>
          </a:prstGeom>
          <a:noFill/>
          <a:ln w="9525">
            <a:solidFill>
              <a:schemeClr val="tx1"/>
            </a:solidFill>
            <a:prstDash val="dash"/>
            <a:round/>
            <a:headEnd/>
            <a:tailEnd/>
          </a:ln>
          <a:effectLst/>
        </p:spPr>
        <p:txBody>
          <a:bodyPr wrap="none" anchor="ctr"/>
          <a:lstStyle/>
          <a:p>
            <a:endParaRPr lang="zh-CN" altLang="en-US"/>
          </a:p>
        </p:txBody>
      </p:sp>
      <p:sp>
        <p:nvSpPr>
          <p:cNvPr id="614529" name="Line 129"/>
          <p:cNvSpPr>
            <a:spLocks noChangeShapeType="1"/>
          </p:cNvSpPr>
          <p:nvPr/>
        </p:nvSpPr>
        <p:spPr bwMode="auto">
          <a:xfrm flipV="1">
            <a:off x="6235700" y="2524125"/>
            <a:ext cx="0" cy="908050"/>
          </a:xfrm>
          <a:prstGeom prst="line">
            <a:avLst/>
          </a:prstGeom>
          <a:noFill/>
          <a:ln w="9525">
            <a:solidFill>
              <a:schemeClr val="tx1"/>
            </a:solidFill>
            <a:prstDash val="dash"/>
            <a:round/>
            <a:headEnd/>
            <a:tailEnd/>
          </a:ln>
          <a:effectLst/>
        </p:spPr>
        <p:txBody>
          <a:bodyPr wrap="none" anchor="ctr"/>
          <a:lstStyle/>
          <a:p>
            <a:endParaRPr lang="zh-CN" altLang="en-US"/>
          </a:p>
        </p:txBody>
      </p:sp>
      <p:sp>
        <p:nvSpPr>
          <p:cNvPr id="614530" name="Line 130"/>
          <p:cNvSpPr>
            <a:spLocks noChangeShapeType="1"/>
          </p:cNvSpPr>
          <p:nvPr/>
        </p:nvSpPr>
        <p:spPr bwMode="auto">
          <a:xfrm>
            <a:off x="5473700" y="2600325"/>
            <a:ext cx="762000" cy="0"/>
          </a:xfrm>
          <a:prstGeom prst="line">
            <a:avLst/>
          </a:prstGeom>
          <a:noFill/>
          <a:ln w="28575">
            <a:solidFill>
              <a:srgbClr val="333399"/>
            </a:solidFill>
            <a:round/>
            <a:headEnd type="triangle" w="med" len="lg"/>
            <a:tailEnd type="triangle" w="med" len="lg"/>
          </a:ln>
          <a:effectLst/>
        </p:spPr>
        <p:txBody>
          <a:bodyPr wrap="none" anchor="ctr"/>
          <a:lstStyle/>
          <a:p>
            <a:endParaRPr lang="zh-CN" altLang="en-US"/>
          </a:p>
        </p:txBody>
      </p:sp>
      <p:sp>
        <p:nvSpPr>
          <p:cNvPr id="614531" name="Line 131"/>
          <p:cNvSpPr>
            <a:spLocks noChangeShapeType="1"/>
          </p:cNvSpPr>
          <p:nvPr/>
        </p:nvSpPr>
        <p:spPr bwMode="auto">
          <a:xfrm>
            <a:off x="6245225" y="4999038"/>
            <a:ext cx="3581400" cy="0"/>
          </a:xfrm>
          <a:prstGeom prst="line">
            <a:avLst/>
          </a:prstGeom>
          <a:noFill/>
          <a:ln w="28575">
            <a:solidFill>
              <a:srgbClr val="333399"/>
            </a:solidFill>
            <a:round/>
            <a:headEnd type="triangle" w="med" len="lg"/>
            <a:tailEnd type="triangle" w="med" len="lg"/>
          </a:ln>
          <a:effectLst/>
        </p:spPr>
        <p:txBody>
          <a:bodyPr wrap="none" anchor="ctr"/>
          <a:lstStyle/>
          <a:p>
            <a:endParaRPr lang="zh-CN" altLang="en-US"/>
          </a:p>
        </p:txBody>
      </p:sp>
      <p:sp>
        <p:nvSpPr>
          <p:cNvPr id="614533" name="Text Box 133"/>
          <p:cNvSpPr txBox="1">
            <a:spLocks noChangeArrowheads="1"/>
          </p:cNvSpPr>
          <p:nvPr/>
        </p:nvSpPr>
        <p:spPr bwMode="auto">
          <a:xfrm>
            <a:off x="6235700" y="1917700"/>
            <a:ext cx="2012950" cy="457200"/>
          </a:xfrm>
          <a:prstGeom prst="rect">
            <a:avLst/>
          </a:prstGeom>
          <a:noFill/>
          <a:ln w="9525">
            <a:noFill/>
            <a:miter lim="800000"/>
            <a:headEnd/>
            <a:tailEnd/>
          </a:ln>
          <a:effectLst/>
        </p:spPr>
        <p:txBody>
          <a:bodyPr wrap="none">
            <a:spAutoFit/>
          </a:bodyPr>
          <a:lstStyle/>
          <a:p>
            <a:r>
              <a:rPr kumimoji="1" lang="zh-CN" altLang="en-US" sz="2400">
                <a:solidFill>
                  <a:srgbClr val="333399"/>
                </a:solidFill>
                <a:latin typeface="Times New Roman" pitchFamily="18" charset="0"/>
              </a:rPr>
              <a:t>这</a:t>
            </a:r>
            <a:r>
              <a:rPr kumimoji="1" lang="zh-CN" altLang="zh-CN" sz="2400">
                <a:solidFill>
                  <a:srgbClr val="333399"/>
                </a:solidFill>
                <a:latin typeface="Times New Roman" pitchFamily="18" charset="0"/>
              </a:rPr>
              <a:t> 5</a:t>
            </a:r>
            <a:r>
              <a:rPr kumimoji="1" lang="en-US" altLang="zh-CN" sz="2400">
                <a:solidFill>
                  <a:srgbClr val="333399"/>
                </a:solidFill>
                <a:latin typeface="Times New Roman" pitchFamily="18" charset="0"/>
              </a:rPr>
              <a:t> </a:t>
            </a:r>
            <a:r>
              <a:rPr kumimoji="1" lang="zh-CN" altLang="en-US" sz="2400">
                <a:solidFill>
                  <a:srgbClr val="333399"/>
                </a:solidFill>
                <a:latin typeface="Times New Roman" pitchFamily="18" charset="0"/>
              </a:rPr>
              <a:t>位不使用</a:t>
            </a:r>
          </a:p>
        </p:txBody>
      </p:sp>
      <p:sp>
        <p:nvSpPr>
          <p:cNvPr id="614534" name="Arc 134"/>
          <p:cNvSpPr>
            <a:spLocks/>
          </p:cNvSpPr>
          <p:nvPr/>
        </p:nvSpPr>
        <p:spPr bwMode="auto">
          <a:xfrm flipH="1">
            <a:off x="5856289" y="2371725"/>
            <a:ext cx="498475" cy="228600"/>
          </a:xfrm>
          <a:custGeom>
            <a:avLst/>
            <a:gdLst>
              <a:gd name="G0" fmla="+- 1956 0 0"/>
              <a:gd name="G1" fmla="+- 21600 0 0"/>
              <a:gd name="G2" fmla="+- 21600 0 0"/>
              <a:gd name="T0" fmla="*/ 0 w 23556"/>
              <a:gd name="T1" fmla="*/ 89 h 21600"/>
              <a:gd name="T2" fmla="*/ 23556 w 23556"/>
              <a:gd name="T3" fmla="*/ 21600 h 21600"/>
              <a:gd name="T4" fmla="*/ 1956 w 23556"/>
              <a:gd name="T5" fmla="*/ 21600 h 21600"/>
            </a:gdLst>
            <a:ahLst/>
            <a:cxnLst>
              <a:cxn ang="0">
                <a:pos x="T0" y="T1"/>
              </a:cxn>
              <a:cxn ang="0">
                <a:pos x="T2" y="T3"/>
              </a:cxn>
              <a:cxn ang="0">
                <a:pos x="T4" y="T5"/>
              </a:cxn>
            </a:cxnLst>
            <a:rect l="0" t="0" r="r" b="b"/>
            <a:pathLst>
              <a:path w="23556" h="21600" fill="none" extrusionOk="0">
                <a:moveTo>
                  <a:pt x="-1" y="88"/>
                </a:moveTo>
                <a:cubicBezTo>
                  <a:pt x="650" y="29"/>
                  <a:pt x="1302" y="-1"/>
                  <a:pt x="1956" y="0"/>
                </a:cubicBezTo>
                <a:cubicBezTo>
                  <a:pt x="13885" y="0"/>
                  <a:pt x="23556" y="9670"/>
                  <a:pt x="23556" y="21600"/>
                </a:cubicBezTo>
              </a:path>
              <a:path w="23556" h="21600" stroke="0" extrusionOk="0">
                <a:moveTo>
                  <a:pt x="-1" y="88"/>
                </a:moveTo>
                <a:cubicBezTo>
                  <a:pt x="650" y="29"/>
                  <a:pt x="1302" y="-1"/>
                  <a:pt x="1956" y="0"/>
                </a:cubicBezTo>
                <a:cubicBezTo>
                  <a:pt x="13885" y="0"/>
                  <a:pt x="23556" y="9670"/>
                  <a:pt x="23556" y="21600"/>
                </a:cubicBezTo>
                <a:lnTo>
                  <a:pt x="1956" y="21600"/>
                </a:lnTo>
                <a:close/>
              </a:path>
            </a:pathLst>
          </a:custGeom>
          <a:noFill/>
          <a:ln w="9525">
            <a:solidFill>
              <a:schemeClr val="tx1"/>
            </a:solidFill>
            <a:round/>
            <a:headEnd type="triangle" w="sm" len="med"/>
            <a:tailEnd/>
          </a:ln>
          <a:effectLst/>
        </p:spPr>
        <p:txBody>
          <a:bodyPr wrap="none" anchor="ctr"/>
          <a:lstStyle/>
          <a:p>
            <a:endParaRPr lang="zh-CN" altLang="en-US"/>
          </a:p>
        </p:txBody>
      </p:sp>
      <p:sp>
        <p:nvSpPr>
          <p:cNvPr id="614535" name="Line 135"/>
          <p:cNvSpPr>
            <a:spLocks noChangeShapeType="1"/>
          </p:cNvSpPr>
          <p:nvPr/>
        </p:nvSpPr>
        <p:spPr bwMode="auto">
          <a:xfrm>
            <a:off x="2349500" y="4810126"/>
            <a:ext cx="0" cy="741363"/>
          </a:xfrm>
          <a:prstGeom prst="line">
            <a:avLst/>
          </a:prstGeom>
          <a:noFill/>
          <a:ln w="9525">
            <a:solidFill>
              <a:schemeClr val="folHlink"/>
            </a:solidFill>
            <a:round/>
            <a:headEnd/>
            <a:tailEnd/>
          </a:ln>
          <a:effectLst/>
        </p:spPr>
        <p:txBody>
          <a:bodyPr wrap="none" anchor="ctr"/>
          <a:lstStyle/>
          <a:p>
            <a:endParaRPr lang="zh-CN" altLang="en-US"/>
          </a:p>
        </p:txBody>
      </p:sp>
      <p:sp>
        <p:nvSpPr>
          <p:cNvPr id="614536" name="Line 136"/>
          <p:cNvSpPr>
            <a:spLocks noChangeShapeType="1"/>
          </p:cNvSpPr>
          <p:nvPr/>
        </p:nvSpPr>
        <p:spPr bwMode="auto">
          <a:xfrm flipH="1">
            <a:off x="9812338" y="4810126"/>
            <a:ext cx="4762" cy="690563"/>
          </a:xfrm>
          <a:prstGeom prst="line">
            <a:avLst/>
          </a:prstGeom>
          <a:noFill/>
          <a:ln w="9525">
            <a:solidFill>
              <a:schemeClr val="folHlink"/>
            </a:solidFill>
            <a:round/>
            <a:headEnd/>
            <a:tailEnd/>
          </a:ln>
          <a:effectLst/>
        </p:spPr>
        <p:txBody>
          <a:bodyPr wrap="none" anchor="ctr"/>
          <a:lstStyle/>
          <a:p>
            <a:endParaRPr lang="zh-CN" altLang="en-US"/>
          </a:p>
        </p:txBody>
      </p:sp>
      <p:sp>
        <p:nvSpPr>
          <p:cNvPr id="614537" name="Line 137"/>
          <p:cNvSpPr>
            <a:spLocks noChangeShapeType="1"/>
          </p:cNvSpPr>
          <p:nvPr/>
        </p:nvSpPr>
        <p:spPr bwMode="auto">
          <a:xfrm>
            <a:off x="2362200" y="5373688"/>
            <a:ext cx="7467600" cy="0"/>
          </a:xfrm>
          <a:prstGeom prst="line">
            <a:avLst/>
          </a:prstGeom>
          <a:noFill/>
          <a:ln w="28575">
            <a:solidFill>
              <a:srgbClr val="333399"/>
            </a:solidFill>
            <a:round/>
            <a:headEnd type="triangle" w="med" len="lg"/>
            <a:tailEnd type="triangle" w="med" len="lg"/>
          </a:ln>
          <a:effectLst/>
        </p:spPr>
        <p:txBody>
          <a:bodyPr wrap="none" anchor="ctr"/>
          <a:lstStyle/>
          <a:p>
            <a:endParaRPr lang="zh-CN" altLang="en-US"/>
          </a:p>
        </p:txBody>
      </p:sp>
      <p:sp>
        <p:nvSpPr>
          <p:cNvPr id="614538" name="Text Box 138"/>
          <p:cNvSpPr txBox="1">
            <a:spLocks noChangeArrowheads="1"/>
          </p:cNvSpPr>
          <p:nvPr/>
        </p:nvSpPr>
        <p:spPr bwMode="auto">
          <a:xfrm>
            <a:off x="5016500" y="5157789"/>
            <a:ext cx="2025650" cy="396875"/>
          </a:xfrm>
          <a:prstGeom prst="rect">
            <a:avLst/>
          </a:prstGeom>
          <a:solidFill>
            <a:schemeClr val="bg1"/>
          </a:solidFill>
          <a:ln w="9525">
            <a:noFill/>
            <a:miter lim="800000"/>
            <a:headEnd/>
            <a:tailEnd/>
          </a:ln>
          <a:effectLst/>
        </p:spPr>
        <p:txBody>
          <a:bodyPr wrap="none">
            <a:spAutoFit/>
          </a:bodyPr>
          <a:lstStyle/>
          <a:p>
            <a:r>
              <a:rPr kumimoji="1" lang="zh-CN" altLang="zh-CN" sz="2000">
                <a:solidFill>
                  <a:srgbClr val="333399"/>
                </a:solidFill>
                <a:latin typeface="Times New Roman" pitchFamily="18" charset="0"/>
              </a:rPr>
              <a:t>48 </a:t>
            </a:r>
            <a:r>
              <a:rPr kumimoji="1" lang="zh-CN" altLang="en-US" sz="2000">
                <a:solidFill>
                  <a:srgbClr val="333399"/>
                </a:solidFill>
                <a:latin typeface="Times New Roman" pitchFamily="18" charset="0"/>
              </a:rPr>
              <a:t>位</a:t>
            </a:r>
            <a:r>
              <a:rPr kumimoji="1" lang="zh-CN" altLang="zh-CN" sz="2000">
                <a:solidFill>
                  <a:srgbClr val="333399"/>
                </a:solidFill>
                <a:latin typeface="Times New Roman" pitchFamily="18" charset="0"/>
              </a:rPr>
              <a:t>以太网地址</a:t>
            </a:r>
            <a:endParaRPr kumimoji="1" lang="zh-CN" altLang="en-US" sz="2000">
              <a:solidFill>
                <a:srgbClr val="333399"/>
              </a:solidFill>
              <a:latin typeface="Times New Roman" pitchFamily="18" charset="0"/>
            </a:endParaRPr>
          </a:p>
        </p:txBody>
      </p:sp>
      <p:sp>
        <p:nvSpPr>
          <p:cNvPr id="614539" name="Text Box 139"/>
          <p:cNvSpPr txBox="1">
            <a:spLocks noChangeArrowheads="1"/>
          </p:cNvSpPr>
          <p:nvPr/>
        </p:nvSpPr>
        <p:spPr bwMode="auto">
          <a:xfrm>
            <a:off x="2522539" y="3883026"/>
            <a:ext cx="3387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Times New Roman" pitchFamily="18" charset="0"/>
              </a:rPr>
              <a:t>0       1        0        0        5       E</a:t>
            </a:r>
          </a:p>
        </p:txBody>
      </p:sp>
      <p:sp>
        <p:nvSpPr>
          <p:cNvPr id="614540" name="Text Box 140"/>
          <p:cNvSpPr txBox="1">
            <a:spLocks noChangeArrowheads="1"/>
          </p:cNvSpPr>
          <p:nvPr/>
        </p:nvSpPr>
        <p:spPr bwMode="auto">
          <a:xfrm>
            <a:off x="2724150" y="4781551"/>
            <a:ext cx="1606550" cy="519113"/>
          </a:xfrm>
          <a:prstGeom prst="rect">
            <a:avLst/>
          </a:prstGeom>
          <a:noFill/>
          <a:ln w="9525">
            <a:noFill/>
            <a:miter lim="800000"/>
            <a:headEnd/>
            <a:tailEnd/>
          </a:ln>
          <a:effectLst/>
        </p:spPr>
        <p:txBody>
          <a:bodyPr wrap="none">
            <a:spAutoFit/>
          </a:bodyPr>
          <a:lstStyle/>
          <a:p>
            <a:pPr algn="ctr"/>
            <a:r>
              <a:rPr kumimoji="1" lang="zh-CN" altLang="en-US">
                <a:solidFill>
                  <a:srgbClr val="333399"/>
                </a:solidFill>
                <a:latin typeface="Times New Roman" pitchFamily="18" charset="0"/>
              </a:rPr>
              <a:t>表示多播</a:t>
            </a:r>
          </a:p>
        </p:txBody>
      </p:sp>
      <p:sp>
        <p:nvSpPr>
          <p:cNvPr id="614541" name="Line 141"/>
          <p:cNvSpPr>
            <a:spLocks noChangeShapeType="1"/>
          </p:cNvSpPr>
          <p:nvPr/>
        </p:nvSpPr>
        <p:spPr bwMode="auto">
          <a:xfrm flipH="1" flipV="1">
            <a:off x="3517900" y="4632326"/>
            <a:ext cx="6350" cy="282575"/>
          </a:xfrm>
          <a:prstGeom prst="line">
            <a:avLst/>
          </a:prstGeom>
          <a:noFill/>
          <a:ln w="57150">
            <a:solidFill>
              <a:schemeClr val="hlink"/>
            </a:solidFill>
            <a:round/>
            <a:headEnd/>
            <a:tailEnd type="triangle" w="sm" len="med"/>
          </a:ln>
          <a:effectLst/>
        </p:spPr>
        <p:txBody>
          <a:bodyPr/>
          <a:lstStyle/>
          <a:p>
            <a:endParaRPr lang="zh-CN" altLang="en-US"/>
          </a:p>
        </p:txBody>
      </p:sp>
      <p:sp>
        <p:nvSpPr>
          <p:cNvPr id="614532" name="Text Box 132"/>
          <p:cNvSpPr txBox="1">
            <a:spLocks noChangeArrowheads="1"/>
          </p:cNvSpPr>
          <p:nvPr/>
        </p:nvSpPr>
        <p:spPr bwMode="auto">
          <a:xfrm>
            <a:off x="6599238" y="4811713"/>
            <a:ext cx="2952750" cy="366712"/>
          </a:xfrm>
          <a:prstGeom prst="rect">
            <a:avLst/>
          </a:prstGeom>
          <a:solidFill>
            <a:schemeClr val="bg1"/>
          </a:solidFill>
          <a:ln w="9525">
            <a:noFill/>
            <a:miter lim="800000"/>
            <a:headEnd/>
            <a:tailEnd/>
          </a:ln>
          <a:effectLst/>
        </p:spPr>
        <p:txBody>
          <a:bodyPr wrap="none">
            <a:spAutoFit/>
          </a:bodyPr>
          <a:lstStyle/>
          <a:p>
            <a:r>
              <a:rPr kumimoji="1" lang="zh-CN" altLang="en-US" sz="1800">
                <a:solidFill>
                  <a:srgbClr val="333399"/>
                </a:solidFill>
                <a:latin typeface="Times New Roman" pitchFamily="18" charset="0"/>
              </a:rPr>
              <a:t>最</a:t>
            </a:r>
            <a:r>
              <a:rPr kumimoji="1" lang="zh-CN" altLang="zh-CN" sz="1800">
                <a:solidFill>
                  <a:srgbClr val="333399"/>
                </a:solidFill>
                <a:latin typeface="Times New Roman" pitchFamily="18" charset="0"/>
              </a:rPr>
              <a:t>低 23</a:t>
            </a:r>
            <a:r>
              <a:rPr kumimoji="1" lang="en-US" altLang="zh-CN" sz="1800">
                <a:solidFill>
                  <a:srgbClr val="333399"/>
                </a:solidFill>
                <a:latin typeface="Times New Roman" pitchFamily="18" charset="0"/>
              </a:rPr>
              <a:t> </a:t>
            </a:r>
            <a:r>
              <a:rPr kumimoji="1" lang="zh-CN" altLang="en-US" sz="1800">
                <a:solidFill>
                  <a:srgbClr val="333399"/>
                </a:solidFill>
                <a:latin typeface="Times New Roman" pitchFamily="18" charset="0"/>
              </a:rPr>
              <a:t>位来自 </a:t>
            </a:r>
            <a:r>
              <a:rPr kumimoji="1" lang="en-US" altLang="zh-CN" sz="1800">
                <a:solidFill>
                  <a:srgbClr val="333399"/>
                </a:solidFill>
                <a:latin typeface="Times New Roman" pitchFamily="18" charset="0"/>
              </a:rPr>
              <a:t>D </a:t>
            </a:r>
            <a:r>
              <a:rPr kumimoji="1" lang="zh-CN" altLang="en-US" sz="1800">
                <a:solidFill>
                  <a:srgbClr val="333399"/>
                </a:solidFill>
                <a:latin typeface="Times New Roman" pitchFamily="18" charset="0"/>
              </a:rPr>
              <a:t>类 </a:t>
            </a:r>
            <a:r>
              <a:rPr kumimoji="1" lang="en-US" altLang="zh-CN" sz="1800">
                <a:solidFill>
                  <a:srgbClr val="333399"/>
                </a:solidFill>
                <a:latin typeface="Times New Roman" pitchFamily="18" charset="0"/>
              </a:rPr>
              <a:t>IP </a:t>
            </a:r>
            <a:r>
              <a:rPr kumimoji="1" lang="zh-CN" altLang="zh-CN" sz="1800">
                <a:solidFill>
                  <a:srgbClr val="333399"/>
                </a:solidFill>
                <a:latin typeface="Times New Roman" pitchFamily="18" charset="0"/>
              </a:rPr>
              <a:t>地址</a:t>
            </a:r>
            <a:endParaRPr kumimoji="1" lang="zh-CN" altLang="en-US" sz="1800">
              <a:solidFill>
                <a:srgbClr val="333399"/>
              </a:solidFill>
              <a:latin typeface="Times New Roman" pitchFamily="18" charset="0"/>
            </a:endParaRPr>
          </a:p>
        </p:txBody>
      </p:sp>
      <p:sp>
        <p:nvSpPr>
          <p:cNvPr id="614542" name="Line 142"/>
          <p:cNvSpPr>
            <a:spLocks noChangeShapeType="1"/>
          </p:cNvSpPr>
          <p:nvPr/>
        </p:nvSpPr>
        <p:spPr bwMode="auto">
          <a:xfrm>
            <a:off x="6240463" y="4797425"/>
            <a:ext cx="0" cy="304800"/>
          </a:xfrm>
          <a:prstGeom prst="line">
            <a:avLst/>
          </a:prstGeom>
          <a:noFill/>
          <a:ln w="9525">
            <a:solidFill>
              <a:schemeClr val="tx1"/>
            </a:solidFill>
            <a:round/>
            <a:headEnd/>
            <a:tailEnd/>
          </a:ln>
          <a:effectLst/>
        </p:spPr>
        <p:txBody>
          <a:bodyPr wrap="none" anchor="ctr"/>
          <a:lstStyle/>
          <a:p>
            <a:endParaRPr lang="zh-CN" altLang="en-US"/>
          </a:p>
        </p:txBody>
      </p:sp>
      <p:sp>
        <p:nvSpPr>
          <p:cNvPr id="614543" name="AutoShape 143"/>
          <p:cNvSpPr>
            <a:spLocks noChangeArrowheads="1"/>
          </p:cNvSpPr>
          <p:nvPr/>
        </p:nvSpPr>
        <p:spPr bwMode="auto">
          <a:xfrm>
            <a:off x="7751763" y="3429000"/>
            <a:ext cx="431800" cy="1079500"/>
          </a:xfrm>
          <a:prstGeom prst="downArrow">
            <a:avLst>
              <a:gd name="adj1" fmla="val 50000"/>
              <a:gd name="adj2" fmla="val 62500"/>
            </a:avLst>
          </a:prstGeom>
          <a:solidFill>
            <a:schemeClr val="hlink"/>
          </a:solidFill>
          <a:ln w="9525">
            <a:solidFill>
              <a:schemeClr val="hlink"/>
            </a:solidFill>
            <a:miter lim="800000"/>
            <a:headEnd/>
            <a:tailEnd/>
          </a:ln>
          <a:effectLst/>
        </p:spPr>
        <p:txBody>
          <a:bodyPr vert="eaVert" wrap="none" anchor="ctr"/>
          <a:lstStyle/>
          <a:p>
            <a:endParaRPr lang="zh-CN" altLang="en-US"/>
          </a:p>
        </p:txBody>
      </p:sp>
      <p:sp>
        <p:nvSpPr>
          <p:cNvPr id="146" name="灯片编号占位符 145"/>
          <p:cNvSpPr>
            <a:spLocks noGrp="1"/>
          </p:cNvSpPr>
          <p:nvPr>
            <p:ph type="sldNum" sz="quarter" idx="12"/>
          </p:nvPr>
        </p:nvSpPr>
        <p:spPr/>
        <p:txBody>
          <a:bodyPr/>
          <a:lstStyle/>
          <a:p>
            <a:fld id="{D3A4A6D3-E7FD-4616-8E66-2F1A332385E9}" type="slidenum">
              <a:rPr lang="en-US" altLang="zh-CN" smtClean="0"/>
              <a:pPr/>
              <a:t>206</a:t>
            </a:fld>
            <a:endParaRPr lang="en-US" altLang="zh-CN"/>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p:cNvSpPr>
            <a:spLocks noGrp="1" noChangeArrowheads="1"/>
          </p:cNvSpPr>
          <p:nvPr>
            <p:ph type="title"/>
          </p:nvPr>
        </p:nvSpPr>
        <p:spPr/>
        <p:txBody>
          <a:bodyPr/>
          <a:lstStyle/>
          <a:p>
            <a:pPr algn="ctr"/>
            <a:r>
              <a:rPr lang="en-US" altLang="zh-CN" sz="4000"/>
              <a:t>4.6.3  </a:t>
            </a:r>
            <a:r>
              <a:rPr lang="zh-CN" altLang="en-US" sz="4000"/>
              <a:t>网际组管理协议 </a:t>
            </a:r>
            <a:r>
              <a:rPr lang="en-US" altLang="zh-CN" sz="4000"/>
              <a:t>IGMP </a:t>
            </a:r>
            <a:br>
              <a:rPr lang="en-US" altLang="zh-CN" sz="4000"/>
            </a:br>
            <a:r>
              <a:rPr lang="zh-CN" altLang="en-US" sz="4000"/>
              <a:t>和多播路由选择协议</a:t>
            </a:r>
          </a:p>
        </p:txBody>
      </p:sp>
      <p:sp>
        <p:nvSpPr>
          <p:cNvPr id="615427" name="Rectangle 3"/>
          <p:cNvSpPr>
            <a:spLocks noGrp="1" noChangeArrowheads="1"/>
          </p:cNvSpPr>
          <p:nvPr>
            <p:ph type="body" idx="1"/>
          </p:nvPr>
        </p:nvSpPr>
        <p:spPr>
          <a:xfrm>
            <a:off x="2566988" y="1906588"/>
            <a:ext cx="7772400" cy="4475162"/>
          </a:xfrm>
        </p:spPr>
        <p:txBody>
          <a:bodyPr/>
          <a:lstStyle/>
          <a:p>
            <a:pPr algn="just">
              <a:lnSpc>
                <a:spcPct val="90000"/>
              </a:lnSpc>
              <a:buFont typeface="Wingdings" pitchFamily="2" charset="2"/>
              <a:buNone/>
            </a:pPr>
            <a:r>
              <a:rPr lang="en-US" altLang="zh-CN" sz="4000"/>
              <a:t>          1.  IP</a:t>
            </a:r>
            <a:r>
              <a:rPr lang="zh-CN" altLang="en-US" sz="4000"/>
              <a:t>多播需要两种协议</a:t>
            </a:r>
          </a:p>
          <a:p>
            <a:pPr algn="just">
              <a:lnSpc>
                <a:spcPct val="90000"/>
              </a:lnSpc>
            </a:pPr>
            <a:r>
              <a:rPr lang="zh-CN" altLang="en-US"/>
              <a:t>为了使路由器知道多播组成员的信息，需要利用</a:t>
            </a:r>
            <a:r>
              <a:rPr lang="zh-CN" altLang="en-US">
                <a:solidFill>
                  <a:schemeClr val="hlink"/>
                </a:solidFill>
              </a:rPr>
              <a:t>网际组管理协议 </a:t>
            </a:r>
            <a:r>
              <a:rPr lang="en-US" altLang="zh-CN">
                <a:solidFill>
                  <a:schemeClr val="hlink"/>
                </a:solidFill>
              </a:rPr>
              <a:t>IGMP</a:t>
            </a:r>
            <a:r>
              <a:rPr lang="en-US" altLang="zh-CN"/>
              <a:t> (Internet Group Management Protocol)</a:t>
            </a:r>
            <a:r>
              <a:rPr lang="zh-CN" altLang="en-US"/>
              <a:t>。</a:t>
            </a:r>
          </a:p>
          <a:p>
            <a:pPr algn="just">
              <a:lnSpc>
                <a:spcPct val="90000"/>
              </a:lnSpc>
            </a:pPr>
            <a:r>
              <a:rPr lang="zh-CN" altLang="en-US"/>
              <a:t>连接在局域网上的多播路由器还必须和因特网上的其他多播路由器协同工作，以便把多播数据报用最小代价传送给所有的组成员。这就需要使用</a:t>
            </a:r>
            <a:r>
              <a:rPr lang="zh-CN" altLang="en-US">
                <a:solidFill>
                  <a:schemeClr val="hlink"/>
                </a:solidFill>
              </a:rPr>
              <a:t>多播路由选择协议</a:t>
            </a:r>
            <a:r>
              <a:rPr lang="zh-CN" altLang="en-US"/>
              <a:t>。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207</a:t>
            </a:fld>
            <a:endParaRPr lang="en-US" altLang="zh-CN"/>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20" name="Rectangle 4"/>
          <p:cNvSpPr>
            <a:spLocks noGrp="1" noChangeArrowheads="1"/>
          </p:cNvSpPr>
          <p:nvPr>
            <p:ph type="title"/>
          </p:nvPr>
        </p:nvSpPr>
        <p:spPr>
          <a:xfrm>
            <a:off x="2674938" y="214314"/>
            <a:ext cx="7092950" cy="1462087"/>
          </a:xfrm>
        </p:spPr>
        <p:txBody>
          <a:bodyPr/>
          <a:lstStyle/>
          <a:p>
            <a:pPr algn="ctr"/>
            <a:r>
              <a:rPr lang="en-US" altLang="zh-CN" sz="4000"/>
              <a:t>IGMP </a:t>
            </a:r>
            <a:r>
              <a:rPr lang="zh-CN" altLang="en-US" sz="4000"/>
              <a:t>使多播路由器</a:t>
            </a:r>
            <a:br>
              <a:rPr lang="zh-CN" altLang="en-US" sz="4000"/>
            </a:br>
            <a:r>
              <a:rPr lang="zh-CN" altLang="en-US" sz="4000"/>
              <a:t>知道多播组成员信息 </a:t>
            </a:r>
          </a:p>
        </p:txBody>
      </p:sp>
      <p:sp>
        <p:nvSpPr>
          <p:cNvPr id="1007621" name="Line 5"/>
          <p:cNvSpPr>
            <a:spLocks noChangeShapeType="1"/>
          </p:cNvSpPr>
          <p:nvPr/>
        </p:nvSpPr>
        <p:spPr bwMode="auto">
          <a:xfrm>
            <a:off x="6111875" y="5176839"/>
            <a:ext cx="0" cy="661987"/>
          </a:xfrm>
          <a:prstGeom prst="line">
            <a:avLst/>
          </a:prstGeom>
          <a:noFill/>
          <a:ln w="9525">
            <a:solidFill>
              <a:schemeClr val="tx1"/>
            </a:solidFill>
            <a:round/>
            <a:headEnd/>
            <a:tailEnd/>
          </a:ln>
          <a:effectLst/>
        </p:spPr>
        <p:txBody>
          <a:bodyPr/>
          <a:lstStyle/>
          <a:p>
            <a:endParaRPr lang="zh-CN" altLang="en-US"/>
          </a:p>
        </p:txBody>
      </p:sp>
      <p:sp>
        <p:nvSpPr>
          <p:cNvPr id="1007622" name="Line 6"/>
          <p:cNvSpPr>
            <a:spLocks noChangeShapeType="1"/>
          </p:cNvSpPr>
          <p:nvPr/>
        </p:nvSpPr>
        <p:spPr bwMode="auto">
          <a:xfrm>
            <a:off x="2308225" y="5187950"/>
            <a:ext cx="604838" cy="0"/>
          </a:xfrm>
          <a:prstGeom prst="line">
            <a:avLst/>
          </a:prstGeom>
          <a:noFill/>
          <a:ln w="9525">
            <a:solidFill>
              <a:schemeClr val="tx1"/>
            </a:solidFill>
            <a:round/>
            <a:headEnd/>
            <a:tailEnd/>
          </a:ln>
          <a:effectLst/>
        </p:spPr>
        <p:txBody>
          <a:bodyPr/>
          <a:lstStyle/>
          <a:p>
            <a:endParaRPr lang="zh-CN" altLang="en-US"/>
          </a:p>
        </p:txBody>
      </p:sp>
      <p:sp>
        <p:nvSpPr>
          <p:cNvPr id="1007623" name="Line 7"/>
          <p:cNvSpPr>
            <a:spLocks noChangeShapeType="1"/>
          </p:cNvSpPr>
          <p:nvPr/>
        </p:nvSpPr>
        <p:spPr bwMode="auto">
          <a:xfrm>
            <a:off x="2308225" y="3860800"/>
            <a:ext cx="604838" cy="0"/>
          </a:xfrm>
          <a:prstGeom prst="line">
            <a:avLst/>
          </a:prstGeom>
          <a:noFill/>
          <a:ln w="9525">
            <a:solidFill>
              <a:schemeClr val="tx1"/>
            </a:solidFill>
            <a:round/>
            <a:headEnd/>
            <a:tailEnd/>
          </a:ln>
          <a:effectLst/>
        </p:spPr>
        <p:txBody>
          <a:bodyPr/>
          <a:lstStyle/>
          <a:p>
            <a:endParaRPr lang="zh-CN" altLang="en-US"/>
          </a:p>
        </p:txBody>
      </p:sp>
      <p:sp>
        <p:nvSpPr>
          <p:cNvPr id="1007624" name="Line 8"/>
          <p:cNvSpPr>
            <a:spLocks noChangeShapeType="1"/>
          </p:cNvSpPr>
          <p:nvPr/>
        </p:nvSpPr>
        <p:spPr bwMode="auto">
          <a:xfrm>
            <a:off x="6111875" y="3195638"/>
            <a:ext cx="0" cy="665162"/>
          </a:xfrm>
          <a:prstGeom prst="line">
            <a:avLst/>
          </a:prstGeom>
          <a:noFill/>
          <a:ln w="9525">
            <a:solidFill>
              <a:schemeClr val="tx1"/>
            </a:solidFill>
            <a:round/>
            <a:headEnd/>
            <a:tailEnd/>
          </a:ln>
          <a:effectLst/>
        </p:spPr>
        <p:txBody>
          <a:bodyPr/>
          <a:lstStyle/>
          <a:p>
            <a:endParaRPr lang="zh-CN" altLang="en-US"/>
          </a:p>
        </p:txBody>
      </p:sp>
      <p:sp>
        <p:nvSpPr>
          <p:cNvPr id="1007625" name="Line 9"/>
          <p:cNvSpPr>
            <a:spLocks noChangeShapeType="1"/>
          </p:cNvSpPr>
          <p:nvPr/>
        </p:nvSpPr>
        <p:spPr bwMode="auto">
          <a:xfrm>
            <a:off x="7751764" y="4619625"/>
            <a:ext cx="1470025" cy="0"/>
          </a:xfrm>
          <a:prstGeom prst="line">
            <a:avLst/>
          </a:prstGeom>
          <a:noFill/>
          <a:ln w="9525">
            <a:solidFill>
              <a:schemeClr val="tx1"/>
            </a:solidFill>
            <a:round/>
            <a:headEnd/>
            <a:tailEnd/>
          </a:ln>
          <a:effectLst/>
        </p:spPr>
        <p:txBody>
          <a:bodyPr/>
          <a:lstStyle/>
          <a:p>
            <a:endParaRPr lang="zh-CN" altLang="en-US"/>
          </a:p>
        </p:txBody>
      </p:sp>
      <p:sp>
        <p:nvSpPr>
          <p:cNvPr id="1007626" name="Line 10"/>
          <p:cNvSpPr>
            <a:spLocks noChangeShapeType="1"/>
          </p:cNvSpPr>
          <p:nvPr/>
        </p:nvSpPr>
        <p:spPr bwMode="auto">
          <a:xfrm>
            <a:off x="2913063" y="4429125"/>
            <a:ext cx="1382712" cy="0"/>
          </a:xfrm>
          <a:prstGeom prst="line">
            <a:avLst/>
          </a:prstGeom>
          <a:noFill/>
          <a:ln w="9525">
            <a:solidFill>
              <a:schemeClr val="tx1"/>
            </a:solidFill>
            <a:round/>
            <a:headEnd/>
            <a:tailEnd/>
          </a:ln>
          <a:effectLst/>
        </p:spPr>
        <p:txBody>
          <a:bodyPr/>
          <a:lstStyle/>
          <a:p>
            <a:endParaRPr lang="zh-CN" altLang="en-US"/>
          </a:p>
        </p:txBody>
      </p:sp>
      <p:sp>
        <p:nvSpPr>
          <p:cNvPr id="1007627" name="Line 11"/>
          <p:cNvSpPr>
            <a:spLocks noChangeShapeType="1"/>
          </p:cNvSpPr>
          <p:nvPr/>
        </p:nvSpPr>
        <p:spPr bwMode="auto">
          <a:xfrm>
            <a:off x="9221788" y="5472113"/>
            <a:ext cx="603250" cy="0"/>
          </a:xfrm>
          <a:prstGeom prst="line">
            <a:avLst/>
          </a:prstGeom>
          <a:noFill/>
          <a:ln w="9525">
            <a:solidFill>
              <a:schemeClr val="tx1"/>
            </a:solidFill>
            <a:round/>
            <a:headEnd/>
            <a:tailEnd/>
          </a:ln>
          <a:effectLst/>
        </p:spPr>
        <p:txBody>
          <a:bodyPr/>
          <a:lstStyle/>
          <a:p>
            <a:endParaRPr lang="zh-CN" altLang="en-US"/>
          </a:p>
        </p:txBody>
      </p:sp>
      <p:sp>
        <p:nvSpPr>
          <p:cNvPr id="1007628" name="Line 12"/>
          <p:cNvSpPr>
            <a:spLocks noChangeShapeType="1"/>
          </p:cNvSpPr>
          <p:nvPr/>
        </p:nvSpPr>
        <p:spPr bwMode="auto">
          <a:xfrm>
            <a:off x="9221789" y="4144963"/>
            <a:ext cx="517525" cy="0"/>
          </a:xfrm>
          <a:prstGeom prst="line">
            <a:avLst/>
          </a:prstGeom>
          <a:noFill/>
          <a:ln w="9525">
            <a:solidFill>
              <a:schemeClr val="tx1"/>
            </a:solidFill>
            <a:round/>
            <a:headEnd/>
            <a:tailEnd/>
          </a:ln>
          <a:effectLst/>
        </p:spPr>
        <p:txBody>
          <a:bodyPr/>
          <a:lstStyle/>
          <a:p>
            <a:endParaRPr lang="zh-CN" altLang="en-US"/>
          </a:p>
        </p:txBody>
      </p:sp>
      <p:sp>
        <p:nvSpPr>
          <p:cNvPr id="1007629" name="Line 13"/>
          <p:cNvSpPr>
            <a:spLocks noChangeShapeType="1"/>
          </p:cNvSpPr>
          <p:nvPr/>
        </p:nvSpPr>
        <p:spPr bwMode="auto">
          <a:xfrm flipV="1">
            <a:off x="6800850" y="2627313"/>
            <a:ext cx="0" cy="571500"/>
          </a:xfrm>
          <a:prstGeom prst="line">
            <a:avLst/>
          </a:prstGeom>
          <a:noFill/>
          <a:ln w="9525">
            <a:solidFill>
              <a:schemeClr val="tx1"/>
            </a:solidFill>
            <a:round/>
            <a:headEnd/>
            <a:tailEnd/>
          </a:ln>
          <a:effectLst/>
        </p:spPr>
        <p:txBody>
          <a:bodyPr/>
          <a:lstStyle/>
          <a:p>
            <a:endParaRPr lang="zh-CN" altLang="en-US"/>
          </a:p>
        </p:txBody>
      </p:sp>
      <p:sp>
        <p:nvSpPr>
          <p:cNvPr id="1007630" name="Line 14"/>
          <p:cNvSpPr>
            <a:spLocks noChangeShapeType="1"/>
          </p:cNvSpPr>
          <p:nvPr/>
        </p:nvSpPr>
        <p:spPr bwMode="auto">
          <a:xfrm flipV="1">
            <a:off x="5246688" y="2627313"/>
            <a:ext cx="0" cy="571500"/>
          </a:xfrm>
          <a:prstGeom prst="line">
            <a:avLst/>
          </a:prstGeom>
          <a:noFill/>
          <a:ln w="9525">
            <a:solidFill>
              <a:schemeClr val="tx1"/>
            </a:solidFill>
            <a:round/>
            <a:headEnd/>
            <a:tailEnd/>
          </a:ln>
          <a:effectLst/>
        </p:spPr>
        <p:txBody>
          <a:bodyPr/>
          <a:lstStyle/>
          <a:p>
            <a:endParaRPr lang="zh-CN" altLang="en-US"/>
          </a:p>
        </p:txBody>
      </p:sp>
      <p:pic>
        <p:nvPicPr>
          <p:cNvPr id="1007631" name="Picture 15"/>
          <p:cNvPicPr>
            <a:picLocks noChangeArrowheads="1"/>
          </p:cNvPicPr>
          <p:nvPr/>
        </p:nvPicPr>
        <p:blipFill>
          <a:blip r:embed="rId3" cstate="print"/>
          <a:srcRect/>
          <a:stretch>
            <a:fillRect/>
          </a:stretch>
        </p:blipFill>
        <p:spPr bwMode="auto">
          <a:xfrm>
            <a:off x="5794376" y="3319464"/>
            <a:ext cx="606425" cy="377825"/>
          </a:xfrm>
          <a:prstGeom prst="rect">
            <a:avLst/>
          </a:prstGeom>
          <a:noFill/>
          <a:ln w="12699">
            <a:noFill/>
            <a:miter lim="800000"/>
            <a:headEnd/>
            <a:tailEnd/>
          </a:ln>
          <a:effectLst/>
        </p:spPr>
      </p:pic>
      <p:pic>
        <p:nvPicPr>
          <p:cNvPr id="1007632" name="Picture 16"/>
          <p:cNvPicPr>
            <a:picLocks noChangeArrowheads="1"/>
          </p:cNvPicPr>
          <p:nvPr/>
        </p:nvPicPr>
        <p:blipFill>
          <a:blip r:embed="rId4" cstate="print"/>
          <a:srcRect/>
          <a:stretch>
            <a:fillRect/>
          </a:stretch>
        </p:blipFill>
        <p:spPr bwMode="auto">
          <a:xfrm>
            <a:off x="4987926" y="2251075"/>
            <a:ext cx="600075" cy="596900"/>
          </a:xfrm>
          <a:prstGeom prst="rect">
            <a:avLst/>
          </a:prstGeom>
          <a:noFill/>
          <a:ln w="9525">
            <a:noFill/>
            <a:miter lim="800000"/>
            <a:headEnd/>
            <a:tailEnd/>
          </a:ln>
          <a:effectLst/>
        </p:spPr>
      </p:pic>
      <p:sp>
        <p:nvSpPr>
          <p:cNvPr id="1007633" name="Text Box 17"/>
          <p:cNvSpPr txBox="1">
            <a:spLocks noChangeArrowheads="1"/>
          </p:cNvSpPr>
          <p:nvPr/>
        </p:nvSpPr>
        <p:spPr bwMode="auto">
          <a:xfrm>
            <a:off x="6078539" y="1773238"/>
            <a:ext cx="1965325" cy="457200"/>
          </a:xfrm>
          <a:prstGeom prst="rect">
            <a:avLst/>
          </a:prstGeom>
          <a:noFill/>
          <a:ln w="9525">
            <a:noFill/>
            <a:miter lim="800000"/>
            <a:headEnd/>
            <a:tailEnd/>
          </a:ln>
          <a:effectLst/>
        </p:spPr>
        <p:txBody>
          <a:bodyPr wrap="none">
            <a:spAutoFit/>
          </a:bodyPr>
          <a:lstStyle/>
          <a:p>
            <a:r>
              <a:rPr lang="en-US" altLang="zh-CN" sz="2400">
                <a:solidFill>
                  <a:schemeClr val="folHlink"/>
                </a:solidFill>
                <a:latin typeface="Arial" charset="0"/>
              </a:rPr>
              <a:t>128.56.24.34</a:t>
            </a:r>
          </a:p>
        </p:txBody>
      </p:sp>
      <p:sp>
        <p:nvSpPr>
          <p:cNvPr id="1007634" name="Text Box 18"/>
          <p:cNvSpPr txBox="1">
            <a:spLocks noChangeArrowheads="1"/>
          </p:cNvSpPr>
          <p:nvPr/>
        </p:nvSpPr>
        <p:spPr bwMode="auto">
          <a:xfrm>
            <a:off x="1524001" y="3003550"/>
            <a:ext cx="1965325" cy="457200"/>
          </a:xfrm>
          <a:prstGeom prst="rect">
            <a:avLst/>
          </a:prstGeom>
          <a:noFill/>
          <a:ln w="9525">
            <a:noFill/>
            <a:miter lim="800000"/>
            <a:headEnd/>
            <a:tailEnd/>
          </a:ln>
          <a:effectLst/>
        </p:spPr>
        <p:txBody>
          <a:bodyPr wrap="none">
            <a:spAutoFit/>
          </a:bodyPr>
          <a:lstStyle/>
          <a:p>
            <a:r>
              <a:rPr lang="en-US" altLang="zh-CN" sz="2400">
                <a:solidFill>
                  <a:schemeClr val="folHlink"/>
                </a:solidFill>
                <a:latin typeface="Arial" charset="0"/>
              </a:rPr>
              <a:t>135.27.74.52</a:t>
            </a:r>
          </a:p>
        </p:txBody>
      </p:sp>
      <p:sp>
        <p:nvSpPr>
          <p:cNvPr id="1007635" name="Text Box 19"/>
          <p:cNvSpPr txBox="1">
            <a:spLocks noChangeArrowheads="1"/>
          </p:cNvSpPr>
          <p:nvPr/>
        </p:nvSpPr>
        <p:spPr bwMode="auto">
          <a:xfrm>
            <a:off x="8616951" y="3259138"/>
            <a:ext cx="1965325" cy="457200"/>
          </a:xfrm>
          <a:prstGeom prst="rect">
            <a:avLst/>
          </a:prstGeom>
          <a:noFill/>
          <a:ln w="9525">
            <a:noFill/>
            <a:miter lim="800000"/>
            <a:headEnd/>
            <a:tailEnd/>
          </a:ln>
          <a:effectLst/>
        </p:spPr>
        <p:txBody>
          <a:bodyPr wrap="none">
            <a:spAutoFit/>
          </a:bodyPr>
          <a:lstStyle/>
          <a:p>
            <a:r>
              <a:rPr lang="en-US" altLang="zh-CN" sz="2400">
                <a:solidFill>
                  <a:schemeClr val="folHlink"/>
                </a:solidFill>
                <a:latin typeface="Arial" charset="0"/>
              </a:rPr>
              <a:t>130.12.14.56</a:t>
            </a:r>
          </a:p>
        </p:txBody>
      </p:sp>
      <p:sp>
        <p:nvSpPr>
          <p:cNvPr id="1007636" name="Text Box 20"/>
          <p:cNvSpPr txBox="1">
            <a:spLocks noChangeArrowheads="1"/>
          </p:cNvSpPr>
          <p:nvPr/>
        </p:nvSpPr>
        <p:spPr bwMode="auto">
          <a:xfrm>
            <a:off x="8688389" y="5564188"/>
            <a:ext cx="1965325" cy="457200"/>
          </a:xfrm>
          <a:prstGeom prst="rect">
            <a:avLst/>
          </a:prstGeom>
          <a:noFill/>
          <a:ln w="9525">
            <a:noFill/>
            <a:miter lim="800000"/>
            <a:headEnd/>
            <a:tailEnd/>
          </a:ln>
          <a:effectLst/>
        </p:spPr>
        <p:txBody>
          <a:bodyPr wrap="none">
            <a:spAutoFit/>
          </a:bodyPr>
          <a:lstStyle/>
          <a:p>
            <a:r>
              <a:rPr lang="en-US" altLang="zh-CN" sz="2400">
                <a:solidFill>
                  <a:schemeClr val="folHlink"/>
                </a:solidFill>
                <a:latin typeface="Arial" charset="0"/>
              </a:rPr>
              <a:t>130.12.14.43</a:t>
            </a:r>
          </a:p>
        </p:txBody>
      </p:sp>
      <p:pic>
        <p:nvPicPr>
          <p:cNvPr id="1007637" name="Picture 21"/>
          <p:cNvPicPr>
            <a:picLocks noChangeArrowheads="1"/>
          </p:cNvPicPr>
          <p:nvPr/>
        </p:nvPicPr>
        <p:blipFill>
          <a:blip r:embed="rId4" cstate="print"/>
          <a:srcRect/>
          <a:stretch>
            <a:fillRect/>
          </a:stretch>
        </p:blipFill>
        <p:spPr bwMode="auto">
          <a:xfrm>
            <a:off x="6500814" y="2235201"/>
            <a:ext cx="600075" cy="595313"/>
          </a:xfrm>
          <a:prstGeom prst="rect">
            <a:avLst/>
          </a:prstGeom>
          <a:noFill/>
          <a:ln w="9525">
            <a:noFill/>
            <a:miter lim="800000"/>
            <a:headEnd/>
            <a:tailEnd/>
          </a:ln>
          <a:effectLst/>
        </p:spPr>
      </p:pic>
      <p:pic>
        <p:nvPicPr>
          <p:cNvPr id="1007638" name="Picture 22"/>
          <p:cNvPicPr>
            <a:picLocks noChangeArrowheads="1"/>
          </p:cNvPicPr>
          <p:nvPr/>
        </p:nvPicPr>
        <p:blipFill>
          <a:blip r:embed="rId4" cstate="print"/>
          <a:srcRect/>
          <a:stretch>
            <a:fillRect/>
          </a:stretch>
        </p:blipFill>
        <p:spPr bwMode="auto">
          <a:xfrm>
            <a:off x="1876426" y="4810126"/>
            <a:ext cx="600075" cy="595313"/>
          </a:xfrm>
          <a:prstGeom prst="rect">
            <a:avLst/>
          </a:prstGeom>
          <a:noFill/>
          <a:ln w="9525">
            <a:noFill/>
            <a:miter lim="800000"/>
            <a:headEnd/>
            <a:tailEnd/>
          </a:ln>
          <a:effectLst/>
        </p:spPr>
      </p:pic>
      <p:pic>
        <p:nvPicPr>
          <p:cNvPr id="1007639" name="Picture 23"/>
          <p:cNvPicPr>
            <a:picLocks noChangeArrowheads="1"/>
          </p:cNvPicPr>
          <p:nvPr/>
        </p:nvPicPr>
        <p:blipFill>
          <a:blip r:embed="rId4" cstate="print"/>
          <a:srcRect/>
          <a:stretch>
            <a:fillRect/>
          </a:stretch>
        </p:blipFill>
        <p:spPr bwMode="auto">
          <a:xfrm>
            <a:off x="1922464" y="3467100"/>
            <a:ext cx="600075" cy="596900"/>
          </a:xfrm>
          <a:prstGeom prst="rect">
            <a:avLst/>
          </a:prstGeom>
          <a:noFill/>
          <a:ln w="9525">
            <a:noFill/>
            <a:miter lim="800000"/>
            <a:headEnd/>
            <a:tailEnd/>
          </a:ln>
          <a:effectLst/>
        </p:spPr>
      </p:pic>
      <p:pic>
        <p:nvPicPr>
          <p:cNvPr id="1007640" name="Picture 24"/>
          <p:cNvPicPr>
            <a:picLocks noChangeArrowheads="1"/>
          </p:cNvPicPr>
          <p:nvPr/>
        </p:nvPicPr>
        <p:blipFill>
          <a:blip r:embed="rId4" cstate="print"/>
          <a:srcRect/>
          <a:stretch>
            <a:fillRect/>
          </a:stretch>
        </p:blipFill>
        <p:spPr bwMode="auto">
          <a:xfrm>
            <a:off x="9667876" y="4995863"/>
            <a:ext cx="600075" cy="595312"/>
          </a:xfrm>
          <a:prstGeom prst="rect">
            <a:avLst/>
          </a:prstGeom>
          <a:noFill/>
          <a:ln w="9525">
            <a:noFill/>
            <a:miter lim="800000"/>
            <a:headEnd/>
            <a:tailEnd/>
          </a:ln>
          <a:effectLst/>
        </p:spPr>
      </p:pic>
      <p:pic>
        <p:nvPicPr>
          <p:cNvPr id="1007641" name="Picture 25"/>
          <p:cNvPicPr>
            <a:picLocks noChangeArrowheads="1"/>
          </p:cNvPicPr>
          <p:nvPr/>
        </p:nvPicPr>
        <p:blipFill>
          <a:blip r:embed="rId4" cstate="print"/>
          <a:srcRect/>
          <a:stretch>
            <a:fillRect/>
          </a:stretch>
        </p:blipFill>
        <p:spPr bwMode="auto">
          <a:xfrm>
            <a:off x="9582151" y="3657601"/>
            <a:ext cx="600075" cy="595313"/>
          </a:xfrm>
          <a:prstGeom prst="rect">
            <a:avLst/>
          </a:prstGeom>
          <a:noFill/>
          <a:ln w="9525">
            <a:noFill/>
            <a:miter lim="800000"/>
            <a:headEnd/>
            <a:tailEnd/>
          </a:ln>
          <a:effectLst/>
        </p:spPr>
      </p:pic>
      <p:sp>
        <p:nvSpPr>
          <p:cNvPr id="1007642" name="Line 26"/>
          <p:cNvSpPr>
            <a:spLocks noChangeShapeType="1"/>
          </p:cNvSpPr>
          <p:nvPr/>
        </p:nvSpPr>
        <p:spPr bwMode="auto">
          <a:xfrm>
            <a:off x="4727576" y="3195638"/>
            <a:ext cx="2678113" cy="0"/>
          </a:xfrm>
          <a:prstGeom prst="line">
            <a:avLst/>
          </a:prstGeom>
          <a:noFill/>
          <a:ln w="9525">
            <a:solidFill>
              <a:schemeClr val="tx1"/>
            </a:solidFill>
            <a:round/>
            <a:headEnd/>
            <a:tailEnd/>
          </a:ln>
          <a:effectLst/>
        </p:spPr>
        <p:txBody>
          <a:bodyPr/>
          <a:lstStyle/>
          <a:p>
            <a:endParaRPr lang="zh-CN" altLang="en-US"/>
          </a:p>
        </p:txBody>
      </p:sp>
      <p:sp>
        <p:nvSpPr>
          <p:cNvPr id="1007643" name="Line 27"/>
          <p:cNvSpPr>
            <a:spLocks noChangeShapeType="1"/>
          </p:cNvSpPr>
          <p:nvPr/>
        </p:nvSpPr>
        <p:spPr bwMode="auto">
          <a:xfrm flipV="1">
            <a:off x="5419725" y="5838826"/>
            <a:ext cx="0" cy="474663"/>
          </a:xfrm>
          <a:prstGeom prst="line">
            <a:avLst/>
          </a:prstGeom>
          <a:noFill/>
          <a:ln w="9525">
            <a:solidFill>
              <a:schemeClr val="tx1"/>
            </a:solidFill>
            <a:round/>
            <a:headEnd/>
            <a:tailEnd/>
          </a:ln>
          <a:effectLst/>
        </p:spPr>
        <p:txBody>
          <a:bodyPr/>
          <a:lstStyle/>
          <a:p>
            <a:endParaRPr lang="zh-CN" altLang="en-US"/>
          </a:p>
        </p:txBody>
      </p:sp>
      <p:sp>
        <p:nvSpPr>
          <p:cNvPr id="1007644" name="Line 28"/>
          <p:cNvSpPr>
            <a:spLocks noChangeShapeType="1"/>
          </p:cNvSpPr>
          <p:nvPr/>
        </p:nvSpPr>
        <p:spPr bwMode="auto">
          <a:xfrm>
            <a:off x="4640264" y="5838825"/>
            <a:ext cx="3284537" cy="0"/>
          </a:xfrm>
          <a:prstGeom prst="line">
            <a:avLst/>
          </a:prstGeom>
          <a:noFill/>
          <a:ln w="9525">
            <a:solidFill>
              <a:schemeClr val="tx1"/>
            </a:solidFill>
            <a:round/>
            <a:headEnd/>
            <a:tailEnd/>
          </a:ln>
          <a:effectLst/>
        </p:spPr>
        <p:txBody>
          <a:bodyPr/>
          <a:lstStyle/>
          <a:p>
            <a:endParaRPr lang="zh-CN" altLang="en-US"/>
          </a:p>
        </p:txBody>
      </p:sp>
      <p:pic>
        <p:nvPicPr>
          <p:cNvPr id="1007645" name="Picture 29"/>
          <p:cNvPicPr>
            <a:picLocks noChangeArrowheads="1"/>
          </p:cNvPicPr>
          <p:nvPr/>
        </p:nvPicPr>
        <p:blipFill>
          <a:blip r:embed="rId4" cstate="print"/>
          <a:srcRect/>
          <a:stretch>
            <a:fillRect/>
          </a:stretch>
        </p:blipFill>
        <p:spPr bwMode="auto">
          <a:xfrm>
            <a:off x="5130801" y="6040438"/>
            <a:ext cx="600075" cy="595312"/>
          </a:xfrm>
          <a:prstGeom prst="rect">
            <a:avLst/>
          </a:prstGeom>
          <a:noFill/>
          <a:ln w="9525">
            <a:noFill/>
            <a:miter lim="800000"/>
            <a:headEnd/>
            <a:tailEnd/>
          </a:ln>
          <a:effectLst/>
        </p:spPr>
      </p:pic>
      <p:sp>
        <p:nvSpPr>
          <p:cNvPr id="1007646" name="Line 30"/>
          <p:cNvSpPr>
            <a:spLocks noChangeShapeType="1"/>
          </p:cNvSpPr>
          <p:nvPr/>
        </p:nvSpPr>
        <p:spPr bwMode="auto">
          <a:xfrm flipV="1">
            <a:off x="6888163" y="5838826"/>
            <a:ext cx="0" cy="474663"/>
          </a:xfrm>
          <a:prstGeom prst="line">
            <a:avLst/>
          </a:prstGeom>
          <a:noFill/>
          <a:ln w="9525">
            <a:solidFill>
              <a:schemeClr val="tx1"/>
            </a:solidFill>
            <a:round/>
            <a:headEnd/>
            <a:tailEnd/>
          </a:ln>
          <a:effectLst/>
        </p:spPr>
        <p:txBody>
          <a:bodyPr/>
          <a:lstStyle/>
          <a:p>
            <a:endParaRPr lang="zh-CN" altLang="en-US"/>
          </a:p>
        </p:txBody>
      </p:sp>
      <p:pic>
        <p:nvPicPr>
          <p:cNvPr id="1007647" name="Picture 31"/>
          <p:cNvPicPr>
            <a:picLocks noChangeArrowheads="1"/>
          </p:cNvPicPr>
          <p:nvPr/>
        </p:nvPicPr>
        <p:blipFill>
          <a:blip r:embed="rId4" cstate="print"/>
          <a:srcRect/>
          <a:stretch>
            <a:fillRect/>
          </a:stretch>
        </p:blipFill>
        <p:spPr bwMode="auto">
          <a:xfrm>
            <a:off x="6596064" y="6073776"/>
            <a:ext cx="600075" cy="595313"/>
          </a:xfrm>
          <a:prstGeom prst="rect">
            <a:avLst/>
          </a:prstGeom>
          <a:noFill/>
          <a:ln w="9525">
            <a:noFill/>
            <a:miter lim="800000"/>
            <a:headEnd/>
            <a:tailEnd/>
          </a:ln>
          <a:effectLst/>
        </p:spPr>
      </p:pic>
      <p:sp>
        <p:nvSpPr>
          <p:cNvPr id="1007648" name="Line 32"/>
          <p:cNvSpPr>
            <a:spLocks noChangeShapeType="1"/>
          </p:cNvSpPr>
          <p:nvPr/>
        </p:nvSpPr>
        <p:spPr bwMode="auto">
          <a:xfrm rot="5400000">
            <a:off x="8131176" y="4667251"/>
            <a:ext cx="2181225" cy="0"/>
          </a:xfrm>
          <a:prstGeom prst="line">
            <a:avLst/>
          </a:prstGeom>
          <a:noFill/>
          <a:ln w="9525">
            <a:solidFill>
              <a:schemeClr val="tx1"/>
            </a:solidFill>
            <a:round/>
            <a:headEnd/>
            <a:tailEnd/>
          </a:ln>
          <a:effectLst/>
        </p:spPr>
        <p:txBody>
          <a:bodyPr/>
          <a:lstStyle/>
          <a:p>
            <a:endParaRPr lang="zh-CN" altLang="en-US"/>
          </a:p>
        </p:txBody>
      </p:sp>
      <p:sp>
        <p:nvSpPr>
          <p:cNvPr id="1007649" name="Line 33"/>
          <p:cNvSpPr>
            <a:spLocks noChangeShapeType="1"/>
          </p:cNvSpPr>
          <p:nvPr/>
        </p:nvSpPr>
        <p:spPr bwMode="auto">
          <a:xfrm rot="-5400000">
            <a:off x="1823245" y="4666457"/>
            <a:ext cx="2179637" cy="0"/>
          </a:xfrm>
          <a:prstGeom prst="line">
            <a:avLst/>
          </a:prstGeom>
          <a:noFill/>
          <a:ln w="9525">
            <a:solidFill>
              <a:schemeClr val="tx1"/>
            </a:solidFill>
            <a:round/>
            <a:headEnd/>
            <a:tailEnd/>
          </a:ln>
          <a:effectLst/>
        </p:spPr>
        <p:txBody>
          <a:bodyPr/>
          <a:lstStyle/>
          <a:p>
            <a:endParaRPr lang="zh-CN" altLang="en-US"/>
          </a:p>
        </p:txBody>
      </p:sp>
      <p:pic>
        <p:nvPicPr>
          <p:cNvPr id="1007650" name="Picture 34"/>
          <p:cNvPicPr>
            <a:picLocks noChangeArrowheads="1"/>
          </p:cNvPicPr>
          <p:nvPr/>
        </p:nvPicPr>
        <p:blipFill>
          <a:blip r:embed="rId3" cstate="print"/>
          <a:srcRect/>
          <a:stretch>
            <a:fillRect/>
          </a:stretch>
        </p:blipFill>
        <p:spPr bwMode="auto">
          <a:xfrm>
            <a:off x="8270876" y="4429126"/>
            <a:ext cx="606425" cy="377825"/>
          </a:xfrm>
          <a:prstGeom prst="rect">
            <a:avLst/>
          </a:prstGeom>
          <a:noFill/>
          <a:ln w="12699">
            <a:noFill/>
            <a:miter lim="800000"/>
            <a:headEnd/>
            <a:tailEnd/>
          </a:ln>
          <a:effectLst/>
        </p:spPr>
      </p:pic>
      <p:pic>
        <p:nvPicPr>
          <p:cNvPr id="1007651" name="Picture 35"/>
          <p:cNvPicPr>
            <a:picLocks noChangeArrowheads="1"/>
          </p:cNvPicPr>
          <p:nvPr/>
        </p:nvPicPr>
        <p:blipFill>
          <a:blip r:embed="rId3" cstate="print"/>
          <a:srcRect/>
          <a:stretch>
            <a:fillRect/>
          </a:stretch>
        </p:blipFill>
        <p:spPr bwMode="auto">
          <a:xfrm>
            <a:off x="5794376" y="5303838"/>
            <a:ext cx="606425" cy="379412"/>
          </a:xfrm>
          <a:prstGeom prst="rect">
            <a:avLst/>
          </a:prstGeom>
          <a:noFill/>
          <a:ln w="12699">
            <a:noFill/>
            <a:miter lim="800000"/>
            <a:headEnd/>
            <a:tailEnd/>
          </a:ln>
          <a:effectLst/>
        </p:spPr>
      </p:pic>
      <p:pic>
        <p:nvPicPr>
          <p:cNvPr id="1007652" name="Picture 36"/>
          <p:cNvPicPr>
            <a:picLocks noChangeArrowheads="1"/>
          </p:cNvPicPr>
          <p:nvPr/>
        </p:nvPicPr>
        <p:blipFill>
          <a:blip r:embed="rId3" cstate="print"/>
          <a:srcRect/>
          <a:stretch>
            <a:fillRect/>
          </a:stretch>
        </p:blipFill>
        <p:spPr bwMode="auto">
          <a:xfrm>
            <a:off x="3259139" y="4241801"/>
            <a:ext cx="606425" cy="377825"/>
          </a:xfrm>
          <a:prstGeom prst="rect">
            <a:avLst/>
          </a:prstGeom>
          <a:noFill/>
          <a:ln w="12699">
            <a:noFill/>
            <a:miter lim="800000"/>
            <a:headEnd/>
            <a:tailEnd/>
          </a:ln>
          <a:effectLst/>
        </p:spPr>
      </p:pic>
      <p:grpSp>
        <p:nvGrpSpPr>
          <p:cNvPr id="1007653" name="Group 37"/>
          <p:cNvGrpSpPr>
            <a:grpSpLocks/>
          </p:cNvGrpSpPr>
          <p:nvPr/>
        </p:nvGrpSpPr>
        <p:grpSpPr bwMode="auto">
          <a:xfrm>
            <a:off x="4295776" y="3860800"/>
            <a:ext cx="3629025" cy="1327150"/>
            <a:chOff x="912" y="768"/>
            <a:chExt cx="2400" cy="1584"/>
          </a:xfrm>
        </p:grpSpPr>
        <p:sp>
          <p:nvSpPr>
            <p:cNvPr id="1007654" name="Oval 38"/>
            <p:cNvSpPr>
              <a:spLocks noChangeArrowheads="1"/>
            </p:cNvSpPr>
            <p:nvPr/>
          </p:nvSpPr>
          <p:spPr bwMode="auto">
            <a:xfrm>
              <a:off x="1751" y="799"/>
              <a:ext cx="1026" cy="628"/>
            </a:xfrm>
            <a:prstGeom prst="ellipse">
              <a:avLst/>
            </a:prstGeom>
            <a:solidFill>
              <a:srgbClr val="000000"/>
            </a:solidFill>
            <a:ln w="9525">
              <a:noFill/>
              <a:round/>
              <a:headEnd/>
              <a:tailEnd/>
            </a:ln>
          </p:spPr>
          <p:txBody>
            <a:bodyPr/>
            <a:lstStyle/>
            <a:p>
              <a:endParaRPr lang="zh-CN" altLang="en-US"/>
            </a:p>
          </p:txBody>
        </p:sp>
        <p:sp>
          <p:nvSpPr>
            <p:cNvPr id="1007655" name="Oval 39"/>
            <p:cNvSpPr>
              <a:spLocks noChangeArrowheads="1"/>
            </p:cNvSpPr>
            <p:nvPr/>
          </p:nvSpPr>
          <p:spPr bwMode="auto">
            <a:xfrm>
              <a:off x="1172" y="972"/>
              <a:ext cx="781" cy="627"/>
            </a:xfrm>
            <a:prstGeom prst="ellipse">
              <a:avLst/>
            </a:prstGeom>
            <a:solidFill>
              <a:srgbClr val="000000"/>
            </a:solidFill>
            <a:ln w="9525">
              <a:noFill/>
              <a:round/>
              <a:headEnd/>
              <a:tailEnd/>
            </a:ln>
          </p:spPr>
          <p:txBody>
            <a:bodyPr/>
            <a:lstStyle/>
            <a:p>
              <a:endParaRPr lang="zh-CN" altLang="en-US"/>
            </a:p>
          </p:txBody>
        </p:sp>
        <p:sp>
          <p:nvSpPr>
            <p:cNvPr id="1007656" name="Oval 40"/>
            <p:cNvSpPr>
              <a:spLocks noChangeArrowheads="1"/>
            </p:cNvSpPr>
            <p:nvPr/>
          </p:nvSpPr>
          <p:spPr bwMode="auto">
            <a:xfrm>
              <a:off x="926" y="1364"/>
              <a:ext cx="521" cy="502"/>
            </a:xfrm>
            <a:prstGeom prst="ellipse">
              <a:avLst/>
            </a:prstGeom>
            <a:solidFill>
              <a:srgbClr val="000000"/>
            </a:solidFill>
            <a:ln w="9525">
              <a:noFill/>
              <a:round/>
              <a:headEnd/>
              <a:tailEnd/>
            </a:ln>
          </p:spPr>
          <p:txBody>
            <a:bodyPr/>
            <a:lstStyle/>
            <a:p>
              <a:endParaRPr lang="zh-CN" altLang="en-US"/>
            </a:p>
          </p:txBody>
        </p:sp>
        <p:sp>
          <p:nvSpPr>
            <p:cNvPr id="1007657" name="Oval 41"/>
            <p:cNvSpPr>
              <a:spLocks noChangeArrowheads="1"/>
            </p:cNvSpPr>
            <p:nvPr/>
          </p:nvSpPr>
          <p:spPr bwMode="auto">
            <a:xfrm>
              <a:off x="1085" y="1599"/>
              <a:ext cx="796" cy="549"/>
            </a:xfrm>
            <a:prstGeom prst="ellipse">
              <a:avLst/>
            </a:prstGeom>
            <a:solidFill>
              <a:srgbClr val="000000"/>
            </a:solidFill>
            <a:ln w="9525">
              <a:noFill/>
              <a:round/>
              <a:headEnd/>
              <a:tailEnd/>
            </a:ln>
          </p:spPr>
          <p:txBody>
            <a:bodyPr/>
            <a:lstStyle/>
            <a:p>
              <a:endParaRPr lang="zh-CN" altLang="en-US"/>
            </a:p>
          </p:txBody>
        </p:sp>
        <p:sp>
          <p:nvSpPr>
            <p:cNvPr id="1007658" name="Oval 42"/>
            <p:cNvSpPr>
              <a:spLocks noChangeArrowheads="1"/>
            </p:cNvSpPr>
            <p:nvPr/>
          </p:nvSpPr>
          <p:spPr bwMode="auto">
            <a:xfrm>
              <a:off x="1664" y="1693"/>
              <a:ext cx="1200" cy="659"/>
            </a:xfrm>
            <a:prstGeom prst="ellipse">
              <a:avLst/>
            </a:prstGeom>
            <a:solidFill>
              <a:srgbClr val="000000"/>
            </a:solidFill>
            <a:ln w="9525">
              <a:noFill/>
              <a:round/>
              <a:headEnd/>
              <a:tailEnd/>
            </a:ln>
          </p:spPr>
          <p:txBody>
            <a:bodyPr/>
            <a:lstStyle/>
            <a:p>
              <a:endParaRPr lang="zh-CN" altLang="en-US"/>
            </a:p>
          </p:txBody>
        </p:sp>
        <p:sp>
          <p:nvSpPr>
            <p:cNvPr id="1007659" name="Oval 43"/>
            <p:cNvSpPr>
              <a:spLocks noChangeArrowheads="1"/>
            </p:cNvSpPr>
            <p:nvPr/>
          </p:nvSpPr>
          <p:spPr bwMode="auto">
            <a:xfrm>
              <a:off x="2445" y="988"/>
              <a:ext cx="751" cy="486"/>
            </a:xfrm>
            <a:prstGeom prst="ellipse">
              <a:avLst/>
            </a:prstGeom>
            <a:solidFill>
              <a:srgbClr val="000000"/>
            </a:solidFill>
            <a:ln w="9525">
              <a:noFill/>
              <a:round/>
              <a:headEnd/>
              <a:tailEnd/>
            </a:ln>
          </p:spPr>
          <p:txBody>
            <a:bodyPr/>
            <a:lstStyle/>
            <a:p>
              <a:endParaRPr lang="zh-CN" altLang="en-US"/>
            </a:p>
          </p:txBody>
        </p:sp>
        <p:sp>
          <p:nvSpPr>
            <p:cNvPr id="1007660" name="Oval 44"/>
            <p:cNvSpPr>
              <a:spLocks noChangeArrowheads="1"/>
            </p:cNvSpPr>
            <p:nvPr/>
          </p:nvSpPr>
          <p:spPr bwMode="auto">
            <a:xfrm>
              <a:off x="2560" y="1317"/>
              <a:ext cx="752" cy="486"/>
            </a:xfrm>
            <a:prstGeom prst="ellipse">
              <a:avLst/>
            </a:prstGeom>
            <a:solidFill>
              <a:srgbClr val="000000"/>
            </a:solidFill>
            <a:ln w="9525">
              <a:noFill/>
              <a:round/>
              <a:headEnd/>
              <a:tailEnd/>
            </a:ln>
          </p:spPr>
          <p:txBody>
            <a:bodyPr/>
            <a:lstStyle/>
            <a:p>
              <a:endParaRPr lang="zh-CN" altLang="en-US"/>
            </a:p>
          </p:txBody>
        </p:sp>
        <p:sp>
          <p:nvSpPr>
            <p:cNvPr id="1007661" name="Oval 45"/>
            <p:cNvSpPr>
              <a:spLocks noChangeArrowheads="1"/>
            </p:cNvSpPr>
            <p:nvPr/>
          </p:nvSpPr>
          <p:spPr bwMode="auto">
            <a:xfrm>
              <a:off x="2488" y="1427"/>
              <a:ext cx="752" cy="815"/>
            </a:xfrm>
            <a:prstGeom prst="ellipse">
              <a:avLst/>
            </a:prstGeom>
            <a:solidFill>
              <a:srgbClr val="000000"/>
            </a:solidFill>
            <a:ln w="9525">
              <a:noFill/>
              <a:round/>
              <a:headEnd/>
              <a:tailEnd/>
            </a:ln>
          </p:spPr>
          <p:txBody>
            <a:bodyPr/>
            <a:lstStyle/>
            <a:p>
              <a:endParaRPr lang="zh-CN" altLang="en-US"/>
            </a:p>
          </p:txBody>
        </p:sp>
        <p:sp>
          <p:nvSpPr>
            <p:cNvPr id="1007662" name="Oval 46"/>
            <p:cNvSpPr>
              <a:spLocks noChangeArrowheads="1"/>
            </p:cNvSpPr>
            <p:nvPr/>
          </p:nvSpPr>
          <p:spPr bwMode="auto">
            <a:xfrm>
              <a:off x="1360" y="1176"/>
              <a:ext cx="1547" cy="815"/>
            </a:xfrm>
            <a:prstGeom prst="ellipse">
              <a:avLst/>
            </a:prstGeom>
            <a:solidFill>
              <a:srgbClr val="000000"/>
            </a:solidFill>
            <a:ln w="9525">
              <a:noFill/>
              <a:round/>
              <a:headEnd/>
              <a:tailEnd/>
            </a:ln>
          </p:spPr>
          <p:txBody>
            <a:bodyPr/>
            <a:lstStyle/>
            <a:p>
              <a:endParaRPr lang="zh-CN" altLang="en-US"/>
            </a:p>
          </p:txBody>
        </p:sp>
        <p:grpSp>
          <p:nvGrpSpPr>
            <p:cNvPr id="1007663" name="Group 47"/>
            <p:cNvGrpSpPr>
              <a:grpSpLocks/>
            </p:cNvGrpSpPr>
            <p:nvPr/>
          </p:nvGrpSpPr>
          <p:grpSpPr bwMode="auto">
            <a:xfrm>
              <a:off x="912" y="768"/>
              <a:ext cx="2386" cy="1553"/>
              <a:chOff x="912" y="768"/>
              <a:chExt cx="2386" cy="1553"/>
            </a:xfrm>
          </p:grpSpPr>
          <p:sp>
            <p:nvSpPr>
              <p:cNvPr id="1007664" name="Oval 48"/>
              <p:cNvSpPr>
                <a:spLocks noChangeArrowheads="1"/>
              </p:cNvSpPr>
              <p:nvPr/>
            </p:nvSpPr>
            <p:spPr bwMode="auto">
              <a:xfrm>
                <a:off x="1736" y="768"/>
                <a:ext cx="1027" cy="627"/>
              </a:xfrm>
              <a:prstGeom prst="ellipse">
                <a:avLst/>
              </a:prstGeom>
              <a:solidFill>
                <a:srgbClr val="EAEAEA"/>
              </a:solidFill>
              <a:ln w="9525">
                <a:noFill/>
                <a:round/>
                <a:headEnd/>
                <a:tailEnd/>
              </a:ln>
            </p:spPr>
            <p:txBody>
              <a:bodyPr/>
              <a:lstStyle/>
              <a:p>
                <a:endParaRPr lang="zh-CN" altLang="en-US"/>
              </a:p>
            </p:txBody>
          </p:sp>
          <p:sp>
            <p:nvSpPr>
              <p:cNvPr id="1007665" name="Oval 49"/>
              <p:cNvSpPr>
                <a:spLocks noChangeArrowheads="1"/>
              </p:cNvSpPr>
              <p:nvPr/>
            </p:nvSpPr>
            <p:spPr bwMode="auto">
              <a:xfrm>
                <a:off x="1158" y="941"/>
                <a:ext cx="781" cy="627"/>
              </a:xfrm>
              <a:prstGeom prst="ellipse">
                <a:avLst/>
              </a:prstGeom>
              <a:solidFill>
                <a:srgbClr val="EAEAEA"/>
              </a:solidFill>
              <a:ln w="9525">
                <a:noFill/>
                <a:round/>
                <a:headEnd/>
                <a:tailEnd/>
              </a:ln>
            </p:spPr>
            <p:txBody>
              <a:bodyPr/>
              <a:lstStyle/>
              <a:p>
                <a:endParaRPr lang="zh-CN" altLang="en-US"/>
              </a:p>
            </p:txBody>
          </p:sp>
          <p:sp>
            <p:nvSpPr>
              <p:cNvPr id="1007666" name="Oval 50"/>
              <p:cNvSpPr>
                <a:spLocks noChangeArrowheads="1"/>
              </p:cNvSpPr>
              <p:nvPr/>
            </p:nvSpPr>
            <p:spPr bwMode="auto">
              <a:xfrm>
                <a:off x="912" y="1333"/>
                <a:ext cx="520" cy="501"/>
              </a:xfrm>
              <a:prstGeom prst="ellipse">
                <a:avLst/>
              </a:prstGeom>
              <a:solidFill>
                <a:srgbClr val="EAEAEA"/>
              </a:solidFill>
              <a:ln w="9525">
                <a:noFill/>
                <a:round/>
                <a:headEnd/>
                <a:tailEnd/>
              </a:ln>
            </p:spPr>
            <p:txBody>
              <a:bodyPr/>
              <a:lstStyle/>
              <a:p>
                <a:endParaRPr lang="zh-CN" altLang="en-US"/>
              </a:p>
            </p:txBody>
          </p:sp>
          <p:sp>
            <p:nvSpPr>
              <p:cNvPr id="1007667" name="Oval 51"/>
              <p:cNvSpPr>
                <a:spLocks noChangeArrowheads="1"/>
              </p:cNvSpPr>
              <p:nvPr/>
            </p:nvSpPr>
            <p:spPr bwMode="auto">
              <a:xfrm>
                <a:off x="1071" y="1568"/>
                <a:ext cx="795" cy="549"/>
              </a:xfrm>
              <a:prstGeom prst="ellipse">
                <a:avLst/>
              </a:prstGeom>
              <a:solidFill>
                <a:srgbClr val="EAEAEA"/>
              </a:solidFill>
              <a:ln w="9525">
                <a:noFill/>
                <a:round/>
                <a:headEnd/>
                <a:tailEnd/>
              </a:ln>
            </p:spPr>
            <p:txBody>
              <a:bodyPr/>
              <a:lstStyle/>
              <a:p>
                <a:endParaRPr lang="zh-CN" altLang="en-US"/>
              </a:p>
            </p:txBody>
          </p:sp>
          <p:sp>
            <p:nvSpPr>
              <p:cNvPr id="1007668" name="Oval 52"/>
              <p:cNvSpPr>
                <a:spLocks noChangeArrowheads="1"/>
              </p:cNvSpPr>
              <p:nvPr/>
            </p:nvSpPr>
            <p:spPr bwMode="auto">
              <a:xfrm>
                <a:off x="1649" y="1662"/>
                <a:ext cx="1200" cy="659"/>
              </a:xfrm>
              <a:prstGeom prst="ellipse">
                <a:avLst/>
              </a:prstGeom>
              <a:solidFill>
                <a:srgbClr val="EAEAEA"/>
              </a:solidFill>
              <a:ln w="9525">
                <a:noFill/>
                <a:round/>
                <a:headEnd/>
                <a:tailEnd/>
              </a:ln>
            </p:spPr>
            <p:txBody>
              <a:bodyPr/>
              <a:lstStyle/>
              <a:p>
                <a:endParaRPr lang="zh-CN" altLang="en-US"/>
              </a:p>
            </p:txBody>
          </p:sp>
          <p:sp>
            <p:nvSpPr>
              <p:cNvPr id="1007669" name="Oval 53"/>
              <p:cNvSpPr>
                <a:spLocks noChangeArrowheads="1"/>
              </p:cNvSpPr>
              <p:nvPr/>
            </p:nvSpPr>
            <p:spPr bwMode="auto">
              <a:xfrm>
                <a:off x="2430" y="956"/>
                <a:ext cx="752" cy="486"/>
              </a:xfrm>
              <a:prstGeom prst="ellipse">
                <a:avLst/>
              </a:prstGeom>
              <a:solidFill>
                <a:srgbClr val="EAEAEA"/>
              </a:solidFill>
              <a:ln w="9525">
                <a:noFill/>
                <a:round/>
                <a:headEnd/>
                <a:tailEnd/>
              </a:ln>
            </p:spPr>
            <p:txBody>
              <a:bodyPr/>
              <a:lstStyle/>
              <a:p>
                <a:endParaRPr lang="zh-CN" altLang="en-US"/>
              </a:p>
            </p:txBody>
          </p:sp>
          <p:sp>
            <p:nvSpPr>
              <p:cNvPr id="1007670" name="Oval 54"/>
              <p:cNvSpPr>
                <a:spLocks noChangeArrowheads="1"/>
              </p:cNvSpPr>
              <p:nvPr/>
            </p:nvSpPr>
            <p:spPr bwMode="auto">
              <a:xfrm>
                <a:off x="2546" y="1286"/>
                <a:ext cx="752" cy="486"/>
              </a:xfrm>
              <a:prstGeom prst="ellipse">
                <a:avLst/>
              </a:prstGeom>
              <a:solidFill>
                <a:srgbClr val="EAEAEA"/>
              </a:solidFill>
              <a:ln w="9525">
                <a:noFill/>
                <a:round/>
                <a:headEnd/>
                <a:tailEnd/>
              </a:ln>
            </p:spPr>
            <p:txBody>
              <a:bodyPr/>
              <a:lstStyle/>
              <a:p>
                <a:endParaRPr lang="zh-CN" altLang="en-US"/>
              </a:p>
            </p:txBody>
          </p:sp>
          <p:sp>
            <p:nvSpPr>
              <p:cNvPr id="1007671" name="Oval 55"/>
              <p:cNvSpPr>
                <a:spLocks noChangeArrowheads="1"/>
              </p:cNvSpPr>
              <p:nvPr/>
            </p:nvSpPr>
            <p:spPr bwMode="auto">
              <a:xfrm>
                <a:off x="2473" y="1395"/>
                <a:ext cx="752" cy="816"/>
              </a:xfrm>
              <a:prstGeom prst="ellipse">
                <a:avLst/>
              </a:prstGeom>
              <a:solidFill>
                <a:srgbClr val="EAEAEA"/>
              </a:solidFill>
              <a:ln w="9525">
                <a:noFill/>
                <a:round/>
                <a:headEnd/>
                <a:tailEnd/>
              </a:ln>
            </p:spPr>
            <p:txBody>
              <a:bodyPr/>
              <a:lstStyle/>
              <a:p>
                <a:endParaRPr lang="zh-CN" altLang="en-US"/>
              </a:p>
            </p:txBody>
          </p:sp>
          <p:sp>
            <p:nvSpPr>
              <p:cNvPr id="1007672" name="Oval 56"/>
              <p:cNvSpPr>
                <a:spLocks noChangeArrowheads="1"/>
              </p:cNvSpPr>
              <p:nvPr/>
            </p:nvSpPr>
            <p:spPr bwMode="auto">
              <a:xfrm>
                <a:off x="1346" y="1144"/>
                <a:ext cx="1547" cy="816"/>
              </a:xfrm>
              <a:prstGeom prst="ellipse">
                <a:avLst/>
              </a:prstGeom>
              <a:solidFill>
                <a:srgbClr val="EAEAEA"/>
              </a:solidFill>
              <a:ln w="9525">
                <a:noFill/>
                <a:round/>
                <a:headEnd/>
                <a:tailEnd/>
              </a:ln>
            </p:spPr>
            <p:txBody>
              <a:bodyPr/>
              <a:lstStyle/>
              <a:p>
                <a:endParaRPr lang="zh-CN" altLang="en-US"/>
              </a:p>
            </p:txBody>
          </p:sp>
        </p:grpSp>
      </p:grpSp>
      <p:sp>
        <p:nvSpPr>
          <p:cNvPr id="1007673" name="Text Box 57"/>
          <p:cNvSpPr txBox="1">
            <a:spLocks noChangeArrowheads="1"/>
          </p:cNvSpPr>
          <p:nvPr/>
        </p:nvSpPr>
        <p:spPr bwMode="auto">
          <a:xfrm>
            <a:off x="5083175" y="4021138"/>
            <a:ext cx="2141538" cy="831850"/>
          </a:xfrm>
          <a:prstGeom prst="rect">
            <a:avLst/>
          </a:prstGeom>
          <a:solidFill>
            <a:srgbClr val="FFFFCC"/>
          </a:solidFill>
          <a:ln w="9525">
            <a:solidFill>
              <a:schemeClr val="folHlink"/>
            </a:solidFill>
            <a:miter lim="800000"/>
            <a:headEnd/>
            <a:tailEnd/>
          </a:ln>
          <a:effectLst>
            <a:outerShdw dist="45791" dir="3378596" algn="ctr" rotWithShape="0">
              <a:schemeClr val="bg2"/>
            </a:outerShdw>
          </a:effectLst>
        </p:spPr>
        <p:txBody>
          <a:bodyPr wrap="none">
            <a:spAutoFit/>
          </a:bodyPr>
          <a:lstStyle/>
          <a:p>
            <a:pPr algn="ctr"/>
            <a:r>
              <a:rPr lang="zh-CN" altLang="en-US" sz="2400">
                <a:solidFill>
                  <a:schemeClr val="hlink"/>
                </a:solidFill>
                <a:latin typeface="Arial" charset="0"/>
              </a:rPr>
              <a:t>多播组</a:t>
            </a:r>
          </a:p>
          <a:p>
            <a:pPr algn="ctr"/>
            <a:r>
              <a:rPr lang="en-US" altLang="zh-CN" sz="2400">
                <a:solidFill>
                  <a:schemeClr val="hlink"/>
                </a:solidFill>
                <a:latin typeface="Arial" charset="0"/>
              </a:rPr>
              <a:t>226.15.37.123</a:t>
            </a:r>
          </a:p>
        </p:txBody>
      </p:sp>
      <p:sp>
        <p:nvSpPr>
          <p:cNvPr id="1007674" name="Freeform 58"/>
          <p:cNvSpPr>
            <a:spLocks/>
          </p:cNvSpPr>
          <p:nvPr/>
        </p:nvSpPr>
        <p:spPr bwMode="auto">
          <a:xfrm>
            <a:off x="2479675" y="3754438"/>
            <a:ext cx="1123950" cy="608012"/>
          </a:xfrm>
          <a:custGeom>
            <a:avLst/>
            <a:gdLst/>
            <a:ahLst/>
            <a:cxnLst>
              <a:cxn ang="0">
                <a:pos x="0" y="6"/>
              </a:cxn>
              <a:cxn ang="0">
                <a:pos x="182" y="6"/>
              </a:cxn>
              <a:cxn ang="0">
                <a:pos x="269" y="44"/>
              </a:cxn>
              <a:cxn ang="0">
                <a:pos x="284" y="206"/>
              </a:cxn>
              <a:cxn ang="0">
                <a:pos x="413" y="278"/>
              </a:cxn>
              <a:cxn ang="0">
                <a:pos x="782" y="284"/>
              </a:cxn>
              <a:cxn ang="0">
                <a:pos x="872" y="281"/>
              </a:cxn>
            </a:cxnLst>
            <a:rect l="0" t="0" r="r" b="b"/>
            <a:pathLst>
              <a:path w="872" h="291">
                <a:moveTo>
                  <a:pt x="0" y="6"/>
                </a:moveTo>
                <a:cubicBezTo>
                  <a:pt x="68" y="6"/>
                  <a:pt x="137" y="0"/>
                  <a:pt x="182" y="6"/>
                </a:cubicBezTo>
                <a:cubicBezTo>
                  <a:pt x="227" y="12"/>
                  <a:pt x="252" y="11"/>
                  <a:pt x="269" y="44"/>
                </a:cubicBezTo>
                <a:cubicBezTo>
                  <a:pt x="286" y="77"/>
                  <a:pt x="260" y="167"/>
                  <a:pt x="284" y="206"/>
                </a:cubicBezTo>
                <a:cubicBezTo>
                  <a:pt x="308" y="245"/>
                  <a:pt x="330" y="265"/>
                  <a:pt x="413" y="278"/>
                </a:cubicBezTo>
                <a:cubicBezTo>
                  <a:pt x="496" y="291"/>
                  <a:pt x="706" y="284"/>
                  <a:pt x="782" y="284"/>
                </a:cubicBezTo>
                <a:cubicBezTo>
                  <a:pt x="858" y="284"/>
                  <a:pt x="853" y="282"/>
                  <a:pt x="872" y="281"/>
                </a:cubicBezTo>
              </a:path>
            </a:pathLst>
          </a:custGeom>
          <a:noFill/>
          <a:ln w="57150" cmpd="sng">
            <a:solidFill>
              <a:schemeClr val="hlink"/>
            </a:solidFill>
            <a:round/>
            <a:headEnd type="triangle" w="med" len="lg"/>
            <a:tailEnd type="triangle" w="med" len="lg"/>
          </a:ln>
          <a:effectLst/>
        </p:spPr>
        <p:txBody>
          <a:bodyPr/>
          <a:lstStyle/>
          <a:p>
            <a:endParaRPr lang="zh-CN" altLang="en-US"/>
          </a:p>
        </p:txBody>
      </p:sp>
      <p:sp>
        <p:nvSpPr>
          <p:cNvPr id="1007675" name="Freeform 59"/>
          <p:cNvSpPr>
            <a:spLocks/>
          </p:cNvSpPr>
          <p:nvPr/>
        </p:nvSpPr>
        <p:spPr bwMode="auto">
          <a:xfrm>
            <a:off x="6197600" y="2519363"/>
            <a:ext cx="730250" cy="963612"/>
          </a:xfrm>
          <a:custGeom>
            <a:avLst/>
            <a:gdLst/>
            <a:ahLst/>
            <a:cxnLst>
              <a:cxn ang="0">
                <a:pos x="384" y="0"/>
              </a:cxn>
              <a:cxn ang="0">
                <a:pos x="374" y="229"/>
              </a:cxn>
              <a:cxn ang="0">
                <a:pos x="324" y="259"/>
              </a:cxn>
              <a:cxn ang="0">
                <a:pos x="112" y="264"/>
              </a:cxn>
              <a:cxn ang="0">
                <a:pos x="17" y="307"/>
              </a:cxn>
              <a:cxn ang="0">
                <a:pos x="13" y="461"/>
              </a:cxn>
            </a:cxnLst>
            <a:rect l="0" t="0" r="r" b="b"/>
            <a:pathLst>
              <a:path w="384" h="461">
                <a:moveTo>
                  <a:pt x="384" y="0"/>
                </a:moveTo>
                <a:cubicBezTo>
                  <a:pt x="382" y="35"/>
                  <a:pt x="384" y="186"/>
                  <a:pt x="374" y="229"/>
                </a:cubicBezTo>
                <a:cubicBezTo>
                  <a:pt x="364" y="272"/>
                  <a:pt x="368" y="253"/>
                  <a:pt x="324" y="259"/>
                </a:cubicBezTo>
                <a:cubicBezTo>
                  <a:pt x="281" y="264"/>
                  <a:pt x="163" y="256"/>
                  <a:pt x="112" y="264"/>
                </a:cubicBezTo>
                <a:cubicBezTo>
                  <a:pt x="60" y="272"/>
                  <a:pt x="34" y="274"/>
                  <a:pt x="17" y="307"/>
                </a:cubicBezTo>
                <a:cubicBezTo>
                  <a:pt x="0" y="340"/>
                  <a:pt x="14" y="435"/>
                  <a:pt x="13" y="461"/>
                </a:cubicBezTo>
              </a:path>
            </a:pathLst>
          </a:custGeom>
          <a:noFill/>
          <a:ln w="57150" cmpd="sng">
            <a:solidFill>
              <a:schemeClr val="hlink"/>
            </a:solidFill>
            <a:round/>
            <a:headEnd type="triangle" w="med" len="lg"/>
            <a:tailEnd type="triangle" w="med" len="lg"/>
          </a:ln>
          <a:effectLst/>
        </p:spPr>
        <p:txBody>
          <a:bodyPr/>
          <a:lstStyle/>
          <a:p>
            <a:endParaRPr lang="zh-CN" altLang="en-US"/>
          </a:p>
        </p:txBody>
      </p:sp>
      <p:sp>
        <p:nvSpPr>
          <p:cNvPr id="1007676" name="Freeform 60"/>
          <p:cNvSpPr>
            <a:spLocks/>
          </p:cNvSpPr>
          <p:nvPr/>
        </p:nvSpPr>
        <p:spPr bwMode="auto">
          <a:xfrm>
            <a:off x="8701089" y="4810126"/>
            <a:ext cx="1443037" cy="563563"/>
          </a:xfrm>
          <a:custGeom>
            <a:avLst/>
            <a:gdLst/>
            <a:ahLst/>
            <a:cxnLst>
              <a:cxn ang="0">
                <a:pos x="757" y="269"/>
              </a:cxn>
              <a:cxn ang="0">
                <a:pos x="435" y="265"/>
              </a:cxn>
              <a:cxn ang="0">
                <a:pos x="378" y="238"/>
              </a:cxn>
              <a:cxn ang="0">
                <a:pos x="372" y="169"/>
              </a:cxn>
              <a:cxn ang="0">
                <a:pos x="372" y="85"/>
              </a:cxn>
              <a:cxn ang="0">
                <a:pos x="359" y="13"/>
              </a:cxn>
              <a:cxn ang="0">
                <a:pos x="252" y="5"/>
              </a:cxn>
              <a:cxn ang="0">
                <a:pos x="0" y="6"/>
              </a:cxn>
            </a:cxnLst>
            <a:rect l="0" t="0" r="r" b="b"/>
            <a:pathLst>
              <a:path w="757" h="270">
                <a:moveTo>
                  <a:pt x="757" y="269"/>
                </a:moveTo>
                <a:cubicBezTo>
                  <a:pt x="703" y="268"/>
                  <a:pt x="498" y="270"/>
                  <a:pt x="435" y="265"/>
                </a:cubicBezTo>
                <a:cubicBezTo>
                  <a:pt x="372" y="260"/>
                  <a:pt x="388" y="254"/>
                  <a:pt x="378" y="238"/>
                </a:cubicBezTo>
                <a:cubicBezTo>
                  <a:pt x="368" y="222"/>
                  <a:pt x="373" y="194"/>
                  <a:pt x="372" y="169"/>
                </a:cubicBezTo>
                <a:cubicBezTo>
                  <a:pt x="371" y="144"/>
                  <a:pt x="374" y="111"/>
                  <a:pt x="372" y="85"/>
                </a:cubicBezTo>
                <a:cubicBezTo>
                  <a:pt x="370" y="59"/>
                  <a:pt x="380" y="27"/>
                  <a:pt x="359" y="13"/>
                </a:cubicBezTo>
                <a:cubicBezTo>
                  <a:pt x="339" y="0"/>
                  <a:pt x="311" y="6"/>
                  <a:pt x="252" y="5"/>
                </a:cubicBezTo>
                <a:cubicBezTo>
                  <a:pt x="192" y="4"/>
                  <a:pt x="52" y="6"/>
                  <a:pt x="0" y="6"/>
                </a:cubicBezTo>
              </a:path>
            </a:pathLst>
          </a:custGeom>
          <a:noFill/>
          <a:ln w="57150" cmpd="sng">
            <a:solidFill>
              <a:schemeClr val="hlink"/>
            </a:solidFill>
            <a:round/>
            <a:headEnd type="triangle" w="med" len="lg"/>
            <a:tailEnd type="triangle" w="med" len="lg"/>
          </a:ln>
          <a:effectLst/>
        </p:spPr>
        <p:txBody>
          <a:bodyPr/>
          <a:lstStyle/>
          <a:p>
            <a:endParaRPr lang="zh-CN" altLang="en-US"/>
          </a:p>
        </p:txBody>
      </p:sp>
      <p:sp>
        <p:nvSpPr>
          <p:cNvPr id="1007677" name="Freeform 61"/>
          <p:cNvSpPr>
            <a:spLocks/>
          </p:cNvSpPr>
          <p:nvPr/>
        </p:nvSpPr>
        <p:spPr bwMode="auto">
          <a:xfrm>
            <a:off x="8615363" y="4024313"/>
            <a:ext cx="1308100" cy="444500"/>
          </a:xfrm>
          <a:custGeom>
            <a:avLst/>
            <a:gdLst/>
            <a:ahLst/>
            <a:cxnLst>
              <a:cxn ang="0">
                <a:pos x="686" y="8"/>
              </a:cxn>
              <a:cxn ang="0">
                <a:pos x="462" y="8"/>
              </a:cxn>
              <a:cxn ang="0">
                <a:pos x="399" y="26"/>
              </a:cxn>
              <a:cxn ang="0">
                <a:pos x="388" y="167"/>
              </a:cxn>
              <a:cxn ang="0">
                <a:pos x="327" y="206"/>
              </a:cxn>
              <a:cxn ang="0">
                <a:pos x="0" y="211"/>
              </a:cxn>
            </a:cxnLst>
            <a:rect l="0" t="0" r="r" b="b"/>
            <a:pathLst>
              <a:path w="686" h="213">
                <a:moveTo>
                  <a:pt x="686" y="8"/>
                </a:moveTo>
                <a:cubicBezTo>
                  <a:pt x="650" y="8"/>
                  <a:pt x="510" y="5"/>
                  <a:pt x="462" y="8"/>
                </a:cubicBezTo>
                <a:cubicBezTo>
                  <a:pt x="414" y="11"/>
                  <a:pt x="411" y="0"/>
                  <a:pt x="399" y="26"/>
                </a:cubicBezTo>
                <a:cubicBezTo>
                  <a:pt x="387" y="52"/>
                  <a:pt x="400" y="137"/>
                  <a:pt x="388" y="167"/>
                </a:cubicBezTo>
                <a:cubicBezTo>
                  <a:pt x="376" y="197"/>
                  <a:pt x="392" y="199"/>
                  <a:pt x="327" y="206"/>
                </a:cubicBezTo>
                <a:cubicBezTo>
                  <a:pt x="263" y="213"/>
                  <a:pt x="68" y="210"/>
                  <a:pt x="0" y="211"/>
                </a:cubicBezTo>
              </a:path>
            </a:pathLst>
          </a:custGeom>
          <a:noFill/>
          <a:ln w="57150" cmpd="sng">
            <a:solidFill>
              <a:schemeClr val="hlink"/>
            </a:solidFill>
            <a:round/>
            <a:headEnd type="triangle" w="med" len="lg"/>
            <a:tailEnd type="triangle" w="med" len="lg"/>
          </a:ln>
          <a:effectLst/>
        </p:spPr>
        <p:txBody>
          <a:bodyPr/>
          <a:lstStyle/>
          <a:p>
            <a:endParaRPr lang="zh-CN" altLang="en-US"/>
          </a:p>
        </p:txBody>
      </p:sp>
      <p:sp>
        <p:nvSpPr>
          <p:cNvPr id="1007678" name="Text Box 62"/>
          <p:cNvSpPr txBox="1">
            <a:spLocks noChangeArrowheads="1"/>
          </p:cNvSpPr>
          <p:nvPr/>
        </p:nvSpPr>
        <p:spPr bwMode="auto">
          <a:xfrm>
            <a:off x="2855914" y="3762375"/>
            <a:ext cx="962025" cy="457200"/>
          </a:xfrm>
          <a:prstGeom prst="rect">
            <a:avLst/>
          </a:prstGeom>
          <a:noFill/>
          <a:ln w="9525">
            <a:noFill/>
            <a:miter lim="800000"/>
            <a:headEnd/>
            <a:tailEnd/>
          </a:ln>
          <a:effectLst/>
        </p:spPr>
        <p:txBody>
          <a:bodyPr wrap="none">
            <a:spAutoFit/>
          </a:bodyPr>
          <a:lstStyle/>
          <a:p>
            <a:r>
              <a:rPr lang="en-US" altLang="zh-CN" sz="2400">
                <a:solidFill>
                  <a:schemeClr val="hlink"/>
                </a:solidFill>
                <a:latin typeface="Arial" charset="0"/>
              </a:rPr>
              <a:t>IGMP</a:t>
            </a:r>
          </a:p>
        </p:txBody>
      </p:sp>
      <p:sp>
        <p:nvSpPr>
          <p:cNvPr id="1007679" name="Text Box 63"/>
          <p:cNvSpPr txBox="1">
            <a:spLocks noChangeArrowheads="1"/>
          </p:cNvSpPr>
          <p:nvPr/>
        </p:nvSpPr>
        <p:spPr bwMode="auto">
          <a:xfrm>
            <a:off x="8401051" y="3979863"/>
            <a:ext cx="962025" cy="457200"/>
          </a:xfrm>
          <a:prstGeom prst="rect">
            <a:avLst/>
          </a:prstGeom>
          <a:noFill/>
          <a:ln w="9525">
            <a:noFill/>
            <a:miter lim="800000"/>
            <a:headEnd/>
            <a:tailEnd/>
          </a:ln>
          <a:effectLst/>
        </p:spPr>
        <p:txBody>
          <a:bodyPr wrap="none">
            <a:spAutoFit/>
          </a:bodyPr>
          <a:lstStyle/>
          <a:p>
            <a:r>
              <a:rPr lang="en-US" altLang="zh-CN" sz="2400">
                <a:solidFill>
                  <a:schemeClr val="hlink"/>
                </a:solidFill>
                <a:latin typeface="Arial" charset="0"/>
              </a:rPr>
              <a:t>IGMP</a:t>
            </a:r>
          </a:p>
        </p:txBody>
      </p:sp>
      <p:sp>
        <p:nvSpPr>
          <p:cNvPr id="1007680" name="Text Box 64"/>
          <p:cNvSpPr txBox="1">
            <a:spLocks noChangeArrowheads="1"/>
          </p:cNvSpPr>
          <p:nvPr/>
        </p:nvSpPr>
        <p:spPr bwMode="auto">
          <a:xfrm>
            <a:off x="6283326" y="3116264"/>
            <a:ext cx="970137" cy="461665"/>
          </a:xfrm>
          <a:prstGeom prst="rect">
            <a:avLst/>
          </a:prstGeom>
          <a:noFill/>
          <a:ln w="9525">
            <a:noFill/>
            <a:miter lim="800000"/>
            <a:headEnd/>
            <a:tailEnd/>
          </a:ln>
          <a:effectLst/>
        </p:spPr>
        <p:txBody>
          <a:bodyPr wrap="none">
            <a:spAutoFit/>
          </a:bodyPr>
          <a:lstStyle/>
          <a:p>
            <a:r>
              <a:rPr lang="en-US" altLang="zh-CN" sz="2400">
                <a:solidFill>
                  <a:schemeClr val="hlink"/>
                </a:solidFill>
                <a:latin typeface="Arial" charset="0"/>
              </a:rPr>
              <a:t>IGMP</a:t>
            </a:r>
          </a:p>
        </p:txBody>
      </p:sp>
      <p:sp>
        <p:nvSpPr>
          <p:cNvPr id="1007681" name="Text Box 65"/>
          <p:cNvSpPr txBox="1">
            <a:spLocks noChangeArrowheads="1"/>
          </p:cNvSpPr>
          <p:nvPr/>
        </p:nvSpPr>
        <p:spPr bwMode="auto">
          <a:xfrm>
            <a:off x="8447089" y="4843463"/>
            <a:ext cx="962025" cy="457200"/>
          </a:xfrm>
          <a:prstGeom prst="rect">
            <a:avLst/>
          </a:prstGeom>
          <a:noFill/>
          <a:ln w="9525">
            <a:noFill/>
            <a:miter lim="800000"/>
            <a:headEnd/>
            <a:tailEnd/>
          </a:ln>
          <a:effectLst/>
        </p:spPr>
        <p:txBody>
          <a:bodyPr wrap="none">
            <a:spAutoFit/>
          </a:bodyPr>
          <a:lstStyle/>
          <a:p>
            <a:r>
              <a:rPr lang="en-US" altLang="zh-CN" sz="2400">
                <a:solidFill>
                  <a:schemeClr val="hlink"/>
                </a:solidFill>
                <a:latin typeface="Arial" charset="0"/>
              </a:rPr>
              <a:t>IGMP</a:t>
            </a:r>
          </a:p>
        </p:txBody>
      </p:sp>
      <p:sp>
        <p:nvSpPr>
          <p:cNvPr id="1007682" name="Text Box 66"/>
          <p:cNvSpPr txBox="1">
            <a:spLocks noChangeArrowheads="1"/>
          </p:cNvSpPr>
          <p:nvPr/>
        </p:nvSpPr>
        <p:spPr bwMode="auto">
          <a:xfrm>
            <a:off x="5362576" y="3259138"/>
            <a:ext cx="517525" cy="457200"/>
          </a:xfrm>
          <a:prstGeom prst="rect">
            <a:avLst/>
          </a:prstGeom>
          <a:noFill/>
          <a:ln w="9525">
            <a:noFill/>
            <a:miter lim="800000"/>
            <a:headEnd/>
            <a:tailEnd/>
          </a:ln>
          <a:effectLst/>
        </p:spPr>
        <p:txBody>
          <a:bodyPr wrap="none">
            <a:spAutoFit/>
          </a:bodyPr>
          <a:lstStyle/>
          <a:p>
            <a:r>
              <a:rPr lang="en-US" altLang="zh-CN" sz="2400">
                <a:solidFill>
                  <a:schemeClr val="folHlink"/>
                </a:solidFill>
                <a:latin typeface="Arial" charset="0"/>
              </a:rPr>
              <a:t>R</a:t>
            </a:r>
            <a:r>
              <a:rPr lang="en-US" altLang="zh-CN" sz="2400" baseline="-25000">
                <a:solidFill>
                  <a:schemeClr val="folHlink"/>
                </a:solidFill>
                <a:latin typeface="Arial" charset="0"/>
              </a:rPr>
              <a:t>1</a:t>
            </a:r>
          </a:p>
        </p:txBody>
      </p:sp>
      <p:sp>
        <p:nvSpPr>
          <p:cNvPr id="1007683" name="Text Box 67"/>
          <p:cNvSpPr txBox="1">
            <a:spLocks noChangeArrowheads="1"/>
          </p:cNvSpPr>
          <p:nvPr/>
        </p:nvSpPr>
        <p:spPr bwMode="auto">
          <a:xfrm>
            <a:off x="5303839" y="5132388"/>
            <a:ext cx="517525" cy="457200"/>
          </a:xfrm>
          <a:prstGeom prst="rect">
            <a:avLst/>
          </a:prstGeom>
          <a:noFill/>
          <a:ln w="9525">
            <a:noFill/>
            <a:miter lim="800000"/>
            <a:headEnd/>
            <a:tailEnd/>
          </a:ln>
          <a:effectLst/>
        </p:spPr>
        <p:txBody>
          <a:bodyPr wrap="none">
            <a:spAutoFit/>
          </a:bodyPr>
          <a:lstStyle/>
          <a:p>
            <a:r>
              <a:rPr lang="en-US" altLang="zh-CN" sz="2400">
                <a:solidFill>
                  <a:schemeClr val="folHlink"/>
                </a:solidFill>
                <a:latin typeface="Arial" charset="0"/>
              </a:rPr>
              <a:t>R</a:t>
            </a:r>
            <a:r>
              <a:rPr lang="en-US" altLang="zh-CN" sz="2400" baseline="-25000">
                <a:solidFill>
                  <a:schemeClr val="folHlink"/>
                </a:solidFill>
                <a:latin typeface="Arial" charset="0"/>
              </a:rPr>
              <a:t>4</a:t>
            </a:r>
          </a:p>
        </p:txBody>
      </p:sp>
      <p:sp>
        <p:nvSpPr>
          <p:cNvPr id="1007684" name="Text Box 68"/>
          <p:cNvSpPr txBox="1">
            <a:spLocks noChangeArrowheads="1"/>
          </p:cNvSpPr>
          <p:nvPr/>
        </p:nvSpPr>
        <p:spPr bwMode="auto">
          <a:xfrm>
            <a:off x="7896226" y="4124325"/>
            <a:ext cx="517525" cy="457200"/>
          </a:xfrm>
          <a:prstGeom prst="rect">
            <a:avLst/>
          </a:prstGeom>
          <a:noFill/>
          <a:ln w="9525">
            <a:noFill/>
            <a:miter lim="800000"/>
            <a:headEnd/>
            <a:tailEnd/>
          </a:ln>
          <a:effectLst/>
        </p:spPr>
        <p:txBody>
          <a:bodyPr wrap="none">
            <a:spAutoFit/>
          </a:bodyPr>
          <a:lstStyle/>
          <a:p>
            <a:r>
              <a:rPr lang="en-US" altLang="zh-CN" sz="2400">
                <a:solidFill>
                  <a:schemeClr val="folHlink"/>
                </a:solidFill>
                <a:latin typeface="Arial" charset="0"/>
              </a:rPr>
              <a:t>R</a:t>
            </a:r>
            <a:r>
              <a:rPr lang="en-US" altLang="zh-CN" sz="2400" baseline="-25000">
                <a:solidFill>
                  <a:schemeClr val="folHlink"/>
                </a:solidFill>
                <a:latin typeface="Arial" charset="0"/>
              </a:rPr>
              <a:t>3</a:t>
            </a:r>
          </a:p>
        </p:txBody>
      </p:sp>
      <p:sp>
        <p:nvSpPr>
          <p:cNvPr id="1007685" name="Text Box 69"/>
          <p:cNvSpPr txBox="1">
            <a:spLocks noChangeArrowheads="1"/>
          </p:cNvSpPr>
          <p:nvPr/>
        </p:nvSpPr>
        <p:spPr bwMode="auto">
          <a:xfrm>
            <a:off x="3778251" y="4005264"/>
            <a:ext cx="517525" cy="458787"/>
          </a:xfrm>
          <a:prstGeom prst="rect">
            <a:avLst/>
          </a:prstGeom>
          <a:noFill/>
          <a:ln w="9525">
            <a:noFill/>
            <a:miter lim="800000"/>
            <a:headEnd/>
            <a:tailEnd/>
          </a:ln>
          <a:effectLst/>
        </p:spPr>
        <p:txBody>
          <a:bodyPr wrap="none">
            <a:spAutoFit/>
          </a:bodyPr>
          <a:lstStyle/>
          <a:p>
            <a:r>
              <a:rPr lang="en-US" altLang="zh-CN" sz="2400">
                <a:solidFill>
                  <a:schemeClr val="folHlink"/>
                </a:solidFill>
                <a:latin typeface="Arial" charset="0"/>
              </a:rPr>
              <a:t>R</a:t>
            </a:r>
            <a:r>
              <a:rPr lang="en-US" altLang="zh-CN" sz="2400" baseline="-25000">
                <a:solidFill>
                  <a:schemeClr val="folHlink"/>
                </a:solidFill>
                <a:latin typeface="Arial" charset="0"/>
              </a:rPr>
              <a:t>2</a:t>
            </a:r>
          </a:p>
        </p:txBody>
      </p:sp>
      <p:sp>
        <p:nvSpPr>
          <p:cNvPr id="70" name="灯片编号占位符 69"/>
          <p:cNvSpPr>
            <a:spLocks noGrp="1"/>
          </p:cNvSpPr>
          <p:nvPr>
            <p:ph type="sldNum" sz="quarter" idx="12"/>
          </p:nvPr>
        </p:nvSpPr>
        <p:spPr/>
        <p:txBody>
          <a:bodyPr/>
          <a:lstStyle/>
          <a:p>
            <a:fld id="{D3A4A6D3-E7FD-4616-8E66-2F1A332385E9}" type="slidenum">
              <a:rPr lang="en-US" altLang="zh-CN" smtClean="0"/>
              <a:pPr/>
              <a:t>208</a:t>
            </a:fld>
            <a:endParaRPr lang="en-US" altLang="zh-CN"/>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70" name="Rectangle 2"/>
          <p:cNvSpPr>
            <a:spLocks noGrp="1" noChangeArrowheads="1"/>
          </p:cNvSpPr>
          <p:nvPr>
            <p:ph type="title"/>
          </p:nvPr>
        </p:nvSpPr>
        <p:spPr/>
        <p:txBody>
          <a:bodyPr/>
          <a:lstStyle/>
          <a:p>
            <a:pPr algn="ctr"/>
            <a:r>
              <a:rPr lang="en-US" altLang="zh-CN"/>
              <a:t>IGMP </a:t>
            </a:r>
            <a:r>
              <a:rPr lang="zh-CN" altLang="en-US"/>
              <a:t>的</a:t>
            </a:r>
            <a:r>
              <a:rPr lang="zh-CN" altLang="en-US">
                <a:solidFill>
                  <a:schemeClr val="hlink"/>
                </a:solidFill>
              </a:rPr>
              <a:t>本地</a:t>
            </a:r>
            <a:r>
              <a:rPr lang="zh-CN" altLang="en-US"/>
              <a:t>使用范围 </a:t>
            </a:r>
          </a:p>
        </p:txBody>
      </p:sp>
      <p:sp>
        <p:nvSpPr>
          <p:cNvPr id="1005571" name="Rectangle 3"/>
          <p:cNvSpPr>
            <a:spLocks noGrp="1" noChangeArrowheads="1"/>
          </p:cNvSpPr>
          <p:nvPr>
            <p:ph type="body" idx="1"/>
          </p:nvPr>
        </p:nvSpPr>
        <p:spPr>
          <a:xfrm>
            <a:off x="2566988" y="1844676"/>
            <a:ext cx="7772400" cy="4786313"/>
          </a:xfrm>
        </p:spPr>
        <p:txBody>
          <a:bodyPr/>
          <a:lstStyle/>
          <a:p>
            <a:r>
              <a:rPr lang="en-US" altLang="zh-CN"/>
              <a:t>IGMP </a:t>
            </a:r>
            <a:r>
              <a:rPr lang="zh-CN" altLang="en-US">
                <a:solidFill>
                  <a:schemeClr val="hlink"/>
                </a:solidFill>
              </a:rPr>
              <a:t>并非</a:t>
            </a:r>
            <a:r>
              <a:rPr lang="zh-CN" altLang="en-US"/>
              <a:t>在因特网范围内对所有多播组成员进行管理的协议。</a:t>
            </a:r>
          </a:p>
          <a:p>
            <a:r>
              <a:rPr lang="en-US" altLang="zh-CN"/>
              <a:t>IGMP </a:t>
            </a:r>
            <a:r>
              <a:rPr lang="zh-CN" altLang="en-US">
                <a:solidFill>
                  <a:schemeClr val="hlink"/>
                </a:solidFill>
              </a:rPr>
              <a:t>不知道</a:t>
            </a:r>
            <a:r>
              <a:rPr lang="zh-CN" altLang="en-US"/>
              <a:t> </a:t>
            </a:r>
            <a:r>
              <a:rPr lang="en-US" altLang="zh-CN"/>
              <a:t>IP </a:t>
            </a:r>
            <a:r>
              <a:rPr lang="zh-CN" altLang="en-US"/>
              <a:t>多播组包含的成员数，</a:t>
            </a:r>
            <a:r>
              <a:rPr lang="zh-CN" altLang="en-US">
                <a:solidFill>
                  <a:schemeClr val="hlink"/>
                </a:solidFill>
              </a:rPr>
              <a:t>也不知道</a:t>
            </a:r>
            <a:r>
              <a:rPr lang="zh-CN" altLang="en-US"/>
              <a:t>这些成员都分布在哪些网络上。</a:t>
            </a:r>
          </a:p>
          <a:p>
            <a:r>
              <a:rPr lang="en-US" altLang="zh-CN"/>
              <a:t>IGMP </a:t>
            </a:r>
            <a:r>
              <a:rPr lang="zh-CN" altLang="en-US"/>
              <a:t>协议是让连接在</a:t>
            </a:r>
            <a:r>
              <a:rPr lang="zh-CN" altLang="en-US">
                <a:solidFill>
                  <a:schemeClr val="hlink"/>
                </a:solidFill>
              </a:rPr>
              <a:t>本地局域网</a:t>
            </a:r>
            <a:r>
              <a:rPr lang="zh-CN" altLang="en-US"/>
              <a:t>上的多播路由器知道本局域网上是否有主机（严格讲，是主机上的某个进程）参加或退出了某个多播组。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209</a:t>
            </a:fld>
            <a:endParaRPr lang="en-US" altLang="zh-C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0973" name="Rectangle 221"/>
          <p:cNvSpPr>
            <a:spLocks noChangeArrowheads="1"/>
          </p:cNvSpPr>
          <p:nvPr/>
        </p:nvSpPr>
        <p:spPr bwMode="auto">
          <a:xfrm>
            <a:off x="2135188" y="458789"/>
            <a:ext cx="639762" cy="1214437"/>
          </a:xfrm>
          <a:prstGeom prst="rect">
            <a:avLst/>
          </a:prstGeom>
          <a:noFill/>
          <a:ln w="9525">
            <a:solidFill>
              <a:schemeClr val="tx1"/>
            </a:solidFill>
            <a:miter lim="800000"/>
            <a:headEnd/>
            <a:tailEnd/>
          </a:ln>
          <a:effectLst/>
        </p:spPr>
        <p:txBody>
          <a:bodyPr wrap="none" anchor="ctr"/>
          <a:lstStyle/>
          <a:p>
            <a:endParaRPr lang="zh-CN" altLang="en-US"/>
          </a:p>
        </p:txBody>
      </p:sp>
      <p:sp>
        <p:nvSpPr>
          <p:cNvPr id="970971" name="Rectangle 219"/>
          <p:cNvSpPr>
            <a:spLocks noChangeArrowheads="1"/>
          </p:cNvSpPr>
          <p:nvPr/>
        </p:nvSpPr>
        <p:spPr bwMode="auto">
          <a:xfrm>
            <a:off x="2144714" y="949326"/>
            <a:ext cx="623887" cy="257175"/>
          </a:xfrm>
          <a:prstGeom prst="rect">
            <a:avLst/>
          </a:prstGeom>
          <a:solidFill>
            <a:srgbClr val="C0C0C0"/>
          </a:solidFill>
          <a:ln w="9525">
            <a:noFill/>
            <a:miter lim="800000"/>
            <a:headEnd/>
            <a:tailEnd/>
          </a:ln>
          <a:effectLst/>
        </p:spPr>
        <p:txBody>
          <a:bodyPr wrap="none" anchor="ctr"/>
          <a:lstStyle/>
          <a:p>
            <a:endParaRPr lang="zh-CN" altLang="en-US"/>
          </a:p>
        </p:txBody>
      </p:sp>
      <p:sp>
        <p:nvSpPr>
          <p:cNvPr id="970972" name="Text Box 220"/>
          <p:cNvSpPr txBox="1">
            <a:spLocks noChangeArrowheads="1"/>
          </p:cNvSpPr>
          <p:nvPr/>
        </p:nvSpPr>
        <p:spPr bwMode="auto">
          <a:xfrm>
            <a:off x="2314576" y="415925"/>
            <a:ext cx="296863" cy="1314450"/>
          </a:xfrm>
          <a:prstGeom prst="rect">
            <a:avLst/>
          </a:prstGeom>
          <a:noFill/>
          <a:ln w="9525">
            <a:noFill/>
            <a:miter lim="800000"/>
            <a:headEnd/>
            <a:tailEnd/>
          </a:ln>
          <a:effectLst/>
        </p:spPr>
        <p:txBody>
          <a:bodyPr wrap="none">
            <a:spAutoFit/>
          </a:bodyPr>
          <a:lstStyle/>
          <a:p>
            <a:pPr algn="ctr"/>
            <a:r>
              <a:rPr lang="en-US" altLang="zh-CN" sz="1600">
                <a:solidFill>
                  <a:schemeClr val="folHlink"/>
                </a:solidFill>
                <a:latin typeface="Arial" charset="0"/>
              </a:rPr>
              <a:t>5</a:t>
            </a:r>
          </a:p>
          <a:p>
            <a:pPr algn="ctr"/>
            <a:r>
              <a:rPr lang="en-US" altLang="zh-CN" sz="1600">
                <a:solidFill>
                  <a:schemeClr val="folHlink"/>
                </a:solidFill>
                <a:latin typeface="Arial" charset="0"/>
              </a:rPr>
              <a:t>4</a:t>
            </a:r>
          </a:p>
          <a:p>
            <a:pPr algn="ctr"/>
            <a:r>
              <a:rPr lang="en-US" altLang="zh-CN" sz="1600">
                <a:solidFill>
                  <a:schemeClr val="folHlink"/>
                </a:solidFill>
                <a:latin typeface="Arial" charset="0"/>
              </a:rPr>
              <a:t>3</a:t>
            </a:r>
          </a:p>
          <a:p>
            <a:pPr algn="ctr"/>
            <a:r>
              <a:rPr lang="en-US" altLang="zh-CN" sz="1600">
                <a:solidFill>
                  <a:schemeClr val="folHlink"/>
                </a:solidFill>
                <a:latin typeface="Arial" charset="0"/>
              </a:rPr>
              <a:t>2</a:t>
            </a:r>
          </a:p>
          <a:p>
            <a:pPr algn="ctr"/>
            <a:r>
              <a:rPr lang="en-US" altLang="zh-CN" sz="1600">
                <a:solidFill>
                  <a:schemeClr val="folHlink"/>
                </a:solidFill>
                <a:latin typeface="Arial" charset="0"/>
              </a:rPr>
              <a:t>1</a:t>
            </a:r>
          </a:p>
        </p:txBody>
      </p:sp>
      <p:sp>
        <p:nvSpPr>
          <p:cNvPr id="970974" name="Line 222"/>
          <p:cNvSpPr>
            <a:spLocks noChangeShapeType="1"/>
          </p:cNvSpPr>
          <p:nvPr/>
        </p:nvSpPr>
        <p:spPr bwMode="auto">
          <a:xfrm>
            <a:off x="2135188" y="717550"/>
            <a:ext cx="639762" cy="0"/>
          </a:xfrm>
          <a:prstGeom prst="line">
            <a:avLst/>
          </a:prstGeom>
          <a:noFill/>
          <a:ln w="9525">
            <a:solidFill>
              <a:schemeClr val="tx1"/>
            </a:solidFill>
            <a:round/>
            <a:headEnd/>
            <a:tailEnd/>
          </a:ln>
          <a:effectLst/>
        </p:spPr>
        <p:txBody>
          <a:bodyPr/>
          <a:lstStyle/>
          <a:p>
            <a:endParaRPr lang="zh-CN" altLang="en-US"/>
          </a:p>
        </p:txBody>
      </p:sp>
      <p:sp>
        <p:nvSpPr>
          <p:cNvPr id="970975" name="Line 223"/>
          <p:cNvSpPr>
            <a:spLocks noChangeShapeType="1"/>
          </p:cNvSpPr>
          <p:nvPr/>
        </p:nvSpPr>
        <p:spPr bwMode="auto">
          <a:xfrm>
            <a:off x="2135188" y="957263"/>
            <a:ext cx="639762" cy="0"/>
          </a:xfrm>
          <a:prstGeom prst="line">
            <a:avLst/>
          </a:prstGeom>
          <a:noFill/>
          <a:ln w="9525">
            <a:solidFill>
              <a:schemeClr val="tx1"/>
            </a:solidFill>
            <a:round/>
            <a:headEnd/>
            <a:tailEnd/>
          </a:ln>
          <a:effectLst/>
        </p:spPr>
        <p:txBody>
          <a:bodyPr/>
          <a:lstStyle/>
          <a:p>
            <a:endParaRPr lang="zh-CN" altLang="en-US"/>
          </a:p>
        </p:txBody>
      </p:sp>
      <p:sp>
        <p:nvSpPr>
          <p:cNvPr id="970976" name="Line 224"/>
          <p:cNvSpPr>
            <a:spLocks noChangeShapeType="1"/>
          </p:cNvSpPr>
          <p:nvPr/>
        </p:nvSpPr>
        <p:spPr bwMode="auto">
          <a:xfrm>
            <a:off x="2135188" y="1196975"/>
            <a:ext cx="639762" cy="0"/>
          </a:xfrm>
          <a:prstGeom prst="line">
            <a:avLst/>
          </a:prstGeom>
          <a:noFill/>
          <a:ln w="9525">
            <a:solidFill>
              <a:schemeClr val="tx1"/>
            </a:solidFill>
            <a:round/>
            <a:headEnd/>
            <a:tailEnd/>
          </a:ln>
          <a:effectLst/>
        </p:spPr>
        <p:txBody>
          <a:bodyPr/>
          <a:lstStyle/>
          <a:p>
            <a:endParaRPr lang="zh-CN" altLang="en-US"/>
          </a:p>
        </p:txBody>
      </p:sp>
      <p:sp>
        <p:nvSpPr>
          <p:cNvPr id="970977" name="Line 225"/>
          <p:cNvSpPr>
            <a:spLocks noChangeShapeType="1"/>
          </p:cNvSpPr>
          <p:nvPr/>
        </p:nvSpPr>
        <p:spPr bwMode="auto">
          <a:xfrm>
            <a:off x="2135188" y="1438275"/>
            <a:ext cx="639762" cy="0"/>
          </a:xfrm>
          <a:prstGeom prst="line">
            <a:avLst/>
          </a:prstGeom>
          <a:noFill/>
          <a:ln w="9525">
            <a:solidFill>
              <a:schemeClr val="tx1"/>
            </a:solidFill>
            <a:round/>
            <a:headEnd/>
            <a:tailEnd/>
          </a:ln>
          <a:effectLst/>
        </p:spPr>
        <p:txBody>
          <a:bodyPr/>
          <a:lstStyle/>
          <a:p>
            <a:endParaRPr lang="zh-CN" altLang="en-US"/>
          </a:p>
        </p:txBody>
      </p:sp>
      <p:sp>
        <p:nvSpPr>
          <p:cNvPr id="970756" name="Freeform 4"/>
          <p:cNvSpPr>
            <a:spLocks/>
          </p:cNvSpPr>
          <p:nvPr/>
        </p:nvSpPr>
        <p:spPr bwMode="auto">
          <a:xfrm>
            <a:off x="9385300" y="2205039"/>
            <a:ext cx="312738" cy="1800225"/>
          </a:xfrm>
          <a:custGeom>
            <a:avLst/>
            <a:gdLst/>
            <a:ahLst/>
            <a:cxnLst>
              <a:cxn ang="0">
                <a:pos x="197" y="0"/>
              </a:cxn>
              <a:cxn ang="0">
                <a:pos x="0" y="507"/>
              </a:cxn>
              <a:cxn ang="0">
                <a:pos x="16" y="1134"/>
              </a:cxn>
            </a:cxnLst>
            <a:rect l="0" t="0" r="r" b="b"/>
            <a:pathLst>
              <a:path w="197" h="1134">
                <a:moveTo>
                  <a:pt x="197" y="0"/>
                </a:moveTo>
                <a:lnTo>
                  <a:pt x="0" y="507"/>
                </a:lnTo>
                <a:lnTo>
                  <a:pt x="16" y="1134"/>
                </a:lnTo>
              </a:path>
            </a:pathLst>
          </a:custGeom>
          <a:noFill/>
          <a:ln w="9525">
            <a:solidFill>
              <a:schemeClr val="tx1"/>
            </a:solidFill>
            <a:round/>
            <a:headEnd/>
            <a:tailEnd/>
          </a:ln>
          <a:effectLst/>
        </p:spPr>
        <p:txBody>
          <a:bodyPr/>
          <a:lstStyle/>
          <a:p>
            <a:endParaRPr lang="zh-CN" altLang="en-US"/>
          </a:p>
        </p:txBody>
      </p:sp>
      <p:grpSp>
        <p:nvGrpSpPr>
          <p:cNvPr id="970757" name="Group 5"/>
          <p:cNvGrpSpPr>
            <a:grpSpLocks/>
          </p:cNvGrpSpPr>
          <p:nvPr/>
        </p:nvGrpSpPr>
        <p:grpSpPr bwMode="auto">
          <a:xfrm>
            <a:off x="4079876" y="4921250"/>
            <a:ext cx="639763" cy="1314450"/>
            <a:chOff x="617" y="262"/>
            <a:chExt cx="403" cy="828"/>
          </a:xfrm>
        </p:grpSpPr>
        <p:sp>
          <p:nvSpPr>
            <p:cNvPr id="970758" name="Rectangle 6"/>
            <p:cNvSpPr>
              <a:spLocks noChangeArrowheads="1"/>
            </p:cNvSpPr>
            <p:nvPr/>
          </p:nvSpPr>
          <p:spPr bwMode="auto">
            <a:xfrm>
              <a:off x="623" y="598"/>
              <a:ext cx="393" cy="162"/>
            </a:xfrm>
            <a:prstGeom prst="rect">
              <a:avLst/>
            </a:prstGeom>
            <a:solidFill>
              <a:srgbClr val="C0C0C0"/>
            </a:solidFill>
            <a:ln w="9525">
              <a:noFill/>
              <a:miter lim="800000"/>
              <a:headEnd/>
              <a:tailEnd/>
            </a:ln>
            <a:effectLst/>
          </p:spPr>
          <p:txBody>
            <a:bodyPr wrap="none" anchor="ctr"/>
            <a:lstStyle/>
            <a:p>
              <a:endParaRPr lang="zh-CN" altLang="en-US"/>
            </a:p>
          </p:txBody>
        </p:sp>
        <p:sp>
          <p:nvSpPr>
            <p:cNvPr id="970759" name="Text Box 7"/>
            <p:cNvSpPr txBox="1">
              <a:spLocks noChangeArrowheads="1"/>
            </p:cNvSpPr>
            <p:nvPr/>
          </p:nvSpPr>
          <p:spPr bwMode="auto">
            <a:xfrm>
              <a:off x="730" y="262"/>
              <a:ext cx="187" cy="828"/>
            </a:xfrm>
            <a:prstGeom prst="rect">
              <a:avLst/>
            </a:prstGeom>
            <a:noFill/>
            <a:ln w="9525">
              <a:noFill/>
              <a:miter lim="800000"/>
              <a:headEnd/>
              <a:tailEnd/>
            </a:ln>
            <a:effectLst/>
          </p:spPr>
          <p:txBody>
            <a:bodyPr wrap="none">
              <a:spAutoFit/>
            </a:bodyPr>
            <a:lstStyle/>
            <a:p>
              <a:pPr algn="ctr"/>
              <a:r>
                <a:rPr lang="en-US" altLang="zh-CN" sz="1600">
                  <a:solidFill>
                    <a:schemeClr val="folHlink"/>
                  </a:solidFill>
                  <a:latin typeface="Arial" charset="0"/>
                </a:rPr>
                <a:t>5</a:t>
              </a:r>
            </a:p>
            <a:p>
              <a:pPr algn="ctr"/>
              <a:r>
                <a:rPr lang="en-US" altLang="zh-CN" sz="1600">
                  <a:solidFill>
                    <a:schemeClr val="folHlink"/>
                  </a:solidFill>
                  <a:latin typeface="Arial" charset="0"/>
                </a:rPr>
                <a:t>4</a:t>
              </a:r>
            </a:p>
            <a:p>
              <a:pPr algn="ctr"/>
              <a:r>
                <a:rPr lang="en-US" altLang="zh-CN" sz="1600">
                  <a:solidFill>
                    <a:schemeClr val="folHlink"/>
                  </a:solidFill>
                  <a:latin typeface="Arial" charset="0"/>
                </a:rPr>
                <a:t>3</a:t>
              </a:r>
            </a:p>
            <a:p>
              <a:pPr algn="ctr"/>
              <a:r>
                <a:rPr lang="en-US" altLang="zh-CN" sz="1600">
                  <a:solidFill>
                    <a:schemeClr val="folHlink"/>
                  </a:solidFill>
                  <a:latin typeface="Arial" charset="0"/>
                </a:rPr>
                <a:t>2</a:t>
              </a:r>
            </a:p>
            <a:p>
              <a:pPr algn="ctr"/>
              <a:r>
                <a:rPr lang="en-US" altLang="zh-CN" sz="1600">
                  <a:solidFill>
                    <a:schemeClr val="folHlink"/>
                  </a:solidFill>
                  <a:latin typeface="Arial" charset="0"/>
                </a:rPr>
                <a:t>1</a:t>
              </a:r>
            </a:p>
          </p:txBody>
        </p:sp>
        <p:sp>
          <p:nvSpPr>
            <p:cNvPr id="970760" name="Rectangle 8"/>
            <p:cNvSpPr>
              <a:spLocks noChangeArrowheads="1"/>
            </p:cNvSpPr>
            <p:nvPr/>
          </p:nvSpPr>
          <p:spPr bwMode="auto">
            <a:xfrm>
              <a:off x="617" y="289"/>
              <a:ext cx="403" cy="765"/>
            </a:xfrm>
            <a:prstGeom prst="rect">
              <a:avLst/>
            </a:prstGeom>
            <a:noFill/>
            <a:ln w="9525">
              <a:solidFill>
                <a:schemeClr val="tx1"/>
              </a:solidFill>
              <a:miter lim="800000"/>
              <a:headEnd/>
              <a:tailEnd/>
            </a:ln>
            <a:effectLst/>
          </p:spPr>
          <p:txBody>
            <a:bodyPr wrap="none" anchor="ctr"/>
            <a:lstStyle/>
            <a:p>
              <a:endParaRPr lang="zh-CN" altLang="en-US"/>
            </a:p>
          </p:txBody>
        </p:sp>
        <p:sp>
          <p:nvSpPr>
            <p:cNvPr id="970761" name="Line 9"/>
            <p:cNvSpPr>
              <a:spLocks noChangeShapeType="1"/>
            </p:cNvSpPr>
            <p:nvPr/>
          </p:nvSpPr>
          <p:spPr bwMode="auto">
            <a:xfrm>
              <a:off x="617" y="452"/>
              <a:ext cx="403" cy="0"/>
            </a:xfrm>
            <a:prstGeom prst="line">
              <a:avLst/>
            </a:prstGeom>
            <a:noFill/>
            <a:ln w="9525">
              <a:solidFill>
                <a:schemeClr val="tx1"/>
              </a:solidFill>
              <a:round/>
              <a:headEnd/>
              <a:tailEnd/>
            </a:ln>
            <a:effectLst/>
          </p:spPr>
          <p:txBody>
            <a:bodyPr/>
            <a:lstStyle/>
            <a:p>
              <a:endParaRPr lang="zh-CN" altLang="en-US"/>
            </a:p>
          </p:txBody>
        </p:sp>
        <p:sp>
          <p:nvSpPr>
            <p:cNvPr id="970762" name="Line 10"/>
            <p:cNvSpPr>
              <a:spLocks noChangeShapeType="1"/>
            </p:cNvSpPr>
            <p:nvPr/>
          </p:nvSpPr>
          <p:spPr bwMode="auto">
            <a:xfrm>
              <a:off x="617" y="603"/>
              <a:ext cx="403" cy="0"/>
            </a:xfrm>
            <a:prstGeom prst="line">
              <a:avLst/>
            </a:prstGeom>
            <a:noFill/>
            <a:ln w="9525">
              <a:solidFill>
                <a:schemeClr val="tx1"/>
              </a:solidFill>
              <a:round/>
              <a:headEnd/>
              <a:tailEnd/>
            </a:ln>
            <a:effectLst/>
          </p:spPr>
          <p:txBody>
            <a:bodyPr/>
            <a:lstStyle/>
            <a:p>
              <a:endParaRPr lang="zh-CN" altLang="en-US"/>
            </a:p>
          </p:txBody>
        </p:sp>
        <p:sp>
          <p:nvSpPr>
            <p:cNvPr id="970763" name="Line 11"/>
            <p:cNvSpPr>
              <a:spLocks noChangeShapeType="1"/>
            </p:cNvSpPr>
            <p:nvPr/>
          </p:nvSpPr>
          <p:spPr bwMode="auto">
            <a:xfrm>
              <a:off x="617" y="754"/>
              <a:ext cx="403" cy="0"/>
            </a:xfrm>
            <a:prstGeom prst="line">
              <a:avLst/>
            </a:prstGeom>
            <a:noFill/>
            <a:ln w="9525">
              <a:solidFill>
                <a:schemeClr val="tx1"/>
              </a:solidFill>
              <a:round/>
              <a:headEnd/>
              <a:tailEnd/>
            </a:ln>
            <a:effectLst/>
          </p:spPr>
          <p:txBody>
            <a:bodyPr/>
            <a:lstStyle/>
            <a:p>
              <a:endParaRPr lang="zh-CN" altLang="en-US"/>
            </a:p>
          </p:txBody>
        </p:sp>
        <p:sp>
          <p:nvSpPr>
            <p:cNvPr id="970764" name="Line 12"/>
            <p:cNvSpPr>
              <a:spLocks noChangeShapeType="1"/>
            </p:cNvSpPr>
            <p:nvPr/>
          </p:nvSpPr>
          <p:spPr bwMode="auto">
            <a:xfrm>
              <a:off x="617" y="906"/>
              <a:ext cx="403" cy="0"/>
            </a:xfrm>
            <a:prstGeom prst="line">
              <a:avLst/>
            </a:prstGeom>
            <a:noFill/>
            <a:ln w="9525">
              <a:solidFill>
                <a:schemeClr val="tx1"/>
              </a:solidFill>
              <a:round/>
              <a:headEnd/>
              <a:tailEnd/>
            </a:ln>
            <a:effectLst/>
          </p:spPr>
          <p:txBody>
            <a:bodyPr/>
            <a:lstStyle/>
            <a:p>
              <a:endParaRPr lang="zh-CN" altLang="en-US"/>
            </a:p>
          </p:txBody>
        </p:sp>
      </p:grpSp>
      <p:sp>
        <p:nvSpPr>
          <p:cNvPr id="970765" name="Line 13"/>
          <p:cNvSpPr>
            <a:spLocks noChangeShapeType="1"/>
          </p:cNvSpPr>
          <p:nvPr/>
        </p:nvSpPr>
        <p:spPr bwMode="auto">
          <a:xfrm flipV="1">
            <a:off x="4511676" y="2133600"/>
            <a:ext cx="5040313" cy="0"/>
          </a:xfrm>
          <a:prstGeom prst="line">
            <a:avLst/>
          </a:prstGeom>
          <a:noFill/>
          <a:ln w="9525">
            <a:solidFill>
              <a:schemeClr val="tx1"/>
            </a:solidFill>
            <a:round/>
            <a:headEnd/>
            <a:tailEnd/>
          </a:ln>
          <a:effectLst/>
        </p:spPr>
        <p:txBody>
          <a:bodyPr/>
          <a:lstStyle/>
          <a:p>
            <a:endParaRPr lang="zh-CN" altLang="en-US"/>
          </a:p>
        </p:txBody>
      </p:sp>
      <p:sp>
        <p:nvSpPr>
          <p:cNvPr id="970766" name="Line 14"/>
          <p:cNvSpPr>
            <a:spLocks noChangeShapeType="1"/>
          </p:cNvSpPr>
          <p:nvPr/>
        </p:nvSpPr>
        <p:spPr bwMode="auto">
          <a:xfrm flipV="1">
            <a:off x="5159375" y="4005264"/>
            <a:ext cx="865188" cy="1587"/>
          </a:xfrm>
          <a:prstGeom prst="line">
            <a:avLst/>
          </a:prstGeom>
          <a:noFill/>
          <a:ln w="9525">
            <a:solidFill>
              <a:schemeClr val="tx1"/>
            </a:solidFill>
            <a:round/>
            <a:headEnd/>
            <a:tailEnd/>
          </a:ln>
          <a:effectLst/>
        </p:spPr>
        <p:txBody>
          <a:bodyPr/>
          <a:lstStyle/>
          <a:p>
            <a:endParaRPr lang="zh-CN" altLang="en-US"/>
          </a:p>
        </p:txBody>
      </p:sp>
      <p:sp>
        <p:nvSpPr>
          <p:cNvPr id="970767" name="Line 15"/>
          <p:cNvSpPr>
            <a:spLocks noChangeShapeType="1"/>
          </p:cNvSpPr>
          <p:nvPr/>
        </p:nvSpPr>
        <p:spPr bwMode="auto">
          <a:xfrm>
            <a:off x="2279650" y="2133601"/>
            <a:ext cx="0" cy="360363"/>
          </a:xfrm>
          <a:prstGeom prst="line">
            <a:avLst/>
          </a:prstGeom>
          <a:noFill/>
          <a:ln w="9525">
            <a:solidFill>
              <a:schemeClr val="tx1"/>
            </a:solidFill>
            <a:round/>
            <a:headEnd/>
            <a:tailEnd/>
          </a:ln>
          <a:effectLst/>
        </p:spPr>
        <p:txBody>
          <a:bodyPr/>
          <a:lstStyle/>
          <a:p>
            <a:endParaRPr lang="zh-CN" altLang="en-US"/>
          </a:p>
        </p:txBody>
      </p:sp>
      <p:pic>
        <p:nvPicPr>
          <p:cNvPr id="970768" name="Picture 16"/>
          <p:cNvPicPr>
            <a:picLocks noChangeArrowheads="1"/>
          </p:cNvPicPr>
          <p:nvPr/>
        </p:nvPicPr>
        <p:blipFill>
          <a:blip r:embed="rId3" cstate="print"/>
          <a:srcRect/>
          <a:stretch>
            <a:fillRect/>
          </a:stretch>
        </p:blipFill>
        <p:spPr bwMode="auto">
          <a:xfrm>
            <a:off x="5880100" y="3862389"/>
            <a:ext cx="520700" cy="287337"/>
          </a:xfrm>
          <a:prstGeom prst="rect">
            <a:avLst/>
          </a:prstGeom>
          <a:noFill/>
          <a:ln w="12699">
            <a:noFill/>
            <a:miter lim="800000"/>
            <a:headEnd/>
            <a:tailEnd/>
          </a:ln>
          <a:effectLst/>
        </p:spPr>
      </p:pic>
      <p:grpSp>
        <p:nvGrpSpPr>
          <p:cNvPr id="970769" name="Group 17"/>
          <p:cNvGrpSpPr>
            <a:grpSpLocks/>
          </p:cNvGrpSpPr>
          <p:nvPr/>
        </p:nvGrpSpPr>
        <p:grpSpPr bwMode="auto">
          <a:xfrm>
            <a:off x="5016501" y="1773238"/>
            <a:ext cx="1439863" cy="863600"/>
            <a:chOff x="385" y="2795"/>
            <a:chExt cx="1769" cy="816"/>
          </a:xfrm>
        </p:grpSpPr>
        <p:sp>
          <p:nvSpPr>
            <p:cNvPr id="970770" name="Oval 18"/>
            <p:cNvSpPr>
              <a:spLocks noChangeArrowheads="1"/>
            </p:cNvSpPr>
            <p:nvPr/>
          </p:nvSpPr>
          <p:spPr bwMode="auto">
            <a:xfrm>
              <a:off x="1589" y="3060"/>
              <a:ext cx="554" cy="248"/>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970771" name="Oval 19"/>
            <p:cNvSpPr>
              <a:spLocks noChangeArrowheads="1"/>
            </p:cNvSpPr>
            <p:nvPr/>
          </p:nvSpPr>
          <p:spPr bwMode="auto">
            <a:xfrm>
              <a:off x="928" y="3274"/>
              <a:ext cx="884" cy="337"/>
            </a:xfrm>
            <a:prstGeom prst="ellipse">
              <a:avLst/>
            </a:prstGeom>
            <a:solidFill>
              <a:srgbClr val="DDDDDD"/>
            </a:solidFill>
            <a:ln w="9525">
              <a:noFill/>
              <a:round/>
              <a:headEnd/>
              <a:tailEnd/>
            </a:ln>
            <a:effectLst>
              <a:outerShdw dist="35921" dir="2700000" algn="ctr" rotWithShape="0">
                <a:schemeClr val="tx1"/>
              </a:outerShdw>
            </a:effectLst>
          </p:spPr>
          <p:txBody>
            <a:bodyPr/>
            <a:lstStyle/>
            <a:p>
              <a:endParaRPr lang="zh-CN" altLang="en-US"/>
            </a:p>
          </p:txBody>
        </p:sp>
        <p:sp>
          <p:nvSpPr>
            <p:cNvPr id="970772" name="Oval 20"/>
            <p:cNvSpPr>
              <a:spLocks noChangeArrowheads="1"/>
            </p:cNvSpPr>
            <p:nvPr/>
          </p:nvSpPr>
          <p:spPr bwMode="auto">
            <a:xfrm>
              <a:off x="502" y="3204"/>
              <a:ext cx="586" cy="281"/>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970773" name="Oval 21"/>
            <p:cNvSpPr>
              <a:spLocks noChangeArrowheads="1"/>
            </p:cNvSpPr>
            <p:nvPr/>
          </p:nvSpPr>
          <p:spPr bwMode="auto">
            <a:xfrm>
              <a:off x="385" y="3084"/>
              <a:ext cx="384" cy="256"/>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970774" name="Oval 22"/>
            <p:cNvSpPr>
              <a:spLocks noChangeArrowheads="1"/>
            </p:cNvSpPr>
            <p:nvPr/>
          </p:nvSpPr>
          <p:spPr bwMode="auto">
            <a:xfrm>
              <a:off x="566" y="2883"/>
              <a:ext cx="576" cy="321"/>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970775" name="Oval 23"/>
            <p:cNvSpPr>
              <a:spLocks noChangeArrowheads="1"/>
            </p:cNvSpPr>
            <p:nvPr/>
          </p:nvSpPr>
          <p:spPr bwMode="auto">
            <a:xfrm>
              <a:off x="992" y="2795"/>
              <a:ext cx="757" cy="321"/>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970776" name="Oval 24"/>
            <p:cNvSpPr>
              <a:spLocks noChangeArrowheads="1"/>
            </p:cNvSpPr>
            <p:nvPr/>
          </p:nvSpPr>
          <p:spPr bwMode="auto">
            <a:xfrm>
              <a:off x="1504" y="2891"/>
              <a:ext cx="554" cy="248"/>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970777" name="Oval 25"/>
            <p:cNvSpPr>
              <a:spLocks noChangeArrowheads="1"/>
            </p:cNvSpPr>
            <p:nvPr/>
          </p:nvSpPr>
          <p:spPr bwMode="auto">
            <a:xfrm>
              <a:off x="704" y="2987"/>
              <a:ext cx="1141" cy="418"/>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970778" name="Oval 26"/>
            <p:cNvSpPr>
              <a:spLocks noChangeArrowheads="1"/>
            </p:cNvSpPr>
            <p:nvPr/>
          </p:nvSpPr>
          <p:spPr bwMode="auto">
            <a:xfrm rot="1336630">
              <a:off x="1474" y="3067"/>
              <a:ext cx="555" cy="417"/>
            </a:xfrm>
            <a:prstGeom prst="ellipse">
              <a:avLst/>
            </a:prstGeom>
            <a:solidFill>
              <a:srgbClr val="DDDDDD"/>
            </a:solidFill>
            <a:ln w="9525">
              <a:noFill/>
              <a:round/>
              <a:headEnd/>
              <a:tailEnd/>
            </a:ln>
            <a:effectLst>
              <a:outerShdw dist="40161" dir="4293903" algn="ctr" rotWithShape="0">
                <a:schemeClr val="tx1"/>
              </a:outerShdw>
            </a:effectLst>
          </p:spPr>
          <p:txBody>
            <a:bodyPr/>
            <a:lstStyle/>
            <a:p>
              <a:endParaRPr lang="zh-CN" altLang="en-US"/>
            </a:p>
          </p:txBody>
        </p:sp>
        <p:sp>
          <p:nvSpPr>
            <p:cNvPr id="970779" name="Oval 27"/>
            <p:cNvSpPr>
              <a:spLocks noChangeArrowheads="1"/>
            </p:cNvSpPr>
            <p:nvPr/>
          </p:nvSpPr>
          <p:spPr bwMode="auto">
            <a:xfrm>
              <a:off x="1004" y="2811"/>
              <a:ext cx="756" cy="321"/>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970780" name="Oval 28"/>
            <p:cNvSpPr>
              <a:spLocks noChangeArrowheads="1"/>
            </p:cNvSpPr>
            <p:nvPr/>
          </p:nvSpPr>
          <p:spPr bwMode="auto">
            <a:xfrm>
              <a:off x="577" y="2899"/>
              <a:ext cx="575" cy="320"/>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970781" name="Oval 29"/>
            <p:cNvSpPr>
              <a:spLocks noChangeArrowheads="1"/>
            </p:cNvSpPr>
            <p:nvPr/>
          </p:nvSpPr>
          <p:spPr bwMode="auto">
            <a:xfrm>
              <a:off x="396" y="3100"/>
              <a:ext cx="383" cy="256"/>
            </a:xfrm>
            <a:prstGeom prst="ellipse">
              <a:avLst/>
            </a:prstGeom>
            <a:solidFill>
              <a:srgbClr val="DDDDDD"/>
            </a:solidFill>
            <a:ln w="9525">
              <a:noFill/>
              <a:round/>
              <a:headEnd/>
              <a:tailEnd/>
            </a:ln>
            <a:effectLst>
              <a:outerShdw dist="63500" dir="3187806" algn="ctr" rotWithShape="0">
                <a:schemeClr val="tx1"/>
              </a:outerShdw>
            </a:effectLst>
          </p:spPr>
          <p:txBody>
            <a:bodyPr/>
            <a:lstStyle/>
            <a:p>
              <a:endParaRPr lang="zh-CN" altLang="en-US"/>
            </a:p>
          </p:txBody>
        </p:sp>
        <p:sp>
          <p:nvSpPr>
            <p:cNvPr id="970782" name="Oval 30"/>
            <p:cNvSpPr>
              <a:spLocks noChangeArrowheads="1"/>
            </p:cNvSpPr>
            <p:nvPr/>
          </p:nvSpPr>
          <p:spPr bwMode="auto">
            <a:xfrm>
              <a:off x="1515" y="2908"/>
              <a:ext cx="554" cy="248"/>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970783" name="Oval 31"/>
            <p:cNvSpPr>
              <a:spLocks noChangeArrowheads="1"/>
            </p:cNvSpPr>
            <p:nvPr/>
          </p:nvSpPr>
          <p:spPr bwMode="auto">
            <a:xfrm>
              <a:off x="1599" y="3075"/>
              <a:ext cx="555" cy="249"/>
            </a:xfrm>
            <a:prstGeom prst="ellipse">
              <a:avLst/>
            </a:prstGeom>
            <a:solidFill>
              <a:srgbClr val="DDDDDD"/>
            </a:solidFill>
            <a:ln w="9525">
              <a:noFill/>
              <a:round/>
              <a:headEnd/>
              <a:tailEnd/>
            </a:ln>
            <a:effectLst>
              <a:outerShdw dist="35921" dir="2700000" algn="ctr" rotWithShape="0">
                <a:schemeClr val="tx1"/>
              </a:outerShdw>
            </a:effectLst>
          </p:spPr>
          <p:txBody>
            <a:bodyPr/>
            <a:lstStyle/>
            <a:p>
              <a:endParaRPr lang="zh-CN" altLang="en-US"/>
            </a:p>
          </p:txBody>
        </p:sp>
        <p:sp>
          <p:nvSpPr>
            <p:cNvPr id="970784" name="Oval 32"/>
            <p:cNvSpPr>
              <a:spLocks noChangeArrowheads="1"/>
            </p:cNvSpPr>
            <p:nvPr/>
          </p:nvSpPr>
          <p:spPr bwMode="auto">
            <a:xfrm>
              <a:off x="715" y="3003"/>
              <a:ext cx="1141" cy="417"/>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970785" name="Oval 33"/>
            <p:cNvSpPr>
              <a:spLocks noChangeArrowheads="1"/>
            </p:cNvSpPr>
            <p:nvPr/>
          </p:nvSpPr>
          <p:spPr bwMode="auto">
            <a:xfrm>
              <a:off x="513" y="3219"/>
              <a:ext cx="586" cy="282"/>
            </a:xfrm>
            <a:prstGeom prst="ellipse">
              <a:avLst/>
            </a:prstGeom>
            <a:solidFill>
              <a:srgbClr val="DDDDDD"/>
            </a:solidFill>
            <a:ln w="9525">
              <a:noFill/>
              <a:round/>
              <a:headEnd/>
              <a:tailEnd/>
            </a:ln>
            <a:effectLst>
              <a:outerShdw dist="113592" dir="20006097" algn="ctr" rotWithShape="0">
                <a:schemeClr val="tx1"/>
              </a:outerShdw>
            </a:effectLst>
          </p:spPr>
          <p:txBody>
            <a:bodyPr/>
            <a:lstStyle/>
            <a:p>
              <a:endParaRPr lang="zh-CN" altLang="en-US"/>
            </a:p>
          </p:txBody>
        </p:sp>
        <p:sp>
          <p:nvSpPr>
            <p:cNvPr id="970786" name="Freeform 34"/>
            <p:cNvSpPr>
              <a:spLocks/>
            </p:cNvSpPr>
            <p:nvPr/>
          </p:nvSpPr>
          <p:spPr bwMode="auto">
            <a:xfrm>
              <a:off x="567" y="2924"/>
              <a:ext cx="1451" cy="597"/>
            </a:xfrm>
            <a:custGeom>
              <a:avLst/>
              <a:gdLst/>
              <a:ahLst/>
              <a:cxnLst>
                <a:cxn ang="0">
                  <a:pos x="0" y="488"/>
                </a:cxn>
                <a:cxn ang="0">
                  <a:pos x="80" y="392"/>
                </a:cxn>
                <a:cxn ang="0">
                  <a:pos x="56" y="384"/>
                </a:cxn>
                <a:cxn ang="0">
                  <a:pos x="24" y="400"/>
                </a:cxn>
                <a:cxn ang="0">
                  <a:pos x="40" y="376"/>
                </a:cxn>
                <a:cxn ang="0">
                  <a:pos x="64" y="352"/>
                </a:cxn>
                <a:cxn ang="0">
                  <a:pos x="96" y="304"/>
                </a:cxn>
                <a:cxn ang="0">
                  <a:pos x="104" y="280"/>
                </a:cxn>
                <a:cxn ang="0">
                  <a:pos x="152" y="208"/>
                </a:cxn>
                <a:cxn ang="0">
                  <a:pos x="168" y="184"/>
                </a:cxn>
                <a:cxn ang="0">
                  <a:pos x="200" y="176"/>
                </a:cxn>
                <a:cxn ang="0">
                  <a:pos x="288" y="112"/>
                </a:cxn>
                <a:cxn ang="0">
                  <a:pos x="328" y="80"/>
                </a:cxn>
                <a:cxn ang="0">
                  <a:pos x="352" y="56"/>
                </a:cxn>
                <a:cxn ang="0">
                  <a:pos x="424" y="40"/>
                </a:cxn>
                <a:cxn ang="0">
                  <a:pos x="504" y="0"/>
                </a:cxn>
                <a:cxn ang="0">
                  <a:pos x="808" y="40"/>
                </a:cxn>
                <a:cxn ang="0">
                  <a:pos x="1056" y="176"/>
                </a:cxn>
                <a:cxn ang="0">
                  <a:pos x="1080" y="200"/>
                </a:cxn>
                <a:cxn ang="0">
                  <a:pos x="1104" y="216"/>
                </a:cxn>
                <a:cxn ang="0">
                  <a:pos x="1224" y="304"/>
                </a:cxn>
                <a:cxn ang="0">
                  <a:pos x="1296" y="368"/>
                </a:cxn>
                <a:cxn ang="0">
                  <a:pos x="1344" y="440"/>
                </a:cxn>
                <a:cxn ang="0">
                  <a:pos x="1360" y="488"/>
                </a:cxn>
                <a:cxn ang="0">
                  <a:pos x="1392" y="536"/>
                </a:cxn>
                <a:cxn ang="0">
                  <a:pos x="1416" y="608"/>
                </a:cxn>
                <a:cxn ang="0">
                  <a:pos x="1432" y="656"/>
                </a:cxn>
                <a:cxn ang="0">
                  <a:pos x="1432" y="856"/>
                </a:cxn>
                <a:cxn ang="0">
                  <a:pos x="1416" y="904"/>
                </a:cxn>
                <a:cxn ang="0">
                  <a:pos x="1368" y="920"/>
                </a:cxn>
                <a:cxn ang="0">
                  <a:pos x="1352" y="944"/>
                </a:cxn>
                <a:cxn ang="0">
                  <a:pos x="1304" y="976"/>
                </a:cxn>
                <a:cxn ang="0">
                  <a:pos x="1216" y="1040"/>
                </a:cxn>
                <a:cxn ang="0">
                  <a:pos x="1168" y="1072"/>
                </a:cxn>
                <a:cxn ang="0">
                  <a:pos x="1112" y="1128"/>
                </a:cxn>
                <a:cxn ang="0">
                  <a:pos x="440" y="1096"/>
                </a:cxn>
                <a:cxn ang="0">
                  <a:pos x="360" y="1072"/>
                </a:cxn>
                <a:cxn ang="0">
                  <a:pos x="304" y="976"/>
                </a:cxn>
                <a:cxn ang="0">
                  <a:pos x="240" y="880"/>
                </a:cxn>
                <a:cxn ang="0">
                  <a:pos x="200" y="800"/>
                </a:cxn>
                <a:cxn ang="0">
                  <a:pos x="120" y="704"/>
                </a:cxn>
                <a:cxn ang="0">
                  <a:pos x="56" y="624"/>
                </a:cxn>
                <a:cxn ang="0">
                  <a:pos x="16" y="544"/>
                </a:cxn>
                <a:cxn ang="0">
                  <a:pos x="8" y="512"/>
                </a:cxn>
                <a:cxn ang="0">
                  <a:pos x="0" y="488"/>
                </a:cxn>
              </a:cxnLst>
              <a:rect l="0" t="0" r="r" b="b"/>
              <a:pathLst>
                <a:path w="1447" h="1128">
                  <a:moveTo>
                    <a:pt x="0" y="488"/>
                  </a:moveTo>
                  <a:cubicBezTo>
                    <a:pt x="24" y="453"/>
                    <a:pt x="56" y="427"/>
                    <a:pt x="80" y="392"/>
                  </a:cubicBezTo>
                  <a:cubicBezTo>
                    <a:pt x="72" y="389"/>
                    <a:pt x="64" y="383"/>
                    <a:pt x="56" y="384"/>
                  </a:cubicBezTo>
                  <a:cubicBezTo>
                    <a:pt x="44" y="386"/>
                    <a:pt x="35" y="405"/>
                    <a:pt x="24" y="400"/>
                  </a:cubicBezTo>
                  <a:cubicBezTo>
                    <a:pt x="15" y="396"/>
                    <a:pt x="34" y="383"/>
                    <a:pt x="40" y="376"/>
                  </a:cubicBezTo>
                  <a:cubicBezTo>
                    <a:pt x="47" y="367"/>
                    <a:pt x="56" y="360"/>
                    <a:pt x="64" y="352"/>
                  </a:cubicBezTo>
                  <a:cubicBezTo>
                    <a:pt x="82" y="279"/>
                    <a:pt x="56" y="354"/>
                    <a:pt x="96" y="304"/>
                  </a:cubicBezTo>
                  <a:cubicBezTo>
                    <a:pt x="101" y="297"/>
                    <a:pt x="100" y="287"/>
                    <a:pt x="104" y="280"/>
                  </a:cubicBezTo>
                  <a:cubicBezTo>
                    <a:pt x="104" y="280"/>
                    <a:pt x="144" y="220"/>
                    <a:pt x="152" y="208"/>
                  </a:cubicBezTo>
                  <a:cubicBezTo>
                    <a:pt x="157" y="200"/>
                    <a:pt x="159" y="186"/>
                    <a:pt x="168" y="184"/>
                  </a:cubicBezTo>
                  <a:cubicBezTo>
                    <a:pt x="179" y="181"/>
                    <a:pt x="189" y="179"/>
                    <a:pt x="200" y="176"/>
                  </a:cubicBezTo>
                  <a:cubicBezTo>
                    <a:pt x="228" y="148"/>
                    <a:pt x="253" y="129"/>
                    <a:pt x="288" y="112"/>
                  </a:cubicBezTo>
                  <a:cubicBezTo>
                    <a:pt x="324" y="58"/>
                    <a:pt x="282" y="111"/>
                    <a:pt x="328" y="80"/>
                  </a:cubicBezTo>
                  <a:cubicBezTo>
                    <a:pt x="337" y="74"/>
                    <a:pt x="343" y="62"/>
                    <a:pt x="352" y="56"/>
                  </a:cubicBezTo>
                  <a:cubicBezTo>
                    <a:pt x="365" y="47"/>
                    <a:pt x="418" y="41"/>
                    <a:pt x="424" y="40"/>
                  </a:cubicBezTo>
                  <a:cubicBezTo>
                    <a:pt x="450" y="23"/>
                    <a:pt x="475" y="10"/>
                    <a:pt x="504" y="0"/>
                  </a:cubicBezTo>
                  <a:cubicBezTo>
                    <a:pt x="606" y="15"/>
                    <a:pt x="705" y="31"/>
                    <a:pt x="808" y="40"/>
                  </a:cubicBezTo>
                  <a:cubicBezTo>
                    <a:pt x="913" y="66"/>
                    <a:pt x="964" y="153"/>
                    <a:pt x="1056" y="176"/>
                  </a:cubicBezTo>
                  <a:cubicBezTo>
                    <a:pt x="1064" y="184"/>
                    <a:pt x="1071" y="193"/>
                    <a:pt x="1080" y="200"/>
                  </a:cubicBezTo>
                  <a:cubicBezTo>
                    <a:pt x="1087" y="206"/>
                    <a:pt x="1097" y="210"/>
                    <a:pt x="1104" y="216"/>
                  </a:cubicBezTo>
                  <a:cubicBezTo>
                    <a:pt x="1145" y="252"/>
                    <a:pt x="1171" y="286"/>
                    <a:pt x="1224" y="304"/>
                  </a:cubicBezTo>
                  <a:cubicBezTo>
                    <a:pt x="1247" y="327"/>
                    <a:pt x="1276" y="343"/>
                    <a:pt x="1296" y="368"/>
                  </a:cubicBezTo>
                  <a:cubicBezTo>
                    <a:pt x="1314" y="391"/>
                    <a:pt x="1335" y="413"/>
                    <a:pt x="1344" y="440"/>
                  </a:cubicBezTo>
                  <a:cubicBezTo>
                    <a:pt x="1349" y="456"/>
                    <a:pt x="1351" y="474"/>
                    <a:pt x="1360" y="488"/>
                  </a:cubicBezTo>
                  <a:cubicBezTo>
                    <a:pt x="1371" y="504"/>
                    <a:pt x="1386" y="518"/>
                    <a:pt x="1392" y="536"/>
                  </a:cubicBezTo>
                  <a:cubicBezTo>
                    <a:pt x="1395" y="546"/>
                    <a:pt x="1414" y="603"/>
                    <a:pt x="1416" y="608"/>
                  </a:cubicBezTo>
                  <a:cubicBezTo>
                    <a:pt x="1421" y="624"/>
                    <a:pt x="1432" y="656"/>
                    <a:pt x="1432" y="656"/>
                  </a:cubicBezTo>
                  <a:cubicBezTo>
                    <a:pt x="1443" y="744"/>
                    <a:pt x="1447" y="743"/>
                    <a:pt x="1432" y="856"/>
                  </a:cubicBezTo>
                  <a:cubicBezTo>
                    <a:pt x="1430" y="873"/>
                    <a:pt x="1432" y="899"/>
                    <a:pt x="1416" y="904"/>
                  </a:cubicBezTo>
                  <a:cubicBezTo>
                    <a:pt x="1400" y="909"/>
                    <a:pt x="1368" y="920"/>
                    <a:pt x="1368" y="920"/>
                  </a:cubicBezTo>
                  <a:cubicBezTo>
                    <a:pt x="1363" y="928"/>
                    <a:pt x="1359" y="938"/>
                    <a:pt x="1352" y="944"/>
                  </a:cubicBezTo>
                  <a:cubicBezTo>
                    <a:pt x="1338" y="957"/>
                    <a:pt x="1304" y="976"/>
                    <a:pt x="1304" y="976"/>
                  </a:cubicBezTo>
                  <a:cubicBezTo>
                    <a:pt x="1279" y="1014"/>
                    <a:pt x="1251" y="1005"/>
                    <a:pt x="1216" y="1040"/>
                  </a:cubicBezTo>
                  <a:cubicBezTo>
                    <a:pt x="1186" y="1070"/>
                    <a:pt x="1203" y="1060"/>
                    <a:pt x="1168" y="1072"/>
                  </a:cubicBezTo>
                  <a:cubicBezTo>
                    <a:pt x="1149" y="1101"/>
                    <a:pt x="1131" y="1099"/>
                    <a:pt x="1112" y="1128"/>
                  </a:cubicBezTo>
                  <a:cubicBezTo>
                    <a:pt x="850" y="1124"/>
                    <a:pt x="672" y="1125"/>
                    <a:pt x="440" y="1096"/>
                  </a:cubicBezTo>
                  <a:cubicBezTo>
                    <a:pt x="413" y="1087"/>
                    <a:pt x="387" y="1081"/>
                    <a:pt x="360" y="1072"/>
                  </a:cubicBezTo>
                  <a:cubicBezTo>
                    <a:pt x="338" y="1038"/>
                    <a:pt x="322" y="1009"/>
                    <a:pt x="304" y="976"/>
                  </a:cubicBezTo>
                  <a:cubicBezTo>
                    <a:pt x="286" y="943"/>
                    <a:pt x="257" y="914"/>
                    <a:pt x="240" y="880"/>
                  </a:cubicBezTo>
                  <a:cubicBezTo>
                    <a:pt x="227" y="855"/>
                    <a:pt x="215" y="823"/>
                    <a:pt x="200" y="800"/>
                  </a:cubicBezTo>
                  <a:cubicBezTo>
                    <a:pt x="178" y="764"/>
                    <a:pt x="147" y="735"/>
                    <a:pt x="120" y="704"/>
                  </a:cubicBezTo>
                  <a:cubicBezTo>
                    <a:pt x="94" y="675"/>
                    <a:pt x="89" y="646"/>
                    <a:pt x="56" y="624"/>
                  </a:cubicBezTo>
                  <a:cubicBezTo>
                    <a:pt x="45" y="580"/>
                    <a:pt x="27" y="583"/>
                    <a:pt x="16" y="544"/>
                  </a:cubicBezTo>
                  <a:cubicBezTo>
                    <a:pt x="13" y="533"/>
                    <a:pt x="11" y="523"/>
                    <a:pt x="8" y="512"/>
                  </a:cubicBezTo>
                  <a:cubicBezTo>
                    <a:pt x="6" y="504"/>
                    <a:pt x="0" y="488"/>
                    <a:pt x="0" y="488"/>
                  </a:cubicBezTo>
                  <a:close/>
                </a:path>
              </a:pathLst>
            </a:custGeom>
            <a:solidFill>
              <a:srgbClr val="DDDDDD"/>
            </a:solidFill>
            <a:ln w="12700" cap="flat" cmpd="sng">
              <a:noFill/>
              <a:prstDash val="solid"/>
              <a:round/>
              <a:headEnd/>
              <a:tailEnd/>
            </a:ln>
            <a:effectLst/>
          </p:spPr>
          <p:txBody>
            <a:bodyPr/>
            <a:lstStyle/>
            <a:p>
              <a:endParaRPr lang="zh-CN" altLang="en-US"/>
            </a:p>
          </p:txBody>
        </p:sp>
      </p:grpSp>
      <p:sp>
        <p:nvSpPr>
          <p:cNvPr id="970787" name="Text Box 35"/>
          <p:cNvSpPr txBox="1">
            <a:spLocks noChangeArrowheads="1"/>
          </p:cNvSpPr>
          <p:nvPr/>
        </p:nvSpPr>
        <p:spPr bwMode="auto">
          <a:xfrm>
            <a:off x="1558925" y="1768476"/>
            <a:ext cx="590550" cy="581025"/>
          </a:xfrm>
          <a:prstGeom prst="rect">
            <a:avLst/>
          </a:prstGeom>
          <a:noFill/>
          <a:ln w="9525">
            <a:noFill/>
            <a:miter lim="800000"/>
            <a:headEnd/>
            <a:tailEnd/>
          </a:ln>
          <a:effectLst/>
        </p:spPr>
        <p:txBody>
          <a:bodyPr wrap="none">
            <a:spAutoFit/>
          </a:bodyPr>
          <a:lstStyle/>
          <a:p>
            <a:pPr algn="ctr"/>
            <a:r>
              <a:rPr lang="zh-CN" altLang="en-US" sz="1600">
                <a:solidFill>
                  <a:schemeClr val="folHlink"/>
                </a:solidFill>
                <a:latin typeface="Arial" charset="0"/>
              </a:rPr>
              <a:t>主机</a:t>
            </a:r>
          </a:p>
          <a:p>
            <a:pPr algn="ctr"/>
            <a:r>
              <a:rPr lang="en-US" altLang="zh-CN" sz="1600">
                <a:solidFill>
                  <a:schemeClr val="folHlink"/>
                </a:solidFill>
                <a:latin typeface="Arial" charset="0"/>
              </a:rPr>
              <a:t>H</a:t>
            </a:r>
            <a:r>
              <a:rPr lang="en-US" altLang="zh-CN" sz="1600" baseline="-25000">
                <a:solidFill>
                  <a:schemeClr val="folHlink"/>
                </a:solidFill>
                <a:latin typeface="Arial" charset="0"/>
              </a:rPr>
              <a:t>1</a:t>
            </a:r>
          </a:p>
        </p:txBody>
      </p:sp>
      <p:pic>
        <p:nvPicPr>
          <p:cNvPr id="970788" name="Picture 36"/>
          <p:cNvPicPr>
            <a:picLocks noChangeArrowheads="1"/>
          </p:cNvPicPr>
          <p:nvPr/>
        </p:nvPicPr>
        <p:blipFill>
          <a:blip r:embed="rId3" cstate="print"/>
          <a:srcRect/>
          <a:stretch>
            <a:fillRect/>
          </a:stretch>
        </p:blipFill>
        <p:spPr bwMode="auto">
          <a:xfrm>
            <a:off x="9463088" y="1989139"/>
            <a:ext cx="520700" cy="287337"/>
          </a:xfrm>
          <a:prstGeom prst="rect">
            <a:avLst/>
          </a:prstGeom>
          <a:noFill/>
          <a:ln w="12699">
            <a:noFill/>
            <a:miter lim="800000"/>
            <a:headEnd/>
            <a:tailEnd/>
          </a:ln>
          <a:effectLst/>
        </p:spPr>
      </p:pic>
      <p:grpSp>
        <p:nvGrpSpPr>
          <p:cNvPr id="970789" name="Group 37"/>
          <p:cNvGrpSpPr>
            <a:grpSpLocks/>
          </p:cNvGrpSpPr>
          <p:nvPr/>
        </p:nvGrpSpPr>
        <p:grpSpPr bwMode="auto">
          <a:xfrm>
            <a:off x="7535863" y="1773238"/>
            <a:ext cx="1439862" cy="863600"/>
            <a:chOff x="385" y="2795"/>
            <a:chExt cx="1769" cy="816"/>
          </a:xfrm>
        </p:grpSpPr>
        <p:sp>
          <p:nvSpPr>
            <p:cNvPr id="970790" name="Oval 38"/>
            <p:cNvSpPr>
              <a:spLocks noChangeArrowheads="1"/>
            </p:cNvSpPr>
            <p:nvPr/>
          </p:nvSpPr>
          <p:spPr bwMode="auto">
            <a:xfrm>
              <a:off x="1589" y="3060"/>
              <a:ext cx="554" cy="248"/>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970791" name="Oval 39"/>
            <p:cNvSpPr>
              <a:spLocks noChangeArrowheads="1"/>
            </p:cNvSpPr>
            <p:nvPr/>
          </p:nvSpPr>
          <p:spPr bwMode="auto">
            <a:xfrm>
              <a:off x="928" y="3274"/>
              <a:ext cx="884" cy="337"/>
            </a:xfrm>
            <a:prstGeom prst="ellipse">
              <a:avLst/>
            </a:prstGeom>
            <a:solidFill>
              <a:srgbClr val="DDDDDD"/>
            </a:solidFill>
            <a:ln w="9525">
              <a:noFill/>
              <a:round/>
              <a:headEnd/>
              <a:tailEnd/>
            </a:ln>
            <a:effectLst>
              <a:outerShdw dist="35921" dir="2700000" algn="ctr" rotWithShape="0">
                <a:schemeClr val="tx1"/>
              </a:outerShdw>
            </a:effectLst>
          </p:spPr>
          <p:txBody>
            <a:bodyPr/>
            <a:lstStyle/>
            <a:p>
              <a:endParaRPr lang="zh-CN" altLang="en-US"/>
            </a:p>
          </p:txBody>
        </p:sp>
        <p:sp>
          <p:nvSpPr>
            <p:cNvPr id="970792" name="Oval 40"/>
            <p:cNvSpPr>
              <a:spLocks noChangeArrowheads="1"/>
            </p:cNvSpPr>
            <p:nvPr/>
          </p:nvSpPr>
          <p:spPr bwMode="auto">
            <a:xfrm>
              <a:off x="502" y="3204"/>
              <a:ext cx="586" cy="281"/>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970793" name="Oval 41"/>
            <p:cNvSpPr>
              <a:spLocks noChangeArrowheads="1"/>
            </p:cNvSpPr>
            <p:nvPr/>
          </p:nvSpPr>
          <p:spPr bwMode="auto">
            <a:xfrm>
              <a:off x="385" y="3084"/>
              <a:ext cx="384" cy="256"/>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970794" name="Oval 42"/>
            <p:cNvSpPr>
              <a:spLocks noChangeArrowheads="1"/>
            </p:cNvSpPr>
            <p:nvPr/>
          </p:nvSpPr>
          <p:spPr bwMode="auto">
            <a:xfrm>
              <a:off x="566" y="2883"/>
              <a:ext cx="576" cy="321"/>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970795" name="Oval 43"/>
            <p:cNvSpPr>
              <a:spLocks noChangeArrowheads="1"/>
            </p:cNvSpPr>
            <p:nvPr/>
          </p:nvSpPr>
          <p:spPr bwMode="auto">
            <a:xfrm>
              <a:off x="992" y="2795"/>
              <a:ext cx="757" cy="321"/>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970796" name="Oval 44"/>
            <p:cNvSpPr>
              <a:spLocks noChangeArrowheads="1"/>
            </p:cNvSpPr>
            <p:nvPr/>
          </p:nvSpPr>
          <p:spPr bwMode="auto">
            <a:xfrm>
              <a:off x="1504" y="2891"/>
              <a:ext cx="554" cy="248"/>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970797" name="Oval 45"/>
            <p:cNvSpPr>
              <a:spLocks noChangeArrowheads="1"/>
            </p:cNvSpPr>
            <p:nvPr/>
          </p:nvSpPr>
          <p:spPr bwMode="auto">
            <a:xfrm>
              <a:off x="704" y="2987"/>
              <a:ext cx="1141" cy="418"/>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970798" name="Oval 46"/>
            <p:cNvSpPr>
              <a:spLocks noChangeArrowheads="1"/>
            </p:cNvSpPr>
            <p:nvPr/>
          </p:nvSpPr>
          <p:spPr bwMode="auto">
            <a:xfrm rot="1336630">
              <a:off x="1474" y="3067"/>
              <a:ext cx="555" cy="417"/>
            </a:xfrm>
            <a:prstGeom prst="ellipse">
              <a:avLst/>
            </a:prstGeom>
            <a:solidFill>
              <a:srgbClr val="DDDDDD"/>
            </a:solidFill>
            <a:ln w="9525">
              <a:noFill/>
              <a:round/>
              <a:headEnd/>
              <a:tailEnd/>
            </a:ln>
            <a:effectLst>
              <a:outerShdw dist="40161" dir="4293903" algn="ctr" rotWithShape="0">
                <a:schemeClr val="tx1"/>
              </a:outerShdw>
            </a:effectLst>
          </p:spPr>
          <p:txBody>
            <a:bodyPr/>
            <a:lstStyle/>
            <a:p>
              <a:endParaRPr lang="zh-CN" altLang="en-US"/>
            </a:p>
          </p:txBody>
        </p:sp>
        <p:sp>
          <p:nvSpPr>
            <p:cNvPr id="970799" name="Oval 47"/>
            <p:cNvSpPr>
              <a:spLocks noChangeArrowheads="1"/>
            </p:cNvSpPr>
            <p:nvPr/>
          </p:nvSpPr>
          <p:spPr bwMode="auto">
            <a:xfrm>
              <a:off x="1004" y="2811"/>
              <a:ext cx="756" cy="321"/>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970800" name="Oval 48"/>
            <p:cNvSpPr>
              <a:spLocks noChangeArrowheads="1"/>
            </p:cNvSpPr>
            <p:nvPr/>
          </p:nvSpPr>
          <p:spPr bwMode="auto">
            <a:xfrm>
              <a:off x="577" y="2899"/>
              <a:ext cx="575" cy="320"/>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970801" name="Oval 49"/>
            <p:cNvSpPr>
              <a:spLocks noChangeArrowheads="1"/>
            </p:cNvSpPr>
            <p:nvPr/>
          </p:nvSpPr>
          <p:spPr bwMode="auto">
            <a:xfrm>
              <a:off x="396" y="3100"/>
              <a:ext cx="383" cy="256"/>
            </a:xfrm>
            <a:prstGeom prst="ellipse">
              <a:avLst/>
            </a:prstGeom>
            <a:solidFill>
              <a:srgbClr val="DDDDDD"/>
            </a:solidFill>
            <a:ln w="9525">
              <a:noFill/>
              <a:round/>
              <a:headEnd/>
              <a:tailEnd/>
            </a:ln>
            <a:effectLst>
              <a:outerShdw dist="63500" dir="3187806" algn="ctr" rotWithShape="0">
                <a:schemeClr val="tx1"/>
              </a:outerShdw>
            </a:effectLst>
          </p:spPr>
          <p:txBody>
            <a:bodyPr/>
            <a:lstStyle/>
            <a:p>
              <a:endParaRPr lang="zh-CN" altLang="en-US"/>
            </a:p>
          </p:txBody>
        </p:sp>
        <p:sp>
          <p:nvSpPr>
            <p:cNvPr id="970802" name="Oval 50"/>
            <p:cNvSpPr>
              <a:spLocks noChangeArrowheads="1"/>
            </p:cNvSpPr>
            <p:nvPr/>
          </p:nvSpPr>
          <p:spPr bwMode="auto">
            <a:xfrm>
              <a:off x="1515" y="2908"/>
              <a:ext cx="554" cy="248"/>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970803" name="Oval 51"/>
            <p:cNvSpPr>
              <a:spLocks noChangeArrowheads="1"/>
            </p:cNvSpPr>
            <p:nvPr/>
          </p:nvSpPr>
          <p:spPr bwMode="auto">
            <a:xfrm>
              <a:off x="1599" y="3075"/>
              <a:ext cx="555" cy="249"/>
            </a:xfrm>
            <a:prstGeom prst="ellipse">
              <a:avLst/>
            </a:prstGeom>
            <a:solidFill>
              <a:srgbClr val="DDDDDD"/>
            </a:solidFill>
            <a:ln w="9525">
              <a:noFill/>
              <a:round/>
              <a:headEnd/>
              <a:tailEnd/>
            </a:ln>
            <a:effectLst>
              <a:outerShdw dist="35921" dir="2700000" algn="ctr" rotWithShape="0">
                <a:schemeClr val="tx1"/>
              </a:outerShdw>
            </a:effectLst>
          </p:spPr>
          <p:txBody>
            <a:bodyPr/>
            <a:lstStyle/>
            <a:p>
              <a:endParaRPr lang="zh-CN" altLang="en-US"/>
            </a:p>
          </p:txBody>
        </p:sp>
        <p:sp>
          <p:nvSpPr>
            <p:cNvPr id="970804" name="Oval 52"/>
            <p:cNvSpPr>
              <a:spLocks noChangeArrowheads="1"/>
            </p:cNvSpPr>
            <p:nvPr/>
          </p:nvSpPr>
          <p:spPr bwMode="auto">
            <a:xfrm>
              <a:off x="715" y="3003"/>
              <a:ext cx="1141" cy="417"/>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970805" name="Oval 53"/>
            <p:cNvSpPr>
              <a:spLocks noChangeArrowheads="1"/>
            </p:cNvSpPr>
            <p:nvPr/>
          </p:nvSpPr>
          <p:spPr bwMode="auto">
            <a:xfrm>
              <a:off x="513" y="3219"/>
              <a:ext cx="586" cy="282"/>
            </a:xfrm>
            <a:prstGeom prst="ellipse">
              <a:avLst/>
            </a:prstGeom>
            <a:solidFill>
              <a:srgbClr val="DDDDDD"/>
            </a:solidFill>
            <a:ln w="9525">
              <a:noFill/>
              <a:round/>
              <a:headEnd/>
              <a:tailEnd/>
            </a:ln>
            <a:effectLst>
              <a:outerShdw dist="113592" dir="20006097" algn="ctr" rotWithShape="0">
                <a:schemeClr val="tx1"/>
              </a:outerShdw>
            </a:effectLst>
          </p:spPr>
          <p:txBody>
            <a:bodyPr/>
            <a:lstStyle/>
            <a:p>
              <a:endParaRPr lang="zh-CN" altLang="en-US"/>
            </a:p>
          </p:txBody>
        </p:sp>
        <p:sp>
          <p:nvSpPr>
            <p:cNvPr id="970806" name="Freeform 54"/>
            <p:cNvSpPr>
              <a:spLocks/>
            </p:cNvSpPr>
            <p:nvPr/>
          </p:nvSpPr>
          <p:spPr bwMode="auto">
            <a:xfrm>
              <a:off x="567" y="2924"/>
              <a:ext cx="1451" cy="597"/>
            </a:xfrm>
            <a:custGeom>
              <a:avLst/>
              <a:gdLst/>
              <a:ahLst/>
              <a:cxnLst>
                <a:cxn ang="0">
                  <a:pos x="0" y="488"/>
                </a:cxn>
                <a:cxn ang="0">
                  <a:pos x="80" y="392"/>
                </a:cxn>
                <a:cxn ang="0">
                  <a:pos x="56" y="384"/>
                </a:cxn>
                <a:cxn ang="0">
                  <a:pos x="24" y="400"/>
                </a:cxn>
                <a:cxn ang="0">
                  <a:pos x="40" y="376"/>
                </a:cxn>
                <a:cxn ang="0">
                  <a:pos x="64" y="352"/>
                </a:cxn>
                <a:cxn ang="0">
                  <a:pos x="96" y="304"/>
                </a:cxn>
                <a:cxn ang="0">
                  <a:pos x="104" y="280"/>
                </a:cxn>
                <a:cxn ang="0">
                  <a:pos x="152" y="208"/>
                </a:cxn>
                <a:cxn ang="0">
                  <a:pos x="168" y="184"/>
                </a:cxn>
                <a:cxn ang="0">
                  <a:pos x="200" y="176"/>
                </a:cxn>
                <a:cxn ang="0">
                  <a:pos x="288" y="112"/>
                </a:cxn>
                <a:cxn ang="0">
                  <a:pos x="328" y="80"/>
                </a:cxn>
                <a:cxn ang="0">
                  <a:pos x="352" y="56"/>
                </a:cxn>
                <a:cxn ang="0">
                  <a:pos x="424" y="40"/>
                </a:cxn>
                <a:cxn ang="0">
                  <a:pos x="504" y="0"/>
                </a:cxn>
                <a:cxn ang="0">
                  <a:pos x="808" y="40"/>
                </a:cxn>
                <a:cxn ang="0">
                  <a:pos x="1056" y="176"/>
                </a:cxn>
                <a:cxn ang="0">
                  <a:pos x="1080" y="200"/>
                </a:cxn>
                <a:cxn ang="0">
                  <a:pos x="1104" y="216"/>
                </a:cxn>
                <a:cxn ang="0">
                  <a:pos x="1224" y="304"/>
                </a:cxn>
                <a:cxn ang="0">
                  <a:pos x="1296" y="368"/>
                </a:cxn>
                <a:cxn ang="0">
                  <a:pos x="1344" y="440"/>
                </a:cxn>
                <a:cxn ang="0">
                  <a:pos x="1360" y="488"/>
                </a:cxn>
                <a:cxn ang="0">
                  <a:pos x="1392" y="536"/>
                </a:cxn>
                <a:cxn ang="0">
                  <a:pos x="1416" y="608"/>
                </a:cxn>
                <a:cxn ang="0">
                  <a:pos x="1432" y="656"/>
                </a:cxn>
                <a:cxn ang="0">
                  <a:pos x="1432" y="856"/>
                </a:cxn>
                <a:cxn ang="0">
                  <a:pos x="1416" y="904"/>
                </a:cxn>
                <a:cxn ang="0">
                  <a:pos x="1368" y="920"/>
                </a:cxn>
                <a:cxn ang="0">
                  <a:pos x="1352" y="944"/>
                </a:cxn>
                <a:cxn ang="0">
                  <a:pos x="1304" y="976"/>
                </a:cxn>
                <a:cxn ang="0">
                  <a:pos x="1216" y="1040"/>
                </a:cxn>
                <a:cxn ang="0">
                  <a:pos x="1168" y="1072"/>
                </a:cxn>
                <a:cxn ang="0">
                  <a:pos x="1112" y="1128"/>
                </a:cxn>
                <a:cxn ang="0">
                  <a:pos x="440" y="1096"/>
                </a:cxn>
                <a:cxn ang="0">
                  <a:pos x="360" y="1072"/>
                </a:cxn>
                <a:cxn ang="0">
                  <a:pos x="304" y="976"/>
                </a:cxn>
                <a:cxn ang="0">
                  <a:pos x="240" y="880"/>
                </a:cxn>
                <a:cxn ang="0">
                  <a:pos x="200" y="800"/>
                </a:cxn>
                <a:cxn ang="0">
                  <a:pos x="120" y="704"/>
                </a:cxn>
                <a:cxn ang="0">
                  <a:pos x="56" y="624"/>
                </a:cxn>
                <a:cxn ang="0">
                  <a:pos x="16" y="544"/>
                </a:cxn>
                <a:cxn ang="0">
                  <a:pos x="8" y="512"/>
                </a:cxn>
                <a:cxn ang="0">
                  <a:pos x="0" y="488"/>
                </a:cxn>
              </a:cxnLst>
              <a:rect l="0" t="0" r="r" b="b"/>
              <a:pathLst>
                <a:path w="1447" h="1128">
                  <a:moveTo>
                    <a:pt x="0" y="488"/>
                  </a:moveTo>
                  <a:cubicBezTo>
                    <a:pt x="24" y="453"/>
                    <a:pt x="56" y="427"/>
                    <a:pt x="80" y="392"/>
                  </a:cubicBezTo>
                  <a:cubicBezTo>
                    <a:pt x="72" y="389"/>
                    <a:pt x="64" y="383"/>
                    <a:pt x="56" y="384"/>
                  </a:cubicBezTo>
                  <a:cubicBezTo>
                    <a:pt x="44" y="386"/>
                    <a:pt x="35" y="405"/>
                    <a:pt x="24" y="400"/>
                  </a:cubicBezTo>
                  <a:cubicBezTo>
                    <a:pt x="15" y="396"/>
                    <a:pt x="34" y="383"/>
                    <a:pt x="40" y="376"/>
                  </a:cubicBezTo>
                  <a:cubicBezTo>
                    <a:pt x="47" y="367"/>
                    <a:pt x="56" y="360"/>
                    <a:pt x="64" y="352"/>
                  </a:cubicBezTo>
                  <a:cubicBezTo>
                    <a:pt x="82" y="279"/>
                    <a:pt x="56" y="354"/>
                    <a:pt x="96" y="304"/>
                  </a:cubicBezTo>
                  <a:cubicBezTo>
                    <a:pt x="101" y="297"/>
                    <a:pt x="100" y="287"/>
                    <a:pt x="104" y="280"/>
                  </a:cubicBezTo>
                  <a:cubicBezTo>
                    <a:pt x="104" y="280"/>
                    <a:pt x="144" y="220"/>
                    <a:pt x="152" y="208"/>
                  </a:cubicBezTo>
                  <a:cubicBezTo>
                    <a:pt x="157" y="200"/>
                    <a:pt x="159" y="186"/>
                    <a:pt x="168" y="184"/>
                  </a:cubicBezTo>
                  <a:cubicBezTo>
                    <a:pt x="179" y="181"/>
                    <a:pt x="189" y="179"/>
                    <a:pt x="200" y="176"/>
                  </a:cubicBezTo>
                  <a:cubicBezTo>
                    <a:pt x="228" y="148"/>
                    <a:pt x="253" y="129"/>
                    <a:pt x="288" y="112"/>
                  </a:cubicBezTo>
                  <a:cubicBezTo>
                    <a:pt x="324" y="58"/>
                    <a:pt x="282" y="111"/>
                    <a:pt x="328" y="80"/>
                  </a:cubicBezTo>
                  <a:cubicBezTo>
                    <a:pt x="337" y="74"/>
                    <a:pt x="343" y="62"/>
                    <a:pt x="352" y="56"/>
                  </a:cubicBezTo>
                  <a:cubicBezTo>
                    <a:pt x="365" y="47"/>
                    <a:pt x="418" y="41"/>
                    <a:pt x="424" y="40"/>
                  </a:cubicBezTo>
                  <a:cubicBezTo>
                    <a:pt x="450" y="23"/>
                    <a:pt x="475" y="10"/>
                    <a:pt x="504" y="0"/>
                  </a:cubicBezTo>
                  <a:cubicBezTo>
                    <a:pt x="606" y="15"/>
                    <a:pt x="705" y="31"/>
                    <a:pt x="808" y="40"/>
                  </a:cubicBezTo>
                  <a:cubicBezTo>
                    <a:pt x="913" y="66"/>
                    <a:pt x="964" y="153"/>
                    <a:pt x="1056" y="176"/>
                  </a:cubicBezTo>
                  <a:cubicBezTo>
                    <a:pt x="1064" y="184"/>
                    <a:pt x="1071" y="193"/>
                    <a:pt x="1080" y="200"/>
                  </a:cubicBezTo>
                  <a:cubicBezTo>
                    <a:pt x="1087" y="206"/>
                    <a:pt x="1097" y="210"/>
                    <a:pt x="1104" y="216"/>
                  </a:cubicBezTo>
                  <a:cubicBezTo>
                    <a:pt x="1145" y="252"/>
                    <a:pt x="1171" y="286"/>
                    <a:pt x="1224" y="304"/>
                  </a:cubicBezTo>
                  <a:cubicBezTo>
                    <a:pt x="1247" y="327"/>
                    <a:pt x="1276" y="343"/>
                    <a:pt x="1296" y="368"/>
                  </a:cubicBezTo>
                  <a:cubicBezTo>
                    <a:pt x="1314" y="391"/>
                    <a:pt x="1335" y="413"/>
                    <a:pt x="1344" y="440"/>
                  </a:cubicBezTo>
                  <a:cubicBezTo>
                    <a:pt x="1349" y="456"/>
                    <a:pt x="1351" y="474"/>
                    <a:pt x="1360" y="488"/>
                  </a:cubicBezTo>
                  <a:cubicBezTo>
                    <a:pt x="1371" y="504"/>
                    <a:pt x="1386" y="518"/>
                    <a:pt x="1392" y="536"/>
                  </a:cubicBezTo>
                  <a:cubicBezTo>
                    <a:pt x="1395" y="546"/>
                    <a:pt x="1414" y="603"/>
                    <a:pt x="1416" y="608"/>
                  </a:cubicBezTo>
                  <a:cubicBezTo>
                    <a:pt x="1421" y="624"/>
                    <a:pt x="1432" y="656"/>
                    <a:pt x="1432" y="656"/>
                  </a:cubicBezTo>
                  <a:cubicBezTo>
                    <a:pt x="1443" y="744"/>
                    <a:pt x="1447" y="743"/>
                    <a:pt x="1432" y="856"/>
                  </a:cubicBezTo>
                  <a:cubicBezTo>
                    <a:pt x="1430" y="873"/>
                    <a:pt x="1432" y="899"/>
                    <a:pt x="1416" y="904"/>
                  </a:cubicBezTo>
                  <a:cubicBezTo>
                    <a:pt x="1400" y="909"/>
                    <a:pt x="1368" y="920"/>
                    <a:pt x="1368" y="920"/>
                  </a:cubicBezTo>
                  <a:cubicBezTo>
                    <a:pt x="1363" y="928"/>
                    <a:pt x="1359" y="938"/>
                    <a:pt x="1352" y="944"/>
                  </a:cubicBezTo>
                  <a:cubicBezTo>
                    <a:pt x="1338" y="957"/>
                    <a:pt x="1304" y="976"/>
                    <a:pt x="1304" y="976"/>
                  </a:cubicBezTo>
                  <a:cubicBezTo>
                    <a:pt x="1279" y="1014"/>
                    <a:pt x="1251" y="1005"/>
                    <a:pt x="1216" y="1040"/>
                  </a:cubicBezTo>
                  <a:cubicBezTo>
                    <a:pt x="1186" y="1070"/>
                    <a:pt x="1203" y="1060"/>
                    <a:pt x="1168" y="1072"/>
                  </a:cubicBezTo>
                  <a:cubicBezTo>
                    <a:pt x="1149" y="1101"/>
                    <a:pt x="1131" y="1099"/>
                    <a:pt x="1112" y="1128"/>
                  </a:cubicBezTo>
                  <a:cubicBezTo>
                    <a:pt x="850" y="1124"/>
                    <a:pt x="672" y="1125"/>
                    <a:pt x="440" y="1096"/>
                  </a:cubicBezTo>
                  <a:cubicBezTo>
                    <a:pt x="413" y="1087"/>
                    <a:pt x="387" y="1081"/>
                    <a:pt x="360" y="1072"/>
                  </a:cubicBezTo>
                  <a:cubicBezTo>
                    <a:pt x="338" y="1038"/>
                    <a:pt x="322" y="1009"/>
                    <a:pt x="304" y="976"/>
                  </a:cubicBezTo>
                  <a:cubicBezTo>
                    <a:pt x="286" y="943"/>
                    <a:pt x="257" y="914"/>
                    <a:pt x="240" y="880"/>
                  </a:cubicBezTo>
                  <a:cubicBezTo>
                    <a:pt x="227" y="855"/>
                    <a:pt x="215" y="823"/>
                    <a:pt x="200" y="800"/>
                  </a:cubicBezTo>
                  <a:cubicBezTo>
                    <a:pt x="178" y="764"/>
                    <a:pt x="147" y="735"/>
                    <a:pt x="120" y="704"/>
                  </a:cubicBezTo>
                  <a:cubicBezTo>
                    <a:pt x="94" y="675"/>
                    <a:pt x="89" y="646"/>
                    <a:pt x="56" y="624"/>
                  </a:cubicBezTo>
                  <a:cubicBezTo>
                    <a:pt x="45" y="580"/>
                    <a:pt x="27" y="583"/>
                    <a:pt x="16" y="544"/>
                  </a:cubicBezTo>
                  <a:cubicBezTo>
                    <a:pt x="13" y="533"/>
                    <a:pt x="11" y="523"/>
                    <a:pt x="8" y="512"/>
                  </a:cubicBezTo>
                  <a:cubicBezTo>
                    <a:pt x="6" y="504"/>
                    <a:pt x="0" y="488"/>
                    <a:pt x="0" y="488"/>
                  </a:cubicBezTo>
                  <a:close/>
                </a:path>
              </a:pathLst>
            </a:custGeom>
            <a:solidFill>
              <a:srgbClr val="DDDDDD"/>
            </a:solidFill>
            <a:ln w="12700" cap="flat" cmpd="sng">
              <a:noFill/>
              <a:prstDash val="solid"/>
              <a:round/>
              <a:headEnd/>
              <a:tailEnd/>
            </a:ln>
            <a:effectLst/>
          </p:spPr>
          <p:txBody>
            <a:bodyPr/>
            <a:lstStyle/>
            <a:p>
              <a:endParaRPr lang="zh-CN" altLang="en-US"/>
            </a:p>
          </p:txBody>
        </p:sp>
      </p:grpSp>
      <p:grpSp>
        <p:nvGrpSpPr>
          <p:cNvPr id="970807" name="Group 55"/>
          <p:cNvGrpSpPr>
            <a:grpSpLocks/>
          </p:cNvGrpSpPr>
          <p:nvPr/>
        </p:nvGrpSpPr>
        <p:grpSpPr bwMode="auto">
          <a:xfrm>
            <a:off x="5951539" y="3429001"/>
            <a:ext cx="415925" cy="504825"/>
            <a:chOff x="4416" y="2717"/>
            <a:chExt cx="404" cy="577"/>
          </a:xfrm>
        </p:grpSpPr>
        <p:sp>
          <p:nvSpPr>
            <p:cNvPr id="970808" name="AutoShape 56"/>
            <p:cNvSpPr>
              <a:spLocks noChangeAspect="1" noChangeArrowheads="1" noTextEdit="1"/>
            </p:cNvSpPr>
            <p:nvPr/>
          </p:nvSpPr>
          <p:spPr bwMode="auto">
            <a:xfrm>
              <a:off x="4416" y="2717"/>
              <a:ext cx="404" cy="577"/>
            </a:xfrm>
            <a:prstGeom prst="rect">
              <a:avLst/>
            </a:prstGeom>
            <a:noFill/>
            <a:ln w="9525">
              <a:noFill/>
              <a:miter lim="800000"/>
              <a:headEnd/>
              <a:tailEnd/>
            </a:ln>
          </p:spPr>
          <p:txBody>
            <a:bodyPr/>
            <a:lstStyle/>
            <a:p>
              <a:endParaRPr lang="zh-CN" altLang="en-US"/>
            </a:p>
          </p:txBody>
        </p:sp>
        <p:grpSp>
          <p:nvGrpSpPr>
            <p:cNvPr id="970809" name="Group 57"/>
            <p:cNvGrpSpPr>
              <a:grpSpLocks/>
            </p:cNvGrpSpPr>
            <p:nvPr/>
          </p:nvGrpSpPr>
          <p:grpSpPr bwMode="auto">
            <a:xfrm>
              <a:off x="4562" y="3066"/>
              <a:ext cx="13" cy="70"/>
              <a:chOff x="4562" y="3066"/>
              <a:chExt cx="13" cy="70"/>
            </a:xfrm>
          </p:grpSpPr>
          <p:sp>
            <p:nvSpPr>
              <p:cNvPr id="970810" name="Rectangle 58"/>
              <p:cNvSpPr>
                <a:spLocks noChangeArrowheads="1"/>
              </p:cNvSpPr>
              <p:nvPr/>
            </p:nvSpPr>
            <p:spPr bwMode="auto">
              <a:xfrm>
                <a:off x="4562" y="3067"/>
                <a:ext cx="13" cy="69"/>
              </a:xfrm>
              <a:prstGeom prst="rect">
                <a:avLst/>
              </a:prstGeom>
              <a:solidFill>
                <a:srgbClr val="C0C0C0"/>
              </a:solidFill>
              <a:ln w="3175">
                <a:solidFill>
                  <a:srgbClr val="000000"/>
                </a:solidFill>
                <a:miter lim="800000"/>
                <a:headEnd/>
                <a:tailEnd/>
              </a:ln>
            </p:spPr>
            <p:txBody>
              <a:bodyPr/>
              <a:lstStyle/>
              <a:p>
                <a:endParaRPr lang="zh-CN" altLang="en-US"/>
              </a:p>
            </p:txBody>
          </p:sp>
          <p:sp>
            <p:nvSpPr>
              <p:cNvPr id="970811" name="Line 59"/>
              <p:cNvSpPr>
                <a:spLocks noChangeShapeType="1"/>
              </p:cNvSpPr>
              <p:nvPr/>
            </p:nvSpPr>
            <p:spPr bwMode="auto">
              <a:xfrm>
                <a:off x="4568" y="3066"/>
                <a:ext cx="1" cy="64"/>
              </a:xfrm>
              <a:prstGeom prst="line">
                <a:avLst/>
              </a:prstGeom>
              <a:noFill/>
              <a:ln w="3175">
                <a:solidFill>
                  <a:srgbClr val="000000"/>
                </a:solidFill>
                <a:round/>
                <a:headEnd/>
                <a:tailEnd/>
              </a:ln>
            </p:spPr>
            <p:txBody>
              <a:bodyPr/>
              <a:lstStyle/>
              <a:p>
                <a:endParaRPr lang="zh-CN" altLang="en-US"/>
              </a:p>
            </p:txBody>
          </p:sp>
        </p:grpSp>
        <p:sp>
          <p:nvSpPr>
            <p:cNvPr id="970812" name="Rectangle 60"/>
            <p:cNvSpPr>
              <a:spLocks noChangeArrowheads="1"/>
            </p:cNvSpPr>
            <p:nvPr/>
          </p:nvSpPr>
          <p:spPr bwMode="auto">
            <a:xfrm>
              <a:off x="4503" y="3022"/>
              <a:ext cx="43" cy="112"/>
            </a:xfrm>
            <a:prstGeom prst="rect">
              <a:avLst/>
            </a:prstGeom>
            <a:solidFill>
              <a:srgbClr val="C0C0C0"/>
            </a:solidFill>
            <a:ln w="3175">
              <a:solidFill>
                <a:srgbClr val="000000"/>
              </a:solidFill>
              <a:miter lim="800000"/>
              <a:headEnd/>
              <a:tailEnd/>
            </a:ln>
          </p:spPr>
          <p:txBody>
            <a:bodyPr/>
            <a:lstStyle/>
            <a:p>
              <a:endParaRPr lang="zh-CN" altLang="en-US"/>
            </a:p>
          </p:txBody>
        </p:sp>
        <p:sp>
          <p:nvSpPr>
            <p:cNvPr id="970813" name="Freeform 61"/>
            <p:cNvSpPr>
              <a:spLocks/>
            </p:cNvSpPr>
            <p:nvPr/>
          </p:nvSpPr>
          <p:spPr bwMode="auto">
            <a:xfrm>
              <a:off x="4663" y="3044"/>
              <a:ext cx="28" cy="24"/>
            </a:xfrm>
            <a:custGeom>
              <a:avLst/>
              <a:gdLst/>
              <a:ahLst/>
              <a:cxnLst>
                <a:cxn ang="0">
                  <a:pos x="0" y="0"/>
                </a:cxn>
                <a:cxn ang="0">
                  <a:pos x="0" y="95"/>
                </a:cxn>
                <a:cxn ang="0">
                  <a:pos x="113" y="95"/>
                </a:cxn>
                <a:cxn ang="0">
                  <a:pos x="113" y="19"/>
                </a:cxn>
                <a:cxn ang="0">
                  <a:pos x="0" y="0"/>
                </a:cxn>
              </a:cxnLst>
              <a:rect l="0" t="0" r="r" b="b"/>
              <a:pathLst>
                <a:path w="113" h="95">
                  <a:moveTo>
                    <a:pt x="0" y="0"/>
                  </a:moveTo>
                  <a:lnTo>
                    <a:pt x="0" y="95"/>
                  </a:lnTo>
                  <a:lnTo>
                    <a:pt x="113" y="95"/>
                  </a:lnTo>
                  <a:lnTo>
                    <a:pt x="113" y="19"/>
                  </a:lnTo>
                  <a:lnTo>
                    <a:pt x="0" y="0"/>
                  </a:lnTo>
                </a:path>
              </a:pathLst>
            </a:custGeom>
            <a:noFill/>
            <a:ln w="3175">
              <a:solidFill>
                <a:srgbClr val="000000"/>
              </a:solidFill>
              <a:prstDash val="solid"/>
              <a:round/>
              <a:headEnd/>
              <a:tailEnd/>
            </a:ln>
          </p:spPr>
          <p:txBody>
            <a:bodyPr/>
            <a:lstStyle/>
            <a:p>
              <a:endParaRPr lang="zh-CN" altLang="en-US"/>
            </a:p>
          </p:txBody>
        </p:sp>
        <p:sp>
          <p:nvSpPr>
            <p:cNvPr id="970814" name="Freeform 62"/>
            <p:cNvSpPr>
              <a:spLocks/>
            </p:cNvSpPr>
            <p:nvPr/>
          </p:nvSpPr>
          <p:spPr bwMode="auto">
            <a:xfrm>
              <a:off x="4604" y="3001"/>
              <a:ext cx="19" cy="21"/>
            </a:xfrm>
            <a:custGeom>
              <a:avLst/>
              <a:gdLst/>
              <a:ahLst/>
              <a:cxnLst>
                <a:cxn ang="0">
                  <a:pos x="43" y="0"/>
                </a:cxn>
                <a:cxn ang="0">
                  <a:pos x="0" y="86"/>
                </a:cxn>
                <a:cxn ang="0">
                  <a:pos x="57" y="79"/>
                </a:cxn>
                <a:cxn ang="0">
                  <a:pos x="78" y="22"/>
                </a:cxn>
                <a:cxn ang="0">
                  <a:pos x="43" y="0"/>
                </a:cxn>
              </a:cxnLst>
              <a:rect l="0" t="0" r="r" b="b"/>
              <a:pathLst>
                <a:path w="78" h="86">
                  <a:moveTo>
                    <a:pt x="43" y="0"/>
                  </a:moveTo>
                  <a:lnTo>
                    <a:pt x="0" y="86"/>
                  </a:lnTo>
                  <a:lnTo>
                    <a:pt x="57" y="79"/>
                  </a:lnTo>
                  <a:lnTo>
                    <a:pt x="78" y="22"/>
                  </a:lnTo>
                  <a:lnTo>
                    <a:pt x="43" y="0"/>
                  </a:lnTo>
                  <a:close/>
                </a:path>
              </a:pathLst>
            </a:custGeom>
            <a:solidFill>
              <a:srgbClr val="C0C0C0"/>
            </a:solidFill>
            <a:ln w="3175">
              <a:solidFill>
                <a:srgbClr val="000000"/>
              </a:solidFill>
              <a:prstDash val="solid"/>
              <a:round/>
              <a:headEnd/>
              <a:tailEnd/>
            </a:ln>
          </p:spPr>
          <p:txBody>
            <a:bodyPr/>
            <a:lstStyle/>
            <a:p>
              <a:endParaRPr lang="zh-CN" altLang="en-US"/>
            </a:p>
          </p:txBody>
        </p:sp>
        <p:sp>
          <p:nvSpPr>
            <p:cNvPr id="970815" name="Freeform 63"/>
            <p:cNvSpPr>
              <a:spLocks/>
            </p:cNvSpPr>
            <p:nvPr/>
          </p:nvSpPr>
          <p:spPr bwMode="auto">
            <a:xfrm>
              <a:off x="4570" y="3144"/>
              <a:ext cx="90" cy="7"/>
            </a:xfrm>
            <a:custGeom>
              <a:avLst/>
              <a:gdLst/>
              <a:ahLst/>
              <a:cxnLst>
                <a:cxn ang="0">
                  <a:pos x="0" y="0"/>
                </a:cxn>
                <a:cxn ang="0">
                  <a:pos x="360" y="0"/>
                </a:cxn>
                <a:cxn ang="0">
                  <a:pos x="360" y="30"/>
                </a:cxn>
                <a:cxn ang="0">
                  <a:pos x="4" y="30"/>
                </a:cxn>
                <a:cxn ang="0">
                  <a:pos x="0" y="0"/>
                </a:cxn>
              </a:cxnLst>
              <a:rect l="0" t="0" r="r" b="b"/>
              <a:pathLst>
                <a:path w="360" h="30">
                  <a:moveTo>
                    <a:pt x="0" y="0"/>
                  </a:moveTo>
                  <a:lnTo>
                    <a:pt x="360" y="0"/>
                  </a:lnTo>
                  <a:lnTo>
                    <a:pt x="360" y="30"/>
                  </a:lnTo>
                  <a:lnTo>
                    <a:pt x="4" y="30"/>
                  </a:lnTo>
                  <a:lnTo>
                    <a:pt x="0" y="0"/>
                  </a:lnTo>
                  <a:close/>
                </a:path>
              </a:pathLst>
            </a:custGeom>
            <a:solidFill>
              <a:srgbClr val="808080"/>
            </a:solidFill>
            <a:ln w="3175">
              <a:solidFill>
                <a:srgbClr val="000000"/>
              </a:solidFill>
              <a:prstDash val="solid"/>
              <a:round/>
              <a:headEnd/>
              <a:tailEnd/>
            </a:ln>
          </p:spPr>
          <p:txBody>
            <a:bodyPr/>
            <a:lstStyle/>
            <a:p>
              <a:endParaRPr lang="zh-CN" altLang="en-US"/>
            </a:p>
          </p:txBody>
        </p:sp>
        <p:sp>
          <p:nvSpPr>
            <p:cNvPr id="970816" name="Freeform 64"/>
            <p:cNvSpPr>
              <a:spLocks/>
            </p:cNvSpPr>
            <p:nvPr/>
          </p:nvSpPr>
          <p:spPr bwMode="auto">
            <a:xfrm>
              <a:off x="4502" y="2862"/>
              <a:ext cx="37" cy="46"/>
            </a:xfrm>
            <a:custGeom>
              <a:avLst/>
              <a:gdLst/>
              <a:ahLst/>
              <a:cxnLst>
                <a:cxn ang="0">
                  <a:pos x="141" y="0"/>
                </a:cxn>
                <a:cxn ang="0">
                  <a:pos x="1" y="131"/>
                </a:cxn>
                <a:cxn ang="0">
                  <a:pos x="0" y="184"/>
                </a:cxn>
                <a:cxn ang="0">
                  <a:pos x="150" y="60"/>
                </a:cxn>
                <a:cxn ang="0">
                  <a:pos x="141" y="0"/>
                </a:cxn>
              </a:cxnLst>
              <a:rect l="0" t="0" r="r" b="b"/>
              <a:pathLst>
                <a:path w="150" h="184">
                  <a:moveTo>
                    <a:pt x="141" y="0"/>
                  </a:moveTo>
                  <a:lnTo>
                    <a:pt x="1" y="131"/>
                  </a:lnTo>
                  <a:lnTo>
                    <a:pt x="0" y="184"/>
                  </a:lnTo>
                  <a:lnTo>
                    <a:pt x="150" y="60"/>
                  </a:lnTo>
                  <a:lnTo>
                    <a:pt x="141" y="0"/>
                  </a:lnTo>
                  <a:close/>
                </a:path>
              </a:pathLst>
            </a:custGeom>
            <a:solidFill>
              <a:srgbClr val="C0C0C0"/>
            </a:solidFill>
            <a:ln w="3175">
              <a:solidFill>
                <a:srgbClr val="000000"/>
              </a:solidFill>
              <a:prstDash val="solid"/>
              <a:round/>
              <a:headEnd/>
              <a:tailEnd/>
            </a:ln>
          </p:spPr>
          <p:txBody>
            <a:bodyPr/>
            <a:lstStyle/>
            <a:p>
              <a:endParaRPr lang="zh-CN" altLang="en-US"/>
            </a:p>
          </p:txBody>
        </p:sp>
        <p:sp>
          <p:nvSpPr>
            <p:cNvPr id="970817" name="Freeform 65"/>
            <p:cNvSpPr>
              <a:spLocks/>
            </p:cNvSpPr>
            <p:nvPr/>
          </p:nvSpPr>
          <p:spPr bwMode="auto">
            <a:xfrm>
              <a:off x="4492" y="2741"/>
              <a:ext cx="57" cy="394"/>
            </a:xfrm>
            <a:custGeom>
              <a:avLst/>
              <a:gdLst/>
              <a:ahLst/>
              <a:cxnLst>
                <a:cxn ang="0">
                  <a:pos x="228" y="0"/>
                </a:cxn>
                <a:cxn ang="0">
                  <a:pos x="0" y="93"/>
                </a:cxn>
                <a:cxn ang="0">
                  <a:pos x="0" y="1575"/>
                </a:cxn>
                <a:cxn ang="0">
                  <a:pos x="42" y="1575"/>
                </a:cxn>
                <a:cxn ang="0">
                  <a:pos x="42" y="228"/>
                </a:cxn>
                <a:cxn ang="0">
                  <a:pos x="228" y="150"/>
                </a:cxn>
                <a:cxn ang="0">
                  <a:pos x="228" y="0"/>
                </a:cxn>
              </a:cxnLst>
              <a:rect l="0" t="0" r="r" b="b"/>
              <a:pathLst>
                <a:path w="228" h="1575">
                  <a:moveTo>
                    <a:pt x="228" y="0"/>
                  </a:moveTo>
                  <a:lnTo>
                    <a:pt x="0" y="93"/>
                  </a:lnTo>
                  <a:lnTo>
                    <a:pt x="0" y="1575"/>
                  </a:lnTo>
                  <a:lnTo>
                    <a:pt x="42" y="1575"/>
                  </a:lnTo>
                  <a:lnTo>
                    <a:pt x="42" y="228"/>
                  </a:lnTo>
                  <a:lnTo>
                    <a:pt x="228" y="150"/>
                  </a:lnTo>
                  <a:lnTo>
                    <a:pt x="228" y="0"/>
                  </a:lnTo>
                  <a:close/>
                </a:path>
              </a:pathLst>
            </a:custGeom>
            <a:solidFill>
              <a:srgbClr val="9F9F9F"/>
            </a:solidFill>
            <a:ln w="3175">
              <a:solidFill>
                <a:srgbClr val="000000"/>
              </a:solidFill>
              <a:prstDash val="solid"/>
              <a:round/>
              <a:headEnd/>
              <a:tailEnd/>
            </a:ln>
          </p:spPr>
          <p:txBody>
            <a:bodyPr/>
            <a:lstStyle/>
            <a:p>
              <a:endParaRPr lang="zh-CN" altLang="en-US"/>
            </a:p>
          </p:txBody>
        </p:sp>
        <p:sp>
          <p:nvSpPr>
            <p:cNvPr id="970818" name="Freeform 66"/>
            <p:cNvSpPr>
              <a:spLocks/>
            </p:cNvSpPr>
            <p:nvPr/>
          </p:nvSpPr>
          <p:spPr bwMode="auto">
            <a:xfrm>
              <a:off x="4490" y="3135"/>
              <a:ext cx="327" cy="85"/>
            </a:xfrm>
            <a:custGeom>
              <a:avLst/>
              <a:gdLst/>
              <a:ahLst/>
              <a:cxnLst>
                <a:cxn ang="0">
                  <a:pos x="0" y="344"/>
                </a:cxn>
                <a:cxn ang="0">
                  <a:pos x="0" y="0"/>
                </a:cxn>
                <a:cxn ang="0">
                  <a:pos x="284" y="0"/>
                </a:cxn>
                <a:cxn ang="0">
                  <a:pos x="341" y="57"/>
                </a:cxn>
                <a:cxn ang="0">
                  <a:pos x="511" y="57"/>
                </a:cxn>
                <a:cxn ang="0">
                  <a:pos x="568" y="116"/>
                </a:cxn>
                <a:cxn ang="0">
                  <a:pos x="1136" y="116"/>
                </a:cxn>
                <a:cxn ang="0">
                  <a:pos x="1136" y="230"/>
                </a:cxn>
                <a:cxn ang="0">
                  <a:pos x="1306" y="230"/>
                </a:cxn>
                <a:cxn ang="0">
                  <a:pos x="1306" y="344"/>
                </a:cxn>
                <a:cxn ang="0">
                  <a:pos x="0" y="344"/>
                </a:cxn>
              </a:cxnLst>
              <a:rect l="0" t="0" r="r" b="b"/>
              <a:pathLst>
                <a:path w="1306" h="344">
                  <a:moveTo>
                    <a:pt x="0" y="344"/>
                  </a:moveTo>
                  <a:lnTo>
                    <a:pt x="0" y="0"/>
                  </a:lnTo>
                  <a:lnTo>
                    <a:pt x="284" y="0"/>
                  </a:lnTo>
                  <a:lnTo>
                    <a:pt x="341" y="57"/>
                  </a:lnTo>
                  <a:lnTo>
                    <a:pt x="511" y="57"/>
                  </a:lnTo>
                  <a:lnTo>
                    <a:pt x="568" y="116"/>
                  </a:lnTo>
                  <a:lnTo>
                    <a:pt x="1136" y="116"/>
                  </a:lnTo>
                  <a:lnTo>
                    <a:pt x="1136" y="230"/>
                  </a:lnTo>
                  <a:lnTo>
                    <a:pt x="1306" y="230"/>
                  </a:lnTo>
                  <a:lnTo>
                    <a:pt x="1306" y="344"/>
                  </a:lnTo>
                  <a:lnTo>
                    <a:pt x="0" y="344"/>
                  </a:lnTo>
                  <a:close/>
                </a:path>
              </a:pathLst>
            </a:custGeom>
            <a:solidFill>
              <a:srgbClr val="C0C0C0"/>
            </a:solidFill>
            <a:ln w="3175">
              <a:solidFill>
                <a:srgbClr val="000000"/>
              </a:solidFill>
              <a:prstDash val="solid"/>
              <a:round/>
              <a:headEnd/>
              <a:tailEnd/>
            </a:ln>
          </p:spPr>
          <p:txBody>
            <a:bodyPr/>
            <a:lstStyle/>
            <a:p>
              <a:endParaRPr lang="zh-CN" altLang="en-US"/>
            </a:p>
          </p:txBody>
        </p:sp>
        <p:sp>
          <p:nvSpPr>
            <p:cNvPr id="970819" name="Rectangle 67"/>
            <p:cNvSpPr>
              <a:spLocks noChangeArrowheads="1"/>
            </p:cNvSpPr>
            <p:nvPr/>
          </p:nvSpPr>
          <p:spPr bwMode="auto">
            <a:xfrm>
              <a:off x="4491" y="3193"/>
              <a:ext cx="240" cy="26"/>
            </a:xfrm>
            <a:prstGeom prst="rect">
              <a:avLst/>
            </a:prstGeom>
            <a:solidFill>
              <a:srgbClr val="C0C0C0"/>
            </a:solidFill>
            <a:ln w="3175">
              <a:solidFill>
                <a:srgbClr val="000000"/>
              </a:solidFill>
              <a:miter lim="800000"/>
              <a:headEnd/>
              <a:tailEnd/>
            </a:ln>
          </p:spPr>
          <p:txBody>
            <a:bodyPr/>
            <a:lstStyle/>
            <a:p>
              <a:endParaRPr lang="zh-CN" altLang="en-US"/>
            </a:p>
          </p:txBody>
        </p:sp>
        <p:sp>
          <p:nvSpPr>
            <p:cNvPr id="970820" name="Line 68"/>
            <p:cNvSpPr>
              <a:spLocks noChangeShapeType="1"/>
            </p:cNvSpPr>
            <p:nvPr/>
          </p:nvSpPr>
          <p:spPr bwMode="auto">
            <a:xfrm>
              <a:off x="4479" y="3015"/>
              <a:ext cx="1" cy="50"/>
            </a:xfrm>
            <a:prstGeom prst="line">
              <a:avLst/>
            </a:prstGeom>
            <a:noFill/>
            <a:ln w="3175">
              <a:solidFill>
                <a:srgbClr val="000000"/>
              </a:solidFill>
              <a:round/>
              <a:headEnd/>
              <a:tailEnd/>
            </a:ln>
          </p:spPr>
          <p:txBody>
            <a:bodyPr/>
            <a:lstStyle/>
            <a:p>
              <a:endParaRPr lang="zh-CN" altLang="en-US"/>
            </a:p>
          </p:txBody>
        </p:sp>
        <p:sp>
          <p:nvSpPr>
            <p:cNvPr id="970821" name="Freeform 69"/>
            <p:cNvSpPr>
              <a:spLocks/>
            </p:cNvSpPr>
            <p:nvPr/>
          </p:nvSpPr>
          <p:spPr bwMode="auto">
            <a:xfrm>
              <a:off x="4471" y="3065"/>
              <a:ext cx="21" cy="25"/>
            </a:xfrm>
            <a:custGeom>
              <a:avLst/>
              <a:gdLst/>
              <a:ahLst/>
              <a:cxnLst>
                <a:cxn ang="0">
                  <a:pos x="0" y="99"/>
                </a:cxn>
                <a:cxn ang="0">
                  <a:pos x="0" y="0"/>
                </a:cxn>
                <a:cxn ang="0">
                  <a:pos x="85" y="0"/>
                </a:cxn>
                <a:cxn ang="0">
                  <a:pos x="85" y="35"/>
                </a:cxn>
                <a:cxn ang="0">
                  <a:pos x="28" y="35"/>
                </a:cxn>
                <a:cxn ang="0">
                  <a:pos x="28" y="99"/>
                </a:cxn>
                <a:cxn ang="0">
                  <a:pos x="0" y="99"/>
                </a:cxn>
              </a:cxnLst>
              <a:rect l="0" t="0" r="r" b="b"/>
              <a:pathLst>
                <a:path w="85" h="99">
                  <a:moveTo>
                    <a:pt x="0" y="99"/>
                  </a:moveTo>
                  <a:lnTo>
                    <a:pt x="0" y="0"/>
                  </a:lnTo>
                  <a:lnTo>
                    <a:pt x="85" y="0"/>
                  </a:lnTo>
                  <a:lnTo>
                    <a:pt x="85" y="35"/>
                  </a:lnTo>
                  <a:lnTo>
                    <a:pt x="28" y="35"/>
                  </a:lnTo>
                  <a:lnTo>
                    <a:pt x="28" y="99"/>
                  </a:lnTo>
                  <a:lnTo>
                    <a:pt x="0" y="99"/>
                  </a:lnTo>
                  <a:close/>
                </a:path>
              </a:pathLst>
            </a:custGeom>
            <a:solidFill>
              <a:srgbClr val="C0C0C0"/>
            </a:solidFill>
            <a:ln w="3175">
              <a:solidFill>
                <a:srgbClr val="000000"/>
              </a:solidFill>
              <a:prstDash val="solid"/>
              <a:round/>
              <a:headEnd/>
              <a:tailEnd/>
            </a:ln>
          </p:spPr>
          <p:txBody>
            <a:bodyPr/>
            <a:lstStyle/>
            <a:p>
              <a:endParaRPr lang="zh-CN" altLang="en-US"/>
            </a:p>
          </p:txBody>
        </p:sp>
        <p:sp>
          <p:nvSpPr>
            <p:cNvPr id="970822" name="Freeform 70"/>
            <p:cNvSpPr>
              <a:spLocks/>
            </p:cNvSpPr>
            <p:nvPr/>
          </p:nvSpPr>
          <p:spPr bwMode="auto">
            <a:xfrm>
              <a:off x="4590" y="3047"/>
              <a:ext cx="72" cy="104"/>
            </a:xfrm>
            <a:custGeom>
              <a:avLst/>
              <a:gdLst/>
              <a:ahLst/>
              <a:cxnLst>
                <a:cxn ang="0">
                  <a:pos x="0" y="0"/>
                </a:cxn>
                <a:cxn ang="0">
                  <a:pos x="290" y="415"/>
                </a:cxn>
                <a:cxn ang="0">
                  <a:pos x="248" y="406"/>
                </a:cxn>
                <a:cxn ang="0">
                  <a:pos x="0" y="57"/>
                </a:cxn>
                <a:cxn ang="0">
                  <a:pos x="0" y="0"/>
                </a:cxn>
              </a:cxnLst>
              <a:rect l="0" t="0" r="r" b="b"/>
              <a:pathLst>
                <a:path w="290" h="415">
                  <a:moveTo>
                    <a:pt x="0" y="0"/>
                  </a:moveTo>
                  <a:lnTo>
                    <a:pt x="290" y="415"/>
                  </a:lnTo>
                  <a:lnTo>
                    <a:pt x="248" y="406"/>
                  </a:lnTo>
                  <a:lnTo>
                    <a:pt x="0" y="57"/>
                  </a:lnTo>
                  <a:lnTo>
                    <a:pt x="0" y="0"/>
                  </a:lnTo>
                  <a:close/>
                </a:path>
              </a:pathLst>
            </a:custGeom>
            <a:solidFill>
              <a:srgbClr val="9F9F9F"/>
            </a:solidFill>
            <a:ln w="3175">
              <a:solidFill>
                <a:srgbClr val="000000"/>
              </a:solidFill>
              <a:prstDash val="solid"/>
              <a:round/>
              <a:headEnd/>
              <a:tailEnd/>
            </a:ln>
          </p:spPr>
          <p:txBody>
            <a:bodyPr/>
            <a:lstStyle/>
            <a:p>
              <a:endParaRPr lang="zh-CN" altLang="en-US"/>
            </a:p>
          </p:txBody>
        </p:sp>
        <p:sp>
          <p:nvSpPr>
            <p:cNvPr id="970823" name="Freeform 71"/>
            <p:cNvSpPr>
              <a:spLocks/>
            </p:cNvSpPr>
            <p:nvPr/>
          </p:nvSpPr>
          <p:spPr bwMode="auto">
            <a:xfrm>
              <a:off x="4433" y="3106"/>
              <a:ext cx="57" cy="114"/>
            </a:xfrm>
            <a:custGeom>
              <a:avLst/>
              <a:gdLst/>
              <a:ahLst/>
              <a:cxnLst>
                <a:cxn ang="0">
                  <a:pos x="170" y="0"/>
                </a:cxn>
                <a:cxn ang="0">
                  <a:pos x="0" y="171"/>
                </a:cxn>
                <a:cxn ang="0">
                  <a:pos x="0" y="458"/>
                </a:cxn>
                <a:cxn ang="0">
                  <a:pos x="227" y="458"/>
                </a:cxn>
                <a:cxn ang="0">
                  <a:pos x="227" y="114"/>
                </a:cxn>
                <a:cxn ang="0">
                  <a:pos x="170" y="0"/>
                </a:cxn>
              </a:cxnLst>
              <a:rect l="0" t="0" r="r" b="b"/>
              <a:pathLst>
                <a:path w="227" h="458">
                  <a:moveTo>
                    <a:pt x="170" y="0"/>
                  </a:moveTo>
                  <a:lnTo>
                    <a:pt x="0" y="171"/>
                  </a:lnTo>
                  <a:lnTo>
                    <a:pt x="0" y="458"/>
                  </a:lnTo>
                  <a:lnTo>
                    <a:pt x="227" y="458"/>
                  </a:lnTo>
                  <a:lnTo>
                    <a:pt x="227" y="114"/>
                  </a:lnTo>
                  <a:lnTo>
                    <a:pt x="170" y="0"/>
                  </a:lnTo>
                  <a:close/>
                </a:path>
              </a:pathLst>
            </a:custGeom>
            <a:solidFill>
              <a:srgbClr val="C0C0C0"/>
            </a:solidFill>
            <a:ln w="3175">
              <a:solidFill>
                <a:srgbClr val="000000"/>
              </a:solidFill>
              <a:prstDash val="solid"/>
              <a:round/>
              <a:headEnd/>
              <a:tailEnd/>
            </a:ln>
          </p:spPr>
          <p:txBody>
            <a:bodyPr/>
            <a:lstStyle/>
            <a:p>
              <a:endParaRPr lang="zh-CN" altLang="en-US"/>
            </a:p>
          </p:txBody>
        </p:sp>
        <p:sp>
          <p:nvSpPr>
            <p:cNvPr id="970824" name="Rectangle 72"/>
            <p:cNvSpPr>
              <a:spLocks noChangeArrowheads="1"/>
            </p:cNvSpPr>
            <p:nvPr/>
          </p:nvSpPr>
          <p:spPr bwMode="auto">
            <a:xfrm>
              <a:off x="4420" y="3276"/>
              <a:ext cx="395" cy="14"/>
            </a:xfrm>
            <a:prstGeom prst="rect">
              <a:avLst/>
            </a:prstGeom>
            <a:solidFill>
              <a:srgbClr val="9F9F9F"/>
            </a:solidFill>
            <a:ln w="3175">
              <a:solidFill>
                <a:srgbClr val="000000"/>
              </a:solidFill>
              <a:miter lim="800000"/>
              <a:headEnd/>
              <a:tailEnd/>
            </a:ln>
          </p:spPr>
          <p:txBody>
            <a:bodyPr/>
            <a:lstStyle/>
            <a:p>
              <a:endParaRPr lang="zh-CN" altLang="en-US"/>
            </a:p>
          </p:txBody>
        </p:sp>
        <p:sp>
          <p:nvSpPr>
            <p:cNvPr id="970825" name="Rectangle 73"/>
            <p:cNvSpPr>
              <a:spLocks noChangeArrowheads="1"/>
            </p:cNvSpPr>
            <p:nvPr/>
          </p:nvSpPr>
          <p:spPr bwMode="auto">
            <a:xfrm>
              <a:off x="4420" y="3250"/>
              <a:ext cx="395" cy="24"/>
            </a:xfrm>
            <a:prstGeom prst="rect">
              <a:avLst/>
            </a:prstGeom>
            <a:solidFill>
              <a:srgbClr val="9F9F9F"/>
            </a:solidFill>
            <a:ln w="3175">
              <a:solidFill>
                <a:srgbClr val="000000"/>
              </a:solidFill>
              <a:miter lim="800000"/>
              <a:headEnd/>
              <a:tailEnd/>
            </a:ln>
          </p:spPr>
          <p:txBody>
            <a:bodyPr/>
            <a:lstStyle/>
            <a:p>
              <a:endParaRPr lang="zh-CN" altLang="en-US"/>
            </a:p>
          </p:txBody>
        </p:sp>
        <p:sp>
          <p:nvSpPr>
            <p:cNvPr id="970826" name="Rectangle 74"/>
            <p:cNvSpPr>
              <a:spLocks noChangeArrowheads="1"/>
            </p:cNvSpPr>
            <p:nvPr/>
          </p:nvSpPr>
          <p:spPr bwMode="auto">
            <a:xfrm>
              <a:off x="4420" y="3221"/>
              <a:ext cx="395" cy="27"/>
            </a:xfrm>
            <a:prstGeom prst="rect">
              <a:avLst/>
            </a:prstGeom>
            <a:solidFill>
              <a:srgbClr val="9F9F9F"/>
            </a:solidFill>
            <a:ln w="3175">
              <a:solidFill>
                <a:srgbClr val="000000"/>
              </a:solidFill>
              <a:miter lim="800000"/>
              <a:headEnd/>
              <a:tailEnd/>
            </a:ln>
          </p:spPr>
          <p:txBody>
            <a:bodyPr/>
            <a:lstStyle/>
            <a:p>
              <a:endParaRPr lang="zh-CN" altLang="en-US"/>
            </a:p>
          </p:txBody>
        </p:sp>
        <p:sp>
          <p:nvSpPr>
            <p:cNvPr id="970827" name="Rectangle 75"/>
            <p:cNvSpPr>
              <a:spLocks noChangeArrowheads="1"/>
            </p:cNvSpPr>
            <p:nvPr/>
          </p:nvSpPr>
          <p:spPr bwMode="auto">
            <a:xfrm>
              <a:off x="4763" y="3200"/>
              <a:ext cx="41" cy="12"/>
            </a:xfrm>
            <a:prstGeom prst="rect">
              <a:avLst/>
            </a:prstGeom>
            <a:solidFill>
              <a:srgbClr val="9F9F9F"/>
            </a:solidFill>
            <a:ln w="3175">
              <a:solidFill>
                <a:srgbClr val="000000"/>
              </a:solidFill>
              <a:miter lim="800000"/>
              <a:headEnd/>
              <a:tailEnd/>
            </a:ln>
          </p:spPr>
          <p:txBody>
            <a:bodyPr/>
            <a:lstStyle/>
            <a:p>
              <a:endParaRPr lang="zh-CN" altLang="en-US"/>
            </a:p>
          </p:txBody>
        </p:sp>
        <p:sp>
          <p:nvSpPr>
            <p:cNvPr id="970828" name="Oval 76"/>
            <p:cNvSpPr>
              <a:spLocks noChangeArrowheads="1"/>
            </p:cNvSpPr>
            <p:nvPr/>
          </p:nvSpPr>
          <p:spPr bwMode="auto">
            <a:xfrm>
              <a:off x="4462" y="3092"/>
              <a:ext cx="28" cy="29"/>
            </a:xfrm>
            <a:prstGeom prst="ellipse">
              <a:avLst/>
            </a:prstGeom>
            <a:solidFill>
              <a:srgbClr val="9F9F9F"/>
            </a:solidFill>
            <a:ln w="3175">
              <a:solidFill>
                <a:srgbClr val="000000"/>
              </a:solidFill>
              <a:round/>
              <a:headEnd/>
              <a:tailEnd/>
            </a:ln>
          </p:spPr>
          <p:txBody>
            <a:bodyPr/>
            <a:lstStyle/>
            <a:p>
              <a:endParaRPr lang="zh-CN" altLang="en-US"/>
            </a:p>
          </p:txBody>
        </p:sp>
        <p:sp>
          <p:nvSpPr>
            <p:cNvPr id="970829" name="Rectangle 77"/>
            <p:cNvSpPr>
              <a:spLocks noChangeArrowheads="1"/>
            </p:cNvSpPr>
            <p:nvPr/>
          </p:nvSpPr>
          <p:spPr bwMode="auto">
            <a:xfrm>
              <a:off x="4562" y="3036"/>
              <a:ext cx="27" cy="26"/>
            </a:xfrm>
            <a:prstGeom prst="rect">
              <a:avLst/>
            </a:prstGeom>
            <a:solidFill>
              <a:srgbClr val="808080"/>
            </a:solidFill>
            <a:ln w="3175">
              <a:solidFill>
                <a:srgbClr val="000000"/>
              </a:solidFill>
              <a:miter lim="800000"/>
              <a:headEnd/>
              <a:tailEnd/>
            </a:ln>
          </p:spPr>
          <p:txBody>
            <a:bodyPr/>
            <a:lstStyle/>
            <a:p>
              <a:endParaRPr lang="zh-CN" altLang="en-US"/>
            </a:p>
          </p:txBody>
        </p:sp>
        <p:sp>
          <p:nvSpPr>
            <p:cNvPr id="970830" name="Freeform 78"/>
            <p:cNvSpPr>
              <a:spLocks/>
            </p:cNvSpPr>
            <p:nvPr/>
          </p:nvSpPr>
          <p:spPr bwMode="auto">
            <a:xfrm>
              <a:off x="4547" y="3021"/>
              <a:ext cx="114" cy="114"/>
            </a:xfrm>
            <a:custGeom>
              <a:avLst/>
              <a:gdLst/>
              <a:ahLst/>
              <a:cxnLst>
                <a:cxn ang="0">
                  <a:pos x="57" y="455"/>
                </a:cxn>
                <a:cxn ang="0">
                  <a:pos x="57" y="57"/>
                </a:cxn>
                <a:cxn ang="0">
                  <a:pos x="454" y="57"/>
                </a:cxn>
                <a:cxn ang="0">
                  <a:pos x="454" y="0"/>
                </a:cxn>
                <a:cxn ang="0">
                  <a:pos x="0" y="0"/>
                </a:cxn>
                <a:cxn ang="0">
                  <a:pos x="0" y="455"/>
                </a:cxn>
                <a:cxn ang="0">
                  <a:pos x="57" y="455"/>
                </a:cxn>
              </a:cxnLst>
              <a:rect l="0" t="0" r="r" b="b"/>
              <a:pathLst>
                <a:path w="454" h="455">
                  <a:moveTo>
                    <a:pt x="57" y="455"/>
                  </a:moveTo>
                  <a:lnTo>
                    <a:pt x="57" y="57"/>
                  </a:lnTo>
                  <a:lnTo>
                    <a:pt x="454" y="57"/>
                  </a:lnTo>
                  <a:lnTo>
                    <a:pt x="454" y="0"/>
                  </a:lnTo>
                  <a:lnTo>
                    <a:pt x="0" y="0"/>
                  </a:lnTo>
                  <a:lnTo>
                    <a:pt x="0" y="455"/>
                  </a:lnTo>
                  <a:lnTo>
                    <a:pt x="57" y="455"/>
                  </a:lnTo>
                  <a:close/>
                </a:path>
              </a:pathLst>
            </a:custGeom>
            <a:solidFill>
              <a:srgbClr val="C0C0C0"/>
            </a:solidFill>
            <a:ln w="3175">
              <a:solidFill>
                <a:srgbClr val="000000"/>
              </a:solidFill>
              <a:prstDash val="solid"/>
              <a:round/>
              <a:headEnd/>
              <a:tailEnd/>
            </a:ln>
          </p:spPr>
          <p:txBody>
            <a:bodyPr/>
            <a:lstStyle/>
            <a:p>
              <a:endParaRPr lang="zh-CN" altLang="en-US"/>
            </a:p>
          </p:txBody>
        </p:sp>
        <p:grpSp>
          <p:nvGrpSpPr>
            <p:cNvPr id="970831" name="Group 79"/>
            <p:cNvGrpSpPr>
              <a:grpSpLocks/>
            </p:cNvGrpSpPr>
            <p:nvPr/>
          </p:nvGrpSpPr>
          <p:grpSpPr bwMode="auto">
            <a:xfrm>
              <a:off x="4455" y="2913"/>
              <a:ext cx="126" cy="116"/>
              <a:chOff x="4455" y="2913"/>
              <a:chExt cx="126" cy="116"/>
            </a:xfrm>
          </p:grpSpPr>
          <p:sp>
            <p:nvSpPr>
              <p:cNvPr id="970832" name="Oval 80"/>
              <p:cNvSpPr>
                <a:spLocks noChangeArrowheads="1"/>
              </p:cNvSpPr>
              <p:nvPr/>
            </p:nvSpPr>
            <p:spPr bwMode="auto">
              <a:xfrm>
                <a:off x="4465" y="2913"/>
                <a:ext cx="116" cy="116"/>
              </a:xfrm>
              <a:prstGeom prst="ellipse">
                <a:avLst/>
              </a:prstGeom>
              <a:solidFill>
                <a:srgbClr val="808080"/>
              </a:solidFill>
              <a:ln w="3175">
                <a:solidFill>
                  <a:srgbClr val="000000"/>
                </a:solidFill>
                <a:round/>
                <a:headEnd/>
                <a:tailEnd/>
              </a:ln>
            </p:spPr>
            <p:txBody>
              <a:bodyPr/>
              <a:lstStyle/>
              <a:p>
                <a:endParaRPr lang="zh-CN" altLang="en-US"/>
              </a:p>
            </p:txBody>
          </p:sp>
          <p:sp>
            <p:nvSpPr>
              <p:cNvPr id="970833" name="Oval 81"/>
              <p:cNvSpPr>
                <a:spLocks noChangeArrowheads="1"/>
              </p:cNvSpPr>
              <p:nvPr/>
            </p:nvSpPr>
            <p:spPr bwMode="auto">
              <a:xfrm>
                <a:off x="4455" y="2913"/>
                <a:ext cx="115" cy="116"/>
              </a:xfrm>
              <a:prstGeom prst="ellipse">
                <a:avLst/>
              </a:prstGeom>
              <a:solidFill>
                <a:srgbClr val="C0C0C0"/>
              </a:solidFill>
              <a:ln w="3175">
                <a:solidFill>
                  <a:srgbClr val="000000"/>
                </a:solidFill>
                <a:round/>
                <a:headEnd/>
                <a:tailEnd/>
              </a:ln>
            </p:spPr>
            <p:txBody>
              <a:bodyPr/>
              <a:lstStyle/>
              <a:p>
                <a:endParaRPr lang="zh-CN" altLang="en-US"/>
              </a:p>
            </p:txBody>
          </p:sp>
        </p:grpSp>
        <p:grpSp>
          <p:nvGrpSpPr>
            <p:cNvPr id="970834" name="Group 82"/>
            <p:cNvGrpSpPr>
              <a:grpSpLocks/>
            </p:cNvGrpSpPr>
            <p:nvPr/>
          </p:nvGrpSpPr>
          <p:grpSpPr bwMode="auto">
            <a:xfrm>
              <a:off x="4504" y="3136"/>
              <a:ext cx="43" cy="112"/>
              <a:chOff x="4504" y="3136"/>
              <a:chExt cx="43" cy="112"/>
            </a:xfrm>
          </p:grpSpPr>
          <p:sp>
            <p:nvSpPr>
              <p:cNvPr id="970835" name="Rectangle 83"/>
              <p:cNvSpPr>
                <a:spLocks noChangeArrowheads="1"/>
              </p:cNvSpPr>
              <p:nvPr/>
            </p:nvSpPr>
            <p:spPr bwMode="auto">
              <a:xfrm>
                <a:off x="4505" y="3136"/>
                <a:ext cx="41" cy="112"/>
              </a:xfrm>
              <a:prstGeom prst="rect">
                <a:avLst/>
              </a:prstGeom>
              <a:solidFill>
                <a:srgbClr val="C0C0C0"/>
              </a:solidFill>
              <a:ln w="3175">
                <a:solidFill>
                  <a:srgbClr val="000000"/>
                </a:solidFill>
                <a:miter lim="800000"/>
                <a:headEnd/>
                <a:tailEnd/>
              </a:ln>
            </p:spPr>
            <p:txBody>
              <a:bodyPr/>
              <a:lstStyle/>
              <a:p>
                <a:endParaRPr lang="zh-CN" altLang="en-US"/>
              </a:p>
            </p:txBody>
          </p:sp>
          <p:grpSp>
            <p:nvGrpSpPr>
              <p:cNvPr id="970836" name="Group 84"/>
              <p:cNvGrpSpPr>
                <a:grpSpLocks/>
              </p:cNvGrpSpPr>
              <p:nvPr/>
            </p:nvGrpSpPr>
            <p:grpSpPr bwMode="auto">
              <a:xfrm>
                <a:off x="4504" y="3149"/>
                <a:ext cx="43" cy="87"/>
                <a:chOff x="4504" y="3149"/>
                <a:chExt cx="43" cy="87"/>
              </a:xfrm>
            </p:grpSpPr>
            <p:sp>
              <p:nvSpPr>
                <p:cNvPr id="970837" name="Line 85"/>
                <p:cNvSpPr>
                  <a:spLocks noChangeShapeType="1"/>
                </p:cNvSpPr>
                <p:nvPr/>
              </p:nvSpPr>
              <p:spPr bwMode="auto">
                <a:xfrm>
                  <a:off x="4504" y="3163"/>
                  <a:ext cx="43" cy="1"/>
                </a:xfrm>
                <a:prstGeom prst="line">
                  <a:avLst/>
                </a:prstGeom>
                <a:noFill/>
                <a:ln w="3175">
                  <a:solidFill>
                    <a:srgbClr val="000000"/>
                  </a:solidFill>
                  <a:round/>
                  <a:headEnd/>
                  <a:tailEnd/>
                </a:ln>
              </p:spPr>
              <p:txBody>
                <a:bodyPr/>
                <a:lstStyle/>
                <a:p>
                  <a:endParaRPr lang="zh-CN" altLang="en-US"/>
                </a:p>
              </p:txBody>
            </p:sp>
            <p:sp>
              <p:nvSpPr>
                <p:cNvPr id="970838" name="Line 86"/>
                <p:cNvSpPr>
                  <a:spLocks noChangeShapeType="1"/>
                </p:cNvSpPr>
                <p:nvPr/>
              </p:nvSpPr>
              <p:spPr bwMode="auto">
                <a:xfrm>
                  <a:off x="4504" y="3206"/>
                  <a:ext cx="43" cy="1"/>
                </a:xfrm>
                <a:prstGeom prst="line">
                  <a:avLst/>
                </a:prstGeom>
                <a:noFill/>
                <a:ln w="3175">
                  <a:solidFill>
                    <a:srgbClr val="000000"/>
                  </a:solidFill>
                  <a:round/>
                  <a:headEnd/>
                  <a:tailEnd/>
                </a:ln>
              </p:spPr>
              <p:txBody>
                <a:bodyPr/>
                <a:lstStyle/>
                <a:p>
                  <a:endParaRPr lang="zh-CN" altLang="en-US"/>
                </a:p>
              </p:txBody>
            </p:sp>
            <p:sp>
              <p:nvSpPr>
                <p:cNvPr id="970839" name="Line 87"/>
                <p:cNvSpPr>
                  <a:spLocks noChangeShapeType="1"/>
                </p:cNvSpPr>
                <p:nvPr/>
              </p:nvSpPr>
              <p:spPr bwMode="auto">
                <a:xfrm>
                  <a:off x="4504" y="3192"/>
                  <a:ext cx="43" cy="1"/>
                </a:xfrm>
                <a:prstGeom prst="line">
                  <a:avLst/>
                </a:prstGeom>
                <a:noFill/>
                <a:ln w="3175">
                  <a:solidFill>
                    <a:srgbClr val="000000"/>
                  </a:solidFill>
                  <a:round/>
                  <a:headEnd/>
                  <a:tailEnd/>
                </a:ln>
              </p:spPr>
              <p:txBody>
                <a:bodyPr/>
                <a:lstStyle/>
                <a:p>
                  <a:endParaRPr lang="zh-CN" altLang="en-US"/>
                </a:p>
              </p:txBody>
            </p:sp>
            <p:sp>
              <p:nvSpPr>
                <p:cNvPr id="970840" name="Line 88"/>
                <p:cNvSpPr>
                  <a:spLocks noChangeShapeType="1"/>
                </p:cNvSpPr>
                <p:nvPr/>
              </p:nvSpPr>
              <p:spPr bwMode="auto">
                <a:xfrm>
                  <a:off x="4504" y="3178"/>
                  <a:ext cx="43" cy="1"/>
                </a:xfrm>
                <a:prstGeom prst="line">
                  <a:avLst/>
                </a:prstGeom>
                <a:noFill/>
                <a:ln w="3175">
                  <a:solidFill>
                    <a:srgbClr val="000000"/>
                  </a:solidFill>
                  <a:round/>
                  <a:headEnd/>
                  <a:tailEnd/>
                </a:ln>
              </p:spPr>
              <p:txBody>
                <a:bodyPr/>
                <a:lstStyle/>
                <a:p>
                  <a:endParaRPr lang="zh-CN" altLang="en-US"/>
                </a:p>
              </p:txBody>
            </p:sp>
            <p:sp>
              <p:nvSpPr>
                <p:cNvPr id="970841" name="Line 89"/>
                <p:cNvSpPr>
                  <a:spLocks noChangeShapeType="1"/>
                </p:cNvSpPr>
                <p:nvPr/>
              </p:nvSpPr>
              <p:spPr bwMode="auto">
                <a:xfrm>
                  <a:off x="4504" y="3149"/>
                  <a:ext cx="43" cy="1"/>
                </a:xfrm>
                <a:prstGeom prst="line">
                  <a:avLst/>
                </a:prstGeom>
                <a:noFill/>
                <a:ln w="3175">
                  <a:solidFill>
                    <a:srgbClr val="000000"/>
                  </a:solidFill>
                  <a:round/>
                  <a:headEnd/>
                  <a:tailEnd/>
                </a:ln>
              </p:spPr>
              <p:txBody>
                <a:bodyPr/>
                <a:lstStyle/>
                <a:p>
                  <a:endParaRPr lang="zh-CN" altLang="en-US"/>
                </a:p>
              </p:txBody>
            </p:sp>
            <p:sp>
              <p:nvSpPr>
                <p:cNvPr id="970842" name="Line 90"/>
                <p:cNvSpPr>
                  <a:spLocks noChangeShapeType="1"/>
                </p:cNvSpPr>
                <p:nvPr/>
              </p:nvSpPr>
              <p:spPr bwMode="auto">
                <a:xfrm>
                  <a:off x="4504" y="3220"/>
                  <a:ext cx="43" cy="1"/>
                </a:xfrm>
                <a:prstGeom prst="line">
                  <a:avLst/>
                </a:prstGeom>
                <a:noFill/>
                <a:ln w="3175">
                  <a:solidFill>
                    <a:srgbClr val="000000"/>
                  </a:solidFill>
                  <a:round/>
                  <a:headEnd/>
                  <a:tailEnd/>
                </a:ln>
              </p:spPr>
              <p:txBody>
                <a:bodyPr/>
                <a:lstStyle/>
                <a:p>
                  <a:endParaRPr lang="zh-CN" altLang="en-US"/>
                </a:p>
              </p:txBody>
            </p:sp>
            <p:sp>
              <p:nvSpPr>
                <p:cNvPr id="970843" name="Line 91"/>
                <p:cNvSpPr>
                  <a:spLocks noChangeShapeType="1"/>
                </p:cNvSpPr>
                <p:nvPr/>
              </p:nvSpPr>
              <p:spPr bwMode="auto">
                <a:xfrm>
                  <a:off x="4504" y="3235"/>
                  <a:ext cx="43" cy="1"/>
                </a:xfrm>
                <a:prstGeom prst="line">
                  <a:avLst/>
                </a:prstGeom>
                <a:noFill/>
                <a:ln w="3175">
                  <a:solidFill>
                    <a:srgbClr val="000000"/>
                  </a:solidFill>
                  <a:round/>
                  <a:headEnd/>
                  <a:tailEnd/>
                </a:ln>
              </p:spPr>
              <p:txBody>
                <a:bodyPr/>
                <a:lstStyle/>
                <a:p>
                  <a:endParaRPr lang="zh-CN" altLang="en-US"/>
                </a:p>
              </p:txBody>
            </p:sp>
          </p:grpSp>
        </p:grpSp>
        <p:sp>
          <p:nvSpPr>
            <p:cNvPr id="970844" name="Rectangle 92"/>
            <p:cNvSpPr>
              <a:spLocks noChangeArrowheads="1"/>
            </p:cNvSpPr>
            <p:nvPr/>
          </p:nvSpPr>
          <p:spPr bwMode="auto">
            <a:xfrm>
              <a:off x="4775" y="3164"/>
              <a:ext cx="12" cy="27"/>
            </a:xfrm>
            <a:prstGeom prst="rect">
              <a:avLst/>
            </a:prstGeom>
            <a:solidFill>
              <a:srgbClr val="C0C0C0"/>
            </a:solidFill>
            <a:ln w="3175">
              <a:solidFill>
                <a:srgbClr val="000000"/>
              </a:solidFill>
              <a:miter lim="800000"/>
              <a:headEnd/>
              <a:tailEnd/>
            </a:ln>
          </p:spPr>
          <p:txBody>
            <a:bodyPr/>
            <a:lstStyle/>
            <a:p>
              <a:endParaRPr lang="zh-CN" altLang="en-US"/>
            </a:p>
          </p:txBody>
        </p:sp>
        <p:sp>
          <p:nvSpPr>
            <p:cNvPr id="970845" name="Freeform 93"/>
            <p:cNvSpPr>
              <a:spLocks/>
            </p:cNvSpPr>
            <p:nvPr/>
          </p:nvSpPr>
          <p:spPr bwMode="auto">
            <a:xfrm>
              <a:off x="4696" y="2871"/>
              <a:ext cx="32" cy="55"/>
            </a:xfrm>
            <a:custGeom>
              <a:avLst/>
              <a:gdLst/>
              <a:ahLst/>
              <a:cxnLst>
                <a:cxn ang="0">
                  <a:pos x="107" y="0"/>
                </a:cxn>
                <a:cxn ang="0">
                  <a:pos x="0" y="185"/>
                </a:cxn>
                <a:cxn ang="0">
                  <a:pos x="21" y="221"/>
                </a:cxn>
                <a:cxn ang="0">
                  <a:pos x="129" y="7"/>
                </a:cxn>
                <a:cxn ang="0">
                  <a:pos x="107" y="0"/>
                </a:cxn>
              </a:cxnLst>
              <a:rect l="0" t="0" r="r" b="b"/>
              <a:pathLst>
                <a:path w="129" h="221">
                  <a:moveTo>
                    <a:pt x="107" y="0"/>
                  </a:moveTo>
                  <a:lnTo>
                    <a:pt x="0" y="185"/>
                  </a:lnTo>
                  <a:lnTo>
                    <a:pt x="21" y="221"/>
                  </a:lnTo>
                  <a:lnTo>
                    <a:pt x="129" y="7"/>
                  </a:lnTo>
                  <a:lnTo>
                    <a:pt x="107" y="0"/>
                  </a:lnTo>
                  <a:close/>
                </a:path>
              </a:pathLst>
            </a:custGeom>
            <a:solidFill>
              <a:srgbClr val="BFBFDF"/>
            </a:solidFill>
            <a:ln w="3175">
              <a:solidFill>
                <a:srgbClr val="000000"/>
              </a:solidFill>
              <a:prstDash val="solid"/>
              <a:round/>
              <a:headEnd/>
              <a:tailEnd/>
            </a:ln>
          </p:spPr>
          <p:txBody>
            <a:bodyPr/>
            <a:lstStyle/>
            <a:p>
              <a:endParaRPr lang="zh-CN" altLang="en-US"/>
            </a:p>
          </p:txBody>
        </p:sp>
        <p:sp>
          <p:nvSpPr>
            <p:cNvPr id="970846" name="Freeform 94"/>
            <p:cNvSpPr>
              <a:spLocks/>
            </p:cNvSpPr>
            <p:nvPr/>
          </p:nvSpPr>
          <p:spPr bwMode="auto">
            <a:xfrm>
              <a:off x="4657" y="2848"/>
              <a:ext cx="62" cy="16"/>
            </a:xfrm>
            <a:custGeom>
              <a:avLst/>
              <a:gdLst/>
              <a:ahLst/>
              <a:cxnLst>
                <a:cxn ang="0">
                  <a:pos x="241" y="0"/>
                </a:cxn>
                <a:cxn ang="0">
                  <a:pos x="0" y="36"/>
                </a:cxn>
                <a:cxn ang="0">
                  <a:pos x="35" y="66"/>
                </a:cxn>
                <a:cxn ang="0">
                  <a:pos x="249" y="22"/>
                </a:cxn>
                <a:cxn ang="0">
                  <a:pos x="241" y="0"/>
                </a:cxn>
              </a:cxnLst>
              <a:rect l="0" t="0" r="r" b="b"/>
              <a:pathLst>
                <a:path w="249" h="66">
                  <a:moveTo>
                    <a:pt x="241" y="0"/>
                  </a:moveTo>
                  <a:lnTo>
                    <a:pt x="0" y="36"/>
                  </a:lnTo>
                  <a:lnTo>
                    <a:pt x="35" y="66"/>
                  </a:lnTo>
                  <a:lnTo>
                    <a:pt x="249" y="22"/>
                  </a:lnTo>
                  <a:lnTo>
                    <a:pt x="241" y="0"/>
                  </a:lnTo>
                  <a:close/>
                </a:path>
              </a:pathLst>
            </a:custGeom>
            <a:solidFill>
              <a:srgbClr val="BFBFDF"/>
            </a:solidFill>
            <a:ln w="3175">
              <a:solidFill>
                <a:srgbClr val="000000"/>
              </a:solidFill>
              <a:prstDash val="solid"/>
              <a:round/>
              <a:headEnd/>
              <a:tailEnd/>
            </a:ln>
          </p:spPr>
          <p:txBody>
            <a:bodyPr/>
            <a:lstStyle/>
            <a:p>
              <a:endParaRPr lang="zh-CN" altLang="en-US"/>
            </a:p>
          </p:txBody>
        </p:sp>
        <p:sp>
          <p:nvSpPr>
            <p:cNvPr id="970847" name="Freeform 95"/>
            <p:cNvSpPr>
              <a:spLocks/>
            </p:cNvSpPr>
            <p:nvPr/>
          </p:nvSpPr>
          <p:spPr bwMode="auto">
            <a:xfrm>
              <a:off x="4516" y="2720"/>
              <a:ext cx="233" cy="367"/>
            </a:xfrm>
            <a:custGeom>
              <a:avLst/>
              <a:gdLst/>
              <a:ahLst/>
              <a:cxnLst>
                <a:cxn ang="0">
                  <a:pos x="30" y="53"/>
                </a:cxn>
                <a:cxn ang="0">
                  <a:pos x="16" y="96"/>
                </a:cxn>
                <a:cxn ang="0">
                  <a:pos x="4" y="150"/>
                </a:cxn>
                <a:cxn ang="0">
                  <a:pos x="0" y="207"/>
                </a:cxn>
                <a:cxn ang="0">
                  <a:pos x="0" y="264"/>
                </a:cxn>
                <a:cxn ang="0">
                  <a:pos x="12" y="338"/>
                </a:cxn>
                <a:cxn ang="0">
                  <a:pos x="23" y="431"/>
                </a:cxn>
                <a:cxn ang="0">
                  <a:pos x="44" y="534"/>
                </a:cxn>
                <a:cxn ang="0">
                  <a:pos x="79" y="653"/>
                </a:cxn>
                <a:cxn ang="0">
                  <a:pos x="133" y="767"/>
                </a:cxn>
                <a:cxn ang="0">
                  <a:pos x="218" y="902"/>
                </a:cxn>
                <a:cxn ang="0">
                  <a:pos x="303" y="1031"/>
                </a:cxn>
                <a:cxn ang="0">
                  <a:pos x="374" y="1116"/>
                </a:cxn>
                <a:cxn ang="0">
                  <a:pos x="473" y="1219"/>
                </a:cxn>
                <a:cxn ang="0">
                  <a:pos x="576" y="1305"/>
                </a:cxn>
                <a:cxn ang="0">
                  <a:pos x="668" y="1373"/>
                </a:cxn>
                <a:cxn ang="0">
                  <a:pos x="735" y="1415"/>
                </a:cxn>
                <a:cxn ang="0">
                  <a:pos x="802" y="1447"/>
                </a:cxn>
                <a:cxn ang="0">
                  <a:pos x="857" y="1469"/>
                </a:cxn>
                <a:cxn ang="0">
                  <a:pos x="899" y="1469"/>
                </a:cxn>
                <a:cxn ang="0">
                  <a:pos x="931" y="1451"/>
                </a:cxn>
                <a:cxn ang="0">
                  <a:pos x="62" y="0"/>
                </a:cxn>
                <a:cxn ang="0">
                  <a:pos x="30" y="53"/>
                </a:cxn>
              </a:cxnLst>
              <a:rect l="0" t="0" r="r" b="b"/>
              <a:pathLst>
                <a:path w="931" h="1469">
                  <a:moveTo>
                    <a:pt x="30" y="53"/>
                  </a:moveTo>
                  <a:lnTo>
                    <a:pt x="16" y="96"/>
                  </a:lnTo>
                  <a:lnTo>
                    <a:pt x="4" y="150"/>
                  </a:lnTo>
                  <a:lnTo>
                    <a:pt x="0" y="207"/>
                  </a:lnTo>
                  <a:lnTo>
                    <a:pt x="0" y="264"/>
                  </a:lnTo>
                  <a:lnTo>
                    <a:pt x="12" y="338"/>
                  </a:lnTo>
                  <a:lnTo>
                    <a:pt x="23" y="431"/>
                  </a:lnTo>
                  <a:lnTo>
                    <a:pt x="44" y="534"/>
                  </a:lnTo>
                  <a:lnTo>
                    <a:pt x="79" y="653"/>
                  </a:lnTo>
                  <a:lnTo>
                    <a:pt x="133" y="767"/>
                  </a:lnTo>
                  <a:lnTo>
                    <a:pt x="218" y="902"/>
                  </a:lnTo>
                  <a:lnTo>
                    <a:pt x="303" y="1031"/>
                  </a:lnTo>
                  <a:lnTo>
                    <a:pt x="374" y="1116"/>
                  </a:lnTo>
                  <a:lnTo>
                    <a:pt x="473" y="1219"/>
                  </a:lnTo>
                  <a:lnTo>
                    <a:pt x="576" y="1305"/>
                  </a:lnTo>
                  <a:lnTo>
                    <a:pt x="668" y="1373"/>
                  </a:lnTo>
                  <a:lnTo>
                    <a:pt x="735" y="1415"/>
                  </a:lnTo>
                  <a:lnTo>
                    <a:pt x="802" y="1447"/>
                  </a:lnTo>
                  <a:lnTo>
                    <a:pt x="857" y="1469"/>
                  </a:lnTo>
                  <a:lnTo>
                    <a:pt x="899" y="1469"/>
                  </a:lnTo>
                  <a:lnTo>
                    <a:pt x="931" y="1451"/>
                  </a:lnTo>
                  <a:lnTo>
                    <a:pt x="62" y="0"/>
                  </a:lnTo>
                  <a:lnTo>
                    <a:pt x="30" y="53"/>
                  </a:lnTo>
                  <a:close/>
                </a:path>
              </a:pathLst>
            </a:custGeom>
            <a:solidFill>
              <a:srgbClr val="808080"/>
            </a:solidFill>
            <a:ln w="3175">
              <a:solidFill>
                <a:srgbClr val="000000"/>
              </a:solidFill>
              <a:prstDash val="solid"/>
              <a:round/>
              <a:headEnd/>
              <a:tailEnd/>
            </a:ln>
          </p:spPr>
          <p:txBody>
            <a:bodyPr/>
            <a:lstStyle/>
            <a:p>
              <a:endParaRPr lang="zh-CN" altLang="en-US"/>
            </a:p>
          </p:txBody>
        </p:sp>
        <p:sp>
          <p:nvSpPr>
            <p:cNvPr id="970848" name="Freeform 96"/>
            <p:cNvSpPr>
              <a:spLocks/>
            </p:cNvSpPr>
            <p:nvPr/>
          </p:nvSpPr>
          <p:spPr bwMode="auto">
            <a:xfrm>
              <a:off x="4529" y="2719"/>
              <a:ext cx="220" cy="364"/>
            </a:xfrm>
            <a:custGeom>
              <a:avLst/>
              <a:gdLst/>
              <a:ahLst/>
              <a:cxnLst>
                <a:cxn ang="0">
                  <a:pos x="7" y="0"/>
                </a:cxn>
                <a:cxn ang="0">
                  <a:pos x="0" y="29"/>
                </a:cxn>
                <a:cxn ang="0">
                  <a:pos x="0" y="93"/>
                </a:cxn>
                <a:cxn ang="0">
                  <a:pos x="3" y="168"/>
                </a:cxn>
                <a:cxn ang="0">
                  <a:pos x="10" y="228"/>
                </a:cxn>
                <a:cxn ang="0">
                  <a:pos x="21" y="307"/>
                </a:cxn>
                <a:cxn ang="0">
                  <a:pos x="35" y="399"/>
                </a:cxn>
                <a:cxn ang="0">
                  <a:pos x="56" y="496"/>
                </a:cxn>
                <a:cxn ang="0">
                  <a:pos x="99" y="618"/>
                </a:cxn>
                <a:cxn ang="0">
                  <a:pos x="163" y="757"/>
                </a:cxn>
                <a:cxn ang="0">
                  <a:pos x="234" y="871"/>
                </a:cxn>
                <a:cxn ang="0">
                  <a:pos x="319" y="992"/>
                </a:cxn>
                <a:cxn ang="0">
                  <a:pos x="397" y="1084"/>
                </a:cxn>
                <a:cxn ang="0">
                  <a:pos x="457" y="1147"/>
                </a:cxn>
                <a:cxn ang="0">
                  <a:pos x="513" y="1206"/>
                </a:cxn>
                <a:cxn ang="0">
                  <a:pos x="574" y="1263"/>
                </a:cxn>
                <a:cxn ang="0">
                  <a:pos x="641" y="1318"/>
                </a:cxn>
                <a:cxn ang="0">
                  <a:pos x="687" y="1355"/>
                </a:cxn>
                <a:cxn ang="0">
                  <a:pos x="737" y="1387"/>
                </a:cxn>
                <a:cxn ang="0">
                  <a:pos x="791" y="1418"/>
                </a:cxn>
                <a:cxn ang="0">
                  <a:pos x="837" y="1448"/>
                </a:cxn>
                <a:cxn ang="0">
                  <a:pos x="865" y="1455"/>
                </a:cxn>
                <a:cxn ang="0">
                  <a:pos x="876" y="1434"/>
                </a:cxn>
                <a:cxn ang="0">
                  <a:pos x="874" y="1404"/>
                </a:cxn>
                <a:cxn ang="0">
                  <a:pos x="867" y="1369"/>
                </a:cxn>
                <a:cxn ang="0">
                  <a:pos x="855" y="1309"/>
                </a:cxn>
                <a:cxn ang="0">
                  <a:pos x="841" y="1229"/>
                </a:cxn>
                <a:cxn ang="0">
                  <a:pos x="823" y="1156"/>
                </a:cxn>
                <a:cxn ang="0">
                  <a:pos x="802" y="1069"/>
                </a:cxn>
                <a:cxn ang="0">
                  <a:pos x="773" y="978"/>
                </a:cxn>
                <a:cxn ang="0">
                  <a:pos x="741" y="905"/>
                </a:cxn>
                <a:cxn ang="0">
                  <a:pos x="715" y="842"/>
                </a:cxn>
                <a:cxn ang="0">
                  <a:pos x="674" y="759"/>
                </a:cxn>
                <a:cxn ang="0">
                  <a:pos x="634" y="686"/>
                </a:cxn>
                <a:cxn ang="0">
                  <a:pos x="586" y="606"/>
                </a:cxn>
                <a:cxn ang="0">
                  <a:pos x="510" y="506"/>
                </a:cxn>
                <a:cxn ang="0">
                  <a:pos x="457" y="435"/>
                </a:cxn>
                <a:cxn ang="0">
                  <a:pos x="380" y="338"/>
                </a:cxn>
                <a:cxn ang="0">
                  <a:pos x="308" y="268"/>
                </a:cxn>
                <a:cxn ang="0">
                  <a:pos x="237" y="195"/>
                </a:cxn>
                <a:cxn ang="0">
                  <a:pos x="184" y="143"/>
                </a:cxn>
                <a:cxn ang="0">
                  <a:pos x="127" y="88"/>
                </a:cxn>
                <a:cxn ang="0">
                  <a:pos x="85" y="50"/>
                </a:cxn>
                <a:cxn ang="0">
                  <a:pos x="42" y="15"/>
                </a:cxn>
                <a:cxn ang="0">
                  <a:pos x="7" y="0"/>
                </a:cxn>
              </a:cxnLst>
              <a:rect l="0" t="0" r="r" b="b"/>
              <a:pathLst>
                <a:path w="876" h="1455">
                  <a:moveTo>
                    <a:pt x="7" y="0"/>
                  </a:moveTo>
                  <a:lnTo>
                    <a:pt x="0" y="29"/>
                  </a:lnTo>
                  <a:lnTo>
                    <a:pt x="0" y="93"/>
                  </a:lnTo>
                  <a:lnTo>
                    <a:pt x="3" y="168"/>
                  </a:lnTo>
                  <a:lnTo>
                    <a:pt x="10" y="228"/>
                  </a:lnTo>
                  <a:lnTo>
                    <a:pt x="21" y="307"/>
                  </a:lnTo>
                  <a:lnTo>
                    <a:pt x="35" y="399"/>
                  </a:lnTo>
                  <a:lnTo>
                    <a:pt x="56" y="496"/>
                  </a:lnTo>
                  <a:lnTo>
                    <a:pt x="99" y="618"/>
                  </a:lnTo>
                  <a:lnTo>
                    <a:pt x="163" y="757"/>
                  </a:lnTo>
                  <a:lnTo>
                    <a:pt x="234" y="871"/>
                  </a:lnTo>
                  <a:lnTo>
                    <a:pt x="319" y="992"/>
                  </a:lnTo>
                  <a:lnTo>
                    <a:pt x="397" y="1084"/>
                  </a:lnTo>
                  <a:lnTo>
                    <a:pt x="457" y="1147"/>
                  </a:lnTo>
                  <a:lnTo>
                    <a:pt x="513" y="1206"/>
                  </a:lnTo>
                  <a:lnTo>
                    <a:pt x="574" y="1263"/>
                  </a:lnTo>
                  <a:lnTo>
                    <a:pt x="641" y="1318"/>
                  </a:lnTo>
                  <a:lnTo>
                    <a:pt x="687" y="1355"/>
                  </a:lnTo>
                  <a:lnTo>
                    <a:pt x="737" y="1387"/>
                  </a:lnTo>
                  <a:lnTo>
                    <a:pt x="791" y="1418"/>
                  </a:lnTo>
                  <a:lnTo>
                    <a:pt x="837" y="1448"/>
                  </a:lnTo>
                  <a:lnTo>
                    <a:pt x="865" y="1455"/>
                  </a:lnTo>
                  <a:lnTo>
                    <a:pt x="876" y="1434"/>
                  </a:lnTo>
                  <a:lnTo>
                    <a:pt x="874" y="1404"/>
                  </a:lnTo>
                  <a:lnTo>
                    <a:pt x="867" y="1369"/>
                  </a:lnTo>
                  <a:lnTo>
                    <a:pt x="855" y="1309"/>
                  </a:lnTo>
                  <a:lnTo>
                    <a:pt x="841" y="1229"/>
                  </a:lnTo>
                  <a:lnTo>
                    <a:pt x="823" y="1156"/>
                  </a:lnTo>
                  <a:lnTo>
                    <a:pt x="802" y="1069"/>
                  </a:lnTo>
                  <a:lnTo>
                    <a:pt x="773" y="978"/>
                  </a:lnTo>
                  <a:lnTo>
                    <a:pt x="741" y="905"/>
                  </a:lnTo>
                  <a:lnTo>
                    <a:pt x="715" y="842"/>
                  </a:lnTo>
                  <a:lnTo>
                    <a:pt x="674" y="759"/>
                  </a:lnTo>
                  <a:lnTo>
                    <a:pt x="634" y="686"/>
                  </a:lnTo>
                  <a:lnTo>
                    <a:pt x="586" y="606"/>
                  </a:lnTo>
                  <a:lnTo>
                    <a:pt x="510" y="506"/>
                  </a:lnTo>
                  <a:lnTo>
                    <a:pt x="457" y="435"/>
                  </a:lnTo>
                  <a:lnTo>
                    <a:pt x="380" y="338"/>
                  </a:lnTo>
                  <a:lnTo>
                    <a:pt x="308" y="268"/>
                  </a:lnTo>
                  <a:lnTo>
                    <a:pt x="237" y="195"/>
                  </a:lnTo>
                  <a:lnTo>
                    <a:pt x="184" y="143"/>
                  </a:lnTo>
                  <a:lnTo>
                    <a:pt x="127" y="88"/>
                  </a:lnTo>
                  <a:lnTo>
                    <a:pt x="85" y="50"/>
                  </a:lnTo>
                  <a:lnTo>
                    <a:pt x="42" y="15"/>
                  </a:lnTo>
                  <a:lnTo>
                    <a:pt x="7" y="0"/>
                  </a:lnTo>
                  <a:close/>
                </a:path>
              </a:pathLst>
            </a:custGeom>
            <a:solidFill>
              <a:srgbClr val="C0C0C0"/>
            </a:solidFill>
            <a:ln w="3175">
              <a:solidFill>
                <a:srgbClr val="000000"/>
              </a:solidFill>
              <a:prstDash val="solid"/>
              <a:round/>
              <a:headEnd/>
              <a:tailEnd/>
            </a:ln>
          </p:spPr>
          <p:txBody>
            <a:bodyPr/>
            <a:lstStyle/>
            <a:p>
              <a:endParaRPr lang="zh-CN" altLang="en-US"/>
            </a:p>
          </p:txBody>
        </p:sp>
        <p:sp>
          <p:nvSpPr>
            <p:cNvPr id="970849" name="Freeform 97"/>
            <p:cNvSpPr>
              <a:spLocks/>
            </p:cNvSpPr>
            <p:nvPr/>
          </p:nvSpPr>
          <p:spPr bwMode="auto">
            <a:xfrm>
              <a:off x="4537" y="2812"/>
              <a:ext cx="216" cy="16"/>
            </a:xfrm>
            <a:custGeom>
              <a:avLst/>
              <a:gdLst/>
              <a:ahLst/>
              <a:cxnLst>
                <a:cxn ang="0">
                  <a:pos x="0" y="0"/>
                </a:cxn>
                <a:cxn ang="0">
                  <a:pos x="862" y="36"/>
                </a:cxn>
                <a:cxn ang="0">
                  <a:pos x="855" y="64"/>
                </a:cxn>
                <a:cxn ang="0">
                  <a:pos x="3" y="28"/>
                </a:cxn>
                <a:cxn ang="0">
                  <a:pos x="0" y="0"/>
                </a:cxn>
              </a:cxnLst>
              <a:rect l="0" t="0" r="r" b="b"/>
              <a:pathLst>
                <a:path w="862" h="64">
                  <a:moveTo>
                    <a:pt x="0" y="0"/>
                  </a:moveTo>
                  <a:lnTo>
                    <a:pt x="862" y="36"/>
                  </a:lnTo>
                  <a:lnTo>
                    <a:pt x="855" y="64"/>
                  </a:lnTo>
                  <a:lnTo>
                    <a:pt x="3" y="28"/>
                  </a:lnTo>
                  <a:lnTo>
                    <a:pt x="0" y="0"/>
                  </a:lnTo>
                  <a:close/>
                </a:path>
              </a:pathLst>
            </a:custGeom>
            <a:solidFill>
              <a:srgbClr val="DFDFFF"/>
            </a:solidFill>
            <a:ln w="3175">
              <a:solidFill>
                <a:srgbClr val="000000"/>
              </a:solidFill>
              <a:prstDash val="solid"/>
              <a:round/>
              <a:headEnd/>
              <a:tailEnd/>
            </a:ln>
          </p:spPr>
          <p:txBody>
            <a:bodyPr/>
            <a:lstStyle/>
            <a:p>
              <a:endParaRPr lang="zh-CN" altLang="en-US"/>
            </a:p>
          </p:txBody>
        </p:sp>
        <p:sp>
          <p:nvSpPr>
            <p:cNvPr id="970850" name="Freeform 98"/>
            <p:cNvSpPr>
              <a:spLocks/>
            </p:cNvSpPr>
            <p:nvPr/>
          </p:nvSpPr>
          <p:spPr bwMode="auto">
            <a:xfrm>
              <a:off x="4685" y="2860"/>
              <a:ext cx="77" cy="190"/>
            </a:xfrm>
            <a:custGeom>
              <a:avLst/>
              <a:gdLst/>
              <a:ahLst/>
              <a:cxnLst>
                <a:cxn ang="0">
                  <a:pos x="271" y="16"/>
                </a:cxn>
                <a:cxn ang="0">
                  <a:pos x="0" y="742"/>
                </a:cxn>
                <a:cxn ang="0">
                  <a:pos x="25" y="760"/>
                </a:cxn>
                <a:cxn ang="0">
                  <a:pos x="306" y="0"/>
                </a:cxn>
                <a:cxn ang="0">
                  <a:pos x="271" y="16"/>
                </a:cxn>
              </a:cxnLst>
              <a:rect l="0" t="0" r="r" b="b"/>
              <a:pathLst>
                <a:path w="306" h="760">
                  <a:moveTo>
                    <a:pt x="271" y="16"/>
                  </a:moveTo>
                  <a:lnTo>
                    <a:pt x="0" y="742"/>
                  </a:lnTo>
                  <a:lnTo>
                    <a:pt x="25" y="760"/>
                  </a:lnTo>
                  <a:lnTo>
                    <a:pt x="306" y="0"/>
                  </a:lnTo>
                  <a:lnTo>
                    <a:pt x="271" y="16"/>
                  </a:lnTo>
                  <a:close/>
                </a:path>
              </a:pathLst>
            </a:custGeom>
            <a:solidFill>
              <a:srgbClr val="DFDFFF"/>
            </a:solidFill>
            <a:ln w="3175">
              <a:solidFill>
                <a:srgbClr val="000000"/>
              </a:solidFill>
              <a:prstDash val="solid"/>
              <a:round/>
              <a:headEnd/>
              <a:tailEnd/>
            </a:ln>
          </p:spPr>
          <p:txBody>
            <a:bodyPr/>
            <a:lstStyle/>
            <a:p>
              <a:endParaRPr lang="zh-CN" altLang="en-US"/>
            </a:p>
          </p:txBody>
        </p:sp>
        <p:sp>
          <p:nvSpPr>
            <p:cNvPr id="970851" name="Freeform 99"/>
            <p:cNvSpPr>
              <a:spLocks/>
            </p:cNvSpPr>
            <p:nvPr/>
          </p:nvSpPr>
          <p:spPr bwMode="auto">
            <a:xfrm>
              <a:off x="4712" y="2823"/>
              <a:ext cx="63" cy="52"/>
            </a:xfrm>
            <a:custGeom>
              <a:avLst/>
              <a:gdLst/>
              <a:ahLst/>
              <a:cxnLst>
                <a:cxn ang="0">
                  <a:pos x="189" y="0"/>
                </a:cxn>
                <a:cxn ang="0">
                  <a:pos x="10" y="64"/>
                </a:cxn>
                <a:cxn ang="0">
                  <a:pos x="3" y="75"/>
                </a:cxn>
                <a:cxn ang="0">
                  <a:pos x="0" y="96"/>
                </a:cxn>
                <a:cxn ang="0">
                  <a:pos x="2" y="126"/>
                </a:cxn>
                <a:cxn ang="0">
                  <a:pos x="4" y="144"/>
                </a:cxn>
                <a:cxn ang="0">
                  <a:pos x="15" y="170"/>
                </a:cxn>
                <a:cxn ang="0">
                  <a:pos x="33" y="190"/>
                </a:cxn>
                <a:cxn ang="0">
                  <a:pos x="58" y="204"/>
                </a:cxn>
                <a:cxn ang="0">
                  <a:pos x="72" y="208"/>
                </a:cxn>
                <a:cxn ang="0">
                  <a:pos x="86" y="208"/>
                </a:cxn>
                <a:cxn ang="0">
                  <a:pos x="252" y="128"/>
                </a:cxn>
                <a:cxn ang="0">
                  <a:pos x="221" y="103"/>
                </a:cxn>
                <a:cxn ang="0">
                  <a:pos x="203" y="78"/>
                </a:cxn>
                <a:cxn ang="0">
                  <a:pos x="189" y="0"/>
                </a:cxn>
              </a:cxnLst>
              <a:rect l="0" t="0" r="r" b="b"/>
              <a:pathLst>
                <a:path w="252" h="208">
                  <a:moveTo>
                    <a:pt x="189" y="0"/>
                  </a:moveTo>
                  <a:lnTo>
                    <a:pt x="10" y="64"/>
                  </a:lnTo>
                  <a:lnTo>
                    <a:pt x="3" y="75"/>
                  </a:lnTo>
                  <a:lnTo>
                    <a:pt x="0" y="96"/>
                  </a:lnTo>
                  <a:lnTo>
                    <a:pt x="2" y="126"/>
                  </a:lnTo>
                  <a:lnTo>
                    <a:pt x="4" y="144"/>
                  </a:lnTo>
                  <a:lnTo>
                    <a:pt x="15" y="170"/>
                  </a:lnTo>
                  <a:lnTo>
                    <a:pt x="33" y="190"/>
                  </a:lnTo>
                  <a:lnTo>
                    <a:pt x="58" y="204"/>
                  </a:lnTo>
                  <a:lnTo>
                    <a:pt x="72" y="208"/>
                  </a:lnTo>
                  <a:lnTo>
                    <a:pt x="86" y="208"/>
                  </a:lnTo>
                  <a:lnTo>
                    <a:pt x="252" y="128"/>
                  </a:lnTo>
                  <a:lnTo>
                    <a:pt x="221" y="103"/>
                  </a:lnTo>
                  <a:lnTo>
                    <a:pt x="203" y="78"/>
                  </a:lnTo>
                  <a:lnTo>
                    <a:pt x="189" y="0"/>
                  </a:lnTo>
                  <a:close/>
                </a:path>
              </a:pathLst>
            </a:custGeom>
            <a:solidFill>
              <a:srgbClr val="BFBFDF"/>
            </a:solidFill>
            <a:ln w="3175">
              <a:solidFill>
                <a:srgbClr val="000000"/>
              </a:solidFill>
              <a:prstDash val="solid"/>
              <a:round/>
              <a:headEnd/>
              <a:tailEnd/>
            </a:ln>
          </p:spPr>
          <p:txBody>
            <a:bodyPr/>
            <a:lstStyle/>
            <a:p>
              <a:endParaRPr lang="zh-CN" altLang="en-US"/>
            </a:p>
          </p:txBody>
        </p:sp>
        <p:sp>
          <p:nvSpPr>
            <p:cNvPr id="970852" name="Freeform 100"/>
            <p:cNvSpPr>
              <a:spLocks/>
            </p:cNvSpPr>
            <p:nvPr/>
          </p:nvSpPr>
          <p:spPr bwMode="auto">
            <a:xfrm>
              <a:off x="4749" y="2816"/>
              <a:ext cx="35" cy="49"/>
            </a:xfrm>
            <a:custGeom>
              <a:avLst/>
              <a:gdLst/>
              <a:ahLst/>
              <a:cxnLst>
                <a:cxn ang="0">
                  <a:pos x="83" y="28"/>
                </a:cxn>
                <a:cxn ang="0">
                  <a:pos x="76" y="16"/>
                </a:cxn>
                <a:cxn ang="0">
                  <a:pos x="62" y="6"/>
                </a:cxn>
                <a:cxn ang="0">
                  <a:pos x="37" y="0"/>
                </a:cxn>
                <a:cxn ang="0">
                  <a:pos x="23" y="2"/>
                </a:cxn>
                <a:cxn ang="0">
                  <a:pos x="13" y="13"/>
                </a:cxn>
                <a:cxn ang="0">
                  <a:pos x="5" y="28"/>
                </a:cxn>
                <a:cxn ang="0">
                  <a:pos x="0" y="52"/>
                </a:cxn>
                <a:cxn ang="0">
                  <a:pos x="1" y="65"/>
                </a:cxn>
                <a:cxn ang="0">
                  <a:pos x="4" y="83"/>
                </a:cxn>
                <a:cxn ang="0">
                  <a:pos x="10" y="109"/>
                </a:cxn>
                <a:cxn ang="0">
                  <a:pos x="20" y="130"/>
                </a:cxn>
                <a:cxn ang="0">
                  <a:pos x="32" y="149"/>
                </a:cxn>
                <a:cxn ang="0">
                  <a:pos x="45" y="166"/>
                </a:cxn>
                <a:cxn ang="0">
                  <a:pos x="59" y="180"/>
                </a:cxn>
                <a:cxn ang="0">
                  <a:pos x="77" y="188"/>
                </a:cxn>
                <a:cxn ang="0">
                  <a:pos x="98" y="194"/>
                </a:cxn>
                <a:cxn ang="0">
                  <a:pos x="116" y="194"/>
                </a:cxn>
                <a:cxn ang="0">
                  <a:pos x="132" y="185"/>
                </a:cxn>
                <a:cxn ang="0">
                  <a:pos x="140" y="170"/>
                </a:cxn>
                <a:cxn ang="0">
                  <a:pos x="141" y="148"/>
                </a:cxn>
                <a:cxn ang="0">
                  <a:pos x="136" y="124"/>
                </a:cxn>
                <a:cxn ang="0">
                  <a:pos x="125" y="92"/>
                </a:cxn>
                <a:cxn ang="0">
                  <a:pos x="101" y="52"/>
                </a:cxn>
                <a:cxn ang="0">
                  <a:pos x="83" y="28"/>
                </a:cxn>
              </a:cxnLst>
              <a:rect l="0" t="0" r="r" b="b"/>
              <a:pathLst>
                <a:path w="141" h="194">
                  <a:moveTo>
                    <a:pt x="83" y="28"/>
                  </a:moveTo>
                  <a:lnTo>
                    <a:pt x="76" y="16"/>
                  </a:lnTo>
                  <a:lnTo>
                    <a:pt x="62" y="6"/>
                  </a:lnTo>
                  <a:lnTo>
                    <a:pt x="37" y="0"/>
                  </a:lnTo>
                  <a:lnTo>
                    <a:pt x="23" y="2"/>
                  </a:lnTo>
                  <a:lnTo>
                    <a:pt x="13" y="13"/>
                  </a:lnTo>
                  <a:lnTo>
                    <a:pt x="5" y="28"/>
                  </a:lnTo>
                  <a:lnTo>
                    <a:pt x="0" y="52"/>
                  </a:lnTo>
                  <a:lnTo>
                    <a:pt x="1" y="65"/>
                  </a:lnTo>
                  <a:lnTo>
                    <a:pt x="4" y="83"/>
                  </a:lnTo>
                  <a:lnTo>
                    <a:pt x="10" y="109"/>
                  </a:lnTo>
                  <a:lnTo>
                    <a:pt x="20" y="130"/>
                  </a:lnTo>
                  <a:lnTo>
                    <a:pt x="32" y="149"/>
                  </a:lnTo>
                  <a:lnTo>
                    <a:pt x="45" y="166"/>
                  </a:lnTo>
                  <a:lnTo>
                    <a:pt x="59" y="180"/>
                  </a:lnTo>
                  <a:lnTo>
                    <a:pt x="77" y="188"/>
                  </a:lnTo>
                  <a:lnTo>
                    <a:pt x="98" y="194"/>
                  </a:lnTo>
                  <a:lnTo>
                    <a:pt x="116" y="194"/>
                  </a:lnTo>
                  <a:lnTo>
                    <a:pt x="132" y="185"/>
                  </a:lnTo>
                  <a:lnTo>
                    <a:pt x="140" y="170"/>
                  </a:lnTo>
                  <a:lnTo>
                    <a:pt x="141" y="148"/>
                  </a:lnTo>
                  <a:lnTo>
                    <a:pt x="136" y="124"/>
                  </a:lnTo>
                  <a:lnTo>
                    <a:pt x="125" y="92"/>
                  </a:lnTo>
                  <a:lnTo>
                    <a:pt x="101" y="52"/>
                  </a:lnTo>
                  <a:lnTo>
                    <a:pt x="83" y="28"/>
                  </a:lnTo>
                  <a:close/>
                </a:path>
              </a:pathLst>
            </a:custGeom>
            <a:solidFill>
              <a:srgbClr val="C0C0C0"/>
            </a:solidFill>
            <a:ln w="3175">
              <a:solidFill>
                <a:srgbClr val="000000"/>
              </a:solidFill>
              <a:prstDash val="solid"/>
              <a:round/>
              <a:headEnd/>
              <a:tailEnd/>
            </a:ln>
          </p:spPr>
          <p:txBody>
            <a:bodyPr/>
            <a:lstStyle/>
            <a:p>
              <a:endParaRPr lang="zh-CN" altLang="en-US"/>
            </a:p>
          </p:txBody>
        </p:sp>
        <p:sp>
          <p:nvSpPr>
            <p:cNvPr id="970853" name="Freeform 101"/>
            <p:cNvSpPr>
              <a:spLocks/>
            </p:cNvSpPr>
            <p:nvPr/>
          </p:nvSpPr>
          <p:spPr bwMode="auto">
            <a:xfrm>
              <a:off x="4758" y="2819"/>
              <a:ext cx="43" cy="35"/>
            </a:xfrm>
            <a:custGeom>
              <a:avLst/>
              <a:gdLst/>
              <a:ahLst/>
              <a:cxnLst>
                <a:cxn ang="0">
                  <a:pos x="13" y="31"/>
                </a:cxn>
                <a:cxn ang="0">
                  <a:pos x="122" y="4"/>
                </a:cxn>
                <a:cxn ang="0">
                  <a:pos x="148" y="0"/>
                </a:cxn>
                <a:cxn ang="0">
                  <a:pos x="165" y="4"/>
                </a:cxn>
                <a:cxn ang="0">
                  <a:pos x="171" y="11"/>
                </a:cxn>
                <a:cxn ang="0">
                  <a:pos x="173" y="25"/>
                </a:cxn>
                <a:cxn ang="0">
                  <a:pos x="165" y="47"/>
                </a:cxn>
                <a:cxn ang="0">
                  <a:pos x="65" y="139"/>
                </a:cxn>
                <a:cxn ang="0">
                  <a:pos x="51" y="138"/>
                </a:cxn>
                <a:cxn ang="0">
                  <a:pos x="34" y="132"/>
                </a:cxn>
                <a:cxn ang="0">
                  <a:pos x="23" y="120"/>
                </a:cxn>
                <a:cxn ang="0">
                  <a:pos x="8" y="103"/>
                </a:cxn>
                <a:cxn ang="0">
                  <a:pos x="1" y="85"/>
                </a:cxn>
                <a:cxn ang="0">
                  <a:pos x="0" y="65"/>
                </a:cxn>
                <a:cxn ang="0">
                  <a:pos x="5" y="46"/>
                </a:cxn>
                <a:cxn ang="0">
                  <a:pos x="13" y="31"/>
                </a:cxn>
              </a:cxnLst>
              <a:rect l="0" t="0" r="r" b="b"/>
              <a:pathLst>
                <a:path w="173" h="139">
                  <a:moveTo>
                    <a:pt x="13" y="31"/>
                  </a:moveTo>
                  <a:lnTo>
                    <a:pt x="122" y="4"/>
                  </a:lnTo>
                  <a:lnTo>
                    <a:pt x="148" y="0"/>
                  </a:lnTo>
                  <a:lnTo>
                    <a:pt x="165" y="4"/>
                  </a:lnTo>
                  <a:lnTo>
                    <a:pt x="171" y="11"/>
                  </a:lnTo>
                  <a:lnTo>
                    <a:pt x="173" y="25"/>
                  </a:lnTo>
                  <a:lnTo>
                    <a:pt x="165" y="47"/>
                  </a:lnTo>
                  <a:lnTo>
                    <a:pt x="65" y="139"/>
                  </a:lnTo>
                  <a:lnTo>
                    <a:pt x="51" y="138"/>
                  </a:lnTo>
                  <a:lnTo>
                    <a:pt x="34" y="132"/>
                  </a:lnTo>
                  <a:lnTo>
                    <a:pt x="23" y="120"/>
                  </a:lnTo>
                  <a:lnTo>
                    <a:pt x="8" y="103"/>
                  </a:lnTo>
                  <a:lnTo>
                    <a:pt x="1" y="85"/>
                  </a:lnTo>
                  <a:lnTo>
                    <a:pt x="0" y="65"/>
                  </a:lnTo>
                  <a:lnTo>
                    <a:pt x="5" y="46"/>
                  </a:lnTo>
                  <a:lnTo>
                    <a:pt x="13" y="31"/>
                  </a:lnTo>
                  <a:close/>
                </a:path>
              </a:pathLst>
            </a:custGeom>
            <a:solidFill>
              <a:srgbClr val="9F9FBF"/>
            </a:solidFill>
            <a:ln w="3175">
              <a:solidFill>
                <a:srgbClr val="000000"/>
              </a:solidFill>
              <a:prstDash val="solid"/>
              <a:round/>
              <a:headEnd/>
              <a:tailEnd/>
            </a:ln>
          </p:spPr>
          <p:txBody>
            <a:bodyPr/>
            <a:lstStyle/>
            <a:p>
              <a:endParaRPr lang="zh-CN" altLang="en-US"/>
            </a:p>
          </p:txBody>
        </p:sp>
        <p:sp>
          <p:nvSpPr>
            <p:cNvPr id="970854" name="Freeform 102"/>
            <p:cNvSpPr>
              <a:spLocks/>
            </p:cNvSpPr>
            <p:nvPr/>
          </p:nvSpPr>
          <p:spPr bwMode="auto">
            <a:xfrm>
              <a:off x="4725" y="2836"/>
              <a:ext cx="19" cy="35"/>
            </a:xfrm>
            <a:custGeom>
              <a:avLst/>
              <a:gdLst/>
              <a:ahLst/>
              <a:cxnLst>
                <a:cxn ang="0">
                  <a:pos x="5" y="0"/>
                </a:cxn>
                <a:cxn ang="0">
                  <a:pos x="0" y="23"/>
                </a:cxn>
                <a:cxn ang="0">
                  <a:pos x="0" y="43"/>
                </a:cxn>
                <a:cxn ang="0">
                  <a:pos x="6" y="68"/>
                </a:cxn>
                <a:cxn ang="0">
                  <a:pos x="12" y="89"/>
                </a:cxn>
                <a:cxn ang="0">
                  <a:pos x="27" y="109"/>
                </a:cxn>
                <a:cxn ang="0">
                  <a:pos x="41" y="122"/>
                </a:cxn>
                <a:cxn ang="0">
                  <a:pos x="52" y="129"/>
                </a:cxn>
                <a:cxn ang="0">
                  <a:pos x="62" y="134"/>
                </a:cxn>
                <a:cxn ang="0">
                  <a:pos x="74" y="140"/>
                </a:cxn>
              </a:cxnLst>
              <a:rect l="0" t="0" r="r" b="b"/>
              <a:pathLst>
                <a:path w="74" h="140">
                  <a:moveTo>
                    <a:pt x="5" y="0"/>
                  </a:moveTo>
                  <a:lnTo>
                    <a:pt x="0" y="23"/>
                  </a:lnTo>
                  <a:lnTo>
                    <a:pt x="0" y="43"/>
                  </a:lnTo>
                  <a:lnTo>
                    <a:pt x="6" y="68"/>
                  </a:lnTo>
                  <a:lnTo>
                    <a:pt x="12" y="89"/>
                  </a:lnTo>
                  <a:lnTo>
                    <a:pt x="27" y="109"/>
                  </a:lnTo>
                  <a:lnTo>
                    <a:pt x="41" y="122"/>
                  </a:lnTo>
                  <a:lnTo>
                    <a:pt x="52" y="129"/>
                  </a:lnTo>
                  <a:lnTo>
                    <a:pt x="62" y="134"/>
                  </a:lnTo>
                  <a:lnTo>
                    <a:pt x="74" y="140"/>
                  </a:lnTo>
                </a:path>
              </a:pathLst>
            </a:custGeom>
            <a:noFill/>
            <a:ln w="3175">
              <a:solidFill>
                <a:srgbClr val="000000"/>
              </a:solidFill>
              <a:prstDash val="solid"/>
              <a:round/>
              <a:headEnd/>
              <a:tailEnd/>
            </a:ln>
          </p:spPr>
          <p:txBody>
            <a:bodyPr/>
            <a:lstStyle/>
            <a:p>
              <a:endParaRPr lang="zh-CN" altLang="en-US"/>
            </a:p>
          </p:txBody>
        </p:sp>
        <p:sp>
          <p:nvSpPr>
            <p:cNvPr id="970855" name="Freeform 103"/>
            <p:cNvSpPr>
              <a:spLocks/>
            </p:cNvSpPr>
            <p:nvPr/>
          </p:nvSpPr>
          <p:spPr bwMode="auto">
            <a:xfrm>
              <a:off x="4737" y="2831"/>
              <a:ext cx="18" cy="35"/>
            </a:xfrm>
            <a:custGeom>
              <a:avLst/>
              <a:gdLst/>
              <a:ahLst/>
              <a:cxnLst>
                <a:cxn ang="0">
                  <a:pos x="5" y="0"/>
                </a:cxn>
                <a:cxn ang="0">
                  <a:pos x="0" y="23"/>
                </a:cxn>
                <a:cxn ang="0">
                  <a:pos x="0" y="43"/>
                </a:cxn>
                <a:cxn ang="0">
                  <a:pos x="6" y="68"/>
                </a:cxn>
                <a:cxn ang="0">
                  <a:pos x="12" y="89"/>
                </a:cxn>
                <a:cxn ang="0">
                  <a:pos x="27" y="108"/>
                </a:cxn>
                <a:cxn ang="0">
                  <a:pos x="41" y="122"/>
                </a:cxn>
                <a:cxn ang="0">
                  <a:pos x="52" y="129"/>
                </a:cxn>
                <a:cxn ang="0">
                  <a:pos x="62" y="134"/>
                </a:cxn>
                <a:cxn ang="0">
                  <a:pos x="74" y="140"/>
                </a:cxn>
              </a:cxnLst>
              <a:rect l="0" t="0" r="r" b="b"/>
              <a:pathLst>
                <a:path w="74" h="140">
                  <a:moveTo>
                    <a:pt x="5" y="0"/>
                  </a:moveTo>
                  <a:lnTo>
                    <a:pt x="0" y="23"/>
                  </a:lnTo>
                  <a:lnTo>
                    <a:pt x="0" y="43"/>
                  </a:lnTo>
                  <a:lnTo>
                    <a:pt x="6" y="68"/>
                  </a:lnTo>
                  <a:lnTo>
                    <a:pt x="12" y="89"/>
                  </a:lnTo>
                  <a:lnTo>
                    <a:pt x="27" y="108"/>
                  </a:lnTo>
                  <a:lnTo>
                    <a:pt x="41" y="122"/>
                  </a:lnTo>
                  <a:lnTo>
                    <a:pt x="52" y="129"/>
                  </a:lnTo>
                  <a:lnTo>
                    <a:pt x="62" y="134"/>
                  </a:lnTo>
                  <a:lnTo>
                    <a:pt x="74" y="140"/>
                  </a:lnTo>
                </a:path>
              </a:pathLst>
            </a:custGeom>
            <a:noFill/>
            <a:ln w="3175">
              <a:solidFill>
                <a:srgbClr val="000000"/>
              </a:solidFill>
              <a:prstDash val="solid"/>
              <a:round/>
              <a:headEnd/>
              <a:tailEnd/>
            </a:ln>
          </p:spPr>
          <p:txBody>
            <a:bodyPr/>
            <a:lstStyle/>
            <a:p>
              <a:endParaRPr lang="zh-CN" altLang="en-US"/>
            </a:p>
          </p:txBody>
        </p:sp>
      </p:grpSp>
      <p:pic>
        <p:nvPicPr>
          <p:cNvPr id="970856" name="Picture 104"/>
          <p:cNvPicPr>
            <a:picLocks noChangeArrowheads="1"/>
          </p:cNvPicPr>
          <p:nvPr/>
        </p:nvPicPr>
        <p:blipFill>
          <a:blip r:embed="rId4" cstate="print"/>
          <a:srcRect/>
          <a:stretch>
            <a:fillRect/>
          </a:stretch>
        </p:blipFill>
        <p:spPr bwMode="auto">
          <a:xfrm>
            <a:off x="7104063" y="2852739"/>
            <a:ext cx="989012" cy="357187"/>
          </a:xfrm>
          <a:prstGeom prst="rect">
            <a:avLst/>
          </a:prstGeom>
          <a:noFill/>
          <a:ln w="12699">
            <a:noFill/>
            <a:miter lim="800000"/>
            <a:headEnd/>
            <a:tailEnd/>
          </a:ln>
          <a:effectLst/>
        </p:spPr>
      </p:pic>
      <p:pic>
        <p:nvPicPr>
          <p:cNvPr id="970857" name="Picture 105"/>
          <p:cNvPicPr>
            <a:picLocks noChangeArrowheads="1"/>
          </p:cNvPicPr>
          <p:nvPr/>
        </p:nvPicPr>
        <p:blipFill>
          <a:blip r:embed="rId3" cstate="print"/>
          <a:srcRect/>
          <a:stretch>
            <a:fillRect/>
          </a:stretch>
        </p:blipFill>
        <p:spPr bwMode="auto">
          <a:xfrm>
            <a:off x="9209088" y="3860800"/>
            <a:ext cx="520700" cy="287338"/>
          </a:xfrm>
          <a:prstGeom prst="rect">
            <a:avLst/>
          </a:prstGeom>
          <a:noFill/>
          <a:ln w="12699">
            <a:noFill/>
            <a:miter lim="800000"/>
            <a:headEnd/>
            <a:tailEnd/>
          </a:ln>
          <a:effectLst/>
        </p:spPr>
      </p:pic>
      <p:pic>
        <p:nvPicPr>
          <p:cNvPr id="970858" name="Picture 106"/>
          <p:cNvPicPr>
            <a:picLocks noChangeArrowheads="1"/>
          </p:cNvPicPr>
          <p:nvPr/>
        </p:nvPicPr>
        <p:blipFill>
          <a:blip r:embed="rId3" cstate="print"/>
          <a:srcRect/>
          <a:stretch>
            <a:fillRect/>
          </a:stretch>
        </p:blipFill>
        <p:spPr bwMode="auto">
          <a:xfrm>
            <a:off x="6870700" y="1989139"/>
            <a:ext cx="520700" cy="287337"/>
          </a:xfrm>
          <a:prstGeom prst="rect">
            <a:avLst/>
          </a:prstGeom>
          <a:noFill/>
          <a:ln w="12699">
            <a:noFill/>
            <a:miter lim="800000"/>
            <a:headEnd/>
            <a:tailEnd/>
          </a:ln>
          <a:effectLst/>
        </p:spPr>
      </p:pic>
      <p:grpSp>
        <p:nvGrpSpPr>
          <p:cNvPr id="970859" name="Group 107"/>
          <p:cNvGrpSpPr>
            <a:grpSpLocks/>
          </p:cNvGrpSpPr>
          <p:nvPr/>
        </p:nvGrpSpPr>
        <p:grpSpPr bwMode="auto">
          <a:xfrm flipH="1">
            <a:off x="9496426" y="3502026"/>
            <a:ext cx="415925" cy="504825"/>
            <a:chOff x="4416" y="2717"/>
            <a:chExt cx="404" cy="577"/>
          </a:xfrm>
        </p:grpSpPr>
        <p:sp>
          <p:nvSpPr>
            <p:cNvPr id="970860" name="AutoShape 108"/>
            <p:cNvSpPr>
              <a:spLocks noChangeAspect="1" noChangeArrowheads="1" noTextEdit="1"/>
            </p:cNvSpPr>
            <p:nvPr/>
          </p:nvSpPr>
          <p:spPr bwMode="auto">
            <a:xfrm>
              <a:off x="4416" y="2717"/>
              <a:ext cx="404" cy="577"/>
            </a:xfrm>
            <a:prstGeom prst="rect">
              <a:avLst/>
            </a:prstGeom>
            <a:noFill/>
            <a:ln w="9525">
              <a:noFill/>
              <a:miter lim="800000"/>
              <a:headEnd/>
              <a:tailEnd/>
            </a:ln>
          </p:spPr>
          <p:txBody>
            <a:bodyPr/>
            <a:lstStyle/>
            <a:p>
              <a:endParaRPr lang="zh-CN" altLang="en-US"/>
            </a:p>
          </p:txBody>
        </p:sp>
        <p:grpSp>
          <p:nvGrpSpPr>
            <p:cNvPr id="970861" name="Group 109"/>
            <p:cNvGrpSpPr>
              <a:grpSpLocks/>
            </p:cNvGrpSpPr>
            <p:nvPr/>
          </p:nvGrpSpPr>
          <p:grpSpPr bwMode="auto">
            <a:xfrm>
              <a:off x="4562" y="3066"/>
              <a:ext cx="13" cy="70"/>
              <a:chOff x="4562" y="3066"/>
              <a:chExt cx="13" cy="70"/>
            </a:xfrm>
          </p:grpSpPr>
          <p:sp>
            <p:nvSpPr>
              <p:cNvPr id="970862" name="Rectangle 110"/>
              <p:cNvSpPr>
                <a:spLocks noChangeArrowheads="1"/>
              </p:cNvSpPr>
              <p:nvPr/>
            </p:nvSpPr>
            <p:spPr bwMode="auto">
              <a:xfrm>
                <a:off x="4562" y="3067"/>
                <a:ext cx="13" cy="69"/>
              </a:xfrm>
              <a:prstGeom prst="rect">
                <a:avLst/>
              </a:prstGeom>
              <a:solidFill>
                <a:srgbClr val="C0C0C0"/>
              </a:solidFill>
              <a:ln w="3175">
                <a:solidFill>
                  <a:srgbClr val="000000"/>
                </a:solidFill>
                <a:miter lim="800000"/>
                <a:headEnd/>
                <a:tailEnd/>
              </a:ln>
            </p:spPr>
            <p:txBody>
              <a:bodyPr/>
              <a:lstStyle/>
              <a:p>
                <a:endParaRPr lang="zh-CN" altLang="en-US"/>
              </a:p>
            </p:txBody>
          </p:sp>
          <p:sp>
            <p:nvSpPr>
              <p:cNvPr id="970863" name="Line 111"/>
              <p:cNvSpPr>
                <a:spLocks noChangeShapeType="1"/>
              </p:cNvSpPr>
              <p:nvPr/>
            </p:nvSpPr>
            <p:spPr bwMode="auto">
              <a:xfrm>
                <a:off x="4568" y="3066"/>
                <a:ext cx="1" cy="64"/>
              </a:xfrm>
              <a:prstGeom prst="line">
                <a:avLst/>
              </a:prstGeom>
              <a:noFill/>
              <a:ln w="3175">
                <a:solidFill>
                  <a:srgbClr val="000000"/>
                </a:solidFill>
                <a:round/>
                <a:headEnd/>
                <a:tailEnd/>
              </a:ln>
            </p:spPr>
            <p:txBody>
              <a:bodyPr/>
              <a:lstStyle/>
              <a:p>
                <a:endParaRPr lang="zh-CN" altLang="en-US"/>
              </a:p>
            </p:txBody>
          </p:sp>
        </p:grpSp>
        <p:sp>
          <p:nvSpPr>
            <p:cNvPr id="970864" name="Rectangle 112"/>
            <p:cNvSpPr>
              <a:spLocks noChangeArrowheads="1"/>
            </p:cNvSpPr>
            <p:nvPr/>
          </p:nvSpPr>
          <p:spPr bwMode="auto">
            <a:xfrm>
              <a:off x="4503" y="3022"/>
              <a:ext cx="43" cy="112"/>
            </a:xfrm>
            <a:prstGeom prst="rect">
              <a:avLst/>
            </a:prstGeom>
            <a:solidFill>
              <a:srgbClr val="C0C0C0"/>
            </a:solidFill>
            <a:ln w="3175">
              <a:solidFill>
                <a:srgbClr val="000000"/>
              </a:solidFill>
              <a:miter lim="800000"/>
              <a:headEnd/>
              <a:tailEnd/>
            </a:ln>
          </p:spPr>
          <p:txBody>
            <a:bodyPr/>
            <a:lstStyle/>
            <a:p>
              <a:endParaRPr lang="zh-CN" altLang="en-US"/>
            </a:p>
          </p:txBody>
        </p:sp>
        <p:sp>
          <p:nvSpPr>
            <p:cNvPr id="970865" name="Freeform 113"/>
            <p:cNvSpPr>
              <a:spLocks/>
            </p:cNvSpPr>
            <p:nvPr/>
          </p:nvSpPr>
          <p:spPr bwMode="auto">
            <a:xfrm>
              <a:off x="4663" y="3044"/>
              <a:ext cx="28" cy="24"/>
            </a:xfrm>
            <a:custGeom>
              <a:avLst/>
              <a:gdLst/>
              <a:ahLst/>
              <a:cxnLst>
                <a:cxn ang="0">
                  <a:pos x="0" y="0"/>
                </a:cxn>
                <a:cxn ang="0">
                  <a:pos x="0" y="95"/>
                </a:cxn>
                <a:cxn ang="0">
                  <a:pos x="113" y="95"/>
                </a:cxn>
                <a:cxn ang="0">
                  <a:pos x="113" y="19"/>
                </a:cxn>
                <a:cxn ang="0">
                  <a:pos x="0" y="0"/>
                </a:cxn>
              </a:cxnLst>
              <a:rect l="0" t="0" r="r" b="b"/>
              <a:pathLst>
                <a:path w="113" h="95">
                  <a:moveTo>
                    <a:pt x="0" y="0"/>
                  </a:moveTo>
                  <a:lnTo>
                    <a:pt x="0" y="95"/>
                  </a:lnTo>
                  <a:lnTo>
                    <a:pt x="113" y="95"/>
                  </a:lnTo>
                  <a:lnTo>
                    <a:pt x="113" y="19"/>
                  </a:lnTo>
                  <a:lnTo>
                    <a:pt x="0" y="0"/>
                  </a:lnTo>
                </a:path>
              </a:pathLst>
            </a:custGeom>
            <a:noFill/>
            <a:ln w="3175">
              <a:solidFill>
                <a:srgbClr val="000000"/>
              </a:solidFill>
              <a:prstDash val="solid"/>
              <a:round/>
              <a:headEnd/>
              <a:tailEnd/>
            </a:ln>
          </p:spPr>
          <p:txBody>
            <a:bodyPr/>
            <a:lstStyle/>
            <a:p>
              <a:endParaRPr lang="zh-CN" altLang="en-US"/>
            </a:p>
          </p:txBody>
        </p:sp>
        <p:sp>
          <p:nvSpPr>
            <p:cNvPr id="970866" name="Freeform 114"/>
            <p:cNvSpPr>
              <a:spLocks/>
            </p:cNvSpPr>
            <p:nvPr/>
          </p:nvSpPr>
          <p:spPr bwMode="auto">
            <a:xfrm>
              <a:off x="4604" y="3001"/>
              <a:ext cx="19" cy="21"/>
            </a:xfrm>
            <a:custGeom>
              <a:avLst/>
              <a:gdLst/>
              <a:ahLst/>
              <a:cxnLst>
                <a:cxn ang="0">
                  <a:pos x="43" y="0"/>
                </a:cxn>
                <a:cxn ang="0">
                  <a:pos x="0" y="86"/>
                </a:cxn>
                <a:cxn ang="0">
                  <a:pos x="57" y="79"/>
                </a:cxn>
                <a:cxn ang="0">
                  <a:pos x="78" y="22"/>
                </a:cxn>
                <a:cxn ang="0">
                  <a:pos x="43" y="0"/>
                </a:cxn>
              </a:cxnLst>
              <a:rect l="0" t="0" r="r" b="b"/>
              <a:pathLst>
                <a:path w="78" h="86">
                  <a:moveTo>
                    <a:pt x="43" y="0"/>
                  </a:moveTo>
                  <a:lnTo>
                    <a:pt x="0" y="86"/>
                  </a:lnTo>
                  <a:lnTo>
                    <a:pt x="57" y="79"/>
                  </a:lnTo>
                  <a:lnTo>
                    <a:pt x="78" y="22"/>
                  </a:lnTo>
                  <a:lnTo>
                    <a:pt x="43" y="0"/>
                  </a:lnTo>
                  <a:close/>
                </a:path>
              </a:pathLst>
            </a:custGeom>
            <a:solidFill>
              <a:srgbClr val="C0C0C0"/>
            </a:solidFill>
            <a:ln w="3175">
              <a:solidFill>
                <a:srgbClr val="000000"/>
              </a:solidFill>
              <a:prstDash val="solid"/>
              <a:round/>
              <a:headEnd/>
              <a:tailEnd/>
            </a:ln>
          </p:spPr>
          <p:txBody>
            <a:bodyPr/>
            <a:lstStyle/>
            <a:p>
              <a:endParaRPr lang="zh-CN" altLang="en-US"/>
            </a:p>
          </p:txBody>
        </p:sp>
        <p:sp>
          <p:nvSpPr>
            <p:cNvPr id="970867" name="Freeform 115"/>
            <p:cNvSpPr>
              <a:spLocks/>
            </p:cNvSpPr>
            <p:nvPr/>
          </p:nvSpPr>
          <p:spPr bwMode="auto">
            <a:xfrm>
              <a:off x="4570" y="3144"/>
              <a:ext cx="90" cy="7"/>
            </a:xfrm>
            <a:custGeom>
              <a:avLst/>
              <a:gdLst/>
              <a:ahLst/>
              <a:cxnLst>
                <a:cxn ang="0">
                  <a:pos x="0" y="0"/>
                </a:cxn>
                <a:cxn ang="0">
                  <a:pos x="360" y="0"/>
                </a:cxn>
                <a:cxn ang="0">
                  <a:pos x="360" y="30"/>
                </a:cxn>
                <a:cxn ang="0">
                  <a:pos x="4" y="30"/>
                </a:cxn>
                <a:cxn ang="0">
                  <a:pos x="0" y="0"/>
                </a:cxn>
              </a:cxnLst>
              <a:rect l="0" t="0" r="r" b="b"/>
              <a:pathLst>
                <a:path w="360" h="30">
                  <a:moveTo>
                    <a:pt x="0" y="0"/>
                  </a:moveTo>
                  <a:lnTo>
                    <a:pt x="360" y="0"/>
                  </a:lnTo>
                  <a:lnTo>
                    <a:pt x="360" y="30"/>
                  </a:lnTo>
                  <a:lnTo>
                    <a:pt x="4" y="30"/>
                  </a:lnTo>
                  <a:lnTo>
                    <a:pt x="0" y="0"/>
                  </a:lnTo>
                  <a:close/>
                </a:path>
              </a:pathLst>
            </a:custGeom>
            <a:solidFill>
              <a:srgbClr val="808080"/>
            </a:solidFill>
            <a:ln w="3175">
              <a:solidFill>
                <a:srgbClr val="000000"/>
              </a:solidFill>
              <a:prstDash val="solid"/>
              <a:round/>
              <a:headEnd/>
              <a:tailEnd/>
            </a:ln>
          </p:spPr>
          <p:txBody>
            <a:bodyPr/>
            <a:lstStyle/>
            <a:p>
              <a:endParaRPr lang="zh-CN" altLang="en-US"/>
            </a:p>
          </p:txBody>
        </p:sp>
        <p:sp>
          <p:nvSpPr>
            <p:cNvPr id="970868" name="Freeform 116"/>
            <p:cNvSpPr>
              <a:spLocks/>
            </p:cNvSpPr>
            <p:nvPr/>
          </p:nvSpPr>
          <p:spPr bwMode="auto">
            <a:xfrm>
              <a:off x="4502" y="2862"/>
              <a:ext cx="37" cy="46"/>
            </a:xfrm>
            <a:custGeom>
              <a:avLst/>
              <a:gdLst/>
              <a:ahLst/>
              <a:cxnLst>
                <a:cxn ang="0">
                  <a:pos x="141" y="0"/>
                </a:cxn>
                <a:cxn ang="0">
                  <a:pos x="1" y="131"/>
                </a:cxn>
                <a:cxn ang="0">
                  <a:pos x="0" y="184"/>
                </a:cxn>
                <a:cxn ang="0">
                  <a:pos x="150" y="60"/>
                </a:cxn>
                <a:cxn ang="0">
                  <a:pos x="141" y="0"/>
                </a:cxn>
              </a:cxnLst>
              <a:rect l="0" t="0" r="r" b="b"/>
              <a:pathLst>
                <a:path w="150" h="184">
                  <a:moveTo>
                    <a:pt x="141" y="0"/>
                  </a:moveTo>
                  <a:lnTo>
                    <a:pt x="1" y="131"/>
                  </a:lnTo>
                  <a:lnTo>
                    <a:pt x="0" y="184"/>
                  </a:lnTo>
                  <a:lnTo>
                    <a:pt x="150" y="60"/>
                  </a:lnTo>
                  <a:lnTo>
                    <a:pt x="141" y="0"/>
                  </a:lnTo>
                  <a:close/>
                </a:path>
              </a:pathLst>
            </a:custGeom>
            <a:solidFill>
              <a:srgbClr val="C0C0C0"/>
            </a:solidFill>
            <a:ln w="3175">
              <a:solidFill>
                <a:srgbClr val="000000"/>
              </a:solidFill>
              <a:prstDash val="solid"/>
              <a:round/>
              <a:headEnd/>
              <a:tailEnd/>
            </a:ln>
          </p:spPr>
          <p:txBody>
            <a:bodyPr/>
            <a:lstStyle/>
            <a:p>
              <a:endParaRPr lang="zh-CN" altLang="en-US"/>
            </a:p>
          </p:txBody>
        </p:sp>
        <p:sp>
          <p:nvSpPr>
            <p:cNvPr id="970869" name="Freeform 117"/>
            <p:cNvSpPr>
              <a:spLocks/>
            </p:cNvSpPr>
            <p:nvPr/>
          </p:nvSpPr>
          <p:spPr bwMode="auto">
            <a:xfrm>
              <a:off x="4492" y="2741"/>
              <a:ext cx="57" cy="394"/>
            </a:xfrm>
            <a:custGeom>
              <a:avLst/>
              <a:gdLst/>
              <a:ahLst/>
              <a:cxnLst>
                <a:cxn ang="0">
                  <a:pos x="228" y="0"/>
                </a:cxn>
                <a:cxn ang="0">
                  <a:pos x="0" y="93"/>
                </a:cxn>
                <a:cxn ang="0">
                  <a:pos x="0" y="1575"/>
                </a:cxn>
                <a:cxn ang="0">
                  <a:pos x="42" y="1575"/>
                </a:cxn>
                <a:cxn ang="0">
                  <a:pos x="42" y="228"/>
                </a:cxn>
                <a:cxn ang="0">
                  <a:pos x="228" y="150"/>
                </a:cxn>
                <a:cxn ang="0">
                  <a:pos x="228" y="0"/>
                </a:cxn>
              </a:cxnLst>
              <a:rect l="0" t="0" r="r" b="b"/>
              <a:pathLst>
                <a:path w="228" h="1575">
                  <a:moveTo>
                    <a:pt x="228" y="0"/>
                  </a:moveTo>
                  <a:lnTo>
                    <a:pt x="0" y="93"/>
                  </a:lnTo>
                  <a:lnTo>
                    <a:pt x="0" y="1575"/>
                  </a:lnTo>
                  <a:lnTo>
                    <a:pt x="42" y="1575"/>
                  </a:lnTo>
                  <a:lnTo>
                    <a:pt x="42" y="228"/>
                  </a:lnTo>
                  <a:lnTo>
                    <a:pt x="228" y="150"/>
                  </a:lnTo>
                  <a:lnTo>
                    <a:pt x="228" y="0"/>
                  </a:lnTo>
                  <a:close/>
                </a:path>
              </a:pathLst>
            </a:custGeom>
            <a:solidFill>
              <a:srgbClr val="9F9F9F"/>
            </a:solidFill>
            <a:ln w="3175">
              <a:solidFill>
                <a:srgbClr val="000000"/>
              </a:solidFill>
              <a:prstDash val="solid"/>
              <a:round/>
              <a:headEnd/>
              <a:tailEnd/>
            </a:ln>
          </p:spPr>
          <p:txBody>
            <a:bodyPr/>
            <a:lstStyle/>
            <a:p>
              <a:endParaRPr lang="zh-CN" altLang="en-US"/>
            </a:p>
          </p:txBody>
        </p:sp>
        <p:sp>
          <p:nvSpPr>
            <p:cNvPr id="970870" name="Freeform 118"/>
            <p:cNvSpPr>
              <a:spLocks/>
            </p:cNvSpPr>
            <p:nvPr/>
          </p:nvSpPr>
          <p:spPr bwMode="auto">
            <a:xfrm>
              <a:off x="4490" y="3135"/>
              <a:ext cx="327" cy="85"/>
            </a:xfrm>
            <a:custGeom>
              <a:avLst/>
              <a:gdLst/>
              <a:ahLst/>
              <a:cxnLst>
                <a:cxn ang="0">
                  <a:pos x="0" y="344"/>
                </a:cxn>
                <a:cxn ang="0">
                  <a:pos x="0" y="0"/>
                </a:cxn>
                <a:cxn ang="0">
                  <a:pos x="284" y="0"/>
                </a:cxn>
                <a:cxn ang="0">
                  <a:pos x="341" y="57"/>
                </a:cxn>
                <a:cxn ang="0">
                  <a:pos x="511" y="57"/>
                </a:cxn>
                <a:cxn ang="0">
                  <a:pos x="568" y="116"/>
                </a:cxn>
                <a:cxn ang="0">
                  <a:pos x="1136" y="116"/>
                </a:cxn>
                <a:cxn ang="0">
                  <a:pos x="1136" y="230"/>
                </a:cxn>
                <a:cxn ang="0">
                  <a:pos x="1306" y="230"/>
                </a:cxn>
                <a:cxn ang="0">
                  <a:pos x="1306" y="344"/>
                </a:cxn>
                <a:cxn ang="0">
                  <a:pos x="0" y="344"/>
                </a:cxn>
              </a:cxnLst>
              <a:rect l="0" t="0" r="r" b="b"/>
              <a:pathLst>
                <a:path w="1306" h="344">
                  <a:moveTo>
                    <a:pt x="0" y="344"/>
                  </a:moveTo>
                  <a:lnTo>
                    <a:pt x="0" y="0"/>
                  </a:lnTo>
                  <a:lnTo>
                    <a:pt x="284" y="0"/>
                  </a:lnTo>
                  <a:lnTo>
                    <a:pt x="341" y="57"/>
                  </a:lnTo>
                  <a:lnTo>
                    <a:pt x="511" y="57"/>
                  </a:lnTo>
                  <a:lnTo>
                    <a:pt x="568" y="116"/>
                  </a:lnTo>
                  <a:lnTo>
                    <a:pt x="1136" y="116"/>
                  </a:lnTo>
                  <a:lnTo>
                    <a:pt x="1136" y="230"/>
                  </a:lnTo>
                  <a:lnTo>
                    <a:pt x="1306" y="230"/>
                  </a:lnTo>
                  <a:lnTo>
                    <a:pt x="1306" y="344"/>
                  </a:lnTo>
                  <a:lnTo>
                    <a:pt x="0" y="344"/>
                  </a:lnTo>
                  <a:close/>
                </a:path>
              </a:pathLst>
            </a:custGeom>
            <a:solidFill>
              <a:srgbClr val="C0C0C0"/>
            </a:solidFill>
            <a:ln w="3175">
              <a:solidFill>
                <a:srgbClr val="000000"/>
              </a:solidFill>
              <a:prstDash val="solid"/>
              <a:round/>
              <a:headEnd/>
              <a:tailEnd/>
            </a:ln>
          </p:spPr>
          <p:txBody>
            <a:bodyPr/>
            <a:lstStyle/>
            <a:p>
              <a:endParaRPr lang="zh-CN" altLang="en-US"/>
            </a:p>
          </p:txBody>
        </p:sp>
        <p:sp>
          <p:nvSpPr>
            <p:cNvPr id="970871" name="Rectangle 119"/>
            <p:cNvSpPr>
              <a:spLocks noChangeArrowheads="1"/>
            </p:cNvSpPr>
            <p:nvPr/>
          </p:nvSpPr>
          <p:spPr bwMode="auto">
            <a:xfrm>
              <a:off x="4491" y="3193"/>
              <a:ext cx="240" cy="26"/>
            </a:xfrm>
            <a:prstGeom prst="rect">
              <a:avLst/>
            </a:prstGeom>
            <a:solidFill>
              <a:srgbClr val="C0C0C0"/>
            </a:solidFill>
            <a:ln w="3175">
              <a:solidFill>
                <a:srgbClr val="000000"/>
              </a:solidFill>
              <a:miter lim="800000"/>
              <a:headEnd/>
              <a:tailEnd/>
            </a:ln>
          </p:spPr>
          <p:txBody>
            <a:bodyPr/>
            <a:lstStyle/>
            <a:p>
              <a:endParaRPr lang="zh-CN" altLang="en-US"/>
            </a:p>
          </p:txBody>
        </p:sp>
        <p:sp>
          <p:nvSpPr>
            <p:cNvPr id="970872" name="Line 120"/>
            <p:cNvSpPr>
              <a:spLocks noChangeShapeType="1"/>
            </p:cNvSpPr>
            <p:nvPr/>
          </p:nvSpPr>
          <p:spPr bwMode="auto">
            <a:xfrm>
              <a:off x="4479" y="3015"/>
              <a:ext cx="1" cy="50"/>
            </a:xfrm>
            <a:prstGeom prst="line">
              <a:avLst/>
            </a:prstGeom>
            <a:noFill/>
            <a:ln w="3175">
              <a:solidFill>
                <a:srgbClr val="000000"/>
              </a:solidFill>
              <a:round/>
              <a:headEnd/>
              <a:tailEnd/>
            </a:ln>
          </p:spPr>
          <p:txBody>
            <a:bodyPr/>
            <a:lstStyle/>
            <a:p>
              <a:endParaRPr lang="zh-CN" altLang="en-US"/>
            </a:p>
          </p:txBody>
        </p:sp>
        <p:sp>
          <p:nvSpPr>
            <p:cNvPr id="970873" name="Freeform 121"/>
            <p:cNvSpPr>
              <a:spLocks/>
            </p:cNvSpPr>
            <p:nvPr/>
          </p:nvSpPr>
          <p:spPr bwMode="auto">
            <a:xfrm>
              <a:off x="4471" y="3065"/>
              <a:ext cx="21" cy="25"/>
            </a:xfrm>
            <a:custGeom>
              <a:avLst/>
              <a:gdLst/>
              <a:ahLst/>
              <a:cxnLst>
                <a:cxn ang="0">
                  <a:pos x="0" y="99"/>
                </a:cxn>
                <a:cxn ang="0">
                  <a:pos x="0" y="0"/>
                </a:cxn>
                <a:cxn ang="0">
                  <a:pos x="85" y="0"/>
                </a:cxn>
                <a:cxn ang="0">
                  <a:pos x="85" y="35"/>
                </a:cxn>
                <a:cxn ang="0">
                  <a:pos x="28" y="35"/>
                </a:cxn>
                <a:cxn ang="0">
                  <a:pos x="28" y="99"/>
                </a:cxn>
                <a:cxn ang="0">
                  <a:pos x="0" y="99"/>
                </a:cxn>
              </a:cxnLst>
              <a:rect l="0" t="0" r="r" b="b"/>
              <a:pathLst>
                <a:path w="85" h="99">
                  <a:moveTo>
                    <a:pt x="0" y="99"/>
                  </a:moveTo>
                  <a:lnTo>
                    <a:pt x="0" y="0"/>
                  </a:lnTo>
                  <a:lnTo>
                    <a:pt x="85" y="0"/>
                  </a:lnTo>
                  <a:lnTo>
                    <a:pt x="85" y="35"/>
                  </a:lnTo>
                  <a:lnTo>
                    <a:pt x="28" y="35"/>
                  </a:lnTo>
                  <a:lnTo>
                    <a:pt x="28" y="99"/>
                  </a:lnTo>
                  <a:lnTo>
                    <a:pt x="0" y="99"/>
                  </a:lnTo>
                  <a:close/>
                </a:path>
              </a:pathLst>
            </a:custGeom>
            <a:solidFill>
              <a:srgbClr val="C0C0C0"/>
            </a:solidFill>
            <a:ln w="3175">
              <a:solidFill>
                <a:srgbClr val="000000"/>
              </a:solidFill>
              <a:prstDash val="solid"/>
              <a:round/>
              <a:headEnd/>
              <a:tailEnd/>
            </a:ln>
          </p:spPr>
          <p:txBody>
            <a:bodyPr/>
            <a:lstStyle/>
            <a:p>
              <a:endParaRPr lang="zh-CN" altLang="en-US"/>
            </a:p>
          </p:txBody>
        </p:sp>
        <p:sp>
          <p:nvSpPr>
            <p:cNvPr id="970874" name="Freeform 122"/>
            <p:cNvSpPr>
              <a:spLocks/>
            </p:cNvSpPr>
            <p:nvPr/>
          </p:nvSpPr>
          <p:spPr bwMode="auto">
            <a:xfrm>
              <a:off x="4590" y="3047"/>
              <a:ext cx="72" cy="104"/>
            </a:xfrm>
            <a:custGeom>
              <a:avLst/>
              <a:gdLst/>
              <a:ahLst/>
              <a:cxnLst>
                <a:cxn ang="0">
                  <a:pos x="0" y="0"/>
                </a:cxn>
                <a:cxn ang="0">
                  <a:pos x="290" y="415"/>
                </a:cxn>
                <a:cxn ang="0">
                  <a:pos x="248" y="406"/>
                </a:cxn>
                <a:cxn ang="0">
                  <a:pos x="0" y="57"/>
                </a:cxn>
                <a:cxn ang="0">
                  <a:pos x="0" y="0"/>
                </a:cxn>
              </a:cxnLst>
              <a:rect l="0" t="0" r="r" b="b"/>
              <a:pathLst>
                <a:path w="290" h="415">
                  <a:moveTo>
                    <a:pt x="0" y="0"/>
                  </a:moveTo>
                  <a:lnTo>
                    <a:pt x="290" y="415"/>
                  </a:lnTo>
                  <a:lnTo>
                    <a:pt x="248" y="406"/>
                  </a:lnTo>
                  <a:lnTo>
                    <a:pt x="0" y="57"/>
                  </a:lnTo>
                  <a:lnTo>
                    <a:pt x="0" y="0"/>
                  </a:lnTo>
                  <a:close/>
                </a:path>
              </a:pathLst>
            </a:custGeom>
            <a:solidFill>
              <a:srgbClr val="9F9F9F"/>
            </a:solidFill>
            <a:ln w="3175">
              <a:solidFill>
                <a:srgbClr val="000000"/>
              </a:solidFill>
              <a:prstDash val="solid"/>
              <a:round/>
              <a:headEnd/>
              <a:tailEnd/>
            </a:ln>
          </p:spPr>
          <p:txBody>
            <a:bodyPr/>
            <a:lstStyle/>
            <a:p>
              <a:endParaRPr lang="zh-CN" altLang="en-US"/>
            </a:p>
          </p:txBody>
        </p:sp>
        <p:sp>
          <p:nvSpPr>
            <p:cNvPr id="970875" name="Freeform 123"/>
            <p:cNvSpPr>
              <a:spLocks/>
            </p:cNvSpPr>
            <p:nvPr/>
          </p:nvSpPr>
          <p:spPr bwMode="auto">
            <a:xfrm>
              <a:off x="4433" y="3106"/>
              <a:ext cx="57" cy="114"/>
            </a:xfrm>
            <a:custGeom>
              <a:avLst/>
              <a:gdLst/>
              <a:ahLst/>
              <a:cxnLst>
                <a:cxn ang="0">
                  <a:pos x="170" y="0"/>
                </a:cxn>
                <a:cxn ang="0">
                  <a:pos x="0" y="171"/>
                </a:cxn>
                <a:cxn ang="0">
                  <a:pos x="0" y="458"/>
                </a:cxn>
                <a:cxn ang="0">
                  <a:pos x="227" y="458"/>
                </a:cxn>
                <a:cxn ang="0">
                  <a:pos x="227" y="114"/>
                </a:cxn>
                <a:cxn ang="0">
                  <a:pos x="170" y="0"/>
                </a:cxn>
              </a:cxnLst>
              <a:rect l="0" t="0" r="r" b="b"/>
              <a:pathLst>
                <a:path w="227" h="458">
                  <a:moveTo>
                    <a:pt x="170" y="0"/>
                  </a:moveTo>
                  <a:lnTo>
                    <a:pt x="0" y="171"/>
                  </a:lnTo>
                  <a:lnTo>
                    <a:pt x="0" y="458"/>
                  </a:lnTo>
                  <a:lnTo>
                    <a:pt x="227" y="458"/>
                  </a:lnTo>
                  <a:lnTo>
                    <a:pt x="227" y="114"/>
                  </a:lnTo>
                  <a:lnTo>
                    <a:pt x="170" y="0"/>
                  </a:lnTo>
                  <a:close/>
                </a:path>
              </a:pathLst>
            </a:custGeom>
            <a:solidFill>
              <a:srgbClr val="C0C0C0"/>
            </a:solidFill>
            <a:ln w="3175">
              <a:solidFill>
                <a:srgbClr val="000000"/>
              </a:solidFill>
              <a:prstDash val="solid"/>
              <a:round/>
              <a:headEnd/>
              <a:tailEnd/>
            </a:ln>
          </p:spPr>
          <p:txBody>
            <a:bodyPr/>
            <a:lstStyle/>
            <a:p>
              <a:endParaRPr lang="zh-CN" altLang="en-US"/>
            </a:p>
          </p:txBody>
        </p:sp>
        <p:sp>
          <p:nvSpPr>
            <p:cNvPr id="970876" name="Rectangle 124"/>
            <p:cNvSpPr>
              <a:spLocks noChangeArrowheads="1"/>
            </p:cNvSpPr>
            <p:nvPr/>
          </p:nvSpPr>
          <p:spPr bwMode="auto">
            <a:xfrm>
              <a:off x="4420" y="3276"/>
              <a:ext cx="395" cy="14"/>
            </a:xfrm>
            <a:prstGeom prst="rect">
              <a:avLst/>
            </a:prstGeom>
            <a:solidFill>
              <a:srgbClr val="9F9F9F"/>
            </a:solidFill>
            <a:ln w="3175">
              <a:solidFill>
                <a:srgbClr val="000000"/>
              </a:solidFill>
              <a:miter lim="800000"/>
              <a:headEnd/>
              <a:tailEnd/>
            </a:ln>
          </p:spPr>
          <p:txBody>
            <a:bodyPr/>
            <a:lstStyle/>
            <a:p>
              <a:endParaRPr lang="zh-CN" altLang="en-US"/>
            </a:p>
          </p:txBody>
        </p:sp>
        <p:sp>
          <p:nvSpPr>
            <p:cNvPr id="970877" name="Rectangle 125"/>
            <p:cNvSpPr>
              <a:spLocks noChangeArrowheads="1"/>
            </p:cNvSpPr>
            <p:nvPr/>
          </p:nvSpPr>
          <p:spPr bwMode="auto">
            <a:xfrm>
              <a:off x="4420" y="3250"/>
              <a:ext cx="395" cy="24"/>
            </a:xfrm>
            <a:prstGeom prst="rect">
              <a:avLst/>
            </a:prstGeom>
            <a:solidFill>
              <a:srgbClr val="9F9F9F"/>
            </a:solidFill>
            <a:ln w="3175">
              <a:solidFill>
                <a:srgbClr val="000000"/>
              </a:solidFill>
              <a:miter lim="800000"/>
              <a:headEnd/>
              <a:tailEnd/>
            </a:ln>
          </p:spPr>
          <p:txBody>
            <a:bodyPr/>
            <a:lstStyle/>
            <a:p>
              <a:endParaRPr lang="zh-CN" altLang="en-US"/>
            </a:p>
          </p:txBody>
        </p:sp>
        <p:sp>
          <p:nvSpPr>
            <p:cNvPr id="970878" name="Rectangle 126"/>
            <p:cNvSpPr>
              <a:spLocks noChangeArrowheads="1"/>
            </p:cNvSpPr>
            <p:nvPr/>
          </p:nvSpPr>
          <p:spPr bwMode="auto">
            <a:xfrm>
              <a:off x="4420" y="3221"/>
              <a:ext cx="395" cy="27"/>
            </a:xfrm>
            <a:prstGeom prst="rect">
              <a:avLst/>
            </a:prstGeom>
            <a:solidFill>
              <a:srgbClr val="9F9F9F"/>
            </a:solidFill>
            <a:ln w="3175">
              <a:solidFill>
                <a:srgbClr val="000000"/>
              </a:solidFill>
              <a:miter lim="800000"/>
              <a:headEnd/>
              <a:tailEnd/>
            </a:ln>
          </p:spPr>
          <p:txBody>
            <a:bodyPr/>
            <a:lstStyle/>
            <a:p>
              <a:endParaRPr lang="zh-CN" altLang="en-US"/>
            </a:p>
          </p:txBody>
        </p:sp>
        <p:sp>
          <p:nvSpPr>
            <p:cNvPr id="970879" name="Rectangle 127"/>
            <p:cNvSpPr>
              <a:spLocks noChangeArrowheads="1"/>
            </p:cNvSpPr>
            <p:nvPr/>
          </p:nvSpPr>
          <p:spPr bwMode="auto">
            <a:xfrm>
              <a:off x="4763" y="3200"/>
              <a:ext cx="41" cy="12"/>
            </a:xfrm>
            <a:prstGeom prst="rect">
              <a:avLst/>
            </a:prstGeom>
            <a:solidFill>
              <a:srgbClr val="9F9F9F"/>
            </a:solidFill>
            <a:ln w="3175">
              <a:solidFill>
                <a:srgbClr val="000000"/>
              </a:solidFill>
              <a:miter lim="800000"/>
              <a:headEnd/>
              <a:tailEnd/>
            </a:ln>
          </p:spPr>
          <p:txBody>
            <a:bodyPr/>
            <a:lstStyle/>
            <a:p>
              <a:endParaRPr lang="zh-CN" altLang="en-US"/>
            </a:p>
          </p:txBody>
        </p:sp>
        <p:sp>
          <p:nvSpPr>
            <p:cNvPr id="970880" name="Oval 128"/>
            <p:cNvSpPr>
              <a:spLocks noChangeArrowheads="1"/>
            </p:cNvSpPr>
            <p:nvPr/>
          </p:nvSpPr>
          <p:spPr bwMode="auto">
            <a:xfrm>
              <a:off x="4462" y="3092"/>
              <a:ext cx="28" cy="29"/>
            </a:xfrm>
            <a:prstGeom prst="ellipse">
              <a:avLst/>
            </a:prstGeom>
            <a:solidFill>
              <a:srgbClr val="9F9F9F"/>
            </a:solidFill>
            <a:ln w="3175">
              <a:solidFill>
                <a:srgbClr val="000000"/>
              </a:solidFill>
              <a:round/>
              <a:headEnd/>
              <a:tailEnd/>
            </a:ln>
          </p:spPr>
          <p:txBody>
            <a:bodyPr/>
            <a:lstStyle/>
            <a:p>
              <a:endParaRPr lang="zh-CN" altLang="en-US"/>
            </a:p>
          </p:txBody>
        </p:sp>
        <p:sp>
          <p:nvSpPr>
            <p:cNvPr id="970881" name="Rectangle 129"/>
            <p:cNvSpPr>
              <a:spLocks noChangeArrowheads="1"/>
            </p:cNvSpPr>
            <p:nvPr/>
          </p:nvSpPr>
          <p:spPr bwMode="auto">
            <a:xfrm>
              <a:off x="4562" y="3036"/>
              <a:ext cx="27" cy="26"/>
            </a:xfrm>
            <a:prstGeom prst="rect">
              <a:avLst/>
            </a:prstGeom>
            <a:solidFill>
              <a:srgbClr val="808080"/>
            </a:solidFill>
            <a:ln w="3175">
              <a:solidFill>
                <a:srgbClr val="000000"/>
              </a:solidFill>
              <a:miter lim="800000"/>
              <a:headEnd/>
              <a:tailEnd/>
            </a:ln>
          </p:spPr>
          <p:txBody>
            <a:bodyPr/>
            <a:lstStyle/>
            <a:p>
              <a:endParaRPr lang="zh-CN" altLang="en-US"/>
            </a:p>
          </p:txBody>
        </p:sp>
        <p:sp>
          <p:nvSpPr>
            <p:cNvPr id="970882" name="Freeform 130"/>
            <p:cNvSpPr>
              <a:spLocks/>
            </p:cNvSpPr>
            <p:nvPr/>
          </p:nvSpPr>
          <p:spPr bwMode="auto">
            <a:xfrm>
              <a:off x="4547" y="3021"/>
              <a:ext cx="114" cy="114"/>
            </a:xfrm>
            <a:custGeom>
              <a:avLst/>
              <a:gdLst/>
              <a:ahLst/>
              <a:cxnLst>
                <a:cxn ang="0">
                  <a:pos x="57" y="455"/>
                </a:cxn>
                <a:cxn ang="0">
                  <a:pos x="57" y="57"/>
                </a:cxn>
                <a:cxn ang="0">
                  <a:pos x="454" y="57"/>
                </a:cxn>
                <a:cxn ang="0">
                  <a:pos x="454" y="0"/>
                </a:cxn>
                <a:cxn ang="0">
                  <a:pos x="0" y="0"/>
                </a:cxn>
                <a:cxn ang="0">
                  <a:pos x="0" y="455"/>
                </a:cxn>
                <a:cxn ang="0">
                  <a:pos x="57" y="455"/>
                </a:cxn>
              </a:cxnLst>
              <a:rect l="0" t="0" r="r" b="b"/>
              <a:pathLst>
                <a:path w="454" h="455">
                  <a:moveTo>
                    <a:pt x="57" y="455"/>
                  </a:moveTo>
                  <a:lnTo>
                    <a:pt x="57" y="57"/>
                  </a:lnTo>
                  <a:lnTo>
                    <a:pt x="454" y="57"/>
                  </a:lnTo>
                  <a:lnTo>
                    <a:pt x="454" y="0"/>
                  </a:lnTo>
                  <a:lnTo>
                    <a:pt x="0" y="0"/>
                  </a:lnTo>
                  <a:lnTo>
                    <a:pt x="0" y="455"/>
                  </a:lnTo>
                  <a:lnTo>
                    <a:pt x="57" y="455"/>
                  </a:lnTo>
                  <a:close/>
                </a:path>
              </a:pathLst>
            </a:custGeom>
            <a:solidFill>
              <a:srgbClr val="C0C0C0"/>
            </a:solidFill>
            <a:ln w="3175">
              <a:solidFill>
                <a:srgbClr val="000000"/>
              </a:solidFill>
              <a:prstDash val="solid"/>
              <a:round/>
              <a:headEnd/>
              <a:tailEnd/>
            </a:ln>
          </p:spPr>
          <p:txBody>
            <a:bodyPr/>
            <a:lstStyle/>
            <a:p>
              <a:endParaRPr lang="zh-CN" altLang="en-US"/>
            </a:p>
          </p:txBody>
        </p:sp>
        <p:grpSp>
          <p:nvGrpSpPr>
            <p:cNvPr id="970883" name="Group 131"/>
            <p:cNvGrpSpPr>
              <a:grpSpLocks/>
            </p:cNvGrpSpPr>
            <p:nvPr/>
          </p:nvGrpSpPr>
          <p:grpSpPr bwMode="auto">
            <a:xfrm>
              <a:off x="4455" y="2913"/>
              <a:ext cx="126" cy="116"/>
              <a:chOff x="4455" y="2913"/>
              <a:chExt cx="126" cy="116"/>
            </a:xfrm>
          </p:grpSpPr>
          <p:sp>
            <p:nvSpPr>
              <p:cNvPr id="970884" name="Oval 132"/>
              <p:cNvSpPr>
                <a:spLocks noChangeArrowheads="1"/>
              </p:cNvSpPr>
              <p:nvPr/>
            </p:nvSpPr>
            <p:spPr bwMode="auto">
              <a:xfrm>
                <a:off x="4465" y="2913"/>
                <a:ext cx="116" cy="116"/>
              </a:xfrm>
              <a:prstGeom prst="ellipse">
                <a:avLst/>
              </a:prstGeom>
              <a:solidFill>
                <a:srgbClr val="808080"/>
              </a:solidFill>
              <a:ln w="3175">
                <a:solidFill>
                  <a:srgbClr val="000000"/>
                </a:solidFill>
                <a:round/>
                <a:headEnd/>
                <a:tailEnd/>
              </a:ln>
            </p:spPr>
            <p:txBody>
              <a:bodyPr/>
              <a:lstStyle/>
              <a:p>
                <a:endParaRPr lang="zh-CN" altLang="en-US"/>
              </a:p>
            </p:txBody>
          </p:sp>
          <p:sp>
            <p:nvSpPr>
              <p:cNvPr id="970885" name="Oval 133"/>
              <p:cNvSpPr>
                <a:spLocks noChangeArrowheads="1"/>
              </p:cNvSpPr>
              <p:nvPr/>
            </p:nvSpPr>
            <p:spPr bwMode="auto">
              <a:xfrm>
                <a:off x="4455" y="2913"/>
                <a:ext cx="115" cy="116"/>
              </a:xfrm>
              <a:prstGeom prst="ellipse">
                <a:avLst/>
              </a:prstGeom>
              <a:solidFill>
                <a:srgbClr val="C0C0C0"/>
              </a:solidFill>
              <a:ln w="3175">
                <a:solidFill>
                  <a:srgbClr val="000000"/>
                </a:solidFill>
                <a:round/>
                <a:headEnd/>
                <a:tailEnd/>
              </a:ln>
            </p:spPr>
            <p:txBody>
              <a:bodyPr/>
              <a:lstStyle/>
              <a:p>
                <a:endParaRPr lang="zh-CN" altLang="en-US"/>
              </a:p>
            </p:txBody>
          </p:sp>
        </p:grpSp>
        <p:grpSp>
          <p:nvGrpSpPr>
            <p:cNvPr id="970886" name="Group 134"/>
            <p:cNvGrpSpPr>
              <a:grpSpLocks/>
            </p:cNvGrpSpPr>
            <p:nvPr/>
          </p:nvGrpSpPr>
          <p:grpSpPr bwMode="auto">
            <a:xfrm>
              <a:off x="4504" y="3136"/>
              <a:ext cx="43" cy="112"/>
              <a:chOff x="4504" y="3136"/>
              <a:chExt cx="43" cy="112"/>
            </a:xfrm>
          </p:grpSpPr>
          <p:sp>
            <p:nvSpPr>
              <p:cNvPr id="970887" name="Rectangle 135"/>
              <p:cNvSpPr>
                <a:spLocks noChangeArrowheads="1"/>
              </p:cNvSpPr>
              <p:nvPr/>
            </p:nvSpPr>
            <p:spPr bwMode="auto">
              <a:xfrm>
                <a:off x="4505" y="3136"/>
                <a:ext cx="41" cy="112"/>
              </a:xfrm>
              <a:prstGeom prst="rect">
                <a:avLst/>
              </a:prstGeom>
              <a:solidFill>
                <a:srgbClr val="C0C0C0"/>
              </a:solidFill>
              <a:ln w="3175">
                <a:solidFill>
                  <a:srgbClr val="000000"/>
                </a:solidFill>
                <a:miter lim="800000"/>
                <a:headEnd/>
                <a:tailEnd/>
              </a:ln>
            </p:spPr>
            <p:txBody>
              <a:bodyPr/>
              <a:lstStyle/>
              <a:p>
                <a:endParaRPr lang="zh-CN" altLang="en-US"/>
              </a:p>
            </p:txBody>
          </p:sp>
          <p:grpSp>
            <p:nvGrpSpPr>
              <p:cNvPr id="970888" name="Group 136"/>
              <p:cNvGrpSpPr>
                <a:grpSpLocks/>
              </p:cNvGrpSpPr>
              <p:nvPr/>
            </p:nvGrpSpPr>
            <p:grpSpPr bwMode="auto">
              <a:xfrm>
                <a:off x="4504" y="3149"/>
                <a:ext cx="43" cy="87"/>
                <a:chOff x="4504" y="3149"/>
                <a:chExt cx="43" cy="87"/>
              </a:xfrm>
            </p:grpSpPr>
            <p:sp>
              <p:nvSpPr>
                <p:cNvPr id="970889" name="Line 137"/>
                <p:cNvSpPr>
                  <a:spLocks noChangeShapeType="1"/>
                </p:cNvSpPr>
                <p:nvPr/>
              </p:nvSpPr>
              <p:spPr bwMode="auto">
                <a:xfrm>
                  <a:off x="4504" y="3163"/>
                  <a:ext cx="43" cy="1"/>
                </a:xfrm>
                <a:prstGeom prst="line">
                  <a:avLst/>
                </a:prstGeom>
                <a:noFill/>
                <a:ln w="3175">
                  <a:solidFill>
                    <a:srgbClr val="000000"/>
                  </a:solidFill>
                  <a:round/>
                  <a:headEnd/>
                  <a:tailEnd/>
                </a:ln>
              </p:spPr>
              <p:txBody>
                <a:bodyPr/>
                <a:lstStyle/>
                <a:p>
                  <a:endParaRPr lang="zh-CN" altLang="en-US"/>
                </a:p>
              </p:txBody>
            </p:sp>
            <p:sp>
              <p:nvSpPr>
                <p:cNvPr id="970890" name="Line 138"/>
                <p:cNvSpPr>
                  <a:spLocks noChangeShapeType="1"/>
                </p:cNvSpPr>
                <p:nvPr/>
              </p:nvSpPr>
              <p:spPr bwMode="auto">
                <a:xfrm>
                  <a:off x="4504" y="3206"/>
                  <a:ext cx="43" cy="1"/>
                </a:xfrm>
                <a:prstGeom prst="line">
                  <a:avLst/>
                </a:prstGeom>
                <a:noFill/>
                <a:ln w="3175">
                  <a:solidFill>
                    <a:srgbClr val="000000"/>
                  </a:solidFill>
                  <a:round/>
                  <a:headEnd/>
                  <a:tailEnd/>
                </a:ln>
              </p:spPr>
              <p:txBody>
                <a:bodyPr/>
                <a:lstStyle/>
                <a:p>
                  <a:endParaRPr lang="zh-CN" altLang="en-US"/>
                </a:p>
              </p:txBody>
            </p:sp>
            <p:sp>
              <p:nvSpPr>
                <p:cNvPr id="970891" name="Line 139"/>
                <p:cNvSpPr>
                  <a:spLocks noChangeShapeType="1"/>
                </p:cNvSpPr>
                <p:nvPr/>
              </p:nvSpPr>
              <p:spPr bwMode="auto">
                <a:xfrm>
                  <a:off x="4504" y="3192"/>
                  <a:ext cx="43" cy="1"/>
                </a:xfrm>
                <a:prstGeom prst="line">
                  <a:avLst/>
                </a:prstGeom>
                <a:noFill/>
                <a:ln w="3175">
                  <a:solidFill>
                    <a:srgbClr val="000000"/>
                  </a:solidFill>
                  <a:round/>
                  <a:headEnd/>
                  <a:tailEnd/>
                </a:ln>
              </p:spPr>
              <p:txBody>
                <a:bodyPr/>
                <a:lstStyle/>
                <a:p>
                  <a:endParaRPr lang="zh-CN" altLang="en-US"/>
                </a:p>
              </p:txBody>
            </p:sp>
            <p:sp>
              <p:nvSpPr>
                <p:cNvPr id="970892" name="Line 140"/>
                <p:cNvSpPr>
                  <a:spLocks noChangeShapeType="1"/>
                </p:cNvSpPr>
                <p:nvPr/>
              </p:nvSpPr>
              <p:spPr bwMode="auto">
                <a:xfrm>
                  <a:off x="4504" y="3178"/>
                  <a:ext cx="43" cy="1"/>
                </a:xfrm>
                <a:prstGeom prst="line">
                  <a:avLst/>
                </a:prstGeom>
                <a:noFill/>
                <a:ln w="3175">
                  <a:solidFill>
                    <a:srgbClr val="000000"/>
                  </a:solidFill>
                  <a:round/>
                  <a:headEnd/>
                  <a:tailEnd/>
                </a:ln>
              </p:spPr>
              <p:txBody>
                <a:bodyPr/>
                <a:lstStyle/>
                <a:p>
                  <a:endParaRPr lang="zh-CN" altLang="en-US"/>
                </a:p>
              </p:txBody>
            </p:sp>
            <p:sp>
              <p:nvSpPr>
                <p:cNvPr id="970893" name="Line 141"/>
                <p:cNvSpPr>
                  <a:spLocks noChangeShapeType="1"/>
                </p:cNvSpPr>
                <p:nvPr/>
              </p:nvSpPr>
              <p:spPr bwMode="auto">
                <a:xfrm>
                  <a:off x="4504" y="3149"/>
                  <a:ext cx="43" cy="1"/>
                </a:xfrm>
                <a:prstGeom prst="line">
                  <a:avLst/>
                </a:prstGeom>
                <a:noFill/>
                <a:ln w="3175">
                  <a:solidFill>
                    <a:srgbClr val="000000"/>
                  </a:solidFill>
                  <a:round/>
                  <a:headEnd/>
                  <a:tailEnd/>
                </a:ln>
              </p:spPr>
              <p:txBody>
                <a:bodyPr/>
                <a:lstStyle/>
                <a:p>
                  <a:endParaRPr lang="zh-CN" altLang="en-US"/>
                </a:p>
              </p:txBody>
            </p:sp>
            <p:sp>
              <p:nvSpPr>
                <p:cNvPr id="970894" name="Line 142"/>
                <p:cNvSpPr>
                  <a:spLocks noChangeShapeType="1"/>
                </p:cNvSpPr>
                <p:nvPr/>
              </p:nvSpPr>
              <p:spPr bwMode="auto">
                <a:xfrm>
                  <a:off x="4504" y="3220"/>
                  <a:ext cx="43" cy="1"/>
                </a:xfrm>
                <a:prstGeom prst="line">
                  <a:avLst/>
                </a:prstGeom>
                <a:noFill/>
                <a:ln w="3175">
                  <a:solidFill>
                    <a:srgbClr val="000000"/>
                  </a:solidFill>
                  <a:round/>
                  <a:headEnd/>
                  <a:tailEnd/>
                </a:ln>
              </p:spPr>
              <p:txBody>
                <a:bodyPr/>
                <a:lstStyle/>
                <a:p>
                  <a:endParaRPr lang="zh-CN" altLang="en-US"/>
                </a:p>
              </p:txBody>
            </p:sp>
            <p:sp>
              <p:nvSpPr>
                <p:cNvPr id="970895" name="Line 143"/>
                <p:cNvSpPr>
                  <a:spLocks noChangeShapeType="1"/>
                </p:cNvSpPr>
                <p:nvPr/>
              </p:nvSpPr>
              <p:spPr bwMode="auto">
                <a:xfrm>
                  <a:off x="4504" y="3235"/>
                  <a:ext cx="43" cy="1"/>
                </a:xfrm>
                <a:prstGeom prst="line">
                  <a:avLst/>
                </a:prstGeom>
                <a:noFill/>
                <a:ln w="3175">
                  <a:solidFill>
                    <a:srgbClr val="000000"/>
                  </a:solidFill>
                  <a:round/>
                  <a:headEnd/>
                  <a:tailEnd/>
                </a:ln>
              </p:spPr>
              <p:txBody>
                <a:bodyPr/>
                <a:lstStyle/>
                <a:p>
                  <a:endParaRPr lang="zh-CN" altLang="en-US"/>
                </a:p>
              </p:txBody>
            </p:sp>
          </p:grpSp>
        </p:grpSp>
        <p:sp>
          <p:nvSpPr>
            <p:cNvPr id="970896" name="Rectangle 144"/>
            <p:cNvSpPr>
              <a:spLocks noChangeArrowheads="1"/>
            </p:cNvSpPr>
            <p:nvPr/>
          </p:nvSpPr>
          <p:spPr bwMode="auto">
            <a:xfrm>
              <a:off x="4775" y="3164"/>
              <a:ext cx="12" cy="27"/>
            </a:xfrm>
            <a:prstGeom prst="rect">
              <a:avLst/>
            </a:prstGeom>
            <a:solidFill>
              <a:srgbClr val="C0C0C0"/>
            </a:solidFill>
            <a:ln w="3175">
              <a:solidFill>
                <a:srgbClr val="000000"/>
              </a:solidFill>
              <a:miter lim="800000"/>
              <a:headEnd/>
              <a:tailEnd/>
            </a:ln>
          </p:spPr>
          <p:txBody>
            <a:bodyPr/>
            <a:lstStyle/>
            <a:p>
              <a:endParaRPr lang="zh-CN" altLang="en-US"/>
            </a:p>
          </p:txBody>
        </p:sp>
        <p:sp>
          <p:nvSpPr>
            <p:cNvPr id="970897" name="Freeform 145"/>
            <p:cNvSpPr>
              <a:spLocks/>
            </p:cNvSpPr>
            <p:nvPr/>
          </p:nvSpPr>
          <p:spPr bwMode="auto">
            <a:xfrm>
              <a:off x="4696" y="2871"/>
              <a:ext cx="32" cy="55"/>
            </a:xfrm>
            <a:custGeom>
              <a:avLst/>
              <a:gdLst/>
              <a:ahLst/>
              <a:cxnLst>
                <a:cxn ang="0">
                  <a:pos x="107" y="0"/>
                </a:cxn>
                <a:cxn ang="0">
                  <a:pos x="0" y="185"/>
                </a:cxn>
                <a:cxn ang="0">
                  <a:pos x="21" y="221"/>
                </a:cxn>
                <a:cxn ang="0">
                  <a:pos x="129" y="7"/>
                </a:cxn>
                <a:cxn ang="0">
                  <a:pos x="107" y="0"/>
                </a:cxn>
              </a:cxnLst>
              <a:rect l="0" t="0" r="r" b="b"/>
              <a:pathLst>
                <a:path w="129" h="221">
                  <a:moveTo>
                    <a:pt x="107" y="0"/>
                  </a:moveTo>
                  <a:lnTo>
                    <a:pt x="0" y="185"/>
                  </a:lnTo>
                  <a:lnTo>
                    <a:pt x="21" y="221"/>
                  </a:lnTo>
                  <a:lnTo>
                    <a:pt x="129" y="7"/>
                  </a:lnTo>
                  <a:lnTo>
                    <a:pt x="107" y="0"/>
                  </a:lnTo>
                  <a:close/>
                </a:path>
              </a:pathLst>
            </a:custGeom>
            <a:solidFill>
              <a:srgbClr val="BFBFDF"/>
            </a:solidFill>
            <a:ln w="3175">
              <a:solidFill>
                <a:srgbClr val="000000"/>
              </a:solidFill>
              <a:prstDash val="solid"/>
              <a:round/>
              <a:headEnd/>
              <a:tailEnd/>
            </a:ln>
          </p:spPr>
          <p:txBody>
            <a:bodyPr/>
            <a:lstStyle/>
            <a:p>
              <a:endParaRPr lang="zh-CN" altLang="en-US"/>
            </a:p>
          </p:txBody>
        </p:sp>
        <p:sp>
          <p:nvSpPr>
            <p:cNvPr id="970898" name="Freeform 146"/>
            <p:cNvSpPr>
              <a:spLocks/>
            </p:cNvSpPr>
            <p:nvPr/>
          </p:nvSpPr>
          <p:spPr bwMode="auto">
            <a:xfrm>
              <a:off x="4657" y="2848"/>
              <a:ext cx="62" cy="16"/>
            </a:xfrm>
            <a:custGeom>
              <a:avLst/>
              <a:gdLst/>
              <a:ahLst/>
              <a:cxnLst>
                <a:cxn ang="0">
                  <a:pos x="241" y="0"/>
                </a:cxn>
                <a:cxn ang="0">
                  <a:pos x="0" y="36"/>
                </a:cxn>
                <a:cxn ang="0">
                  <a:pos x="35" y="66"/>
                </a:cxn>
                <a:cxn ang="0">
                  <a:pos x="249" y="22"/>
                </a:cxn>
                <a:cxn ang="0">
                  <a:pos x="241" y="0"/>
                </a:cxn>
              </a:cxnLst>
              <a:rect l="0" t="0" r="r" b="b"/>
              <a:pathLst>
                <a:path w="249" h="66">
                  <a:moveTo>
                    <a:pt x="241" y="0"/>
                  </a:moveTo>
                  <a:lnTo>
                    <a:pt x="0" y="36"/>
                  </a:lnTo>
                  <a:lnTo>
                    <a:pt x="35" y="66"/>
                  </a:lnTo>
                  <a:lnTo>
                    <a:pt x="249" y="22"/>
                  </a:lnTo>
                  <a:lnTo>
                    <a:pt x="241" y="0"/>
                  </a:lnTo>
                  <a:close/>
                </a:path>
              </a:pathLst>
            </a:custGeom>
            <a:solidFill>
              <a:srgbClr val="BFBFDF"/>
            </a:solidFill>
            <a:ln w="3175">
              <a:solidFill>
                <a:srgbClr val="000000"/>
              </a:solidFill>
              <a:prstDash val="solid"/>
              <a:round/>
              <a:headEnd/>
              <a:tailEnd/>
            </a:ln>
          </p:spPr>
          <p:txBody>
            <a:bodyPr/>
            <a:lstStyle/>
            <a:p>
              <a:endParaRPr lang="zh-CN" altLang="en-US"/>
            </a:p>
          </p:txBody>
        </p:sp>
        <p:sp>
          <p:nvSpPr>
            <p:cNvPr id="970899" name="Freeform 147"/>
            <p:cNvSpPr>
              <a:spLocks/>
            </p:cNvSpPr>
            <p:nvPr/>
          </p:nvSpPr>
          <p:spPr bwMode="auto">
            <a:xfrm>
              <a:off x="4516" y="2720"/>
              <a:ext cx="233" cy="367"/>
            </a:xfrm>
            <a:custGeom>
              <a:avLst/>
              <a:gdLst/>
              <a:ahLst/>
              <a:cxnLst>
                <a:cxn ang="0">
                  <a:pos x="30" y="53"/>
                </a:cxn>
                <a:cxn ang="0">
                  <a:pos x="16" y="96"/>
                </a:cxn>
                <a:cxn ang="0">
                  <a:pos x="4" y="150"/>
                </a:cxn>
                <a:cxn ang="0">
                  <a:pos x="0" y="207"/>
                </a:cxn>
                <a:cxn ang="0">
                  <a:pos x="0" y="264"/>
                </a:cxn>
                <a:cxn ang="0">
                  <a:pos x="12" y="338"/>
                </a:cxn>
                <a:cxn ang="0">
                  <a:pos x="23" y="431"/>
                </a:cxn>
                <a:cxn ang="0">
                  <a:pos x="44" y="534"/>
                </a:cxn>
                <a:cxn ang="0">
                  <a:pos x="79" y="653"/>
                </a:cxn>
                <a:cxn ang="0">
                  <a:pos x="133" y="767"/>
                </a:cxn>
                <a:cxn ang="0">
                  <a:pos x="218" y="902"/>
                </a:cxn>
                <a:cxn ang="0">
                  <a:pos x="303" y="1031"/>
                </a:cxn>
                <a:cxn ang="0">
                  <a:pos x="374" y="1116"/>
                </a:cxn>
                <a:cxn ang="0">
                  <a:pos x="473" y="1219"/>
                </a:cxn>
                <a:cxn ang="0">
                  <a:pos x="576" y="1305"/>
                </a:cxn>
                <a:cxn ang="0">
                  <a:pos x="668" y="1373"/>
                </a:cxn>
                <a:cxn ang="0">
                  <a:pos x="735" y="1415"/>
                </a:cxn>
                <a:cxn ang="0">
                  <a:pos x="802" y="1447"/>
                </a:cxn>
                <a:cxn ang="0">
                  <a:pos x="857" y="1469"/>
                </a:cxn>
                <a:cxn ang="0">
                  <a:pos x="899" y="1469"/>
                </a:cxn>
                <a:cxn ang="0">
                  <a:pos x="931" y="1451"/>
                </a:cxn>
                <a:cxn ang="0">
                  <a:pos x="62" y="0"/>
                </a:cxn>
                <a:cxn ang="0">
                  <a:pos x="30" y="53"/>
                </a:cxn>
              </a:cxnLst>
              <a:rect l="0" t="0" r="r" b="b"/>
              <a:pathLst>
                <a:path w="931" h="1469">
                  <a:moveTo>
                    <a:pt x="30" y="53"/>
                  </a:moveTo>
                  <a:lnTo>
                    <a:pt x="16" y="96"/>
                  </a:lnTo>
                  <a:lnTo>
                    <a:pt x="4" y="150"/>
                  </a:lnTo>
                  <a:lnTo>
                    <a:pt x="0" y="207"/>
                  </a:lnTo>
                  <a:lnTo>
                    <a:pt x="0" y="264"/>
                  </a:lnTo>
                  <a:lnTo>
                    <a:pt x="12" y="338"/>
                  </a:lnTo>
                  <a:lnTo>
                    <a:pt x="23" y="431"/>
                  </a:lnTo>
                  <a:lnTo>
                    <a:pt x="44" y="534"/>
                  </a:lnTo>
                  <a:lnTo>
                    <a:pt x="79" y="653"/>
                  </a:lnTo>
                  <a:lnTo>
                    <a:pt x="133" y="767"/>
                  </a:lnTo>
                  <a:lnTo>
                    <a:pt x="218" y="902"/>
                  </a:lnTo>
                  <a:lnTo>
                    <a:pt x="303" y="1031"/>
                  </a:lnTo>
                  <a:lnTo>
                    <a:pt x="374" y="1116"/>
                  </a:lnTo>
                  <a:lnTo>
                    <a:pt x="473" y="1219"/>
                  </a:lnTo>
                  <a:lnTo>
                    <a:pt x="576" y="1305"/>
                  </a:lnTo>
                  <a:lnTo>
                    <a:pt x="668" y="1373"/>
                  </a:lnTo>
                  <a:lnTo>
                    <a:pt x="735" y="1415"/>
                  </a:lnTo>
                  <a:lnTo>
                    <a:pt x="802" y="1447"/>
                  </a:lnTo>
                  <a:lnTo>
                    <a:pt x="857" y="1469"/>
                  </a:lnTo>
                  <a:lnTo>
                    <a:pt x="899" y="1469"/>
                  </a:lnTo>
                  <a:lnTo>
                    <a:pt x="931" y="1451"/>
                  </a:lnTo>
                  <a:lnTo>
                    <a:pt x="62" y="0"/>
                  </a:lnTo>
                  <a:lnTo>
                    <a:pt x="30" y="53"/>
                  </a:lnTo>
                  <a:close/>
                </a:path>
              </a:pathLst>
            </a:custGeom>
            <a:solidFill>
              <a:srgbClr val="808080"/>
            </a:solidFill>
            <a:ln w="3175">
              <a:solidFill>
                <a:srgbClr val="000000"/>
              </a:solidFill>
              <a:prstDash val="solid"/>
              <a:round/>
              <a:headEnd/>
              <a:tailEnd/>
            </a:ln>
          </p:spPr>
          <p:txBody>
            <a:bodyPr/>
            <a:lstStyle/>
            <a:p>
              <a:endParaRPr lang="zh-CN" altLang="en-US"/>
            </a:p>
          </p:txBody>
        </p:sp>
        <p:sp>
          <p:nvSpPr>
            <p:cNvPr id="970900" name="Freeform 148"/>
            <p:cNvSpPr>
              <a:spLocks/>
            </p:cNvSpPr>
            <p:nvPr/>
          </p:nvSpPr>
          <p:spPr bwMode="auto">
            <a:xfrm>
              <a:off x="4529" y="2719"/>
              <a:ext cx="220" cy="364"/>
            </a:xfrm>
            <a:custGeom>
              <a:avLst/>
              <a:gdLst/>
              <a:ahLst/>
              <a:cxnLst>
                <a:cxn ang="0">
                  <a:pos x="7" y="0"/>
                </a:cxn>
                <a:cxn ang="0">
                  <a:pos x="0" y="29"/>
                </a:cxn>
                <a:cxn ang="0">
                  <a:pos x="0" y="93"/>
                </a:cxn>
                <a:cxn ang="0">
                  <a:pos x="3" y="168"/>
                </a:cxn>
                <a:cxn ang="0">
                  <a:pos x="10" y="228"/>
                </a:cxn>
                <a:cxn ang="0">
                  <a:pos x="21" y="307"/>
                </a:cxn>
                <a:cxn ang="0">
                  <a:pos x="35" y="399"/>
                </a:cxn>
                <a:cxn ang="0">
                  <a:pos x="56" y="496"/>
                </a:cxn>
                <a:cxn ang="0">
                  <a:pos x="99" y="618"/>
                </a:cxn>
                <a:cxn ang="0">
                  <a:pos x="163" y="757"/>
                </a:cxn>
                <a:cxn ang="0">
                  <a:pos x="234" y="871"/>
                </a:cxn>
                <a:cxn ang="0">
                  <a:pos x="319" y="992"/>
                </a:cxn>
                <a:cxn ang="0">
                  <a:pos x="397" y="1084"/>
                </a:cxn>
                <a:cxn ang="0">
                  <a:pos x="457" y="1147"/>
                </a:cxn>
                <a:cxn ang="0">
                  <a:pos x="513" y="1206"/>
                </a:cxn>
                <a:cxn ang="0">
                  <a:pos x="574" y="1263"/>
                </a:cxn>
                <a:cxn ang="0">
                  <a:pos x="641" y="1318"/>
                </a:cxn>
                <a:cxn ang="0">
                  <a:pos x="687" y="1355"/>
                </a:cxn>
                <a:cxn ang="0">
                  <a:pos x="737" y="1387"/>
                </a:cxn>
                <a:cxn ang="0">
                  <a:pos x="791" y="1418"/>
                </a:cxn>
                <a:cxn ang="0">
                  <a:pos x="837" y="1448"/>
                </a:cxn>
                <a:cxn ang="0">
                  <a:pos x="865" y="1455"/>
                </a:cxn>
                <a:cxn ang="0">
                  <a:pos x="876" y="1434"/>
                </a:cxn>
                <a:cxn ang="0">
                  <a:pos x="874" y="1404"/>
                </a:cxn>
                <a:cxn ang="0">
                  <a:pos x="867" y="1369"/>
                </a:cxn>
                <a:cxn ang="0">
                  <a:pos x="855" y="1309"/>
                </a:cxn>
                <a:cxn ang="0">
                  <a:pos x="841" y="1229"/>
                </a:cxn>
                <a:cxn ang="0">
                  <a:pos x="823" y="1156"/>
                </a:cxn>
                <a:cxn ang="0">
                  <a:pos x="802" y="1069"/>
                </a:cxn>
                <a:cxn ang="0">
                  <a:pos x="773" y="978"/>
                </a:cxn>
                <a:cxn ang="0">
                  <a:pos x="741" y="905"/>
                </a:cxn>
                <a:cxn ang="0">
                  <a:pos x="715" y="842"/>
                </a:cxn>
                <a:cxn ang="0">
                  <a:pos x="674" y="759"/>
                </a:cxn>
                <a:cxn ang="0">
                  <a:pos x="634" y="686"/>
                </a:cxn>
                <a:cxn ang="0">
                  <a:pos x="586" y="606"/>
                </a:cxn>
                <a:cxn ang="0">
                  <a:pos x="510" y="506"/>
                </a:cxn>
                <a:cxn ang="0">
                  <a:pos x="457" y="435"/>
                </a:cxn>
                <a:cxn ang="0">
                  <a:pos x="380" y="338"/>
                </a:cxn>
                <a:cxn ang="0">
                  <a:pos x="308" y="268"/>
                </a:cxn>
                <a:cxn ang="0">
                  <a:pos x="237" y="195"/>
                </a:cxn>
                <a:cxn ang="0">
                  <a:pos x="184" y="143"/>
                </a:cxn>
                <a:cxn ang="0">
                  <a:pos x="127" y="88"/>
                </a:cxn>
                <a:cxn ang="0">
                  <a:pos x="85" y="50"/>
                </a:cxn>
                <a:cxn ang="0">
                  <a:pos x="42" y="15"/>
                </a:cxn>
                <a:cxn ang="0">
                  <a:pos x="7" y="0"/>
                </a:cxn>
              </a:cxnLst>
              <a:rect l="0" t="0" r="r" b="b"/>
              <a:pathLst>
                <a:path w="876" h="1455">
                  <a:moveTo>
                    <a:pt x="7" y="0"/>
                  </a:moveTo>
                  <a:lnTo>
                    <a:pt x="0" y="29"/>
                  </a:lnTo>
                  <a:lnTo>
                    <a:pt x="0" y="93"/>
                  </a:lnTo>
                  <a:lnTo>
                    <a:pt x="3" y="168"/>
                  </a:lnTo>
                  <a:lnTo>
                    <a:pt x="10" y="228"/>
                  </a:lnTo>
                  <a:lnTo>
                    <a:pt x="21" y="307"/>
                  </a:lnTo>
                  <a:lnTo>
                    <a:pt x="35" y="399"/>
                  </a:lnTo>
                  <a:lnTo>
                    <a:pt x="56" y="496"/>
                  </a:lnTo>
                  <a:lnTo>
                    <a:pt x="99" y="618"/>
                  </a:lnTo>
                  <a:lnTo>
                    <a:pt x="163" y="757"/>
                  </a:lnTo>
                  <a:lnTo>
                    <a:pt x="234" y="871"/>
                  </a:lnTo>
                  <a:lnTo>
                    <a:pt x="319" y="992"/>
                  </a:lnTo>
                  <a:lnTo>
                    <a:pt x="397" y="1084"/>
                  </a:lnTo>
                  <a:lnTo>
                    <a:pt x="457" y="1147"/>
                  </a:lnTo>
                  <a:lnTo>
                    <a:pt x="513" y="1206"/>
                  </a:lnTo>
                  <a:lnTo>
                    <a:pt x="574" y="1263"/>
                  </a:lnTo>
                  <a:lnTo>
                    <a:pt x="641" y="1318"/>
                  </a:lnTo>
                  <a:lnTo>
                    <a:pt x="687" y="1355"/>
                  </a:lnTo>
                  <a:lnTo>
                    <a:pt x="737" y="1387"/>
                  </a:lnTo>
                  <a:lnTo>
                    <a:pt x="791" y="1418"/>
                  </a:lnTo>
                  <a:lnTo>
                    <a:pt x="837" y="1448"/>
                  </a:lnTo>
                  <a:lnTo>
                    <a:pt x="865" y="1455"/>
                  </a:lnTo>
                  <a:lnTo>
                    <a:pt x="876" y="1434"/>
                  </a:lnTo>
                  <a:lnTo>
                    <a:pt x="874" y="1404"/>
                  </a:lnTo>
                  <a:lnTo>
                    <a:pt x="867" y="1369"/>
                  </a:lnTo>
                  <a:lnTo>
                    <a:pt x="855" y="1309"/>
                  </a:lnTo>
                  <a:lnTo>
                    <a:pt x="841" y="1229"/>
                  </a:lnTo>
                  <a:lnTo>
                    <a:pt x="823" y="1156"/>
                  </a:lnTo>
                  <a:lnTo>
                    <a:pt x="802" y="1069"/>
                  </a:lnTo>
                  <a:lnTo>
                    <a:pt x="773" y="978"/>
                  </a:lnTo>
                  <a:lnTo>
                    <a:pt x="741" y="905"/>
                  </a:lnTo>
                  <a:lnTo>
                    <a:pt x="715" y="842"/>
                  </a:lnTo>
                  <a:lnTo>
                    <a:pt x="674" y="759"/>
                  </a:lnTo>
                  <a:lnTo>
                    <a:pt x="634" y="686"/>
                  </a:lnTo>
                  <a:lnTo>
                    <a:pt x="586" y="606"/>
                  </a:lnTo>
                  <a:lnTo>
                    <a:pt x="510" y="506"/>
                  </a:lnTo>
                  <a:lnTo>
                    <a:pt x="457" y="435"/>
                  </a:lnTo>
                  <a:lnTo>
                    <a:pt x="380" y="338"/>
                  </a:lnTo>
                  <a:lnTo>
                    <a:pt x="308" y="268"/>
                  </a:lnTo>
                  <a:lnTo>
                    <a:pt x="237" y="195"/>
                  </a:lnTo>
                  <a:lnTo>
                    <a:pt x="184" y="143"/>
                  </a:lnTo>
                  <a:lnTo>
                    <a:pt x="127" y="88"/>
                  </a:lnTo>
                  <a:lnTo>
                    <a:pt x="85" y="50"/>
                  </a:lnTo>
                  <a:lnTo>
                    <a:pt x="42" y="15"/>
                  </a:lnTo>
                  <a:lnTo>
                    <a:pt x="7" y="0"/>
                  </a:lnTo>
                  <a:close/>
                </a:path>
              </a:pathLst>
            </a:custGeom>
            <a:solidFill>
              <a:srgbClr val="C0C0C0"/>
            </a:solidFill>
            <a:ln w="3175">
              <a:solidFill>
                <a:srgbClr val="000000"/>
              </a:solidFill>
              <a:prstDash val="solid"/>
              <a:round/>
              <a:headEnd/>
              <a:tailEnd/>
            </a:ln>
          </p:spPr>
          <p:txBody>
            <a:bodyPr/>
            <a:lstStyle/>
            <a:p>
              <a:endParaRPr lang="zh-CN" altLang="en-US"/>
            </a:p>
          </p:txBody>
        </p:sp>
        <p:sp>
          <p:nvSpPr>
            <p:cNvPr id="970901" name="Freeform 149"/>
            <p:cNvSpPr>
              <a:spLocks/>
            </p:cNvSpPr>
            <p:nvPr/>
          </p:nvSpPr>
          <p:spPr bwMode="auto">
            <a:xfrm>
              <a:off x="4537" y="2812"/>
              <a:ext cx="216" cy="16"/>
            </a:xfrm>
            <a:custGeom>
              <a:avLst/>
              <a:gdLst/>
              <a:ahLst/>
              <a:cxnLst>
                <a:cxn ang="0">
                  <a:pos x="0" y="0"/>
                </a:cxn>
                <a:cxn ang="0">
                  <a:pos x="862" y="36"/>
                </a:cxn>
                <a:cxn ang="0">
                  <a:pos x="855" y="64"/>
                </a:cxn>
                <a:cxn ang="0">
                  <a:pos x="3" y="28"/>
                </a:cxn>
                <a:cxn ang="0">
                  <a:pos x="0" y="0"/>
                </a:cxn>
              </a:cxnLst>
              <a:rect l="0" t="0" r="r" b="b"/>
              <a:pathLst>
                <a:path w="862" h="64">
                  <a:moveTo>
                    <a:pt x="0" y="0"/>
                  </a:moveTo>
                  <a:lnTo>
                    <a:pt x="862" y="36"/>
                  </a:lnTo>
                  <a:lnTo>
                    <a:pt x="855" y="64"/>
                  </a:lnTo>
                  <a:lnTo>
                    <a:pt x="3" y="28"/>
                  </a:lnTo>
                  <a:lnTo>
                    <a:pt x="0" y="0"/>
                  </a:lnTo>
                  <a:close/>
                </a:path>
              </a:pathLst>
            </a:custGeom>
            <a:solidFill>
              <a:srgbClr val="DFDFFF"/>
            </a:solidFill>
            <a:ln w="3175">
              <a:solidFill>
                <a:srgbClr val="000000"/>
              </a:solidFill>
              <a:prstDash val="solid"/>
              <a:round/>
              <a:headEnd/>
              <a:tailEnd/>
            </a:ln>
          </p:spPr>
          <p:txBody>
            <a:bodyPr/>
            <a:lstStyle/>
            <a:p>
              <a:endParaRPr lang="zh-CN" altLang="en-US"/>
            </a:p>
          </p:txBody>
        </p:sp>
        <p:sp>
          <p:nvSpPr>
            <p:cNvPr id="970902" name="Freeform 150"/>
            <p:cNvSpPr>
              <a:spLocks/>
            </p:cNvSpPr>
            <p:nvPr/>
          </p:nvSpPr>
          <p:spPr bwMode="auto">
            <a:xfrm>
              <a:off x="4685" y="2860"/>
              <a:ext cx="77" cy="190"/>
            </a:xfrm>
            <a:custGeom>
              <a:avLst/>
              <a:gdLst/>
              <a:ahLst/>
              <a:cxnLst>
                <a:cxn ang="0">
                  <a:pos x="271" y="16"/>
                </a:cxn>
                <a:cxn ang="0">
                  <a:pos x="0" y="742"/>
                </a:cxn>
                <a:cxn ang="0">
                  <a:pos x="25" y="760"/>
                </a:cxn>
                <a:cxn ang="0">
                  <a:pos x="306" y="0"/>
                </a:cxn>
                <a:cxn ang="0">
                  <a:pos x="271" y="16"/>
                </a:cxn>
              </a:cxnLst>
              <a:rect l="0" t="0" r="r" b="b"/>
              <a:pathLst>
                <a:path w="306" h="760">
                  <a:moveTo>
                    <a:pt x="271" y="16"/>
                  </a:moveTo>
                  <a:lnTo>
                    <a:pt x="0" y="742"/>
                  </a:lnTo>
                  <a:lnTo>
                    <a:pt x="25" y="760"/>
                  </a:lnTo>
                  <a:lnTo>
                    <a:pt x="306" y="0"/>
                  </a:lnTo>
                  <a:lnTo>
                    <a:pt x="271" y="16"/>
                  </a:lnTo>
                  <a:close/>
                </a:path>
              </a:pathLst>
            </a:custGeom>
            <a:solidFill>
              <a:srgbClr val="DFDFFF"/>
            </a:solidFill>
            <a:ln w="3175">
              <a:solidFill>
                <a:srgbClr val="000000"/>
              </a:solidFill>
              <a:prstDash val="solid"/>
              <a:round/>
              <a:headEnd/>
              <a:tailEnd/>
            </a:ln>
          </p:spPr>
          <p:txBody>
            <a:bodyPr/>
            <a:lstStyle/>
            <a:p>
              <a:endParaRPr lang="zh-CN" altLang="en-US"/>
            </a:p>
          </p:txBody>
        </p:sp>
        <p:sp>
          <p:nvSpPr>
            <p:cNvPr id="970903" name="Freeform 151"/>
            <p:cNvSpPr>
              <a:spLocks/>
            </p:cNvSpPr>
            <p:nvPr/>
          </p:nvSpPr>
          <p:spPr bwMode="auto">
            <a:xfrm>
              <a:off x="4712" y="2823"/>
              <a:ext cx="63" cy="52"/>
            </a:xfrm>
            <a:custGeom>
              <a:avLst/>
              <a:gdLst/>
              <a:ahLst/>
              <a:cxnLst>
                <a:cxn ang="0">
                  <a:pos x="189" y="0"/>
                </a:cxn>
                <a:cxn ang="0">
                  <a:pos x="10" y="64"/>
                </a:cxn>
                <a:cxn ang="0">
                  <a:pos x="3" y="75"/>
                </a:cxn>
                <a:cxn ang="0">
                  <a:pos x="0" y="96"/>
                </a:cxn>
                <a:cxn ang="0">
                  <a:pos x="2" y="126"/>
                </a:cxn>
                <a:cxn ang="0">
                  <a:pos x="4" y="144"/>
                </a:cxn>
                <a:cxn ang="0">
                  <a:pos x="15" y="170"/>
                </a:cxn>
                <a:cxn ang="0">
                  <a:pos x="33" y="190"/>
                </a:cxn>
                <a:cxn ang="0">
                  <a:pos x="58" y="204"/>
                </a:cxn>
                <a:cxn ang="0">
                  <a:pos x="72" y="208"/>
                </a:cxn>
                <a:cxn ang="0">
                  <a:pos x="86" y="208"/>
                </a:cxn>
                <a:cxn ang="0">
                  <a:pos x="252" y="128"/>
                </a:cxn>
                <a:cxn ang="0">
                  <a:pos x="221" y="103"/>
                </a:cxn>
                <a:cxn ang="0">
                  <a:pos x="203" y="78"/>
                </a:cxn>
                <a:cxn ang="0">
                  <a:pos x="189" y="0"/>
                </a:cxn>
              </a:cxnLst>
              <a:rect l="0" t="0" r="r" b="b"/>
              <a:pathLst>
                <a:path w="252" h="208">
                  <a:moveTo>
                    <a:pt x="189" y="0"/>
                  </a:moveTo>
                  <a:lnTo>
                    <a:pt x="10" y="64"/>
                  </a:lnTo>
                  <a:lnTo>
                    <a:pt x="3" y="75"/>
                  </a:lnTo>
                  <a:lnTo>
                    <a:pt x="0" y="96"/>
                  </a:lnTo>
                  <a:lnTo>
                    <a:pt x="2" y="126"/>
                  </a:lnTo>
                  <a:lnTo>
                    <a:pt x="4" y="144"/>
                  </a:lnTo>
                  <a:lnTo>
                    <a:pt x="15" y="170"/>
                  </a:lnTo>
                  <a:lnTo>
                    <a:pt x="33" y="190"/>
                  </a:lnTo>
                  <a:lnTo>
                    <a:pt x="58" y="204"/>
                  </a:lnTo>
                  <a:lnTo>
                    <a:pt x="72" y="208"/>
                  </a:lnTo>
                  <a:lnTo>
                    <a:pt x="86" y="208"/>
                  </a:lnTo>
                  <a:lnTo>
                    <a:pt x="252" y="128"/>
                  </a:lnTo>
                  <a:lnTo>
                    <a:pt x="221" y="103"/>
                  </a:lnTo>
                  <a:lnTo>
                    <a:pt x="203" y="78"/>
                  </a:lnTo>
                  <a:lnTo>
                    <a:pt x="189" y="0"/>
                  </a:lnTo>
                  <a:close/>
                </a:path>
              </a:pathLst>
            </a:custGeom>
            <a:solidFill>
              <a:srgbClr val="BFBFDF"/>
            </a:solidFill>
            <a:ln w="3175">
              <a:solidFill>
                <a:srgbClr val="000000"/>
              </a:solidFill>
              <a:prstDash val="solid"/>
              <a:round/>
              <a:headEnd/>
              <a:tailEnd/>
            </a:ln>
          </p:spPr>
          <p:txBody>
            <a:bodyPr/>
            <a:lstStyle/>
            <a:p>
              <a:endParaRPr lang="zh-CN" altLang="en-US"/>
            </a:p>
          </p:txBody>
        </p:sp>
        <p:sp>
          <p:nvSpPr>
            <p:cNvPr id="970904" name="Freeform 152"/>
            <p:cNvSpPr>
              <a:spLocks/>
            </p:cNvSpPr>
            <p:nvPr/>
          </p:nvSpPr>
          <p:spPr bwMode="auto">
            <a:xfrm>
              <a:off x="4749" y="2816"/>
              <a:ext cx="35" cy="49"/>
            </a:xfrm>
            <a:custGeom>
              <a:avLst/>
              <a:gdLst/>
              <a:ahLst/>
              <a:cxnLst>
                <a:cxn ang="0">
                  <a:pos x="83" y="28"/>
                </a:cxn>
                <a:cxn ang="0">
                  <a:pos x="76" y="16"/>
                </a:cxn>
                <a:cxn ang="0">
                  <a:pos x="62" y="6"/>
                </a:cxn>
                <a:cxn ang="0">
                  <a:pos x="37" y="0"/>
                </a:cxn>
                <a:cxn ang="0">
                  <a:pos x="23" y="2"/>
                </a:cxn>
                <a:cxn ang="0">
                  <a:pos x="13" y="13"/>
                </a:cxn>
                <a:cxn ang="0">
                  <a:pos x="5" y="28"/>
                </a:cxn>
                <a:cxn ang="0">
                  <a:pos x="0" y="52"/>
                </a:cxn>
                <a:cxn ang="0">
                  <a:pos x="1" y="65"/>
                </a:cxn>
                <a:cxn ang="0">
                  <a:pos x="4" y="83"/>
                </a:cxn>
                <a:cxn ang="0">
                  <a:pos x="10" y="109"/>
                </a:cxn>
                <a:cxn ang="0">
                  <a:pos x="20" y="130"/>
                </a:cxn>
                <a:cxn ang="0">
                  <a:pos x="32" y="149"/>
                </a:cxn>
                <a:cxn ang="0">
                  <a:pos x="45" y="166"/>
                </a:cxn>
                <a:cxn ang="0">
                  <a:pos x="59" y="180"/>
                </a:cxn>
                <a:cxn ang="0">
                  <a:pos x="77" y="188"/>
                </a:cxn>
                <a:cxn ang="0">
                  <a:pos x="98" y="194"/>
                </a:cxn>
                <a:cxn ang="0">
                  <a:pos x="116" y="194"/>
                </a:cxn>
                <a:cxn ang="0">
                  <a:pos x="132" y="185"/>
                </a:cxn>
                <a:cxn ang="0">
                  <a:pos x="140" y="170"/>
                </a:cxn>
                <a:cxn ang="0">
                  <a:pos x="141" y="148"/>
                </a:cxn>
                <a:cxn ang="0">
                  <a:pos x="136" y="124"/>
                </a:cxn>
                <a:cxn ang="0">
                  <a:pos x="125" y="92"/>
                </a:cxn>
                <a:cxn ang="0">
                  <a:pos x="101" y="52"/>
                </a:cxn>
                <a:cxn ang="0">
                  <a:pos x="83" y="28"/>
                </a:cxn>
              </a:cxnLst>
              <a:rect l="0" t="0" r="r" b="b"/>
              <a:pathLst>
                <a:path w="141" h="194">
                  <a:moveTo>
                    <a:pt x="83" y="28"/>
                  </a:moveTo>
                  <a:lnTo>
                    <a:pt x="76" y="16"/>
                  </a:lnTo>
                  <a:lnTo>
                    <a:pt x="62" y="6"/>
                  </a:lnTo>
                  <a:lnTo>
                    <a:pt x="37" y="0"/>
                  </a:lnTo>
                  <a:lnTo>
                    <a:pt x="23" y="2"/>
                  </a:lnTo>
                  <a:lnTo>
                    <a:pt x="13" y="13"/>
                  </a:lnTo>
                  <a:lnTo>
                    <a:pt x="5" y="28"/>
                  </a:lnTo>
                  <a:lnTo>
                    <a:pt x="0" y="52"/>
                  </a:lnTo>
                  <a:lnTo>
                    <a:pt x="1" y="65"/>
                  </a:lnTo>
                  <a:lnTo>
                    <a:pt x="4" y="83"/>
                  </a:lnTo>
                  <a:lnTo>
                    <a:pt x="10" y="109"/>
                  </a:lnTo>
                  <a:lnTo>
                    <a:pt x="20" y="130"/>
                  </a:lnTo>
                  <a:lnTo>
                    <a:pt x="32" y="149"/>
                  </a:lnTo>
                  <a:lnTo>
                    <a:pt x="45" y="166"/>
                  </a:lnTo>
                  <a:lnTo>
                    <a:pt x="59" y="180"/>
                  </a:lnTo>
                  <a:lnTo>
                    <a:pt x="77" y="188"/>
                  </a:lnTo>
                  <a:lnTo>
                    <a:pt x="98" y="194"/>
                  </a:lnTo>
                  <a:lnTo>
                    <a:pt x="116" y="194"/>
                  </a:lnTo>
                  <a:lnTo>
                    <a:pt x="132" y="185"/>
                  </a:lnTo>
                  <a:lnTo>
                    <a:pt x="140" y="170"/>
                  </a:lnTo>
                  <a:lnTo>
                    <a:pt x="141" y="148"/>
                  </a:lnTo>
                  <a:lnTo>
                    <a:pt x="136" y="124"/>
                  </a:lnTo>
                  <a:lnTo>
                    <a:pt x="125" y="92"/>
                  </a:lnTo>
                  <a:lnTo>
                    <a:pt x="101" y="52"/>
                  </a:lnTo>
                  <a:lnTo>
                    <a:pt x="83" y="28"/>
                  </a:lnTo>
                  <a:close/>
                </a:path>
              </a:pathLst>
            </a:custGeom>
            <a:solidFill>
              <a:srgbClr val="C0C0C0"/>
            </a:solidFill>
            <a:ln w="3175">
              <a:solidFill>
                <a:srgbClr val="000000"/>
              </a:solidFill>
              <a:prstDash val="solid"/>
              <a:round/>
              <a:headEnd/>
              <a:tailEnd/>
            </a:ln>
          </p:spPr>
          <p:txBody>
            <a:bodyPr/>
            <a:lstStyle/>
            <a:p>
              <a:endParaRPr lang="zh-CN" altLang="en-US"/>
            </a:p>
          </p:txBody>
        </p:sp>
        <p:sp>
          <p:nvSpPr>
            <p:cNvPr id="970905" name="Freeform 153"/>
            <p:cNvSpPr>
              <a:spLocks/>
            </p:cNvSpPr>
            <p:nvPr/>
          </p:nvSpPr>
          <p:spPr bwMode="auto">
            <a:xfrm>
              <a:off x="4758" y="2819"/>
              <a:ext cx="43" cy="35"/>
            </a:xfrm>
            <a:custGeom>
              <a:avLst/>
              <a:gdLst/>
              <a:ahLst/>
              <a:cxnLst>
                <a:cxn ang="0">
                  <a:pos x="13" y="31"/>
                </a:cxn>
                <a:cxn ang="0">
                  <a:pos x="122" y="4"/>
                </a:cxn>
                <a:cxn ang="0">
                  <a:pos x="148" y="0"/>
                </a:cxn>
                <a:cxn ang="0">
                  <a:pos x="165" y="4"/>
                </a:cxn>
                <a:cxn ang="0">
                  <a:pos x="171" y="11"/>
                </a:cxn>
                <a:cxn ang="0">
                  <a:pos x="173" y="25"/>
                </a:cxn>
                <a:cxn ang="0">
                  <a:pos x="165" y="47"/>
                </a:cxn>
                <a:cxn ang="0">
                  <a:pos x="65" y="139"/>
                </a:cxn>
                <a:cxn ang="0">
                  <a:pos x="51" y="138"/>
                </a:cxn>
                <a:cxn ang="0">
                  <a:pos x="34" y="132"/>
                </a:cxn>
                <a:cxn ang="0">
                  <a:pos x="23" y="120"/>
                </a:cxn>
                <a:cxn ang="0">
                  <a:pos x="8" y="103"/>
                </a:cxn>
                <a:cxn ang="0">
                  <a:pos x="1" y="85"/>
                </a:cxn>
                <a:cxn ang="0">
                  <a:pos x="0" y="65"/>
                </a:cxn>
                <a:cxn ang="0">
                  <a:pos x="5" y="46"/>
                </a:cxn>
                <a:cxn ang="0">
                  <a:pos x="13" y="31"/>
                </a:cxn>
              </a:cxnLst>
              <a:rect l="0" t="0" r="r" b="b"/>
              <a:pathLst>
                <a:path w="173" h="139">
                  <a:moveTo>
                    <a:pt x="13" y="31"/>
                  </a:moveTo>
                  <a:lnTo>
                    <a:pt x="122" y="4"/>
                  </a:lnTo>
                  <a:lnTo>
                    <a:pt x="148" y="0"/>
                  </a:lnTo>
                  <a:lnTo>
                    <a:pt x="165" y="4"/>
                  </a:lnTo>
                  <a:lnTo>
                    <a:pt x="171" y="11"/>
                  </a:lnTo>
                  <a:lnTo>
                    <a:pt x="173" y="25"/>
                  </a:lnTo>
                  <a:lnTo>
                    <a:pt x="165" y="47"/>
                  </a:lnTo>
                  <a:lnTo>
                    <a:pt x="65" y="139"/>
                  </a:lnTo>
                  <a:lnTo>
                    <a:pt x="51" y="138"/>
                  </a:lnTo>
                  <a:lnTo>
                    <a:pt x="34" y="132"/>
                  </a:lnTo>
                  <a:lnTo>
                    <a:pt x="23" y="120"/>
                  </a:lnTo>
                  <a:lnTo>
                    <a:pt x="8" y="103"/>
                  </a:lnTo>
                  <a:lnTo>
                    <a:pt x="1" y="85"/>
                  </a:lnTo>
                  <a:lnTo>
                    <a:pt x="0" y="65"/>
                  </a:lnTo>
                  <a:lnTo>
                    <a:pt x="5" y="46"/>
                  </a:lnTo>
                  <a:lnTo>
                    <a:pt x="13" y="31"/>
                  </a:lnTo>
                  <a:close/>
                </a:path>
              </a:pathLst>
            </a:custGeom>
            <a:solidFill>
              <a:srgbClr val="9F9FBF"/>
            </a:solidFill>
            <a:ln w="3175">
              <a:solidFill>
                <a:srgbClr val="000000"/>
              </a:solidFill>
              <a:prstDash val="solid"/>
              <a:round/>
              <a:headEnd/>
              <a:tailEnd/>
            </a:ln>
          </p:spPr>
          <p:txBody>
            <a:bodyPr/>
            <a:lstStyle/>
            <a:p>
              <a:endParaRPr lang="zh-CN" altLang="en-US"/>
            </a:p>
          </p:txBody>
        </p:sp>
        <p:sp>
          <p:nvSpPr>
            <p:cNvPr id="970906" name="Freeform 154"/>
            <p:cNvSpPr>
              <a:spLocks/>
            </p:cNvSpPr>
            <p:nvPr/>
          </p:nvSpPr>
          <p:spPr bwMode="auto">
            <a:xfrm>
              <a:off x="4725" y="2836"/>
              <a:ext cx="19" cy="35"/>
            </a:xfrm>
            <a:custGeom>
              <a:avLst/>
              <a:gdLst/>
              <a:ahLst/>
              <a:cxnLst>
                <a:cxn ang="0">
                  <a:pos x="5" y="0"/>
                </a:cxn>
                <a:cxn ang="0">
                  <a:pos x="0" y="23"/>
                </a:cxn>
                <a:cxn ang="0">
                  <a:pos x="0" y="43"/>
                </a:cxn>
                <a:cxn ang="0">
                  <a:pos x="6" y="68"/>
                </a:cxn>
                <a:cxn ang="0">
                  <a:pos x="12" y="89"/>
                </a:cxn>
                <a:cxn ang="0">
                  <a:pos x="27" y="109"/>
                </a:cxn>
                <a:cxn ang="0">
                  <a:pos x="41" y="122"/>
                </a:cxn>
                <a:cxn ang="0">
                  <a:pos x="52" y="129"/>
                </a:cxn>
                <a:cxn ang="0">
                  <a:pos x="62" y="134"/>
                </a:cxn>
                <a:cxn ang="0">
                  <a:pos x="74" y="140"/>
                </a:cxn>
              </a:cxnLst>
              <a:rect l="0" t="0" r="r" b="b"/>
              <a:pathLst>
                <a:path w="74" h="140">
                  <a:moveTo>
                    <a:pt x="5" y="0"/>
                  </a:moveTo>
                  <a:lnTo>
                    <a:pt x="0" y="23"/>
                  </a:lnTo>
                  <a:lnTo>
                    <a:pt x="0" y="43"/>
                  </a:lnTo>
                  <a:lnTo>
                    <a:pt x="6" y="68"/>
                  </a:lnTo>
                  <a:lnTo>
                    <a:pt x="12" y="89"/>
                  </a:lnTo>
                  <a:lnTo>
                    <a:pt x="27" y="109"/>
                  </a:lnTo>
                  <a:lnTo>
                    <a:pt x="41" y="122"/>
                  </a:lnTo>
                  <a:lnTo>
                    <a:pt x="52" y="129"/>
                  </a:lnTo>
                  <a:lnTo>
                    <a:pt x="62" y="134"/>
                  </a:lnTo>
                  <a:lnTo>
                    <a:pt x="74" y="140"/>
                  </a:lnTo>
                </a:path>
              </a:pathLst>
            </a:custGeom>
            <a:noFill/>
            <a:ln w="3175">
              <a:solidFill>
                <a:srgbClr val="000000"/>
              </a:solidFill>
              <a:prstDash val="solid"/>
              <a:round/>
              <a:headEnd/>
              <a:tailEnd/>
            </a:ln>
          </p:spPr>
          <p:txBody>
            <a:bodyPr/>
            <a:lstStyle/>
            <a:p>
              <a:endParaRPr lang="zh-CN" altLang="en-US"/>
            </a:p>
          </p:txBody>
        </p:sp>
        <p:sp>
          <p:nvSpPr>
            <p:cNvPr id="970907" name="Freeform 155"/>
            <p:cNvSpPr>
              <a:spLocks/>
            </p:cNvSpPr>
            <p:nvPr/>
          </p:nvSpPr>
          <p:spPr bwMode="auto">
            <a:xfrm>
              <a:off x="4737" y="2831"/>
              <a:ext cx="18" cy="35"/>
            </a:xfrm>
            <a:custGeom>
              <a:avLst/>
              <a:gdLst/>
              <a:ahLst/>
              <a:cxnLst>
                <a:cxn ang="0">
                  <a:pos x="5" y="0"/>
                </a:cxn>
                <a:cxn ang="0">
                  <a:pos x="0" y="23"/>
                </a:cxn>
                <a:cxn ang="0">
                  <a:pos x="0" y="43"/>
                </a:cxn>
                <a:cxn ang="0">
                  <a:pos x="6" y="68"/>
                </a:cxn>
                <a:cxn ang="0">
                  <a:pos x="12" y="89"/>
                </a:cxn>
                <a:cxn ang="0">
                  <a:pos x="27" y="108"/>
                </a:cxn>
                <a:cxn ang="0">
                  <a:pos x="41" y="122"/>
                </a:cxn>
                <a:cxn ang="0">
                  <a:pos x="52" y="129"/>
                </a:cxn>
                <a:cxn ang="0">
                  <a:pos x="62" y="134"/>
                </a:cxn>
                <a:cxn ang="0">
                  <a:pos x="74" y="140"/>
                </a:cxn>
              </a:cxnLst>
              <a:rect l="0" t="0" r="r" b="b"/>
              <a:pathLst>
                <a:path w="74" h="140">
                  <a:moveTo>
                    <a:pt x="5" y="0"/>
                  </a:moveTo>
                  <a:lnTo>
                    <a:pt x="0" y="23"/>
                  </a:lnTo>
                  <a:lnTo>
                    <a:pt x="0" y="43"/>
                  </a:lnTo>
                  <a:lnTo>
                    <a:pt x="6" y="68"/>
                  </a:lnTo>
                  <a:lnTo>
                    <a:pt x="12" y="89"/>
                  </a:lnTo>
                  <a:lnTo>
                    <a:pt x="27" y="108"/>
                  </a:lnTo>
                  <a:lnTo>
                    <a:pt x="41" y="122"/>
                  </a:lnTo>
                  <a:lnTo>
                    <a:pt x="52" y="129"/>
                  </a:lnTo>
                  <a:lnTo>
                    <a:pt x="62" y="134"/>
                  </a:lnTo>
                  <a:lnTo>
                    <a:pt x="74" y="140"/>
                  </a:lnTo>
                </a:path>
              </a:pathLst>
            </a:custGeom>
            <a:noFill/>
            <a:ln w="3175">
              <a:solidFill>
                <a:srgbClr val="000000"/>
              </a:solidFill>
              <a:prstDash val="solid"/>
              <a:round/>
              <a:headEnd/>
              <a:tailEnd/>
            </a:ln>
          </p:spPr>
          <p:txBody>
            <a:bodyPr/>
            <a:lstStyle/>
            <a:p>
              <a:endParaRPr lang="zh-CN" altLang="en-US"/>
            </a:p>
          </p:txBody>
        </p:sp>
      </p:grpSp>
      <p:pic>
        <p:nvPicPr>
          <p:cNvPr id="970908" name="Picture 156" descr="D-Link%20DI-713P%20Wireless%20Broadband%20router"/>
          <p:cNvPicPr>
            <a:picLocks noChangeAspect="1" noChangeArrowheads="1"/>
          </p:cNvPicPr>
          <p:nvPr/>
        </p:nvPicPr>
        <p:blipFill>
          <a:blip r:embed="rId5" cstate="print"/>
          <a:srcRect/>
          <a:stretch>
            <a:fillRect/>
          </a:stretch>
        </p:blipFill>
        <p:spPr bwMode="auto">
          <a:xfrm>
            <a:off x="4503738" y="3630614"/>
            <a:ext cx="749300" cy="623887"/>
          </a:xfrm>
          <a:prstGeom prst="rect">
            <a:avLst/>
          </a:prstGeom>
          <a:noFill/>
        </p:spPr>
      </p:pic>
      <p:grpSp>
        <p:nvGrpSpPr>
          <p:cNvPr id="970909" name="Group 157"/>
          <p:cNvGrpSpPr>
            <a:grpSpLocks/>
          </p:cNvGrpSpPr>
          <p:nvPr/>
        </p:nvGrpSpPr>
        <p:grpSpPr bwMode="auto">
          <a:xfrm>
            <a:off x="3503613" y="3789363"/>
            <a:ext cx="671512" cy="495300"/>
            <a:chOff x="762" y="2391"/>
            <a:chExt cx="423" cy="312"/>
          </a:xfrm>
        </p:grpSpPr>
        <p:grpSp>
          <p:nvGrpSpPr>
            <p:cNvPr id="970910" name="Group 158"/>
            <p:cNvGrpSpPr>
              <a:grpSpLocks/>
            </p:cNvGrpSpPr>
            <p:nvPr/>
          </p:nvGrpSpPr>
          <p:grpSpPr bwMode="auto">
            <a:xfrm>
              <a:off x="867" y="2432"/>
              <a:ext cx="318" cy="271"/>
              <a:chOff x="657" y="1570"/>
              <a:chExt cx="318" cy="311"/>
            </a:xfrm>
          </p:grpSpPr>
          <p:sp>
            <p:nvSpPr>
              <p:cNvPr id="970911" name="Line 159"/>
              <p:cNvSpPr>
                <a:spLocks noChangeShapeType="1"/>
              </p:cNvSpPr>
              <p:nvPr/>
            </p:nvSpPr>
            <p:spPr bwMode="auto">
              <a:xfrm flipH="1">
                <a:off x="703" y="1570"/>
                <a:ext cx="0" cy="78"/>
              </a:xfrm>
              <a:prstGeom prst="line">
                <a:avLst/>
              </a:prstGeom>
              <a:noFill/>
              <a:ln w="28575">
                <a:solidFill>
                  <a:schemeClr val="tx1"/>
                </a:solidFill>
                <a:round/>
                <a:headEnd/>
                <a:tailEnd/>
              </a:ln>
              <a:effectLst/>
            </p:spPr>
            <p:txBody>
              <a:bodyPr/>
              <a:lstStyle/>
              <a:p>
                <a:endParaRPr lang="zh-CN" altLang="en-US"/>
              </a:p>
            </p:txBody>
          </p:sp>
          <p:pic>
            <p:nvPicPr>
              <p:cNvPr id="970912" name="Picture 160" descr="laptop copy"/>
              <p:cNvPicPr>
                <a:picLocks noChangeAspect="1" noChangeArrowheads="1"/>
              </p:cNvPicPr>
              <p:nvPr/>
            </p:nvPicPr>
            <p:blipFill>
              <a:blip r:embed="rId6" cstate="print"/>
              <a:srcRect/>
              <a:stretch>
                <a:fillRect/>
              </a:stretch>
            </p:blipFill>
            <p:spPr bwMode="auto">
              <a:xfrm>
                <a:off x="657" y="1615"/>
                <a:ext cx="318" cy="266"/>
              </a:xfrm>
              <a:prstGeom prst="rect">
                <a:avLst/>
              </a:prstGeom>
              <a:noFill/>
            </p:spPr>
          </p:pic>
        </p:grpSp>
        <p:grpSp>
          <p:nvGrpSpPr>
            <p:cNvPr id="970913" name="Group 161"/>
            <p:cNvGrpSpPr>
              <a:grpSpLocks/>
            </p:cNvGrpSpPr>
            <p:nvPr/>
          </p:nvGrpSpPr>
          <p:grpSpPr bwMode="auto">
            <a:xfrm>
              <a:off x="762" y="2391"/>
              <a:ext cx="306" cy="90"/>
              <a:chOff x="748" y="2251"/>
              <a:chExt cx="306" cy="90"/>
            </a:xfrm>
          </p:grpSpPr>
          <p:sp>
            <p:nvSpPr>
              <p:cNvPr id="970914" name="AutoShape 162"/>
              <p:cNvSpPr>
                <a:spLocks noChangeArrowheads="1"/>
              </p:cNvSpPr>
              <p:nvPr/>
            </p:nvSpPr>
            <p:spPr bwMode="auto">
              <a:xfrm>
                <a:off x="748" y="2251"/>
                <a:ext cx="111" cy="90"/>
              </a:xfrm>
              <a:prstGeom prst="moon">
                <a:avLst>
                  <a:gd name="adj" fmla="val 18444"/>
                </a:avLst>
              </a:prstGeom>
              <a:solidFill>
                <a:srgbClr val="808080"/>
              </a:solidFill>
              <a:ln w="9525">
                <a:noFill/>
                <a:miter lim="800000"/>
                <a:headEnd/>
                <a:tailEnd/>
              </a:ln>
              <a:effectLst/>
            </p:spPr>
            <p:txBody>
              <a:bodyPr wrap="none" anchor="ctr"/>
              <a:lstStyle/>
              <a:p>
                <a:endParaRPr lang="zh-CN" altLang="en-US"/>
              </a:p>
            </p:txBody>
          </p:sp>
          <p:sp>
            <p:nvSpPr>
              <p:cNvPr id="970915" name="AutoShape 163"/>
              <p:cNvSpPr>
                <a:spLocks noChangeArrowheads="1"/>
              </p:cNvSpPr>
              <p:nvPr/>
            </p:nvSpPr>
            <p:spPr bwMode="auto">
              <a:xfrm flipH="1">
                <a:off x="943" y="2251"/>
                <a:ext cx="111" cy="90"/>
              </a:xfrm>
              <a:prstGeom prst="moon">
                <a:avLst>
                  <a:gd name="adj" fmla="val 18444"/>
                </a:avLst>
              </a:prstGeom>
              <a:solidFill>
                <a:srgbClr val="808080"/>
              </a:solidFill>
              <a:ln w="9525">
                <a:noFill/>
                <a:miter lim="800000"/>
                <a:headEnd/>
                <a:tailEnd/>
              </a:ln>
              <a:effectLst/>
            </p:spPr>
            <p:txBody>
              <a:bodyPr wrap="none" anchor="ctr"/>
              <a:lstStyle/>
              <a:p>
                <a:endParaRPr lang="zh-CN" altLang="en-US"/>
              </a:p>
            </p:txBody>
          </p:sp>
          <p:sp>
            <p:nvSpPr>
              <p:cNvPr id="970916" name="AutoShape 164"/>
              <p:cNvSpPr>
                <a:spLocks noChangeArrowheads="1"/>
              </p:cNvSpPr>
              <p:nvPr/>
            </p:nvSpPr>
            <p:spPr bwMode="auto">
              <a:xfrm flipH="1">
                <a:off x="922" y="2266"/>
                <a:ext cx="70" cy="60"/>
              </a:xfrm>
              <a:prstGeom prst="moon">
                <a:avLst>
                  <a:gd name="adj" fmla="val 18347"/>
                </a:avLst>
              </a:prstGeom>
              <a:solidFill>
                <a:srgbClr val="808080"/>
              </a:solidFill>
              <a:ln w="9525">
                <a:noFill/>
                <a:miter lim="800000"/>
                <a:headEnd/>
                <a:tailEnd/>
              </a:ln>
              <a:effectLst/>
            </p:spPr>
            <p:txBody>
              <a:bodyPr wrap="none" anchor="ctr"/>
              <a:lstStyle/>
              <a:p>
                <a:endParaRPr lang="zh-CN" altLang="en-US"/>
              </a:p>
            </p:txBody>
          </p:sp>
          <p:sp>
            <p:nvSpPr>
              <p:cNvPr id="970917" name="AutoShape 165"/>
              <p:cNvSpPr>
                <a:spLocks noChangeArrowheads="1"/>
              </p:cNvSpPr>
              <p:nvPr/>
            </p:nvSpPr>
            <p:spPr bwMode="auto">
              <a:xfrm>
                <a:off x="806" y="2266"/>
                <a:ext cx="70" cy="60"/>
              </a:xfrm>
              <a:prstGeom prst="moon">
                <a:avLst>
                  <a:gd name="adj" fmla="val 18347"/>
                </a:avLst>
              </a:prstGeom>
              <a:solidFill>
                <a:srgbClr val="808080"/>
              </a:solidFill>
              <a:ln w="9525">
                <a:noFill/>
                <a:miter lim="800000"/>
                <a:headEnd/>
                <a:tailEnd/>
              </a:ln>
              <a:effectLst/>
            </p:spPr>
            <p:txBody>
              <a:bodyPr wrap="none" anchor="ctr"/>
              <a:lstStyle/>
              <a:p>
                <a:endParaRPr lang="zh-CN" altLang="en-US"/>
              </a:p>
            </p:txBody>
          </p:sp>
          <p:sp>
            <p:nvSpPr>
              <p:cNvPr id="970918" name="AutoShape 166"/>
              <p:cNvSpPr>
                <a:spLocks noChangeArrowheads="1"/>
              </p:cNvSpPr>
              <p:nvPr/>
            </p:nvSpPr>
            <p:spPr bwMode="auto">
              <a:xfrm flipH="1">
                <a:off x="905" y="2281"/>
                <a:ext cx="35" cy="30"/>
              </a:xfrm>
              <a:prstGeom prst="moon">
                <a:avLst>
                  <a:gd name="adj" fmla="val 41907"/>
                </a:avLst>
              </a:prstGeom>
              <a:solidFill>
                <a:srgbClr val="808080"/>
              </a:solidFill>
              <a:ln w="9525">
                <a:noFill/>
                <a:miter lim="800000"/>
                <a:headEnd/>
                <a:tailEnd/>
              </a:ln>
              <a:effectLst/>
            </p:spPr>
            <p:txBody>
              <a:bodyPr wrap="none" anchor="ctr"/>
              <a:lstStyle/>
              <a:p>
                <a:endParaRPr lang="zh-CN" altLang="en-US"/>
              </a:p>
            </p:txBody>
          </p:sp>
          <p:sp>
            <p:nvSpPr>
              <p:cNvPr id="970919" name="AutoShape 167"/>
              <p:cNvSpPr>
                <a:spLocks noChangeArrowheads="1"/>
              </p:cNvSpPr>
              <p:nvPr/>
            </p:nvSpPr>
            <p:spPr bwMode="auto">
              <a:xfrm>
                <a:off x="857" y="2281"/>
                <a:ext cx="35" cy="30"/>
              </a:xfrm>
              <a:prstGeom prst="moon">
                <a:avLst>
                  <a:gd name="adj" fmla="val 41907"/>
                </a:avLst>
              </a:prstGeom>
              <a:solidFill>
                <a:srgbClr val="808080"/>
              </a:solidFill>
              <a:ln w="9525">
                <a:noFill/>
                <a:miter lim="800000"/>
                <a:headEnd/>
                <a:tailEnd/>
              </a:ln>
              <a:effectLst/>
            </p:spPr>
            <p:txBody>
              <a:bodyPr wrap="none" anchor="ctr"/>
              <a:lstStyle/>
              <a:p>
                <a:endParaRPr lang="zh-CN" altLang="en-US"/>
              </a:p>
            </p:txBody>
          </p:sp>
        </p:grpSp>
      </p:grpSp>
      <p:sp>
        <p:nvSpPr>
          <p:cNvPr id="970920" name="Freeform 168"/>
          <p:cNvSpPr>
            <a:spLocks/>
          </p:cNvSpPr>
          <p:nvPr/>
        </p:nvSpPr>
        <p:spPr bwMode="auto">
          <a:xfrm rot="1390605">
            <a:off x="4992688" y="3357564"/>
            <a:ext cx="203200" cy="300037"/>
          </a:xfrm>
          <a:custGeom>
            <a:avLst/>
            <a:gdLst/>
            <a:ahLst/>
            <a:cxnLst>
              <a:cxn ang="0">
                <a:pos x="336" y="0"/>
              </a:cxn>
              <a:cxn ang="0">
                <a:pos x="53" y="232"/>
              </a:cxn>
              <a:cxn ang="0">
                <a:pos x="145" y="219"/>
              </a:cxn>
              <a:cxn ang="0">
                <a:pos x="0" y="358"/>
              </a:cxn>
              <a:cxn ang="0">
                <a:pos x="283" y="166"/>
              </a:cxn>
              <a:cxn ang="0">
                <a:pos x="165" y="186"/>
              </a:cxn>
              <a:cxn ang="0">
                <a:pos x="336" y="0"/>
              </a:cxn>
            </a:cxnLst>
            <a:rect l="0" t="0" r="r" b="b"/>
            <a:pathLst>
              <a:path w="336" h="358">
                <a:moveTo>
                  <a:pt x="336" y="0"/>
                </a:moveTo>
                <a:lnTo>
                  <a:pt x="53" y="232"/>
                </a:lnTo>
                <a:lnTo>
                  <a:pt x="145" y="219"/>
                </a:lnTo>
                <a:lnTo>
                  <a:pt x="0" y="358"/>
                </a:lnTo>
                <a:lnTo>
                  <a:pt x="283" y="166"/>
                </a:lnTo>
                <a:lnTo>
                  <a:pt x="165" y="186"/>
                </a:lnTo>
                <a:lnTo>
                  <a:pt x="336" y="0"/>
                </a:lnTo>
                <a:close/>
              </a:path>
            </a:pathLst>
          </a:custGeom>
          <a:solidFill>
            <a:schemeClr val="bg1"/>
          </a:solidFill>
          <a:ln w="9525">
            <a:solidFill>
              <a:schemeClr val="tx1"/>
            </a:solidFill>
            <a:round/>
            <a:headEnd/>
            <a:tailEnd/>
          </a:ln>
        </p:spPr>
        <p:txBody>
          <a:bodyPr/>
          <a:lstStyle/>
          <a:p>
            <a:endParaRPr lang="zh-CN" altLang="en-US"/>
          </a:p>
        </p:txBody>
      </p:sp>
      <p:grpSp>
        <p:nvGrpSpPr>
          <p:cNvPr id="970921" name="Group 169"/>
          <p:cNvGrpSpPr>
            <a:grpSpLocks/>
          </p:cNvGrpSpPr>
          <p:nvPr/>
        </p:nvGrpSpPr>
        <p:grpSpPr bwMode="auto">
          <a:xfrm>
            <a:off x="2208214" y="2492376"/>
            <a:ext cx="503237" cy="684213"/>
            <a:chOff x="431" y="1479"/>
            <a:chExt cx="317" cy="431"/>
          </a:xfrm>
        </p:grpSpPr>
        <p:sp>
          <p:nvSpPr>
            <p:cNvPr id="970922" name="Line 170"/>
            <p:cNvSpPr>
              <a:spLocks noChangeShapeType="1"/>
            </p:cNvSpPr>
            <p:nvPr/>
          </p:nvSpPr>
          <p:spPr bwMode="auto">
            <a:xfrm>
              <a:off x="612" y="1479"/>
              <a:ext cx="0" cy="227"/>
            </a:xfrm>
            <a:prstGeom prst="line">
              <a:avLst/>
            </a:prstGeom>
            <a:noFill/>
            <a:ln w="9525">
              <a:solidFill>
                <a:schemeClr val="tx1"/>
              </a:solidFill>
              <a:round/>
              <a:headEnd/>
              <a:tailEnd/>
            </a:ln>
            <a:effectLst/>
          </p:spPr>
          <p:txBody>
            <a:bodyPr/>
            <a:lstStyle/>
            <a:p>
              <a:endParaRPr lang="zh-CN" altLang="en-US"/>
            </a:p>
          </p:txBody>
        </p:sp>
        <p:pic>
          <p:nvPicPr>
            <p:cNvPr id="970923" name="Picture 171"/>
            <p:cNvPicPr>
              <a:picLocks noChangeArrowheads="1"/>
            </p:cNvPicPr>
            <p:nvPr/>
          </p:nvPicPr>
          <p:blipFill>
            <a:blip r:embed="rId7" cstate="print"/>
            <a:srcRect/>
            <a:stretch>
              <a:fillRect/>
            </a:stretch>
          </p:blipFill>
          <p:spPr bwMode="auto">
            <a:xfrm>
              <a:off x="431" y="1570"/>
              <a:ext cx="317" cy="340"/>
            </a:xfrm>
            <a:prstGeom prst="rect">
              <a:avLst/>
            </a:prstGeom>
            <a:noFill/>
            <a:ln w="9525">
              <a:noFill/>
              <a:miter lim="800000"/>
              <a:headEnd/>
              <a:tailEnd/>
            </a:ln>
            <a:effectLst/>
          </p:spPr>
        </p:pic>
      </p:grpSp>
      <p:pic>
        <p:nvPicPr>
          <p:cNvPr id="970924" name="Picture 172"/>
          <p:cNvPicPr>
            <a:picLocks noChangeArrowheads="1"/>
          </p:cNvPicPr>
          <p:nvPr/>
        </p:nvPicPr>
        <p:blipFill>
          <a:blip r:embed="rId7" cstate="print"/>
          <a:srcRect/>
          <a:stretch>
            <a:fillRect/>
          </a:stretch>
        </p:blipFill>
        <p:spPr bwMode="auto">
          <a:xfrm>
            <a:off x="2063750" y="1809750"/>
            <a:ext cx="503238" cy="539750"/>
          </a:xfrm>
          <a:prstGeom prst="rect">
            <a:avLst/>
          </a:prstGeom>
          <a:noFill/>
          <a:ln w="9525">
            <a:noFill/>
            <a:miter lim="800000"/>
            <a:headEnd/>
            <a:tailEnd/>
          </a:ln>
          <a:effectLst/>
        </p:spPr>
      </p:pic>
      <p:sp>
        <p:nvSpPr>
          <p:cNvPr id="970925" name="Line 173"/>
          <p:cNvSpPr>
            <a:spLocks noChangeShapeType="1"/>
          </p:cNvSpPr>
          <p:nvPr/>
        </p:nvSpPr>
        <p:spPr bwMode="auto">
          <a:xfrm flipV="1">
            <a:off x="1774826" y="2492375"/>
            <a:ext cx="3025775" cy="0"/>
          </a:xfrm>
          <a:prstGeom prst="line">
            <a:avLst/>
          </a:prstGeom>
          <a:noFill/>
          <a:ln w="9525">
            <a:solidFill>
              <a:schemeClr val="tx1"/>
            </a:solidFill>
            <a:round/>
            <a:headEnd/>
            <a:tailEnd/>
          </a:ln>
          <a:effectLst/>
        </p:spPr>
        <p:txBody>
          <a:bodyPr/>
          <a:lstStyle/>
          <a:p>
            <a:endParaRPr lang="zh-CN" altLang="en-US"/>
          </a:p>
        </p:txBody>
      </p:sp>
      <p:sp>
        <p:nvSpPr>
          <p:cNvPr id="970926" name="Line 174"/>
          <p:cNvSpPr>
            <a:spLocks noChangeShapeType="1"/>
          </p:cNvSpPr>
          <p:nvPr/>
        </p:nvSpPr>
        <p:spPr bwMode="auto">
          <a:xfrm>
            <a:off x="4583113" y="2133601"/>
            <a:ext cx="0" cy="360363"/>
          </a:xfrm>
          <a:prstGeom prst="line">
            <a:avLst/>
          </a:prstGeom>
          <a:noFill/>
          <a:ln w="9525">
            <a:solidFill>
              <a:schemeClr val="tx1"/>
            </a:solidFill>
            <a:round/>
            <a:headEnd/>
            <a:tailEnd/>
          </a:ln>
          <a:effectLst/>
        </p:spPr>
        <p:txBody>
          <a:bodyPr/>
          <a:lstStyle/>
          <a:p>
            <a:endParaRPr lang="zh-CN" altLang="en-US"/>
          </a:p>
        </p:txBody>
      </p:sp>
      <p:pic>
        <p:nvPicPr>
          <p:cNvPr id="970927" name="Picture 175"/>
          <p:cNvPicPr>
            <a:picLocks noChangeArrowheads="1"/>
          </p:cNvPicPr>
          <p:nvPr/>
        </p:nvPicPr>
        <p:blipFill>
          <a:blip r:embed="rId3" cstate="print"/>
          <a:srcRect/>
          <a:stretch>
            <a:fillRect/>
          </a:stretch>
        </p:blipFill>
        <p:spPr bwMode="auto">
          <a:xfrm>
            <a:off x="4351338" y="1989139"/>
            <a:ext cx="520700" cy="287337"/>
          </a:xfrm>
          <a:prstGeom prst="rect">
            <a:avLst/>
          </a:prstGeom>
          <a:noFill/>
          <a:ln w="12699">
            <a:noFill/>
            <a:miter lim="800000"/>
            <a:headEnd/>
            <a:tailEnd/>
          </a:ln>
          <a:effectLst/>
        </p:spPr>
      </p:pic>
      <p:grpSp>
        <p:nvGrpSpPr>
          <p:cNvPr id="970928" name="Group 176"/>
          <p:cNvGrpSpPr>
            <a:grpSpLocks/>
          </p:cNvGrpSpPr>
          <p:nvPr/>
        </p:nvGrpSpPr>
        <p:grpSpPr bwMode="auto">
          <a:xfrm>
            <a:off x="2711451" y="4365625"/>
            <a:ext cx="671513" cy="495300"/>
            <a:chOff x="762" y="2391"/>
            <a:chExt cx="423" cy="312"/>
          </a:xfrm>
        </p:grpSpPr>
        <p:grpSp>
          <p:nvGrpSpPr>
            <p:cNvPr id="970929" name="Group 177"/>
            <p:cNvGrpSpPr>
              <a:grpSpLocks/>
            </p:cNvGrpSpPr>
            <p:nvPr/>
          </p:nvGrpSpPr>
          <p:grpSpPr bwMode="auto">
            <a:xfrm>
              <a:off x="867" y="2432"/>
              <a:ext cx="318" cy="271"/>
              <a:chOff x="657" y="1570"/>
              <a:chExt cx="318" cy="311"/>
            </a:xfrm>
          </p:grpSpPr>
          <p:sp>
            <p:nvSpPr>
              <p:cNvPr id="970930" name="Line 178"/>
              <p:cNvSpPr>
                <a:spLocks noChangeShapeType="1"/>
              </p:cNvSpPr>
              <p:nvPr/>
            </p:nvSpPr>
            <p:spPr bwMode="auto">
              <a:xfrm flipH="1">
                <a:off x="703" y="1570"/>
                <a:ext cx="0" cy="78"/>
              </a:xfrm>
              <a:prstGeom prst="line">
                <a:avLst/>
              </a:prstGeom>
              <a:noFill/>
              <a:ln w="28575">
                <a:solidFill>
                  <a:schemeClr val="tx1"/>
                </a:solidFill>
                <a:round/>
                <a:headEnd/>
                <a:tailEnd/>
              </a:ln>
              <a:effectLst/>
            </p:spPr>
            <p:txBody>
              <a:bodyPr/>
              <a:lstStyle/>
              <a:p>
                <a:endParaRPr lang="zh-CN" altLang="en-US"/>
              </a:p>
            </p:txBody>
          </p:sp>
          <p:pic>
            <p:nvPicPr>
              <p:cNvPr id="970931" name="Picture 179" descr="laptop copy"/>
              <p:cNvPicPr>
                <a:picLocks noChangeAspect="1" noChangeArrowheads="1"/>
              </p:cNvPicPr>
              <p:nvPr/>
            </p:nvPicPr>
            <p:blipFill>
              <a:blip r:embed="rId6" cstate="print"/>
              <a:srcRect/>
              <a:stretch>
                <a:fillRect/>
              </a:stretch>
            </p:blipFill>
            <p:spPr bwMode="auto">
              <a:xfrm>
                <a:off x="657" y="1615"/>
                <a:ext cx="318" cy="266"/>
              </a:xfrm>
              <a:prstGeom prst="rect">
                <a:avLst/>
              </a:prstGeom>
              <a:noFill/>
            </p:spPr>
          </p:pic>
        </p:grpSp>
        <p:grpSp>
          <p:nvGrpSpPr>
            <p:cNvPr id="970932" name="Group 180"/>
            <p:cNvGrpSpPr>
              <a:grpSpLocks/>
            </p:cNvGrpSpPr>
            <p:nvPr/>
          </p:nvGrpSpPr>
          <p:grpSpPr bwMode="auto">
            <a:xfrm>
              <a:off x="762" y="2391"/>
              <a:ext cx="306" cy="90"/>
              <a:chOff x="748" y="2251"/>
              <a:chExt cx="306" cy="90"/>
            </a:xfrm>
          </p:grpSpPr>
          <p:sp>
            <p:nvSpPr>
              <p:cNvPr id="970933" name="AutoShape 181"/>
              <p:cNvSpPr>
                <a:spLocks noChangeArrowheads="1"/>
              </p:cNvSpPr>
              <p:nvPr/>
            </p:nvSpPr>
            <p:spPr bwMode="auto">
              <a:xfrm>
                <a:off x="748" y="2251"/>
                <a:ext cx="111" cy="90"/>
              </a:xfrm>
              <a:prstGeom prst="moon">
                <a:avLst>
                  <a:gd name="adj" fmla="val 18444"/>
                </a:avLst>
              </a:prstGeom>
              <a:solidFill>
                <a:srgbClr val="808080"/>
              </a:solidFill>
              <a:ln w="9525">
                <a:noFill/>
                <a:miter lim="800000"/>
                <a:headEnd/>
                <a:tailEnd/>
              </a:ln>
              <a:effectLst/>
            </p:spPr>
            <p:txBody>
              <a:bodyPr wrap="none" anchor="ctr"/>
              <a:lstStyle/>
              <a:p>
                <a:endParaRPr lang="zh-CN" altLang="en-US"/>
              </a:p>
            </p:txBody>
          </p:sp>
          <p:sp>
            <p:nvSpPr>
              <p:cNvPr id="970934" name="AutoShape 182"/>
              <p:cNvSpPr>
                <a:spLocks noChangeArrowheads="1"/>
              </p:cNvSpPr>
              <p:nvPr/>
            </p:nvSpPr>
            <p:spPr bwMode="auto">
              <a:xfrm flipH="1">
                <a:off x="943" y="2251"/>
                <a:ext cx="111" cy="90"/>
              </a:xfrm>
              <a:prstGeom prst="moon">
                <a:avLst>
                  <a:gd name="adj" fmla="val 18444"/>
                </a:avLst>
              </a:prstGeom>
              <a:solidFill>
                <a:srgbClr val="808080"/>
              </a:solidFill>
              <a:ln w="9525">
                <a:noFill/>
                <a:miter lim="800000"/>
                <a:headEnd/>
                <a:tailEnd/>
              </a:ln>
              <a:effectLst/>
            </p:spPr>
            <p:txBody>
              <a:bodyPr wrap="none" anchor="ctr"/>
              <a:lstStyle/>
              <a:p>
                <a:endParaRPr lang="zh-CN" altLang="en-US"/>
              </a:p>
            </p:txBody>
          </p:sp>
          <p:sp>
            <p:nvSpPr>
              <p:cNvPr id="970935" name="AutoShape 183"/>
              <p:cNvSpPr>
                <a:spLocks noChangeArrowheads="1"/>
              </p:cNvSpPr>
              <p:nvPr/>
            </p:nvSpPr>
            <p:spPr bwMode="auto">
              <a:xfrm flipH="1">
                <a:off x="922" y="2266"/>
                <a:ext cx="70" cy="60"/>
              </a:xfrm>
              <a:prstGeom prst="moon">
                <a:avLst>
                  <a:gd name="adj" fmla="val 18347"/>
                </a:avLst>
              </a:prstGeom>
              <a:solidFill>
                <a:srgbClr val="808080"/>
              </a:solidFill>
              <a:ln w="9525">
                <a:noFill/>
                <a:miter lim="800000"/>
                <a:headEnd/>
                <a:tailEnd/>
              </a:ln>
              <a:effectLst/>
            </p:spPr>
            <p:txBody>
              <a:bodyPr wrap="none" anchor="ctr"/>
              <a:lstStyle/>
              <a:p>
                <a:endParaRPr lang="zh-CN" altLang="en-US"/>
              </a:p>
            </p:txBody>
          </p:sp>
          <p:sp>
            <p:nvSpPr>
              <p:cNvPr id="970936" name="AutoShape 184"/>
              <p:cNvSpPr>
                <a:spLocks noChangeArrowheads="1"/>
              </p:cNvSpPr>
              <p:nvPr/>
            </p:nvSpPr>
            <p:spPr bwMode="auto">
              <a:xfrm>
                <a:off x="806" y="2266"/>
                <a:ext cx="70" cy="60"/>
              </a:xfrm>
              <a:prstGeom prst="moon">
                <a:avLst>
                  <a:gd name="adj" fmla="val 18347"/>
                </a:avLst>
              </a:prstGeom>
              <a:solidFill>
                <a:srgbClr val="808080"/>
              </a:solidFill>
              <a:ln w="9525">
                <a:noFill/>
                <a:miter lim="800000"/>
                <a:headEnd/>
                <a:tailEnd/>
              </a:ln>
              <a:effectLst/>
            </p:spPr>
            <p:txBody>
              <a:bodyPr wrap="none" anchor="ctr"/>
              <a:lstStyle/>
              <a:p>
                <a:endParaRPr lang="zh-CN" altLang="en-US"/>
              </a:p>
            </p:txBody>
          </p:sp>
          <p:sp>
            <p:nvSpPr>
              <p:cNvPr id="970937" name="AutoShape 185"/>
              <p:cNvSpPr>
                <a:spLocks noChangeArrowheads="1"/>
              </p:cNvSpPr>
              <p:nvPr/>
            </p:nvSpPr>
            <p:spPr bwMode="auto">
              <a:xfrm flipH="1">
                <a:off x="905" y="2281"/>
                <a:ext cx="35" cy="30"/>
              </a:xfrm>
              <a:prstGeom prst="moon">
                <a:avLst>
                  <a:gd name="adj" fmla="val 41907"/>
                </a:avLst>
              </a:prstGeom>
              <a:solidFill>
                <a:srgbClr val="808080"/>
              </a:solidFill>
              <a:ln w="9525">
                <a:noFill/>
                <a:miter lim="800000"/>
                <a:headEnd/>
                <a:tailEnd/>
              </a:ln>
              <a:effectLst/>
            </p:spPr>
            <p:txBody>
              <a:bodyPr wrap="none" anchor="ctr"/>
              <a:lstStyle/>
              <a:p>
                <a:endParaRPr lang="zh-CN" altLang="en-US"/>
              </a:p>
            </p:txBody>
          </p:sp>
          <p:sp>
            <p:nvSpPr>
              <p:cNvPr id="970938" name="AutoShape 186"/>
              <p:cNvSpPr>
                <a:spLocks noChangeArrowheads="1"/>
              </p:cNvSpPr>
              <p:nvPr/>
            </p:nvSpPr>
            <p:spPr bwMode="auto">
              <a:xfrm>
                <a:off x="857" y="2281"/>
                <a:ext cx="35" cy="30"/>
              </a:xfrm>
              <a:prstGeom prst="moon">
                <a:avLst>
                  <a:gd name="adj" fmla="val 41907"/>
                </a:avLst>
              </a:prstGeom>
              <a:solidFill>
                <a:srgbClr val="808080"/>
              </a:solidFill>
              <a:ln w="9525">
                <a:noFill/>
                <a:miter lim="800000"/>
                <a:headEnd/>
                <a:tailEnd/>
              </a:ln>
              <a:effectLst/>
            </p:spPr>
            <p:txBody>
              <a:bodyPr wrap="none" anchor="ctr"/>
              <a:lstStyle/>
              <a:p>
                <a:endParaRPr lang="zh-CN" altLang="en-US"/>
              </a:p>
            </p:txBody>
          </p:sp>
        </p:grpSp>
      </p:grpSp>
      <p:grpSp>
        <p:nvGrpSpPr>
          <p:cNvPr id="970939" name="Group 187"/>
          <p:cNvGrpSpPr>
            <a:grpSpLocks/>
          </p:cNvGrpSpPr>
          <p:nvPr/>
        </p:nvGrpSpPr>
        <p:grpSpPr bwMode="auto">
          <a:xfrm>
            <a:off x="3575051" y="4797425"/>
            <a:ext cx="671513" cy="495300"/>
            <a:chOff x="762" y="2391"/>
            <a:chExt cx="423" cy="312"/>
          </a:xfrm>
        </p:grpSpPr>
        <p:grpSp>
          <p:nvGrpSpPr>
            <p:cNvPr id="970940" name="Group 188"/>
            <p:cNvGrpSpPr>
              <a:grpSpLocks/>
            </p:cNvGrpSpPr>
            <p:nvPr/>
          </p:nvGrpSpPr>
          <p:grpSpPr bwMode="auto">
            <a:xfrm>
              <a:off x="867" y="2432"/>
              <a:ext cx="318" cy="271"/>
              <a:chOff x="657" y="1570"/>
              <a:chExt cx="318" cy="311"/>
            </a:xfrm>
          </p:grpSpPr>
          <p:sp>
            <p:nvSpPr>
              <p:cNvPr id="970941" name="Line 189"/>
              <p:cNvSpPr>
                <a:spLocks noChangeShapeType="1"/>
              </p:cNvSpPr>
              <p:nvPr/>
            </p:nvSpPr>
            <p:spPr bwMode="auto">
              <a:xfrm flipH="1">
                <a:off x="703" y="1570"/>
                <a:ext cx="0" cy="78"/>
              </a:xfrm>
              <a:prstGeom prst="line">
                <a:avLst/>
              </a:prstGeom>
              <a:noFill/>
              <a:ln w="28575">
                <a:solidFill>
                  <a:schemeClr val="tx1"/>
                </a:solidFill>
                <a:round/>
                <a:headEnd/>
                <a:tailEnd/>
              </a:ln>
              <a:effectLst/>
            </p:spPr>
            <p:txBody>
              <a:bodyPr/>
              <a:lstStyle/>
              <a:p>
                <a:endParaRPr lang="zh-CN" altLang="en-US"/>
              </a:p>
            </p:txBody>
          </p:sp>
          <p:pic>
            <p:nvPicPr>
              <p:cNvPr id="970942" name="Picture 190" descr="laptop copy"/>
              <p:cNvPicPr>
                <a:picLocks noChangeAspect="1" noChangeArrowheads="1"/>
              </p:cNvPicPr>
              <p:nvPr/>
            </p:nvPicPr>
            <p:blipFill>
              <a:blip r:embed="rId6" cstate="print"/>
              <a:srcRect/>
              <a:stretch>
                <a:fillRect/>
              </a:stretch>
            </p:blipFill>
            <p:spPr bwMode="auto">
              <a:xfrm>
                <a:off x="657" y="1615"/>
                <a:ext cx="318" cy="266"/>
              </a:xfrm>
              <a:prstGeom prst="rect">
                <a:avLst/>
              </a:prstGeom>
              <a:noFill/>
            </p:spPr>
          </p:pic>
        </p:grpSp>
        <p:grpSp>
          <p:nvGrpSpPr>
            <p:cNvPr id="970943" name="Group 191"/>
            <p:cNvGrpSpPr>
              <a:grpSpLocks/>
            </p:cNvGrpSpPr>
            <p:nvPr/>
          </p:nvGrpSpPr>
          <p:grpSpPr bwMode="auto">
            <a:xfrm>
              <a:off x="762" y="2391"/>
              <a:ext cx="306" cy="90"/>
              <a:chOff x="748" y="2251"/>
              <a:chExt cx="306" cy="90"/>
            </a:xfrm>
          </p:grpSpPr>
          <p:sp>
            <p:nvSpPr>
              <p:cNvPr id="970944" name="AutoShape 192"/>
              <p:cNvSpPr>
                <a:spLocks noChangeArrowheads="1"/>
              </p:cNvSpPr>
              <p:nvPr/>
            </p:nvSpPr>
            <p:spPr bwMode="auto">
              <a:xfrm>
                <a:off x="748" y="2251"/>
                <a:ext cx="111" cy="90"/>
              </a:xfrm>
              <a:prstGeom prst="moon">
                <a:avLst>
                  <a:gd name="adj" fmla="val 18444"/>
                </a:avLst>
              </a:prstGeom>
              <a:solidFill>
                <a:srgbClr val="808080"/>
              </a:solidFill>
              <a:ln w="9525">
                <a:noFill/>
                <a:miter lim="800000"/>
                <a:headEnd/>
                <a:tailEnd/>
              </a:ln>
              <a:effectLst/>
            </p:spPr>
            <p:txBody>
              <a:bodyPr wrap="none" anchor="ctr"/>
              <a:lstStyle/>
              <a:p>
                <a:endParaRPr lang="zh-CN" altLang="en-US"/>
              </a:p>
            </p:txBody>
          </p:sp>
          <p:sp>
            <p:nvSpPr>
              <p:cNvPr id="970945" name="AutoShape 193"/>
              <p:cNvSpPr>
                <a:spLocks noChangeArrowheads="1"/>
              </p:cNvSpPr>
              <p:nvPr/>
            </p:nvSpPr>
            <p:spPr bwMode="auto">
              <a:xfrm flipH="1">
                <a:off x="943" y="2251"/>
                <a:ext cx="111" cy="90"/>
              </a:xfrm>
              <a:prstGeom prst="moon">
                <a:avLst>
                  <a:gd name="adj" fmla="val 18444"/>
                </a:avLst>
              </a:prstGeom>
              <a:solidFill>
                <a:srgbClr val="808080"/>
              </a:solidFill>
              <a:ln w="9525">
                <a:noFill/>
                <a:miter lim="800000"/>
                <a:headEnd/>
                <a:tailEnd/>
              </a:ln>
              <a:effectLst/>
            </p:spPr>
            <p:txBody>
              <a:bodyPr wrap="none" anchor="ctr"/>
              <a:lstStyle/>
              <a:p>
                <a:endParaRPr lang="zh-CN" altLang="en-US"/>
              </a:p>
            </p:txBody>
          </p:sp>
          <p:sp>
            <p:nvSpPr>
              <p:cNvPr id="970946" name="AutoShape 194"/>
              <p:cNvSpPr>
                <a:spLocks noChangeArrowheads="1"/>
              </p:cNvSpPr>
              <p:nvPr/>
            </p:nvSpPr>
            <p:spPr bwMode="auto">
              <a:xfrm flipH="1">
                <a:off x="922" y="2266"/>
                <a:ext cx="70" cy="60"/>
              </a:xfrm>
              <a:prstGeom prst="moon">
                <a:avLst>
                  <a:gd name="adj" fmla="val 18347"/>
                </a:avLst>
              </a:prstGeom>
              <a:solidFill>
                <a:srgbClr val="808080"/>
              </a:solidFill>
              <a:ln w="9525">
                <a:noFill/>
                <a:miter lim="800000"/>
                <a:headEnd/>
                <a:tailEnd/>
              </a:ln>
              <a:effectLst/>
            </p:spPr>
            <p:txBody>
              <a:bodyPr wrap="none" anchor="ctr"/>
              <a:lstStyle/>
              <a:p>
                <a:endParaRPr lang="zh-CN" altLang="en-US"/>
              </a:p>
            </p:txBody>
          </p:sp>
          <p:sp>
            <p:nvSpPr>
              <p:cNvPr id="970947" name="AutoShape 195"/>
              <p:cNvSpPr>
                <a:spLocks noChangeArrowheads="1"/>
              </p:cNvSpPr>
              <p:nvPr/>
            </p:nvSpPr>
            <p:spPr bwMode="auto">
              <a:xfrm>
                <a:off x="806" y="2266"/>
                <a:ext cx="70" cy="60"/>
              </a:xfrm>
              <a:prstGeom prst="moon">
                <a:avLst>
                  <a:gd name="adj" fmla="val 18347"/>
                </a:avLst>
              </a:prstGeom>
              <a:solidFill>
                <a:srgbClr val="808080"/>
              </a:solidFill>
              <a:ln w="9525">
                <a:noFill/>
                <a:miter lim="800000"/>
                <a:headEnd/>
                <a:tailEnd/>
              </a:ln>
              <a:effectLst/>
            </p:spPr>
            <p:txBody>
              <a:bodyPr wrap="none" anchor="ctr"/>
              <a:lstStyle/>
              <a:p>
                <a:endParaRPr lang="zh-CN" altLang="en-US"/>
              </a:p>
            </p:txBody>
          </p:sp>
          <p:sp>
            <p:nvSpPr>
              <p:cNvPr id="970948" name="AutoShape 196"/>
              <p:cNvSpPr>
                <a:spLocks noChangeArrowheads="1"/>
              </p:cNvSpPr>
              <p:nvPr/>
            </p:nvSpPr>
            <p:spPr bwMode="auto">
              <a:xfrm flipH="1">
                <a:off x="905" y="2281"/>
                <a:ext cx="35" cy="30"/>
              </a:xfrm>
              <a:prstGeom prst="moon">
                <a:avLst>
                  <a:gd name="adj" fmla="val 41907"/>
                </a:avLst>
              </a:prstGeom>
              <a:solidFill>
                <a:srgbClr val="808080"/>
              </a:solidFill>
              <a:ln w="9525">
                <a:noFill/>
                <a:miter lim="800000"/>
                <a:headEnd/>
                <a:tailEnd/>
              </a:ln>
              <a:effectLst/>
            </p:spPr>
            <p:txBody>
              <a:bodyPr wrap="none" anchor="ctr"/>
              <a:lstStyle/>
              <a:p>
                <a:endParaRPr lang="zh-CN" altLang="en-US"/>
              </a:p>
            </p:txBody>
          </p:sp>
          <p:sp>
            <p:nvSpPr>
              <p:cNvPr id="970949" name="AutoShape 197"/>
              <p:cNvSpPr>
                <a:spLocks noChangeArrowheads="1"/>
              </p:cNvSpPr>
              <p:nvPr/>
            </p:nvSpPr>
            <p:spPr bwMode="auto">
              <a:xfrm>
                <a:off x="857" y="2281"/>
                <a:ext cx="35" cy="30"/>
              </a:xfrm>
              <a:prstGeom prst="moon">
                <a:avLst>
                  <a:gd name="adj" fmla="val 41907"/>
                </a:avLst>
              </a:prstGeom>
              <a:solidFill>
                <a:srgbClr val="808080"/>
              </a:solidFill>
              <a:ln w="9525">
                <a:noFill/>
                <a:miter lim="800000"/>
                <a:headEnd/>
                <a:tailEnd/>
              </a:ln>
              <a:effectLst/>
            </p:spPr>
            <p:txBody>
              <a:bodyPr wrap="none" anchor="ctr"/>
              <a:lstStyle/>
              <a:p>
                <a:endParaRPr lang="zh-CN" altLang="en-US"/>
              </a:p>
            </p:txBody>
          </p:sp>
        </p:grpSp>
      </p:grpSp>
      <p:sp>
        <p:nvSpPr>
          <p:cNvPr id="970950" name="Line 198"/>
          <p:cNvSpPr>
            <a:spLocks noChangeShapeType="1"/>
          </p:cNvSpPr>
          <p:nvPr/>
        </p:nvSpPr>
        <p:spPr bwMode="auto">
          <a:xfrm>
            <a:off x="8040688" y="3068639"/>
            <a:ext cx="1511300" cy="649287"/>
          </a:xfrm>
          <a:prstGeom prst="line">
            <a:avLst/>
          </a:prstGeom>
          <a:noFill/>
          <a:ln w="38100">
            <a:solidFill>
              <a:schemeClr val="folHlink"/>
            </a:solidFill>
            <a:round/>
            <a:headEnd type="triangle" w="sm" len="med"/>
            <a:tailEnd type="triangle" w="sm" len="med"/>
          </a:ln>
          <a:effectLst/>
        </p:spPr>
        <p:txBody>
          <a:bodyPr/>
          <a:lstStyle/>
          <a:p>
            <a:endParaRPr lang="zh-CN" altLang="en-US"/>
          </a:p>
        </p:txBody>
      </p:sp>
      <p:sp>
        <p:nvSpPr>
          <p:cNvPr id="970951" name="Line 199"/>
          <p:cNvSpPr>
            <a:spLocks noChangeShapeType="1"/>
          </p:cNvSpPr>
          <p:nvPr/>
        </p:nvSpPr>
        <p:spPr bwMode="auto">
          <a:xfrm flipH="1">
            <a:off x="6383339" y="3141663"/>
            <a:ext cx="719137" cy="431800"/>
          </a:xfrm>
          <a:prstGeom prst="line">
            <a:avLst/>
          </a:prstGeom>
          <a:noFill/>
          <a:ln w="38100">
            <a:solidFill>
              <a:schemeClr val="folHlink"/>
            </a:solidFill>
            <a:round/>
            <a:headEnd type="triangle" w="sm" len="med"/>
            <a:tailEnd type="triangle" w="sm" len="med"/>
          </a:ln>
          <a:effectLst/>
        </p:spPr>
        <p:txBody>
          <a:bodyPr/>
          <a:lstStyle/>
          <a:p>
            <a:endParaRPr lang="zh-CN" altLang="en-US"/>
          </a:p>
        </p:txBody>
      </p:sp>
      <p:sp>
        <p:nvSpPr>
          <p:cNvPr id="970952" name="Freeform 200"/>
          <p:cNvSpPr>
            <a:spLocks/>
          </p:cNvSpPr>
          <p:nvPr/>
        </p:nvSpPr>
        <p:spPr bwMode="auto">
          <a:xfrm rot="1901313">
            <a:off x="4200525" y="3717925"/>
            <a:ext cx="203200" cy="300038"/>
          </a:xfrm>
          <a:custGeom>
            <a:avLst/>
            <a:gdLst/>
            <a:ahLst/>
            <a:cxnLst>
              <a:cxn ang="0">
                <a:pos x="336" y="0"/>
              </a:cxn>
              <a:cxn ang="0">
                <a:pos x="53" y="232"/>
              </a:cxn>
              <a:cxn ang="0">
                <a:pos x="145" y="219"/>
              </a:cxn>
              <a:cxn ang="0">
                <a:pos x="0" y="358"/>
              </a:cxn>
              <a:cxn ang="0">
                <a:pos x="283" y="166"/>
              </a:cxn>
              <a:cxn ang="0">
                <a:pos x="165" y="186"/>
              </a:cxn>
              <a:cxn ang="0">
                <a:pos x="336" y="0"/>
              </a:cxn>
            </a:cxnLst>
            <a:rect l="0" t="0" r="r" b="b"/>
            <a:pathLst>
              <a:path w="336" h="358">
                <a:moveTo>
                  <a:pt x="336" y="0"/>
                </a:moveTo>
                <a:lnTo>
                  <a:pt x="53" y="232"/>
                </a:lnTo>
                <a:lnTo>
                  <a:pt x="145" y="219"/>
                </a:lnTo>
                <a:lnTo>
                  <a:pt x="0" y="358"/>
                </a:lnTo>
                <a:lnTo>
                  <a:pt x="283" y="166"/>
                </a:lnTo>
                <a:lnTo>
                  <a:pt x="165" y="186"/>
                </a:lnTo>
                <a:lnTo>
                  <a:pt x="336" y="0"/>
                </a:lnTo>
                <a:close/>
              </a:path>
            </a:pathLst>
          </a:custGeom>
          <a:solidFill>
            <a:schemeClr val="bg1"/>
          </a:solidFill>
          <a:ln w="9525">
            <a:solidFill>
              <a:schemeClr val="tx1"/>
            </a:solidFill>
            <a:round/>
            <a:headEnd/>
            <a:tailEnd/>
          </a:ln>
        </p:spPr>
        <p:txBody>
          <a:bodyPr/>
          <a:lstStyle/>
          <a:p>
            <a:endParaRPr lang="zh-CN" altLang="en-US"/>
          </a:p>
        </p:txBody>
      </p:sp>
      <p:sp>
        <p:nvSpPr>
          <p:cNvPr id="970953" name="Freeform 201"/>
          <p:cNvSpPr>
            <a:spLocks/>
          </p:cNvSpPr>
          <p:nvPr/>
        </p:nvSpPr>
        <p:spPr bwMode="auto">
          <a:xfrm rot="18818791" flipH="1">
            <a:off x="4199732" y="3479007"/>
            <a:ext cx="203200" cy="300037"/>
          </a:xfrm>
          <a:custGeom>
            <a:avLst/>
            <a:gdLst/>
            <a:ahLst/>
            <a:cxnLst>
              <a:cxn ang="0">
                <a:pos x="336" y="0"/>
              </a:cxn>
              <a:cxn ang="0">
                <a:pos x="53" y="232"/>
              </a:cxn>
              <a:cxn ang="0">
                <a:pos x="145" y="219"/>
              </a:cxn>
              <a:cxn ang="0">
                <a:pos x="0" y="358"/>
              </a:cxn>
              <a:cxn ang="0">
                <a:pos x="283" y="166"/>
              </a:cxn>
              <a:cxn ang="0">
                <a:pos x="165" y="186"/>
              </a:cxn>
              <a:cxn ang="0">
                <a:pos x="336" y="0"/>
              </a:cxn>
            </a:cxnLst>
            <a:rect l="0" t="0" r="r" b="b"/>
            <a:pathLst>
              <a:path w="336" h="358">
                <a:moveTo>
                  <a:pt x="336" y="0"/>
                </a:moveTo>
                <a:lnTo>
                  <a:pt x="53" y="232"/>
                </a:lnTo>
                <a:lnTo>
                  <a:pt x="145" y="219"/>
                </a:lnTo>
                <a:lnTo>
                  <a:pt x="0" y="358"/>
                </a:lnTo>
                <a:lnTo>
                  <a:pt x="283" y="166"/>
                </a:lnTo>
                <a:lnTo>
                  <a:pt x="165" y="186"/>
                </a:lnTo>
                <a:lnTo>
                  <a:pt x="336" y="0"/>
                </a:lnTo>
                <a:close/>
              </a:path>
            </a:pathLst>
          </a:custGeom>
          <a:solidFill>
            <a:schemeClr val="bg1"/>
          </a:solidFill>
          <a:ln w="9525">
            <a:solidFill>
              <a:schemeClr val="tx1"/>
            </a:solidFill>
            <a:round/>
            <a:headEnd/>
            <a:tailEnd/>
          </a:ln>
        </p:spPr>
        <p:txBody>
          <a:bodyPr/>
          <a:lstStyle/>
          <a:p>
            <a:endParaRPr lang="zh-CN" altLang="en-US"/>
          </a:p>
        </p:txBody>
      </p:sp>
      <p:sp>
        <p:nvSpPr>
          <p:cNvPr id="970954" name="Freeform 202"/>
          <p:cNvSpPr>
            <a:spLocks/>
          </p:cNvSpPr>
          <p:nvPr/>
        </p:nvSpPr>
        <p:spPr bwMode="auto">
          <a:xfrm rot="3575381">
            <a:off x="5041107" y="3537745"/>
            <a:ext cx="203200" cy="300037"/>
          </a:xfrm>
          <a:custGeom>
            <a:avLst/>
            <a:gdLst/>
            <a:ahLst/>
            <a:cxnLst>
              <a:cxn ang="0">
                <a:pos x="336" y="0"/>
              </a:cxn>
              <a:cxn ang="0">
                <a:pos x="53" y="232"/>
              </a:cxn>
              <a:cxn ang="0">
                <a:pos x="145" y="219"/>
              </a:cxn>
              <a:cxn ang="0">
                <a:pos x="0" y="358"/>
              </a:cxn>
              <a:cxn ang="0">
                <a:pos x="283" y="166"/>
              </a:cxn>
              <a:cxn ang="0">
                <a:pos x="165" y="186"/>
              </a:cxn>
              <a:cxn ang="0">
                <a:pos x="336" y="0"/>
              </a:cxn>
            </a:cxnLst>
            <a:rect l="0" t="0" r="r" b="b"/>
            <a:pathLst>
              <a:path w="336" h="358">
                <a:moveTo>
                  <a:pt x="336" y="0"/>
                </a:moveTo>
                <a:lnTo>
                  <a:pt x="53" y="232"/>
                </a:lnTo>
                <a:lnTo>
                  <a:pt x="145" y="219"/>
                </a:lnTo>
                <a:lnTo>
                  <a:pt x="0" y="358"/>
                </a:lnTo>
                <a:lnTo>
                  <a:pt x="283" y="166"/>
                </a:lnTo>
                <a:lnTo>
                  <a:pt x="165" y="186"/>
                </a:lnTo>
                <a:lnTo>
                  <a:pt x="336" y="0"/>
                </a:lnTo>
                <a:close/>
              </a:path>
            </a:pathLst>
          </a:custGeom>
          <a:solidFill>
            <a:schemeClr val="bg1"/>
          </a:solidFill>
          <a:ln w="9525">
            <a:solidFill>
              <a:schemeClr val="tx1"/>
            </a:solidFill>
            <a:round/>
            <a:headEnd/>
            <a:tailEnd/>
          </a:ln>
        </p:spPr>
        <p:txBody>
          <a:bodyPr/>
          <a:lstStyle/>
          <a:p>
            <a:endParaRPr lang="zh-CN" altLang="en-US"/>
          </a:p>
        </p:txBody>
      </p:sp>
      <p:sp>
        <p:nvSpPr>
          <p:cNvPr id="970955" name="Text Box 203"/>
          <p:cNvSpPr txBox="1">
            <a:spLocks noChangeArrowheads="1"/>
          </p:cNvSpPr>
          <p:nvPr/>
        </p:nvSpPr>
        <p:spPr bwMode="auto">
          <a:xfrm>
            <a:off x="2855914" y="4940300"/>
            <a:ext cx="928687" cy="336550"/>
          </a:xfrm>
          <a:prstGeom prst="rect">
            <a:avLst/>
          </a:prstGeom>
          <a:noFill/>
          <a:ln w="9525">
            <a:noFill/>
            <a:miter lim="800000"/>
            <a:headEnd/>
            <a:tailEnd/>
          </a:ln>
          <a:effectLst/>
        </p:spPr>
        <p:txBody>
          <a:bodyPr wrap="none">
            <a:spAutoFit/>
          </a:bodyPr>
          <a:lstStyle/>
          <a:p>
            <a:r>
              <a:rPr lang="en-US" altLang="zh-CN" sz="1600">
                <a:solidFill>
                  <a:schemeClr val="folHlink"/>
                </a:solidFill>
                <a:latin typeface="Arial" charset="0"/>
              </a:rPr>
              <a:t> </a:t>
            </a:r>
            <a:r>
              <a:rPr lang="zh-CN" altLang="en-US" sz="1600">
                <a:solidFill>
                  <a:schemeClr val="folHlink"/>
                </a:solidFill>
                <a:latin typeface="Arial" charset="0"/>
              </a:rPr>
              <a:t>主机 </a:t>
            </a:r>
            <a:r>
              <a:rPr lang="en-US" altLang="zh-CN" sz="1600">
                <a:solidFill>
                  <a:schemeClr val="folHlink"/>
                </a:solidFill>
                <a:latin typeface="Arial" charset="0"/>
              </a:rPr>
              <a:t>H</a:t>
            </a:r>
            <a:r>
              <a:rPr lang="en-US" altLang="zh-CN" sz="1600" baseline="-25000">
                <a:solidFill>
                  <a:schemeClr val="folHlink"/>
                </a:solidFill>
                <a:latin typeface="Arial" charset="0"/>
              </a:rPr>
              <a:t>2</a:t>
            </a:r>
          </a:p>
        </p:txBody>
      </p:sp>
      <p:grpSp>
        <p:nvGrpSpPr>
          <p:cNvPr id="970956" name="Group 204"/>
          <p:cNvGrpSpPr>
            <a:grpSpLocks/>
          </p:cNvGrpSpPr>
          <p:nvPr/>
        </p:nvGrpSpPr>
        <p:grpSpPr bwMode="auto">
          <a:xfrm>
            <a:off x="3000375" y="2493963"/>
            <a:ext cx="503238" cy="684212"/>
            <a:chOff x="431" y="1479"/>
            <a:chExt cx="317" cy="431"/>
          </a:xfrm>
        </p:grpSpPr>
        <p:sp>
          <p:nvSpPr>
            <p:cNvPr id="970957" name="Line 205"/>
            <p:cNvSpPr>
              <a:spLocks noChangeShapeType="1"/>
            </p:cNvSpPr>
            <p:nvPr/>
          </p:nvSpPr>
          <p:spPr bwMode="auto">
            <a:xfrm>
              <a:off x="612" y="1479"/>
              <a:ext cx="0" cy="227"/>
            </a:xfrm>
            <a:prstGeom prst="line">
              <a:avLst/>
            </a:prstGeom>
            <a:noFill/>
            <a:ln w="9525">
              <a:solidFill>
                <a:schemeClr val="tx1"/>
              </a:solidFill>
              <a:round/>
              <a:headEnd/>
              <a:tailEnd/>
            </a:ln>
            <a:effectLst/>
          </p:spPr>
          <p:txBody>
            <a:bodyPr/>
            <a:lstStyle/>
            <a:p>
              <a:endParaRPr lang="zh-CN" altLang="en-US"/>
            </a:p>
          </p:txBody>
        </p:sp>
        <p:pic>
          <p:nvPicPr>
            <p:cNvPr id="970958" name="Picture 206"/>
            <p:cNvPicPr>
              <a:picLocks noChangeArrowheads="1"/>
            </p:cNvPicPr>
            <p:nvPr/>
          </p:nvPicPr>
          <p:blipFill>
            <a:blip r:embed="rId7" cstate="print"/>
            <a:srcRect/>
            <a:stretch>
              <a:fillRect/>
            </a:stretch>
          </p:blipFill>
          <p:spPr bwMode="auto">
            <a:xfrm>
              <a:off x="431" y="1570"/>
              <a:ext cx="317" cy="340"/>
            </a:xfrm>
            <a:prstGeom prst="rect">
              <a:avLst/>
            </a:prstGeom>
            <a:noFill/>
            <a:ln w="9525">
              <a:noFill/>
              <a:miter lim="800000"/>
              <a:headEnd/>
              <a:tailEnd/>
            </a:ln>
            <a:effectLst/>
          </p:spPr>
        </p:pic>
      </p:grpSp>
      <p:grpSp>
        <p:nvGrpSpPr>
          <p:cNvPr id="970959" name="Group 207"/>
          <p:cNvGrpSpPr>
            <a:grpSpLocks/>
          </p:cNvGrpSpPr>
          <p:nvPr/>
        </p:nvGrpSpPr>
        <p:grpSpPr bwMode="auto">
          <a:xfrm>
            <a:off x="4008439" y="2495551"/>
            <a:ext cx="503237" cy="684213"/>
            <a:chOff x="431" y="1479"/>
            <a:chExt cx="317" cy="431"/>
          </a:xfrm>
        </p:grpSpPr>
        <p:sp>
          <p:nvSpPr>
            <p:cNvPr id="970960" name="Line 208"/>
            <p:cNvSpPr>
              <a:spLocks noChangeShapeType="1"/>
            </p:cNvSpPr>
            <p:nvPr/>
          </p:nvSpPr>
          <p:spPr bwMode="auto">
            <a:xfrm>
              <a:off x="612" y="1479"/>
              <a:ext cx="0" cy="227"/>
            </a:xfrm>
            <a:prstGeom prst="line">
              <a:avLst/>
            </a:prstGeom>
            <a:noFill/>
            <a:ln w="9525">
              <a:solidFill>
                <a:schemeClr val="tx1"/>
              </a:solidFill>
              <a:round/>
              <a:headEnd/>
              <a:tailEnd/>
            </a:ln>
            <a:effectLst/>
          </p:spPr>
          <p:txBody>
            <a:bodyPr/>
            <a:lstStyle/>
            <a:p>
              <a:endParaRPr lang="zh-CN" altLang="en-US"/>
            </a:p>
          </p:txBody>
        </p:sp>
        <p:pic>
          <p:nvPicPr>
            <p:cNvPr id="970961" name="Picture 209"/>
            <p:cNvPicPr>
              <a:picLocks noChangeArrowheads="1"/>
            </p:cNvPicPr>
            <p:nvPr/>
          </p:nvPicPr>
          <p:blipFill>
            <a:blip r:embed="rId7" cstate="print"/>
            <a:srcRect/>
            <a:stretch>
              <a:fillRect/>
            </a:stretch>
          </p:blipFill>
          <p:spPr bwMode="auto">
            <a:xfrm>
              <a:off x="431" y="1570"/>
              <a:ext cx="317" cy="340"/>
            </a:xfrm>
            <a:prstGeom prst="rect">
              <a:avLst/>
            </a:prstGeom>
            <a:noFill/>
            <a:ln w="9525">
              <a:noFill/>
              <a:miter lim="800000"/>
              <a:headEnd/>
              <a:tailEnd/>
            </a:ln>
            <a:effectLst/>
          </p:spPr>
        </p:pic>
      </p:grpSp>
      <p:sp>
        <p:nvSpPr>
          <p:cNvPr id="970962" name="Text Box 210"/>
          <p:cNvSpPr txBox="1">
            <a:spLocks noChangeArrowheads="1"/>
          </p:cNvSpPr>
          <p:nvPr/>
        </p:nvSpPr>
        <p:spPr bwMode="auto">
          <a:xfrm>
            <a:off x="4065589" y="1771650"/>
            <a:ext cx="465137" cy="336550"/>
          </a:xfrm>
          <a:prstGeom prst="rect">
            <a:avLst/>
          </a:prstGeom>
          <a:noFill/>
          <a:ln w="9525">
            <a:noFill/>
            <a:miter lim="800000"/>
            <a:headEnd/>
            <a:tailEnd/>
          </a:ln>
          <a:effectLst/>
        </p:spPr>
        <p:txBody>
          <a:bodyPr wrap="none">
            <a:spAutoFit/>
          </a:bodyPr>
          <a:lstStyle/>
          <a:p>
            <a:r>
              <a:rPr lang="en-US" altLang="zh-CN" sz="1600">
                <a:solidFill>
                  <a:schemeClr val="folHlink"/>
                </a:solidFill>
                <a:latin typeface="Arial" charset="0"/>
              </a:rPr>
              <a:t> R</a:t>
            </a:r>
            <a:r>
              <a:rPr lang="en-US" altLang="zh-CN" sz="1600" baseline="-25000">
                <a:solidFill>
                  <a:schemeClr val="folHlink"/>
                </a:solidFill>
                <a:latin typeface="Arial" charset="0"/>
              </a:rPr>
              <a:t>1</a:t>
            </a:r>
          </a:p>
        </p:txBody>
      </p:sp>
      <p:sp>
        <p:nvSpPr>
          <p:cNvPr id="970963" name="Text Box 211"/>
          <p:cNvSpPr txBox="1">
            <a:spLocks noChangeArrowheads="1"/>
          </p:cNvSpPr>
          <p:nvPr/>
        </p:nvSpPr>
        <p:spPr bwMode="auto">
          <a:xfrm>
            <a:off x="9321800" y="4098925"/>
            <a:ext cx="465138" cy="336550"/>
          </a:xfrm>
          <a:prstGeom prst="rect">
            <a:avLst/>
          </a:prstGeom>
          <a:noFill/>
          <a:ln w="9525">
            <a:noFill/>
            <a:miter lim="800000"/>
            <a:headEnd/>
            <a:tailEnd/>
          </a:ln>
          <a:effectLst/>
        </p:spPr>
        <p:txBody>
          <a:bodyPr wrap="none">
            <a:spAutoFit/>
          </a:bodyPr>
          <a:lstStyle/>
          <a:p>
            <a:r>
              <a:rPr lang="en-US" altLang="zh-CN" sz="1600">
                <a:solidFill>
                  <a:schemeClr val="folHlink"/>
                </a:solidFill>
                <a:latin typeface="Arial" charset="0"/>
              </a:rPr>
              <a:t> R</a:t>
            </a:r>
            <a:r>
              <a:rPr lang="en-US" altLang="zh-CN" sz="1600" baseline="-25000">
                <a:solidFill>
                  <a:schemeClr val="folHlink"/>
                </a:solidFill>
                <a:latin typeface="Arial" charset="0"/>
              </a:rPr>
              <a:t>4</a:t>
            </a:r>
          </a:p>
        </p:txBody>
      </p:sp>
      <p:sp>
        <p:nvSpPr>
          <p:cNvPr id="970964" name="Text Box 212"/>
          <p:cNvSpPr txBox="1">
            <a:spLocks noChangeArrowheads="1"/>
          </p:cNvSpPr>
          <p:nvPr/>
        </p:nvSpPr>
        <p:spPr bwMode="auto">
          <a:xfrm>
            <a:off x="5591175" y="3595688"/>
            <a:ext cx="465138" cy="336550"/>
          </a:xfrm>
          <a:prstGeom prst="rect">
            <a:avLst/>
          </a:prstGeom>
          <a:noFill/>
          <a:ln w="9525">
            <a:noFill/>
            <a:miter lim="800000"/>
            <a:headEnd/>
            <a:tailEnd/>
          </a:ln>
          <a:effectLst/>
        </p:spPr>
        <p:txBody>
          <a:bodyPr wrap="none">
            <a:spAutoFit/>
          </a:bodyPr>
          <a:lstStyle/>
          <a:p>
            <a:r>
              <a:rPr lang="en-US" altLang="zh-CN" sz="1600">
                <a:solidFill>
                  <a:schemeClr val="folHlink"/>
                </a:solidFill>
                <a:latin typeface="Arial" charset="0"/>
              </a:rPr>
              <a:t> R</a:t>
            </a:r>
            <a:r>
              <a:rPr lang="en-US" altLang="zh-CN" sz="1600" baseline="-25000">
                <a:solidFill>
                  <a:schemeClr val="folHlink"/>
                </a:solidFill>
                <a:latin typeface="Arial" charset="0"/>
              </a:rPr>
              <a:t>5</a:t>
            </a:r>
          </a:p>
        </p:txBody>
      </p:sp>
      <p:sp>
        <p:nvSpPr>
          <p:cNvPr id="970965" name="Text Box 213"/>
          <p:cNvSpPr txBox="1">
            <a:spLocks noChangeArrowheads="1"/>
          </p:cNvSpPr>
          <p:nvPr/>
        </p:nvSpPr>
        <p:spPr bwMode="auto">
          <a:xfrm>
            <a:off x="6513514" y="1771650"/>
            <a:ext cx="465137" cy="336550"/>
          </a:xfrm>
          <a:prstGeom prst="rect">
            <a:avLst/>
          </a:prstGeom>
          <a:noFill/>
          <a:ln w="9525">
            <a:noFill/>
            <a:miter lim="800000"/>
            <a:headEnd/>
            <a:tailEnd/>
          </a:ln>
          <a:effectLst/>
        </p:spPr>
        <p:txBody>
          <a:bodyPr wrap="none">
            <a:spAutoFit/>
          </a:bodyPr>
          <a:lstStyle/>
          <a:p>
            <a:r>
              <a:rPr lang="en-US" altLang="zh-CN" sz="1600">
                <a:solidFill>
                  <a:schemeClr val="folHlink"/>
                </a:solidFill>
                <a:latin typeface="Arial" charset="0"/>
              </a:rPr>
              <a:t> R</a:t>
            </a:r>
            <a:r>
              <a:rPr lang="en-US" altLang="zh-CN" sz="1600" baseline="-25000">
                <a:solidFill>
                  <a:schemeClr val="folHlink"/>
                </a:solidFill>
                <a:latin typeface="Arial" charset="0"/>
              </a:rPr>
              <a:t>2</a:t>
            </a:r>
          </a:p>
        </p:txBody>
      </p:sp>
      <p:sp>
        <p:nvSpPr>
          <p:cNvPr id="970966" name="Text Box 214"/>
          <p:cNvSpPr txBox="1">
            <a:spLocks noChangeArrowheads="1"/>
          </p:cNvSpPr>
          <p:nvPr/>
        </p:nvSpPr>
        <p:spPr bwMode="auto">
          <a:xfrm>
            <a:off x="9105900" y="1795463"/>
            <a:ext cx="465138" cy="336550"/>
          </a:xfrm>
          <a:prstGeom prst="rect">
            <a:avLst/>
          </a:prstGeom>
          <a:noFill/>
          <a:ln w="9525">
            <a:noFill/>
            <a:miter lim="800000"/>
            <a:headEnd/>
            <a:tailEnd/>
          </a:ln>
          <a:effectLst/>
        </p:spPr>
        <p:txBody>
          <a:bodyPr wrap="none">
            <a:spAutoFit/>
          </a:bodyPr>
          <a:lstStyle/>
          <a:p>
            <a:r>
              <a:rPr lang="en-US" altLang="zh-CN" sz="1600">
                <a:solidFill>
                  <a:schemeClr val="folHlink"/>
                </a:solidFill>
                <a:latin typeface="Arial" charset="0"/>
              </a:rPr>
              <a:t> R</a:t>
            </a:r>
            <a:r>
              <a:rPr lang="en-US" altLang="zh-CN" sz="1600" baseline="-25000">
                <a:solidFill>
                  <a:schemeClr val="folHlink"/>
                </a:solidFill>
                <a:latin typeface="Arial" charset="0"/>
              </a:rPr>
              <a:t>3</a:t>
            </a:r>
          </a:p>
        </p:txBody>
      </p:sp>
      <p:sp>
        <p:nvSpPr>
          <p:cNvPr id="970967" name="Text Box 215"/>
          <p:cNvSpPr txBox="1">
            <a:spLocks noChangeArrowheads="1"/>
          </p:cNvSpPr>
          <p:nvPr/>
        </p:nvSpPr>
        <p:spPr bwMode="auto">
          <a:xfrm>
            <a:off x="4440239" y="547688"/>
            <a:ext cx="465137" cy="336550"/>
          </a:xfrm>
          <a:prstGeom prst="rect">
            <a:avLst/>
          </a:prstGeom>
          <a:noFill/>
          <a:ln w="9525">
            <a:noFill/>
            <a:miter lim="800000"/>
            <a:headEnd/>
            <a:tailEnd/>
          </a:ln>
          <a:effectLst/>
        </p:spPr>
        <p:txBody>
          <a:bodyPr wrap="none">
            <a:spAutoFit/>
          </a:bodyPr>
          <a:lstStyle/>
          <a:p>
            <a:r>
              <a:rPr lang="en-US" altLang="zh-CN" sz="1600">
                <a:solidFill>
                  <a:schemeClr val="folHlink"/>
                </a:solidFill>
                <a:latin typeface="Arial" charset="0"/>
              </a:rPr>
              <a:t> R</a:t>
            </a:r>
            <a:r>
              <a:rPr lang="en-US" altLang="zh-CN" sz="1600" baseline="-25000">
                <a:solidFill>
                  <a:schemeClr val="folHlink"/>
                </a:solidFill>
                <a:latin typeface="Arial" charset="0"/>
              </a:rPr>
              <a:t>1</a:t>
            </a:r>
          </a:p>
        </p:txBody>
      </p:sp>
      <p:sp>
        <p:nvSpPr>
          <p:cNvPr id="970968" name="Text Box 216"/>
          <p:cNvSpPr txBox="1">
            <a:spLocks noChangeArrowheads="1"/>
          </p:cNvSpPr>
          <p:nvPr/>
        </p:nvSpPr>
        <p:spPr bwMode="auto">
          <a:xfrm>
            <a:off x="6945314" y="571500"/>
            <a:ext cx="465137" cy="336550"/>
          </a:xfrm>
          <a:prstGeom prst="rect">
            <a:avLst/>
          </a:prstGeom>
          <a:noFill/>
          <a:ln w="9525">
            <a:noFill/>
            <a:miter lim="800000"/>
            <a:headEnd/>
            <a:tailEnd/>
          </a:ln>
          <a:effectLst/>
        </p:spPr>
        <p:txBody>
          <a:bodyPr wrap="none">
            <a:spAutoFit/>
          </a:bodyPr>
          <a:lstStyle/>
          <a:p>
            <a:r>
              <a:rPr lang="en-US" altLang="zh-CN" sz="1600">
                <a:solidFill>
                  <a:schemeClr val="folHlink"/>
                </a:solidFill>
                <a:latin typeface="Arial" charset="0"/>
              </a:rPr>
              <a:t> R</a:t>
            </a:r>
            <a:r>
              <a:rPr lang="en-US" altLang="zh-CN" sz="1600" baseline="-25000">
                <a:solidFill>
                  <a:schemeClr val="folHlink"/>
                </a:solidFill>
                <a:latin typeface="Arial" charset="0"/>
              </a:rPr>
              <a:t>2</a:t>
            </a:r>
          </a:p>
        </p:txBody>
      </p:sp>
      <p:sp>
        <p:nvSpPr>
          <p:cNvPr id="970969" name="Text Box 217"/>
          <p:cNvSpPr txBox="1">
            <a:spLocks noChangeArrowheads="1"/>
          </p:cNvSpPr>
          <p:nvPr/>
        </p:nvSpPr>
        <p:spPr bwMode="auto">
          <a:xfrm>
            <a:off x="9394825" y="571500"/>
            <a:ext cx="465138" cy="336550"/>
          </a:xfrm>
          <a:prstGeom prst="rect">
            <a:avLst/>
          </a:prstGeom>
          <a:noFill/>
          <a:ln w="9525">
            <a:noFill/>
            <a:miter lim="800000"/>
            <a:headEnd/>
            <a:tailEnd/>
          </a:ln>
          <a:effectLst/>
        </p:spPr>
        <p:txBody>
          <a:bodyPr wrap="none">
            <a:spAutoFit/>
          </a:bodyPr>
          <a:lstStyle/>
          <a:p>
            <a:r>
              <a:rPr lang="en-US" altLang="zh-CN" sz="1600">
                <a:solidFill>
                  <a:schemeClr val="folHlink"/>
                </a:solidFill>
                <a:latin typeface="Arial" charset="0"/>
              </a:rPr>
              <a:t> R</a:t>
            </a:r>
            <a:r>
              <a:rPr lang="en-US" altLang="zh-CN" sz="1600" baseline="-25000">
                <a:solidFill>
                  <a:schemeClr val="folHlink"/>
                </a:solidFill>
                <a:latin typeface="Arial" charset="0"/>
              </a:rPr>
              <a:t>3</a:t>
            </a:r>
          </a:p>
        </p:txBody>
      </p:sp>
      <p:sp>
        <p:nvSpPr>
          <p:cNvPr id="970978" name="Text Box 226"/>
          <p:cNvSpPr txBox="1">
            <a:spLocks noChangeArrowheads="1"/>
          </p:cNvSpPr>
          <p:nvPr/>
        </p:nvSpPr>
        <p:spPr bwMode="auto">
          <a:xfrm>
            <a:off x="2271714" y="114300"/>
            <a:ext cx="407987" cy="336550"/>
          </a:xfrm>
          <a:prstGeom prst="rect">
            <a:avLst/>
          </a:prstGeom>
          <a:noFill/>
          <a:ln w="9525">
            <a:noFill/>
            <a:miter lim="800000"/>
            <a:headEnd/>
            <a:tailEnd/>
          </a:ln>
          <a:effectLst/>
        </p:spPr>
        <p:txBody>
          <a:bodyPr wrap="none">
            <a:spAutoFit/>
          </a:bodyPr>
          <a:lstStyle/>
          <a:p>
            <a:r>
              <a:rPr lang="en-US" altLang="zh-CN" sz="1600">
                <a:solidFill>
                  <a:schemeClr val="folHlink"/>
                </a:solidFill>
                <a:latin typeface="Arial" charset="0"/>
              </a:rPr>
              <a:t>H</a:t>
            </a:r>
            <a:r>
              <a:rPr lang="en-US" altLang="zh-CN" sz="1600" baseline="-25000">
                <a:solidFill>
                  <a:schemeClr val="folHlink"/>
                </a:solidFill>
                <a:latin typeface="Arial" charset="0"/>
              </a:rPr>
              <a:t>1</a:t>
            </a:r>
          </a:p>
        </p:txBody>
      </p:sp>
      <p:sp>
        <p:nvSpPr>
          <p:cNvPr id="970979" name="Text Box 227"/>
          <p:cNvSpPr txBox="1">
            <a:spLocks noChangeArrowheads="1"/>
          </p:cNvSpPr>
          <p:nvPr/>
        </p:nvSpPr>
        <p:spPr bwMode="auto">
          <a:xfrm>
            <a:off x="5951539" y="4098925"/>
            <a:ext cx="465137" cy="336550"/>
          </a:xfrm>
          <a:prstGeom prst="rect">
            <a:avLst/>
          </a:prstGeom>
          <a:noFill/>
          <a:ln w="9525">
            <a:noFill/>
            <a:miter lim="800000"/>
            <a:headEnd/>
            <a:tailEnd/>
          </a:ln>
          <a:effectLst/>
        </p:spPr>
        <p:txBody>
          <a:bodyPr wrap="none">
            <a:spAutoFit/>
          </a:bodyPr>
          <a:lstStyle/>
          <a:p>
            <a:r>
              <a:rPr lang="en-US" altLang="zh-CN" sz="1600">
                <a:solidFill>
                  <a:schemeClr val="folHlink"/>
                </a:solidFill>
                <a:latin typeface="Arial" charset="0"/>
              </a:rPr>
              <a:t> R</a:t>
            </a:r>
            <a:r>
              <a:rPr lang="en-US" altLang="zh-CN" sz="1600" baseline="-25000">
                <a:solidFill>
                  <a:schemeClr val="folHlink"/>
                </a:solidFill>
                <a:latin typeface="Arial" charset="0"/>
              </a:rPr>
              <a:t>5</a:t>
            </a:r>
          </a:p>
        </p:txBody>
      </p:sp>
      <p:sp>
        <p:nvSpPr>
          <p:cNvPr id="970980" name="Text Box 228"/>
          <p:cNvSpPr txBox="1">
            <a:spLocks noChangeArrowheads="1"/>
          </p:cNvSpPr>
          <p:nvPr/>
        </p:nvSpPr>
        <p:spPr bwMode="auto">
          <a:xfrm>
            <a:off x="4656139" y="4795838"/>
            <a:ext cx="465137" cy="336550"/>
          </a:xfrm>
          <a:prstGeom prst="rect">
            <a:avLst/>
          </a:prstGeom>
          <a:noFill/>
          <a:ln w="9525">
            <a:noFill/>
            <a:miter lim="800000"/>
            <a:headEnd/>
            <a:tailEnd/>
          </a:ln>
          <a:effectLst/>
        </p:spPr>
        <p:txBody>
          <a:bodyPr wrap="none">
            <a:spAutoFit/>
          </a:bodyPr>
          <a:lstStyle/>
          <a:p>
            <a:r>
              <a:rPr lang="en-US" altLang="zh-CN" sz="1600">
                <a:solidFill>
                  <a:schemeClr val="folHlink"/>
                </a:solidFill>
                <a:latin typeface="Arial" charset="0"/>
              </a:rPr>
              <a:t> H</a:t>
            </a:r>
            <a:r>
              <a:rPr lang="en-US" altLang="zh-CN" sz="1600" baseline="-25000">
                <a:solidFill>
                  <a:schemeClr val="folHlink"/>
                </a:solidFill>
                <a:latin typeface="Arial" charset="0"/>
              </a:rPr>
              <a:t>2</a:t>
            </a:r>
          </a:p>
        </p:txBody>
      </p:sp>
      <p:grpSp>
        <p:nvGrpSpPr>
          <p:cNvPr id="970981" name="Group 229"/>
          <p:cNvGrpSpPr>
            <a:grpSpLocks/>
          </p:cNvGrpSpPr>
          <p:nvPr/>
        </p:nvGrpSpPr>
        <p:grpSpPr bwMode="auto">
          <a:xfrm>
            <a:off x="8543926" y="2565400"/>
            <a:ext cx="1439863" cy="863600"/>
            <a:chOff x="385" y="2795"/>
            <a:chExt cx="1769" cy="816"/>
          </a:xfrm>
        </p:grpSpPr>
        <p:sp>
          <p:nvSpPr>
            <p:cNvPr id="970982" name="Oval 230"/>
            <p:cNvSpPr>
              <a:spLocks noChangeArrowheads="1"/>
            </p:cNvSpPr>
            <p:nvPr/>
          </p:nvSpPr>
          <p:spPr bwMode="auto">
            <a:xfrm>
              <a:off x="1589" y="3060"/>
              <a:ext cx="554" cy="248"/>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970983" name="Oval 231"/>
            <p:cNvSpPr>
              <a:spLocks noChangeArrowheads="1"/>
            </p:cNvSpPr>
            <p:nvPr/>
          </p:nvSpPr>
          <p:spPr bwMode="auto">
            <a:xfrm>
              <a:off x="928" y="3274"/>
              <a:ext cx="884" cy="337"/>
            </a:xfrm>
            <a:prstGeom prst="ellipse">
              <a:avLst/>
            </a:prstGeom>
            <a:solidFill>
              <a:srgbClr val="DDDDDD"/>
            </a:solidFill>
            <a:ln w="9525">
              <a:noFill/>
              <a:round/>
              <a:headEnd/>
              <a:tailEnd/>
            </a:ln>
            <a:effectLst>
              <a:outerShdw dist="35921" dir="2700000" algn="ctr" rotWithShape="0">
                <a:schemeClr val="tx1"/>
              </a:outerShdw>
            </a:effectLst>
          </p:spPr>
          <p:txBody>
            <a:bodyPr/>
            <a:lstStyle/>
            <a:p>
              <a:endParaRPr lang="zh-CN" altLang="en-US"/>
            </a:p>
          </p:txBody>
        </p:sp>
        <p:sp>
          <p:nvSpPr>
            <p:cNvPr id="970984" name="Oval 232"/>
            <p:cNvSpPr>
              <a:spLocks noChangeArrowheads="1"/>
            </p:cNvSpPr>
            <p:nvPr/>
          </p:nvSpPr>
          <p:spPr bwMode="auto">
            <a:xfrm>
              <a:off x="502" y="3204"/>
              <a:ext cx="586" cy="281"/>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970985" name="Oval 233"/>
            <p:cNvSpPr>
              <a:spLocks noChangeArrowheads="1"/>
            </p:cNvSpPr>
            <p:nvPr/>
          </p:nvSpPr>
          <p:spPr bwMode="auto">
            <a:xfrm>
              <a:off x="385" y="3084"/>
              <a:ext cx="384" cy="256"/>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970986" name="Oval 234"/>
            <p:cNvSpPr>
              <a:spLocks noChangeArrowheads="1"/>
            </p:cNvSpPr>
            <p:nvPr/>
          </p:nvSpPr>
          <p:spPr bwMode="auto">
            <a:xfrm>
              <a:off x="566" y="2883"/>
              <a:ext cx="576" cy="321"/>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970987" name="Oval 235"/>
            <p:cNvSpPr>
              <a:spLocks noChangeArrowheads="1"/>
            </p:cNvSpPr>
            <p:nvPr/>
          </p:nvSpPr>
          <p:spPr bwMode="auto">
            <a:xfrm>
              <a:off x="992" y="2795"/>
              <a:ext cx="757" cy="321"/>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970988" name="Oval 236"/>
            <p:cNvSpPr>
              <a:spLocks noChangeArrowheads="1"/>
            </p:cNvSpPr>
            <p:nvPr/>
          </p:nvSpPr>
          <p:spPr bwMode="auto">
            <a:xfrm>
              <a:off x="1504" y="2891"/>
              <a:ext cx="554" cy="248"/>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970989" name="Oval 237"/>
            <p:cNvSpPr>
              <a:spLocks noChangeArrowheads="1"/>
            </p:cNvSpPr>
            <p:nvPr/>
          </p:nvSpPr>
          <p:spPr bwMode="auto">
            <a:xfrm>
              <a:off x="704" y="2987"/>
              <a:ext cx="1141" cy="418"/>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970990" name="Oval 238"/>
            <p:cNvSpPr>
              <a:spLocks noChangeArrowheads="1"/>
            </p:cNvSpPr>
            <p:nvPr/>
          </p:nvSpPr>
          <p:spPr bwMode="auto">
            <a:xfrm rot="1336630">
              <a:off x="1474" y="3067"/>
              <a:ext cx="555" cy="417"/>
            </a:xfrm>
            <a:prstGeom prst="ellipse">
              <a:avLst/>
            </a:prstGeom>
            <a:solidFill>
              <a:srgbClr val="DDDDDD"/>
            </a:solidFill>
            <a:ln w="9525">
              <a:noFill/>
              <a:round/>
              <a:headEnd/>
              <a:tailEnd/>
            </a:ln>
            <a:effectLst>
              <a:outerShdw dist="40161" dir="4293903" algn="ctr" rotWithShape="0">
                <a:schemeClr val="tx1"/>
              </a:outerShdw>
            </a:effectLst>
          </p:spPr>
          <p:txBody>
            <a:bodyPr/>
            <a:lstStyle/>
            <a:p>
              <a:endParaRPr lang="zh-CN" altLang="en-US"/>
            </a:p>
          </p:txBody>
        </p:sp>
        <p:sp>
          <p:nvSpPr>
            <p:cNvPr id="970991" name="Oval 239"/>
            <p:cNvSpPr>
              <a:spLocks noChangeArrowheads="1"/>
            </p:cNvSpPr>
            <p:nvPr/>
          </p:nvSpPr>
          <p:spPr bwMode="auto">
            <a:xfrm>
              <a:off x="1004" y="2811"/>
              <a:ext cx="756" cy="321"/>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970992" name="Oval 240"/>
            <p:cNvSpPr>
              <a:spLocks noChangeArrowheads="1"/>
            </p:cNvSpPr>
            <p:nvPr/>
          </p:nvSpPr>
          <p:spPr bwMode="auto">
            <a:xfrm>
              <a:off x="577" y="2899"/>
              <a:ext cx="575" cy="320"/>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970993" name="Oval 241"/>
            <p:cNvSpPr>
              <a:spLocks noChangeArrowheads="1"/>
            </p:cNvSpPr>
            <p:nvPr/>
          </p:nvSpPr>
          <p:spPr bwMode="auto">
            <a:xfrm>
              <a:off x="396" y="3100"/>
              <a:ext cx="383" cy="256"/>
            </a:xfrm>
            <a:prstGeom prst="ellipse">
              <a:avLst/>
            </a:prstGeom>
            <a:solidFill>
              <a:srgbClr val="DDDDDD"/>
            </a:solidFill>
            <a:ln w="9525">
              <a:noFill/>
              <a:round/>
              <a:headEnd/>
              <a:tailEnd/>
            </a:ln>
            <a:effectLst>
              <a:outerShdw dist="63500" dir="3187806" algn="ctr" rotWithShape="0">
                <a:schemeClr val="tx1"/>
              </a:outerShdw>
            </a:effectLst>
          </p:spPr>
          <p:txBody>
            <a:bodyPr/>
            <a:lstStyle/>
            <a:p>
              <a:endParaRPr lang="zh-CN" altLang="en-US"/>
            </a:p>
          </p:txBody>
        </p:sp>
        <p:sp>
          <p:nvSpPr>
            <p:cNvPr id="970994" name="Oval 242"/>
            <p:cNvSpPr>
              <a:spLocks noChangeArrowheads="1"/>
            </p:cNvSpPr>
            <p:nvPr/>
          </p:nvSpPr>
          <p:spPr bwMode="auto">
            <a:xfrm>
              <a:off x="1515" y="2908"/>
              <a:ext cx="554" cy="248"/>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970995" name="Oval 243"/>
            <p:cNvSpPr>
              <a:spLocks noChangeArrowheads="1"/>
            </p:cNvSpPr>
            <p:nvPr/>
          </p:nvSpPr>
          <p:spPr bwMode="auto">
            <a:xfrm>
              <a:off x="1599" y="3075"/>
              <a:ext cx="555" cy="249"/>
            </a:xfrm>
            <a:prstGeom prst="ellipse">
              <a:avLst/>
            </a:prstGeom>
            <a:solidFill>
              <a:srgbClr val="DDDDDD"/>
            </a:solidFill>
            <a:ln w="9525">
              <a:noFill/>
              <a:round/>
              <a:headEnd/>
              <a:tailEnd/>
            </a:ln>
            <a:effectLst>
              <a:outerShdw dist="35921" dir="2700000" algn="ctr" rotWithShape="0">
                <a:schemeClr val="tx1"/>
              </a:outerShdw>
            </a:effectLst>
          </p:spPr>
          <p:txBody>
            <a:bodyPr/>
            <a:lstStyle/>
            <a:p>
              <a:endParaRPr lang="zh-CN" altLang="en-US"/>
            </a:p>
          </p:txBody>
        </p:sp>
        <p:sp>
          <p:nvSpPr>
            <p:cNvPr id="970996" name="Oval 244"/>
            <p:cNvSpPr>
              <a:spLocks noChangeArrowheads="1"/>
            </p:cNvSpPr>
            <p:nvPr/>
          </p:nvSpPr>
          <p:spPr bwMode="auto">
            <a:xfrm>
              <a:off x="715" y="3003"/>
              <a:ext cx="1141" cy="417"/>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970997" name="Oval 245"/>
            <p:cNvSpPr>
              <a:spLocks noChangeArrowheads="1"/>
            </p:cNvSpPr>
            <p:nvPr/>
          </p:nvSpPr>
          <p:spPr bwMode="auto">
            <a:xfrm>
              <a:off x="513" y="3219"/>
              <a:ext cx="586" cy="282"/>
            </a:xfrm>
            <a:prstGeom prst="ellipse">
              <a:avLst/>
            </a:prstGeom>
            <a:solidFill>
              <a:srgbClr val="DDDDDD"/>
            </a:solidFill>
            <a:ln w="9525">
              <a:noFill/>
              <a:round/>
              <a:headEnd/>
              <a:tailEnd/>
            </a:ln>
            <a:effectLst>
              <a:outerShdw dist="113592" dir="20006097" algn="ctr" rotWithShape="0">
                <a:schemeClr val="tx1"/>
              </a:outerShdw>
            </a:effectLst>
          </p:spPr>
          <p:txBody>
            <a:bodyPr/>
            <a:lstStyle/>
            <a:p>
              <a:endParaRPr lang="zh-CN" altLang="en-US"/>
            </a:p>
          </p:txBody>
        </p:sp>
        <p:sp>
          <p:nvSpPr>
            <p:cNvPr id="970998" name="Freeform 246"/>
            <p:cNvSpPr>
              <a:spLocks/>
            </p:cNvSpPr>
            <p:nvPr/>
          </p:nvSpPr>
          <p:spPr bwMode="auto">
            <a:xfrm>
              <a:off x="567" y="2924"/>
              <a:ext cx="1451" cy="597"/>
            </a:xfrm>
            <a:custGeom>
              <a:avLst/>
              <a:gdLst/>
              <a:ahLst/>
              <a:cxnLst>
                <a:cxn ang="0">
                  <a:pos x="0" y="488"/>
                </a:cxn>
                <a:cxn ang="0">
                  <a:pos x="80" y="392"/>
                </a:cxn>
                <a:cxn ang="0">
                  <a:pos x="56" y="384"/>
                </a:cxn>
                <a:cxn ang="0">
                  <a:pos x="24" y="400"/>
                </a:cxn>
                <a:cxn ang="0">
                  <a:pos x="40" y="376"/>
                </a:cxn>
                <a:cxn ang="0">
                  <a:pos x="64" y="352"/>
                </a:cxn>
                <a:cxn ang="0">
                  <a:pos x="96" y="304"/>
                </a:cxn>
                <a:cxn ang="0">
                  <a:pos x="104" y="280"/>
                </a:cxn>
                <a:cxn ang="0">
                  <a:pos x="152" y="208"/>
                </a:cxn>
                <a:cxn ang="0">
                  <a:pos x="168" y="184"/>
                </a:cxn>
                <a:cxn ang="0">
                  <a:pos x="200" y="176"/>
                </a:cxn>
                <a:cxn ang="0">
                  <a:pos x="288" y="112"/>
                </a:cxn>
                <a:cxn ang="0">
                  <a:pos x="328" y="80"/>
                </a:cxn>
                <a:cxn ang="0">
                  <a:pos x="352" y="56"/>
                </a:cxn>
                <a:cxn ang="0">
                  <a:pos x="424" y="40"/>
                </a:cxn>
                <a:cxn ang="0">
                  <a:pos x="504" y="0"/>
                </a:cxn>
                <a:cxn ang="0">
                  <a:pos x="808" y="40"/>
                </a:cxn>
                <a:cxn ang="0">
                  <a:pos x="1056" y="176"/>
                </a:cxn>
                <a:cxn ang="0">
                  <a:pos x="1080" y="200"/>
                </a:cxn>
                <a:cxn ang="0">
                  <a:pos x="1104" y="216"/>
                </a:cxn>
                <a:cxn ang="0">
                  <a:pos x="1224" y="304"/>
                </a:cxn>
                <a:cxn ang="0">
                  <a:pos x="1296" y="368"/>
                </a:cxn>
                <a:cxn ang="0">
                  <a:pos x="1344" y="440"/>
                </a:cxn>
                <a:cxn ang="0">
                  <a:pos x="1360" y="488"/>
                </a:cxn>
                <a:cxn ang="0">
                  <a:pos x="1392" y="536"/>
                </a:cxn>
                <a:cxn ang="0">
                  <a:pos x="1416" y="608"/>
                </a:cxn>
                <a:cxn ang="0">
                  <a:pos x="1432" y="656"/>
                </a:cxn>
                <a:cxn ang="0">
                  <a:pos x="1432" y="856"/>
                </a:cxn>
                <a:cxn ang="0">
                  <a:pos x="1416" y="904"/>
                </a:cxn>
                <a:cxn ang="0">
                  <a:pos x="1368" y="920"/>
                </a:cxn>
                <a:cxn ang="0">
                  <a:pos x="1352" y="944"/>
                </a:cxn>
                <a:cxn ang="0">
                  <a:pos x="1304" y="976"/>
                </a:cxn>
                <a:cxn ang="0">
                  <a:pos x="1216" y="1040"/>
                </a:cxn>
                <a:cxn ang="0">
                  <a:pos x="1168" y="1072"/>
                </a:cxn>
                <a:cxn ang="0">
                  <a:pos x="1112" y="1128"/>
                </a:cxn>
                <a:cxn ang="0">
                  <a:pos x="440" y="1096"/>
                </a:cxn>
                <a:cxn ang="0">
                  <a:pos x="360" y="1072"/>
                </a:cxn>
                <a:cxn ang="0">
                  <a:pos x="304" y="976"/>
                </a:cxn>
                <a:cxn ang="0">
                  <a:pos x="240" y="880"/>
                </a:cxn>
                <a:cxn ang="0">
                  <a:pos x="200" y="800"/>
                </a:cxn>
                <a:cxn ang="0">
                  <a:pos x="120" y="704"/>
                </a:cxn>
                <a:cxn ang="0">
                  <a:pos x="56" y="624"/>
                </a:cxn>
                <a:cxn ang="0">
                  <a:pos x="16" y="544"/>
                </a:cxn>
                <a:cxn ang="0">
                  <a:pos x="8" y="512"/>
                </a:cxn>
                <a:cxn ang="0">
                  <a:pos x="0" y="488"/>
                </a:cxn>
              </a:cxnLst>
              <a:rect l="0" t="0" r="r" b="b"/>
              <a:pathLst>
                <a:path w="1447" h="1128">
                  <a:moveTo>
                    <a:pt x="0" y="488"/>
                  </a:moveTo>
                  <a:cubicBezTo>
                    <a:pt x="24" y="453"/>
                    <a:pt x="56" y="427"/>
                    <a:pt x="80" y="392"/>
                  </a:cubicBezTo>
                  <a:cubicBezTo>
                    <a:pt x="72" y="389"/>
                    <a:pt x="64" y="383"/>
                    <a:pt x="56" y="384"/>
                  </a:cubicBezTo>
                  <a:cubicBezTo>
                    <a:pt x="44" y="386"/>
                    <a:pt x="35" y="405"/>
                    <a:pt x="24" y="400"/>
                  </a:cubicBezTo>
                  <a:cubicBezTo>
                    <a:pt x="15" y="396"/>
                    <a:pt x="34" y="383"/>
                    <a:pt x="40" y="376"/>
                  </a:cubicBezTo>
                  <a:cubicBezTo>
                    <a:pt x="47" y="367"/>
                    <a:pt x="56" y="360"/>
                    <a:pt x="64" y="352"/>
                  </a:cubicBezTo>
                  <a:cubicBezTo>
                    <a:pt x="82" y="279"/>
                    <a:pt x="56" y="354"/>
                    <a:pt x="96" y="304"/>
                  </a:cubicBezTo>
                  <a:cubicBezTo>
                    <a:pt x="101" y="297"/>
                    <a:pt x="100" y="287"/>
                    <a:pt x="104" y="280"/>
                  </a:cubicBezTo>
                  <a:cubicBezTo>
                    <a:pt x="104" y="280"/>
                    <a:pt x="144" y="220"/>
                    <a:pt x="152" y="208"/>
                  </a:cubicBezTo>
                  <a:cubicBezTo>
                    <a:pt x="157" y="200"/>
                    <a:pt x="159" y="186"/>
                    <a:pt x="168" y="184"/>
                  </a:cubicBezTo>
                  <a:cubicBezTo>
                    <a:pt x="179" y="181"/>
                    <a:pt x="189" y="179"/>
                    <a:pt x="200" y="176"/>
                  </a:cubicBezTo>
                  <a:cubicBezTo>
                    <a:pt x="228" y="148"/>
                    <a:pt x="253" y="129"/>
                    <a:pt x="288" y="112"/>
                  </a:cubicBezTo>
                  <a:cubicBezTo>
                    <a:pt x="324" y="58"/>
                    <a:pt x="282" y="111"/>
                    <a:pt x="328" y="80"/>
                  </a:cubicBezTo>
                  <a:cubicBezTo>
                    <a:pt x="337" y="74"/>
                    <a:pt x="343" y="62"/>
                    <a:pt x="352" y="56"/>
                  </a:cubicBezTo>
                  <a:cubicBezTo>
                    <a:pt x="365" y="47"/>
                    <a:pt x="418" y="41"/>
                    <a:pt x="424" y="40"/>
                  </a:cubicBezTo>
                  <a:cubicBezTo>
                    <a:pt x="450" y="23"/>
                    <a:pt x="475" y="10"/>
                    <a:pt x="504" y="0"/>
                  </a:cubicBezTo>
                  <a:cubicBezTo>
                    <a:pt x="606" y="15"/>
                    <a:pt x="705" y="31"/>
                    <a:pt x="808" y="40"/>
                  </a:cubicBezTo>
                  <a:cubicBezTo>
                    <a:pt x="913" y="66"/>
                    <a:pt x="964" y="153"/>
                    <a:pt x="1056" y="176"/>
                  </a:cubicBezTo>
                  <a:cubicBezTo>
                    <a:pt x="1064" y="184"/>
                    <a:pt x="1071" y="193"/>
                    <a:pt x="1080" y="200"/>
                  </a:cubicBezTo>
                  <a:cubicBezTo>
                    <a:pt x="1087" y="206"/>
                    <a:pt x="1097" y="210"/>
                    <a:pt x="1104" y="216"/>
                  </a:cubicBezTo>
                  <a:cubicBezTo>
                    <a:pt x="1145" y="252"/>
                    <a:pt x="1171" y="286"/>
                    <a:pt x="1224" y="304"/>
                  </a:cubicBezTo>
                  <a:cubicBezTo>
                    <a:pt x="1247" y="327"/>
                    <a:pt x="1276" y="343"/>
                    <a:pt x="1296" y="368"/>
                  </a:cubicBezTo>
                  <a:cubicBezTo>
                    <a:pt x="1314" y="391"/>
                    <a:pt x="1335" y="413"/>
                    <a:pt x="1344" y="440"/>
                  </a:cubicBezTo>
                  <a:cubicBezTo>
                    <a:pt x="1349" y="456"/>
                    <a:pt x="1351" y="474"/>
                    <a:pt x="1360" y="488"/>
                  </a:cubicBezTo>
                  <a:cubicBezTo>
                    <a:pt x="1371" y="504"/>
                    <a:pt x="1386" y="518"/>
                    <a:pt x="1392" y="536"/>
                  </a:cubicBezTo>
                  <a:cubicBezTo>
                    <a:pt x="1395" y="546"/>
                    <a:pt x="1414" y="603"/>
                    <a:pt x="1416" y="608"/>
                  </a:cubicBezTo>
                  <a:cubicBezTo>
                    <a:pt x="1421" y="624"/>
                    <a:pt x="1432" y="656"/>
                    <a:pt x="1432" y="656"/>
                  </a:cubicBezTo>
                  <a:cubicBezTo>
                    <a:pt x="1443" y="744"/>
                    <a:pt x="1447" y="743"/>
                    <a:pt x="1432" y="856"/>
                  </a:cubicBezTo>
                  <a:cubicBezTo>
                    <a:pt x="1430" y="873"/>
                    <a:pt x="1432" y="899"/>
                    <a:pt x="1416" y="904"/>
                  </a:cubicBezTo>
                  <a:cubicBezTo>
                    <a:pt x="1400" y="909"/>
                    <a:pt x="1368" y="920"/>
                    <a:pt x="1368" y="920"/>
                  </a:cubicBezTo>
                  <a:cubicBezTo>
                    <a:pt x="1363" y="928"/>
                    <a:pt x="1359" y="938"/>
                    <a:pt x="1352" y="944"/>
                  </a:cubicBezTo>
                  <a:cubicBezTo>
                    <a:pt x="1338" y="957"/>
                    <a:pt x="1304" y="976"/>
                    <a:pt x="1304" y="976"/>
                  </a:cubicBezTo>
                  <a:cubicBezTo>
                    <a:pt x="1279" y="1014"/>
                    <a:pt x="1251" y="1005"/>
                    <a:pt x="1216" y="1040"/>
                  </a:cubicBezTo>
                  <a:cubicBezTo>
                    <a:pt x="1186" y="1070"/>
                    <a:pt x="1203" y="1060"/>
                    <a:pt x="1168" y="1072"/>
                  </a:cubicBezTo>
                  <a:cubicBezTo>
                    <a:pt x="1149" y="1101"/>
                    <a:pt x="1131" y="1099"/>
                    <a:pt x="1112" y="1128"/>
                  </a:cubicBezTo>
                  <a:cubicBezTo>
                    <a:pt x="850" y="1124"/>
                    <a:pt x="672" y="1125"/>
                    <a:pt x="440" y="1096"/>
                  </a:cubicBezTo>
                  <a:cubicBezTo>
                    <a:pt x="413" y="1087"/>
                    <a:pt x="387" y="1081"/>
                    <a:pt x="360" y="1072"/>
                  </a:cubicBezTo>
                  <a:cubicBezTo>
                    <a:pt x="338" y="1038"/>
                    <a:pt x="322" y="1009"/>
                    <a:pt x="304" y="976"/>
                  </a:cubicBezTo>
                  <a:cubicBezTo>
                    <a:pt x="286" y="943"/>
                    <a:pt x="257" y="914"/>
                    <a:pt x="240" y="880"/>
                  </a:cubicBezTo>
                  <a:cubicBezTo>
                    <a:pt x="227" y="855"/>
                    <a:pt x="215" y="823"/>
                    <a:pt x="200" y="800"/>
                  </a:cubicBezTo>
                  <a:cubicBezTo>
                    <a:pt x="178" y="764"/>
                    <a:pt x="147" y="735"/>
                    <a:pt x="120" y="704"/>
                  </a:cubicBezTo>
                  <a:cubicBezTo>
                    <a:pt x="94" y="675"/>
                    <a:pt x="89" y="646"/>
                    <a:pt x="56" y="624"/>
                  </a:cubicBezTo>
                  <a:cubicBezTo>
                    <a:pt x="45" y="580"/>
                    <a:pt x="27" y="583"/>
                    <a:pt x="16" y="544"/>
                  </a:cubicBezTo>
                  <a:cubicBezTo>
                    <a:pt x="13" y="533"/>
                    <a:pt x="11" y="523"/>
                    <a:pt x="8" y="512"/>
                  </a:cubicBezTo>
                  <a:cubicBezTo>
                    <a:pt x="6" y="504"/>
                    <a:pt x="0" y="488"/>
                    <a:pt x="0" y="488"/>
                  </a:cubicBezTo>
                  <a:close/>
                </a:path>
              </a:pathLst>
            </a:custGeom>
            <a:solidFill>
              <a:srgbClr val="DDDDDD"/>
            </a:solidFill>
            <a:ln w="12700" cap="flat" cmpd="sng">
              <a:noFill/>
              <a:prstDash val="solid"/>
              <a:round/>
              <a:headEnd/>
              <a:tailEnd/>
            </a:ln>
            <a:effectLst/>
          </p:spPr>
          <p:txBody>
            <a:bodyPr/>
            <a:lstStyle/>
            <a:p>
              <a:endParaRPr lang="zh-CN" altLang="en-US"/>
            </a:p>
          </p:txBody>
        </p:sp>
      </p:grpSp>
      <p:sp>
        <p:nvSpPr>
          <p:cNvPr id="970999" name="Text Box 247"/>
          <p:cNvSpPr txBox="1">
            <a:spLocks noChangeArrowheads="1"/>
          </p:cNvSpPr>
          <p:nvPr/>
        </p:nvSpPr>
        <p:spPr bwMode="auto">
          <a:xfrm>
            <a:off x="8975725" y="3571875"/>
            <a:ext cx="465138" cy="336550"/>
          </a:xfrm>
          <a:prstGeom prst="rect">
            <a:avLst/>
          </a:prstGeom>
          <a:noFill/>
          <a:ln w="9525">
            <a:noFill/>
            <a:miter lim="800000"/>
            <a:headEnd/>
            <a:tailEnd/>
          </a:ln>
          <a:effectLst/>
        </p:spPr>
        <p:txBody>
          <a:bodyPr wrap="none">
            <a:spAutoFit/>
          </a:bodyPr>
          <a:lstStyle/>
          <a:p>
            <a:r>
              <a:rPr lang="en-US" altLang="zh-CN" sz="1600">
                <a:solidFill>
                  <a:schemeClr val="folHlink"/>
                </a:solidFill>
                <a:latin typeface="Arial" charset="0"/>
              </a:rPr>
              <a:t> R</a:t>
            </a:r>
            <a:r>
              <a:rPr lang="en-US" altLang="zh-CN" sz="1600" baseline="-25000">
                <a:solidFill>
                  <a:schemeClr val="folHlink"/>
                </a:solidFill>
                <a:latin typeface="Arial" charset="0"/>
              </a:rPr>
              <a:t>4</a:t>
            </a:r>
          </a:p>
        </p:txBody>
      </p:sp>
      <p:sp>
        <p:nvSpPr>
          <p:cNvPr id="971000" name="AutoShape 248"/>
          <p:cNvSpPr>
            <a:spLocks noChangeArrowheads="1"/>
          </p:cNvSpPr>
          <p:nvPr/>
        </p:nvSpPr>
        <p:spPr bwMode="auto">
          <a:xfrm>
            <a:off x="5233989" y="2174875"/>
            <a:ext cx="1366837" cy="317500"/>
          </a:xfrm>
          <a:prstGeom prst="rightArrow">
            <a:avLst>
              <a:gd name="adj1" fmla="val 59778"/>
              <a:gd name="adj2" fmla="val 116374"/>
            </a:avLst>
          </a:prstGeom>
          <a:solidFill>
            <a:srgbClr val="FFFF99"/>
          </a:solidFill>
          <a:ln w="9525">
            <a:solidFill>
              <a:schemeClr val="tx1"/>
            </a:solidFill>
            <a:miter lim="800000"/>
            <a:headEnd/>
            <a:tailEnd/>
          </a:ln>
          <a:effectLst/>
        </p:spPr>
        <p:txBody>
          <a:bodyPr wrap="none" anchor="ctr"/>
          <a:lstStyle/>
          <a:p>
            <a:pPr algn="ctr"/>
            <a:r>
              <a:rPr lang="zh-CN" altLang="en-US" sz="1600">
                <a:solidFill>
                  <a:schemeClr val="folHlink"/>
                </a:solidFill>
                <a:latin typeface="Arial" charset="0"/>
              </a:rPr>
              <a:t>间接交付</a:t>
            </a:r>
          </a:p>
        </p:txBody>
      </p:sp>
      <p:sp>
        <p:nvSpPr>
          <p:cNvPr id="971001" name="AutoShape 249"/>
          <p:cNvSpPr>
            <a:spLocks noChangeArrowheads="1"/>
          </p:cNvSpPr>
          <p:nvPr/>
        </p:nvSpPr>
        <p:spPr bwMode="auto">
          <a:xfrm>
            <a:off x="7535864" y="2178050"/>
            <a:ext cx="1584325" cy="387350"/>
          </a:xfrm>
          <a:prstGeom prst="rightArrow">
            <a:avLst>
              <a:gd name="adj1" fmla="val 59778"/>
              <a:gd name="adj2" fmla="val 110567"/>
            </a:avLst>
          </a:prstGeom>
          <a:solidFill>
            <a:srgbClr val="FFFF99"/>
          </a:solidFill>
          <a:ln w="9525">
            <a:solidFill>
              <a:schemeClr val="tx1"/>
            </a:solidFill>
            <a:miter lim="800000"/>
            <a:headEnd/>
            <a:tailEnd/>
          </a:ln>
          <a:effectLst/>
        </p:spPr>
        <p:txBody>
          <a:bodyPr wrap="none" anchor="ctr"/>
          <a:lstStyle/>
          <a:p>
            <a:pPr algn="ctr"/>
            <a:r>
              <a:rPr lang="zh-CN" altLang="en-US" sz="1600">
                <a:solidFill>
                  <a:schemeClr val="folHlink"/>
                </a:solidFill>
                <a:latin typeface="Arial" charset="0"/>
              </a:rPr>
              <a:t>间接交付</a:t>
            </a:r>
          </a:p>
        </p:txBody>
      </p:sp>
      <p:sp>
        <p:nvSpPr>
          <p:cNvPr id="971002" name="AutoShape 250"/>
          <p:cNvSpPr>
            <a:spLocks noChangeArrowheads="1"/>
          </p:cNvSpPr>
          <p:nvPr/>
        </p:nvSpPr>
        <p:spPr bwMode="auto">
          <a:xfrm>
            <a:off x="2782889" y="1916113"/>
            <a:ext cx="1227137" cy="360362"/>
          </a:xfrm>
          <a:prstGeom prst="rightArrow">
            <a:avLst>
              <a:gd name="adj1" fmla="val 59778"/>
              <a:gd name="adj2" fmla="val 92053"/>
            </a:avLst>
          </a:prstGeom>
          <a:solidFill>
            <a:srgbClr val="FFFF99"/>
          </a:solidFill>
          <a:ln w="9525">
            <a:solidFill>
              <a:schemeClr val="tx1"/>
            </a:solidFill>
            <a:miter lim="800000"/>
            <a:headEnd/>
            <a:tailEnd/>
          </a:ln>
          <a:effectLst/>
        </p:spPr>
        <p:txBody>
          <a:bodyPr wrap="none" anchor="ctr"/>
          <a:lstStyle/>
          <a:p>
            <a:pPr algn="ctr"/>
            <a:r>
              <a:rPr lang="zh-CN" altLang="en-US" sz="1600">
                <a:solidFill>
                  <a:schemeClr val="folHlink"/>
                </a:solidFill>
                <a:latin typeface="Arial" charset="0"/>
              </a:rPr>
              <a:t>间接交付</a:t>
            </a:r>
          </a:p>
        </p:txBody>
      </p:sp>
      <p:sp>
        <p:nvSpPr>
          <p:cNvPr id="971003" name="AutoShape 251"/>
          <p:cNvSpPr>
            <a:spLocks noChangeArrowheads="1"/>
          </p:cNvSpPr>
          <p:nvPr/>
        </p:nvSpPr>
        <p:spPr bwMode="auto">
          <a:xfrm rot="6744589" flipV="1">
            <a:off x="9119395" y="2709070"/>
            <a:ext cx="1368425" cy="360363"/>
          </a:xfrm>
          <a:prstGeom prst="rightArrow">
            <a:avLst>
              <a:gd name="adj1" fmla="val 59778"/>
              <a:gd name="adj2" fmla="val 102652"/>
            </a:avLst>
          </a:prstGeom>
          <a:solidFill>
            <a:srgbClr val="FFFF99"/>
          </a:solidFill>
          <a:ln w="9525">
            <a:solidFill>
              <a:schemeClr val="tx1"/>
            </a:solidFill>
            <a:miter lim="800000"/>
            <a:headEnd/>
            <a:tailEnd/>
          </a:ln>
          <a:effectLst/>
        </p:spPr>
        <p:txBody>
          <a:bodyPr wrap="none" anchor="ctr"/>
          <a:lstStyle/>
          <a:p>
            <a:pPr algn="ctr"/>
            <a:r>
              <a:rPr lang="zh-CN" altLang="en-US" sz="1600">
                <a:solidFill>
                  <a:schemeClr val="folHlink"/>
                </a:solidFill>
                <a:latin typeface="Arial" charset="0"/>
              </a:rPr>
              <a:t>间接交付</a:t>
            </a:r>
          </a:p>
        </p:txBody>
      </p:sp>
      <p:sp>
        <p:nvSpPr>
          <p:cNvPr id="971004" name="AutoShape 252"/>
          <p:cNvSpPr>
            <a:spLocks noChangeArrowheads="1"/>
          </p:cNvSpPr>
          <p:nvPr/>
        </p:nvSpPr>
        <p:spPr bwMode="auto">
          <a:xfrm flipH="1">
            <a:off x="6816726" y="3789364"/>
            <a:ext cx="2016125" cy="358775"/>
          </a:xfrm>
          <a:prstGeom prst="rightArrow">
            <a:avLst>
              <a:gd name="adj1" fmla="val 59778"/>
              <a:gd name="adj2" fmla="val 151908"/>
            </a:avLst>
          </a:prstGeom>
          <a:solidFill>
            <a:srgbClr val="FFFF99"/>
          </a:solidFill>
          <a:ln w="9525">
            <a:solidFill>
              <a:schemeClr val="tx1"/>
            </a:solidFill>
            <a:miter lim="800000"/>
            <a:headEnd/>
            <a:tailEnd/>
          </a:ln>
          <a:effectLst/>
        </p:spPr>
        <p:txBody>
          <a:bodyPr wrap="none" anchor="ctr"/>
          <a:lstStyle/>
          <a:p>
            <a:pPr algn="ctr"/>
            <a:r>
              <a:rPr lang="zh-CN" altLang="en-US" sz="1600">
                <a:solidFill>
                  <a:schemeClr val="folHlink"/>
                </a:solidFill>
                <a:latin typeface="Arial" charset="0"/>
              </a:rPr>
              <a:t>间接交付</a:t>
            </a:r>
          </a:p>
        </p:txBody>
      </p:sp>
      <p:sp>
        <p:nvSpPr>
          <p:cNvPr id="971005" name="AutoShape 253"/>
          <p:cNvSpPr>
            <a:spLocks noChangeArrowheads="1"/>
          </p:cNvSpPr>
          <p:nvPr/>
        </p:nvSpPr>
        <p:spPr bwMode="auto">
          <a:xfrm rot="20314671" flipH="1">
            <a:off x="4224338" y="4292601"/>
            <a:ext cx="1511300" cy="358775"/>
          </a:xfrm>
          <a:prstGeom prst="rightArrow">
            <a:avLst>
              <a:gd name="adj1" fmla="val 59778"/>
              <a:gd name="adj2" fmla="val 113871"/>
            </a:avLst>
          </a:prstGeom>
          <a:solidFill>
            <a:srgbClr val="FFCCCC"/>
          </a:solidFill>
          <a:ln w="38100" cmpd="dbl">
            <a:solidFill>
              <a:schemeClr val="tx1"/>
            </a:solidFill>
            <a:miter lim="800000"/>
            <a:headEnd/>
            <a:tailEnd/>
          </a:ln>
          <a:effectLst/>
        </p:spPr>
        <p:txBody>
          <a:bodyPr wrap="none" anchor="ctr"/>
          <a:lstStyle/>
          <a:p>
            <a:pPr algn="ctr"/>
            <a:r>
              <a:rPr lang="zh-CN" altLang="en-US" sz="1600">
                <a:solidFill>
                  <a:schemeClr val="folHlink"/>
                </a:solidFill>
                <a:latin typeface="Arial" charset="0"/>
              </a:rPr>
              <a:t>直接交付</a:t>
            </a:r>
          </a:p>
        </p:txBody>
      </p:sp>
      <p:grpSp>
        <p:nvGrpSpPr>
          <p:cNvPr id="971006" name="Group 254"/>
          <p:cNvGrpSpPr>
            <a:grpSpLocks/>
          </p:cNvGrpSpPr>
          <p:nvPr/>
        </p:nvGrpSpPr>
        <p:grpSpPr bwMode="auto">
          <a:xfrm>
            <a:off x="4256088" y="890588"/>
            <a:ext cx="760412" cy="825500"/>
            <a:chOff x="1721" y="561"/>
            <a:chExt cx="479" cy="520"/>
          </a:xfrm>
        </p:grpSpPr>
        <p:sp>
          <p:nvSpPr>
            <p:cNvPr id="971007" name="Rectangle 255"/>
            <p:cNvSpPr>
              <a:spLocks noChangeArrowheads="1"/>
            </p:cNvSpPr>
            <p:nvPr/>
          </p:nvSpPr>
          <p:spPr bwMode="auto">
            <a:xfrm>
              <a:off x="1728" y="586"/>
              <a:ext cx="467" cy="174"/>
            </a:xfrm>
            <a:prstGeom prst="rect">
              <a:avLst/>
            </a:prstGeom>
            <a:solidFill>
              <a:srgbClr val="C0C0C0"/>
            </a:solidFill>
            <a:ln w="9525">
              <a:noFill/>
              <a:miter lim="800000"/>
              <a:headEnd/>
              <a:tailEnd/>
            </a:ln>
            <a:effectLst/>
          </p:spPr>
          <p:txBody>
            <a:bodyPr wrap="none" anchor="ctr"/>
            <a:lstStyle/>
            <a:p>
              <a:endParaRPr lang="zh-CN" altLang="en-US"/>
            </a:p>
          </p:txBody>
        </p:sp>
        <p:sp>
          <p:nvSpPr>
            <p:cNvPr id="971008" name="Rectangle 256"/>
            <p:cNvSpPr>
              <a:spLocks noChangeArrowheads="1"/>
            </p:cNvSpPr>
            <p:nvPr/>
          </p:nvSpPr>
          <p:spPr bwMode="auto">
            <a:xfrm>
              <a:off x="1721" y="585"/>
              <a:ext cx="479" cy="469"/>
            </a:xfrm>
            <a:prstGeom prst="rect">
              <a:avLst/>
            </a:prstGeom>
            <a:noFill/>
            <a:ln w="9525">
              <a:solidFill>
                <a:schemeClr val="tx1"/>
              </a:solidFill>
              <a:miter lim="800000"/>
              <a:headEnd/>
              <a:tailEnd/>
            </a:ln>
            <a:effectLst/>
          </p:spPr>
          <p:txBody>
            <a:bodyPr wrap="none" anchor="ctr"/>
            <a:lstStyle/>
            <a:p>
              <a:endParaRPr lang="zh-CN" altLang="en-US"/>
            </a:p>
          </p:txBody>
        </p:sp>
        <p:sp>
          <p:nvSpPr>
            <p:cNvPr id="971009" name="Line 257"/>
            <p:cNvSpPr>
              <a:spLocks noChangeShapeType="1"/>
            </p:cNvSpPr>
            <p:nvPr/>
          </p:nvSpPr>
          <p:spPr bwMode="auto">
            <a:xfrm>
              <a:off x="1721" y="754"/>
              <a:ext cx="479" cy="0"/>
            </a:xfrm>
            <a:prstGeom prst="line">
              <a:avLst/>
            </a:prstGeom>
            <a:noFill/>
            <a:ln w="9525">
              <a:solidFill>
                <a:schemeClr val="tx1"/>
              </a:solidFill>
              <a:round/>
              <a:headEnd/>
              <a:tailEnd/>
            </a:ln>
            <a:effectLst/>
          </p:spPr>
          <p:txBody>
            <a:bodyPr/>
            <a:lstStyle/>
            <a:p>
              <a:endParaRPr lang="zh-CN" altLang="en-US"/>
            </a:p>
          </p:txBody>
        </p:sp>
        <p:sp>
          <p:nvSpPr>
            <p:cNvPr id="971010" name="Line 258"/>
            <p:cNvSpPr>
              <a:spLocks noChangeShapeType="1"/>
            </p:cNvSpPr>
            <p:nvPr/>
          </p:nvSpPr>
          <p:spPr bwMode="auto">
            <a:xfrm>
              <a:off x="1721" y="906"/>
              <a:ext cx="479" cy="0"/>
            </a:xfrm>
            <a:prstGeom prst="line">
              <a:avLst/>
            </a:prstGeom>
            <a:noFill/>
            <a:ln w="9525">
              <a:solidFill>
                <a:schemeClr val="tx1"/>
              </a:solidFill>
              <a:round/>
              <a:headEnd/>
              <a:tailEnd/>
            </a:ln>
            <a:effectLst/>
          </p:spPr>
          <p:txBody>
            <a:bodyPr/>
            <a:lstStyle/>
            <a:p>
              <a:endParaRPr lang="zh-CN" altLang="en-US"/>
            </a:p>
          </p:txBody>
        </p:sp>
        <p:sp>
          <p:nvSpPr>
            <p:cNvPr id="971011" name="Line 259"/>
            <p:cNvSpPr>
              <a:spLocks noChangeShapeType="1"/>
            </p:cNvSpPr>
            <p:nvPr/>
          </p:nvSpPr>
          <p:spPr bwMode="auto">
            <a:xfrm>
              <a:off x="1961" y="748"/>
              <a:ext cx="1" cy="302"/>
            </a:xfrm>
            <a:prstGeom prst="line">
              <a:avLst/>
            </a:prstGeom>
            <a:noFill/>
            <a:ln w="9525">
              <a:solidFill>
                <a:schemeClr val="tx1"/>
              </a:solidFill>
              <a:round/>
              <a:headEnd/>
              <a:tailEnd/>
            </a:ln>
            <a:effectLst/>
          </p:spPr>
          <p:txBody>
            <a:bodyPr/>
            <a:lstStyle/>
            <a:p>
              <a:endParaRPr lang="zh-CN" altLang="en-US"/>
            </a:p>
          </p:txBody>
        </p:sp>
        <p:sp>
          <p:nvSpPr>
            <p:cNvPr id="971012" name="Text Box 260"/>
            <p:cNvSpPr txBox="1">
              <a:spLocks noChangeArrowheads="1"/>
            </p:cNvSpPr>
            <p:nvPr/>
          </p:nvSpPr>
          <p:spPr bwMode="auto">
            <a:xfrm>
              <a:off x="1737" y="561"/>
              <a:ext cx="438" cy="520"/>
            </a:xfrm>
            <a:prstGeom prst="rect">
              <a:avLst/>
            </a:prstGeom>
            <a:noFill/>
            <a:ln w="9525">
              <a:noFill/>
              <a:miter lim="800000"/>
              <a:headEnd/>
              <a:tailEnd/>
            </a:ln>
            <a:effectLst/>
          </p:spPr>
          <p:txBody>
            <a:bodyPr wrap="none">
              <a:spAutoFit/>
            </a:bodyPr>
            <a:lstStyle/>
            <a:p>
              <a:pPr algn="ctr"/>
              <a:r>
                <a:rPr lang="en-US" altLang="zh-CN" sz="1600">
                  <a:solidFill>
                    <a:schemeClr val="folHlink"/>
                  </a:solidFill>
                  <a:latin typeface="Arial" charset="0"/>
                </a:rPr>
                <a:t>3</a:t>
              </a:r>
            </a:p>
            <a:p>
              <a:pPr algn="ctr"/>
              <a:r>
                <a:rPr lang="en-US" altLang="zh-CN" sz="1600">
                  <a:solidFill>
                    <a:schemeClr val="folHlink"/>
                  </a:solidFill>
                  <a:latin typeface="Arial" charset="0"/>
                </a:rPr>
                <a:t>2     2</a:t>
              </a:r>
            </a:p>
            <a:p>
              <a:pPr algn="ctr"/>
              <a:r>
                <a:rPr lang="en-US" altLang="zh-CN" sz="1600">
                  <a:solidFill>
                    <a:schemeClr val="folHlink"/>
                  </a:solidFill>
                  <a:latin typeface="Arial" charset="0"/>
                </a:rPr>
                <a:t>1     1</a:t>
              </a:r>
            </a:p>
          </p:txBody>
        </p:sp>
      </p:grpSp>
      <p:grpSp>
        <p:nvGrpSpPr>
          <p:cNvPr id="971013" name="Group 261"/>
          <p:cNvGrpSpPr>
            <a:grpSpLocks/>
          </p:cNvGrpSpPr>
          <p:nvPr/>
        </p:nvGrpSpPr>
        <p:grpSpPr bwMode="auto">
          <a:xfrm>
            <a:off x="6775451" y="890588"/>
            <a:ext cx="760413" cy="825500"/>
            <a:chOff x="1721" y="561"/>
            <a:chExt cx="479" cy="520"/>
          </a:xfrm>
        </p:grpSpPr>
        <p:sp>
          <p:nvSpPr>
            <p:cNvPr id="971014" name="Rectangle 262"/>
            <p:cNvSpPr>
              <a:spLocks noChangeArrowheads="1"/>
            </p:cNvSpPr>
            <p:nvPr/>
          </p:nvSpPr>
          <p:spPr bwMode="auto">
            <a:xfrm>
              <a:off x="1728" y="586"/>
              <a:ext cx="467" cy="174"/>
            </a:xfrm>
            <a:prstGeom prst="rect">
              <a:avLst/>
            </a:prstGeom>
            <a:solidFill>
              <a:srgbClr val="C0C0C0"/>
            </a:solidFill>
            <a:ln w="9525">
              <a:noFill/>
              <a:miter lim="800000"/>
              <a:headEnd/>
              <a:tailEnd/>
            </a:ln>
            <a:effectLst/>
          </p:spPr>
          <p:txBody>
            <a:bodyPr wrap="none" anchor="ctr"/>
            <a:lstStyle/>
            <a:p>
              <a:endParaRPr lang="zh-CN" altLang="en-US"/>
            </a:p>
          </p:txBody>
        </p:sp>
        <p:sp>
          <p:nvSpPr>
            <p:cNvPr id="971015" name="Rectangle 263"/>
            <p:cNvSpPr>
              <a:spLocks noChangeArrowheads="1"/>
            </p:cNvSpPr>
            <p:nvPr/>
          </p:nvSpPr>
          <p:spPr bwMode="auto">
            <a:xfrm>
              <a:off x="1721" y="585"/>
              <a:ext cx="479" cy="469"/>
            </a:xfrm>
            <a:prstGeom prst="rect">
              <a:avLst/>
            </a:prstGeom>
            <a:noFill/>
            <a:ln w="9525">
              <a:solidFill>
                <a:schemeClr val="tx1"/>
              </a:solidFill>
              <a:miter lim="800000"/>
              <a:headEnd/>
              <a:tailEnd/>
            </a:ln>
            <a:effectLst/>
          </p:spPr>
          <p:txBody>
            <a:bodyPr wrap="none" anchor="ctr"/>
            <a:lstStyle/>
            <a:p>
              <a:endParaRPr lang="zh-CN" altLang="en-US"/>
            </a:p>
          </p:txBody>
        </p:sp>
        <p:sp>
          <p:nvSpPr>
            <p:cNvPr id="971016" name="Line 264"/>
            <p:cNvSpPr>
              <a:spLocks noChangeShapeType="1"/>
            </p:cNvSpPr>
            <p:nvPr/>
          </p:nvSpPr>
          <p:spPr bwMode="auto">
            <a:xfrm>
              <a:off x="1721" y="754"/>
              <a:ext cx="479" cy="0"/>
            </a:xfrm>
            <a:prstGeom prst="line">
              <a:avLst/>
            </a:prstGeom>
            <a:noFill/>
            <a:ln w="9525">
              <a:solidFill>
                <a:schemeClr val="tx1"/>
              </a:solidFill>
              <a:round/>
              <a:headEnd/>
              <a:tailEnd/>
            </a:ln>
            <a:effectLst/>
          </p:spPr>
          <p:txBody>
            <a:bodyPr/>
            <a:lstStyle/>
            <a:p>
              <a:endParaRPr lang="zh-CN" altLang="en-US"/>
            </a:p>
          </p:txBody>
        </p:sp>
        <p:sp>
          <p:nvSpPr>
            <p:cNvPr id="971017" name="Line 265"/>
            <p:cNvSpPr>
              <a:spLocks noChangeShapeType="1"/>
            </p:cNvSpPr>
            <p:nvPr/>
          </p:nvSpPr>
          <p:spPr bwMode="auto">
            <a:xfrm>
              <a:off x="1721" y="906"/>
              <a:ext cx="479" cy="0"/>
            </a:xfrm>
            <a:prstGeom prst="line">
              <a:avLst/>
            </a:prstGeom>
            <a:noFill/>
            <a:ln w="9525">
              <a:solidFill>
                <a:schemeClr val="tx1"/>
              </a:solidFill>
              <a:round/>
              <a:headEnd/>
              <a:tailEnd/>
            </a:ln>
            <a:effectLst/>
          </p:spPr>
          <p:txBody>
            <a:bodyPr/>
            <a:lstStyle/>
            <a:p>
              <a:endParaRPr lang="zh-CN" altLang="en-US"/>
            </a:p>
          </p:txBody>
        </p:sp>
        <p:sp>
          <p:nvSpPr>
            <p:cNvPr id="971018" name="Line 266"/>
            <p:cNvSpPr>
              <a:spLocks noChangeShapeType="1"/>
            </p:cNvSpPr>
            <p:nvPr/>
          </p:nvSpPr>
          <p:spPr bwMode="auto">
            <a:xfrm>
              <a:off x="1961" y="748"/>
              <a:ext cx="1" cy="302"/>
            </a:xfrm>
            <a:prstGeom prst="line">
              <a:avLst/>
            </a:prstGeom>
            <a:noFill/>
            <a:ln w="9525">
              <a:solidFill>
                <a:schemeClr val="tx1"/>
              </a:solidFill>
              <a:round/>
              <a:headEnd/>
              <a:tailEnd/>
            </a:ln>
            <a:effectLst/>
          </p:spPr>
          <p:txBody>
            <a:bodyPr/>
            <a:lstStyle/>
            <a:p>
              <a:endParaRPr lang="zh-CN" altLang="en-US"/>
            </a:p>
          </p:txBody>
        </p:sp>
        <p:sp>
          <p:nvSpPr>
            <p:cNvPr id="971019" name="Text Box 267"/>
            <p:cNvSpPr txBox="1">
              <a:spLocks noChangeArrowheads="1"/>
            </p:cNvSpPr>
            <p:nvPr/>
          </p:nvSpPr>
          <p:spPr bwMode="auto">
            <a:xfrm>
              <a:off x="1737" y="561"/>
              <a:ext cx="438" cy="520"/>
            </a:xfrm>
            <a:prstGeom prst="rect">
              <a:avLst/>
            </a:prstGeom>
            <a:noFill/>
            <a:ln w="9525">
              <a:noFill/>
              <a:miter lim="800000"/>
              <a:headEnd/>
              <a:tailEnd/>
            </a:ln>
            <a:effectLst/>
          </p:spPr>
          <p:txBody>
            <a:bodyPr wrap="none">
              <a:spAutoFit/>
            </a:bodyPr>
            <a:lstStyle/>
            <a:p>
              <a:pPr algn="ctr"/>
              <a:r>
                <a:rPr lang="en-US" altLang="zh-CN" sz="1600">
                  <a:solidFill>
                    <a:schemeClr val="folHlink"/>
                  </a:solidFill>
                  <a:latin typeface="Arial" charset="0"/>
                </a:rPr>
                <a:t>3</a:t>
              </a:r>
            </a:p>
            <a:p>
              <a:pPr algn="ctr"/>
              <a:r>
                <a:rPr lang="en-US" altLang="zh-CN" sz="1600">
                  <a:solidFill>
                    <a:schemeClr val="folHlink"/>
                  </a:solidFill>
                  <a:latin typeface="Arial" charset="0"/>
                </a:rPr>
                <a:t>2     2</a:t>
              </a:r>
            </a:p>
            <a:p>
              <a:pPr algn="ctr"/>
              <a:r>
                <a:rPr lang="en-US" altLang="zh-CN" sz="1600">
                  <a:solidFill>
                    <a:schemeClr val="folHlink"/>
                  </a:solidFill>
                  <a:latin typeface="Arial" charset="0"/>
                </a:rPr>
                <a:t>1     1</a:t>
              </a:r>
            </a:p>
          </p:txBody>
        </p:sp>
      </p:grpSp>
      <p:grpSp>
        <p:nvGrpSpPr>
          <p:cNvPr id="971020" name="Group 268"/>
          <p:cNvGrpSpPr>
            <a:grpSpLocks/>
          </p:cNvGrpSpPr>
          <p:nvPr/>
        </p:nvGrpSpPr>
        <p:grpSpPr bwMode="auto">
          <a:xfrm>
            <a:off x="9336088" y="890588"/>
            <a:ext cx="760412" cy="825500"/>
            <a:chOff x="1721" y="561"/>
            <a:chExt cx="479" cy="520"/>
          </a:xfrm>
        </p:grpSpPr>
        <p:sp>
          <p:nvSpPr>
            <p:cNvPr id="971021" name="Rectangle 269"/>
            <p:cNvSpPr>
              <a:spLocks noChangeArrowheads="1"/>
            </p:cNvSpPr>
            <p:nvPr/>
          </p:nvSpPr>
          <p:spPr bwMode="auto">
            <a:xfrm>
              <a:off x="1728" y="586"/>
              <a:ext cx="467" cy="174"/>
            </a:xfrm>
            <a:prstGeom prst="rect">
              <a:avLst/>
            </a:prstGeom>
            <a:solidFill>
              <a:srgbClr val="C0C0C0"/>
            </a:solidFill>
            <a:ln w="9525">
              <a:noFill/>
              <a:miter lim="800000"/>
              <a:headEnd/>
              <a:tailEnd/>
            </a:ln>
            <a:effectLst/>
          </p:spPr>
          <p:txBody>
            <a:bodyPr wrap="none" anchor="ctr"/>
            <a:lstStyle/>
            <a:p>
              <a:endParaRPr lang="zh-CN" altLang="en-US"/>
            </a:p>
          </p:txBody>
        </p:sp>
        <p:sp>
          <p:nvSpPr>
            <p:cNvPr id="971022" name="Rectangle 270"/>
            <p:cNvSpPr>
              <a:spLocks noChangeArrowheads="1"/>
            </p:cNvSpPr>
            <p:nvPr/>
          </p:nvSpPr>
          <p:spPr bwMode="auto">
            <a:xfrm>
              <a:off x="1721" y="585"/>
              <a:ext cx="479" cy="469"/>
            </a:xfrm>
            <a:prstGeom prst="rect">
              <a:avLst/>
            </a:prstGeom>
            <a:noFill/>
            <a:ln w="9525">
              <a:solidFill>
                <a:schemeClr val="tx1"/>
              </a:solidFill>
              <a:miter lim="800000"/>
              <a:headEnd/>
              <a:tailEnd/>
            </a:ln>
            <a:effectLst/>
          </p:spPr>
          <p:txBody>
            <a:bodyPr wrap="none" anchor="ctr"/>
            <a:lstStyle/>
            <a:p>
              <a:endParaRPr lang="zh-CN" altLang="en-US"/>
            </a:p>
          </p:txBody>
        </p:sp>
        <p:sp>
          <p:nvSpPr>
            <p:cNvPr id="971023" name="Line 271"/>
            <p:cNvSpPr>
              <a:spLocks noChangeShapeType="1"/>
            </p:cNvSpPr>
            <p:nvPr/>
          </p:nvSpPr>
          <p:spPr bwMode="auto">
            <a:xfrm>
              <a:off x="1721" y="754"/>
              <a:ext cx="479" cy="0"/>
            </a:xfrm>
            <a:prstGeom prst="line">
              <a:avLst/>
            </a:prstGeom>
            <a:noFill/>
            <a:ln w="9525">
              <a:solidFill>
                <a:schemeClr val="tx1"/>
              </a:solidFill>
              <a:round/>
              <a:headEnd/>
              <a:tailEnd/>
            </a:ln>
            <a:effectLst/>
          </p:spPr>
          <p:txBody>
            <a:bodyPr/>
            <a:lstStyle/>
            <a:p>
              <a:endParaRPr lang="zh-CN" altLang="en-US"/>
            </a:p>
          </p:txBody>
        </p:sp>
        <p:sp>
          <p:nvSpPr>
            <p:cNvPr id="971024" name="Line 272"/>
            <p:cNvSpPr>
              <a:spLocks noChangeShapeType="1"/>
            </p:cNvSpPr>
            <p:nvPr/>
          </p:nvSpPr>
          <p:spPr bwMode="auto">
            <a:xfrm>
              <a:off x="1721" y="906"/>
              <a:ext cx="479" cy="0"/>
            </a:xfrm>
            <a:prstGeom prst="line">
              <a:avLst/>
            </a:prstGeom>
            <a:noFill/>
            <a:ln w="9525">
              <a:solidFill>
                <a:schemeClr val="tx1"/>
              </a:solidFill>
              <a:round/>
              <a:headEnd/>
              <a:tailEnd/>
            </a:ln>
            <a:effectLst/>
          </p:spPr>
          <p:txBody>
            <a:bodyPr/>
            <a:lstStyle/>
            <a:p>
              <a:endParaRPr lang="zh-CN" altLang="en-US"/>
            </a:p>
          </p:txBody>
        </p:sp>
        <p:sp>
          <p:nvSpPr>
            <p:cNvPr id="971025" name="Line 273"/>
            <p:cNvSpPr>
              <a:spLocks noChangeShapeType="1"/>
            </p:cNvSpPr>
            <p:nvPr/>
          </p:nvSpPr>
          <p:spPr bwMode="auto">
            <a:xfrm>
              <a:off x="1961" y="748"/>
              <a:ext cx="1" cy="302"/>
            </a:xfrm>
            <a:prstGeom prst="line">
              <a:avLst/>
            </a:prstGeom>
            <a:noFill/>
            <a:ln w="9525">
              <a:solidFill>
                <a:schemeClr val="tx1"/>
              </a:solidFill>
              <a:round/>
              <a:headEnd/>
              <a:tailEnd/>
            </a:ln>
            <a:effectLst/>
          </p:spPr>
          <p:txBody>
            <a:bodyPr/>
            <a:lstStyle/>
            <a:p>
              <a:endParaRPr lang="zh-CN" altLang="en-US"/>
            </a:p>
          </p:txBody>
        </p:sp>
        <p:sp>
          <p:nvSpPr>
            <p:cNvPr id="971026" name="Text Box 274"/>
            <p:cNvSpPr txBox="1">
              <a:spLocks noChangeArrowheads="1"/>
            </p:cNvSpPr>
            <p:nvPr/>
          </p:nvSpPr>
          <p:spPr bwMode="auto">
            <a:xfrm>
              <a:off x="1737" y="561"/>
              <a:ext cx="438" cy="520"/>
            </a:xfrm>
            <a:prstGeom prst="rect">
              <a:avLst/>
            </a:prstGeom>
            <a:noFill/>
            <a:ln w="9525">
              <a:noFill/>
              <a:miter lim="800000"/>
              <a:headEnd/>
              <a:tailEnd/>
            </a:ln>
            <a:effectLst/>
          </p:spPr>
          <p:txBody>
            <a:bodyPr wrap="none">
              <a:spAutoFit/>
            </a:bodyPr>
            <a:lstStyle/>
            <a:p>
              <a:pPr algn="ctr"/>
              <a:r>
                <a:rPr lang="en-US" altLang="zh-CN" sz="1600">
                  <a:solidFill>
                    <a:schemeClr val="folHlink"/>
                  </a:solidFill>
                  <a:latin typeface="Arial" charset="0"/>
                </a:rPr>
                <a:t>3</a:t>
              </a:r>
            </a:p>
            <a:p>
              <a:pPr algn="ctr"/>
              <a:r>
                <a:rPr lang="en-US" altLang="zh-CN" sz="1600">
                  <a:solidFill>
                    <a:schemeClr val="folHlink"/>
                  </a:solidFill>
                  <a:latin typeface="Arial" charset="0"/>
                </a:rPr>
                <a:t>2     2</a:t>
              </a:r>
            </a:p>
            <a:p>
              <a:pPr algn="ctr"/>
              <a:r>
                <a:rPr lang="en-US" altLang="zh-CN" sz="1600">
                  <a:solidFill>
                    <a:schemeClr val="folHlink"/>
                  </a:solidFill>
                  <a:latin typeface="Arial" charset="0"/>
                </a:rPr>
                <a:t>1     1</a:t>
              </a:r>
            </a:p>
          </p:txBody>
        </p:sp>
      </p:grpSp>
      <p:grpSp>
        <p:nvGrpSpPr>
          <p:cNvPr id="971027" name="Group 275"/>
          <p:cNvGrpSpPr>
            <a:grpSpLocks/>
          </p:cNvGrpSpPr>
          <p:nvPr/>
        </p:nvGrpSpPr>
        <p:grpSpPr bwMode="auto">
          <a:xfrm>
            <a:off x="5767388" y="4402138"/>
            <a:ext cx="760412" cy="825500"/>
            <a:chOff x="1721" y="561"/>
            <a:chExt cx="479" cy="520"/>
          </a:xfrm>
        </p:grpSpPr>
        <p:sp>
          <p:nvSpPr>
            <p:cNvPr id="971028" name="Rectangle 276"/>
            <p:cNvSpPr>
              <a:spLocks noChangeArrowheads="1"/>
            </p:cNvSpPr>
            <p:nvPr/>
          </p:nvSpPr>
          <p:spPr bwMode="auto">
            <a:xfrm>
              <a:off x="1728" y="586"/>
              <a:ext cx="467" cy="174"/>
            </a:xfrm>
            <a:prstGeom prst="rect">
              <a:avLst/>
            </a:prstGeom>
            <a:solidFill>
              <a:srgbClr val="C0C0C0"/>
            </a:solidFill>
            <a:ln w="9525">
              <a:noFill/>
              <a:miter lim="800000"/>
              <a:headEnd/>
              <a:tailEnd/>
            </a:ln>
            <a:effectLst/>
          </p:spPr>
          <p:txBody>
            <a:bodyPr wrap="none" anchor="ctr"/>
            <a:lstStyle/>
            <a:p>
              <a:endParaRPr lang="zh-CN" altLang="en-US"/>
            </a:p>
          </p:txBody>
        </p:sp>
        <p:sp>
          <p:nvSpPr>
            <p:cNvPr id="971029" name="Rectangle 277"/>
            <p:cNvSpPr>
              <a:spLocks noChangeArrowheads="1"/>
            </p:cNvSpPr>
            <p:nvPr/>
          </p:nvSpPr>
          <p:spPr bwMode="auto">
            <a:xfrm>
              <a:off x="1721" y="585"/>
              <a:ext cx="479" cy="469"/>
            </a:xfrm>
            <a:prstGeom prst="rect">
              <a:avLst/>
            </a:prstGeom>
            <a:noFill/>
            <a:ln w="9525">
              <a:solidFill>
                <a:schemeClr val="tx1"/>
              </a:solidFill>
              <a:miter lim="800000"/>
              <a:headEnd/>
              <a:tailEnd/>
            </a:ln>
            <a:effectLst/>
          </p:spPr>
          <p:txBody>
            <a:bodyPr wrap="none" anchor="ctr"/>
            <a:lstStyle/>
            <a:p>
              <a:endParaRPr lang="zh-CN" altLang="en-US"/>
            </a:p>
          </p:txBody>
        </p:sp>
        <p:sp>
          <p:nvSpPr>
            <p:cNvPr id="971030" name="Line 278"/>
            <p:cNvSpPr>
              <a:spLocks noChangeShapeType="1"/>
            </p:cNvSpPr>
            <p:nvPr/>
          </p:nvSpPr>
          <p:spPr bwMode="auto">
            <a:xfrm>
              <a:off x="1721" y="754"/>
              <a:ext cx="479" cy="0"/>
            </a:xfrm>
            <a:prstGeom prst="line">
              <a:avLst/>
            </a:prstGeom>
            <a:noFill/>
            <a:ln w="9525">
              <a:solidFill>
                <a:schemeClr val="tx1"/>
              </a:solidFill>
              <a:round/>
              <a:headEnd/>
              <a:tailEnd/>
            </a:ln>
            <a:effectLst/>
          </p:spPr>
          <p:txBody>
            <a:bodyPr/>
            <a:lstStyle/>
            <a:p>
              <a:endParaRPr lang="zh-CN" altLang="en-US"/>
            </a:p>
          </p:txBody>
        </p:sp>
        <p:sp>
          <p:nvSpPr>
            <p:cNvPr id="971031" name="Line 279"/>
            <p:cNvSpPr>
              <a:spLocks noChangeShapeType="1"/>
            </p:cNvSpPr>
            <p:nvPr/>
          </p:nvSpPr>
          <p:spPr bwMode="auto">
            <a:xfrm>
              <a:off x="1721" y="906"/>
              <a:ext cx="479" cy="0"/>
            </a:xfrm>
            <a:prstGeom prst="line">
              <a:avLst/>
            </a:prstGeom>
            <a:noFill/>
            <a:ln w="9525">
              <a:solidFill>
                <a:schemeClr val="tx1"/>
              </a:solidFill>
              <a:round/>
              <a:headEnd/>
              <a:tailEnd/>
            </a:ln>
            <a:effectLst/>
          </p:spPr>
          <p:txBody>
            <a:bodyPr/>
            <a:lstStyle/>
            <a:p>
              <a:endParaRPr lang="zh-CN" altLang="en-US"/>
            </a:p>
          </p:txBody>
        </p:sp>
        <p:sp>
          <p:nvSpPr>
            <p:cNvPr id="971032" name="Line 280"/>
            <p:cNvSpPr>
              <a:spLocks noChangeShapeType="1"/>
            </p:cNvSpPr>
            <p:nvPr/>
          </p:nvSpPr>
          <p:spPr bwMode="auto">
            <a:xfrm>
              <a:off x="1961" y="748"/>
              <a:ext cx="1" cy="302"/>
            </a:xfrm>
            <a:prstGeom prst="line">
              <a:avLst/>
            </a:prstGeom>
            <a:noFill/>
            <a:ln w="9525">
              <a:solidFill>
                <a:schemeClr val="tx1"/>
              </a:solidFill>
              <a:round/>
              <a:headEnd/>
              <a:tailEnd/>
            </a:ln>
            <a:effectLst/>
          </p:spPr>
          <p:txBody>
            <a:bodyPr/>
            <a:lstStyle/>
            <a:p>
              <a:endParaRPr lang="zh-CN" altLang="en-US"/>
            </a:p>
          </p:txBody>
        </p:sp>
        <p:sp>
          <p:nvSpPr>
            <p:cNvPr id="971033" name="Text Box 281"/>
            <p:cNvSpPr txBox="1">
              <a:spLocks noChangeArrowheads="1"/>
            </p:cNvSpPr>
            <p:nvPr/>
          </p:nvSpPr>
          <p:spPr bwMode="auto">
            <a:xfrm>
              <a:off x="1737" y="561"/>
              <a:ext cx="438" cy="520"/>
            </a:xfrm>
            <a:prstGeom prst="rect">
              <a:avLst/>
            </a:prstGeom>
            <a:noFill/>
            <a:ln w="9525">
              <a:noFill/>
              <a:miter lim="800000"/>
              <a:headEnd/>
              <a:tailEnd/>
            </a:ln>
            <a:effectLst/>
          </p:spPr>
          <p:txBody>
            <a:bodyPr wrap="none">
              <a:spAutoFit/>
            </a:bodyPr>
            <a:lstStyle/>
            <a:p>
              <a:pPr algn="ctr"/>
              <a:r>
                <a:rPr lang="en-US" altLang="zh-CN" sz="1600">
                  <a:solidFill>
                    <a:schemeClr val="folHlink"/>
                  </a:solidFill>
                  <a:latin typeface="Arial" charset="0"/>
                </a:rPr>
                <a:t>3</a:t>
              </a:r>
            </a:p>
            <a:p>
              <a:pPr algn="ctr"/>
              <a:r>
                <a:rPr lang="en-US" altLang="zh-CN" sz="1600">
                  <a:solidFill>
                    <a:schemeClr val="folHlink"/>
                  </a:solidFill>
                  <a:latin typeface="Arial" charset="0"/>
                </a:rPr>
                <a:t>2     2</a:t>
              </a:r>
            </a:p>
            <a:p>
              <a:pPr algn="ctr"/>
              <a:r>
                <a:rPr lang="en-US" altLang="zh-CN" sz="1600">
                  <a:solidFill>
                    <a:schemeClr val="folHlink"/>
                  </a:solidFill>
                  <a:latin typeface="Arial" charset="0"/>
                </a:rPr>
                <a:t>1     1</a:t>
              </a:r>
            </a:p>
          </p:txBody>
        </p:sp>
      </p:grpSp>
      <p:grpSp>
        <p:nvGrpSpPr>
          <p:cNvPr id="971034" name="Group 282"/>
          <p:cNvGrpSpPr>
            <a:grpSpLocks/>
          </p:cNvGrpSpPr>
          <p:nvPr/>
        </p:nvGrpSpPr>
        <p:grpSpPr bwMode="auto">
          <a:xfrm>
            <a:off x="9151938" y="4402138"/>
            <a:ext cx="760412" cy="825500"/>
            <a:chOff x="1721" y="561"/>
            <a:chExt cx="479" cy="520"/>
          </a:xfrm>
        </p:grpSpPr>
        <p:sp>
          <p:nvSpPr>
            <p:cNvPr id="971035" name="Rectangle 283"/>
            <p:cNvSpPr>
              <a:spLocks noChangeArrowheads="1"/>
            </p:cNvSpPr>
            <p:nvPr/>
          </p:nvSpPr>
          <p:spPr bwMode="auto">
            <a:xfrm>
              <a:off x="1728" y="586"/>
              <a:ext cx="467" cy="174"/>
            </a:xfrm>
            <a:prstGeom prst="rect">
              <a:avLst/>
            </a:prstGeom>
            <a:solidFill>
              <a:srgbClr val="C0C0C0"/>
            </a:solidFill>
            <a:ln w="9525">
              <a:noFill/>
              <a:miter lim="800000"/>
              <a:headEnd/>
              <a:tailEnd/>
            </a:ln>
            <a:effectLst/>
          </p:spPr>
          <p:txBody>
            <a:bodyPr wrap="none" anchor="ctr"/>
            <a:lstStyle/>
            <a:p>
              <a:endParaRPr lang="zh-CN" altLang="en-US"/>
            </a:p>
          </p:txBody>
        </p:sp>
        <p:sp>
          <p:nvSpPr>
            <p:cNvPr id="971036" name="Rectangle 284"/>
            <p:cNvSpPr>
              <a:spLocks noChangeArrowheads="1"/>
            </p:cNvSpPr>
            <p:nvPr/>
          </p:nvSpPr>
          <p:spPr bwMode="auto">
            <a:xfrm>
              <a:off x="1721" y="585"/>
              <a:ext cx="479" cy="469"/>
            </a:xfrm>
            <a:prstGeom prst="rect">
              <a:avLst/>
            </a:prstGeom>
            <a:noFill/>
            <a:ln w="9525">
              <a:solidFill>
                <a:schemeClr val="tx1"/>
              </a:solidFill>
              <a:miter lim="800000"/>
              <a:headEnd/>
              <a:tailEnd/>
            </a:ln>
            <a:effectLst/>
          </p:spPr>
          <p:txBody>
            <a:bodyPr wrap="none" anchor="ctr"/>
            <a:lstStyle/>
            <a:p>
              <a:endParaRPr lang="zh-CN" altLang="en-US"/>
            </a:p>
          </p:txBody>
        </p:sp>
        <p:sp>
          <p:nvSpPr>
            <p:cNvPr id="971037" name="Line 285"/>
            <p:cNvSpPr>
              <a:spLocks noChangeShapeType="1"/>
            </p:cNvSpPr>
            <p:nvPr/>
          </p:nvSpPr>
          <p:spPr bwMode="auto">
            <a:xfrm>
              <a:off x="1721" y="754"/>
              <a:ext cx="479" cy="0"/>
            </a:xfrm>
            <a:prstGeom prst="line">
              <a:avLst/>
            </a:prstGeom>
            <a:noFill/>
            <a:ln w="9525">
              <a:solidFill>
                <a:schemeClr val="tx1"/>
              </a:solidFill>
              <a:round/>
              <a:headEnd/>
              <a:tailEnd/>
            </a:ln>
            <a:effectLst/>
          </p:spPr>
          <p:txBody>
            <a:bodyPr/>
            <a:lstStyle/>
            <a:p>
              <a:endParaRPr lang="zh-CN" altLang="en-US"/>
            </a:p>
          </p:txBody>
        </p:sp>
        <p:sp>
          <p:nvSpPr>
            <p:cNvPr id="971038" name="Line 286"/>
            <p:cNvSpPr>
              <a:spLocks noChangeShapeType="1"/>
            </p:cNvSpPr>
            <p:nvPr/>
          </p:nvSpPr>
          <p:spPr bwMode="auto">
            <a:xfrm>
              <a:off x="1721" y="906"/>
              <a:ext cx="479" cy="0"/>
            </a:xfrm>
            <a:prstGeom prst="line">
              <a:avLst/>
            </a:prstGeom>
            <a:noFill/>
            <a:ln w="9525">
              <a:solidFill>
                <a:schemeClr val="tx1"/>
              </a:solidFill>
              <a:round/>
              <a:headEnd/>
              <a:tailEnd/>
            </a:ln>
            <a:effectLst/>
          </p:spPr>
          <p:txBody>
            <a:bodyPr/>
            <a:lstStyle/>
            <a:p>
              <a:endParaRPr lang="zh-CN" altLang="en-US"/>
            </a:p>
          </p:txBody>
        </p:sp>
        <p:sp>
          <p:nvSpPr>
            <p:cNvPr id="971039" name="Line 287"/>
            <p:cNvSpPr>
              <a:spLocks noChangeShapeType="1"/>
            </p:cNvSpPr>
            <p:nvPr/>
          </p:nvSpPr>
          <p:spPr bwMode="auto">
            <a:xfrm>
              <a:off x="1961" y="748"/>
              <a:ext cx="1" cy="302"/>
            </a:xfrm>
            <a:prstGeom prst="line">
              <a:avLst/>
            </a:prstGeom>
            <a:noFill/>
            <a:ln w="9525">
              <a:solidFill>
                <a:schemeClr val="tx1"/>
              </a:solidFill>
              <a:round/>
              <a:headEnd/>
              <a:tailEnd/>
            </a:ln>
            <a:effectLst/>
          </p:spPr>
          <p:txBody>
            <a:bodyPr/>
            <a:lstStyle/>
            <a:p>
              <a:endParaRPr lang="zh-CN" altLang="en-US"/>
            </a:p>
          </p:txBody>
        </p:sp>
        <p:sp>
          <p:nvSpPr>
            <p:cNvPr id="971040" name="Text Box 288"/>
            <p:cNvSpPr txBox="1">
              <a:spLocks noChangeArrowheads="1"/>
            </p:cNvSpPr>
            <p:nvPr/>
          </p:nvSpPr>
          <p:spPr bwMode="auto">
            <a:xfrm>
              <a:off x="1737" y="561"/>
              <a:ext cx="438" cy="520"/>
            </a:xfrm>
            <a:prstGeom prst="rect">
              <a:avLst/>
            </a:prstGeom>
            <a:noFill/>
            <a:ln w="9525">
              <a:noFill/>
              <a:miter lim="800000"/>
              <a:headEnd/>
              <a:tailEnd/>
            </a:ln>
            <a:effectLst/>
          </p:spPr>
          <p:txBody>
            <a:bodyPr wrap="none">
              <a:spAutoFit/>
            </a:bodyPr>
            <a:lstStyle/>
            <a:p>
              <a:pPr algn="ctr"/>
              <a:r>
                <a:rPr lang="en-US" altLang="zh-CN" sz="1600">
                  <a:solidFill>
                    <a:schemeClr val="folHlink"/>
                  </a:solidFill>
                  <a:latin typeface="Arial" charset="0"/>
                </a:rPr>
                <a:t>3</a:t>
              </a:r>
            </a:p>
            <a:p>
              <a:pPr algn="ctr"/>
              <a:r>
                <a:rPr lang="en-US" altLang="zh-CN" sz="1600">
                  <a:solidFill>
                    <a:schemeClr val="folHlink"/>
                  </a:solidFill>
                  <a:latin typeface="Arial" charset="0"/>
                </a:rPr>
                <a:t>2     2</a:t>
              </a:r>
            </a:p>
            <a:p>
              <a:pPr algn="ctr"/>
              <a:r>
                <a:rPr lang="en-US" altLang="zh-CN" sz="1600">
                  <a:solidFill>
                    <a:schemeClr val="folHlink"/>
                  </a:solidFill>
                  <a:latin typeface="Arial" charset="0"/>
                </a:rPr>
                <a:t>1     1</a:t>
              </a:r>
            </a:p>
          </p:txBody>
        </p:sp>
      </p:grpSp>
      <p:sp>
        <p:nvSpPr>
          <p:cNvPr id="971041" name="Freeform 289"/>
          <p:cNvSpPr>
            <a:spLocks/>
          </p:cNvSpPr>
          <p:nvPr/>
        </p:nvSpPr>
        <p:spPr bwMode="auto">
          <a:xfrm>
            <a:off x="2640013" y="549276"/>
            <a:ext cx="7791450" cy="5788025"/>
          </a:xfrm>
          <a:custGeom>
            <a:avLst/>
            <a:gdLst/>
            <a:ahLst/>
            <a:cxnLst>
              <a:cxn ang="0">
                <a:pos x="4" y="0"/>
              </a:cxn>
              <a:cxn ang="0">
                <a:pos x="4" y="453"/>
              </a:cxn>
              <a:cxn ang="0">
                <a:pos x="13" y="736"/>
              </a:cxn>
              <a:cxn ang="0">
                <a:pos x="69" y="794"/>
              </a:cxn>
              <a:cxn ang="0">
                <a:pos x="279" y="812"/>
              </a:cxn>
              <a:cxn ang="0">
                <a:pos x="579" y="815"/>
              </a:cxn>
              <a:cxn ang="0">
                <a:pos x="924" y="809"/>
              </a:cxn>
              <a:cxn ang="0">
                <a:pos x="1083" y="737"/>
              </a:cxn>
              <a:cxn ang="0">
                <a:pos x="1098" y="398"/>
              </a:cxn>
              <a:cxn ang="0">
                <a:pos x="1175" y="269"/>
              </a:cxn>
              <a:cxn ang="0">
                <a:pos x="1406" y="290"/>
              </a:cxn>
              <a:cxn ang="0">
                <a:pos x="1442" y="551"/>
              </a:cxn>
              <a:cxn ang="0">
                <a:pos x="1466" y="773"/>
              </a:cxn>
              <a:cxn ang="0">
                <a:pos x="1676" y="809"/>
              </a:cxn>
              <a:cxn ang="0">
                <a:pos x="1859" y="803"/>
              </a:cxn>
              <a:cxn ang="0">
                <a:pos x="2349" y="803"/>
              </a:cxn>
              <a:cxn ang="0">
                <a:pos x="2514" y="779"/>
              </a:cxn>
              <a:cxn ang="0">
                <a:pos x="2636" y="680"/>
              </a:cxn>
              <a:cxn ang="0">
                <a:pos x="2660" y="392"/>
              </a:cxn>
              <a:cxn ang="0">
                <a:pos x="2726" y="275"/>
              </a:cxn>
              <a:cxn ang="0">
                <a:pos x="2975" y="287"/>
              </a:cxn>
              <a:cxn ang="0">
                <a:pos x="3026" y="464"/>
              </a:cxn>
              <a:cxn ang="0">
                <a:pos x="3053" y="695"/>
              </a:cxn>
              <a:cxn ang="0">
                <a:pos x="3185" y="806"/>
              </a:cxn>
              <a:cxn ang="0">
                <a:pos x="3479" y="815"/>
              </a:cxn>
              <a:cxn ang="0">
                <a:pos x="3875" y="818"/>
              </a:cxn>
              <a:cxn ang="0">
                <a:pos x="4208" y="791"/>
              </a:cxn>
              <a:cxn ang="0">
                <a:pos x="4265" y="629"/>
              </a:cxn>
              <a:cxn ang="0">
                <a:pos x="4274" y="410"/>
              </a:cxn>
              <a:cxn ang="0">
                <a:pos x="4358" y="272"/>
              </a:cxn>
              <a:cxn ang="0">
                <a:pos x="4598" y="299"/>
              </a:cxn>
              <a:cxn ang="0">
                <a:pos x="4652" y="608"/>
              </a:cxn>
              <a:cxn ang="0">
                <a:pos x="4681" y="814"/>
              </a:cxn>
              <a:cxn ang="0">
                <a:pos x="4873" y="1094"/>
              </a:cxn>
              <a:cxn ang="0">
                <a:pos x="4889" y="1798"/>
              </a:cxn>
              <a:cxn ang="0">
                <a:pos x="4873" y="2478"/>
              </a:cxn>
              <a:cxn ang="0">
                <a:pos x="4829" y="2962"/>
              </a:cxn>
              <a:cxn ang="0">
                <a:pos x="4661" y="3026"/>
              </a:cxn>
              <a:cxn ang="0">
                <a:pos x="4545" y="2982"/>
              </a:cxn>
              <a:cxn ang="0">
                <a:pos x="4521" y="2838"/>
              </a:cxn>
              <a:cxn ang="0">
                <a:pos x="4517" y="2626"/>
              </a:cxn>
              <a:cxn ang="0">
                <a:pos x="4469" y="2494"/>
              </a:cxn>
              <a:cxn ang="0">
                <a:pos x="4209" y="2494"/>
              </a:cxn>
              <a:cxn ang="0">
                <a:pos x="4141" y="2650"/>
              </a:cxn>
              <a:cxn ang="0">
                <a:pos x="4125" y="2978"/>
              </a:cxn>
              <a:cxn ang="0">
                <a:pos x="3881" y="3053"/>
              </a:cxn>
              <a:cxn ang="0">
                <a:pos x="3213" y="3046"/>
              </a:cxn>
              <a:cxn ang="0">
                <a:pos x="2893" y="3042"/>
              </a:cxn>
              <a:cxn ang="0">
                <a:pos x="2617" y="3026"/>
              </a:cxn>
              <a:cxn ang="0">
                <a:pos x="2417" y="2950"/>
              </a:cxn>
              <a:cxn ang="0">
                <a:pos x="2393" y="2666"/>
              </a:cxn>
              <a:cxn ang="0">
                <a:pos x="2309" y="2490"/>
              </a:cxn>
              <a:cxn ang="0">
                <a:pos x="2085" y="2514"/>
              </a:cxn>
              <a:cxn ang="0">
                <a:pos x="2017" y="2862"/>
              </a:cxn>
              <a:cxn ang="0">
                <a:pos x="2001" y="3226"/>
              </a:cxn>
              <a:cxn ang="0">
                <a:pos x="1961" y="3522"/>
              </a:cxn>
              <a:cxn ang="0">
                <a:pos x="1837" y="3626"/>
              </a:cxn>
              <a:cxn ang="0">
                <a:pos x="1637" y="3642"/>
              </a:cxn>
              <a:cxn ang="0">
                <a:pos x="1415" y="3632"/>
              </a:cxn>
              <a:cxn ang="0">
                <a:pos x="1247" y="3563"/>
              </a:cxn>
              <a:cxn ang="0">
                <a:pos x="1229" y="3191"/>
              </a:cxn>
              <a:cxn ang="0">
                <a:pos x="1229" y="2826"/>
              </a:cxn>
            </a:cxnLst>
            <a:rect l="0" t="0" r="r" b="b"/>
            <a:pathLst>
              <a:path w="4908" h="3646">
                <a:moveTo>
                  <a:pt x="4" y="0"/>
                </a:moveTo>
                <a:cubicBezTo>
                  <a:pt x="0" y="162"/>
                  <a:pt x="3" y="330"/>
                  <a:pt x="4" y="453"/>
                </a:cubicBezTo>
                <a:cubicBezTo>
                  <a:pt x="5" y="576"/>
                  <a:pt x="2" y="679"/>
                  <a:pt x="13" y="736"/>
                </a:cubicBezTo>
                <a:cubicBezTo>
                  <a:pt x="24" y="793"/>
                  <a:pt x="25" y="781"/>
                  <a:pt x="69" y="794"/>
                </a:cubicBezTo>
                <a:cubicBezTo>
                  <a:pt x="113" y="807"/>
                  <a:pt x="194" y="808"/>
                  <a:pt x="279" y="812"/>
                </a:cubicBezTo>
                <a:cubicBezTo>
                  <a:pt x="364" y="816"/>
                  <a:pt x="472" y="815"/>
                  <a:pt x="579" y="815"/>
                </a:cubicBezTo>
                <a:cubicBezTo>
                  <a:pt x="686" y="815"/>
                  <a:pt x="840" y="822"/>
                  <a:pt x="924" y="809"/>
                </a:cubicBezTo>
                <a:cubicBezTo>
                  <a:pt x="1008" y="796"/>
                  <a:pt x="1054" y="806"/>
                  <a:pt x="1083" y="737"/>
                </a:cubicBezTo>
                <a:cubicBezTo>
                  <a:pt x="1112" y="668"/>
                  <a:pt x="1083" y="476"/>
                  <a:pt x="1098" y="398"/>
                </a:cubicBezTo>
                <a:cubicBezTo>
                  <a:pt x="1113" y="320"/>
                  <a:pt x="1124" y="287"/>
                  <a:pt x="1175" y="269"/>
                </a:cubicBezTo>
                <a:cubicBezTo>
                  <a:pt x="1226" y="251"/>
                  <a:pt x="1361" y="243"/>
                  <a:pt x="1406" y="290"/>
                </a:cubicBezTo>
                <a:cubicBezTo>
                  <a:pt x="1451" y="337"/>
                  <a:pt x="1432" y="471"/>
                  <a:pt x="1442" y="551"/>
                </a:cubicBezTo>
                <a:cubicBezTo>
                  <a:pt x="1452" y="631"/>
                  <a:pt x="1427" y="730"/>
                  <a:pt x="1466" y="773"/>
                </a:cubicBezTo>
                <a:cubicBezTo>
                  <a:pt x="1505" y="816"/>
                  <a:pt x="1611" y="804"/>
                  <a:pt x="1676" y="809"/>
                </a:cubicBezTo>
                <a:cubicBezTo>
                  <a:pt x="1741" y="814"/>
                  <a:pt x="1747" y="804"/>
                  <a:pt x="1859" y="803"/>
                </a:cubicBezTo>
                <a:cubicBezTo>
                  <a:pt x="1971" y="802"/>
                  <a:pt x="2240" y="807"/>
                  <a:pt x="2349" y="803"/>
                </a:cubicBezTo>
                <a:cubicBezTo>
                  <a:pt x="2458" y="799"/>
                  <a:pt x="2466" y="800"/>
                  <a:pt x="2514" y="779"/>
                </a:cubicBezTo>
                <a:cubicBezTo>
                  <a:pt x="2562" y="758"/>
                  <a:pt x="2612" y="744"/>
                  <a:pt x="2636" y="680"/>
                </a:cubicBezTo>
                <a:cubicBezTo>
                  <a:pt x="2660" y="616"/>
                  <a:pt x="2645" y="459"/>
                  <a:pt x="2660" y="392"/>
                </a:cubicBezTo>
                <a:cubicBezTo>
                  <a:pt x="2675" y="325"/>
                  <a:pt x="2674" y="292"/>
                  <a:pt x="2726" y="275"/>
                </a:cubicBezTo>
                <a:cubicBezTo>
                  <a:pt x="2778" y="258"/>
                  <a:pt x="2925" y="256"/>
                  <a:pt x="2975" y="287"/>
                </a:cubicBezTo>
                <a:cubicBezTo>
                  <a:pt x="3025" y="318"/>
                  <a:pt x="3013" y="396"/>
                  <a:pt x="3026" y="464"/>
                </a:cubicBezTo>
                <a:cubicBezTo>
                  <a:pt x="3039" y="532"/>
                  <a:pt x="3027" y="638"/>
                  <a:pt x="3053" y="695"/>
                </a:cubicBezTo>
                <a:cubicBezTo>
                  <a:pt x="3079" y="752"/>
                  <a:pt x="3114" y="786"/>
                  <a:pt x="3185" y="806"/>
                </a:cubicBezTo>
                <a:cubicBezTo>
                  <a:pt x="3256" y="826"/>
                  <a:pt x="3364" y="813"/>
                  <a:pt x="3479" y="815"/>
                </a:cubicBezTo>
                <a:cubicBezTo>
                  <a:pt x="3594" y="817"/>
                  <a:pt x="3754" y="822"/>
                  <a:pt x="3875" y="818"/>
                </a:cubicBezTo>
                <a:cubicBezTo>
                  <a:pt x="3996" y="814"/>
                  <a:pt x="4143" y="822"/>
                  <a:pt x="4208" y="791"/>
                </a:cubicBezTo>
                <a:cubicBezTo>
                  <a:pt x="4273" y="760"/>
                  <a:pt x="4254" y="692"/>
                  <a:pt x="4265" y="629"/>
                </a:cubicBezTo>
                <a:cubicBezTo>
                  <a:pt x="4276" y="566"/>
                  <a:pt x="4259" y="469"/>
                  <a:pt x="4274" y="410"/>
                </a:cubicBezTo>
                <a:cubicBezTo>
                  <a:pt x="4289" y="351"/>
                  <a:pt x="4304" y="290"/>
                  <a:pt x="4358" y="272"/>
                </a:cubicBezTo>
                <a:cubicBezTo>
                  <a:pt x="4412" y="254"/>
                  <a:pt x="4549" y="243"/>
                  <a:pt x="4598" y="299"/>
                </a:cubicBezTo>
                <a:cubicBezTo>
                  <a:pt x="4647" y="355"/>
                  <a:pt x="4638" y="522"/>
                  <a:pt x="4652" y="608"/>
                </a:cubicBezTo>
                <a:cubicBezTo>
                  <a:pt x="4666" y="694"/>
                  <a:pt x="4644" y="733"/>
                  <a:pt x="4681" y="814"/>
                </a:cubicBezTo>
                <a:cubicBezTo>
                  <a:pt x="4718" y="895"/>
                  <a:pt x="4838" y="930"/>
                  <a:pt x="4873" y="1094"/>
                </a:cubicBezTo>
                <a:cubicBezTo>
                  <a:pt x="4908" y="1258"/>
                  <a:pt x="4889" y="1567"/>
                  <a:pt x="4889" y="1798"/>
                </a:cubicBezTo>
                <a:cubicBezTo>
                  <a:pt x="4889" y="2029"/>
                  <a:pt x="4883" y="2284"/>
                  <a:pt x="4873" y="2478"/>
                </a:cubicBezTo>
                <a:cubicBezTo>
                  <a:pt x="4863" y="2672"/>
                  <a:pt x="4864" y="2871"/>
                  <a:pt x="4829" y="2962"/>
                </a:cubicBezTo>
                <a:cubicBezTo>
                  <a:pt x="4794" y="3053"/>
                  <a:pt x="4708" y="3023"/>
                  <a:pt x="4661" y="3026"/>
                </a:cubicBezTo>
                <a:cubicBezTo>
                  <a:pt x="4614" y="3029"/>
                  <a:pt x="4568" y="3013"/>
                  <a:pt x="4545" y="2982"/>
                </a:cubicBezTo>
                <a:cubicBezTo>
                  <a:pt x="4522" y="2951"/>
                  <a:pt x="4526" y="2897"/>
                  <a:pt x="4521" y="2838"/>
                </a:cubicBezTo>
                <a:cubicBezTo>
                  <a:pt x="4516" y="2779"/>
                  <a:pt x="4526" y="2683"/>
                  <a:pt x="4517" y="2626"/>
                </a:cubicBezTo>
                <a:cubicBezTo>
                  <a:pt x="4508" y="2569"/>
                  <a:pt x="4520" y="2516"/>
                  <a:pt x="4469" y="2494"/>
                </a:cubicBezTo>
                <a:cubicBezTo>
                  <a:pt x="4418" y="2472"/>
                  <a:pt x="4264" y="2468"/>
                  <a:pt x="4209" y="2494"/>
                </a:cubicBezTo>
                <a:cubicBezTo>
                  <a:pt x="4154" y="2520"/>
                  <a:pt x="4155" y="2569"/>
                  <a:pt x="4141" y="2650"/>
                </a:cubicBezTo>
                <a:cubicBezTo>
                  <a:pt x="4127" y="2731"/>
                  <a:pt x="4168" y="2911"/>
                  <a:pt x="4125" y="2978"/>
                </a:cubicBezTo>
                <a:cubicBezTo>
                  <a:pt x="4082" y="3045"/>
                  <a:pt x="4033" y="3042"/>
                  <a:pt x="3881" y="3053"/>
                </a:cubicBezTo>
                <a:cubicBezTo>
                  <a:pt x="3729" y="3064"/>
                  <a:pt x="3378" y="3048"/>
                  <a:pt x="3213" y="3046"/>
                </a:cubicBezTo>
                <a:cubicBezTo>
                  <a:pt x="3048" y="3044"/>
                  <a:pt x="2992" y="3045"/>
                  <a:pt x="2893" y="3042"/>
                </a:cubicBezTo>
                <a:cubicBezTo>
                  <a:pt x="2794" y="3039"/>
                  <a:pt x="2696" y="3041"/>
                  <a:pt x="2617" y="3026"/>
                </a:cubicBezTo>
                <a:cubicBezTo>
                  <a:pt x="2538" y="3011"/>
                  <a:pt x="2454" y="3010"/>
                  <a:pt x="2417" y="2950"/>
                </a:cubicBezTo>
                <a:cubicBezTo>
                  <a:pt x="2380" y="2890"/>
                  <a:pt x="2411" y="2743"/>
                  <a:pt x="2393" y="2666"/>
                </a:cubicBezTo>
                <a:cubicBezTo>
                  <a:pt x="2375" y="2589"/>
                  <a:pt x="2360" y="2515"/>
                  <a:pt x="2309" y="2490"/>
                </a:cubicBezTo>
                <a:cubicBezTo>
                  <a:pt x="2258" y="2465"/>
                  <a:pt x="2134" y="2452"/>
                  <a:pt x="2085" y="2514"/>
                </a:cubicBezTo>
                <a:cubicBezTo>
                  <a:pt x="2036" y="2576"/>
                  <a:pt x="2031" y="2743"/>
                  <a:pt x="2017" y="2862"/>
                </a:cubicBezTo>
                <a:cubicBezTo>
                  <a:pt x="2003" y="2981"/>
                  <a:pt x="2010" y="3116"/>
                  <a:pt x="2001" y="3226"/>
                </a:cubicBezTo>
                <a:cubicBezTo>
                  <a:pt x="1992" y="3336"/>
                  <a:pt x="1988" y="3455"/>
                  <a:pt x="1961" y="3522"/>
                </a:cubicBezTo>
                <a:cubicBezTo>
                  <a:pt x="1934" y="3589"/>
                  <a:pt x="1891" y="3606"/>
                  <a:pt x="1837" y="3626"/>
                </a:cubicBezTo>
                <a:cubicBezTo>
                  <a:pt x="1783" y="3646"/>
                  <a:pt x="1707" y="3641"/>
                  <a:pt x="1637" y="3642"/>
                </a:cubicBezTo>
                <a:cubicBezTo>
                  <a:pt x="1567" y="3643"/>
                  <a:pt x="1480" y="3645"/>
                  <a:pt x="1415" y="3632"/>
                </a:cubicBezTo>
                <a:cubicBezTo>
                  <a:pt x="1350" y="3619"/>
                  <a:pt x="1278" y="3636"/>
                  <a:pt x="1247" y="3563"/>
                </a:cubicBezTo>
                <a:cubicBezTo>
                  <a:pt x="1216" y="3490"/>
                  <a:pt x="1232" y="3314"/>
                  <a:pt x="1229" y="3191"/>
                </a:cubicBezTo>
                <a:cubicBezTo>
                  <a:pt x="1226" y="3068"/>
                  <a:pt x="1229" y="2902"/>
                  <a:pt x="1229" y="2826"/>
                </a:cubicBezTo>
              </a:path>
            </a:pathLst>
          </a:custGeom>
          <a:noFill/>
          <a:ln w="57150" cmpd="sng">
            <a:solidFill>
              <a:schemeClr val="hlink"/>
            </a:solidFill>
            <a:round/>
            <a:headEnd type="none" w="med" len="lg"/>
            <a:tailEnd type="triangle" w="med" len="lg"/>
          </a:ln>
          <a:effectLst/>
        </p:spPr>
        <p:txBody>
          <a:bodyPr/>
          <a:lstStyle/>
          <a:p>
            <a:endParaRPr lang="zh-CN" altLang="en-US"/>
          </a:p>
        </p:txBody>
      </p:sp>
      <p:sp>
        <p:nvSpPr>
          <p:cNvPr id="971042" name="Text Box 290"/>
          <p:cNvSpPr txBox="1">
            <a:spLocks noChangeArrowheads="1"/>
          </p:cNvSpPr>
          <p:nvPr/>
        </p:nvSpPr>
        <p:spPr bwMode="auto">
          <a:xfrm>
            <a:off x="4189413" y="44450"/>
            <a:ext cx="3860800" cy="528638"/>
          </a:xfrm>
          <a:prstGeom prst="rect">
            <a:avLst/>
          </a:prstGeom>
          <a:solidFill>
            <a:srgbClr val="CCECFF"/>
          </a:solidFill>
          <a:ln w="9525">
            <a:solidFill>
              <a:schemeClr val="folHlink"/>
            </a:solidFill>
            <a:miter lim="800000"/>
            <a:headEnd/>
            <a:tailEnd/>
          </a:ln>
          <a:effectLst/>
        </p:spPr>
        <p:txBody>
          <a:bodyPr wrap="none">
            <a:spAutoFit/>
          </a:bodyPr>
          <a:lstStyle/>
          <a:p>
            <a:r>
              <a:rPr lang="zh-CN" altLang="en-US">
                <a:solidFill>
                  <a:schemeClr val="folHlink"/>
                </a:solidFill>
              </a:rPr>
              <a:t>分组在互联网中的传送 </a:t>
            </a:r>
          </a:p>
        </p:txBody>
      </p:sp>
      <p:sp>
        <p:nvSpPr>
          <p:cNvPr id="288" name="灯片编号占位符 287"/>
          <p:cNvSpPr>
            <a:spLocks noGrp="1"/>
          </p:cNvSpPr>
          <p:nvPr>
            <p:ph type="sldNum" sz="quarter" idx="12"/>
          </p:nvPr>
        </p:nvSpPr>
        <p:spPr/>
        <p:txBody>
          <a:bodyPr/>
          <a:lstStyle/>
          <a:p>
            <a:fld id="{7067126B-575E-4F20-85E7-1833CA590911}" type="slidenum">
              <a:rPr lang="en-US" altLang="zh-CN" smtClean="0"/>
              <a:pPr/>
              <a:t>21</a:t>
            </a:fld>
            <a:endParaRPr lang="en-US" altLang="zh-CN"/>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0" name="Rectangle 2"/>
          <p:cNvSpPr>
            <a:spLocks noGrp="1" noChangeArrowheads="1"/>
          </p:cNvSpPr>
          <p:nvPr>
            <p:ph type="title"/>
          </p:nvPr>
        </p:nvSpPr>
        <p:spPr/>
        <p:txBody>
          <a:bodyPr/>
          <a:lstStyle/>
          <a:p>
            <a:pPr algn="ctr"/>
            <a:r>
              <a:rPr lang="zh-CN" altLang="en-US" sz="4000"/>
              <a:t>多播路由选择协议</a:t>
            </a:r>
            <a:br>
              <a:rPr lang="zh-CN" altLang="en-US" sz="4000"/>
            </a:br>
            <a:r>
              <a:rPr lang="zh-CN" altLang="en-US" sz="4000"/>
              <a:t>比单播路由选择协议复杂得多</a:t>
            </a:r>
          </a:p>
        </p:txBody>
      </p:sp>
      <p:sp>
        <p:nvSpPr>
          <p:cNvPr id="1010691" name="Rectangle 3"/>
          <p:cNvSpPr>
            <a:spLocks noGrp="1" noChangeArrowheads="1"/>
          </p:cNvSpPr>
          <p:nvPr>
            <p:ph type="body" idx="1"/>
          </p:nvPr>
        </p:nvSpPr>
        <p:spPr/>
        <p:txBody>
          <a:bodyPr/>
          <a:lstStyle/>
          <a:p>
            <a:pPr>
              <a:lnSpc>
                <a:spcPct val="90000"/>
              </a:lnSpc>
            </a:pPr>
            <a:r>
              <a:rPr lang="zh-CN" altLang="en-US" sz="2800"/>
              <a:t>多播转发必须</a:t>
            </a:r>
            <a:r>
              <a:rPr lang="zh-CN" altLang="en-US" sz="2800">
                <a:solidFill>
                  <a:schemeClr val="hlink"/>
                </a:solidFill>
              </a:rPr>
              <a:t>动态地</a:t>
            </a:r>
            <a:r>
              <a:rPr lang="zh-CN" altLang="en-US" sz="2800"/>
              <a:t>适应多播组成员的变化（这时网络拓扑并未发生变化）。请注意，单播路由选择通常是在网络拓扑发生变化时才需要更新路由。</a:t>
            </a:r>
          </a:p>
          <a:p>
            <a:pPr>
              <a:lnSpc>
                <a:spcPct val="90000"/>
              </a:lnSpc>
            </a:pPr>
            <a:r>
              <a:rPr lang="zh-CN" altLang="en-US" sz="2800"/>
              <a:t>多播路由器在转发多播数据报时，不能仅仅根据多播数据报中的目的地址，而是还要考虑这个多播数据报从什么地方来和要到什么地方去。 </a:t>
            </a:r>
          </a:p>
          <a:p>
            <a:pPr>
              <a:lnSpc>
                <a:spcPct val="90000"/>
              </a:lnSpc>
            </a:pPr>
            <a:r>
              <a:rPr lang="zh-CN" altLang="en-US" sz="2800"/>
              <a:t>多播数据报可以由没有加入多播组的主机发出，也可以通过没有组成员接入的网络。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210</a:t>
            </a:fld>
            <a:endParaRPr lang="en-US" altLang="zh-CN"/>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4" name="Rectangle 2"/>
          <p:cNvSpPr>
            <a:spLocks noGrp="1" noChangeArrowheads="1"/>
          </p:cNvSpPr>
          <p:nvPr>
            <p:ph type="title"/>
          </p:nvPr>
        </p:nvSpPr>
        <p:spPr/>
        <p:txBody>
          <a:bodyPr/>
          <a:lstStyle/>
          <a:p>
            <a:pPr algn="ctr"/>
            <a:r>
              <a:rPr lang="en-US" altLang="zh-CN"/>
              <a:t>2.  </a:t>
            </a:r>
            <a:r>
              <a:rPr lang="zh-CN" altLang="en-US"/>
              <a:t>网际组管理协议 </a:t>
            </a:r>
            <a:r>
              <a:rPr lang="en-US" altLang="zh-CN"/>
              <a:t>IGMP </a:t>
            </a:r>
          </a:p>
        </p:txBody>
      </p:sp>
      <p:sp>
        <p:nvSpPr>
          <p:cNvPr id="1011715" name="Rectangle 3"/>
          <p:cNvSpPr>
            <a:spLocks noGrp="1" noChangeArrowheads="1"/>
          </p:cNvSpPr>
          <p:nvPr>
            <p:ph type="body" idx="1"/>
          </p:nvPr>
        </p:nvSpPr>
        <p:spPr>
          <a:xfrm>
            <a:off x="2566988" y="1906588"/>
            <a:ext cx="7772400" cy="4114800"/>
          </a:xfrm>
        </p:spPr>
        <p:txBody>
          <a:bodyPr/>
          <a:lstStyle/>
          <a:p>
            <a:r>
              <a:rPr lang="en-US" altLang="zh-CN"/>
              <a:t>1989 </a:t>
            </a:r>
            <a:r>
              <a:rPr lang="zh-CN" altLang="en-US"/>
              <a:t>年公布的 </a:t>
            </a:r>
            <a:r>
              <a:rPr lang="en-US" altLang="zh-CN"/>
              <a:t>RFC 1112</a:t>
            </a:r>
            <a:r>
              <a:rPr lang="zh-CN" altLang="en-US"/>
              <a:t>（</a:t>
            </a:r>
            <a:r>
              <a:rPr lang="en-US" altLang="zh-CN"/>
              <a:t>IGMPv1</a:t>
            </a:r>
            <a:r>
              <a:rPr lang="zh-CN" altLang="en-US"/>
              <a:t>）早已成为了因特网的标准协议。</a:t>
            </a:r>
          </a:p>
          <a:p>
            <a:r>
              <a:rPr lang="en-US" altLang="zh-CN"/>
              <a:t>1997 </a:t>
            </a:r>
            <a:r>
              <a:rPr lang="zh-CN" altLang="en-US"/>
              <a:t>年公布的 </a:t>
            </a:r>
            <a:r>
              <a:rPr lang="en-US" altLang="zh-CN"/>
              <a:t>RFC 2236</a:t>
            </a:r>
            <a:r>
              <a:rPr lang="zh-CN" altLang="en-US"/>
              <a:t>（</a:t>
            </a:r>
            <a:r>
              <a:rPr lang="en-US" altLang="zh-CN"/>
              <a:t>IGMPv2</a:t>
            </a:r>
            <a:r>
              <a:rPr lang="zh-CN" altLang="en-US"/>
              <a:t>，建议标准）对 </a:t>
            </a:r>
            <a:r>
              <a:rPr lang="en-US" altLang="zh-CN"/>
              <a:t>IGMPv1 </a:t>
            </a:r>
            <a:r>
              <a:rPr lang="zh-CN" altLang="en-US"/>
              <a:t>进行了更新。</a:t>
            </a:r>
          </a:p>
          <a:p>
            <a:r>
              <a:rPr lang="en-US" altLang="zh-CN"/>
              <a:t>2002 </a:t>
            </a:r>
            <a:r>
              <a:rPr lang="zh-CN" altLang="en-US"/>
              <a:t>年 </a:t>
            </a:r>
            <a:r>
              <a:rPr lang="en-US" altLang="zh-CN"/>
              <a:t>10 </a:t>
            </a:r>
            <a:r>
              <a:rPr lang="zh-CN" altLang="en-US"/>
              <a:t>月公布了 </a:t>
            </a:r>
            <a:r>
              <a:rPr lang="en-US" altLang="zh-CN"/>
              <a:t>RFC 3376</a:t>
            </a:r>
            <a:r>
              <a:rPr lang="zh-CN" altLang="en-US"/>
              <a:t>（</a:t>
            </a:r>
            <a:r>
              <a:rPr lang="en-US" altLang="zh-CN"/>
              <a:t>IGMPv3</a:t>
            </a:r>
            <a:r>
              <a:rPr lang="zh-CN" altLang="en-US"/>
              <a:t>，建议标准），宣布 </a:t>
            </a:r>
            <a:r>
              <a:rPr lang="en-US" altLang="zh-CN"/>
              <a:t>RFC 2236</a:t>
            </a:r>
            <a:r>
              <a:rPr lang="zh-CN" altLang="en-US"/>
              <a:t>（</a:t>
            </a:r>
            <a:r>
              <a:rPr lang="en-US" altLang="zh-CN"/>
              <a:t>IGMPv2</a:t>
            </a:r>
            <a:r>
              <a:rPr lang="zh-CN" altLang="en-US"/>
              <a:t>）是陈旧的。</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211</a:t>
            </a:fld>
            <a:endParaRPr lang="en-US" altLang="zh-CN"/>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738" name="Rectangle 2"/>
          <p:cNvSpPr>
            <a:spLocks noGrp="1" noChangeArrowheads="1"/>
          </p:cNvSpPr>
          <p:nvPr>
            <p:ph type="title"/>
          </p:nvPr>
        </p:nvSpPr>
        <p:spPr>
          <a:xfrm>
            <a:off x="2674938" y="214314"/>
            <a:ext cx="7021512" cy="1462087"/>
          </a:xfrm>
        </p:spPr>
        <p:txBody>
          <a:bodyPr/>
          <a:lstStyle/>
          <a:p>
            <a:pPr algn="ctr"/>
            <a:r>
              <a:rPr lang="en-US" altLang="zh-CN" sz="4000"/>
              <a:t>IGMP </a:t>
            </a:r>
            <a:r>
              <a:rPr lang="zh-CN" altLang="en-US" sz="4000"/>
              <a:t>是整个网际协议 </a:t>
            </a:r>
            <a:r>
              <a:rPr lang="en-US" altLang="zh-CN" sz="4000"/>
              <a:t>IP </a:t>
            </a:r>
            <a:br>
              <a:rPr lang="en-US" altLang="zh-CN" sz="4000"/>
            </a:br>
            <a:r>
              <a:rPr lang="zh-CN" altLang="en-US" sz="4000"/>
              <a:t>的一个组成部分</a:t>
            </a:r>
          </a:p>
        </p:txBody>
      </p:sp>
      <p:sp>
        <p:nvSpPr>
          <p:cNvPr id="1012739" name="Rectangle 3"/>
          <p:cNvSpPr>
            <a:spLocks noGrp="1" noChangeArrowheads="1"/>
          </p:cNvSpPr>
          <p:nvPr>
            <p:ph type="body" idx="1"/>
          </p:nvPr>
        </p:nvSpPr>
        <p:spPr>
          <a:xfrm>
            <a:off x="2208214" y="1978025"/>
            <a:ext cx="8131175" cy="4114800"/>
          </a:xfrm>
        </p:spPr>
        <p:txBody>
          <a:bodyPr/>
          <a:lstStyle/>
          <a:p>
            <a:r>
              <a:rPr lang="zh-CN" altLang="en-US"/>
              <a:t>和 </a:t>
            </a:r>
            <a:r>
              <a:rPr lang="en-US" altLang="zh-CN"/>
              <a:t>ICMP </a:t>
            </a:r>
            <a:r>
              <a:rPr lang="zh-CN" altLang="en-US"/>
              <a:t>相似，</a:t>
            </a:r>
            <a:r>
              <a:rPr lang="en-US" altLang="zh-CN"/>
              <a:t>IGMP </a:t>
            </a:r>
            <a:r>
              <a:rPr lang="zh-CN" altLang="en-US"/>
              <a:t>使用 </a:t>
            </a:r>
            <a:r>
              <a:rPr lang="en-US" altLang="zh-CN"/>
              <a:t>IP </a:t>
            </a:r>
            <a:r>
              <a:rPr lang="zh-CN" altLang="en-US"/>
              <a:t>数据报传递其报文（即 </a:t>
            </a:r>
            <a:r>
              <a:rPr lang="en-US" altLang="zh-CN"/>
              <a:t>IGMP </a:t>
            </a:r>
            <a:r>
              <a:rPr lang="zh-CN" altLang="en-US"/>
              <a:t>报文加上 </a:t>
            </a:r>
            <a:r>
              <a:rPr lang="en-US" altLang="zh-CN"/>
              <a:t>IP </a:t>
            </a:r>
            <a:r>
              <a:rPr lang="zh-CN" altLang="en-US"/>
              <a:t>首部构成 </a:t>
            </a:r>
            <a:r>
              <a:rPr lang="en-US" altLang="zh-CN"/>
              <a:t>IP </a:t>
            </a:r>
            <a:r>
              <a:rPr lang="zh-CN" altLang="en-US"/>
              <a:t>数据报），但它也向 </a:t>
            </a:r>
            <a:r>
              <a:rPr lang="en-US" altLang="zh-CN"/>
              <a:t>IP </a:t>
            </a:r>
            <a:r>
              <a:rPr lang="zh-CN" altLang="en-US"/>
              <a:t>提供服务。</a:t>
            </a:r>
          </a:p>
          <a:p>
            <a:r>
              <a:rPr lang="zh-CN" altLang="en-US"/>
              <a:t>因此，我们不把 </a:t>
            </a:r>
            <a:r>
              <a:rPr lang="en-US" altLang="zh-CN"/>
              <a:t>IGMP </a:t>
            </a:r>
            <a:r>
              <a:rPr lang="zh-CN" altLang="en-US"/>
              <a:t>看成是一个单独的协议，而是属于整个网际协议 </a:t>
            </a:r>
            <a:r>
              <a:rPr lang="en-US" altLang="zh-CN"/>
              <a:t>IP </a:t>
            </a:r>
            <a:r>
              <a:rPr lang="zh-CN" altLang="en-US"/>
              <a:t>的一个组成部分。 </a:t>
            </a:r>
          </a:p>
          <a:p>
            <a:endParaRPr lang="en-US" altLang="zh-CN"/>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212</a:t>
            </a:fld>
            <a:endParaRPr lang="en-US" altLang="zh-CN"/>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p:cNvSpPr>
            <a:spLocks noGrp="1" noChangeArrowheads="1"/>
          </p:cNvSpPr>
          <p:nvPr>
            <p:ph type="title"/>
          </p:nvPr>
        </p:nvSpPr>
        <p:spPr/>
        <p:txBody>
          <a:bodyPr/>
          <a:lstStyle/>
          <a:p>
            <a:pPr algn="ctr"/>
            <a:r>
              <a:rPr lang="en-US" altLang="zh-CN"/>
              <a:t>IGMP </a:t>
            </a:r>
            <a:r>
              <a:rPr lang="zh-CN" altLang="en-US"/>
              <a:t>可分为两个阶段 </a:t>
            </a:r>
          </a:p>
        </p:txBody>
      </p:sp>
      <p:sp>
        <p:nvSpPr>
          <p:cNvPr id="616451" name="Rectangle 3"/>
          <p:cNvSpPr>
            <a:spLocks noGrp="1" noChangeArrowheads="1"/>
          </p:cNvSpPr>
          <p:nvPr>
            <p:ph type="body" idx="1"/>
          </p:nvPr>
        </p:nvSpPr>
        <p:spPr/>
        <p:txBody>
          <a:bodyPr/>
          <a:lstStyle/>
          <a:p>
            <a:r>
              <a:rPr lang="zh-CN" altLang="en-US"/>
              <a:t>第一阶段：当某个主机加入新的多播组时，该主机应向多播组的多播地址发送</a:t>
            </a:r>
            <a:r>
              <a:rPr lang="en-US" altLang="zh-CN"/>
              <a:t>IGMP </a:t>
            </a:r>
            <a:r>
              <a:rPr lang="zh-CN" altLang="en-US"/>
              <a:t>报文，声明自己要成为该组的成员。本地的多播路由器收到 </a:t>
            </a:r>
            <a:r>
              <a:rPr lang="en-US" altLang="zh-CN"/>
              <a:t>IGMP </a:t>
            </a:r>
            <a:r>
              <a:rPr lang="zh-CN" altLang="en-US"/>
              <a:t>报文后，将组成员关系转发给因特网上的其他多播路由器。</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213</a:t>
            </a:fld>
            <a:endParaRPr lang="en-US" altLang="zh-CN"/>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Grp="1" noChangeArrowheads="1"/>
          </p:cNvSpPr>
          <p:nvPr>
            <p:ph type="title"/>
          </p:nvPr>
        </p:nvSpPr>
        <p:spPr/>
        <p:txBody>
          <a:bodyPr/>
          <a:lstStyle/>
          <a:p>
            <a:pPr algn="ctr"/>
            <a:r>
              <a:rPr lang="en-US" altLang="zh-CN"/>
              <a:t>IGMP </a:t>
            </a:r>
            <a:r>
              <a:rPr lang="zh-CN" altLang="en-US"/>
              <a:t>可分为两个阶段 </a:t>
            </a:r>
          </a:p>
        </p:txBody>
      </p:sp>
      <p:sp>
        <p:nvSpPr>
          <p:cNvPr id="617475" name="Rectangle 3"/>
          <p:cNvSpPr>
            <a:spLocks noGrp="1" noChangeArrowheads="1"/>
          </p:cNvSpPr>
          <p:nvPr>
            <p:ph type="body" idx="1"/>
          </p:nvPr>
        </p:nvSpPr>
        <p:spPr>
          <a:xfrm>
            <a:off x="2566988" y="1835150"/>
            <a:ext cx="7772400" cy="4114800"/>
          </a:xfrm>
        </p:spPr>
        <p:txBody>
          <a:bodyPr/>
          <a:lstStyle/>
          <a:p>
            <a:r>
              <a:rPr lang="zh-CN" altLang="en-US" sz="2800"/>
              <a:t>第二阶段：因为组成员关系是</a:t>
            </a:r>
            <a:r>
              <a:rPr lang="zh-CN" altLang="en-US" sz="2800">
                <a:solidFill>
                  <a:schemeClr val="hlink"/>
                </a:solidFill>
              </a:rPr>
              <a:t>动态</a:t>
            </a:r>
            <a:r>
              <a:rPr lang="zh-CN" altLang="en-US" sz="2800"/>
              <a:t>的，因此本地多播路由器要</a:t>
            </a:r>
            <a:r>
              <a:rPr lang="zh-CN" altLang="en-US" sz="2800">
                <a:solidFill>
                  <a:schemeClr val="hlink"/>
                </a:solidFill>
              </a:rPr>
              <a:t>周期性地探询</a:t>
            </a:r>
            <a:r>
              <a:rPr lang="zh-CN" altLang="en-US" sz="2800"/>
              <a:t>本地局域网上的主机，以便知道这些主机是否还继续是组的成员。</a:t>
            </a:r>
          </a:p>
          <a:p>
            <a:r>
              <a:rPr lang="zh-CN" altLang="en-US" sz="2800"/>
              <a:t>只要对某个组有一个主机响应，那么多播路由器就认为这个组是活跃的。</a:t>
            </a:r>
          </a:p>
          <a:p>
            <a:r>
              <a:rPr lang="zh-CN" altLang="en-US" sz="2800"/>
              <a:t>但一个组在经过几次的探询后仍然没有一个主机响应，则不再将该组的成员关系转发给其他的多播路由器。</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214</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74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74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p:txBody>
          <a:bodyPr/>
          <a:lstStyle/>
          <a:p>
            <a:pPr algn="ctr"/>
            <a:r>
              <a:rPr lang="en-US" altLang="zh-CN" sz="4000"/>
              <a:t>IGMP </a:t>
            </a:r>
            <a:r>
              <a:rPr lang="zh-CN" altLang="en-US" sz="4000"/>
              <a:t>采用的一些具体措施 </a:t>
            </a:r>
          </a:p>
        </p:txBody>
      </p:sp>
      <p:sp>
        <p:nvSpPr>
          <p:cNvPr id="618516" name="Rectangle 20"/>
          <p:cNvSpPr>
            <a:spLocks noGrp="1" noChangeArrowheads="1"/>
          </p:cNvSpPr>
          <p:nvPr>
            <p:ph type="body" idx="1"/>
          </p:nvPr>
        </p:nvSpPr>
        <p:spPr/>
        <p:txBody>
          <a:bodyPr/>
          <a:lstStyle/>
          <a:p>
            <a:r>
              <a:rPr lang="zh-CN" altLang="en-US" sz="2800">
                <a:solidFill>
                  <a:schemeClr val="folHlink"/>
                </a:solidFill>
              </a:rPr>
              <a:t>在主机和多播路由器之间的所有通信都是使用 </a:t>
            </a:r>
            <a:r>
              <a:rPr lang="en-US" altLang="zh-CN" sz="2800">
                <a:solidFill>
                  <a:schemeClr val="folHlink"/>
                </a:solidFill>
              </a:rPr>
              <a:t>IP </a:t>
            </a:r>
            <a:r>
              <a:rPr lang="zh-CN" altLang="en-US" sz="2800">
                <a:solidFill>
                  <a:schemeClr val="folHlink"/>
                </a:solidFill>
              </a:rPr>
              <a:t>多播。</a:t>
            </a:r>
          </a:p>
          <a:p>
            <a:r>
              <a:rPr lang="zh-CN" altLang="en-US" sz="2800"/>
              <a:t>多播路由器在探询组成员关系时，只需要对所有的组发送一个请求信息的询问报文，而不需要对每一个组发送一个询问报文。默认的询问速率是每 </a:t>
            </a:r>
            <a:r>
              <a:rPr lang="en-US" altLang="zh-CN" sz="2800"/>
              <a:t>125 </a:t>
            </a:r>
            <a:r>
              <a:rPr lang="zh-CN" altLang="en-US" sz="2800"/>
              <a:t>秒发送一次。</a:t>
            </a:r>
          </a:p>
          <a:p>
            <a:r>
              <a:rPr lang="zh-CN" altLang="en-US" sz="2800"/>
              <a:t>当同一个网络上连接有几个多播路由器时，它们能够迅速和有效地选择其中的一个来探询主机的成员关系。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215</a:t>
            </a:fld>
            <a:endParaRPr lang="en-US" altLang="zh-CN"/>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858" name="Rectangle 2"/>
          <p:cNvSpPr>
            <a:spLocks noGrp="1" noChangeArrowheads="1"/>
          </p:cNvSpPr>
          <p:nvPr>
            <p:ph type="title"/>
          </p:nvPr>
        </p:nvSpPr>
        <p:spPr/>
        <p:txBody>
          <a:bodyPr/>
          <a:lstStyle/>
          <a:p>
            <a:pPr algn="ctr"/>
            <a:r>
              <a:rPr lang="en-US" altLang="zh-CN" sz="4000"/>
              <a:t>IGMP </a:t>
            </a:r>
            <a:r>
              <a:rPr lang="zh-CN" altLang="en-US" sz="4000"/>
              <a:t>采用的一些具体措施（续）</a:t>
            </a:r>
          </a:p>
        </p:txBody>
      </p:sp>
      <p:sp>
        <p:nvSpPr>
          <p:cNvPr id="1017859" name="Rectangle 3"/>
          <p:cNvSpPr>
            <a:spLocks noGrp="1" noChangeArrowheads="1"/>
          </p:cNvSpPr>
          <p:nvPr>
            <p:ph type="body" idx="1"/>
          </p:nvPr>
        </p:nvSpPr>
        <p:spPr/>
        <p:txBody>
          <a:bodyPr/>
          <a:lstStyle/>
          <a:p>
            <a:r>
              <a:rPr lang="zh-CN" altLang="en-US"/>
              <a:t>在 </a:t>
            </a:r>
            <a:r>
              <a:rPr lang="en-US" altLang="zh-CN"/>
              <a:t>IGMP </a:t>
            </a:r>
            <a:r>
              <a:rPr lang="zh-CN" altLang="en-US"/>
              <a:t>的询问报文中有一个数值 </a:t>
            </a:r>
            <a:r>
              <a:rPr lang="en-US" altLang="zh-CN" i="1"/>
              <a:t>N</a:t>
            </a:r>
            <a:r>
              <a:rPr lang="zh-CN" altLang="en-US"/>
              <a:t>，它指明一个最长响应时间（默认值为 </a:t>
            </a:r>
            <a:r>
              <a:rPr lang="en-US" altLang="zh-CN"/>
              <a:t>10</a:t>
            </a:r>
            <a:r>
              <a:rPr lang="zh-CN" altLang="en-US"/>
              <a:t>秒）。当收到询问时，主机在 </a:t>
            </a:r>
            <a:r>
              <a:rPr lang="en-US" altLang="zh-CN"/>
              <a:t>0 </a:t>
            </a:r>
            <a:r>
              <a:rPr lang="zh-CN" altLang="en-US"/>
              <a:t>到 </a:t>
            </a:r>
            <a:r>
              <a:rPr lang="en-US" altLang="zh-CN" i="1"/>
              <a:t>N </a:t>
            </a:r>
            <a:r>
              <a:rPr lang="zh-CN" altLang="en-US"/>
              <a:t>之间随机选择发送响应所需经过的时延。对应于最小时延的响应最先发送。</a:t>
            </a:r>
          </a:p>
          <a:p>
            <a:r>
              <a:rPr lang="zh-CN" altLang="en-US"/>
              <a:t>同一个组内的每一个主机都要监听响应，只要有本组的其他主机先发送了响应，自己就可以不再发送响应了。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216</a:t>
            </a:fld>
            <a:endParaRPr lang="en-US" altLang="zh-CN"/>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nvPr>
        </p:nvSpPr>
        <p:spPr/>
        <p:txBody>
          <a:bodyPr/>
          <a:lstStyle/>
          <a:p>
            <a:pPr algn="ctr"/>
            <a:r>
              <a:rPr lang="en-US" altLang="zh-CN" sz="4000"/>
              <a:t>3.  </a:t>
            </a:r>
            <a:r>
              <a:rPr lang="zh-CN" altLang="en-US" sz="4000"/>
              <a:t>多播路由选择</a:t>
            </a:r>
          </a:p>
        </p:txBody>
      </p:sp>
      <p:sp>
        <p:nvSpPr>
          <p:cNvPr id="620547" name="Rectangle 3"/>
          <p:cNvSpPr>
            <a:spLocks noGrp="1" noChangeArrowheads="1"/>
          </p:cNvSpPr>
          <p:nvPr>
            <p:ph type="body" idx="1"/>
          </p:nvPr>
        </p:nvSpPr>
        <p:spPr>
          <a:xfrm>
            <a:off x="2566988" y="1917700"/>
            <a:ext cx="7772400" cy="4535488"/>
          </a:xfrm>
        </p:spPr>
        <p:txBody>
          <a:bodyPr/>
          <a:lstStyle/>
          <a:p>
            <a:pPr>
              <a:lnSpc>
                <a:spcPct val="90000"/>
              </a:lnSpc>
            </a:pPr>
            <a:r>
              <a:rPr lang="zh-CN" altLang="en-US" sz="2800"/>
              <a:t>多播路由选择协议尚未标准化。</a:t>
            </a:r>
          </a:p>
          <a:p>
            <a:pPr>
              <a:lnSpc>
                <a:spcPct val="90000"/>
              </a:lnSpc>
            </a:pPr>
            <a:r>
              <a:rPr lang="zh-CN" altLang="en-US" sz="2800"/>
              <a:t>一个多播组中的成员是动态变化的，随时会有主机加入或离开这个多播组。</a:t>
            </a:r>
          </a:p>
          <a:p>
            <a:pPr>
              <a:lnSpc>
                <a:spcPct val="90000"/>
              </a:lnSpc>
            </a:pPr>
            <a:r>
              <a:rPr lang="zh-CN" altLang="en-US" sz="2800"/>
              <a:t>多播路由选择实际上就是要找出以源主机为根结点的多播转发树。</a:t>
            </a:r>
          </a:p>
          <a:p>
            <a:pPr>
              <a:lnSpc>
                <a:spcPct val="90000"/>
              </a:lnSpc>
            </a:pPr>
            <a:r>
              <a:rPr lang="zh-CN" altLang="en-US" sz="2800"/>
              <a:t>在多播转发树上的路由器不会收到重复的多播数据报。</a:t>
            </a:r>
          </a:p>
          <a:p>
            <a:pPr>
              <a:lnSpc>
                <a:spcPct val="90000"/>
              </a:lnSpc>
            </a:pPr>
            <a:r>
              <a:rPr lang="zh-CN" altLang="en-US" sz="2800"/>
              <a:t>对不同的多播组对应于不同的多播转发树。同一个多播组，对不同的源点也会有不同的多播转发树。</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217</a:t>
            </a:fld>
            <a:endParaRPr lang="en-US" altLang="zh-CN"/>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906" name="Rectangle 2"/>
          <p:cNvSpPr>
            <a:spLocks noGrp="1" noChangeArrowheads="1"/>
          </p:cNvSpPr>
          <p:nvPr>
            <p:ph type="title"/>
          </p:nvPr>
        </p:nvSpPr>
        <p:spPr>
          <a:xfrm>
            <a:off x="2674938" y="214314"/>
            <a:ext cx="7308850" cy="1462087"/>
          </a:xfrm>
        </p:spPr>
        <p:txBody>
          <a:bodyPr/>
          <a:lstStyle/>
          <a:p>
            <a:pPr algn="ctr"/>
            <a:r>
              <a:rPr lang="zh-CN" altLang="en-US" sz="4000"/>
              <a:t>转发多播数据报使用的方法</a:t>
            </a:r>
            <a:br>
              <a:rPr lang="zh-CN" altLang="en-US" sz="4000"/>
            </a:br>
            <a:r>
              <a:rPr lang="en-US" altLang="zh-CN" sz="4000"/>
              <a:t>(1) </a:t>
            </a:r>
            <a:r>
              <a:rPr lang="zh-CN" altLang="en-US">
                <a:solidFill>
                  <a:schemeClr val="folHlink"/>
                </a:solidFill>
              </a:rPr>
              <a:t>洪泛与剪除</a:t>
            </a:r>
          </a:p>
        </p:txBody>
      </p:sp>
      <p:sp>
        <p:nvSpPr>
          <p:cNvPr id="1019907" name="Rectangle 3"/>
          <p:cNvSpPr>
            <a:spLocks noGrp="1" noChangeArrowheads="1"/>
          </p:cNvSpPr>
          <p:nvPr>
            <p:ph type="body" idx="1"/>
          </p:nvPr>
        </p:nvSpPr>
        <p:spPr/>
        <p:txBody>
          <a:bodyPr/>
          <a:lstStyle/>
          <a:p>
            <a:r>
              <a:rPr lang="zh-CN" altLang="en-US"/>
              <a:t>这种方法适合于较小的多播组，而所有的组成员接入的局域网也是相邻接的。</a:t>
            </a:r>
          </a:p>
          <a:p>
            <a:r>
              <a:rPr lang="zh-CN" altLang="en-US"/>
              <a:t>一开始，路由器转发多播数据报使用洪泛的方法（这就是广播）。为了避免兜圈子，采用了叫做</a:t>
            </a:r>
            <a:r>
              <a:rPr lang="zh-CN" altLang="en-US">
                <a:solidFill>
                  <a:schemeClr val="hlink"/>
                </a:solidFill>
              </a:rPr>
              <a:t>反向路径广播</a:t>
            </a:r>
            <a:r>
              <a:rPr lang="zh-CN" altLang="en-US"/>
              <a:t> </a:t>
            </a:r>
            <a:r>
              <a:rPr lang="en-US" altLang="zh-CN">
                <a:solidFill>
                  <a:schemeClr val="hlink"/>
                </a:solidFill>
              </a:rPr>
              <a:t>RPB</a:t>
            </a:r>
            <a:r>
              <a:rPr lang="en-US" altLang="zh-CN"/>
              <a:t> (Reverse Path Broadcasting)</a:t>
            </a:r>
            <a:r>
              <a:rPr lang="zh-CN" altLang="en-US"/>
              <a:t>的策略。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218</a:t>
            </a:fld>
            <a:endParaRPr lang="en-US" altLang="zh-CN"/>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930" name="Rectangle 2"/>
          <p:cNvSpPr>
            <a:spLocks noGrp="1" noChangeArrowheads="1"/>
          </p:cNvSpPr>
          <p:nvPr>
            <p:ph type="title"/>
          </p:nvPr>
        </p:nvSpPr>
        <p:spPr>
          <a:xfrm>
            <a:off x="2674938" y="214314"/>
            <a:ext cx="7021512" cy="1462087"/>
          </a:xfrm>
        </p:spPr>
        <p:txBody>
          <a:bodyPr/>
          <a:lstStyle/>
          <a:p>
            <a:pPr algn="ctr"/>
            <a:r>
              <a:rPr lang="en-US" altLang="zh-CN"/>
              <a:t>RPB </a:t>
            </a:r>
            <a:r>
              <a:rPr lang="zh-CN" altLang="en-US"/>
              <a:t>的要点 </a:t>
            </a:r>
          </a:p>
        </p:txBody>
      </p:sp>
      <p:sp>
        <p:nvSpPr>
          <p:cNvPr id="1020931" name="Rectangle 3"/>
          <p:cNvSpPr>
            <a:spLocks noGrp="1" noChangeArrowheads="1"/>
          </p:cNvSpPr>
          <p:nvPr>
            <p:ph type="body" idx="1"/>
          </p:nvPr>
        </p:nvSpPr>
        <p:spPr>
          <a:xfrm>
            <a:off x="2208214" y="1916113"/>
            <a:ext cx="8131175" cy="4608512"/>
          </a:xfrm>
        </p:spPr>
        <p:txBody>
          <a:bodyPr/>
          <a:lstStyle/>
          <a:p>
            <a:pPr>
              <a:lnSpc>
                <a:spcPct val="90000"/>
              </a:lnSpc>
            </a:pPr>
            <a:r>
              <a:rPr lang="zh-CN" altLang="en-US"/>
              <a:t>路由器收到多播数据报时，先检查是否从源点经最短路径传送来的。</a:t>
            </a:r>
          </a:p>
          <a:p>
            <a:pPr>
              <a:lnSpc>
                <a:spcPct val="90000"/>
              </a:lnSpc>
            </a:pPr>
            <a:r>
              <a:rPr lang="zh-CN" altLang="en-US"/>
              <a:t>若是，就向所有其他方向转发刚才收到的多播数据报（但进入的方向除外），否则就丢弃而不转发。</a:t>
            </a:r>
          </a:p>
          <a:p>
            <a:pPr>
              <a:lnSpc>
                <a:spcPct val="90000"/>
              </a:lnSpc>
            </a:pPr>
            <a:r>
              <a:rPr lang="zh-CN" altLang="en-US"/>
              <a:t>如果存在几条同样长度的最短路径），那么只能选择一条最短路径，选择的准则就是看这几条最短路径中的相邻路由器谁的 </a:t>
            </a:r>
            <a:r>
              <a:rPr lang="en-US" altLang="zh-CN"/>
              <a:t>IP </a:t>
            </a:r>
            <a:r>
              <a:rPr lang="zh-CN" altLang="en-US"/>
              <a:t>地址最小。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219</a:t>
            </a:fld>
            <a:endParaRPr lang="en-US" altLang="zh-C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2" name="Rectangle 2"/>
          <p:cNvSpPr>
            <a:spLocks noGrp="1" noChangeArrowheads="1"/>
          </p:cNvSpPr>
          <p:nvPr>
            <p:ph type="title"/>
          </p:nvPr>
        </p:nvSpPr>
        <p:spPr/>
        <p:txBody>
          <a:bodyPr/>
          <a:lstStyle/>
          <a:p>
            <a:pPr algn="ctr"/>
            <a:r>
              <a:rPr lang="zh-CN" altLang="en-US" sz="4000"/>
              <a:t>从网络层看 </a:t>
            </a:r>
            <a:r>
              <a:rPr lang="en-US" altLang="zh-CN" sz="4000"/>
              <a:t>IP </a:t>
            </a:r>
            <a:r>
              <a:rPr lang="zh-CN" altLang="en-US" sz="4000"/>
              <a:t>数据报的传送 </a:t>
            </a:r>
          </a:p>
        </p:txBody>
      </p:sp>
      <p:sp>
        <p:nvSpPr>
          <p:cNvPr id="972803" name="Rectangle 3"/>
          <p:cNvSpPr>
            <a:spLocks noGrp="1" noChangeArrowheads="1"/>
          </p:cNvSpPr>
          <p:nvPr>
            <p:ph type="body" idx="1"/>
          </p:nvPr>
        </p:nvSpPr>
        <p:spPr>
          <a:xfrm>
            <a:off x="2566988" y="1773238"/>
            <a:ext cx="7772400" cy="1295400"/>
          </a:xfrm>
        </p:spPr>
        <p:txBody>
          <a:bodyPr/>
          <a:lstStyle/>
          <a:p>
            <a:r>
              <a:rPr lang="zh-CN" altLang="en-US"/>
              <a:t>如果我们只从网络层考虑问题，那么 </a:t>
            </a:r>
            <a:r>
              <a:rPr lang="en-US" altLang="zh-CN"/>
              <a:t>IP </a:t>
            </a:r>
            <a:r>
              <a:rPr lang="zh-CN" altLang="en-US"/>
              <a:t>数据报就可以想象是在网络层中传送。</a:t>
            </a:r>
          </a:p>
        </p:txBody>
      </p:sp>
      <p:sp>
        <p:nvSpPr>
          <p:cNvPr id="972804" name="Line 4"/>
          <p:cNvSpPr>
            <a:spLocks noChangeShapeType="1"/>
          </p:cNvSpPr>
          <p:nvPr/>
        </p:nvSpPr>
        <p:spPr bwMode="auto">
          <a:xfrm>
            <a:off x="2279650" y="3811588"/>
            <a:ext cx="7704138" cy="0"/>
          </a:xfrm>
          <a:prstGeom prst="line">
            <a:avLst/>
          </a:prstGeom>
          <a:noFill/>
          <a:ln w="9525">
            <a:solidFill>
              <a:schemeClr val="tx1"/>
            </a:solidFill>
            <a:round/>
            <a:headEnd/>
            <a:tailEnd/>
          </a:ln>
          <a:effectLst/>
        </p:spPr>
        <p:txBody>
          <a:bodyPr/>
          <a:lstStyle/>
          <a:p>
            <a:endParaRPr lang="zh-CN" altLang="en-US"/>
          </a:p>
        </p:txBody>
      </p:sp>
      <p:sp>
        <p:nvSpPr>
          <p:cNvPr id="972805" name="Rectangle 5"/>
          <p:cNvSpPr>
            <a:spLocks noChangeArrowheads="1"/>
          </p:cNvSpPr>
          <p:nvPr/>
        </p:nvSpPr>
        <p:spPr bwMode="auto">
          <a:xfrm>
            <a:off x="1703388" y="3595688"/>
            <a:ext cx="792162" cy="360362"/>
          </a:xfrm>
          <a:prstGeom prst="rect">
            <a:avLst/>
          </a:prstGeom>
          <a:solidFill>
            <a:srgbClr val="FFCCCC"/>
          </a:solidFill>
          <a:ln w="9525">
            <a:solidFill>
              <a:schemeClr val="tx1"/>
            </a:solidFill>
            <a:miter lim="800000"/>
            <a:headEnd/>
            <a:tailEnd/>
          </a:ln>
          <a:effectLst/>
        </p:spPr>
        <p:txBody>
          <a:bodyPr wrap="none" anchor="ctr"/>
          <a:lstStyle/>
          <a:p>
            <a:pPr algn="ctr"/>
            <a:r>
              <a:rPr lang="zh-CN" altLang="en-US" sz="1800">
                <a:solidFill>
                  <a:schemeClr val="folHlink"/>
                </a:solidFill>
                <a:latin typeface="Arial" charset="0"/>
              </a:rPr>
              <a:t>网络层</a:t>
            </a:r>
          </a:p>
        </p:txBody>
      </p:sp>
      <p:sp>
        <p:nvSpPr>
          <p:cNvPr id="972806" name="Rectangle 6"/>
          <p:cNvSpPr>
            <a:spLocks noChangeArrowheads="1"/>
          </p:cNvSpPr>
          <p:nvPr/>
        </p:nvSpPr>
        <p:spPr bwMode="auto">
          <a:xfrm>
            <a:off x="3035301" y="3595688"/>
            <a:ext cx="792163" cy="360362"/>
          </a:xfrm>
          <a:prstGeom prst="rect">
            <a:avLst/>
          </a:prstGeom>
          <a:solidFill>
            <a:srgbClr val="FFCCCC"/>
          </a:solidFill>
          <a:ln w="9525">
            <a:solidFill>
              <a:schemeClr val="tx1"/>
            </a:solidFill>
            <a:miter lim="800000"/>
            <a:headEnd/>
            <a:tailEnd/>
          </a:ln>
          <a:effectLst/>
        </p:spPr>
        <p:txBody>
          <a:bodyPr wrap="none" anchor="ctr"/>
          <a:lstStyle/>
          <a:p>
            <a:pPr algn="ctr"/>
            <a:r>
              <a:rPr lang="zh-CN" altLang="en-US" sz="1800">
                <a:solidFill>
                  <a:schemeClr val="folHlink"/>
                </a:solidFill>
                <a:latin typeface="Arial" charset="0"/>
              </a:rPr>
              <a:t>网络层</a:t>
            </a:r>
          </a:p>
        </p:txBody>
      </p:sp>
      <p:sp>
        <p:nvSpPr>
          <p:cNvPr id="972807" name="Rectangle 7"/>
          <p:cNvSpPr>
            <a:spLocks noChangeArrowheads="1"/>
          </p:cNvSpPr>
          <p:nvPr/>
        </p:nvSpPr>
        <p:spPr bwMode="auto">
          <a:xfrm>
            <a:off x="5700713" y="3595688"/>
            <a:ext cx="792162" cy="360362"/>
          </a:xfrm>
          <a:prstGeom prst="rect">
            <a:avLst/>
          </a:prstGeom>
          <a:solidFill>
            <a:srgbClr val="FFCCCC"/>
          </a:solidFill>
          <a:ln w="9525">
            <a:solidFill>
              <a:schemeClr val="tx1"/>
            </a:solidFill>
            <a:miter lim="800000"/>
            <a:headEnd/>
            <a:tailEnd/>
          </a:ln>
          <a:effectLst/>
        </p:spPr>
        <p:txBody>
          <a:bodyPr wrap="none" anchor="ctr"/>
          <a:lstStyle/>
          <a:p>
            <a:pPr algn="ctr"/>
            <a:r>
              <a:rPr lang="zh-CN" altLang="en-US" sz="1800">
                <a:solidFill>
                  <a:schemeClr val="folHlink"/>
                </a:solidFill>
                <a:latin typeface="Arial" charset="0"/>
              </a:rPr>
              <a:t>网络层</a:t>
            </a:r>
          </a:p>
        </p:txBody>
      </p:sp>
      <p:sp>
        <p:nvSpPr>
          <p:cNvPr id="972808" name="Rectangle 8"/>
          <p:cNvSpPr>
            <a:spLocks noChangeArrowheads="1"/>
          </p:cNvSpPr>
          <p:nvPr/>
        </p:nvSpPr>
        <p:spPr bwMode="auto">
          <a:xfrm>
            <a:off x="7034213" y="3595688"/>
            <a:ext cx="792162" cy="360362"/>
          </a:xfrm>
          <a:prstGeom prst="rect">
            <a:avLst/>
          </a:prstGeom>
          <a:solidFill>
            <a:srgbClr val="FFCCCC"/>
          </a:solidFill>
          <a:ln w="9525">
            <a:solidFill>
              <a:schemeClr val="tx1"/>
            </a:solidFill>
            <a:miter lim="800000"/>
            <a:headEnd/>
            <a:tailEnd/>
          </a:ln>
          <a:effectLst/>
        </p:spPr>
        <p:txBody>
          <a:bodyPr wrap="none" anchor="ctr"/>
          <a:lstStyle/>
          <a:p>
            <a:pPr algn="ctr"/>
            <a:r>
              <a:rPr lang="zh-CN" altLang="en-US" sz="1800">
                <a:solidFill>
                  <a:schemeClr val="folHlink"/>
                </a:solidFill>
                <a:latin typeface="Arial" charset="0"/>
              </a:rPr>
              <a:t>网络层</a:t>
            </a:r>
          </a:p>
        </p:txBody>
      </p:sp>
      <p:sp>
        <p:nvSpPr>
          <p:cNvPr id="972809" name="Rectangle 9"/>
          <p:cNvSpPr>
            <a:spLocks noChangeArrowheads="1"/>
          </p:cNvSpPr>
          <p:nvPr/>
        </p:nvSpPr>
        <p:spPr bwMode="auto">
          <a:xfrm>
            <a:off x="8366126" y="3595688"/>
            <a:ext cx="792163" cy="360362"/>
          </a:xfrm>
          <a:prstGeom prst="rect">
            <a:avLst/>
          </a:prstGeom>
          <a:solidFill>
            <a:srgbClr val="FFCCCC"/>
          </a:solidFill>
          <a:ln w="9525">
            <a:solidFill>
              <a:schemeClr val="tx1"/>
            </a:solidFill>
            <a:miter lim="800000"/>
            <a:headEnd/>
            <a:tailEnd/>
          </a:ln>
          <a:effectLst/>
        </p:spPr>
        <p:txBody>
          <a:bodyPr wrap="none" anchor="ctr"/>
          <a:lstStyle/>
          <a:p>
            <a:pPr algn="ctr"/>
            <a:r>
              <a:rPr lang="zh-CN" altLang="en-US" sz="1800">
                <a:solidFill>
                  <a:schemeClr val="folHlink"/>
                </a:solidFill>
                <a:latin typeface="Arial" charset="0"/>
              </a:rPr>
              <a:t>网络层</a:t>
            </a:r>
          </a:p>
        </p:txBody>
      </p:sp>
      <p:sp>
        <p:nvSpPr>
          <p:cNvPr id="972810" name="Rectangle 10"/>
          <p:cNvSpPr>
            <a:spLocks noChangeArrowheads="1"/>
          </p:cNvSpPr>
          <p:nvPr/>
        </p:nvSpPr>
        <p:spPr bwMode="auto">
          <a:xfrm>
            <a:off x="9699626" y="3595688"/>
            <a:ext cx="792163" cy="360362"/>
          </a:xfrm>
          <a:prstGeom prst="rect">
            <a:avLst/>
          </a:prstGeom>
          <a:solidFill>
            <a:srgbClr val="FFCCCC"/>
          </a:solidFill>
          <a:ln w="9525">
            <a:solidFill>
              <a:schemeClr val="tx1"/>
            </a:solidFill>
            <a:miter lim="800000"/>
            <a:headEnd/>
            <a:tailEnd/>
          </a:ln>
          <a:effectLst/>
        </p:spPr>
        <p:txBody>
          <a:bodyPr wrap="none" anchor="ctr"/>
          <a:lstStyle/>
          <a:p>
            <a:pPr algn="ctr"/>
            <a:r>
              <a:rPr lang="zh-CN" altLang="en-US" sz="1800">
                <a:solidFill>
                  <a:schemeClr val="folHlink"/>
                </a:solidFill>
                <a:latin typeface="Arial" charset="0"/>
              </a:rPr>
              <a:t>网络层</a:t>
            </a:r>
          </a:p>
        </p:txBody>
      </p:sp>
      <p:sp>
        <p:nvSpPr>
          <p:cNvPr id="972811" name="Rectangle 11"/>
          <p:cNvSpPr>
            <a:spLocks noChangeArrowheads="1"/>
          </p:cNvSpPr>
          <p:nvPr/>
        </p:nvSpPr>
        <p:spPr bwMode="auto">
          <a:xfrm>
            <a:off x="4368801" y="3595688"/>
            <a:ext cx="792163" cy="360362"/>
          </a:xfrm>
          <a:prstGeom prst="rect">
            <a:avLst/>
          </a:prstGeom>
          <a:solidFill>
            <a:srgbClr val="FFCCCC"/>
          </a:solidFill>
          <a:ln w="9525">
            <a:solidFill>
              <a:schemeClr val="tx1"/>
            </a:solidFill>
            <a:miter lim="800000"/>
            <a:headEnd/>
            <a:tailEnd/>
          </a:ln>
          <a:effectLst/>
        </p:spPr>
        <p:txBody>
          <a:bodyPr wrap="none" anchor="ctr"/>
          <a:lstStyle/>
          <a:p>
            <a:pPr algn="ctr"/>
            <a:r>
              <a:rPr lang="zh-CN" altLang="en-US" sz="1800">
                <a:solidFill>
                  <a:schemeClr val="folHlink"/>
                </a:solidFill>
                <a:latin typeface="Arial" charset="0"/>
              </a:rPr>
              <a:t>网络层</a:t>
            </a:r>
          </a:p>
        </p:txBody>
      </p:sp>
      <p:sp>
        <p:nvSpPr>
          <p:cNvPr id="972812" name="Text Box 12"/>
          <p:cNvSpPr txBox="1">
            <a:spLocks noChangeArrowheads="1"/>
          </p:cNvSpPr>
          <p:nvPr/>
        </p:nvSpPr>
        <p:spPr bwMode="auto">
          <a:xfrm>
            <a:off x="2279650" y="2946401"/>
            <a:ext cx="1149350" cy="366713"/>
          </a:xfrm>
          <a:prstGeom prst="rect">
            <a:avLst/>
          </a:prstGeom>
          <a:noFill/>
          <a:ln w="9525">
            <a:noFill/>
            <a:miter lim="800000"/>
            <a:headEnd/>
            <a:tailEnd/>
          </a:ln>
          <a:effectLst/>
        </p:spPr>
        <p:txBody>
          <a:bodyPr wrap="none">
            <a:spAutoFit/>
          </a:bodyPr>
          <a:lstStyle/>
          <a:p>
            <a:r>
              <a:rPr lang="en-US" altLang="zh-CN" sz="1800">
                <a:solidFill>
                  <a:schemeClr val="folHlink"/>
                </a:solidFill>
                <a:latin typeface="Arial" charset="0"/>
              </a:rPr>
              <a:t>IP </a:t>
            </a:r>
            <a:r>
              <a:rPr lang="zh-CN" altLang="en-US" sz="1800">
                <a:solidFill>
                  <a:schemeClr val="folHlink"/>
                </a:solidFill>
                <a:latin typeface="Arial" charset="0"/>
              </a:rPr>
              <a:t>数据报</a:t>
            </a:r>
          </a:p>
        </p:txBody>
      </p:sp>
      <p:sp>
        <p:nvSpPr>
          <p:cNvPr id="972813" name="Text Box 13"/>
          <p:cNvSpPr txBox="1">
            <a:spLocks noChangeArrowheads="1"/>
          </p:cNvSpPr>
          <p:nvPr/>
        </p:nvSpPr>
        <p:spPr bwMode="auto">
          <a:xfrm>
            <a:off x="1879600" y="3930651"/>
            <a:ext cx="433388" cy="366713"/>
          </a:xfrm>
          <a:prstGeom prst="rect">
            <a:avLst/>
          </a:prstGeom>
          <a:noFill/>
          <a:ln w="9525">
            <a:noFill/>
            <a:miter lim="800000"/>
            <a:headEnd/>
            <a:tailEnd/>
          </a:ln>
          <a:effectLst/>
        </p:spPr>
        <p:txBody>
          <a:bodyPr wrap="none">
            <a:spAutoFit/>
          </a:bodyPr>
          <a:lstStyle/>
          <a:p>
            <a:r>
              <a:rPr lang="en-US" altLang="zh-CN" sz="1800">
                <a:solidFill>
                  <a:schemeClr val="folHlink"/>
                </a:solidFill>
                <a:latin typeface="Arial" charset="0"/>
              </a:rPr>
              <a:t>H</a:t>
            </a:r>
            <a:r>
              <a:rPr lang="en-US" altLang="zh-CN" sz="1800" baseline="-25000">
                <a:solidFill>
                  <a:schemeClr val="folHlink"/>
                </a:solidFill>
                <a:latin typeface="Arial" charset="0"/>
              </a:rPr>
              <a:t>1</a:t>
            </a:r>
          </a:p>
        </p:txBody>
      </p:sp>
      <p:sp>
        <p:nvSpPr>
          <p:cNvPr id="972814" name="Text Box 14"/>
          <p:cNvSpPr txBox="1">
            <a:spLocks noChangeArrowheads="1"/>
          </p:cNvSpPr>
          <p:nvPr/>
        </p:nvSpPr>
        <p:spPr bwMode="auto">
          <a:xfrm>
            <a:off x="3227389" y="3930651"/>
            <a:ext cx="433387" cy="366713"/>
          </a:xfrm>
          <a:prstGeom prst="rect">
            <a:avLst/>
          </a:prstGeom>
          <a:noFill/>
          <a:ln w="9525">
            <a:noFill/>
            <a:miter lim="800000"/>
            <a:headEnd/>
            <a:tailEnd/>
          </a:ln>
          <a:effectLst/>
        </p:spPr>
        <p:txBody>
          <a:bodyPr wrap="none">
            <a:spAutoFit/>
          </a:bodyPr>
          <a:lstStyle/>
          <a:p>
            <a:r>
              <a:rPr lang="en-US" altLang="zh-CN" sz="1800">
                <a:solidFill>
                  <a:schemeClr val="folHlink"/>
                </a:solidFill>
                <a:latin typeface="Arial" charset="0"/>
              </a:rPr>
              <a:t>R</a:t>
            </a:r>
            <a:r>
              <a:rPr lang="en-US" altLang="zh-CN" sz="1800" baseline="-25000">
                <a:solidFill>
                  <a:schemeClr val="folHlink"/>
                </a:solidFill>
                <a:latin typeface="Arial" charset="0"/>
              </a:rPr>
              <a:t>1</a:t>
            </a:r>
          </a:p>
        </p:txBody>
      </p:sp>
      <p:sp>
        <p:nvSpPr>
          <p:cNvPr id="972815" name="Text Box 15"/>
          <p:cNvSpPr txBox="1">
            <a:spLocks noChangeArrowheads="1"/>
          </p:cNvSpPr>
          <p:nvPr/>
        </p:nvSpPr>
        <p:spPr bwMode="auto">
          <a:xfrm>
            <a:off x="4564064" y="3930651"/>
            <a:ext cx="433387" cy="366713"/>
          </a:xfrm>
          <a:prstGeom prst="rect">
            <a:avLst/>
          </a:prstGeom>
          <a:noFill/>
          <a:ln w="9525">
            <a:noFill/>
            <a:miter lim="800000"/>
            <a:headEnd/>
            <a:tailEnd/>
          </a:ln>
          <a:effectLst/>
        </p:spPr>
        <p:txBody>
          <a:bodyPr wrap="none">
            <a:spAutoFit/>
          </a:bodyPr>
          <a:lstStyle/>
          <a:p>
            <a:r>
              <a:rPr lang="en-US" altLang="zh-CN" sz="1800">
                <a:solidFill>
                  <a:schemeClr val="folHlink"/>
                </a:solidFill>
                <a:latin typeface="Arial" charset="0"/>
              </a:rPr>
              <a:t>R</a:t>
            </a:r>
            <a:r>
              <a:rPr lang="en-US" altLang="zh-CN" sz="1800" baseline="-25000">
                <a:solidFill>
                  <a:schemeClr val="folHlink"/>
                </a:solidFill>
                <a:latin typeface="Arial" charset="0"/>
              </a:rPr>
              <a:t>2</a:t>
            </a:r>
          </a:p>
        </p:txBody>
      </p:sp>
      <p:sp>
        <p:nvSpPr>
          <p:cNvPr id="972816" name="Text Box 16"/>
          <p:cNvSpPr txBox="1">
            <a:spLocks noChangeArrowheads="1"/>
          </p:cNvSpPr>
          <p:nvPr/>
        </p:nvSpPr>
        <p:spPr bwMode="auto">
          <a:xfrm>
            <a:off x="5900739" y="3930651"/>
            <a:ext cx="433387" cy="366713"/>
          </a:xfrm>
          <a:prstGeom prst="rect">
            <a:avLst/>
          </a:prstGeom>
          <a:noFill/>
          <a:ln w="9525">
            <a:noFill/>
            <a:miter lim="800000"/>
            <a:headEnd/>
            <a:tailEnd/>
          </a:ln>
          <a:effectLst/>
        </p:spPr>
        <p:txBody>
          <a:bodyPr wrap="none">
            <a:spAutoFit/>
          </a:bodyPr>
          <a:lstStyle/>
          <a:p>
            <a:r>
              <a:rPr lang="en-US" altLang="zh-CN" sz="1800">
                <a:solidFill>
                  <a:schemeClr val="folHlink"/>
                </a:solidFill>
                <a:latin typeface="Arial" charset="0"/>
              </a:rPr>
              <a:t>R</a:t>
            </a:r>
            <a:r>
              <a:rPr lang="en-US" altLang="zh-CN" sz="1800" baseline="-25000">
                <a:solidFill>
                  <a:schemeClr val="folHlink"/>
                </a:solidFill>
                <a:latin typeface="Arial" charset="0"/>
              </a:rPr>
              <a:t>3</a:t>
            </a:r>
          </a:p>
        </p:txBody>
      </p:sp>
      <p:sp>
        <p:nvSpPr>
          <p:cNvPr id="972817" name="Text Box 17"/>
          <p:cNvSpPr txBox="1">
            <a:spLocks noChangeArrowheads="1"/>
          </p:cNvSpPr>
          <p:nvPr/>
        </p:nvSpPr>
        <p:spPr bwMode="auto">
          <a:xfrm>
            <a:off x="7237414" y="3930651"/>
            <a:ext cx="433387" cy="366713"/>
          </a:xfrm>
          <a:prstGeom prst="rect">
            <a:avLst/>
          </a:prstGeom>
          <a:noFill/>
          <a:ln w="9525">
            <a:noFill/>
            <a:miter lim="800000"/>
            <a:headEnd/>
            <a:tailEnd/>
          </a:ln>
          <a:effectLst/>
        </p:spPr>
        <p:txBody>
          <a:bodyPr wrap="none">
            <a:spAutoFit/>
          </a:bodyPr>
          <a:lstStyle/>
          <a:p>
            <a:r>
              <a:rPr lang="en-US" altLang="zh-CN" sz="1800">
                <a:solidFill>
                  <a:schemeClr val="folHlink"/>
                </a:solidFill>
                <a:latin typeface="Arial" charset="0"/>
              </a:rPr>
              <a:t>R</a:t>
            </a:r>
            <a:r>
              <a:rPr lang="en-US" altLang="zh-CN" sz="1800" baseline="-25000">
                <a:solidFill>
                  <a:schemeClr val="folHlink"/>
                </a:solidFill>
                <a:latin typeface="Arial" charset="0"/>
              </a:rPr>
              <a:t>4</a:t>
            </a:r>
          </a:p>
        </p:txBody>
      </p:sp>
      <p:sp>
        <p:nvSpPr>
          <p:cNvPr id="972818" name="Text Box 18"/>
          <p:cNvSpPr txBox="1">
            <a:spLocks noChangeArrowheads="1"/>
          </p:cNvSpPr>
          <p:nvPr/>
        </p:nvSpPr>
        <p:spPr bwMode="auto">
          <a:xfrm>
            <a:off x="8574089" y="3930651"/>
            <a:ext cx="433387" cy="366713"/>
          </a:xfrm>
          <a:prstGeom prst="rect">
            <a:avLst/>
          </a:prstGeom>
          <a:noFill/>
          <a:ln w="9525">
            <a:noFill/>
            <a:miter lim="800000"/>
            <a:headEnd/>
            <a:tailEnd/>
          </a:ln>
          <a:effectLst/>
        </p:spPr>
        <p:txBody>
          <a:bodyPr wrap="none">
            <a:spAutoFit/>
          </a:bodyPr>
          <a:lstStyle/>
          <a:p>
            <a:r>
              <a:rPr lang="en-US" altLang="zh-CN" sz="1800">
                <a:solidFill>
                  <a:schemeClr val="folHlink"/>
                </a:solidFill>
                <a:latin typeface="Arial" charset="0"/>
              </a:rPr>
              <a:t>R</a:t>
            </a:r>
            <a:r>
              <a:rPr lang="en-US" altLang="zh-CN" sz="1800" baseline="-25000">
                <a:solidFill>
                  <a:schemeClr val="folHlink"/>
                </a:solidFill>
                <a:latin typeface="Arial" charset="0"/>
              </a:rPr>
              <a:t>5</a:t>
            </a:r>
          </a:p>
        </p:txBody>
      </p:sp>
      <p:sp>
        <p:nvSpPr>
          <p:cNvPr id="972819" name="Text Box 19"/>
          <p:cNvSpPr txBox="1">
            <a:spLocks noChangeArrowheads="1"/>
          </p:cNvSpPr>
          <p:nvPr/>
        </p:nvSpPr>
        <p:spPr bwMode="auto">
          <a:xfrm>
            <a:off x="9912350" y="3930651"/>
            <a:ext cx="433388" cy="366713"/>
          </a:xfrm>
          <a:prstGeom prst="rect">
            <a:avLst/>
          </a:prstGeom>
          <a:noFill/>
          <a:ln w="9525">
            <a:noFill/>
            <a:miter lim="800000"/>
            <a:headEnd/>
            <a:tailEnd/>
          </a:ln>
          <a:effectLst/>
        </p:spPr>
        <p:txBody>
          <a:bodyPr wrap="none">
            <a:spAutoFit/>
          </a:bodyPr>
          <a:lstStyle/>
          <a:p>
            <a:r>
              <a:rPr lang="en-US" altLang="zh-CN" sz="1800">
                <a:solidFill>
                  <a:schemeClr val="folHlink"/>
                </a:solidFill>
                <a:latin typeface="Arial" charset="0"/>
              </a:rPr>
              <a:t>H</a:t>
            </a:r>
            <a:r>
              <a:rPr lang="en-US" altLang="zh-CN" sz="1800" baseline="-25000">
                <a:solidFill>
                  <a:schemeClr val="folHlink"/>
                </a:solidFill>
                <a:latin typeface="Arial" charset="0"/>
              </a:rPr>
              <a:t>2</a:t>
            </a:r>
          </a:p>
        </p:txBody>
      </p:sp>
      <p:grpSp>
        <p:nvGrpSpPr>
          <p:cNvPr id="972820" name="Group 20"/>
          <p:cNvGrpSpPr>
            <a:grpSpLocks/>
          </p:cNvGrpSpPr>
          <p:nvPr/>
        </p:nvGrpSpPr>
        <p:grpSpPr bwMode="auto">
          <a:xfrm>
            <a:off x="2495551" y="3308350"/>
            <a:ext cx="720725" cy="215900"/>
            <a:chOff x="1156" y="2432"/>
            <a:chExt cx="454" cy="136"/>
          </a:xfrm>
        </p:grpSpPr>
        <p:sp>
          <p:nvSpPr>
            <p:cNvPr id="972821" name="Rectangle 21"/>
            <p:cNvSpPr>
              <a:spLocks noChangeArrowheads="1"/>
            </p:cNvSpPr>
            <p:nvPr/>
          </p:nvSpPr>
          <p:spPr bwMode="auto">
            <a:xfrm>
              <a:off x="1156" y="2432"/>
              <a:ext cx="318" cy="136"/>
            </a:xfrm>
            <a:prstGeom prst="rect">
              <a:avLst/>
            </a:prstGeom>
            <a:solidFill>
              <a:schemeClr val="hlink"/>
            </a:solidFill>
            <a:ln w="9525">
              <a:solidFill>
                <a:schemeClr val="hlink"/>
              </a:solidFill>
              <a:miter lim="800000"/>
              <a:headEnd/>
              <a:tailEnd/>
            </a:ln>
            <a:effectLst/>
          </p:spPr>
          <p:txBody>
            <a:bodyPr wrap="none" anchor="ctr"/>
            <a:lstStyle/>
            <a:p>
              <a:endParaRPr lang="zh-CN" altLang="en-US"/>
            </a:p>
          </p:txBody>
        </p:sp>
        <p:sp>
          <p:nvSpPr>
            <p:cNvPr id="972822" name="Line 22"/>
            <p:cNvSpPr>
              <a:spLocks noChangeShapeType="1"/>
            </p:cNvSpPr>
            <p:nvPr/>
          </p:nvSpPr>
          <p:spPr bwMode="auto">
            <a:xfrm>
              <a:off x="1429" y="2500"/>
              <a:ext cx="181" cy="0"/>
            </a:xfrm>
            <a:prstGeom prst="line">
              <a:avLst/>
            </a:prstGeom>
            <a:noFill/>
            <a:ln w="28575">
              <a:solidFill>
                <a:schemeClr val="hlink"/>
              </a:solidFill>
              <a:round/>
              <a:headEnd/>
              <a:tailEnd type="triangle" w="med" len="lg"/>
            </a:ln>
            <a:effectLst/>
          </p:spPr>
          <p:txBody>
            <a:bodyPr/>
            <a:lstStyle/>
            <a:p>
              <a:endParaRPr lang="zh-CN" altLang="en-US"/>
            </a:p>
          </p:txBody>
        </p:sp>
      </p:grpSp>
      <p:grpSp>
        <p:nvGrpSpPr>
          <p:cNvPr id="972823" name="Group 23"/>
          <p:cNvGrpSpPr>
            <a:grpSpLocks/>
          </p:cNvGrpSpPr>
          <p:nvPr/>
        </p:nvGrpSpPr>
        <p:grpSpPr bwMode="auto">
          <a:xfrm>
            <a:off x="3833814" y="3308350"/>
            <a:ext cx="720725" cy="215900"/>
            <a:chOff x="1156" y="2432"/>
            <a:chExt cx="454" cy="136"/>
          </a:xfrm>
        </p:grpSpPr>
        <p:sp>
          <p:nvSpPr>
            <p:cNvPr id="972824" name="Rectangle 24"/>
            <p:cNvSpPr>
              <a:spLocks noChangeArrowheads="1"/>
            </p:cNvSpPr>
            <p:nvPr/>
          </p:nvSpPr>
          <p:spPr bwMode="auto">
            <a:xfrm>
              <a:off x="1156" y="2432"/>
              <a:ext cx="318" cy="136"/>
            </a:xfrm>
            <a:prstGeom prst="rect">
              <a:avLst/>
            </a:prstGeom>
            <a:solidFill>
              <a:schemeClr val="hlink"/>
            </a:solidFill>
            <a:ln w="9525">
              <a:solidFill>
                <a:schemeClr val="hlink"/>
              </a:solidFill>
              <a:miter lim="800000"/>
              <a:headEnd/>
              <a:tailEnd/>
            </a:ln>
            <a:effectLst/>
          </p:spPr>
          <p:txBody>
            <a:bodyPr wrap="none" anchor="ctr"/>
            <a:lstStyle/>
            <a:p>
              <a:endParaRPr lang="zh-CN" altLang="en-US"/>
            </a:p>
          </p:txBody>
        </p:sp>
        <p:sp>
          <p:nvSpPr>
            <p:cNvPr id="972825" name="Line 25"/>
            <p:cNvSpPr>
              <a:spLocks noChangeShapeType="1"/>
            </p:cNvSpPr>
            <p:nvPr/>
          </p:nvSpPr>
          <p:spPr bwMode="auto">
            <a:xfrm>
              <a:off x="1429" y="2500"/>
              <a:ext cx="181" cy="0"/>
            </a:xfrm>
            <a:prstGeom prst="line">
              <a:avLst/>
            </a:prstGeom>
            <a:noFill/>
            <a:ln w="28575">
              <a:solidFill>
                <a:schemeClr val="hlink"/>
              </a:solidFill>
              <a:round/>
              <a:headEnd/>
              <a:tailEnd type="triangle" w="med" len="lg"/>
            </a:ln>
            <a:effectLst/>
          </p:spPr>
          <p:txBody>
            <a:bodyPr/>
            <a:lstStyle/>
            <a:p>
              <a:endParaRPr lang="zh-CN" altLang="en-US"/>
            </a:p>
          </p:txBody>
        </p:sp>
      </p:grpSp>
      <p:grpSp>
        <p:nvGrpSpPr>
          <p:cNvPr id="972826" name="Group 26"/>
          <p:cNvGrpSpPr>
            <a:grpSpLocks/>
          </p:cNvGrpSpPr>
          <p:nvPr/>
        </p:nvGrpSpPr>
        <p:grpSpPr bwMode="auto">
          <a:xfrm>
            <a:off x="5173664" y="3308350"/>
            <a:ext cx="720725" cy="215900"/>
            <a:chOff x="1156" y="2432"/>
            <a:chExt cx="454" cy="136"/>
          </a:xfrm>
        </p:grpSpPr>
        <p:sp>
          <p:nvSpPr>
            <p:cNvPr id="972827" name="Rectangle 27"/>
            <p:cNvSpPr>
              <a:spLocks noChangeArrowheads="1"/>
            </p:cNvSpPr>
            <p:nvPr/>
          </p:nvSpPr>
          <p:spPr bwMode="auto">
            <a:xfrm>
              <a:off x="1156" y="2432"/>
              <a:ext cx="318" cy="136"/>
            </a:xfrm>
            <a:prstGeom prst="rect">
              <a:avLst/>
            </a:prstGeom>
            <a:solidFill>
              <a:schemeClr val="hlink"/>
            </a:solidFill>
            <a:ln w="9525">
              <a:solidFill>
                <a:schemeClr val="hlink"/>
              </a:solidFill>
              <a:miter lim="800000"/>
              <a:headEnd/>
              <a:tailEnd/>
            </a:ln>
            <a:effectLst/>
          </p:spPr>
          <p:txBody>
            <a:bodyPr wrap="none" anchor="ctr"/>
            <a:lstStyle/>
            <a:p>
              <a:endParaRPr lang="zh-CN" altLang="en-US"/>
            </a:p>
          </p:txBody>
        </p:sp>
        <p:sp>
          <p:nvSpPr>
            <p:cNvPr id="972828" name="Line 28"/>
            <p:cNvSpPr>
              <a:spLocks noChangeShapeType="1"/>
            </p:cNvSpPr>
            <p:nvPr/>
          </p:nvSpPr>
          <p:spPr bwMode="auto">
            <a:xfrm>
              <a:off x="1429" y="2500"/>
              <a:ext cx="181" cy="0"/>
            </a:xfrm>
            <a:prstGeom prst="line">
              <a:avLst/>
            </a:prstGeom>
            <a:noFill/>
            <a:ln w="28575">
              <a:solidFill>
                <a:schemeClr val="hlink"/>
              </a:solidFill>
              <a:round/>
              <a:headEnd/>
              <a:tailEnd type="triangle" w="med" len="lg"/>
            </a:ln>
            <a:effectLst/>
          </p:spPr>
          <p:txBody>
            <a:bodyPr/>
            <a:lstStyle/>
            <a:p>
              <a:endParaRPr lang="zh-CN" altLang="en-US"/>
            </a:p>
          </p:txBody>
        </p:sp>
      </p:grpSp>
      <p:grpSp>
        <p:nvGrpSpPr>
          <p:cNvPr id="972829" name="Group 29"/>
          <p:cNvGrpSpPr>
            <a:grpSpLocks/>
          </p:cNvGrpSpPr>
          <p:nvPr/>
        </p:nvGrpSpPr>
        <p:grpSpPr bwMode="auto">
          <a:xfrm>
            <a:off x="6511926" y="3308350"/>
            <a:ext cx="720725" cy="215900"/>
            <a:chOff x="1156" y="2432"/>
            <a:chExt cx="454" cy="136"/>
          </a:xfrm>
        </p:grpSpPr>
        <p:sp>
          <p:nvSpPr>
            <p:cNvPr id="972830" name="Rectangle 30"/>
            <p:cNvSpPr>
              <a:spLocks noChangeArrowheads="1"/>
            </p:cNvSpPr>
            <p:nvPr/>
          </p:nvSpPr>
          <p:spPr bwMode="auto">
            <a:xfrm>
              <a:off x="1156" y="2432"/>
              <a:ext cx="318" cy="136"/>
            </a:xfrm>
            <a:prstGeom prst="rect">
              <a:avLst/>
            </a:prstGeom>
            <a:solidFill>
              <a:schemeClr val="hlink"/>
            </a:solidFill>
            <a:ln w="9525">
              <a:solidFill>
                <a:schemeClr val="hlink"/>
              </a:solidFill>
              <a:miter lim="800000"/>
              <a:headEnd/>
              <a:tailEnd/>
            </a:ln>
            <a:effectLst/>
          </p:spPr>
          <p:txBody>
            <a:bodyPr wrap="none" anchor="ctr"/>
            <a:lstStyle/>
            <a:p>
              <a:endParaRPr lang="zh-CN" altLang="en-US"/>
            </a:p>
          </p:txBody>
        </p:sp>
        <p:sp>
          <p:nvSpPr>
            <p:cNvPr id="972831" name="Line 31"/>
            <p:cNvSpPr>
              <a:spLocks noChangeShapeType="1"/>
            </p:cNvSpPr>
            <p:nvPr/>
          </p:nvSpPr>
          <p:spPr bwMode="auto">
            <a:xfrm>
              <a:off x="1429" y="2500"/>
              <a:ext cx="181" cy="0"/>
            </a:xfrm>
            <a:prstGeom prst="line">
              <a:avLst/>
            </a:prstGeom>
            <a:noFill/>
            <a:ln w="28575">
              <a:solidFill>
                <a:schemeClr val="hlink"/>
              </a:solidFill>
              <a:round/>
              <a:headEnd/>
              <a:tailEnd type="triangle" w="med" len="lg"/>
            </a:ln>
            <a:effectLst/>
          </p:spPr>
          <p:txBody>
            <a:bodyPr/>
            <a:lstStyle/>
            <a:p>
              <a:endParaRPr lang="zh-CN" altLang="en-US"/>
            </a:p>
          </p:txBody>
        </p:sp>
      </p:grpSp>
      <p:grpSp>
        <p:nvGrpSpPr>
          <p:cNvPr id="972832" name="Group 32"/>
          <p:cNvGrpSpPr>
            <a:grpSpLocks/>
          </p:cNvGrpSpPr>
          <p:nvPr/>
        </p:nvGrpSpPr>
        <p:grpSpPr bwMode="auto">
          <a:xfrm>
            <a:off x="7851776" y="3308350"/>
            <a:ext cx="720725" cy="215900"/>
            <a:chOff x="1156" y="2432"/>
            <a:chExt cx="454" cy="136"/>
          </a:xfrm>
        </p:grpSpPr>
        <p:sp>
          <p:nvSpPr>
            <p:cNvPr id="972833" name="Rectangle 33"/>
            <p:cNvSpPr>
              <a:spLocks noChangeArrowheads="1"/>
            </p:cNvSpPr>
            <p:nvPr/>
          </p:nvSpPr>
          <p:spPr bwMode="auto">
            <a:xfrm>
              <a:off x="1156" y="2432"/>
              <a:ext cx="318" cy="136"/>
            </a:xfrm>
            <a:prstGeom prst="rect">
              <a:avLst/>
            </a:prstGeom>
            <a:solidFill>
              <a:schemeClr val="hlink"/>
            </a:solidFill>
            <a:ln w="9525">
              <a:solidFill>
                <a:schemeClr val="hlink"/>
              </a:solidFill>
              <a:miter lim="800000"/>
              <a:headEnd/>
              <a:tailEnd/>
            </a:ln>
            <a:effectLst/>
          </p:spPr>
          <p:txBody>
            <a:bodyPr wrap="none" anchor="ctr"/>
            <a:lstStyle/>
            <a:p>
              <a:endParaRPr lang="zh-CN" altLang="en-US"/>
            </a:p>
          </p:txBody>
        </p:sp>
        <p:sp>
          <p:nvSpPr>
            <p:cNvPr id="972834" name="Line 34"/>
            <p:cNvSpPr>
              <a:spLocks noChangeShapeType="1"/>
            </p:cNvSpPr>
            <p:nvPr/>
          </p:nvSpPr>
          <p:spPr bwMode="auto">
            <a:xfrm>
              <a:off x="1429" y="2500"/>
              <a:ext cx="181" cy="0"/>
            </a:xfrm>
            <a:prstGeom prst="line">
              <a:avLst/>
            </a:prstGeom>
            <a:noFill/>
            <a:ln w="28575">
              <a:solidFill>
                <a:schemeClr val="hlink"/>
              </a:solidFill>
              <a:round/>
              <a:headEnd/>
              <a:tailEnd type="triangle" w="med" len="lg"/>
            </a:ln>
            <a:effectLst/>
          </p:spPr>
          <p:txBody>
            <a:bodyPr/>
            <a:lstStyle/>
            <a:p>
              <a:endParaRPr lang="zh-CN" altLang="en-US"/>
            </a:p>
          </p:txBody>
        </p:sp>
      </p:grpSp>
      <p:grpSp>
        <p:nvGrpSpPr>
          <p:cNvPr id="972835" name="Group 35"/>
          <p:cNvGrpSpPr>
            <a:grpSpLocks/>
          </p:cNvGrpSpPr>
          <p:nvPr/>
        </p:nvGrpSpPr>
        <p:grpSpPr bwMode="auto">
          <a:xfrm>
            <a:off x="9191626" y="3308350"/>
            <a:ext cx="720725" cy="215900"/>
            <a:chOff x="1156" y="2432"/>
            <a:chExt cx="454" cy="136"/>
          </a:xfrm>
        </p:grpSpPr>
        <p:sp>
          <p:nvSpPr>
            <p:cNvPr id="972836" name="Rectangle 36"/>
            <p:cNvSpPr>
              <a:spLocks noChangeArrowheads="1"/>
            </p:cNvSpPr>
            <p:nvPr/>
          </p:nvSpPr>
          <p:spPr bwMode="auto">
            <a:xfrm>
              <a:off x="1156" y="2432"/>
              <a:ext cx="318" cy="136"/>
            </a:xfrm>
            <a:prstGeom prst="rect">
              <a:avLst/>
            </a:prstGeom>
            <a:solidFill>
              <a:schemeClr val="hlink"/>
            </a:solidFill>
            <a:ln w="9525">
              <a:solidFill>
                <a:schemeClr val="hlink"/>
              </a:solidFill>
              <a:miter lim="800000"/>
              <a:headEnd/>
              <a:tailEnd/>
            </a:ln>
            <a:effectLst/>
          </p:spPr>
          <p:txBody>
            <a:bodyPr wrap="none" anchor="ctr"/>
            <a:lstStyle/>
            <a:p>
              <a:endParaRPr lang="zh-CN" altLang="en-US"/>
            </a:p>
          </p:txBody>
        </p:sp>
        <p:sp>
          <p:nvSpPr>
            <p:cNvPr id="972837" name="Line 37"/>
            <p:cNvSpPr>
              <a:spLocks noChangeShapeType="1"/>
            </p:cNvSpPr>
            <p:nvPr/>
          </p:nvSpPr>
          <p:spPr bwMode="auto">
            <a:xfrm>
              <a:off x="1429" y="2500"/>
              <a:ext cx="181" cy="0"/>
            </a:xfrm>
            <a:prstGeom prst="line">
              <a:avLst/>
            </a:prstGeom>
            <a:noFill/>
            <a:ln w="28575">
              <a:solidFill>
                <a:schemeClr val="hlink"/>
              </a:solidFill>
              <a:round/>
              <a:headEnd/>
              <a:tailEnd type="triangle" w="med" len="lg"/>
            </a:ln>
            <a:effectLst/>
          </p:spPr>
          <p:txBody>
            <a:bodyPr/>
            <a:lstStyle/>
            <a:p>
              <a:endParaRPr lang="zh-CN" altLang="en-US"/>
            </a:p>
          </p:txBody>
        </p:sp>
      </p:grpSp>
      <p:sp>
        <p:nvSpPr>
          <p:cNvPr id="40" name="灯片编号占位符 39"/>
          <p:cNvSpPr>
            <a:spLocks noGrp="1"/>
          </p:cNvSpPr>
          <p:nvPr>
            <p:ph type="sldNum" sz="quarter" idx="12"/>
          </p:nvPr>
        </p:nvSpPr>
        <p:spPr/>
        <p:txBody>
          <a:bodyPr/>
          <a:lstStyle/>
          <a:p>
            <a:fld id="{E4E48599-B357-448A-84B1-94919B60A458}" type="slidenum">
              <a:rPr lang="en-US" altLang="zh-CN" smtClean="0"/>
              <a:pPr/>
              <a:t>22</a:t>
            </a:fld>
            <a:endParaRPr lang="en-US" altLang="zh-CN"/>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22066" name="Group 114"/>
          <p:cNvGrpSpPr>
            <a:grpSpLocks/>
          </p:cNvGrpSpPr>
          <p:nvPr/>
        </p:nvGrpSpPr>
        <p:grpSpPr bwMode="auto">
          <a:xfrm>
            <a:off x="7475539" y="4319588"/>
            <a:ext cx="2471737" cy="2374900"/>
            <a:chOff x="3749" y="2721"/>
            <a:chExt cx="1557" cy="1496"/>
          </a:xfrm>
        </p:grpSpPr>
        <p:sp>
          <p:nvSpPr>
            <p:cNvPr id="1022042" name="Oval 90"/>
            <p:cNvSpPr>
              <a:spLocks noChangeArrowheads="1"/>
            </p:cNvSpPr>
            <p:nvPr/>
          </p:nvSpPr>
          <p:spPr bwMode="auto">
            <a:xfrm rot="1323552">
              <a:off x="3749" y="3356"/>
              <a:ext cx="1272" cy="861"/>
            </a:xfrm>
            <a:prstGeom prst="ellipse">
              <a:avLst/>
            </a:prstGeom>
            <a:solidFill>
              <a:srgbClr val="FFCCFF"/>
            </a:solidFill>
            <a:ln w="9525">
              <a:noFill/>
              <a:prstDash val="dash"/>
              <a:round/>
              <a:headEnd/>
              <a:tailEnd/>
            </a:ln>
            <a:effectLst/>
          </p:spPr>
          <p:txBody>
            <a:bodyPr wrap="none" anchor="ctr"/>
            <a:lstStyle/>
            <a:p>
              <a:endParaRPr lang="zh-CN" altLang="en-US"/>
            </a:p>
          </p:txBody>
        </p:sp>
        <p:sp>
          <p:nvSpPr>
            <p:cNvPr id="1022043" name="Text Box 91"/>
            <p:cNvSpPr txBox="1">
              <a:spLocks noChangeArrowheads="1"/>
            </p:cNvSpPr>
            <p:nvPr/>
          </p:nvSpPr>
          <p:spPr bwMode="auto">
            <a:xfrm>
              <a:off x="4026" y="2721"/>
              <a:ext cx="1280" cy="523"/>
            </a:xfrm>
            <a:prstGeom prst="rect">
              <a:avLst/>
            </a:prstGeom>
            <a:noFill/>
            <a:ln w="9525">
              <a:noFill/>
              <a:miter lim="800000"/>
              <a:headEnd/>
              <a:tailEnd/>
            </a:ln>
            <a:effectLst/>
          </p:spPr>
          <p:txBody>
            <a:bodyPr wrap="none">
              <a:spAutoFit/>
            </a:bodyPr>
            <a:lstStyle/>
            <a:p>
              <a:pPr algn="ctr"/>
              <a:r>
                <a:rPr lang="zh-CN" altLang="en-US" sz="2400">
                  <a:solidFill>
                    <a:schemeClr val="folHlink"/>
                  </a:solidFill>
                  <a:latin typeface="Arial" charset="0"/>
                </a:rPr>
                <a:t>剪除没有</a:t>
              </a:r>
            </a:p>
            <a:p>
              <a:pPr algn="ctr"/>
              <a:r>
                <a:rPr lang="zh-CN" altLang="en-US" sz="2400">
                  <a:solidFill>
                    <a:schemeClr val="folHlink"/>
                  </a:solidFill>
                  <a:latin typeface="Arial" charset="0"/>
                </a:rPr>
                <a:t>组成员的树枝</a:t>
              </a:r>
            </a:p>
          </p:txBody>
        </p:sp>
      </p:grpSp>
      <p:sp>
        <p:nvSpPr>
          <p:cNvPr id="1021956" name="Line 4"/>
          <p:cNvSpPr>
            <a:spLocks noChangeShapeType="1"/>
          </p:cNvSpPr>
          <p:nvPr/>
        </p:nvSpPr>
        <p:spPr bwMode="auto">
          <a:xfrm>
            <a:off x="8850314" y="6364289"/>
            <a:ext cx="744537" cy="244475"/>
          </a:xfrm>
          <a:prstGeom prst="line">
            <a:avLst/>
          </a:prstGeom>
          <a:noFill/>
          <a:ln w="38100">
            <a:solidFill>
              <a:schemeClr val="tx1"/>
            </a:solidFill>
            <a:round/>
            <a:headEnd/>
            <a:tailEnd/>
          </a:ln>
          <a:effectLst/>
        </p:spPr>
        <p:txBody>
          <a:bodyPr/>
          <a:lstStyle/>
          <a:p>
            <a:endParaRPr lang="zh-CN" altLang="en-US"/>
          </a:p>
        </p:txBody>
      </p:sp>
      <p:sp>
        <p:nvSpPr>
          <p:cNvPr id="1021957" name="Line 5"/>
          <p:cNvSpPr>
            <a:spLocks noChangeShapeType="1"/>
          </p:cNvSpPr>
          <p:nvPr/>
        </p:nvSpPr>
        <p:spPr bwMode="auto">
          <a:xfrm>
            <a:off x="5197475" y="1787525"/>
            <a:ext cx="0" cy="617538"/>
          </a:xfrm>
          <a:prstGeom prst="line">
            <a:avLst/>
          </a:prstGeom>
          <a:noFill/>
          <a:ln w="38100">
            <a:solidFill>
              <a:schemeClr val="tx1"/>
            </a:solidFill>
            <a:round/>
            <a:headEnd/>
            <a:tailEnd/>
          </a:ln>
          <a:effectLst/>
        </p:spPr>
        <p:txBody>
          <a:bodyPr/>
          <a:lstStyle/>
          <a:p>
            <a:endParaRPr lang="zh-CN" altLang="en-US"/>
          </a:p>
        </p:txBody>
      </p:sp>
      <p:sp>
        <p:nvSpPr>
          <p:cNvPr id="1021958" name="Line 6"/>
          <p:cNvSpPr>
            <a:spLocks noChangeShapeType="1"/>
          </p:cNvSpPr>
          <p:nvPr/>
        </p:nvSpPr>
        <p:spPr bwMode="auto">
          <a:xfrm flipV="1">
            <a:off x="3436939" y="2597150"/>
            <a:ext cx="1722437" cy="920750"/>
          </a:xfrm>
          <a:prstGeom prst="line">
            <a:avLst/>
          </a:prstGeom>
          <a:noFill/>
          <a:ln w="38100">
            <a:solidFill>
              <a:schemeClr val="tx1"/>
            </a:solidFill>
            <a:round/>
            <a:headEnd/>
            <a:tailEnd/>
          </a:ln>
          <a:effectLst/>
        </p:spPr>
        <p:txBody>
          <a:bodyPr/>
          <a:lstStyle/>
          <a:p>
            <a:endParaRPr lang="zh-CN" altLang="en-US"/>
          </a:p>
        </p:txBody>
      </p:sp>
      <p:sp>
        <p:nvSpPr>
          <p:cNvPr id="1021959" name="Line 7"/>
          <p:cNvSpPr>
            <a:spLocks noChangeShapeType="1"/>
          </p:cNvSpPr>
          <p:nvPr/>
        </p:nvSpPr>
        <p:spPr bwMode="auto">
          <a:xfrm>
            <a:off x="3648075" y="5373688"/>
            <a:ext cx="3290888" cy="0"/>
          </a:xfrm>
          <a:prstGeom prst="line">
            <a:avLst/>
          </a:prstGeom>
          <a:noFill/>
          <a:ln w="9525">
            <a:solidFill>
              <a:schemeClr val="tx1"/>
            </a:solidFill>
            <a:round/>
            <a:headEnd/>
            <a:tailEnd/>
          </a:ln>
          <a:effectLst/>
        </p:spPr>
        <p:txBody>
          <a:bodyPr/>
          <a:lstStyle/>
          <a:p>
            <a:endParaRPr lang="zh-CN" altLang="en-US"/>
          </a:p>
        </p:txBody>
      </p:sp>
      <p:sp>
        <p:nvSpPr>
          <p:cNvPr id="1021960" name="Line 8"/>
          <p:cNvSpPr>
            <a:spLocks noChangeShapeType="1"/>
          </p:cNvSpPr>
          <p:nvPr/>
        </p:nvSpPr>
        <p:spPr bwMode="auto">
          <a:xfrm>
            <a:off x="3648075" y="3517900"/>
            <a:ext cx="3290888" cy="0"/>
          </a:xfrm>
          <a:prstGeom prst="line">
            <a:avLst/>
          </a:prstGeom>
          <a:noFill/>
          <a:ln w="9525">
            <a:solidFill>
              <a:schemeClr val="tx1"/>
            </a:solidFill>
            <a:round/>
            <a:headEnd/>
            <a:tailEnd/>
          </a:ln>
          <a:effectLst/>
        </p:spPr>
        <p:txBody>
          <a:bodyPr/>
          <a:lstStyle/>
          <a:p>
            <a:endParaRPr lang="zh-CN" altLang="en-US"/>
          </a:p>
        </p:txBody>
      </p:sp>
      <p:sp>
        <p:nvSpPr>
          <p:cNvPr id="1021961" name="Text Box 9"/>
          <p:cNvSpPr txBox="1">
            <a:spLocks noChangeArrowheads="1"/>
          </p:cNvSpPr>
          <p:nvPr/>
        </p:nvSpPr>
        <p:spPr bwMode="auto">
          <a:xfrm>
            <a:off x="5453063" y="1327150"/>
            <a:ext cx="793750" cy="457200"/>
          </a:xfrm>
          <a:prstGeom prst="rect">
            <a:avLst/>
          </a:prstGeom>
          <a:noFill/>
          <a:ln w="9525">
            <a:noFill/>
            <a:miter lim="800000"/>
            <a:headEnd/>
            <a:tailEnd/>
          </a:ln>
          <a:effectLst/>
        </p:spPr>
        <p:txBody>
          <a:bodyPr wrap="none">
            <a:spAutoFit/>
          </a:bodyPr>
          <a:lstStyle/>
          <a:p>
            <a:r>
              <a:rPr lang="zh-CN" altLang="en-US" sz="2400">
                <a:solidFill>
                  <a:schemeClr val="folHlink"/>
                </a:solidFill>
                <a:latin typeface="Arial" charset="0"/>
              </a:rPr>
              <a:t>源点</a:t>
            </a:r>
          </a:p>
        </p:txBody>
      </p:sp>
      <p:sp>
        <p:nvSpPr>
          <p:cNvPr id="1021962" name="Line 10"/>
          <p:cNvSpPr>
            <a:spLocks noChangeShapeType="1"/>
          </p:cNvSpPr>
          <p:nvPr/>
        </p:nvSpPr>
        <p:spPr bwMode="auto">
          <a:xfrm>
            <a:off x="5438776" y="2679700"/>
            <a:ext cx="1592263" cy="863600"/>
          </a:xfrm>
          <a:prstGeom prst="line">
            <a:avLst/>
          </a:prstGeom>
          <a:noFill/>
          <a:ln w="38100">
            <a:solidFill>
              <a:schemeClr val="tx1"/>
            </a:solidFill>
            <a:round/>
            <a:headEnd/>
            <a:tailEnd/>
          </a:ln>
          <a:effectLst/>
        </p:spPr>
        <p:txBody>
          <a:bodyPr/>
          <a:lstStyle/>
          <a:p>
            <a:endParaRPr lang="zh-CN" altLang="en-US"/>
          </a:p>
        </p:txBody>
      </p:sp>
      <p:sp>
        <p:nvSpPr>
          <p:cNvPr id="1021963" name="Line 11"/>
          <p:cNvSpPr>
            <a:spLocks noChangeShapeType="1"/>
          </p:cNvSpPr>
          <p:nvPr/>
        </p:nvSpPr>
        <p:spPr bwMode="auto">
          <a:xfrm>
            <a:off x="3436938" y="3644901"/>
            <a:ext cx="0" cy="1604963"/>
          </a:xfrm>
          <a:prstGeom prst="line">
            <a:avLst/>
          </a:prstGeom>
          <a:noFill/>
          <a:ln w="38100">
            <a:solidFill>
              <a:schemeClr val="tx1"/>
            </a:solidFill>
            <a:round/>
            <a:headEnd/>
            <a:tailEnd/>
          </a:ln>
          <a:effectLst/>
        </p:spPr>
        <p:txBody>
          <a:bodyPr/>
          <a:lstStyle/>
          <a:p>
            <a:endParaRPr lang="zh-CN" altLang="en-US"/>
          </a:p>
        </p:txBody>
      </p:sp>
      <p:sp>
        <p:nvSpPr>
          <p:cNvPr id="1021964" name="Line 12"/>
          <p:cNvSpPr>
            <a:spLocks noChangeShapeType="1"/>
          </p:cNvSpPr>
          <p:nvPr/>
        </p:nvSpPr>
        <p:spPr bwMode="auto">
          <a:xfrm>
            <a:off x="3540125" y="5497513"/>
            <a:ext cx="1593850" cy="1111250"/>
          </a:xfrm>
          <a:prstGeom prst="line">
            <a:avLst/>
          </a:prstGeom>
          <a:noFill/>
          <a:ln w="38100">
            <a:solidFill>
              <a:schemeClr val="tx1"/>
            </a:solidFill>
            <a:round/>
            <a:headEnd/>
            <a:tailEnd/>
          </a:ln>
          <a:effectLst/>
        </p:spPr>
        <p:txBody>
          <a:bodyPr/>
          <a:lstStyle/>
          <a:p>
            <a:endParaRPr lang="zh-CN" altLang="en-US"/>
          </a:p>
        </p:txBody>
      </p:sp>
      <p:sp>
        <p:nvSpPr>
          <p:cNvPr id="1021965" name="Line 13"/>
          <p:cNvSpPr>
            <a:spLocks noChangeShapeType="1"/>
          </p:cNvSpPr>
          <p:nvPr/>
        </p:nvSpPr>
        <p:spPr bwMode="auto">
          <a:xfrm>
            <a:off x="7150100" y="3644900"/>
            <a:ext cx="0" cy="1728788"/>
          </a:xfrm>
          <a:prstGeom prst="line">
            <a:avLst/>
          </a:prstGeom>
          <a:noFill/>
          <a:ln w="38100">
            <a:solidFill>
              <a:schemeClr val="tx1"/>
            </a:solidFill>
            <a:round/>
            <a:headEnd/>
            <a:tailEnd/>
          </a:ln>
          <a:effectLst/>
        </p:spPr>
        <p:txBody>
          <a:bodyPr/>
          <a:lstStyle/>
          <a:p>
            <a:endParaRPr lang="zh-CN" altLang="en-US"/>
          </a:p>
        </p:txBody>
      </p:sp>
      <p:sp>
        <p:nvSpPr>
          <p:cNvPr id="1021966" name="Line 14"/>
          <p:cNvSpPr>
            <a:spLocks noChangeShapeType="1"/>
          </p:cNvSpPr>
          <p:nvPr/>
        </p:nvSpPr>
        <p:spPr bwMode="auto">
          <a:xfrm flipH="1">
            <a:off x="5453064" y="5373689"/>
            <a:ext cx="1697037" cy="1235075"/>
          </a:xfrm>
          <a:prstGeom prst="line">
            <a:avLst/>
          </a:prstGeom>
          <a:noFill/>
          <a:ln w="9525">
            <a:solidFill>
              <a:schemeClr val="tx1"/>
            </a:solidFill>
            <a:round/>
            <a:headEnd/>
            <a:tailEnd/>
          </a:ln>
          <a:effectLst/>
        </p:spPr>
        <p:txBody>
          <a:bodyPr/>
          <a:lstStyle/>
          <a:p>
            <a:endParaRPr lang="zh-CN" altLang="en-US"/>
          </a:p>
        </p:txBody>
      </p:sp>
      <p:sp>
        <p:nvSpPr>
          <p:cNvPr id="1021967" name="Line 15"/>
          <p:cNvSpPr>
            <a:spLocks noChangeShapeType="1"/>
          </p:cNvSpPr>
          <p:nvPr/>
        </p:nvSpPr>
        <p:spPr bwMode="auto">
          <a:xfrm flipH="1">
            <a:off x="2162175" y="5373688"/>
            <a:ext cx="1168400" cy="990600"/>
          </a:xfrm>
          <a:prstGeom prst="line">
            <a:avLst/>
          </a:prstGeom>
          <a:noFill/>
          <a:ln w="38100">
            <a:solidFill>
              <a:schemeClr val="tx1"/>
            </a:solidFill>
            <a:round/>
            <a:headEnd/>
            <a:tailEnd/>
          </a:ln>
          <a:effectLst/>
        </p:spPr>
        <p:txBody>
          <a:bodyPr/>
          <a:lstStyle/>
          <a:p>
            <a:endParaRPr lang="zh-CN" altLang="en-US"/>
          </a:p>
        </p:txBody>
      </p:sp>
      <p:sp>
        <p:nvSpPr>
          <p:cNvPr id="1021968" name="Line 16"/>
          <p:cNvSpPr>
            <a:spLocks noChangeShapeType="1"/>
          </p:cNvSpPr>
          <p:nvPr/>
        </p:nvSpPr>
        <p:spPr bwMode="auto">
          <a:xfrm>
            <a:off x="7258050" y="5373688"/>
            <a:ext cx="1485900" cy="990600"/>
          </a:xfrm>
          <a:prstGeom prst="line">
            <a:avLst/>
          </a:prstGeom>
          <a:noFill/>
          <a:ln w="38100">
            <a:solidFill>
              <a:schemeClr val="tx1"/>
            </a:solidFill>
            <a:round/>
            <a:headEnd/>
            <a:tailEnd/>
          </a:ln>
          <a:effectLst/>
        </p:spPr>
        <p:txBody>
          <a:bodyPr/>
          <a:lstStyle/>
          <a:p>
            <a:endParaRPr lang="zh-CN" altLang="en-US"/>
          </a:p>
        </p:txBody>
      </p:sp>
      <p:pic>
        <p:nvPicPr>
          <p:cNvPr id="1021969" name="Picture 17"/>
          <p:cNvPicPr>
            <a:picLocks noChangeArrowheads="1"/>
          </p:cNvPicPr>
          <p:nvPr/>
        </p:nvPicPr>
        <p:blipFill>
          <a:blip r:embed="rId3" cstate="print"/>
          <a:srcRect/>
          <a:stretch>
            <a:fillRect/>
          </a:stretch>
        </p:blipFill>
        <p:spPr bwMode="auto">
          <a:xfrm>
            <a:off x="3117850" y="3273426"/>
            <a:ext cx="744538" cy="492125"/>
          </a:xfrm>
          <a:prstGeom prst="rect">
            <a:avLst/>
          </a:prstGeom>
          <a:noFill/>
          <a:ln w="12699">
            <a:noFill/>
            <a:miter lim="800000"/>
            <a:headEnd/>
            <a:tailEnd/>
          </a:ln>
          <a:effectLst/>
        </p:spPr>
      </p:pic>
      <p:pic>
        <p:nvPicPr>
          <p:cNvPr id="1021970" name="Picture 18"/>
          <p:cNvPicPr>
            <a:picLocks noChangeArrowheads="1"/>
          </p:cNvPicPr>
          <p:nvPr/>
        </p:nvPicPr>
        <p:blipFill>
          <a:blip r:embed="rId4" cstate="print"/>
          <a:srcRect/>
          <a:stretch>
            <a:fillRect/>
          </a:stretch>
        </p:blipFill>
        <p:spPr bwMode="auto">
          <a:xfrm>
            <a:off x="4816475" y="1169989"/>
            <a:ext cx="738188" cy="777875"/>
          </a:xfrm>
          <a:prstGeom prst="rect">
            <a:avLst/>
          </a:prstGeom>
          <a:noFill/>
          <a:ln w="9525">
            <a:noFill/>
            <a:miter lim="800000"/>
            <a:headEnd/>
            <a:tailEnd/>
          </a:ln>
          <a:effectLst/>
        </p:spPr>
      </p:pic>
      <p:pic>
        <p:nvPicPr>
          <p:cNvPr id="1021971" name="Picture 19"/>
          <p:cNvPicPr>
            <a:picLocks noChangeArrowheads="1"/>
          </p:cNvPicPr>
          <p:nvPr/>
        </p:nvPicPr>
        <p:blipFill>
          <a:blip r:embed="rId3" cstate="print"/>
          <a:srcRect/>
          <a:stretch>
            <a:fillRect/>
          </a:stretch>
        </p:blipFill>
        <p:spPr bwMode="auto">
          <a:xfrm>
            <a:off x="4922839" y="6364288"/>
            <a:ext cx="744537" cy="493712"/>
          </a:xfrm>
          <a:prstGeom prst="rect">
            <a:avLst/>
          </a:prstGeom>
          <a:noFill/>
          <a:ln w="12699">
            <a:noFill/>
            <a:miter lim="800000"/>
            <a:headEnd/>
            <a:tailEnd/>
          </a:ln>
          <a:effectLst/>
        </p:spPr>
      </p:pic>
      <p:pic>
        <p:nvPicPr>
          <p:cNvPr id="1021972" name="Picture 20"/>
          <p:cNvPicPr>
            <a:picLocks noChangeArrowheads="1"/>
          </p:cNvPicPr>
          <p:nvPr/>
        </p:nvPicPr>
        <p:blipFill>
          <a:blip r:embed="rId3" cstate="print"/>
          <a:srcRect/>
          <a:stretch>
            <a:fillRect/>
          </a:stretch>
        </p:blipFill>
        <p:spPr bwMode="auto">
          <a:xfrm>
            <a:off x="3117850" y="5127625"/>
            <a:ext cx="744538" cy="490538"/>
          </a:xfrm>
          <a:prstGeom prst="rect">
            <a:avLst/>
          </a:prstGeom>
          <a:noFill/>
          <a:ln w="12699">
            <a:noFill/>
            <a:miter lim="800000"/>
            <a:headEnd/>
            <a:tailEnd/>
          </a:ln>
          <a:effectLst/>
        </p:spPr>
      </p:pic>
      <p:pic>
        <p:nvPicPr>
          <p:cNvPr id="1021973" name="Picture 21"/>
          <p:cNvPicPr>
            <a:picLocks noChangeArrowheads="1"/>
          </p:cNvPicPr>
          <p:nvPr/>
        </p:nvPicPr>
        <p:blipFill>
          <a:blip r:embed="rId3" cstate="print"/>
          <a:srcRect/>
          <a:stretch>
            <a:fillRect/>
          </a:stretch>
        </p:blipFill>
        <p:spPr bwMode="auto">
          <a:xfrm>
            <a:off x="6726239" y="5127625"/>
            <a:ext cx="744537" cy="490538"/>
          </a:xfrm>
          <a:prstGeom prst="rect">
            <a:avLst/>
          </a:prstGeom>
          <a:noFill/>
          <a:ln w="12699">
            <a:noFill/>
            <a:miter lim="800000"/>
            <a:headEnd/>
            <a:tailEnd/>
          </a:ln>
          <a:effectLst/>
        </p:spPr>
      </p:pic>
      <p:pic>
        <p:nvPicPr>
          <p:cNvPr id="1021974" name="Picture 22"/>
          <p:cNvPicPr>
            <a:picLocks noChangeArrowheads="1"/>
          </p:cNvPicPr>
          <p:nvPr/>
        </p:nvPicPr>
        <p:blipFill>
          <a:blip r:embed="rId3" cstate="print"/>
          <a:srcRect/>
          <a:stretch>
            <a:fillRect/>
          </a:stretch>
        </p:blipFill>
        <p:spPr bwMode="auto">
          <a:xfrm>
            <a:off x="6726239" y="3273426"/>
            <a:ext cx="744537" cy="492125"/>
          </a:xfrm>
          <a:prstGeom prst="rect">
            <a:avLst/>
          </a:prstGeom>
          <a:noFill/>
          <a:ln w="12699">
            <a:noFill/>
            <a:miter lim="800000"/>
            <a:headEnd/>
            <a:tailEnd/>
          </a:ln>
          <a:effectLst/>
        </p:spPr>
      </p:pic>
      <p:pic>
        <p:nvPicPr>
          <p:cNvPr id="1021975" name="Picture 23"/>
          <p:cNvPicPr>
            <a:picLocks noChangeArrowheads="1"/>
          </p:cNvPicPr>
          <p:nvPr/>
        </p:nvPicPr>
        <p:blipFill>
          <a:blip r:embed="rId3" cstate="print"/>
          <a:srcRect/>
          <a:stretch>
            <a:fillRect/>
          </a:stretch>
        </p:blipFill>
        <p:spPr bwMode="auto">
          <a:xfrm>
            <a:off x="1736726" y="6238876"/>
            <a:ext cx="746125" cy="493713"/>
          </a:xfrm>
          <a:prstGeom prst="rect">
            <a:avLst/>
          </a:prstGeom>
          <a:noFill/>
          <a:ln w="12699">
            <a:noFill/>
            <a:miter lim="800000"/>
            <a:headEnd/>
            <a:tailEnd/>
          </a:ln>
          <a:effectLst/>
        </p:spPr>
      </p:pic>
      <p:pic>
        <p:nvPicPr>
          <p:cNvPr id="1021976" name="Picture 24"/>
          <p:cNvPicPr>
            <a:picLocks noChangeArrowheads="1"/>
          </p:cNvPicPr>
          <p:nvPr/>
        </p:nvPicPr>
        <p:blipFill>
          <a:blip r:embed="rId3" cstate="print"/>
          <a:srcRect/>
          <a:stretch>
            <a:fillRect/>
          </a:stretch>
        </p:blipFill>
        <p:spPr bwMode="auto">
          <a:xfrm>
            <a:off x="8316914" y="6118225"/>
            <a:ext cx="744537" cy="490538"/>
          </a:xfrm>
          <a:prstGeom prst="rect">
            <a:avLst/>
          </a:prstGeom>
          <a:noFill/>
          <a:ln w="12699">
            <a:noFill/>
            <a:miter lim="800000"/>
            <a:headEnd/>
            <a:tailEnd/>
          </a:ln>
          <a:effectLst/>
        </p:spPr>
      </p:pic>
      <p:grpSp>
        <p:nvGrpSpPr>
          <p:cNvPr id="1021987" name="Group 35"/>
          <p:cNvGrpSpPr>
            <a:grpSpLocks/>
          </p:cNvGrpSpPr>
          <p:nvPr/>
        </p:nvGrpSpPr>
        <p:grpSpPr bwMode="auto">
          <a:xfrm>
            <a:off x="5992814" y="3197225"/>
            <a:ext cx="212725" cy="247650"/>
            <a:chOff x="3470" y="572"/>
            <a:chExt cx="91" cy="91"/>
          </a:xfrm>
        </p:grpSpPr>
        <p:sp>
          <p:nvSpPr>
            <p:cNvPr id="1021988" name="Line 36"/>
            <p:cNvSpPr>
              <a:spLocks noChangeShapeType="1"/>
            </p:cNvSpPr>
            <p:nvPr/>
          </p:nvSpPr>
          <p:spPr bwMode="auto">
            <a:xfrm>
              <a:off x="3470" y="572"/>
              <a:ext cx="90" cy="91"/>
            </a:xfrm>
            <a:prstGeom prst="line">
              <a:avLst/>
            </a:prstGeom>
            <a:noFill/>
            <a:ln w="57150">
              <a:solidFill>
                <a:schemeClr val="hlink"/>
              </a:solidFill>
              <a:round/>
              <a:headEnd/>
              <a:tailEnd/>
            </a:ln>
            <a:effectLst/>
          </p:spPr>
          <p:txBody>
            <a:bodyPr/>
            <a:lstStyle/>
            <a:p>
              <a:endParaRPr lang="zh-CN" altLang="en-US"/>
            </a:p>
          </p:txBody>
        </p:sp>
        <p:sp>
          <p:nvSpPr>
            <p:cNvPr id="1021989" name="Line 37"/>
            <p:cNvSpPr>
              <a:spLocks noChangeShapeType="1"/>
            </p:cNvSpPr>
            <p:nvPr/>
          </p:nvSpPr>
          <p:spPr bwMode="auto">
            <a:xfrm rot="5400000">
              <a:off x="3471" y="571"/>
              <a:ext cx="90" cy="91"/>
            </a:xfrm>
            <a:prstGeom prst="line">
              <a:avLst/>
            </a:prstGeom>
            <a:noFill/>
            <a:ln w="57150">
              <a:solidFill>
                <a:schemeClr val="hlink"/>
              </a:solidFill>
              <a:round/>
              <a:headEnd/>
              <a:tailEnd/>
            </a:ln>
            <a:effectLst/>
          </p:spPr>
          <p:txBody>
            <a:bodyPr/>
            <a:lstStyle/>
            <a:p>
              <a:endParaRPr lang="zh-CN" altLang="en-US"/>
            </a:p>
          </p:txBody>
        </p:sp>
      </p:grpSp>
      <p:grpSp>
        <p:nvGrpSpPr>
          <p:cNvPr id="1022062" name="Group 110"/>
          <p:cNvGrpSpPr>
            <a:grpSpLocks/>
          </p:cNvGrpSpPr>
          <p:nvPr/>
        </p:nvGrpSpPr>
        <p:grpSpPr bwMode="auto">
          <a:xfrm>
            <a:off x="4333876" y="3592514"/>
            <a:ext cx="3133725" cy="1285875"/>
            <a:chOff x="1770" y="2263"/>
            <a:chExt cx="1974" cy="810"/>
          </a:xfrm>
        </p:grpSpPr>
        <p:grpSp>
          <p:nvGrpSpPr>
            <p:cNvPr id="1021977" name="Group 25"/>
            <p:cNvGrpSpPr>
              <a:grpSpLocks/>
            </p:cNvGrpSpPr>
            <p:nvPr/>
          </p:nvGrpSpPr>
          <p:grpSpPr bwMode="auto">
            <a:xfrm rot="5400000">
              <a:off x="3406" y="2735"/>
              <a:ext cx="544" cy="132"/>
              <a:chOff x="4105" y="1253"/>
              <a:chExt cx="317" cy="90"/>
            </a:xfrm>
          </p:grpSpPr>
          <p:sp>
            <p:nvSpPr>
              <p:cNvPr id="1021978" name="Rectangle 26"/>
              <p:cNvSpPr>
                <a:spLocks noChangeArrowheads="1"/>
              </p:cNvSpPr>
              <p:nvPr/>
            </p:nvSpPr>
            <p:spPr bwMode="auto">
              <a:xfrm>
                <a:off x="4105" y="1253"/>
                <a:ext cx="181" cy="90"/>
              </a:xfrm>
              <a:prstGeom prst="rect">
                <a:avLst/>
              </a:prstGeom>
              <a:solidFill>
                <a:schemeClr val="folHlink"/>
              </a:solidFill>
              <a:ln w="9525">
                <a:solidFill>
                  <a:schemeClr val="folHlink"/>
                </a:solidFill>
                <a:miter lim="800000"/>
                <a:headEnd/>
                <a:tailEnd/>
              </a:ln>
              <a:effectLst/>
            </p:spPr>
            <p:txBody>
              <a:bodyPr wrap="none" anchor="ctr"/>
              <a:lstStyle/>
              <a:p>
                <a:endParaRPr lang="zh-CN" altLang="en-US"/>
              </a:p>
            </p:txBody>
          </p:sp>
          <p:sp>
            <p:nvSpPr>
              <p:cNvPr id="1021979" name="Line 27"/>
              <p:cNvSpPr>
                <a:spLocks noChangeShapeType="1"/>
              </p:cNvSpPr>
              <p:nvPr/>
            </p:nvSpPr>
            <p:spPr bwMode="auto">
              <a:xfrm flipV="1">
                <a:off x="4150" y="1298"/>
                <a:ext cx="272" cy="0"/>
              </a:xfrm>
              <a:prstGeom prst="line">
                <a:avLst/>
              </a:prstGeom>
              <a:noFill/>
              <a:ln w="28575">
                <a:solidFill>
                  <a:schemeClr val="folHlink"/>
                </a:solidFill>
                <a:round/>
                <a:headEnd/>
                <a:tailEnd type="triangle" w="med" len="lg"/>
              </a:ln>
              <a:effectLst/>
            </p:spPr>
            <p:txBody>
              <a:bodyPr/>
              <a:lstStyle/>
              <a:p>
                <a:endParaRPr lang="zh-CN" altLang="en-US"/>
              </a:p>
            </p:txBody>
          </p:sp>
        </p:grpSp>
        <p:grpSp>
          <p:nvGrpSpPr>
            <p:cNvPr id="1021991" name="Group 39"/>
            <p:cNvGrpSpPr>
              <a:grpSpLocks/>
            </p:cNvGrpSpPr>
            <p:nvPr/>
          </p:nvGrpSpPr>
          <p:grpSpPr bwMode="auto">
            <a:xfrm flipH="1">
              <a:off x="1770" y="2263"/>
              <a:ext cx="468" cy="155"/>
              <a:chOff x="4105" y="1253"/>
              <a:chExt cx="317" cy="90"/>
            </a:xfrm>
          </p:grpSpPr>
          <p:sp>
            <p:nvSpPr>
              <p:cNvPr id="1021992" name="Rectangle 40"/>
              <p:cNvSpPr>
                <a:spLocks noChangeArrowheads="1"/>
              </p:cNvSpPr>
              <p:nvPr/>
            </p:nvSpPr>
            <p:spPr bwMode="auto">
              <a:xfrm>
                <a:off x="4105" y="1253"/>
                <a:ext cx="181" cy="90"/>
              </a:xfrm>
              <a:prstGeom prst="rect">
                <a:avLst/>
              </a:prstGeom>
              <a:solidFill>
                <a:schemeClr val="folHlink"/>
              </a:solidFill>
              <a:ln w="9525">
                <a:solidFill>
                  <a:schemeClr val="folHlink"/>
                </a:solidFill>
                <a:miter lim="800000"/>
                <a:headEnd/>
                <a:tailEnd/>
              </a:ln>
              <a:effectLst/>
            </p:spPr>
            <p:txBody>
              <a:bodyPr wrap="none" anchor="ctr"/>
              <a:lstStyle/>
              <a:p>
                <a:endParaRPr lang="zh-CN" altLang="en-US"/>
              </a:p>
            </p:txBody>
          </p:sp>
          <p:sp>
            <p:nvSpPr>
              <p:cNvPr id="1021993" name="Line 41"/>
              <p:cNvSpPr>
                <a:spLocks noChangeShapeType="1"/>
              </p:cNvSpPr>
              <p:nvPr/>
            </p:nvSpPr>
            <p:spPr bwMode="auto">
              <a:xfrm flipV="1">
                <a:off x="4150" y="1298"/>
                <a:ext cx="272" cy="0"/>
              </a:xfrm>
              <a:prstGeom prst="line">
                <a:avLst/>
              </a:prstGeom>
              <a:noFill/>
              <a:ln w="28575">
                <a:solidFill>
                  <a:schemeClr val="folHlink"/>
                </a:solidFill>
                <a:round/>
                <a:headEnd/>
                <a:tailEnd type="triangle" w="med" len="lg"/>
              </a:ln>
              <a:effectLst/>
            </p:spPr>
            <p:txBody>
              <a:bodyPr/>
              <a:lstStyle/>
              <a:p>
                <a:endParaRPr lang="zh-CN" altLang="en-US"/>
              </a:p>
            </p:txBody>
          </p:sp>
        </p:grpSp>
      </p:grpSp>
      <p:grpSp>
        <p:nvGrpSpPr>
          <p:cNvPr id="1021994" name="Group 42"/>
          <p:cNvGrpSpPr>
            <a:grpSpLocks/>
          </p:cNvGrpSpPr>
          <p:nvPr/>
        </p:nvGrpSpPr>
        <p:grpSpPr bwMode="auto">
          <a:xfrm flipH="1">
            <a:off x="4121151" y="3592514"/>
            <a:ext cx="212725" cy="249237"/>
            <a:chOff x="3470" y="572"/>
            <a:chExt cx="91" cy="91"/>
          </a:xfrm>
        </p:grpSpPr>
        <p:sp>
          <p:nvSpPr>
            <p:cNvPr id="1021995" name="Line 43"/>
            <p:cNvSpPr>
              <a:spLocks noChangeShapeType="1"/>
            </p:cNvSpPr>
            <p:nvPr/>
          </p:nvSpPr>
          <p:spPr bwMode="auto">
            <a:xfrm>
              <a:off x="3470" y="572"/>
              <a:ext cx="90" cy="91"/>
            </a:xfrm>
            <a:prstGeom prst="line">
              <a:avLst/>
            </a:prstGeom>
            <a:noFill/>
            <a:ln w="57150">
              <a:solidFill>
                <a:schemeClr val="hlink"/>
              </a:solidFill>
              <a:round/>
              <a:headEnd/>
              <a:tailEnd/>
            </a:ln>
            <a:effectLst/>
          </p:spPr>
          <p:txBody>
            <a:bodyPr/>
            <a:lstStyle/>
            <a:p>
              <a:endParaRPr lang="zh-CN" altLang="en-US"/>
            </a:p>
          </p:txBody>
        </p:sp>
        <p:sp>
          <p:nvSpPr>
            <p:cNvPr id="1021996" name="Line 44"/>
            <p:cNvSpPr>
              <a:spLocks noChangeShapeType="1"/>
            </p:cNvSpPr>
            <p:nvPr/>
          </p:nvSpPr>
          <p:spPr bwMode="auto">
            <a:xfrm rot="5400000">
              <a:off x="3471" y="571"/>
              <a:ext cx="90" cy="91"/>
            </a:xfrm>
            <a:prstGeom prst="line">
              <a:avLst/>
            </a:prstGeom>
            <a:noFill/>
            <a:ln w="57150">
              <a:solidFill>
                <a:schemeClr val="hlink"/>
              </a:solidFill>
              <a:round/>
              <a:headEnd/>
              <a:tailEnd/>
            </a:ln>
            <a:effectLst/>
          </p:spPr>
          <p:txBody>
            <a:bodyPr/>
            <a:lstStyle/>
            <a:p>
              <a:endParaRPr lang="zh-CN" altLang="en-US"/>
            </a:p>
          </p:txBody>
        </p:sp>
      </p:grpSp>
      <p:grpSp>
        <p:nvGrpSpPr>
          <p:cNvPr id="1022061" name="Group 109"/>
          <p:cNvGrpSpPr>
            <a:grpSpLocks/>
          </p:cNvGrpSpPr>
          <p:nvPr/>
        </p:nvGrpSpPr>
        <p:grpSpPr bwMode="auto">
          <a:xfrm>
            <a:off x="3540125" y="3197225"/>
            <a:ext cx="2452688" cy="1557338"/>
            <a:chOff x="1270" y="2014"/>
            <a:chExt cx="1545" cy="981"/>
          </a:xfrm>
        </p:grpSpPr>
        <p:grpSp>
          <p:nvGrpSpPr>
            <p:cNvPr id="1021984" name="Group 32"/>
            <p:cNvGrpSpPr>
              <a:grpSpLocks/>
            </p:cNvGrpSpPr>
            <p:nvPr/>
          </p:nvGrpSpPr>
          <p:grpSpPr bwMode="auto">
            <a:xfrm>
              <a:off x="2349" y="2014"/>
              <a:ext cx="466" cy="154"/>
              <a:chOff x="4105" y="1253"/>
              <a:chExt cx="317" cy="90"/>
            </a:xfrm>
          </p:grpSpPr>
          <p:sp>
            <p:nvSpPr>
              <p:cNvPr id="1021985" name="Rectangle 33"/>
              <p:cNvSpPr>
                <a:spLocks noChangeArrowheads="1"/>
              </p:cNvSpPr>
              <p:nvPr/>
            </p:nvSpPr>
            <p:spPr bwMode="auto">
              <a:xfrm>
                <a:off x="4105" y="1253"/>
                <a:ext cx="181" cy="90"/>
              </a:xfrm>
              <a:prstGeom prst="rect">
                <a:avLst/>
              </a:prstGeom>
              <a:solidFill>
                <a:schemeClr val="folHlink"/>
              </a:solidFill>
              <a:ln w="9525">
                <a:solidFill>
                  <a:schemeClr val="folHlink"/>
                </a:solidFill>
                <a:miter lim="800000"/>
                <a:headEnd/>
                <a:tailEnd/>
              </a:ln>
              <a:effectLst/>
            </p:spPr>
            <p:txBody>
              <a:bodyPr wrap="none" anchor="ctr"/>
              <a:lstStyle/>
              <a:p>
                <a:endParaRPr lang="zh-CN" altLang="en-US"/>
              </a:p>
            </p:txBody>
          </p:sp>
          <p:sp>
            <p:nvSpPr>
              <p:cNvPr id="1021986" name="Line 34"/>
              <p:cNvSpPr>
                <a:spLocks noChangeShapeType="1"/>
              </p:cNvSpPr>
              <p:nvPr/>
            </p:nvSpPr>
            <p:spPr bwMode="auto">
              <a:xfrm flipV="1">
                <a:off x="4150" y="1298"/>
                <a:ext cx="272" cy="0"/>
              </a:xfrm>
              <a:prstGeom prst="line">
                <a:avLst/>
              </a:prstGeom>
              <a:noFill/>
              <a:ln w="28575">
                <a:solidFill>
                  <a:schemeClr val="folHlink"/>
                </a:solidFill>
                <a:round/>
                <a:headEnd/>
                <a:tailEnd type="triangle" w="med" len="lg"/>
              </a:ln>
              <a:effectLst/>
            </p:spPr>
            <p:txBody>
              <a:bodyPr/>
              <a:lstStyle/>
              <a:p>
                <a:endParaRPr lang="zh-CN" altLang="en-US"/>
              </a:p>
            </p:txBody>
          </p:sp>
        </p:grpSp>
        <p:grpSp>
          <p:nvGrpSpPr>
            <p:cNvPr id="1021997" name="Group 45"/>
            <p:cNvGrpSpPr>
              <a:grpSpLocks/>
            </p:cNvGrpSpPr>
            <p:nvPr/>
          </p:nvGrpSpPr>
          <p:grpSpPr bwMode="auto">
            <a:xfrm rot="5400000">
              <a:off x="1064" y="2656"/>
              <a:ext cx="545" cy="134"/>
              <a:chOff x="4105" y="1253"/>
              <a:chExt cx="317" cy="90"/>
            </a:xfrm>
          </p:grpSpPr>
          <p:sp>
            <p:nvSpPr>
              <p:cNvPr id="1021998" name="Rectangle 46"/>
              <p:cNvSpPr>
                <a:spLocks noChangeArrowheads="1"/>
              </p:cNvSpPr>
              <p:nvPr/>
            </p:nvSpPr>
            <p:spPr bwMode="auto">
              <a:xfrm>
                <a:off x="4105" y="1253"/>
                <a:ext cx="181" cy="90"/>
              </a:xfrm>
              <a:prstGeom prst="rect">
                <a:avLst/>
              </a:prstGeom>
              <a:solidFill>
                <a:schemeClr val="folHlink"/>
              </a:solidFill>
              <a:ln w="9525">
                <a:solidFill>
                  <a:schemeClr val="folHlink"/>
                </a:solidFill>
                <a:miter lim="800000"/>
                <a:headEnd/>
                <a:tailEnd/>
              </a:ln>
              <a:effectLst/>
            </p:spPr>
            <p:txBody>
              <a:bodyPr wrap="none" anchor="ctr"/>
              <a:lstStyle/>
              <a:p>
                <a:endParaRPr lang="zh-CN" altLang="en-US"/>
              </a:p>
            </p:txBody>
          </p:sp>
          <p:sp>
            <p:nvSpPr>
              <p:cNvPr id="1021999" name="Line 47"/>
              <p:cNvSpPr>
                <a:spLocks noChangeShapeType="1"/>
              </p:cNvSpPr>
              <p:nvPr/>
            </p:nvSpPr>
            <p:spPr bwMode="auto">
              <a:xfrm flipV="1">
                <a:off x="4150" y="1298"/>
                <a:ext cx="272" cy="0"/>
              </a:xfrm>
              <a:prstGeom prst="line">
                <a:avLst/>
              </a:prstGeom>
              <a:noFill/>
              <a:ln w="28575">
                <a:solidFill>
                  <a:schemeClr val="folHlink"/>
                </a:solidFill>
                <a:round/>
                <a:headEnd/>
                <a:tailEnd type="triangle" w="med" len="lg"/>
              </a:ln>
              <a:effectLst/>
            </p:spPr>
            <p:txBody>
              <a:bodyPr/>
              <a:lstStyle/>
              <a:p>
                <a:endParaRPr lang="zh-CN" altLang="en-US"/>
              </a:p>
            </p:txBody>
          </p:sp>
        </p:grpSp>
      </p:grpSp>
      <p:grpSp>
        <p:nvGrpSpPr>
          <p:cNvPr id="1022004" name="Group 52"/>
          <p:cNvGrpSpPr>
            <a:grpSpLocks/>
          </p:cNvGrpSpPr>
          <p:nvPr/>
        </p:nvGrpSpPr>
        <p:grpSpPr bwMode="auto">
          <a:xfrm>
            <a:off x="6416676" y="5445126"/>
            <a:ext cx="212725" cy="246063"/>
            <a:chOff x="3470" y="572"/>
            <a:chExt cx="91" cy="91"/>
          </a:xfrm>
        </p:grpSpPr>
        <p:sp>
          <p:nvSpPr>
            <p:cNvPr id="1022005" name="Line 53"/>
            <p:cNvSpPr>
              <a:spLocks noChangeShapeType="1"/>
            </p:cNvSpPr>
            <p:nvPr/>
          </p:nvSpPr>
          <p:spPr bwMode="auto">
            <a:xfrm>
              <a:off x="3470" y="572"/>
              <a:ext cx="90" cy="91"/>
            </a:xfrm>
            <a:prstGeom prst="line">
              <a:avLst/>
            </a:prstGeom>
            <a:noFill/>
            <a:ln w="57150">
              <a:solidFill>
                <a:schemeClr val="hlink"/>
              </a:solidFill>
              <a:round/>
              <a:headEnd/>
              <a:tailEnd/>
            </a:ln>
            <a:effectLst/>
          </p:spPr>
          <p:txBody>
            <a:bodyPr/>
            <a:lstStyle/>
            <a:p>
              <a:endParaRPr lang="zh-CN" altLang="en-US"/>
            </a:p>
          </p:txBody>
        </p:sp>
        <p:sp>
          <p:nvSpPr>
            <p:cNvPr id="1022006" name="Line 54"/>
            <p:cNvSpPr>
              <a:spLocks noChangeShapeType="1"/>
            </p:cNvSpPr>
            <p:nvPr/>
          </p:nvSpPr>
          <p:spPr bwMode="auto">
            <a:xfrm rot="5400000">
              <a:off x="3471" y="571"/>
              <a:ext cx="90" cy="91"/>
            </a:xfrm>
            <a:prstGeom prst="line">
              <a:avLst/>
            </a:prstGeom>
            <a:noFill/>
            <a:ln w="57150">
              <a:solidFill>
                <a:schemeClr val="hlink"/>
              </a:solidFill>
              <a:round/>
              <a:headEnd/>
              <a:tailEnd/>
            </a:ln>
            <a:effectLst/>
          </p:spPr>
          <p:txBody>
            <a:bodyPr/>
            <a:lstStyle/>
            <a:p>
              <a:endParaRPr lang="zh-CN" altLang="en-US"/>
            </a:p>
          </p:txBody>
        </p:sp>
      </p:grpSp>
      <p:grpSp>
        <p:nvGrpSpPr>
          <p:cNvPr id="1022063" name="Group 111"/>
          <p:cNvGrpSpPr>
            <a:grpSpLocks/>
          </p:cNvGrpSpPr>
          <p:nvPr/>
        </p:nvGrpSpPr>
        <p:grpSpPr bwMode="auto">
          <a:xfrm>
            <a:off x="2190751" y="5445125"/>
            <a:ext cx="4225925" cy="546100"/>
            <a:chOff x="420" y="3430"/>
            <a:chExt cx="2662" cy="344"/>
          </a:xfrm>
        </p:grpSpPr>
        <p:grpSp>
          <p:nvGrpSpPr>
            <p:cNvPr id="1022001" name="Group 49"/>
            <p:cNvGrpSpPr>
              <a:grpSpLocks/>
            </p:cNvGrpSpPr>
            <p:nvPr/>
          </p:nvGrpSpPr>
          <p:grpSpPr bwMode="auto">
            <a:xfrm>
              <a:off x="2614" y="3430"/>
              <a:ext cx="468" cy="153"/>
              <a:chOff x="4105" y="1253"/>
              <a:chExt cx="317" cy="90"/>
            </a:xfrm>
          </p:grpSpPr>
          <p:sp>
            <p:nvSpPr>
              <p:cNvPr id="1022002" name="Rectangle 50"/>
              <p:cNvSpPr>
                <a:spLocks noChangeArrowheads="1"/>
              </p:cNvSpPr>
              <p:nvPr/>
            </p:nvSpPr>
            <p:spPr bwMode="auto">
              <a:xfrm>
                <a:off x="4105" y="1253"/>
                <a:ext cx="181" cy="90"/>
              </a:xfrm>
              <a:prstGeom prst="rect">
                <a:avLst/>
              </a:prstGeom>
              <a:solidFill>
                <a:schemeClr val="folHlink"/>
              </a:solidFill>
              <a:ln w="9525">
                <a:solidFill>
                  <a:schemeClr val="folHlink"/>
                </a:solidFill>
                <a:miter lim="800000"/>
                <a:headEnd/>
                <a:tailEnd/>
              </a:ln>
              <a:effectLst/>
            </p:spPr>
            <p:txBody>
              <a:bodyPr wrap="none" anchor="ctr"/>
              <a:lstStyle/>
              <a:p>
                <a:endParaRPr lang="zh-CN" altLang="en-US"/>
              </a:p>
            </p:txBody>
          </p:sp>
          <p:sp>
            <p:nvSpPr>
              <p:cNvPr id="1022003" name="Line 51"/>
              <p:cNvSpPr>
                <a:spLocks noChangeShapeType="1"/>
              </p:cNvSpPr>
              <p:nvPr/>
            </p:nvSpPr>
            <p:spPr bwMode="auto">
              <a:xfrm flipV="1">
                <a:off x="4150" y="1298"/>
                <a:ext cx="272" cy="0"/>
              </a:xfrm>
              <a:prstGeom prst="line">
                <a:avLst/>
              </a:prstGeom>
              <a:noFill/>
              <a:ln w="28575">
                <a:solidFill>
                  <a:schemeClr val="folHlink"/>
                </a:solidFill>
                <a:round/>
                <a:headEnd/>
                <a:tailEnd type="triangle" w="med" len="lg"/>
              </a:ln>
              <a:effectLst/>
            </p:spPr>
            <p:txBody>
              <a:bodyPr/>
              <a:lstStyle/>
              <a:p>
                <a:endParaRPr lang="zh-CN" altLang="en-US"/>
              </a:p>
            </p:txBody>
          </p:sp>
        </p:grpSp>
        <p:grpSp>
          <p:nvGrpSpPr>
            <p:cNvPr id="1022014" name="Group 62"/>
            <p:cNvGrpSpPr>
              <a:grpSpLocks/>
            </p:cNvGrpSpPr>
            <p:nvPr/>
          </p:nvGrpSpPr>
          <p:grpSpPr bwMode="auto">
            <a:xfrm rot="19424285" flipH="1">
              <a:off x="420" y="3551"/>
              <a:ext cx="468" cy="154"/>
              <a:chOff x="4105" y="1253"/>
              <a:chExt cx="317" cy="90"/>
            </a:xfrm>
          </p:grpSpPr>
          <p:sp>
            <p:nvSpPr>
              <p:cNvPr id="1022015" name="Rectangle 63"/>
              <p:cNvSpPr>
                <a:spLocks noChangeArrowheads="1"/>
              </p:cNvSpPr>
              <p:nvPr/>
            </p:nvSpPr>
            <p:spPr bwMode="auto">
              <a:xfrm>
                <a:off x="4105" y="1253"/>
                <a:ext cx="181" cy="90"/>
              </a:xfrm>
              <a:prstGeom prst="rect">
                <a:avLst/>
              </a:prstGeom>
              <a:solidFill>
                <a:schemeClr val="folHlink"/>
              </a:solidFill>
              <a:ln w="9525">
                <a:solidFill>
                  <a:schemeClr val="folHlink"/>
                </a:solidFill>
                <a:miter lim="800000"/>
                <a:headEnd/>
                <a:tailEnd/>
              </a:ln>
              <a:effectLst/>
            </p:spPr>
            <p:txBody>
              <a:bodyPr wrap="none" anchor="ctr"/>
              <a:lstStyle/>
              <a:p>
                <a:endParaRPr lang="zh-CN" altLang="en-US"/>
              </a:p>
            </p:txBody>
          </p:sp>
          <p:sp>
            <p:nvSpPr>
              <p:cNvPr id="1022016" name="Line 64"/>
              <p:cNvSpPr>
                <a:spLocks noChangeShapeType="1"/>
              </p:cNvSpPr>
              <p:nvPr/>
            </p:nvSpPr>
            <p:spPr bwMode="auto">
              <a:xfrm flipV="1">
                <a:off x="4150" y="1298"/>
                <a:ext cx="272" cy="0"/>
              </a:xfrm>
              <a:prstGeom prst="line">
                <a:avLst/>
              </a:prstGeom>
              <a:noFill/>
              <a:ln w="28575">
                <a:solidFill>
                  <a:schemeClr val="folHlink"/>
                </a:solidFill>
                <a:round/>
                <a:headEnd/>
                <a:tailEnd type="triangle" w="med" len="lg"/>
              </a:ln>
              <a:effectLst/>
            </p:spPr>
            <p:txBody>
              <a:bodyPr/>
              <a:lstStyle/>
              <a:p>
                <a:endParaRPr lang="zh-CN" altLang="en-US"/>
              </a:p>
            </p:txBody>
          </p:sp>
        </p:grpSp>
        <p:grpSp>
          <p:nvGrpSpPr>
            <p:cNvPr id="1022017" name="Group 65"/>
            <p:cNvGrpSpPr>
              <a:grpSpLocks/>
            </p:cNvGrpSpPr>
            <p:nvPr/>
          </p:nvGrpSpPr>
          <p:grpSpPr bwMode="auto">
            <a:xfrm rot="1818208">
              <a:off x="1606" y="3619"/>
              <a:ext cx="467" cy="155"/>
              <a:chOff x="4105" y="1253"/>
              <a:chExt cx="317" cy="90"/>
            </a:xfrm>
          </p:grpSpPr>
          <p:sp>
            <p:nvSpPr>
              <p:cNvPr id="1022018" name="Rectangle 66"/>
              <p:cNvSpPr>
                <a:spLocks noChangeArrowheads="1"/>
              </p:cNvSpPr>
              <p:nvPr/>
            </p:nvSpPr>
            <p:spPr bwMode="auto">
              <a:xfrm>
                <a:off x="4105" y="1253"/>
                <a:ext cx="181" cy="90"/>
              </a:xfrm>
              <a:prstGeom prst="rect">
                <a:avLst/>
              </a:prstGeom>
              <a:solidFill>
                <a:schemeClr val="folHlink"/>
              </a:solidFill>
              <a:ln w="9525">
                <a:solidFill>
                  <a:schemeClr val="folHlink"/>
                </a:solidFill>
                <a:miter lim="800000"/>
                <a:headEnd/>
                <a:tailEnd/>
              </a:ln>
              <a:effectLst/>
            </p:spPr>
            <p:txBody>
              <a:bodyPr wrap="none" anchor="ctr"/>
              <a:lstStyle/>
              <a:p>
                <a:endParaRPr lang="zh-CN" altLang="en-US"/>
              </a:p>
            </p:txBody>
          </p:sp>
          <p:sp>
            <p:nvSpPr>
              <p:cNvPr id="1022019" name="Line 67"/>
              <p:cNvSpPr>
                <a:spLocks noChangeShapeType="1"/>
              </p:cNvSpPr>
              <p:nvPr/>
            </p:nvSpPr>
            <p:spPr bwMode="auto">
              <a:xfrm flipV="1">
                <a:off x="4150" y="1298"/>
                <a:ext cx="272" cy="0"/>
              </a:xfrm>
              <a:prstGeom prst="line">
                <a:avLst/>
              </a:prstGeom>
              <a:noFill/>
              <a:ln w="28575">
                <a:solidFill>
                  <a:schemeClr val="folHlink"/>
                </a:solidFill>
                <a:round/>
                <a:headEnd/>
                <a:tailEnd type="triangle" w="med" len="lg"/>
              </a:ln>
              <a:effectLst/>
            </p:spPr>
            <p:txBody>
              <a:bodyPr/>
              <a:lstStyle/>
              <a:p>
                <a:endParaRPr lang="zh-CN" altLang="en-US"/>
              </a:p>
            </p:txBody>
          </p:sp>
        </p:grpSp>
      </p:grpSp>
      <p:grpSp>
        <p:nvGrpSpPr>
          <p:cNvPr id="1022060" name="Group 108"/>
          <p:cNvGrpSpPr>
            <a:grpSpLocks/>
          </p:cNvGrpSpPr>
          <p:nvPr/>
        </p:nvGrpSpPr>
        <p:grpSpPr bwMode="auto">
          <a:xfrm>
            <a:off x="3881439" y="2709864"/>
            <a:ext cx="2746375" cy="312737"/>
            <a:chOff x="1485" y="1707"/>
            <a:chExt cx="1730" cy="197"/>
          </a:xfrm>
        </p:grpSpPr>
        <p:grpSp>
          <p:nvGrpSpPr>
            <p:cNvPr id="1021980" name="Group 28"/>
            <p:cNvGrpSpPr>
              <a:grpSpLocks/>
            </p:cNvGrpSpPr>
            <p:nvPr/>
          </p:nvGrpSpPr>
          <p:grpSpPr bwMode="auto">
            <a:xfrm rot="1498195">
              <a:off x="2747" y="1749"/>
              <a:ext cx="468" cy="155"/>
              <a:chOff x="4105" y="1253"/>
              <a:chExt cx="317" cy="90"/>
            </a:xfrm>
          </p:grpSpPr>
          <p:sp>
            <p:nvSpPr>
              <p:cNvPr id="1021981" name="Rectangle 29"/>
              <p:cNvSpPr>
                <a:spLocks noChangeArrowheads="1"/>
              </p:cNvSpPr>
              <p:nvPr/>
            </p:nvSpPr>
            <p:spPr bwMode="auto">
              <a:xfrm>
                <a:off x="4105" y="1253"/>
                <a:ext cx="181" cy="90"/>
              </a:xfrm>
              <a:prstGeom prst="rect">
                <a:avLst/>
              </a:prstGeom>
              <a:solidFill>
                <a:schemeClr val="folHlink"/>
              </a:solidFill>
              <a:ln w="9525">
                <a:solidFill>
                  <a:schemeClr val="folHlink"/>
                </a:solidFill>
                <a:miter lim="800000"/>
                <a:headEnd/>
                <a:tailEnd/>
              </a:ln>
              <a:effectLst/>
            </p:spPr>
            <p:txBody>
              <a:bodyPr wrap="none" anchor="ctr"/>
              <a:lstStyle/>
              <a:p>
                <a:endParaRPr lang="zh-CN" altLang="en-US"/>
              </a:p>
            </p:txBody>
          </p:sp>
          <p:sp>
            <p:nvSpPr>
              <p:cNvPr id="1021982" name="Line 30"/>
              <p:cNvSpPr>
                <a:spLocks noChangeShapeType="1"/>
              </p:cNvSpPr>
              <p:nvPr/>
            </p:nvSpPr>
            <p:spPr bwMode="auto">
              <a:xfrm flipV="1">
                <a:off x="4150" y="1298"/>
                <a:ext cx="272" cy="0"/>
              </a:xfrm>
              <a:prstGeom prst="line">
                <a:avLst/>
              </a:prstGeom>
              <a:noFill/>
              <a:ln w="28575">
                <a:solidFill>
                  <a:schemeClr val="folHlink"/>
                </a:solidFill>
                <a:round/>
                <a:headEnd/>
                <a:tailEnd type="triangle" w="med" len="lg"/>
              </a:ln>
              <a:effectLst/>
            </p:spPr>
            <p:txBody>
              <a:bodyPr/>
              <a:lstStyle/>
              <a:p>
                <a:endParaRPr lang="zh-CN" altLang="en-US"/>
              </a:p>
            </p:txBody>
          </p:sp>
        </p:grpSp>
        <p:grpSp>
          <p:nvGrpSpPr>
            <p:cNvPr id="1022023" name="Group 71"/>
            <p:cNvGrpSpPr>
              <a:grpSpLocks/>
            </p:cNvGrpSpPr>
            <p:nvPr/>
          </p:nvGrpSpPr>
          <p:grpSpPr bwMode="auto">
            <a:xfrm rot="20121053" flipH="1">
              <a:off x="1485" y="1707"/>
              <a:ext cx="467" cy="156"/>
              <a:chOff x="4105" y="1253"/>
              <a:chExt cx="317" cy="90"/>
            </a:xfrm>
          </p:grpSpPr>
          <p:sp>
            <p:nvSpPr>
              <p:cNvPr id="1022024" name="Rectangle 72"/>
              <p:cNvSpPr>
                <a:spLocks noChangeArrowheads="1"/>
              </p:cNvSpPr>
              <p:nvPr/>
            </p:nvSpPr>
            <p:spPr bwMode="auto">
              <a:xfrm>
                <a:off x="4105" y="1253"/>
                <a:ext cx="181" cy="90"/>
              </a:xfrm>
              <a:prstGeom prst="rect">
                <a:avLst/>
              </a:prstGeom>
              <a:solidFill>
                <a:schemeClr val="folHlink"/>
              </a:solidFill>
              <a:ln w="9525">
                <a:solidFill>
                  <a:schemeClr val="folHlink"/>
                </a:solidFill>
                <a:miter lim="800000"/>
                <a:headEnd/>
                <a:tailEnd/>
              </a:ln>
              <a:effectLst/>
            </p:spPr>
            <p:txBody>
              <a:bodyPr wrap="none" anchor="ctr"/>
              <a:lstStyle/>
              <a:p>
                <a:endParaRPr lang="zh-CN" altLang="en-US"/>
              </a:p>
            </p:txBody>
          </p:sp>
          <p:sp>
            <p:nvSpPr>
              <p:cNvPr id="1022025" name="Line 73"/>
              <p:cNvSpPr>
                <a:spLocks noChangeShapeType="1"/>
              </p:cNvSpPr>
              <p:nvPr/>
            </p:nvSpPr>
            <p:spPr bwMode="auto">
              <a:xfrm flipV="1">
                <a:off x="4150" y="1298"/>
                <a:ext cx="272" cy="0"/>
              </a:xfrm>
              <a:prstGeom prst="line">
                <a:avLst/>
              </a:prstGeom>
              <a:noFill/>
              <a:ln w="28575">
                <a:solidFill>
                  <a:schemeClr val="folHlink"/>
                </a:solidFill>
                <a:round/>
                <a:headEnd/>
                <a:tailEnd type="triangle" w="med" len="lg"/>
              </a:ln>
              <a:effectLst/>
            </p:spPr>
            <p:txBody>
              <a:bodyPr/>
              <a:lstStyle/>
              <a:p>
                <a:endParaRPr lang="zh-CN" altLang="en-US"/>
              </a:p>
            </p:txBody>
          </p:sp>
        </p:grpSp>
      </p:grpSp>
      <p:sp>
        <p:nvSpPr>
          <p:cNvPr id="1022026" name="Text Box 74"/>
          <p:cNvSpPr txBox="1">
            <a:spLocks noChangeArrowheads="1"/>
          </p:cNvSpPr>
          <p:nvPr/>
        </p:nvSpPr>
        <p:spPr bwMode="auto">
          <a:xfrm>
            <a:off x="7413626" y="3267076"/>
            <a:ext cx="521297" cy="461665"/>
          </a:xfrm>
          <a:prstGeom prst="rect">
            <a:avLst/>
          </a:prstGeom>
          <a:noFill/>
          <a:ln w="9525">
            <a:noFill/>
            <a:miter lim="800000"/>
            <a:headEnd/>
            <a:tailEnd/>
          </a:ln>
          <a:effectLst/>
        </p:spPr>
        <p:txBody>
          <a:bodyPr wrap="none">
            <a:spAutoFit/>
          </a:bodyPr>
          <a:lstStyle/>
          <a:p>
            <a:r>
              <a:rPr lang="en-US" altLang="zh-CN" sz="2400">
                <a:solidFill>
                  <a:schemeClr val="folHlink"/>
                </a:solidFill>
                <a:latin typeface="Arial" charset="0"/>
              </a:rPr>
              <a:t>R</a:t>
            </a:r>
            <a:r>
              <a:rPr lang="en-US" altLang="zh-CN" sz="2400" baseline="-25000">
                <a:solidFill>
                  <a:schemeClr val="folHlink"/>
                </a:solidFill>
                <a:latin typeface="Arial" charset="0"/>
              </a:rPr>
              <a:t>3</a:t>
            </a:r>
          </a:p>
        </p:txBody>
      </p:sp>
      <p:sp>
        <p:nvSpPr>
          <p:cNvPr id="1022027" name="Text Box 75"/>
          <p:cNvSpPr txBox="1">
            <a:spLocks noChangeArrowheads="1"/>
          </p:cNvSpPr>
          <p:nvPr/>
        </p:nvSpPr>
        <p:spPr bwMode="auto">
          <a:xfrm>
            <a:off x="2798764" y="4737100"/>
            <a:ext cx="517525" cy="457200"/>
          </a:xfrm>
          <a:prstGeom prst="rect">
            <a:avLst/>
          </a:prstGeom>
          <a:noFill/>
          <a:ln w="9525">
            <a:noFill/>
            <a:miter lim="800000"/>
            <a:headEnd/>
            <a:tailEnd/>
          </a:ln>
          <a:effectLst/>
        </p:spPr>
        <p:txBody>
          <a:bodyPr wrap="none">
            <a:spAutoFit/>
          </a:bodyPr>
          <a:lstStyle/>
          <a:p>
            <a:r>
              <a:rPr lang="en-US" altLang="zh-CN" sz="2400">
                <a:solidFill>
                  <a:schemeClr val="folHlink"/>
                </a:solidFill>
                <a:latin typeface="Arial" charset="0"/>
              </a:rPr>
              <a:t>R</a:t>
            </a:r>
            <a:r>
              <a:rPr lang="en-US" altLang="zh-CN" sz="2400" baseline="-25000">
                <a:solidFill>
                  <a:schemeClr val="folHlink"/>
                </a:solidFill>
                <a:latin typeface="Arial" charset="0"/>
              </a:rPr>
              <a:t>4</a:t>
            </a:r>
          </a:p>
        </p:txBody>
      </p:sp>
      <p:sp>
        <p:nvSpPr>
          <p:cNvPr id="1022028" name="Text Box 76"/>
          <p:cNvSpPr txBox="1">
            <a:spLocks noChangeArrowheads="1"/>
          </p:cNvSpPr>
          <p:nvPr/>
        </p:nvSpPr>
        <p:spPr bwMode="auto">
          <a:xfrm>
            <a:off x="1524001" y="5745163"/>
            <a:ext cx="517525" cy="457200"/>
          </a:xfrm>
          <a:prstGeom prst="rect">
            <a:avLst/>
          </a:prstGeom>
          <a:noFill/>
          <a:ln w="9525">
            <a:noFill/>
            <a:miter lim="800000"/>
            <a:headEnd/>
            <a:tailEnd/>
          </a:ln>
          <a:effectLst/>
        </p:spPr>
        <p:txBody>
          <a:bodyPr wrap="none">
            <a:spAutoFit/>
          </a:bodyPr>
          <a:lstStyle/>
          <a:p>
            <a:r>
              <a:rPr lang="en-US" altLang="zh-CN" sz="2400">
                <a:solidFill>
                  <a:schemeClr val="folHlink"/>
                </a:solidFill>
                <a:latin typeface="Arial" charset="0"/>
              </a:rPr>
              <a:t>R</a:t>
            </a:r>
            <a:r>
              <a:rPr lang="en-US" altLang="zh-CN" sz="2400" baseline="-25000">
                <a:solidFill>
                  <a:schemeClr val="folHlink"/>
                </a:solidFill>
                <a:latin typeface="Arial" charset="0"/>
              </a:rPr>
              <a:t>6</a:t>
            </a:r>
          </a:p>
        </p:txBody>
      </p:sp>
      <p:sp>
        <p:nvSpPr>
          <p:cNvPr id="1022029" name="Text Box 77"/>
          <p:cNvSpPr txBox="1">
            <a:spLocks noChangeArrowheads="1"/>
          </p:cNvSpPr>
          <p:nvPr/>
        </p:nvSpPr>
        <p:spPr bwMode="auto">
          <a:xfrm>
            <a:off x="4922839" y="5900738"/>
            <a:ext cx="517525" cy="457200"/>
          </a:xfrm>
          <a:prstGeom prst="rect">
            <a:avLst/>
          </a:prstGeom>
          <a:noFill/>
          <a:ln w="9525">
            <a:noFill/>
            <a:miter lim="800000"/>
            <a:headEnd/>
            <a:tailEnd/>
          </a:ln>
          <a:effectLst/>
        </p:spPr>
        <p:txBody>
          <a:bodyPr wrap="none">
            <a:spAutoFit/>
          </a:bodyPr>
          <a:lstStyle/>
          <a:p>
            <a:r>
              <a:rPr lang="en-US" altLang="zh-CN" sz="2400">
                <a:solidFill>
                  <a:schemeClr val="folHlink"/>
                </a:solidFill>
                <a:latin typeface="Arial" charset="0"/>
              </a:rPr>
              <a:t>R</a:t>
            </a:r>
            <a:r>
              <a:rPr lang="en-US" altLang="zh-CN" sz="2400" baseline="-25000">
                <a:solidFill>
                  <a:schemeClr val="folHlink"/>
                </a:solidFill>
                <a:latin typeface="Arial" charset="0"/>
              </a:rPr>
              <a:t>7</a:t>
            </a:r>
          </a:p>
        </p:txBody>
      </p:sp>
      <p:sp>
        <p:nvSpPr>
          <p:cNvPr id="1022030" name="Text Box 78"/>
          <p:cNvSpPr txBox="1">
            <a:spLocks noChangeArrowheads="1"/>
          </p:cNvSpPr>
          <p:nvPr/>
        </p:nvSpPr>
        <p:spPr bwMode="auto">
          <a:xfrm>
            <a:off x="8529639" y="5668963"/>
            <a:ext cx="517525" cy="457200"/>
          </a:xfrm>
          <a:prstGeom prst="rect">
            <a:avLst/>
          </a:prstGeom>
          <a:noFill/>
          <a:ln w="9525">
            <a:noFill/>
            <a:miter lim="800000"/>
            <a:headEnd/>
            <a:tailEnd/>
          </a:ln>
          <a:effectLst/>
        </p:spPr>
        <p:txBody>
          <a:bodyPr wrap="none">
            <a:spAutoFit/>
          </a:bodyPr>
          <a:lstStyle/>
          <a:p>
            <a:r>
              <a:rPr lang="en-US" altLang="zh-CN" sz="2400">
                <a:solidFill>
                  <a:schemeClr val="folHlink"/>
                </a:solidFill>
                <a:latin typeface="Arial" charset="0"/>
              </a:rPr>
              <a:t>R</a:t>
            </a:r>
            <a:r>
              <a:rPr lang="en-US" altLang="zh-CN" sz="2400" baseline="-25000">
                <a:solidFill>
                  <a:schemeClr val="folHlink"/>
                </a:solidFill>
                <a:latin typeface="Arial" charset="0"/>
              </a:rPr>
              <a:t>8</a:t>
            </a:r>
          </a:p>
        </p:txBody>
      </p:sp>
      <p:grpSp>
        <p:nvGrpSpPr>
          <p:cNvPr id="1022065" name="Group 113"/>
          <p:cNvGrpSpPr>
            <a:grpSpLocks/>
          </p:cNvGrpSpPr>
          <p:nvPr/>
        </p:nvGrpSpPr>
        <p:grpSpPr bwMode="auto">
          <a:xfrm>
            <a:off x="4152901" y="5038726"/>
            <a:ext cx="4322763" cy="1154113"/>
            <a:chOff x="1656" y="3174"/>
            <a:chExt cx="2723" cy="727"/>
          </a:xfrm>
        </p:grpSpPr>
        <p:grpSp>
          <p:nvGrpSpPr>
            <p:cNvPr id="1022008" name="Group 56"/>
            <p:cNvGrpSpPr>
              <a:grpSpLocks/>
            </p:cNvGrpSpPr>
            <p:nvPr/>
          </p:nvGrpSpPr>
          <p:grpSpPr bwMode="auto">
            <a:xfrm flipH="1">
              <a:off x="1656" y="3174"/>
              <a:ext cx="467" cy="155"/>
              <a:chOff x="4105" y="1253"/>
              <a:chExt cx="317" cy="90"/>
            </a:xfrm>
          </p:grpSpPr>
          <p:sp>
            <p:nvSpPr>
              <p:cNvPr id="1022009" name="Rectangle 57"/>
              <p:cNvSpPr>
                <a:spLocks noChangeArrowheads="1"/>
              </p:cNvSpPr>
              <p:nvPr/>
            </p:nvSpPr>
            <p:spPr bwMode="auto">
              <a:xfrm>
                <a:off x="4105" y="1253"/>
                <a:ext cx="181" cy="90"/>
              </a:xfrm>
              <a:prstGeom prst="rect">
                <a:avLst/>
              </a:prstGeom>
              <a:solidFill>
                <a:schemeClr val="folHlink"/>
              </a:solidFill>
              <a:ln w="9525">
                <a:solidFill>
                  <a:schemeClr val="folHlink"/>
                </a:solidFill>
                <a:miter lim="800000"/>
                <a:headEnd/>
                <a:tailEnd/>
              </a:ln>
              <a:effectLst/>
            </p:spPr>
            <p:txBody>
              <a:bodyPr wrap="none" anchor="ctr"/>
              <a:lstStyle/>
              <a:p>
                <a:endParaRPr lang="zh-CN" altLang="en-US"/>
              </a:p>
            </p:txBody>
          </p:sp>
          <p:sp>
            <p:nvSpPr>
              <p:cNvPr id="1022010" name="Line 58"/>
              <p:cNvSpPr>
                <a:spLocks noChangeShapeType="1"/>
              </p:cNvSpPr>
              <p:nvPr/>
            </p:nvSpPr>
            <p:spPr bwMode="auto">
              <a:xfrm flipV="1">
                <a:off x="4150" y="1298"/>
                <a:ext cx="272" cy="0"/>
              </a:xfrm>
              <a:prstGeom prst="line">
                <a:avLst/>
              </a:prstGeom>
              <a:noFill/>
              <a:ln w="28575">
                <a:solidFill>
                  <a:schemeClr val="folHlink"/>
                </a:solidFill>
                <a:round/>
                <a:headEnd/>
                <a:tailEnd type="triangle" w="med" len="lg"/>
              </a:ln>
              <a:effectLst/>
            </p:spPr>
            <p:txBody>
              <a:bodyPr/>
              <a:lstStyle/>
              <a:p>
                <a:endParaRPr lang="zh-CN" altLang="en-US"/>
              </a:p>
            </p:txBody>
          </p:sp>
        </p:grpSp>
        <p:grpSp>
          <p:nvGrpSpPr>
            <p:cNvPr id="1022020" name="Group 68"/>
            <p:cNvGrpSpPr>
              <a:grpSpLocks/>
            </p:cNvGrpSpPr>
            <p:nvPr/>
          </p:nvGrpSpPr>
          <p:grpSpPr bwMode="auto">
            <a:xfrm rot="1818208">
              <a:off x="3910" y="3523"/>
              <a:ext cx="469" cy="154"/>
              <a:chOff x="4105" y="1253"/>
              <a:chExt cx="317" cy="90"/>
            </a:xfrm>
          </p:grpSpPr>
          <p:sp>
            <p:nvSpPr>
              <p:cNvPr id="1022021" name="Rectangle 69"/>
              <p:cNvSpPr>
                <a:spLocks noChangeArrowheads="1"/>
              </p:cNvSpPr>
              <p:nvPr/>
            </p:nvSpPr>
            <p:spPr bwMode="auto">
              <a:xfrm>
                <a:off x="4105" y="1253"/>
                <a:ext cx="181" cy="90"/>
              </a:xfrm>
              <a:prstGeom prst="rect">
                <a:avLst/>
              </a:prstGeom>
              <a:solidFill>
                <a:schemeClr val="folHlink"/>
              </a:solidFill>
              <a:ln w="9525">
                <a:solidFill>
                  <a:schemeClr val="folHlink"/>
                </a:solidFill>
                <a:miter lim="800000"/>
                <a:headEnd/>
                <a:tailEnd/>
              </a:ln>
              <a:effectLst/>
            </p:spPr>
            <p:txBody>
              <a:bodyPr wrap="none" anchor="ctr"/>
              <a:lstStyle/>
              <a:p>
                <a:endParaRPr lang="zh-CN" altLang="en-US"/>
              </a:p>
            </p:txBody>
          </p:sp>
          <p:sp>
            <p:nvSpPr>
              <p:cNvPr id="1022022" name="Line 70"/>
              <p:cNvSpPr>
                <a:spLocks noChangeShapeType="1"/>
              </p:cNvSpPr>
              <p:nvPr/>
            </p:nvSpPr>
            <p:spPr bwMode="auto">
              <a:xfrm flipV="1">
                <a:off x="4150" y="1298"/>
                <a:ext cx="272" cy="0"/>
              </a:xfrm>
              <a:prstGeom prst="line">
                <a:avLst/>
              </a:prstGeom>
              <a:noFill/>
              <a:ln w="28575">
                <a:solidFill>
                  <a:schemeClr val="folHlink"/>
                </a:solidFill>
                <a:round/>
                <a:headEnd/>
                <a:tailEnd type="triangle" w="med" len="lg"/>
              </a:ln>
              <a:effectLst/>
            </p:spPr>
            <p:txBody>
              <a:bodyPr/>
              <a:lstStyle/>
              <a:p>
                <a:endParaRPr lang="zh-CN" altLang="en-US"/>
              </a:p>
            </p:txBody>
          </p:sp>
        </p:grpSp>
        <p:grpSp>
          <p:nvGrpSpPr>
            <p:cNvPr id="1022032" name="Group 80"/>
            <p:cNvGrpSpPr>
              <a:grpSpLocks/>
            </p:cNvGrpSpPr>
            <p:nvPr/>
          </p:nvGrpSpPr>
          <p:grpSpPr bwMode="auto">
            <a:xfrm rot="19765545" flipH="1">
              <a:off x="2955" y="3747"/>
              <a:ext cx="469" cy="154"/>
              <a:chOff x="4105" y="1253"/>
              <a:chExt cx="317" cy="90"/>
            </a:xfrm>
          </p:grpSpPr>
          <p:sp>
            <p:nvSpPr>
              <p:cNvPr id="1022033" name="Rectangle 81"/>
              <p:cNvSpPr>
                <a:spLocks noChangeArrowheads="1"/>
              </p:cNvSpPr>
              <p:nvPr/>
            </p:nvSpPr>
            <p:spPr bwMode="auto">
              <a:xfrm>
                <a:off x="4105" y="1253"/>
                <a:ext cx="181" cy="90"/>
              </a:xfrm>
              <a:prstGeom prst="rect">
                <a:avLst/>
              </a:prstGeom>
              <a:solidFill>
                <a:schemeClr val="folHlink"/>
              </a:solidFill>
              <a:ln w="9525">
                <a:solidFill>
                  <a:schemeClr val="folHlink"/>
                </a:solidFill>
                <a:miter lim="800000"/>
                <a:headEnd/>
                <a:tailEnd/>
              </a:ln>
              <a:effectLst/>
            </p:spPr>
            <p:txBody>
              <a:bodyPr wrap="none" anchor="ctr"/>
              <a:lstStyle/>
              <a:p>
                <a:endParaRPr lang="zh-CN" altLang="en-US"/>
              </a:p>
            </p:txBody>
          </p:sp>
          <p:sp>
            <p:nvSpPr>
              <p:cNvPr id="1022034" name="Line 82"/>
              <p:cNvSpPr>
                <a:spLocks noChangeShapeType="1"/>
              </p:cNvSpPr>
              <p:nvPr/>
            </p:nvSpPr>
            <p:spPr bwMode="auto">
              <a:xfrm flipV="1">
                <a:off x="4150" y="1298"/>
                <a:ext cx="272" cy="0"/>
              </a:xfrm>
              <a:prstGeom prst="line">
                <a:avLst/>
              </a:prstGeom>
              <a:noFill/>
              <a:ln w="28575">
                <a:solidFill>
                  <a:schemeClr val="folHlink"/>
                </a:solidFill>
                <a:round/>
                <a:headEnd/>
                <a:tailEnd type="triangle" w="med" len="lg"/>
              </a:ln>
              <a:effectLst/>
            </p:spPr>
            <p:txBody>
              <a:bodyPr/>
              <a:lstStyle/>
              <a:p>
                <a:endParaRPr lang="zh-CN" altLang="en-US"/>
              </a:p>
            </p:txBody>
          </p:sp>
        </p:grpSp>
      </p:grpSp>
      <p:grpSp>
        <p:nvGrpSpPr>
          <p:cNvPr id="1022064" name="Group 112"/>
          <p:cNvGrpSpPr>
            <a:grpSpLocks/>
          </p:cNvGrpSpPr>
          <p:nvPr/>
        </p:nvGrpSpPr>
        <p:grpSpPr bwMode="auto">
          <a:xfrm>
            <a:off x="3935413" y="5013326"/>
            <a:ext cx="2341562" cy="1400175"/>
            <a:chOff x="1522" y="3174"/>
            <a:chExt cx="1475" cy="882"/>
          </a:xfrm>
        </p:grpSpPr>
        <p:grpSp>
          <p:nvGrpSpPr>
            <p:cNvPr id="1022011" name="Group 59"/>
            <p:cNvGrpSpPr>
              <a:grpSpLocks/>
            </p:cNvGrpSpPr>
            <p:nvPr/>
          </p:nvGrpSpPr>
          <p:grpSpPr bwMode="auto">
            <a:xfrm flipH="1">
              <a:off x="1522" y="3174"/>
              <a:ext cx="134" cy="157"/>
              <a:chOff x="3470" y="572"/>
              <a:chExt cx="91" cy="91"/>
            </a:xfrm>
          </p:grpSpPr>
          <p:sp>
            <p:nvSpPr>
              <p:cNvPr id="1022012" name="Line 60"/>
              <p:cNvSpPr>
                <a:spLocks noChangeShapeType="1"/>
              </p:cNvSpPr>
              <p:nvPr/>
            </p:nvSpPr>
            <p:spPr bwMode="auto">
              <a:xfrm>
                <a:off x="3470" y="572"/>
                <a:ext cx="90" cy="91"/>
              </a:xfrm>
              <a:prstGeom prst="line">
                <a:avLst/>
              </a:prstGeom>
              <a:noFill/>
              <a:ln w="57150">
                <a:solidFill>
                  <a:schemeClr val="hlink"/>
                </a:solidFill>
                <a:round/>
                <a:headEnd/>
                <a:tailEnd/>
              </a:ln>
              <a:effectLst/>
            </p:spPr>
            <p:txBody>
              <a:bodyPr/>
              <a:lstStyle/>
              <a:p>
                <a:endParaRPr lang="zh-CN" altLang="en-US"/>
              </a:p>
            </p:txBody>
          </p:sp>
          <p:sp>
            <p:nvSpPr>
              <p:cNvPr id="1022013" name="Line 61"/>
              <p:cNvSpPr>
                <a:spLocks noChangeShapeType="1"/>
              </p:cNvSpPr>
              <p:nvPr/>
            </p:nvSpPr>
            <p:spPr bwMode="auto">
              <a:xfrm rot="5400000">
                <a:off x="3471" y="571"/>
                <a:ext cx="90" cy="91"/>
              </a:xfrm>
              <a:prstGeom prst="line">
                <a:avLst/>
              </a:prstGeom>
              <a:noFill/>
              <a:ln w="57150">
                <a:solidFill>
                  <a:schemeClr val="hlink"/>
                </a:solidFill>
                <a:round/>
                <a:headEnd/>
                <a:tailEnd/>
              </a:ln>
              <a:effectLst/>
            </p:spPr>
            <p:txBody>
              <a:bodyPr/>
              <a:lstStyle/>
              <a:p>
                <a:endParaRPr lang="zh-CN" altLang="en-US"/>
              </a:p>
            </p:txBody>
          </p:sp>
        </p:grpSp>
        <p:grpSp>
          <p:nvGrpSpPr>
            <p:cNvPr id="1022035" name="Group 83"/>
            <p:cNvGrpSpPr>
              <a:grpSpLocks/>
            </p:cNvGrpSpPr>
            <p:nvPr/>
          </p:nvGrpSpPr>
          <p:grpSpPr bwMode="auto">
            <a:xfrm rot="19765545" flipH="1">
              <a:off x="2863" y="3900"/>
              <a:ext cx="134" cy="156"/>
              <a:chOff x="3470" y="572"/>
              <a:chExt cx="91" cy="91"/>
            </a:xfrm>
          </p:grpSpPr>
          <p:sp>
            <p:nvSpPr>
              <p:cNvPr id="1022036" name="Line 84"/>
              <p:cNvSpPr>
                <a:spLocks noChangeShapeType="1"/>
              </p:cNvSpPr>
              <p:nvPr/>
            </p:nvSpPr>
            <p:spPr bwMode="auto">
              <a:xfrm>
                <a:off x="3470" y="572"/>
                <a:ext cx="90" cy="91"/>
              </a:xfrm>
              <a:prstGeom prst="line">
                <a:avLst/>
              </a:prstGeom>
              <a:noFill/>
              <a:ln w="57150">
                <a:solidFill>
                  <a:schemeClr val="hlink"/>
                </a:solidFill>
                <a:round/>
                <a:headEnd/>
                <a:tailEnd/>
              </a:ln>
              <a:effectLst/>
            </p:spPr>
            <p:txBody>
              <a:bodyPr/>
              <a:lstStyle/>
              <a:p>
                <a:endParaRPr lang="zh-CN" altLang="en-US"/>
              </a:p>
            </p:txBody>
          </p:sp>
          <p:sp>
            <p:nvSpPr>
              <p:cNvPr id="1022037" name="Line 85"/>
              <p:cNvSpPr>
                <a:spLocks noChangeShapeType="1"/>
              </p:cNvSpPr>
              <p:nvPr/>
            </p:nvSpPr>
            <p:spPr bwMode="auto">
              <a:xfrm rot="5400000">
                <a:off x="3471" y="571"/>
                <a:ext cx="90" cy="91"/>
              </a:xfrm>
              <a:prstGeom prst="line">
                <a:avLst/>
              </a:prstGeom>
              <a:noFill/>
              <a:ln w="57150">
                <a:solidFill>
                  <a:schemeClr val="hlink"/>
                </a:solidFill>
                <a:round/>
                <a:headEnd/>
                <a:tailEnd/>
              </a:ln>
              <a:effectLst/>
            </p:spPr>
            <p:txBody>
              <a:bodyPr/>
              <a:lstStyle/>
              <a:p>
                <a:endParaRPr lang="zh-CN" altLang="en-US"/>
              </a:p>
            </p:txBody>
          </p:sp>
        </p:grpSp>
      </p:grpSp>
      <p:pic>
        <p:nvPicPr>
          <p:cNvPr id="1022038" name="Picture 86"/>
          <p:cNvPicPr>
            <a:picLocks noChangeArrowheads="1"/>
          </p:cNvPicPr>
          <p:nvPr/>
        </p:nvPicPr>
        <p:blipFill>
          <a:blip r:embed="rId3" cstate="print"/>
          <a:srcRect/>
          <a:stretch>
            <a:fillRect/>
          </a:stretch>
        </p:blipFill>
        <p:spPr bwMode="auto">
          <a:xfrm>
            <a:off x="4816475" y="2405063"/>
            <a:ext cx="744538" cy="495300"/>
          </a:xfrm>
          <a:prstGeom prst="rect">
            <a:avLst/>
          </a:prstGeom>
          <a:noFill/>
          <a:ln w="12699">
            <a:noFill/>
            <a:miter lim="800000"/>
            <a:headEnd/>
            <a:tailEnd/>
          </a:ln>
          <a:effectLst/>
        </p:spPr>
      </p:pic>
      <p:sp>
        <p:nvSpPr>
          <p:cNvPr id="1022039" name="Text Box 87"/>
          <p:cNvSpPr txBox="1">
            <a:spLocks noChangeArrowheads="1"/>
          </p:cNvSpPr>
          <p:nvPr/>
        </p:nvSpPr>
        <p:spPr bwMode="auto">
          <a:xfrm>
            <a:off x="5240339" y="2024063"/>
            <a:ext cx="517525" cy="457200"/>
          </a:xfrm>
          <a:prstGeom prst="rect">
            <a:avLst/>
          </a:prstGeom>
          <a:noFill/>
          <a:ln w="9525">
            <a:noFill/>
            <a:miter lim="800000"/>
            <a:headEnd/>
            <a:tailEnd/>
          </a:ln>
          <a:effectLst/>
        </p:spPr>
        <p:txBody>
          <a:bodyPr wrap="none">
            <a:spAutoFit/>
          </a:bodyPr>
          <a:lstStyle/>
          <a:p>
            <a:r>
              <a:rPr lang="en-US" altLang="zh-CN" sz="2400">
                <a:solidFill>
                  <a:schemeClr val="folHlink"/>
                </a:solidFill>
                <a:latin typeface="Arial" charset="0"/>
              </a:rPr>
              <a:t>R</a:t>
            </a:r>
            <a:r>
              <a:rPr lang="en-US" altLang="zh-CN" sz="2400" baseline="-25000">
                <a:solidFill>
                  <a:schemeClr val="folHlink"/>
                </a:solidFill>
                <a:latin typeface="Arial" charset="0"/>
              </a:rPr>
              <a:t>1</a:t>
            </a:r>
          </a:p>
        </p:txBody>
      </p:sp>
      <p:sp>
        <p:nvSpPr>
          <p:cNvPr id="1022040" name="Text Box 88"/>
          <p:cNvSpPr txBox="1">
            <a:spLocks noChangeArrowheads="1"/>
          </p:cNvSpPr>
          <p:nvPr/>
        </p:nvSpPr>
        <p:spPr bwMode="auto">
          <a:xfrm>
            <a:off x="6513514" y="4657725"/>
            <a:ext cx="517525" cy="457200"/>
          </a:xfrm>
          <a:prstGeom prst="rect">
            <a:avLst/>
          </a:prstGeom>
          <a:noFill/>
          <a:ln w="9525">
            <a:noFill/>
            <a:miter lim="800000"/>
            <a:headEnd/>
            <a:tailEnd/>
          </a:ln>
          <a:effectLst/>
        </p:spPr>
        <p:txBody>
          <a:bodyPr wrap="none">
            <a:spAutoFit/>
          </a:bodyPr>
          <a:lstStyle/>
          <a:p>
            <a:r>
              <a:rPr lang="en-US" altLang="zh-CN" sz="2400">
                <a:solidFill>
                  <a:schemeClr val="folHlink"/>
                </a:solidFill>
                <a:latin typeface="Arial" charset="0"/>
              </a:rPr>
              <a:t>R</a:t>
            </a:r>
            <a:r>
              <a:rPr lang="en-US" altLang="zh-CN" sz="2400" baseline="-25000">
                <a:solidFill>
                  <a:schemeClr val="folHlink"/>
                </a:solidFill>
                <a:latin typeface="Arial" charset="0"/>
              </a:rPr>
              <a:t>5</a:t>
            </a:r>
          </a:p>
        </p:txBody>
      </p:sp>
      <p:sp>
        <p:nvSpPr>
          <p:cNvPr id="1022041" name="Text Box 89"/>
          <p:cNvSpPr txBox="1">
            <a:spLocks noChangeArrowheads="1"/>
          </p:cNvSpPr>
          <p:nvPr/>
        </p:nvSpPr>
        <p:spPr bwMode="auto">
          <a:xfrm>
            <a:off x="2689226" y="3035300"/>
            <a:ext cx="517525" cy="457200"/>
          </a:xfrm>
          <a:prstGeom prst="rect">
            <a:avLst/>
          </a:prstGeom>
          <a:noFill/>
          <a:ln w="9525">
            <a:noFill/>
            <a:miter lim="800000"/>
            <a:headEnd/>
            <a:tailEnd/>
          </a:ln>
          <a:effectLst/>
        </p:spPr>
        <p:txBody>
          <a:bodyPr wrap="none">
            <a:spAutoFit/>
          </a:bodyPr>
          <a:lstStyle/>
          <a:p>
            <a:r>
              <a:rPr lang="en-US" altLang="zh-CN" sz="2400">
                <a:solidFill>
                  <a:schemeClr val="folHlink"/>
                </a:solidFill>
                <a:latin typeface="Arial" charset="0"/>
              </a:rPr>
              <a:t>R</a:t>
            </a:r>
            <a:r>
              <a:rPr lang="en-US" altLang="zh-CN" sz="2400" baseline="-25000">
                <a:solidFill>
                  <a:schemeClr val="folHlink"/>
                </a:solidFill>
                <a:latin typeface="Arial" charset="0"/>
              </a:rPr>
              <a:t>2</a:t>
            </a:r>
          </a:p>
        </p:txBody>
      </p:sp>
      <p:grpSp>
        <p:nvGrpSpPr>
          <p:cNvPr id="1022044" name="Group 92"/>
          <p:cNvGrpSpPr>
            <a:grpSpLocks/>
          </p:cNvGrpSpPr>
          <p:nvPr/>
        </p:nvGrpSpPr>
        <p:grpSpPr bwMode="auto">
          <a:xfrm>
            <a:off x="6677025" y="2157413"/>
            <a:ext cx="954088" cy="247650"/>
            <a:chOff x="3107" y="572"/>
            <a:chExt cx="408" cy="91"/>
          </a:xfrm>
        </p:grpSpPr>
        <p:grpSp>
          <p:nvGrpSpPr>
            <p:cNvPr id="1022045" name="Group 93"/>
            <p:cNvGrpSpPr>
              <a:grpSpLocks/>
            </p:cNvGrpSpPr>
            <p:nvPr/>
          </p:nvGrpSpPr>
          <p:grpSpPr bwMode="auto">
            <a:xfrm>
              <a:off x="3107" y="572"/>
              <a:ext cx="317" cy="90"/>
              <a:chOff x="4105" y="1253"/>
              <a:chExt cx="317" cy="90"/>
            </a:xfrm>
          </p:grpSpPr>
          <p:sp>
            <p:nvSpPr>
              <p:cNvPr id="1022046" name="Rectangle 94"/>
              <p:cNvSpPr>
                <a:spLocks noChangeArrowheads="1"/>
              </p:cNvSpPr>
              <p:nvPr/>
            </p:nvSpPr>
            <p:spPr bwMode="auto">
              <a:xfrm>
                <a:off x="4105" y="1253"/>
                <a:ext cx="181" cy="90"/>
              </a:xfrm>
              <a:prstGeom prst="rect">
                <a:avLst/>
              </a:prstGeom>
              <a:solidFill>
                <a:schemeClr val="folHlink"/>
              </a:solidFill>
              <a:ln w="9525">
                <a:solidFill>
                  <a:schemeClr val="tx1"/>
                </a:solidFill>
                <a:miter lim="800000"/>
                <a:headEnd/>
                <a:tailEnd/>
              </a:ln>
              <a:effectLst/>
            </p:spPr>
            <p:txBody>
              <a:bodyPr wrap="none" anchor="ctr"/>
              <a:lstStyle/>
              <a:p>
                <a:endParaRPr lang="zh-CN" altLang="en-US"/>
              </a:p>
            </p:txBody>
          </p:sp>
          <p:sp>
            <p:nvSpPr>
              <p:cNvPr id="1022047" name="Line 95"/>
              <p:cNvSpPr>
                <a:spLocks noChangeShapeType="1"/>
              </p:cNvSpPr>
              <p:nvPr/>
            </p:nvSpPr>
            <p:spPr bwMode="auto">
              <a:xfrm flipV="1">
                <a:off x="4150" y="1298"/>
                <a:ext cx="272" cy="0"/>
              </a:xfrm>
              <a:prstGeom prst="line">
                <a:avLst/>
              </a:prstGeom>
              <a:noFill/>
              <a:ln w="28575">
                <a:solidFill>
                  <a:schemeClr val="folHlink"/>
                </a:solidFill>
                <a:round/>
                <a:headEnd/>
                <a:tailEnd type="triangle" w="med" len="lg"/>
              </a:ln>
              <a:effectLst/>
            </p:spPr>
            <p:txBody>
              <a:bodyPr/>
              <a:lstStyle/>
              <a:p>
                <a:endParaRPr lang="zh-CN" altLang="en-US"/>
              </a:p>
            </p:txBody>
          </p:sp>
        </p:grpSp>
        <p:grpSp>
          <p:nvGrpSpPr>
            <p:cNvPr id="1022048" name="Group 96"/>
            <p:cNvGrpSpPr>
              <a:grpSpLocks/>
            </p:cNvGrpSpPr>
            <p:nvPr/>
          </p:nvGrpSpPr>
          <p:grpSpPr bwMode="auto">
            <a:xfrm>
              <a:off x="3424" y="572"/>
              <a:ext cx="91" cy="91"/>
              <a:chOff x="3470" y="572"/>
              <a:chExt cx="91" cy="91"/>
            </a:xfrm>
          </p:grpSpPr>
          <p:sp>
            <p:nvSpPr>
              <p:cNvPr id="1022049" name="Line 97"/>
              <p:cNvSpPr>
                <a:spLocks noChangeShapeType="1"/>
              </p:cNvSpPr>
              <p:nvPr/>
            </p:nvSpPr>
            <p:spPr bwMode="auto">
              <a:xfrm>
                <a:off x="3470" y="572"/>
                <a:ext cx="90" cy="91"/>
              </a:xfrm>
              <a:prstGeom prst="line">
                <a:avLst/>
              </a:prstGeom>
              <a:noFill/>
              <a:ln w="57150">
                <a:solidFill>
                  <a:schemeClr val="hlink"/>
                </a:solidFill>
                <a:round/>
                <a:headEnd/>
                <a:tailEnd/>
              </a:ln>
              <a:effectLst/>
            </p:spPr>
            <p:txBody>
              <a:bodyPr/>
              <a:lstStyle/>
              <a:p>
                <a:endParaRPr lang="zh-CN" altLang="en-US"/>
              </a:p>
            </p:txBody>
          </p:sp>
          <p:sp>
            <p:nvSpPr>
              <p:cNvPr id="1022050" name="Line 98"/>
              <p:cNvSpPr>
                <a:spLocks noChangeShapeType="1"/>
              </p:cNvSpPr>
              <p:nvPr/>
            </p:nvSpPr>
            <p:spPr bwMode="auto">
              <a:xfrm rot="5400000">
                <a:off x="3471" y="571"/>
                <a:ext cx="90" cy="91"/>
              </a:xfrm>
              <a:prstGeom prst="line">
                <a:avLst/>
              </a:prstGeom>
              <a:noFill/>
              <a:ln w="57150">
                <a:solidFill>
                  <a:schemeClr val="hlink"/>
                </a:solidFill>
                <a:round/>
                <a:headEnd/>
                <a:tailEnd/>
              </a:ln>
              <a:effectLst/>
            </p:spPr>
            <p:txBody>
              <a:bodyPr/>
              <a:lstStyle/>
              <a:p>
                <a:endParaRPr lang="zh-CN" altLang="en-US"/>
              </a:p>
            </p:txBody>
          </p:sp>
        </p:grpSp>
      </p:grpSp>
      <p:grpSp>
        <p:nvGrpSpPr>
          <p:cNvPr id="1022051" name="Group 99"/>
          <p:cNvGrpSpPr>
            <a:grpSpLocks/>
          </p:cNvGrpSpPr>
          <p:nvPr/>
        </p:nvGrpSpPr>
        <p:grpSpPr bwMode="auto">
          <a:xfrm>
            <a:off x="6677026" y="1539876"/>
            <a:ext cx="741363" cy="244475"/>
            <a:chOff x="4105" y="1253"/>
            <a:chExt cx="317" cy="90"/>
          </a:xfrm>
        </p:grpSpPr>
        <p:sp>
          <p:nvSpPr>
            <p:cNvPr id="1022052" name="Rectangle 100"/>
            <p:cNvSpPr>
              <a:spLocks noChangeArrowheads="1"/>
            </p:cNvSpPr>
            <p:nvPr/>
          </p:nvSpPr>
          <p:spPr bwMode="auto">
            <a:xfrm>
              <a:off x="4105" y="1253"/>
              <a:ext cx="181" cy="90"/>
            </a:xfrm>
            <a:prstGeom prst="rect">
              <a:avLst/>
            </a:prstGeom>
            <a:solidFill>
              <a:schemeClr val="folHlink"/>
            </a:solidFill>
            <a:ln w="9525">
              <a:solidFill>
                <a:schemeClr val="folHlink"/>
              </a:solidFill>
              <a:miter lim="800000"/>
              <a:headEnd/>
              <a:tailEnd/>
            </a:ln>
            <a:effectLst/>
          </p:spPr>
          <p:txBody>
            <a:bodyPr wrap="none" anchor="ctr"/>
            <a:lstStyle/>
            <a:p>
              <a:endParaRPr lang="zh-CN" altLang="en-US"/>
            </a:p>
          </p:txBody>
        </p:sp>
        <p:sp>
          <p:nvSpPr>
            <p:cNvPr id="1022053" name="Line 101"/>
            <p:cNvSpPr>
              <a:spLocks noChangeShapeType="1"/>
            </p:cNvSpPr>
            <p:nvPr/>
          </p:nvSpPr>
          <p:spPr bwMode="auto">
            <a:xfrm flipV="1">
              <a:off x="4150" y="1298"/>
              <a:ext cx="272" cy="0"/>
            </a:xfrm>
            <a:prstGeom prst="line">
              <a:avLst/>
            </a:prstGeom>
            <a:noFill/>
            <a:ln w="28575">
              <a:solidFill>
                <a:schemeClr val="folHlink"/>
              </a:solidFill>
              <a:round/>
              <a:headEnd/>
              <a:tailEnd type="triangle" w="med" len="lg"/>
            </a:ln>
            <a:effectLst/>
          </p:spPr>
          <p:txBody>
            <a:bodyPr/>
            <a:lstStyle/>
            <a:p>
              <a:endParaRPr lang="zh-CN" altLang="en-US"/>
            </a:p>
          </p:txBody>
        </p:sp>
      </p:grpSp>
      <p:sp>
        <p:nvSpPr>
          <p:cNvPr id="1022054" name="Text Box 102"/>
          <p:cNvSpPr txBox="1">
            <a:spLocks noChangeArrowheads="1"/>
          </p:cNvSpPr>
          <p:nvPr/>
        </p:nvSpPr>
        <p:spPr bwMode="auto">
          <a:xfrm>
            <a:off x="7504113" y="1403350"/>
            <a:ext cx="2317750" cy="457200"/>
          </a:xfrm>
          <a:prstGeom prst="rect">
            <a:avLst/>
          </a:prstGeom>
          <a:noFill/>
          <a:ln w="9525">
            <a:noFill/>
            <a:miter lim="800000"/>
            <a:headEnd/>
            <a:tailEnd/>
          </a:ln>
          <a:effectLst/>
        </p:spPr>
        <p:txBody>
          <a:bodyPr wrap="none">
            <a:spAutoFit/>
          </a:bodyPr>
          <a:lstStyle/>
          <a:p>
            <a:r>
              <a:rPr lang="zh-CN" altLang="en-US" sz="2400">
                <a:solidFill>
                  <a:schemeClr val="folHlink"/>
                </a:solidFill>
                <a:latin typeface="Arial" charset="0"/>
              </a:rPr>
              <a:t>转发多播数据报</a:t>
            </a:r>
          </a:p>
        </p:txBody>
      </p:sp>
      <p:sp>
        <p:nvSpPr>
          <p:cNvPr id="1022055" name="Text Box 103"/>
          <p:cNvSpPr txBox="1">
            <a:spLocks noChangeArrowheads="1"/>
          </p:cNvSpPr>
          <p:nvPr/>
        </p:nvSpPr>
        <p:spPr bwMode="auto">
          <a:xfrm>
            <a:off x="7653339" y="2024063"/>
            <a:ext cx="2014537" cy="457200"/>
          </a:xfrm>
          <a:prstGeom prst="rect">
            <a:avLst/>
          </a:prstGeom>
          <a:noFill/>
          <a:ln w="9525">
            <a:noFill/>
            <a:miter lim="800000"/>
            <a:headEnd/>
            <a:tailEnd/>
          </a:ln>
          <a:effectLst/>
        </p:spPr>
        <p:txBody>
          <a:bodyPr wrap="none">
            <a:spAutoFit/>
          </a:bodyPr>
          <a:lstStyle/>
          <a:p>
            <a:r>
              <a:rPr lang="zh-CN" altLang="en-US" sz="2400">
                <a:solidFill>
                  <a:schemeClr val="folHlink"/>
                </a:solidFill>
                <a:latin typeface="Arial" charset="0"/>
              </a:rPr>
              <a:t>收到后即丢弃</a:t>
            </a:r>
          </a:p>
        </p:txBody>
      </p:sp>
      <p:sp>
        <p:nvSpPr>
          <p:cNvPr id="1022067" name="Text Box 115"/>
          <p:cNvSpPr txBox="1">
            <a:spLocks noChangeArrowheads="1"/>
          </p:cNvSpPr>
          <p:nvPr/>
        </p:nvSpPr>
        <p:spPr bwMode="auto">
          <a:xfrm>
            <a:off x="2908301" y="260350"/>
            <a:ext cx="6232525" cy="711200"/>
          </a:xfrm>
          <a:prstGeom prst="rect">
            <a:avLst/>
          </a:prstGeom>
          <a:solidFill>
            <a:srgbClr val="FFFFCC"/>
          </a:solidFill>
          <a:ln w="9525">
            <a:solidFill>
              <a:schemeClr val="folHlink"/>
            </a:solidFill>
            <a:miter lim="800000"/>
            <a:headEnd/>
            <a:tailEnd/>
          </a:ln>
          <a:effectLst/>
        </p:spPr>
        <p:txBody>
          <a:bodyPr wrap="none">
            <a:spAutoFit/>
          </a:bodyPr>
          <a:lstStyle/>
          <a:p>
            <a:r>
              <a:rPr lang="zh-CN" altLang="en-US" sz="4000">
                <a:solidFill>
                  <a:schemeClr val="folHlink"/>
                </a:solidFill>
                <a:latin typeface="Arial" charset="0"/>
              </a:rPr>
              <a:t>反向路径广播 </a:t>
            </a:r>
            <a:r>
              <a:rPr lang="en-US" altLang="zh-CN" sz="4000">
                <a:solidFill>
                  <a:schemeClr val="folHlink"/>
                </a:solidFill>
                <a:latin typeface="Arial" charset="0"/>
              </a:rPr>
              <a:t>RPB </a:t>
            </a:r>
            <a:r>
              <a:rPr lang="zh-CN" altLang="en-US" sz="4000">
                <a:solidFill>
                  <a:schemeClr val="folHlink"/>
                </a:solidFill>
                <a:latin typeface="Arial" charset="0"/>
              </a:rPr>
              <a:t>和剪除 </a:t>
            </a:r>
          </a:p>
        </p:txBody>
      </p:sp>
      <p:sp>
        <p:nvSpPr>
          <p:cNvPr id="105" name="灯片编号占位符 104"/>
          <p:cNvSpPr>
            <a:spLocks noGrp="1"/>
          </p:cNvSpPr>
          <p:nvPr>
            <p:ph type="sldNum" sz="quarter" idx="12"/>
          </p:nvPr>
        </p:nvSpPr>
        <p:spPr/>
        <p:txBody>
          <a:bodyPr/>
          <a:lstStyle/>
          <a:p>
            <a:fld id="{7067126B-575E-4F20-85E7-1833CA590911}" type="slidenum">
              <a:rPr lang="en-US" altLang="zh-CN" smtClean="0"/>
              <a:pPr/>
              <a:t>220</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206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500"/>
                                  </p:stCondLst>
                                  <p:childTnLst>
                                    <p:set>
                                      <p:cBhvr>
                                        <p:cTn id="9" dur="1" fill="hold">
                                          <p:stCondLst>
                                            <p:cond delay="0"/>
                                          </p:stCondLst>
                                        </p:cTn>
                                        <p:tgtEl>
                                          <p:spTgt spid="1022061"/>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1500"/>
                                  </p:stCondLst>
                                  <p:childTnLst>
                                    <p:set>
                                      <p:cBhvr>
                                        <p:cTn id="12" dur="1" fill="hold">
                                          <p:stCondLst>
                                            <p:cond delay="0"/>
                                          </p:stCondLst>
                                        </p:cTn>
                                        <p:tgtEl>
                                          <p:spTgt spid="1021987"/>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500"/>
                                  </p:stCondLst>
                                  <p:childTnLst>
                                    <p:set>
                                      <p:cBhvr>
                                        <p:cTn id="15" dur="1" fill="hold">
                                          <p:stCondLst>
                                            <p:cond delay="0"/>
                                          </p:stCondLst>
                                        </p:cTn>
                                        <p:tgtEl>
                                          <p:spTgt spid="1022062"/>
                                        </p:tgtEl>
                                        <p:attrNameLst>
                                          <p:attrName>style.visibility</p:attrName>
                                        </p:attrNameLst>
                                      </p:cBhvr>
                                      <p:to>
                                        <p:strVal val="visible"/>
                                      </p:to>
                                    </p:set>
                                  </p:childTnLst>
                                </p:cTn>
                              </p:par>
                            </p:childTnLst>
                          </p:cTn>
                        </p:par>
                        <p:par>
                          <p:cTn id="16" fill="hold">
                            <p:stCondLst>
                              <p:cond delay="4500"/>
                            </p:stCondLst>
                            <p:childTnLst>
                              <p:par>
                                <p:cTn id="17" presetID="1" presetClass="entr" presetSubtype="0" fill="hold" nodeType="afterEffect">
                                  <p:stCondLst>
                                    <p:cond delay="1500"/>
                                  </p:stCondLst>
                                  <p:childTnLst>
                                    <p:set>
                                      <p:cBhvr>
                                        <p:cTn id="18" dur="1" fill="hold">
                                          <p:stCondLst>
                                            <p:cond delay="0"/>
                                          </p:stCondLst>
                                        </p:cTn>
                                        <p:tgtEl>
                                          <p:spTgt spid="1021994"/>
                                        </p:tgtEl>
                                        <p:attrNameLst>
                                          <p:attrName>style.visibility</p:attrName>
                                        </p:attrNameLst>
                                      </p:cBhvr>
                                      <p:to>
                                        <p:strVal val="visible"/>
                                      </p:to>
                                    </p:set>
                                  </p:childTnLst>
                                </p:cTn>
                              </p:par>
                            </p:childTnLst>
                          </p:cTn>
                        </p:par>
                        <p:par>
                          <p:cTn id="19" fill="hold">
                            <p:stCondLst>
                              <p:cond delay="6000"/>
                            </p:stCondLst>
                            <p:childTnLst>
                              <p:par>
                                <p:cTn id="20" presetID="1" presetClass="entr" presetSubtype="0" fill="hold" nodeType="afterEffect">
                                  <p:stCondLst>
                                    <p:cond delay="1500"/>
                                  </p:stCondLst>
                                  <p:childTnLst>
                                    <p:set>
                                      <p:cBhvr>
                                        <p:cTn id="21" dur="1" fill="hold">
                                          <p:stCondLst>
                                            <p:cond delay="0"/>
                                          </p:stCondLst>
                                        </p:cTn>
                                        <p:tgtEl>
                                          <p:spTgt spid="1022063"/>
                                        </p:tgtEl>
                                        <p:attrNameLst>
                                          <p:attrName>style.visibility</p:attrName>
                                        </p:attrNameLst>
                                      </p:cBhvr>
                                      <p:to>
                                        <p:strVal val="visible"/>
                                      </p:to>
                                    </p:set>
                                  </p:childTnLst>
                                </p:cTn>
                              </p:par>
                            </p:childTnLst>
                          </p:cTn>
                        </p:par>
                        <p:par>
                          <p:cTn id="22" fill="hold">
                            <p:stCondLst>
                              <p:cond delay="7500"/>
                            </p:stCondLst>
                            <p:childTnLst>
                              <p:par>
                                <p:cTn id="23" presetID="1" presetClass="entr" presetSubtype="0" fill="hold" nodeType="afterEffect">
                                  <p:stCondLst>
                                    <p:cond delay="1500"/>
                                  </p:stCondLst>
                                  <p:childTnLst>
                                    <p:set>
                                      <p:cBhvr>
                                        <p:cTn id="24" dur="1" fill="hold">
                                          <p:stCondLst>
                                            <p:cond delay="0"/>
                                          </p:stCondLst>
                                        </p:cTn>
                                        <p:tgtEl>
                                          <p:spTgt spid="1022004"/>
                                        </p:tgtEl>
                                        <p:attrNameLst>
                                          <p:attrName>style.visibility</p:attrName>
                                        </p:attrNameLst>
                                      </p:cBhvr>
                                      <p:to>
                                        <p:strVal val="visible"/>
                                      </p:to>
                                    </p:set>
                                  </p:childTnLst>
                                </p:cTn>
                              </p:par>
                            </p:childTnLst>
                          </p:cTn>
                        </p:par>
                        <p:par>
                          <p:cTn id="25" fill="hold">
                            <p:stCondLst>
                              <p:cond delay="9000"/>
                            </p:stCondLst>
                            <p:childTnLst>
                              <p:par>
                                <p:cTn id="26" presetID="1" presetClass="entr" presetSubtype="0" fill="hold" nodeType="afterEffect">
                                  <p:stCondLst>
                                    <p:cond delay="1500"/>
                                  </p:stCondLst>
                                  <p:childTnLst>
                                    <p:set>
                                      <p:cBhvr>
                                        <p:cTn id="27" dur="1" fill="hold">
                                          <p:stCondLst>
                                            <p:cond delay="0"/>
                                          </p:stCondLst>
                                        </p:cTn>
                                        <p:tgtEl>
                                          <p:spTgt spid="1022065"/>
                                        </p:tgtEl>
                                        <p:attrNameLst>
                                          <p:attrName>style.visibility</p:attrName>
                                        </p:attrNameLst>
                                      </p:cBhvr>
                                      <p:to>
                                        <p:strVal val="visible"/>
                                      </p:to>
                                    </p:set>
                                  </p:childTnLst>
                                </p:cTn>
                              </p:par>
                            </p:childTnLst>
                          </p:cTn>
                        </p:par>
                        <p:par>
                          <p:cTn id="28" fill="hold">
                            <p:stCondLst>
                              <p:cond delay="10500"/>
                            </p:stCondLst>
                            <p:childTnLst>
                              <p:par>
                                <p:cTn id="29" presetID="1" presetClass="entr" presetSubtype="0" fill="hold" nodeType="afterEffect">
                                  <p:stCondLst>
                                    <p:cond delay="1000"/>
                                  </p:stCondLst>
                                  <p:childTnLst>
                                    <p:set>
                                      <p:cBhvr>
                                        <p:cTn id="30" dur="1" fill="hold">
                                          <p:stCondLst>
                                            <p:cond delay="0"/>
                                          </p:stCondLst>
                                        </p:cTn>
                                        <p:tgtEl>
                                          <p:spTgt spid="1022064"/>
                                        </p:tgtEl>
                                        <p:attrNameLst>
                                          <p:attrName>style.visibility</p:attrName>
                                        </p:attrNameLst>
                                      </p:cBhvr>
                                      <p:to>
                                        <p:strVal val="visible"/>
                                      </p:to>
                                    </p:set>
                                  </p:childTnLst>
                                </p:cTn>
                              </p:par>
                            </p:childTnLst>
                          </p:cTn>
                        </p:par>
                        <p:par>
                          <p:cTn id="31" fill="hold">
                            <p:stCondLst>
                              <p:cond delay="11500"/>
                            </p:stCondLst>
                            <p:childTnLst>
                              <p:par>
                                <p:cTn id="32" presetID="1" presetClass="entr" presetSubtype="0" fill="hold" nodeType="afterEffect">
                                  <p:stCondLst>
                                    <p:cond delay="1500"/>
                                  </p:stCondLst>
                                  <p:childTnLst>
                                    <p:set>
                                      <p:cBhvr>
                                        <p:cTn id="33" dur="1" fill="hold">
                                          <p:stCondLst>
                                            <p:cond delay="0"/>
                                          </p:stCondLst>
                                        </p:cTn>
                                        <p:tgtEl>
                                          <p:spTgt spid="10220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1628" name="AutoShape 60"/>
          <p:cNvSpPr>
            <a:spLocks noChangeArrowheads="1"/>
          </p:cNvSpPr>
          <p:nvPr/>
        </p:nvSpPr>
        <p:spPr bwMode="auto">
          <a:xfrm>
            <a:off x="1919288" y="5734050"/>
            <a:ext cx="576262" cy="215900"/>
          </a:xfrm>
          <a:prstGeom prst="leftArrow">
            <a:avLst>
              <a:gd name="adj1" fmla="val 50000"/>
              <a:gd name="adj2" fmla="val 66728"/>
            </a:avLst>
          </a:prstGeom>
          <a:solidFill>
            <a:schemeClr val="hlink"/>
          </a:solidFill>
          <a:ln w="9525">
            <a:solidFill>
              <a:schemeClr val="tx1"/>
            </a:solidFill>
            <a:miter lim="800000"/>
            <a:headEnd/>
            <a:tailEnd/>
          </a:ln>
          <a:effectLst/>
        </p:spPr>
        <p:txBody>
          <a:bodyPr wrap="none" anchor="ctr"/>
          <a:lstStyle/>
          <a:p>
            <a:endParaRPr lang="zh-CN" altLang="en-US"/>
          </a:p>
        </p:txBody>
      </p:sp>
      <p:sp>
        <p:nvSpPr>
          <p:cNvPr id="621570" name="AutoShape 2"/>
          <p:cNvSpPr>
            <a:spLocks noChangeArrowheads="1"/>
          </p:cNvSpPr>
          <p:nvPr/>
        </p:nvSpPr>
        <p:spPr bwMode="auto">
          <a:xfrm>
            <a:off x="7959725" y="4092575"/>
            <a:ext cx="882650" cy="388938"/>
          </a:xfrm>
          <a:prstGeom prst="wedgeRoundRectCallout">
            <a:avLst>
              <a:gd name="adj1" fmla="val -65366"/>
              <a:gd name="adj2" fmla="val -201565"/>
              <a:gd name="adj3" fmla="val 16667"/>
            </a:avLst>
          </a:prstGeom>
          <a:solidFill>
            <a:srgbClr val="FFFF99"/>
          </a:solidFill>
          <a:ln w="9525">
            <a:solidFill>
              <a:schemeClr val="tx1"/>
            </a:solidFill>
            <a:miter lim="800000"/>
            <a:headEnd/>
            <a:tailEnd/>
          </a:ln>
          <a:effectLst/>
        </p:spPr>
        <p:txBody>
          <a:bodyPr wrap="none" anchor="ctr"/>
          <a:lstStyle/>
          <a:p>
            <a:pPr algn="ctr"/>
            <a:endParaRPr kumimoji="1" lang="zh-CN" altLang="zh-CN" sz="2000">
              <a:solidFill>
                <a:srgbClr val="333399"/>
              </a:solidFill>
              <a:latin typeface="Arial" charset="0"/>
            </a:endParaRPr>
          </a:p>
        </p:txBody>
      </p:sp>
      <p:sp>
        <p:nvSpPr>
          <p:cNvPr id="621571" name="Rectangle 3"/>
          <p:cNvSpPr>
            <a:spLocks noGrp="1" noChangeArrowheads="1"/>
          </p:cNvSpPr>
          <p:nvPr>
            <p:ph type="title"/>
          </p:nvPr>
        </p:nvSpPr>
        <p:spPr>
          <a:xfrm>
            <a:off x="2208214" y="44450"/>
            <a:ext cx="7793037" cy="768350"/>
          </a:xfrm>
        </p:spPr>
        <p:txBody>
          <a:bodyPr/>
          <a:lstStyle/>
          <a:p>
            <a:pPr algn="ctr"/>
            <a:r>
              <a:rPr lang="en-US" altLang="zh-CN"/>
              <a:t>(2) </a:t>
            </a:r>
            <a:r>
              <a:rPr lang="zh-CN" altLang="en-US"/>
              <a:t>隧道技术</a:t>
            </a:r>
            <a:r>
              <a:rPr lang="en-US" altLang="zh-CN"/>
              <a:t>(tunneling) </a:t>
            </a:r>
          </a:p>
        </p:txBody>
      </p:sp>
      <p:graphicFrame>
        <p:nvGraphicFramePr>
          <p:cNvPr id="621572" name="Object 4"/>
          <p:cNvGraphicFramePr>
            <a:graphicFrameLocks noChangeAspect="1"/>
          </p:cNvGraphicFramePr>
          <p:nvPr/>
        </p:nvGraphicFramePr>
        <p:xfrm>
          <a:off x="3819526" y="1731964"/>
          <a:ext cx="4513263" cy="2478087"/>
        </p:xfrm>
        <a:graphic>
          <a:graphicData uri="http://schemas.openxmlformats.org/presentationml/2006/ole">
            <mc:AlternateContent xmlns:mc="http://schemas.openxmlformats.org/markup-compatibility/2006">
              <mc:Choice xmlns:v="urn:schemas-microsoft-com:vml" Requires="v">
                <p:oleObj spid="_x0000_s621598" name="VISIO" r:id="rId4" imgW="1689840" imgH="964440" progId="Visio.Drawing.11">
                  <p:embed/>
                </p:oleObj>
              </mc:Choice>
              <mc:Fallback>
                <p:oleObj name="VISIO" r:id="rId4" imgW="1689840" imgH="964440" progId="Visio.Drawing.11">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9526" y="1731964"/>
                        <a:ext cx="4513263" cy="247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1573" name="Line 5"/>
          <p:cNvSpPr>
            <a:spLocks noChangeShapeType="1"/>
          </p:cNvSpPr>
          <p:nvPr/>
        </p:nvSpPr>
        <p:spPr bwMode="auto">
          <a:xfrm>
            <a:off x="8883650" y="2024063"/>
            <a:ext cx="0" cy="1168400"/>
          </a:xfrm>
          <a:prstGeom prst="line">
            <a:avLst/>
          </a:prstGeom>
          <a:noFill/>
          <a:ln w="19050">
            <a:solidFill>
              <a:schemeClr val="tx1"/>
            </a:solidFill>
            <a:round/>
            <a:headEnd/>
            <a:tailEnd/>
          </a:ln>
          <a:effectLst/>
        </p:spPr>
        <p:txBody>
          <a:bodyPr wrap="none" anchor="ctr"/>
          <a:lstStyle/>
          <a:p>
            <a:endParaRPr lang="zh-CN" altLang="en-US"/>
          </a:p>
        </p:txBody>
      </p:sp>
      <p:pic>
        <p:nvPicPr>
          <p:cNvPr id="621574" name="Picture 6"/>
          <p:cNvPicPr>
            <a:picLocks noChangeArrowheads="1"/>
          </p:cNvPicPr>
          <p:nvPr/>
        </p:nvPicPr>
        <p:blipFill>
          <a:blip r:embed="rId6" cstate="print"/>
          <a:srcRect/>
          <a:stretch>
            <a:fillRect/>
          </a:stretch>
        </p:blipFill>
        <p:spPr bwMode="auto">
          <a:xfrm>
            <a:off x="8442325" y="3094038"/>
            <a:ext cx="990600" cy="584200"/>
          </a:xfrm>
          <a:prstGeom prst="rect">
            <a:avLst/>
          </a:prstGeom>
          <a:noFill/>
          <a:ln w="12699">
            <a:noFill/>
            <a:miter lim="800000"/>
            <a:headEnd/>
            <a:tailEnd/>
          </a:ln>
          <a:effectLst/>
        </p:spPr>
      </p:pic>
      <p:sp>
        <p:nvSpPr>
          <p:cNvPr id="621575" name="Line 7"/>
          <p:cNvSpPr>
            <a:spLocks noChangeShapeType="1"/>
          </p:cNvSpPr>
          <p:nvPr/>
        </p:nvSpPr>
        <p:spPr bwMode="auto">
          <a:xfrm>
            <a:off x="3397250" y="4408488"/>
            <a:ext cx="3136900" cy="0"/>
          </a:xfrm>
          <a:prstGeom prst="line">
            <a:avLst/>
          </a:prstGeom>
          <a:noFill/>
          <a:ln w="9525">
            <a:solidFill>
              <a:schemeClr val="tx1"/>
            </a:solidFill>
            <a:round/>
            <a:headEnd type="triangle" w="sm" len="med"/>
            <a:tailEnd type="triangle" w="sm" len="med"/>
          </a:ln>
          <a:effectLst/>
        </p:spPr>
        <p:txBody>
          <a:bodyPr wrap="none" anchor="ctr"/>
          <a:lstStyle/>
          <a:p>
            <a:endParaRPr lang="zh-CN" altLang="en-US"/>
          </a:p>
        </p:txBody>
      </p:sp>
      <p:sp>
        <p:nvSpPr>
          <p:cNvPr id="621576" name="Line 8"/>
          <p:cNvSpPr>
            <a:spLocks noChangeShapeType="1"/>
          </p:cNvSpPr>
          <p:nvPr/>
        </p:nvSpPr>
        <p:spPr bwMode="auto">
          <a:xfrm>
            <a:off x="2387601" y="6354763"/>
            <a:ext cx="4073525" cy="0"/>
          </a:xfrm>
          <a:prstGeom prst="line">
            <a:avLst/>
          </a:prstGeom>
          <a:noFill/>
          <a:ln w="9525">
            <a:solidFill>
              <a:schemeClr val="tx1"/>
            </a:solidFill>
            <a:round/>
            <a:headEnd type="triangle" w="sm" len="med"/>
            <a:tailEnd type="triangle" w="sm" len="med"/>
          </a:ln>
          <a:effectLst/>
        </p:spPr>
        <p:txBody>
          <a:bodyPr wrap="none" anchor="ctr"/>
          <a:lstStyle/>
          <a:p>
            <a:endParaRPr lang="zh-CN" altLang="en-US"/>
          </a:p>
        </p:txBody>
      </p:sp>
      <p:sp>
        <p:nvSpPr>
          <p:cNvPr id="621577" name="Line 9"/>
          <p:cNvSpPr>
            <a:spLocks noChangeShapeType="1"/>
          </p:cNvSpPr>
          <p:nvPr/>
        </p:nvSpPr>
        <p:spPr bwMode="auto">
          <a:xfrm>
            <a:off x="3268663" y="2024064"/>
            <a:ext cx="0" cy="1265237"/>
          </a:xfrm>
          <a:prstGeom prst="line">
            <a:avLst/>
          </a:prstGeom>
          <a:noFill/>
          <a:ln w="19050">
            <a:solidFill>
              <a:schemeClr val="tx1"/>
            </a:solidFill>
            <a:round/>
            <a:headEnd/>
            <a:tailEnd/>
          </a:ln>
          <a:effectLst/>
        </p:spPr>
        <p:txBody>
          <a:bodyPr wrap="none" anchor="ctr"/>
          <a:lstStyle/>
          <a:p>
            <a:endParaRPr lang="zh-CN" altLang="en-US"/>
          </a:p>
        </p:txBody>
      </p:sp>
      <p:sp>
        <p:nvSpPr>
          <p:cNvPr id="621578" name="Text Box 10"/>
          <p:cNvSpPr txBox="1">
            <a:spLocks noChangeArrowheads="1"/>
          </p:cNvSpPr>
          <p:nvPr/>
        </p:nvSpPr>
        <p:spPr bwMode="auto">
          <a:xfrm>
            <a:off x="5016500" y="2247900"/>
            <a:ext cx="1962150" cy="946150"/>
          </a:xfrm>
          <a:prstGeom prst="rect">
            <a:avLst/>
          </a:prstGeom>
          <a:noFill/>
          <a:ln w="9525">
            <a:noFill/>
            <a:miter lim="800000"/>
            <a:headEnd/>
            <a:tailEnd/>
          </a:ln>
          <a:effectLst/>
        </p:spPr>
        <p:txBody>
          <a:bodyPr wrap="none">
            <a:spAutoFit/>
          </a:bodyPr>
          <a:lstStyle/>
          <a:p>
            <a:r>
              <a:rPr kumimoji="1" lang="zh-CN" altLang="en-US">
                <a:solidFill>
                  <a:srgbClr val="333399"/>
                </a:solidFill>
                <a:latin typeface="Arial" charset="0"/>
              </a:rPr>
              <a:t>不支持多播</a:t>
            </a:r>
          </a:p>
          <a:p>
            <a:r>
              <a:rPr kumimoji="1" lang="zh-CN" altLang="en-US">
                <a:solidFill>
                  <a:srgbClr val="333399"/>
                </a:solidFill>
                <a:latin typeface="Arial" charset="0"/>
              </a:rPr>
              <a:t>   的网络</a:t>
            </a:r>
          </a:p>
        </p:txBody>
      </p:sp>
      <p:sp>
        <p:nvSpPr>
          <p:cNvPr id="621579" name="Rectangle 11"/>
          <p:cNvSpPr>
            <a:spLocks noChangeArrowheads="1"/>
          </p:cNvSpPr>
          <p:nvPr/>
        </p:nvSpPr>
        <p:spPr bwMode="auto">
          <a:xfrm>
            <a:off x="8199438" y="1727200"/>
            <a:ext cx="773112" cy="425450"/>
          </a:xfrm>
          <a:prstGeom prst="rect">
            <a:avLst/>
          </a:prstGeom>
          <a:solidFill>
            <a:schemeClr val="bg1"/>
          </a:solidFill>
          <a:ln w="9525">
            <a:noFill/>
            <a:miter lim="800000"/>
            <a:headEnd/>
            <a:tailEnd/>
          </a:ln>
          <a:effectLst/>
        </p:spPr>
        <p:txBody>
          <a:bodyPr wrap="none" anchor="ctr"/>
          <a:lstStyle/>
          <a:p>
            <a:endParaRPr lang="zh-CN" altLang="en-US"/>
          </a:p>
        </p:txBody>
      </p:sp>
      <p:sp>
        <p:nvSpPr>
          <p:cNvPr id="621580" name="Text Box 12"/>
          <p:cNvSpPr txBox="1">
            <a:spLocks noChangeArrowheads="1"/>
          </p:cNvSpPr>
          <p:nvPr/>
        </p:nvSpPr>
        <p:spPr bwMode="auto">
          <a:xfrm>
            <a:off x="8067675" y="4084639"/>
            <a:ext cx="692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隧道</a:t>
            </a:r>
          </a:p>
        </p:txBody>
      </p:sp>
      <p:sp>
        <p:nvSpPr>
          <p:cNvPr id="621581" name="Rectangle 13"/>
          <p:cNvSpPr>
            <a:spLocks noChangeArrowheads="1"/>
          </p:cNvSpPr>
          <p:nvPr/>
        </p:nvSpPr>
        <p:spPr bwMode="auto">
          <a:xfrm>
            <a:off x="4057651" y="4262439"/>
            <a:ext cx="1687513" cy="307975"/>
          </a:xfrm>
          <a:prstGeom prst="rect">
            <a:avLst/>
          </a:prstGeom>
          <a:solidFill>
            <a:schemeClr val="bg1"/>
          </a:solidFill>
          <a:ln w="9525">
            <a:noFill/>
            <a:miter lim="800000"/>
            <a:headEnd/>
            <a:tailEnd/>
          </a:ln>
          <a:effectLst/>
        </p:spPr>
        <p:txBody>
          <a:bodyPr wrap="none" anchor="ctr"/>
          <a:lstStyle/>
          <a:p>
            <a:endParaRPr lang="zh-CN" altLang="en-US"/>
          </a:p>
        </p:txBody>
      </p:sp>
      <p:sp>
        <p:nvSpPr>
          <p:cNvPr id="621582" name="Rectangle 14"/>
          <p:cNvSpPr>
            <a:spLocks noChangeArrowheads="1"/>
          </p:cNvSpPr>
          <p:nvPr/>
        </p:nvSpPr>
        <p:spPr bwMode="auto">
          <a:xfrm>
            <a:off x="3562350" y="6159500"/>
            <a:ext cx="2000250" cy="438150"/>
          </a:xfrm>
          <a:prstGeom prst="rect">
            <a:avLst/>
          </a:prstGeom>
          <a:solidFill>
            <a:schemeClr val="bg1"/>
          </a:solidFill>
          <a:ln w="9525">
            <a:noFill/>
            <a:miter lim="800000"/>
            <a:headEnd/>
            <a:tailEnd/>
          </a:ln>
          <a:effectLst/>
        </p:spPr>
        <p:txBody>
          <a:bodyPr wrap="none" anchor="ctr"/>
          <a:lstStyle/>
          <a:p>
            <a:endParaRPr lang="zh-CN" altLang="en-US"/>
          </a:p>
        </p:txBody>
      </p:sp>
      <p:sp>
        <p:nvSpPr>
          <p:cNvPr id="621583" name="Text Box 15"/>
          <p:cNvSpPr txBox="1">
            <a:spLocks noChangeArrowheads="1"/>
          </p:cNvSpPr>
          <p:nvPr/>
        </p:nvSpPr>
        <p:spPr bwMode="auto">
          <a:xfrm>
            <a:off x="4210050" y="4183063"/>
            <a:ext cx="1454150" cy="398462"/>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多播数据报</a:t>
            </a:r>
          </a:p>
        </p:txBody>
      </p:sp>
      <p:sp>
        <p:nvSpPr>
          <p:cNvPr id="621584" name="Text Box 16"/>
          <p:cNvSpPr txBox="1">
            <a:spLocks noChangeArrowheads="1"/>
          </p:cNvSpPr>
          <p:nvPr/>
        </p:nvSpPr>
        <p:spPr bwMode="auto">
          <a:xfrm>
            <a:off x="3489326" y="6127751"/>
            <a:ext cx="1833563"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单播 </a:t>
            </a:r>
            <a:r>
              <a:rPr kumimoji="1" lang="en-US" altLang="zh-CN" sz="2000">
                <a:solidFill>
                  <a:srgbClr val="333399"/>
                </a:solidFill>
                <a:latin typeface="Arial" charset="0"/>
              </a:rPr>
              <a:t>IP </a:t>
            </a:r>
            <a:r>
              <a:rPr kumimoji="1" lang="zh-CN" altLang="en-US" sz="2000">
                <a:solidFill>
                  <a:srgbClr val="333399"/>
                </a:solidFill>
                <a:latin typeface="Arial" charset="0"/>
              </a:rPr>
              <a:t>数据报</a:t>
            </a:r>
          </a:p>
        </p:txBody>
      </p:sp>
      <p:sp>
        <p:nvSpPr>
          <p:cNvPr id="621585" name="Rectangle 17"/>
          <p:cNvSpPr>
            <a:spLocks noChangeArrowheads="1"/>
          </p:cNvSpPr>
          <p:nvPr/>
        </p:nvSpPr>
        <p:spPr bwMode="auto">
          <a:xfrm>
            <a:off x="3397250" y="4651376"/>
            <a:ext cx="3081338" cy="487363"/>
          </a:xfrm>
          <a:prstGeom prst="rect">
            <a:avLst/>
          </a:prstGeom>
          <a:solidFill>
            <a:srgbClr val="CCECFF"/>
          </a:solidFill>
          <a:ln w="19050">
            <a:solidFill>
              <a:schemeClr val="tx1"/>
            </a:solidFill>
            <a:miter lim="800000"/>
            <a:headEnd/>
            <a:tailEnd/>
          </a:ln>
          <a:effectLst/>
        </p:spPr>
        <p:txBody>
          <a:bodyPr wrap="none" anchor="ctr"/>
          <a:lstStyle/>
          <a:p>
            <a:endParaRPr lang="zh-CN" altLang="en-US"/>
          </a:p>
        </p:txBody>
      </p:sp>
      <p:sp>
        <p:nvSpPr>
          <p:cNvPr id="621586" name="Text Box 18"/>
          <p:cNvSpPr txBox="1">
            <a:spLocks noChangeArrowheads="1"/>
          </p:cNvSpPr>
          <p:nvPr/>
        </p:nvSpPr>
        <p:spPr bwMode="auto">
          <a:xfrm>
            <a:off x="3548063" y="4670426"/>
            <a:ext cx="692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首部</a:t>
            </a:r>
          </a:p>
        </p:txBody>
      </p:sp>
      <p:sp>
        <p:nvSpPr>
          <p:cNvPr id="621587" name="Text Box 19"/>
          <p:cNvSpPr txBox="1">
            <a:spLocks noChangeArrowheads="1"/>
          </p:cNvSpPr>
          <p:nvPr/>
        </p:nvSpPr>
        <p:spPr bwMode="auto">
          <a:xfrm>
            <a:off x="4978401" y="4687888"/>
            <a:ext cx="838691" cy="400110"/>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数  据</a:t>
            </a:r>
          </a:p>
        </p:txBody>
      </p:sp>
      <p:sp>
        <p:nvSpPr>
          <p:cNvPr id="621588" name="Line 20"/>
          <p:cNvSpPr>
            <a:spLocks noChangeShapeType="1"/>
          </p:cNvSpPr>
          <p:nvPr/>
        </p:nvSpPr>
        <p:spPr bwMode="auto">
          <a:xfrm>
            <a:off x="4387850" y="4651376"/>
            <a:ext cx="0" cy="487363"/>
          </a:xfrm>
          <a:prstGeom prst="line">
            <a:avLst/>
          </a:prstGeom>
          <a:noFill/>
          <a:ln w="9525">
            <a:solidFill>
              <a:schemeClr val="tx1"/>
            </a:solidFill>
            <a:round/>
            <a:headEnd/>
            <a:tailEnd/>
          </a:ln>
          <a:effectLst/>
        </p:spPr>
        <p:txBody>
          <a:bodyPr wrap="none" anchor="ctr"/>
          <a:lstStyle/>
          <a:p>
            <a:endParaRPr lang="zh-CN" altLang="en-US"/>
          </a:p>
        </p:txBody>
      </p:sp>
      <p:sp>
        <p:nvSpPr>
          <p:cNvPr id="621589" name="Rectangle 21"/>
          <p:cNvSpPr>
            <a:spLocks noChangeArrowheads="1"/>
          </p:cNvSpPr>
          <p:nvPr/>
        </p:nvSpPr>
        <p:spPr bwMode="auto">
          <a:xfrm>
            <a:off x="2406650" y="5624513"/>
            <a:ext cx="4071938" cy="487362"/>
          </a:xfrm>
          <a:prstGeom prst="rect">
            <a:avLst/>
          </a:prstGeom>
          <a:solidFill>
            <a:schemeClr val="bg1"/>
          </a:solidFill>
          <a:ln w="19050">
            <a:solidFill>
              <a:schemeClr val="tx1"/>
            </a:solidFill>
            <a:miter lim="800000"/>
            <a:headEnd/>
            <a:tailEnd/>
          </a:ln>
          <a:effectLst/>
        </p:spPr>
        <p:txBody>
          <a:bodyPr wrap="none" anchor="ctr"/>
          <a:lstStyle/>
          <a:p>
            <a:endParaRPr lang="zh-CN" altLang="en-US"/>
          </a:p>
        </p:txBody>
      </p:sp>
      <p:sp>
        <p:nvSpPr>
          <p:cNvPr id="621590" name="Rectangle 22"/>
          <p:cNvSpPr>
            <a:spLocks noChangeArrowheads="1"/>
          </p:cNvSpPr>
          <p:nvPr/>
        </p:nvSpPr>
        <p:spPr bwMode="auto">
          <a:xfrm>
            <a:off x="2428875" y="5651500"/>
            <a:ext cx="966788" cy="444500"/>
          </a:xfrm>
          <a:prstGeom prst="rect">
            <a:avLst/>
          </a:prstGeom>
          <a:solidFill>
            <a:srgbClr val="FFFF99"/>
          </a:solidFill>
          <a:ln w="9525">
            <a:noFill/>
            <a:miter lim="800000"/>
            <a:headEnd/>
            <a:tailEnd/>
          </a:ln>
          <a:effectLst/>
        </p:spPr>
        <p:txBody>
          <a:bodyPr wrap="none" anchor="ctr"/>
          <a:lstStyle/>
          <a:p>
            <a:endParaRPr lang="zh-CN" altLang="en-US"/>
          </a:p>
        </p:txBody>
      </p:sp>
      <p:sp>
        <p:nvSpPr>
          <p:cNvPr id="621591" name="Rectangle 23"/>
          <p:cNvSpPr>
            <a:spLocks noChangeArrowheads="1"/>
          </p:cNvSpPr>
          <p:nvPr/>
        </p:nvSpPr>
        <p:spPr bwMode="auto">
          <a:xfrm>
            <a:off x="3395663" y="5645151"/>
            <a:ext cx="3059112" cy="442913"/>
          </a:xfrm>
          <a:prstGeom prst="rect">
            <a:avLst/>
          </a:prstGeom>
          <a:solidFill>
            <a:srgbClr val="CCECFF"/>
          </a:solidFill>
          <a:ln w="9525">
            <a:noFill/>
            <a:miter lim="800000"/>
            <a:headEnd/>
            <a:tailEnd/>
          </a:ln>
          <a:effectLst/>
        </p:spPr>
        <p:txBody>
          <a:bodyPr wrap="none" anchor="ctr"/>
          <a:lstStyle/>
          <a:p>
            <a:endParaRPr lang="zh-CN" altLang="en-US"/>
          </a:p>
        </p:txBody>
      </p:sp>
      <p:sp>
        <p:nvSpPr>
          <p:cNvPr id="621592" name="Line 24"/>
          <p:cNvSpPr>
            <a:spLocks noChangeShapeType="1"/>
          </p:cNvSpPr>
          <p:nvPr/>
        </p:nvSpPr>
        <p:spPr bwMode="auto">
          <a:xfrm>
            <a:off x="3397250" y="5624513"/>
            <a:ext cx="0" cy="487362"/>
          </a:xfrm>
          <a:prstGeom prst="line">
            <a:avLst/>
          </a:prstGeom>
          <a:noFill/>
          <a:ln w="9525">
            <a:solidFill>
              <a:schemeClr val="tx1"/>
            </a:solidFill>
            <a:round/>
            <a:headEnd/>
            <a:tailEnd/>
          </a:ln>
          <a:effectLst/>
        </p:spPr>
        <p:txBody>
          <a:bodyPr wrap="none" anchor="ctr"/>
          <a:lstStyle/>
          <a:p>
            <a:endParaRPr lang="zh-CN" altLang="en-US"/>
          </a:p>
        </p:txBody>
      </p:sp>
      <p:sp>
        <p:nvSpPr>
          <p:cNvPr id="621593" name="Text Box 25"/>
          <p:cNvSpPr txBox="1">
            <a:spLocks noChangeArrowheads="1"/>
          </p:cNvSpPr>
          <p:nvPr/>
        </p:nvSpPr>
        <p:spPr bwMode="auto">
          <a:xfrm>
            <a:off x="2559050" y="5667376"/>
            <a:ext cx="692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首部</a:t>
            </a:r>
          </a:p>
        </p:txBody>
      </p:sp>
      <p:sp>
        <p:nvSpPr>
          <p:cNvPr id="621594" name="Text Box 26"/>
          <p:cNvSpPr txBox="1">
            <a:spLocks noChangeArrowheads="1"/>
          </p:cNvSpPr>
          <p:nvPr/>
        </p:nvSpPr>
        <p:spPr bwMode="auto">
          <a:xfrm>
            <a:off x="4338638" y="5668963"/>
            <a:ext cx="1120820" cy="400110"/>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数      据</a:t>
            </a:r>
          </a:p>
        </p:txBody>
      </p:sp>
      <p:sp>
        <p:nvSpPr>
          <p:cNvPr id="621595" name="AutoShape 27"/>
          <p:cNvSpPr>
            <a:spLocks noChangeArrowheads="1"/>
          </p:cNvSpPr>
          <p:nvPr/>
        </p:nvSpPr>
        <p:spPr bwMode="auto">
          <a:xfrm>
            <a:off x="4773614" y="5170488"/>
            <a:ext cx="219075" cy="584200"/>
          </a:xfrm>
          <a:prstGeom prst="downArrow">
            <a:avLst>
              <a:gd name="adj1" fmla="val 50000"/>
              <a:gd name="adj2" fmla="val 66667"/>
            </a:avLst>
          </a:prstGeom>
          <a:solidFill>
            <a:schemeClr val="accent1"/>
          </a:solidFill>
          <a:ln w="9525">
            <a:solidFill>
              <a:schemeClr val="tx1"/>
            </a:solidFill>
            <a:miter lim="800000"/>
            <a:headEnd/>
            <a:tailEnd/>
          </a:ln>
          <a:effectLst/>
        </p:spPr>
        <p:txBody>
          <a:bodyPr vert="eaVert" wrap="none" anchor="ctr"/>
          <a:lstStyle/>
          <a:p>
            <a:endParaRPr lang="zh-CN" altLang="en-US"/>
          </a:p>
        </p:txBody>
      </p:sp>
      <p:sp>
        <p:nvSpPr>
          <p:cNvPr id="621596" name="Line 28"/>
          <p:cNvSpPr>
            <a:spLocks noChangeShapeType="1"/>
          </p:cNvSpPr>
          <p:nvPr/>
        </p:nvSpPr>
        <p:spPr bwMode="auto">
          <a:xfrm>
            <a:off x="3397250" y="5138739"/>
            <a:ext cx="0" cy="485775"/>
          </a:xfrm>
          <a:prstGeom prst="line">
            <a:avLst/>
          </a:prstGeom>
          <a:noFill/>
          <a:ln w="9525">
            <a:solidFill>
              <a:schemeClr val="tx1"/>
            </a:solidFill>
            <a:prstDash val="dash"/>
            <a:round/>
            <a:headEnd/>
            <a:tailEnd/>
          </a:ln>
          <a:effectLst/>
        </p:spPr>
        <p:txBody>
          <a:bodyPr wrap="none" anchor="ctr"/>
          <a:lstStyle/>
          <a:p>
            <a:endParaRPr lang="zh-CN" altLang="en-US"/>
          </a:p>
        </p:txBody>
      </p:sp>
      <p:sp>
        <p:nvSpPr>
          <p:cNvPr id="621597" name="Line 29"/>
          <p:cNvSpPr>
            <a:spLocks noChangeShapeType="1"/>
          </p:cNvSpPr>
          <p:nvPr/>
        </p:nvSpPr>
        <p:spPr bwMode="auto">
          <a:xfrm>
            <a:off x="6478588" y="5138739"/>
            <a:ext cx="0" cy="485775"/>
          </a:xfrm>
          <a:prstGeom prst="line">
            <a:avLst/>
          </a:prstGeom>
          <a:noFill/>
          <a:ln w="9525">
            <a:solidFill>
              <a:schemeClr val="tx1"/>
            </a:solidFill>
            <a:prstDash val="dash"/>
            <a:round/>
            <a:headEnd/>
            <a:tailEnd/>
          </a:ln>
          <a:effectLst/>
        </p:spPr>
        <p:txBody>
          <a:bodyPr wrap="none" anchor="ctr"/>
          <a:lstStyle/>
          <a:p>
            <a:endParaRPr lang="zh-CN" altLang="en-US"/>
          </a:p>
        </p:txBody>
      </p:sp>
      <p:sp>
        <p:nvSpPr>
          <p:cNvPr id="621598" name="AutoShape 30"/>
          <p:cNvSpPr>
            <a:spLocks noChangeArrowheads="1"/>
          </p:cNvSpPr>
          <p:nvPr/>
        </p:nvSpPr>
        <p:spPr bwMode="auto">
          <a:xfrm rot="16200000">
            <a:off x="5874544" y="1026319"/>
            <a:ext cx="292100" cy="4624388"/>
          </a:xfrm>
          <a:prstGeom prst="can">
            <a:avLst>
              <a:gd name="adj" fmla="val 58855"/>
            </a:avLst>
          </a:prstGeom>
          <a:gradFill rotWithShape="1">
            <a:gsLst>
              <a:gs pos="0">
                <a:srgbClr val="33CCFF">
                  <a:gamma/>
                  <a:shade val="46275"/>
                  <a:invGamma/>
                </a:srgbClr>
              </a:gs>
              <a:gs pos="50000">
                <a:srgbClr val="33CCFF"/>
              </a:gs>
              <a:gs pos="100000">
                <a:srgbClr val="33CCFF">
                  <a:gamma/>
                  <a:shade val="46275"/>
                  <a:invGamma/>
                </a:srgbClr>
              </a:gs>
            </a:gsLst>
            <a:lin ang="0" scaled="1"/>
          </a:gradFill>
          <a:ln w="12700">
            <a:solidFill>
              <a:schemeClr val="tx1"/>
            </a:solidFill>
            <a:round/>
            <a:headEnd/>
            <a:tailEnd/>
          </a:ln>
          <a:effectLst/>
        </p:spPr>
        <p:txBody>
          <a:bodyPr wrap="none" anchor="ctr"/>
          <a:lstStyle/>
          <a:p>
            <a:endParaRPr lang="zh-CN" altLang="en-US"/>
          </a:p>
        </p:txBody>
      </p:sp>
      <p:sp>
        <p:nvSpPr>
          <p:cNvPr id="621599" name="Text Box 31"/>
          <p:cNvSpPr txBox="1">
            <a:spLocks noChangeArrowheads="1"/>
          </p:cNvSpPr>
          <p:nvPr/>
        </p:nvSpPr>
        <p:spPr bwMode="auto">
          <a:xfrm>
            <a:off x="6524626" y="4687889"/>
            <a:ext cx="3230563"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网</a:t>
            </a:r>
            <a:r>
              <a:rPr kumimoji="1" lang="zh-CN" altLang="en-US" sz="1000">
                <a:solidFill>
                  <a:srgbClr val="333399"/>
                </a:solidFill>
                <a:latin typeface="Arial" charset="0"/>
              </a:rPr>
              <a:t> </a:t>
            </a:r>
            <a:r>
              <a:rPr kumimoji="1" lang="en-US" altLang="zh-CN" sz="2000">
                <a:solidFill>
                  <a:srgbClr val="333399"/>
                </a:solidFill>
                <a:latin typeface="Arial" charset="0"/>
              </a:rPr>
              <a:t>1</a:t>
            </a:r>
            <a:r>
              <a:rPr kumimoji="1" lang="en-US" altLang="zh-CN" sz="1400">
                <a:solidFill>
                  <a:srgbClr val="333399"/>
                </a:solidFill>
                <a:latin typeface="Arial" charset="0"/>
              </a:rPr>
              <a:t> </a:t>
            </a:r>
            <a:r>
              <a:rPr kumimoji="1" lang="zh-CN" altLang="en-US" sz="2000">
                <a:solidFill>
                  <a:srgbClr val="333399"/>
                </a:solidFill>
                <a:latin typeface="Arial" charset="0"/>
              </a:rPr>
              <a:t>和网 </a:t>
            </a:r>
            <a:r>
              <a:rPr kumimoji="1" lang="en-US" altLang="zh-CN" sz="2000">
                <a:solidFill>
                  <a:srgbClr val="333399"/>
                </a:solidFill>
                <a:latin typeface="Arial" charset="0"/>
              </a:rPr>
              <a:t>2 </a:t>
            </a:r>
            <a:r>
              <a:rPr kumimoji="1" lang="zh-CN" altLang="en-US" sz="2000">
                <a:solidFill>
                  <a:srgbClr val="333399"/>
                </a:solidFill>
                <a:latin typeface="Arial" charset="0"/>
              </a:rPr>
              <a:t>中的多播数据报</a:t>
            </a:r>
          </a:p>
        </p:txBody>
      </p:sp>
      <p:sp>
        <p:nvSpPr>
          <p:cNvPr id="621600" name="Text Box 32"/>
          <p:cNvSpPr txBox="1">
            <a:spLocks noChangeArrowheads="1"/>
          </p:cNvSpPr>
          <p:nvPr/>
        </p:nvSpPr>
        <p:spPr bwMode="auto">
          <a:xfrm>
            <a:off x="6524626" y="5695951"/>
            <a:ext cx="3357563"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隧道中通行的单播 </a:t>
            </a:r>
            <a:r>
              <a:rPr kumimoji="1" lang="en-US" altLang="zh-CN" sz="2000">
                <a:solidFill>
                  <a:srgbClr val="333399"/>
                </a:solidFill>
                <a:latin typeface="Arial" charset="0"/>
              </a:rPr>
              <a:t>IP </a:t>
            </a:r>
            <a:r>
              <a:rPr kumimoji="1" lang="zh-CN" altLang="en-US" sz="2000">
                <a:solidFill>
                  <a:srgbClr val="333399"/>
                </a:solidFill>
                <a:latin typeface="Arial" charset="0"/>
              </a:rPr>
              <a:t>数据报</a:t>
            </a:r>
          </a:p>
        </p:txBody>
      </p:sp>
      <p:pic>
        <p:nvPicPr>
          <p:cNvPr id="621601" name="Picture 33"/>
          <p:cNvPicPr>
            <a:picLocks noChangeArrowheads="1"/>
          </p:cNvPicPr>
          <p:nvPr/>
        </p:nvPicPr>
        <p:blipFill>
          <a:blip r:embed="rId6" cstate="print"/>
          <a:srcRect/>
          <a:stretch>
            <a:fillRect/>
          </a:stretch>
        </p:blipFill>
        <p:spPr bwMode="auto">
          <a:xfrm>
            <a:off x="2608263" y="3094038"/>
            <a:ext cx="990600" cy="584200"/>
          </a:xfrm>
          <a:prstGeom prst="rect">
            <a:avLst/>
          </a:prstGeom>
          <a:noFill/>
          <a:ln w="12699">
            <a:noFill/>
            <a:miter lim="800000"/>
            <a:headEnd/>
            <a:tailEnd/>
          </a:ln>
          <a:effectLst/>
        </p:spPr>
      </p:pic>
      <p:grpSp>
        <p:nvGrpSpPr>
          <p:cNvPr id="621602" name="Group 34"/>
          <p:cNvGrpSpPr>
            <a:grpSpLocks/>
          </p:cNvGrpSpPr>
          <p:nvPr/>
        </p:nvGrpSpPr>
        <p:grpSpPr bwMode="auto">
          <a:xfrm>
            <a:off x="2071688" y="981075"/>
            <a:ext cx="2297112" cy="1335088"/>
            <a:chOff x="1350" y="493"/>
            <a:chExt cx="1002" cy="659"/>
          </a:xfrm>
        </p:grpSpPr>
        <p:sp>
          <p:nvSpPr>
            <p:cNvPr id="621603" name="Oval 35"/>
            <p:cNvSpPr>
              <a:spLocks noChangeArrowheads="1"/>
            </p:cNvSpPr>
            <p:nvPr/>
          </p:nvSpPr>
          <p:spPr bwMode="auto">
            <a:xfrm>
              <a:off x="1696" y="493"/>
              <a:ext cx="431" cy="266"/>
            </a:xfrm>
            <a:prstGeom prst="ellipse">
              <a:avLst/>
            </a:prstGeom>
            <a:solidFill>
              <a:srgbClr val="000000"/>
            </a:solidFill>
            <a:ln w="9525">
              <a:noFill/>
              <a:round/>
              <a:headEnd/>
              <a:tailEnd/>
            </a:ln>
          </p:spPr>
          <p:txBody>
            <a:bodyPr/>
            <a:lstStyle/>
            <a:p>
              <a:endParaRPr lang="zh-CN" altLang="en-US"/>
            </a:p>
          </p:txBody>
        </p:sp>
        <p:sp>
          <p:nvSpPr>
            <p:cNvPr id="621604" name="Oval 36"/>
            <p:cNvSpPr>
              <a:spLocks noChangeArrowheads="1"/>
            </p:cNvSpPr>
            <p:nvPr/>
          </p:nvSpPr>
          <p:spPr bwMode="auto">
            <a:xfrm>
              <a:off x="1453" y="566"/>
              <a:ext cx="328" cy="267"/>
            </a:xfrm>
            <a:prstGeom prst="ellipse">
              <a:avLst/>
            </a:prstGeom>
            <a:solidFill>
              <a:srgbClr val="000000"/>
            </a:solidFill>
            <a:ln w="9525">
              <a:noFill/>
              <a:round/>
              <a:headEnd/>
              <a:tailEnd/>
            </a:ln>
          </p:spPr>
          <p:txBody>
            <a:bodyPr/>
            <a:lstStyle/>
            <a:p>
              <a:endParaRPr lang="zh-CN" altLang="en-US"/>
            </a:p>
          </p:txBody>
        </p:sp>
        <p:sp>
          <p:nvSpPr>
            <p:cNvPr id="621605" name="Oval 37"/>
            <p:cNvSpPr>
              <a:spLocks noChangeArrowheads="1"/>
            </p:cNvSpPr>
            <p:nvPr/>
          </p:nvSpPr>
          <p:spPr bwMode="auto">
            <a:xfrm>
              <a:off x="1350" y="733"/>
              <a:ext cx="219" cy="213"/>
            </a:xfrm>
            <a:prstGeom prst="ellipse">
              <a:avLst/>
            </a:prstGeom>
            <a:solidFill>
              <a:srgbClr val="000000"/>
            </a:solidFill>
            <a:ln w="9525">
              <a:noFill/>
              <a:round/>
              <a:headEnd/>
              <a:tailEnd/>
            </a:ln>
          </p:spPr>
          <p:txBody>
            <a:bodyPr/>
            <a:lstStyle/>
            <a:p>
              <a:endParaRPr lang="zh-CN" altLang="en-US"/>
            </a:p>
          </p:txBody>
        </p:sp>
        <p:sp>
          <p:nvSpPr>
            <p:cNvPr id="621606" name="Oval 38"/>
            <p:cNvSpPr>
              <a:spLocks noChangeArrowheads="1"/>
            </p:cNvSpPr>
            <p:nvPr/>
          </p:nvSpPr>
          <p:spPr bwMode="auto">
            <a:xfrm>
              <a:off x="1417" y="833"/>
              <a:ext cx="334" cy="233"/>
            </a:xfrm>
            <a:prstGeom prst="ellipse">
              <a:avLst/>
            </a:prstGeom>
            <a:solidFill>
              <a:srgbClr val="000000"/>
            </a:solidFill>
            <a:ln w="9525">
              <a:noFill/>
              <a:round/>
              <a:headEnd/>
              <a:tailEnd/>
            </a:ln>
          </p:spPr>
          <p:txBody>
            <a:bodyPr/>
            <a:lstStyle/>
            <a:p>
              <a:endParaRPr lang="zh-CN" altLang="en-US"/>
            </a:p>
          </p:txBody>
        </p:sp>
        <p:sp>
          <p:nvSpPr>
            <p:cNvPr id="621607" name="Oval 39"/>
            <p:cNvSpPr>
              <a:spLocks noChangeArrowheads="1"/>
            </p:cNvSpPr>
            <p:nvPr/>
          </p:nvSpPr>
          <p:spPr bwMode="auto">
            <a:xfrm>
              <a:off x="1660" y="873"/>
              <a:ext cx="504" cy="279"/>
            </a:xfrm>
            <a:prstGeom prst="ellipse">
              <a:avLst/>
            </a:prstGeom>
            <a:solidFill>
              <a:srgbClr val="000000"/>
            </a:solidFill>
            <a:ln w="9525">
              <a:noFill/>
              <a:round/>
              <a:headEnd/>
              <a:tailEnd/>
            </a:ln>
          </p:spPr>
          <p:txBody>
            <a:bodyPr/>
            <a:lstStyle/>
            <a:p>
              <a:endParaRPr lang="zh-CN" altLang="en-US"/>
            </a:p>
          </p:txBody>
        </p:sp>
        <p:sp>
          <p:nvSpPr>
            <p:cNvPr id="621608" name="Oval 40"/>
            <p:cNvSpPr>
              <a:spLocks noChangeArrowheads="1"/>
            </p:cNvSpPr>
            <p:nvPr/>
          </p:nvSpPr>
          <p:spPr bwMode="auto">
            <a:xfrm>
              <a:off x="1988" y="573"/>
              <a:ext cx="315" cy="206"/>
            </a:xfrm>
            <a:prstGeom prst="ellipse">
              <a:avLst/>
            </a:prstGeom>
            <a:solidFill>
              <a:srgbClr val="000000"/>
            </a:solidFill>
            <a:ln w="9525">
              <a:noFill/>
              <a:round/>
              <a:headEnd/>
              <a:tailEnd/>
            </a:ln>
          </p:spPr>
          <p:txBody>
            <a:bodyPr/>
            <a:lstStyle/>
            <a:p>
              <a:endParaRPr lang="zh-CN" altLang="en-US"/>
            </a:p>
          </p:txBody>
        </p:sp>
        <p:sp>
          <p:nvSpPr>
            <p:cNvPr id="621609" name="Oval 41"/>
            <p:cNvSpPr>
              <a:spLocks noChangeArrowheads="1"/>
            </p:cNvSpPr>
            <p:nvPr/>
          </p:nvSpPr>
          <p:spPr bwMode="auto">
            <a:xfrm>
              <a:off x="2036" y="713"/>
              <a:ext cx="316" cy="206"/>
            </a:xfrm>
            <a:prstGeom prst="ellipse">
              <a:avLst/>
            </a:prstGeom>
            <a:solidFill>
              <a:srgbClr val="000000"/>
            </a:solidFill>
            <a:ln w="9525">
              <a:noFill/>
              <a:round/>
              <a:headEnd/>
              <a:tailEnd/>
            </a:ln>
          </p:spPr>
          <p:txBody>
            <a:bodyPr/>
            <a:lstStyle/>
            <a:p>
              <a:endParaRPr lang="zh-CN" altLang="en-US"/>
            </a:p>
          </p:txBody>
        </p:sp>
        <p:sp>
          <p:nvSpPr>
            <p:cNvPr id="621610" name="Oval 42"/>
            <p:cNvSpPr>
              <a:spLocks noChangeArrowheads="1"/>
            </p:cNvSpPr>
            <p:nvPr/>
          </p:nvSpPr>
          <p:spPr bwMode="auto">
            <a:xfrm>
              <a:off x="2006" y="759"/>
              <a:ext cx="316" cy="346"/>
            </a:xfrm>
            <a:prstGeom prst="ellipse">
              <a:avLst/>
            </a:prstGeom>
            <a:solidFill>
              <a:srgbClr val="000000"/>
            </a:solidFill>
            <a:ln w="9525">
              <a:noFill/>
              <a:round/>
              <a:headEnd/>
              <a:tailEnd/>
            </a:ln>
          </p:spPr>
          <p:txBody>
            <a:bodyPr/>
            <a:lstStyle/>
            <a:p>
              <a:endParaRPr lang="zh-CN" altLang="en-US"/>
            </a:p>
          </p:txBody>
        </p:sp>
        <p:sp>
          <p:nvSpPr>
            <p:cNvPr id="621611" name="Oval 43"/>
            <p:cNvSpPr>
              <a:spLocks noChangeArrowheads="1"/>
            </p:cNvSpPr>
            <p:nvPr/>
          </p:nvSpPr>
          <p:spPr bwMode="auto">
            <a:xfrm>
              <a:off x="1532" y="653"/>
              <a:ext cx="650" cy="346"/>
            </a:xfrm>
            <a:prstGeom prst="ellipse">
              <a:avLst/>
            </a:prstGeom>
            <a:solidFill>
              <a:srgbClr val="000000"/>
            </a:solidFill>
            <a:ln w="9525">
              <a:noFill/>
              <a:round/>
              <a:headEnd/>
              <a:tailEnd/>
            </a:ln>
          </p:spPr>
          <p:txBody>
            <a:bodyPr/>
            <a:lstStyle/>
            <a:p>
              <a:endParaRPr lang="zh-CN" altLang="en-US"/>
            </a:p>
          </p:txBody>
        </p:sp>
      </p:grpSp>
      <p:grpSp>
        <p:nvGrpSpPr>
          <p:cNvPr id="621612" name="Group 44"/>
          <p:cNvGrpSpPr>
            <a:grpSpLocks/>
          </p:cNvGrpSpPr>
          <p:nvPr/>
        </p:nvGrpSpPr>
        <p:grpSpPr bwMode="auto">
          <a:xfrm>
            <a:off x="2057400" y="954089"/>
            <a:ext cx="2298700" cy="1336675"/>
            <a:chOff x="1344" y="480"/>
            <a:chExt cx="1002" cy="659"/>
          </a:xfrm>
        </p:grpSpPr>
        <p:sp>
          <p:nvSpPr>
            <p:cNvPr id="621613" name="Oval 45"/>
            <p:cNvSpPr>
              <a:spLocks noChangeArrowheads="1"/>
            </p:cNvSpPr>
            <p:nvPr/>
          </p:nvSpPr>
          <p:spPr bwMode="auto">
            <a:xfrm>
              <a:off x="1690" y="480"/>
              <a:ext cx="431" cy="266"/>
            </a:xfrm>
            <a:prstGeom prst="ellipse">
              <a:avLst/>
            </a:prstGeom>
            <a:solidFill>
              <a:srgbClr val="CEDADB"/>
            </a:solidFill>
            <a:ln w="9525">
              <a:noFill/>
              <a:round/>
              <a:headEnd/>
              <a:tailEnd/>
            </a:ln>
          </p:spPr>
          <p:txBody>
            <a:bodyPr/>
            <a:lstStyle/>
            <a:p>
              <a:endParaRPr lang="zh-CN" altLang="en-US"/>
            </a:p>
          </p:txBody>
        </p:sp>
        <p:sp>
          <p:nvSpPr>
            <p:cNvPr id="621614" name="Oval 46"/>
            <p:cNvSpPr>
              <a:spLocks noChangeArrowheads="1"/>
            </p:cNvSpPr>
            <p:nvPr/>
          </p:nvSpPr>
          <p:spPr bwMode="auto">
            <a:xfrm>
              <a:off x="1447" y="553"/>
              <a:ext cx="328" cy="266"/>
            </a:xfrm>
            <a:prstGeom prst="ellipse">
              <a:avLst/>
            </a:prstGeom>
            <a:solidFill>
              <a:srgbClr val="CEDADB"/>
            </a:solidFill>
            <a:ln w="9525">
              <a:noFill/>
              <a:round/>
              <a:headEnd/>
              <a:tailEnd/>
            </a:ln>
          </p:spPr>
          <p:txBody>
            <a:bodyPr/>
            <a:lstStyle/>
            <a:p>
              <a:endParaRPr lang="zh-CN" altLang="en-US"/>
            </a:p>
          </p:txBody>
        </p:sp>
        <p:sp>
          <p:nvSpPr>
            <p:cNvPr id="621615" name="Oval 47"/>
            <p:cNvSpPr>
              <a:spLocks noChangeArrowheads="1"/>
            </p:cNvSpPr>
            <p:nvPr/>
          </p:nvSpPr>
          <p:spPr bwMode="auto">
            <a:xfrm>
              <a:off x="1344" y="720"/>
              <a:ext cx="219" cy="212"/>
            </a:xfrm>
            <a:prstGeom prst="ellipse">
              <a:avLst/>
            </a:prstGeom>
            <a:solidFill>
              <a:srgbClr val="CEDADB"/>
            </a:solidFill>
            <a:ln w="9525">
              <a:noFill/>
              <a:round/>
              <a:headEnd/>
              <a:tailEnd/>
            </a:ln>
          </p:spPr>
          <p:txBody>
            <a:bodyPr/>
            <a:lstStyle/>
            <a:p>
              <a:endParaRPr lang="zh-CN" altLang="en-US"/>
            </a:p>
          </p:txBody>
        </p:sp>
        <p:sp>
          <p:nvSpPr>
            <p:cNvPr id="621616" name="Oval 48"/>
            <p:cNvSpPr>
              <a:spLocks noChangeArrowheads="1"/>
            </p:cNvSpPr>
            <p:nvPr/>
          </p:nvSpPr>
          <p:spPr bwMode="auto">
            <a:xfrm>
              <a:off x="1411" y="819"/>
              <a:ext cx="334" cy="233"/>
            </a:xfrm>
            <a:prstGeom prst="ellipse">
              <a:avLst/>
            </a:prstGeom>
            <a:solidFill>
              <a:srgbClr val="CEDADB"/>
            </a:solidFill>
            <a:ln w="9525">
              <a:noFill/>
              <a:round/>
              <a:headEnd/>
              <a:tailEnd/>
            </a:ln>
          </p:spPr>
          <p:txBody>
            <a:bodyPr/>
            <a:lstStyle/>
            <a:p>
              <a:endParaRPr lang="zh-CN" altLang="en-US"/>
            </a:p>
          </p:txBody>
        </p:sp>
        <p:sp>
          <p:nvSpPr>
            <p:cNvPr id="621617" name="Oval 49"/>
            <p:cNvSpPr>
              <a:spLocks noChangeArrowheads="1"/>
            </p:cNvSpPr>
            <p:nvPr/>
          </p:nvSpPr>
          <p:spPr bwMode="auto">
            <a:xfrm>
              <a:off x="1654" y="859"/>
              <a:ext cx="504" cy="280"/>
            </a:xfrm>
            <a:prstGeom prst="ellipse">
              <a:avLst/>
            </a:prstGeom>
            <a:solidFill>
              <a:srgbClr val="CEDADB"/>
            </a:solidFill>
            <a:ln w="9525">
              <a:noFill/>
              <a:round/>
              <a:headEnd/>
              <a:tailEnd/>
            </a:ln>
          </p:spPr>
          <p:txBody>
            <a:bodyPr/>
            <a:lstStyle/>
            <a:p>
              <a:endParaRPr lang="zh-CN" altLang="en-US"/>
            </a:p>
          </p:txBody>
        </p:sp>
        <p:sp>
          <p:nvSpPr>
            <p:cNvPr id="621618" name="Oval 50"/>
            <p:cNvSpPr>
              <a:spLocks noChangeArrowheads="1"/>
            </p:cNvSpPr>
            <p:nvPr/>
          </p:nvSpPr>
          <p:spPr bwMode="auto">
            <a:xfrm>
              <a:off x="1982" y="560"/>
              <a:ext cx="315" cy="206"/>
            </a:xfrm>
            <a:prstGeom prst="ellipse">
              <a:avLst/>
            </a:prstGeom>
            <a:solidFill>
              <a:srgbClr val="CEDADB"/>
            </a:solidFill>
            <a:ln w="9525">
              <a:noFill/>
              <a:round/>
              <a:headEnd/>
              <a:tailEnd/>
            </a:ln>
          </p:spPr>
          <p:txBody>
            <a:bodyPr/>
            <a:lstStyle/>
            <a:p>
              <a:endParaRPr lang="zh-CN" altLang="en-US"/>
            </a:p>
          </p:txBody>
        </p:sp>
        <p:sp>
          <p:nvSpPr>
            <p:cNvPr id="621619" name="Oval 51"/>
            <p:cNvSpPr>
              <a:spLocks noChangeArrowheads="1"/>
            </p:cNvSpPr>
            <p:nvPr/>
          </p:nvSpPr>
          <p:spPr bwMode="auto">
            <a:xfrm>
              <a:off x="2030" y="700"/>
              <a:ext cx="316" cy="206"/>
            </a:xfrm>
            <a:prstGeom prst="ellipse">
              <a:avLst/>
            </a:prstGeom>
            <a:solidFill>
              <a:srgbClr val="CEDADB"/>
            </a:solidFill>
            <a:ln w="9525">
              <a:noFill/>
              <a:round/>
              <a:headEnd/>
              <a:tailEnd/>
            </a:ln>
          </p:spPr>
          <p:txBody>
            <a:bodyPr/>
            <a:lstStyle/>
            <a:p>
              <a:endParaRPr lang="zh-CN" altLang="en-US"/>
            </a:p>
          </p:txBody>
        </p:sp>
        <p:sp>
          <p:nvSpPr>
            <p:cNvPr id="621620" name="Oval 52"/>
            <p:cNvSpPr>
              <a:spLocks noChangeArrowheads="1"/>
            </p:cNvSpPr>
            <p:nvPr/>
          </p:nvSpPr>
          <p:spPr bwMode="auto">
            <a:xfrm>
              <a:off x="2000" y="746"/>
              <a:ext cx="316" cy="346"/>
            </a:xfrm>
            <a:prstGeom prst="ellipse">
              <a:avLst/>
            </a:prstGeom>
            <a:solidFill>
              <a:srgbClr val="CEDADB"/>
            </a:solidFill>
            <a:ln w="9525">
              <a:noFill/>
              <a:round/>
              <a:headEnd/>
              <a:tailEnd/>
            </a:ln>
          </p:spPr>
          <p:txBody>
            <a:bodyPr/>
            <a:lstStyle/>
            <a:p>
              <a:endParaRPr lang="zh-CN" altLang="en-US"/>
            </a:p>
          </p:txBody>
        </p:sp>
        <p:sp>
          <p:nvSpPr>
            <p:cNvPr id="621621" name="Oval 53"/>
            <p:cNvSpPr>
              <a:spLocks noChangeArrowheads="1"/>
            </p:cNvSpPr>
            <p:nvPr/>
          </p:nvSpPr>
          <p:spPr bwMode="auto">
            <a:xfrm>
              <a:off x="1526" y="640"/>
              <a:ext cx="650" cy="346"/>
            </a:xfrm>
            <a:prstGeom prst="ellipse">
              <a:avLst/>
            </a:prstGeom>
            <a:solidFill>
              <a:srgbClr val="CEDADB"/>
            </a:solidFill>
            <a:ln w="9525">
              <a:noFill/>
              <a:round/>
              <a:headEnd/>
              <a:tailEnd/>
            </a:ln>
          </p:spPr>
          <p:txBody>
            <a:bodyPr/>
            <a:lstStyle/>
            <a:p>
              <a:endParaRPr lang="zh-CN" altLang="en-US"/>
            </a:p>
          </p:txBody>
        </p:sp>
      </p:grpSp>
      <p:sp>
        <p:nvSpPr>
          <p:cNvPr id="621622" name="Text Box 54"/>
          <p:cNvSpPr txBox="1">
            <a:spLocks noChangeArrowheads="1"/>
          </p:cNvSpPr>
          <p:nvPr/>
        </p:nvSpPr>
        <p:spPr bwMode="auto">
          <a:xfrm>
            <a:off x="8978901" y="2708276"/>
            <a:ext cx="461963"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2</a:t>
            </a:r>
            <a:endParaRPr kumimoji="1" lang="en-US" altLang="zh-CN" sz="2000">
              <a:solidFill>
                <a:srgbClr val="333399"/>
              </a:solidFill>
              <a:latin typeface="Arial" charset="0"/>
            </a:endParaRPr>
          </a:p>
        </p:txBody>
      </p:sp>
      <p:sp>
        <p:nvSpPr>
          <p:cNvPr id="621623" name="Text Box 55"/>
          <p:cNvSpPr txBox="1">
            <a:spLocks noChangeArrowheads="1"/>
          </p:cNvSpPr>
          <p:nvPr/>
        </p:nvSpPr>
        <p:spPr bwMode="auto">
          <a:xfrm>
            <a:off x="2484438" y="2732088"/>
            <a:ext cx="465192"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1</a:t>
            </a:r>
            <a:endParaRPr kumimoji="1" lang="en-US" altLang="zh-CN" sz="2000">
              <a:solidFill>
                <a:srgbClr val="333399"/>
              </a:solidFill>
              <a:latin typeface="Arial" charset="0"/>
            </a:endParaRPr>
          </a:p>
        </p:txBody>
      </p:sp>
      <p:sp>
        <p:nvSpPr>
          <p:cNvPr id="621624" name="Text Box 56"/>
          <p:cNvSpPr txBox="1">
            <a:spLocks noChangeArrowheads="1"/>
          </p:cNvSpPr>
          <p:nvPr/>
        </p:nvSpPr>
        <p:spPr bwMode="auto">
          <a:xfrm>
            <a:off x="2084388" y="1114425"/>
            <a:ext cx="2317750" cy="946150"/>
          </a:xfrm>
          <a:prstGeom prst="rect">
            <a:avLst/>
          </a:prstGeom>
          <a:noFill/>
          <a:ln w="9525">
            <a:noFill/>
            <a:miter lim="800000"/>
            <a:headEnd/>
            <a:tailEnd/>
          </a:ln>
          <a:effectLst/>
        </p:spPr>
        <p:txBody>
          <a:bodyPr wrap="none">
            <a:spAutoFit/>
          </a:bodyPr>
          <a:lstStyle/>
          <a:p>
            <a:pPr algn="ctr"/>
            <a:r>
              <a:rPr kumimoji="1" lang="zh-CN" altLang="en-US">
                <a:solidFill>
                  <a:srgbClr val="333399"/>
                </a:solidFill>
                <a:latin typeface="Arial" charset="0"/>
              </a:rPr>
              <a:t>网 </a:t>
            </a:r>
            <a:r>
              <a:rPr kumimoji="1" lang="en-US" altLang="zh-CN">
                <a:solidFill>
                  <a:srgbClr val="333399"/>
                </a:solidFill>
                <a:latin typeface="Arial" charset="0"/>
              </a:rPr>
              <a:t>1</a:t>
            </a:r>
          </a:p>
          <a:p>
            <a:pPr algn="ctr"/>
            <a:r>
              <a:rPr kumimoji="1" lang="zh-CN" altLang="en-US">
                <a:solidFill>
                  <a:srgbClr val="333399"/>
                </a:solidFill>
                <a:latin typeface="Arial" charset="0"/>
              </a:rPr>
              <a:t>（支持多播）</a:t>
            </a:r>
          </a:p>
        </p:txBody>
      </p:sp>
      <p:pic>
        <p:nvPicPr>
          <p:cNvPr id="621625" name="Picture 57"/>
          <p:cNvPicPr>
            <a:picLocks noChangeArrowheads="1"/>
          </p:cNvPicPr>
          <p:nvPr/>
        </p:nvPicPr>
        <p:blipFill>
          <a:blip r:embed="rId7" cstate="print"/>
          <a:srcRect/>
          <a:stretch>
            <a:fillRect/>
          </a:stretch>
        </p:blipFill>
        <p:spPr bwMode="auto">
          <a:xfrm>
            <a:off x="7672388" y="954089"/>
            <a:ext cx="2311400" cy="1362075"/>
          </a:xfrm>
          <a:prstGeom prst="rect">
            <a:avLst/>
          </a:prstGeom>
          <a:noFill/>
          <a:ln w="9525">
            <a:noFill/>
            <a:miter lim="800000"/>
            <a:headEnd/>
            <a:tailEnd/>
          </a:ln>
          <a:effectLst/>
        </p:spPr>
      </p:pic>
      <p:sp>
        <p:nvSpPr>
          <p:cNvPr id="621626" name="Freeform 58"/>
          <p:cNvSpPr>
            <a:spLocks/>
          </p:cNvSpPr>
          <p:nvPr/>
        </p:nvSpPr>
        <p:spPr bwMode="auto">
          <a:xfrm>
            <a:off x="3314701" y="2382839"/>
            <a:ext cx="5407025" cy="960437"/>
          </a:xfrm>
          <a:custGeom>
            <a:avLst/>
            <a:gdLst/>
            <a:ahLst/>
            <a:cxnLst>
              <a:cxn ang="0">
                <a:pos x="22" y="42"/>
              </a:cxn>
              <a:cxn ang="0">
                <a:pos x="52" y="402"/>
              </a:cxn>
              <a:cxn ang="0">
                <a:pos x="331" y="492"/>
              </a:cxn>
              <a:cxn ang="0">
                <a:pos x="2026" y="492"/>
              </a:cxn>
              <a:cxn ang="0">
                <a:pos x="2326" y="366"/>
              </a:cxn>
              <a:cxn ang="0">
                <a:pos x="2356" y="0"/>
              </a:cxn>
            </a:cxnLst>
            <a:rect l="0" t="0" r="r" b="b"/>
            <a:pathLst>
              <a:path w="2358" h="492">
                <a:moveTo>
                  <a:pt x="22" y="42"/>
                </a:moveTo>
                <a:cubicBezTo>
                  <a:pt x="27" y="103"/>
                  <a:pt x="0" y="327"/>
                  <a:pt x="52" y="402"/>
                </a:cubicBezTo>
                <a:cubicBezTo>
                  <a:pt x="105" y="469"/>
                  <a:pt x="17" y="487"/>
                  <a:pt x="331" y="492"/>
                </a:cubicBezTo>
                <a:lnTo>
                  <a:pt x="2026" y="492"/>
                </a:lnTo>
                <a:cubicBezTo>
                  <a:pt x="2358" y="471"/>
                  <a:pt x="2271" y="448"/>
                  <a:pt x="2326" y="366"/>
                </a:cubicBezTo>
                <a:cubicBezTo>
                  <a:pt x="2358" y="284"/>
                  <a:pt x="2349" y="79"/>
                  <a:pt x="2356" y="0"/>
                </a:cubicBezTo>
              </a:path>
            </a:pathLst>
          </a:custGeom>
          <a:noFill/>
          <a:ln w="76200" cap="flat" cmpd="sng">
            <a:solidFill>
              <a:schemeClr val="hlink"/>
            </a:solidFill>
            <a:prstDash val="solid"/>
            <a:round/>
            <a:headEnd/>
            <a:tailEnd type="triangle" w="med" len="lg"/>
          </a:ln>
          <a:effectLst/>
        </p:spPr>
        <p:txBody>
          <a:bodyPr wrap="none" anchor="ctr"/>
          <a:lstStyle/>
          <a:p>
            <a:endParaRPr lang="zh-CN" altLang="en-US"/>
          </a:p>
        </p:txBody>
      </p:sp>
      <p:sp>
        <p:nvSpPr>
          <p:cNvPr id="621627" name="Text Box 59"/>
          <p:cNvSpPr txBox="1">
            <a:spLocks noChangeArrowheads="1"/>
          </p:cNvSpPr>
          <p:nvPr/>
        </p:nvSpPr>
        <p:spPr bwMode="auto">
          <a:xfrm>
            <a:off x="7735888" y="1114425"/>
            <a:ext cx="2317750" cy="946150"/>
          </a:xfrm>
          <a:prstGeom prst="rect">
            <a:avLst/>
          </a:prstGeom>
          <a:noFill/>
          <a:ln w="9525">
            <a:noFill/>
            <a:miter lim="800000"/>
            <a:headEnd/>
            <a:tailEnd/>
          </a:ln>
          <a:effectLst/>
        </p:spPr>
        <p:txBody>
          <a:bodyPr wrap="none">
            <a:spAutoFit/>
          </a:bodyPr>
          <a:lstStyle/>
          <a:p>
            <a:pPr algn="ctr"/>
            <a:r>
              <a:rPr kumimoji="1" lang="zh-CN" altLang="en-US">
                <a:solidFill>
                  <a:srgbClr val="333399"/>
                </a:solidFill>
                <a:latin typeface="Arial" charset="0"/>
              </a:rPr>
              <a:t>网 </a:t>
            </a:r>
            <a:r>
              <a:rPr kumimoji="1" lang="en-US" altLang="zh-CN">
                <a:solidFill>
                  <a:srgbClr val="333399"/>
                </a:solidFill>
                <a:latin typeface="Arial" charset="0"/>
              </a:rPr>
              <a:t>2</a:t>
            </a:r>
          </a:p>
          <a:p>
            <a:pPr algn="ctr"/>
            <a:r>
              <a:rPr kumimoji="1" lang="zh-CN" altLang="en-US">
                <a:solidFill>
                  <a:srgbClr val="333399"/>
                </a:solidFill>
                <a:latin typeface="Arial" charset="0"/>
              </a:rPr>
              <a:t>（支持多播）</a:t>
            </a:r>
          </a:p>
        </p:txBody>
      </p:sp>
      <p:sp>
        <p:nvSpPr>
          <p:cNvPr id="61" name="灯片编号占位符 60"/>
          <p:cNvSpPr>
            <a:spLocks noGrp="1"/>
          </p:cNvSpPr>
          <p:nvPr>
            <p:ph type="sldNum" sz="quarter" idx="12"/>
          </p:nvPr>
        </p:nvSpPr>
        <p:spPr/>
        <p:txBody>
          <a:bodyPr/>
          <a:lstStyle/>
          <a:p>
            <a:fld id="{D3A4A6D3-E7FD-4616-8E66-2F1A332385E9}" type="slidenum">
              <a:rPr lang="en-US" altLang="zh-CN" smtClean="0"/>
              <a:pPr/>
              <a:t>221</a:t>
            </a:fld>
            <a:endParaRPr lang="en-US" altLang="zh-CN"/>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0" name="Rectangle 2"/>
          <p:cNvSpPr>
            <a:spLocks noGrp="1" noChangeArrowheads="1"/>
          </p:cNvSpPr>
          <p:nvPr>
            <p:ph type="title"/>
          </p:nvPr>
        </p:nvSpPr>
        <p:spPr/>
        <p:txBody>
          <a:bodyPr/>
          <a:lstStyle/>
          <a:p>
            <a:pPr algn="ctr"/>
            <a:r>
              <a:rPr lang="en-US" altLang="zh-CN" sz="4000"/>
              <a:t>(3) </a:t>
            </a:r>
            <a:r>
              <a:rPr lang="zh-CN" altLang="en-US" sz="4000"/>
              <a:t>基于核心的发现技术 </a:t>
            </a:r>
          </a:p>
        </p:txBody>
      </p:sp>
      <p:sp>
        <p:nvSpPr>
          <p:cNvPr id="1026051" name="Rectangle 3"/>
          <p:cNvSpPr>
            <a:spLocks noGrp="1" noChangeArrowheads="1"/>
          </p:cNvSpPr>
          <p:nvPr>
            <p:ph type="body" idx="1"/>
          </p:nvPr>
        </p:nvSpPr>
        <p:spPr/>
        <p:txBody>
          <a:bodyPr/>
          <a:lstStyle/>
          <a:p>
            <a:r>
              <a:rPr lang="zh-CN" altLang="en-US"/>
              <a:t>这种方法对于多播组的大小在较大范围内变化时都适合。</a:t>
            </a:r>
          </a:p>
          <a:p>
            <a:r>
              <a:rPr lang="zh-CN" altLang="en-US"/>
              <a:t>这种方法是对每一个多播组 </a:t>
            </a:r>
            <a:r>
              <a:rPr lang="en-US" altLang="zh-CN"/>
              <a:t>G </a:t>
            </a:r>
            <a:r>
              <a:rPr lang="zh-CN" altLang="en-US"/>
              <a:t>指定一个</a:t>
            </a:r>
            <a:r>
              <a:rPr lang="zh-CN" altLang="en-US">
                <a:solidFill>
                  <a:schemeClr val="hlink"/>
                </a:solidFill>
              </a:rPr>
              <a:t>核心</a:t>
            </a:r>
            <a:r>
              <a:rPr lang="en-US" altLang="zh-CN"/>
              <a:t>(core)</a:t>
            </a:r>
            <a:r>
              <a:rPr lang="zh-CN" altLang="en-US"/>
              <a:t>路由器，给出它的 </a:t>
            </a:r>
            <a:r>
              <a:rPr lang="en-US" altLang="zh-CN"/>
              <a:t>IP </a:t>
            </a:r>
            <a:r>
              <a:rPr lang="zh-CN" altLang="en-US"/>
              <a:t>单播地址。</a:t>
            </a:r>
          </a:p>
          <a:p>
            <a:r>
              <a:rPr lang="zh-CN" altLang="en-US"/>
              <a:t>核心路由器按照前面讲过的方法创建出对应于多播组 </a:t>
            </a:r>
            <a:r>
              <a:rPr lang="en-US" altLang="zh-CN"/>
              <a:t>G </a:t>
            </a:r>
            <a:r>
              <a:rPr lang="zh-CN" altLang="en-US"/>
              <a:t>的转发树。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222</a:t>
            </a:fld>
            <a:endParaRPr lang="en-US" altLang="zh-CN"/>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nvPr>
        </p:nvSpPr>
        <p:spPr>
          <a:xfrm>
            <a:off x="2674938" y="214314"/>
            <a:ext cx="7237412" cy="1462087"/>
          </a:xfrm>
        </p:spPr>
        <p:txBody>
          <a:bodyPr/>
          <a:lstStyle/>
          <a:p>
            <a:pPr algn="ctr"/>
            <a:r>
              <a:rPr lang="zh-CN" altLang="en-US"/>
              <a:t>几种多播路由选择协议 </a:t>
            </a:r>
          </a:p>
        </p:txBody>
      </p:sp>
      <p:sp>
        <p:nvSpPr>
          <p:cNvPr id="622595" name="Rectangle 3"/>
          <p:cNvSpPr>
            <a:spLocks noGrp="1" noChangeArrowheads="1"/>
          </p:cNvSpPr>
          <p:nvPr>
            <p:ph type="body" idx="1"/>
          </p:nvPr>
        </p:nvSpPr>
        <p:spPr>
          <a:xfrm>
            <a:off x="2063750" y="1989138"/>
            <a:ext cx="8459788" cy="4392612"/>
          </a:xfrm>
        </p:spPr>
        <p:txBody>
          <a:bodyPr/>
          <a:lstStyle/>
          <a:p>
            <a:r>
              <a:rPr lang="zh-CN" altLang="en-US" sz="2800"/>
              <a:t>距离向量多播路由选择协议 </a:t>
            </a:r>
            <a:r>
              <a:rPr lang="en-US" altLang="zh-CN" sz="2800"/>
              <a:t>DVMRP (Distance Vector Multicast Routing Protocol)</a:t>
            </a:r>
          </a:p>
          <a:p>
            <a:r>
              <a:rPr lang="zh-CN" altLang="en-US" sz="2800"/>
              <a:t>基于核心的转发树 </a:t>
            </a:r>
            <a:r>
              <a:rPr lang="en-US" altLang="zh-CN" sz="2800"/>
              <a:t>CBT (Core Based Tree) </a:t>
            </a:r>
          </a:p>
          <a:p>
            <a:r>
              <a:rPr lang="zh-CN" altLang="en-US" sz="2800"/>
              <a:t>开放最短通路优先的多播扩展 </a:t>
            </a:r>
            <a:r>
              <a:rPr lang="en-US" altLang="zh-CN" sz="2800"/>
              <a:t>MOSPF (Multicast Extensions to OSPF) </a:t>
            </a:r>
          </a:p>
          <a:p>
            <a:r>
              <a:rPr lang="zh-CN" altLang="en-US" sz="2800"/>
              <a:t>协议无关多播</a:t>
            </a:r>
            <a:r>
              <a:rPr lang="en-US" altLang="zh-CN" sz="2800"/>
              <a:t>-</a:t>
            </a:r>
            <a:r>
              <a:rPr lang="zh-CN" altLang="en-US" sz="2800"/>
              <a:t>稀疏方式 </a:t>
            </a:r>
            <a:r>
              <a:rPr lang="en-US" altLang="zh-CN" sz="2800"/>
              <a:t>PIM-SM               (Protocol Independent Multicast-Sparse Mode) </a:t>
            </a:r>
          </a:p>
          <a:p>
            <a:r>
              <a:rPr lang="zh-CN" altLang="en-US" sz="2800"/>
              <a:t>协议无关多播</a:t>
            </a:r>
            <a:r>
              <a:rPr lang="en-US" altLang="zh-CN" sz="2800"/>
              <a:t>-</a:t>
            </a:r>
            <a:r>
              <a:rPr lang="zh-CN" altLang="en-US" sz="2800"/>
              <a:t>密集方式 </a:t>
            </a:r>
            <a:r>
              <a:rPr lang="en-US" altLang="zh-CN" sz="2800"/>
              <a:t>PIM-DM               (Protocol Independent Multicast-Dense Mode)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223</a:t>
            </a:fld>
            <a:endParaRPr lang="en-US" altLang="zh-CN"/>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ChangeArrowheads="1"/>
          </p:cNvSpPr>
          <p:nvPr>
            <p:ph type="title"/>
          </p:nvPr>
        </p:nvSpPr>
        <p:spPr>
          <a:xfrm>
            <a:off x="1524000" y="549276"/>
            <a:ext cx="9144000" cy="1127125"/>
          </a:xfrm>
        </p:spPr>
        <p:txBody>
          <a:bodyPr/>
          <a:lstStyle/>
          <a:p>
            <a:pPr algn="ctr"/>
            <a:r>
              <a:rPr lang="en-US" altLang="zh-CN" sz="3600"/>
              <a:t>4.7  </a:t>
            </a:r>
            <a:r>
              <a:rPr lang="zh-CN" altLang="en-US" sz="3600"/>
              <a:t>虚拟专用网 </a:t>
            </a:r>
            <a:r>
              <a:rPr lang="en-US" altLang="zh-CN" sz="3600"/>
              <a:t>VPN </a:t>
            </a:r>
            <a:r>
              <a:rPr lang="zh-CN" altLang="en-US" sz="3600"/>
              <a:t>和网络地址转换 </a:t>
            </a:r>
            <a:r>
              <a:rPr lang="en-US" altLang="zh-CN" sz="3600"/>
              <a:t>NAT</a:t>
            </a:r>
            <a:br>
              <a:rPr lang="en-US" altLang="zh-CN" sz="3600"/>
            </a:br>
            <a:r>
              <a:rPr lang="en-US" altLang="zh-CN" sz="3200"/>
              <a:t>4.7.1 </a:t>
            </a:r>
            <a:r>
              <a:rPr lang="zh-CN" altLang="en-US" sz="3200"/>
              <a:t>虚拟专用网 </a:t>
            </a:r>
            <a:r>
              <a:rPr lang="en-US" altLang="zh-CN" sz="3200"/>
              <a:t>VPN</a:t>
            </a:r>
          </a:p>
        </p:txBody>
      </p:sp>
      <p:sp>
        <p:nvSpPr>
          <p:cNvPr id="623619" name="Rectangle 3"/>
          <p:cNvSpPr>
            <a:spLocks noGrp="1" noChangeArrowheads="1"/>
          </p:cNvSpPr>
          <p:nvPr>
            <p:ph type="body" idx="1"/>
          </p:nvPr>
        </p:nvSpPr>
        <p:spPr>
          <a:xfrm>
            <a:off x="2566988" y="1906588"/>
            <a:ext cx="7772400" cy="4114800"/>
          </a:xfrm>
        </p:spPr>
        <p:txBody>
          <a:bodyPr/>
          <a:lstStyle/>
          <a:p>
            <a:r>
              <a:rPr lang="zh-CN" altLang="en-US">
                <a:solidFill>
                  <a:srgbClr val="FF0000"/>
                </a:solidFill>
              </a:rPr>
              <a:t>本地地址</a:t>
            </a:r>
            <a:r>
              <a:rPr lang="en-US" altLang="zh-CN"/>
              <a:t>——</a:t>
            </a:r>
            <a:r>
              <a:rPr lang="zh-CN" altLang="en-US"/>
              <a:t>仅在机构内部使用的 </a:t>
            </a:r>
            <a:r>
              <a:rPr lang="en-US" altLang="zh-CN"/>
              <a:t>IP </a:t>
            </a:r>
            <a:r>
              <a:rPr lang="zh-CN" altLang="en-US"/>
              <a:t>地址，可以由本机构自行分配，而不需要向因特网的管理机构申请。</a:t>
            </a:r>
          </a:p>
          <a:p>
            <a:r>
              <a:rPr lang="zh-CN" altLang="en-US">
                <a:solidFill>
                  <a:srgbClr val="FF0000"/>
                </a:solidFill>
              </a:rPr>
              <a:t>全球地址</a:t>
            </a:r>
            <a:r>
              <a:rPr lang="en-US" altLang="zh-CN"/>
              <a:t>——</a:t>
            </a:r>
            <a:r>
              <a:rPr lang="zh-CN" altLang="en-US"/>
              <a:t>全球唯一的</a:t>
            </a:r>
            <a:r>
              <a:rPr lang="en-US" altLang="zh-CN"/>
              <a:t>IP</a:t>
            </a:r>
            <a:r>
              <a:rPr lang="zh-CN" altLang="en-US"/>
              <a:t>地址，必须向因特网的管理机构申请。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224</a:t>
            </a:fld>
            <a:endParaRPr lang="en-US" altLang="zh-CN"/>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p:cNvSpPr>
            <a:spLocks noGrp="1" noChangeArrowheads="1"/>
          </p:cNvSpPr>
          <p:nvPr>
            <p:ph type="title"/>
          </p:nvPr>
        </p:nvSpPr>
        <p:spPr/>
        <p:txBody>
          <a:bodyPr/>
          <a:lstStyle/>
          <a:p>
            <a:pPr algn="ctr"/>
            <a:r>
              <a:rPr lang="en-US" altLang="zh-CN"/>
              <a:t>RFC 1918 </a:t>
            </a:r>
            <a:r>
              <a:rPr lang="zh-CN" altLang="en-US"/>
              <a:t>指明的专用地址</a:t>
            </a:r>
            <a:r>
              <a:rPr lang="en-US" altLang="zh-CN" sz="3600"/>
              <a:t>(private address)</a:t>
            </a:r>
            <a:r>
              <a:rPr lang="en-US" altLang="zh-CN"/>
              <a:t> </a:t>
            </a:r>
          </a:p>
        </p:txBody>
      </p:sp>
      <p:sp>
        <p:nvSpPr>
          <p:cNvPr id="624643" name="Rectangle 3"/>
          <p:cNvSpPr>
            <a:spLocks noGrp="1" noChangeArrowheads="1"/>
          </p:cNvSpPr>
          <p:nvPr>
            <p:ph type="body" idx="1"/>
          </p:nvPr>
        </p:nvSpPr>
        <p:spPr>
          <a:xfrm>
            <a:off x="2566988" y="1773239"/>
            <a:ext cx="7772400" cy="4535487"/>
          </a:xfrm>
        </p:spPr>
        <p:txBody>
          <a:bodyPr/>
          <a:lstStyle/>
          <a:p>
            <a:r>
              <a:rPr lang="en-US" altLang="zh-CN" sz="2800"/>
              <a:t>10.0.0.0 </a:t>
            </a:r>
            <a:r>
              <a:rPr lang="zh-CN" altLang="en-US" sz="2800"/>
              <a:t>到 </a:t>
            </a:r>
            <a:r>
              <a:rPr lang="en-US" altLang="zh-CN" sz="2800"/>
              <a:t>10.255.255.255</a:t>
            </a:r>
          </a:p>
          <a:p>
            <a:r>
              <a:rPr lang="en-US" altLang="zh-CN" sz="2800"/>
              <a:t>172.16.0.0 </a:t>
            </a:r>
            <a:r>
              <a:rPr lang="zh-CN" altLang="en-US" sz="2800"/>
              <a:t>到 </a:t>
            </a:r>
            <a:r>
              <a:rPr lang="en-US" altLang="zh-CN" sz="2800"/>
              <a:t>172.31.255.255</a:t>
            </a:r>
          </a:p>
          <a:p>
            <a:r>
              <a:rPr lang="en-US" altLang="zh-CN" sz="2800"/>
              <a:t>192.168.0.0 </a:t>
            </a:r>
            <a:r>
              <a:rPr lang="zh-CN" altLang="en-US" sz="2800"/>
              <a:t>到 </a:t>
            </a:r>
            <a:r>
              <a:rPr lang="en-US" altLang="zh-CN" sz="2800"/>
              <a:t>192.168.255.255</a:t>
            </a:r>
          </a:p>
          <a:p>
            <a:r>
              <a:rPr lang="zh-CN" altLang="en-US" sz="2800"/>
              <a:t>这些地址只能用于一个机构的内部通信，而不能用于和因特网上的主机通信。</a:t>
            </a:r>
          </a:p>
          <a:p>
            <a:r>
              <a:rPr lang="zh-CN" altLang="en-US" sz="2800"/>
              <a:t>专用地址只能用作本地地址而不能用作全球地址。在因特网中的所有路由器对目的地址是专用地址的数据报一律不进行转发。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225</a:t>
            </a:fld>
            <a:endParaRPr lang="en-US" altLang="zh-CN"/>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5666" name="Group 2"/>
          <p:cNvGrpSpPr>
            <a:grpSpLocks/>
          </p:cNvGrpSpPr>
          <p:nvPr/>
        </p:nvGrpSpPr>
        <p:grpSpPr bwMode="auto">
          <a:xfrm>
            <a:off x="1624014" y="2197101"/>
            <a:ext cx="1576387" cy="1789113"/>
            <a:chOff x="63" y="1384"/>
            <a:chExt cx="993" cy="1127"/>
          </a:xfrm>
        </p:grpSpPr>
        <p:sp>
          <p:nvSpPr>
            <p:cNvPr id="625667" name="Line 3"/>
            <p:cNvSpPr>
              <a:spLocks noChangeShapeType="1"/>
            </p:cNvSpPr>
            <p:nvPr/>
          </p:nvSpPr>
          <p:spPr bwMode="auto">
            <a:xfrm flipV="1">
              <a:off x="816" y="2248"/>
              <a:ext cx="240" cy="192"/>
            </a:xfrm>
            <a:prstGeom prst="line">
              <a:avLst/>
            </a:prstGeom>
            <a:noFill/>
            <a:ln w="19050">
              <a:solidFill>
                <a:srgbClr val="333399"/>
              </a:solidFill>
              <a:round/>
              <a:headEnd/>
              <a:tailEnd/>
            </a:ln>
            <a:effectLst/>
          </p:spPr>
          <p:txBody>
            <a:bodyPr/>
            <a:lstStyle/>
            <a:p>
              <a:endParaRPr lang="zh-CN" altLang="en-US"/>
            </a:p>
          </p:txBody>
        </p:sp>
        <p:sp>
          <p:nvSpPr>
            <p:cNvPr id="625668" name="Line 4"/>
            <p:cNvSpPr>
              <a:spLocks noChangeShapeType="1"/>
            </p:cNvSpPr>
            <p:nvPr/>
          </p:nvSpPr>
          <p:spPr bwMode="auto">
            <a:xfrm>
              <a:off x="624" y="1576"/>
              <a:ext cx="240" cy="144"/>
            </a:xfrm>
            <a:prstGeom prst="line">
              <a:avLst/>
            </a:prstGeom>
            <a:noFill/>
            <a:ln w="19050">
              <a:solidFill>
                <a:srgbClr val="333399"/>
              </a:solidFill>
              <a:round/>
              <a:headEnd/>
              <a:tailEnd/>
            </a:ln>
            <a:effectLst/>
          </p:spPr>
          <p:txBody>
            <a:bodyPr/>
            <a:lstStyle/>
            <a:p>
              <a:endParaRPr lang="zh-CN" altLang="en-US"/>
            </a:p>
          </p:txBody>
        </p:sp>
        <p:sp>
          <p:nvSpPr>
            <p:cNvPr id="625669" name="Line 5"/>
            <p:cNvSpPr>
              <a:spLocks noChangeShapeType="1"/>
            </p:cNvSpPr>
            <p:nvPr/>
          </p:nvSpPr>
          <p:spPr bwMode="auto">
            <a:xfrm flipV="1">
              <a:off x="432" y="1967"/>
              <a:ext cx="288" cy="0"/>
            </a:xfrm>
            <a:prstGeom prst="line">
              <a:avLst/>
            </a:prstGeom>
            <a:noFill/>
            <a:ln w="19050">
              <a:solidFill>
                <a:srgbClr val="333399"/>
              </a:solidFill>
              <a:round/>
              <a:headEnd/>
              <a:tailEnd/>
            </a:ln>
            <a:effectLst/>
          </p:spPr>
          <p:txBody>
            <a:bodyPr/>
            <a:lstStyle/>
            <a:p>
              <a:endParaRPr lang="zh-CN" altLang="en-US"/>
            </a:p>
          </p:txBody>
        </p:sp>
        <p:pic>
          <p:nvPicPr>
            <p:cNvPr id="625670" name="Picture 6"/>
            <p:cNvPicPr>
              <a:picLocks noChangeArrowheads="1"/>
            </p:cNvPicPr>
            <p:nvPr/>
          </p:nvPicPr>
          <p:blipFill>
            <a:blip r:embed="rId4" cstate="print"/>
            <a:srcRect/>
            <a:stretch>
              <a:fillRect/>
            </a:stretch>
          </p:blipFill>
          <p:spPr bwMode="auto">
            <a:xfrm>
              <a:off x="306" y="1823"/>
              <a:ext cx="212" cy="215"/>
            </a:xfrm>
            <a:prstGeom prst="rect">
              <a:avLst/>
            </a:prstGeom>
            <a:noFill/>
            <a:ln w="9525">
              <a:noFill/>
              <a:miter lim="800000"/>
              <a:headEnd/>
              <a:tailEnd/>
            </a:ln>
            <a:effectLst/>
          </p:spPr>
        </p:pic>
        <p:sp>
          <p:nvSpPr>
            <p:cNvPr id="625671" name="Text Box 7"/>
            <p:cNvSpPr txBox="1">
              <a:spLocks noChangeArrowheads="1"/>
            </p:cNvSpPr>
            <p:nvPr/>
          </p:nvSpPr>
          <p:spPr bwMode="auto">
            <a:xfrm>
              <a:off x="113" y="1797"/>
              <a:ext cx="223" cy="25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X</a:t>
              </a:r>
            </a:p>
          </p:txBody>
        </p:sp>
        <p:sp>
          <p:nvSpPr>
            <p:cNvPr id="625672" name="Text Box 8"/>
            <p:cNvSpPr txBox="1">
              <a:spLocks noChangeArrowheads="1"/>
            </p:cNvSpPr>
            <p:nvPr/>
          </p:nvSpPr>
          <p:spPr bwMode="auto">
            <a:xfrm>
              <a:off x="63" y="2031"/>
              <a:ext cx="693" cy="250"/>
            </a:xfrm>
            <a:prstGeom prst="rect">
              <a:avLst/>
            </a:prstGeom>
            <a:noFill/>
            <a:ln w="9525">
              <a:noFill/>
              <a:miter lim="800000"/>
              <a:headEnd/>
              <a:tailEnd/>
            </a:ln>
            <a:effectLst/>
          </p:spPr>
          <p:txBody>
            <a:bodyPr wrap="none">
              <a:spAutoFit/>
            </a:bodyPr>
            <a:lstStyle/>
            <a:p>
              <a:pPr algn="ctr" eaLnBrk="0" hangingPunct="0"/>
              <a:r>
                <a:rPr kumimoji="1" lang="en-US" altLang="zh-CN" sz="2000">
                  <a:solidFill>
                    <a:srgbClr val="333399"/>
                  </a:solidFill>
                  <a:latin typeface="Arial" charset="0"/>
                </a:rPr>
                <a:t>10.1.0.1</a:t>
              </a:r>
            </a:p>
          </p:txBody>
        </p:sp>
        <p:pic>
          <p:nvPicPr>
            <p:cNvPr id="625673" name="Picture 9"/>
            <p:cNvPicPr>
              <a:picLocks noChangeArrowheads="1"/>
            </p:cNvPicPr>
            <p:nvPr/>
          </p:nvPicPr>
          <p:blipFill>
            <a:blip r:embed="rId4" cstate="print"/>
            <a:srcRect/>
            <a:stretch>
              <a:fillRect/>
            </a:stretch>
          </p:blipFill>
          <p:spPr bwMode="auto">
            <a:xfrm>
              <a:off x="480" y="1384"/>
              <a:ext cx="212" cy="215"/>
            </a:xfrm>
            <a:prstGeom prst="rect">
              <a:avLst/>
            </a:prstGeom>
            <a:noFill/>
            <a:ln w="9525">
              <a:noFill/>
              <a:miter lim="800000"/>
              <a:headEnd/>
              <a:tailEnd/>
            </a:ln>
            <a:effectLst/>
          </p:spPr>
        </p:pic>
        <p:pic>
          <p:nvPicPr>
            <p:cNvPr id="625674" name="Picture 10"/>
            <p:cNvPicPr>
              <a:picLocks noChangeArrowheads="1"/>
            </p:cNvPicPr>
            <p:nvPr/>
          </p:nvPicPr>
          <p:blipFill>
            <a:blip r:embed="rId4" cstate="print"/>
            <a:srcRect/>
            <a:stretch>
              <a:fillRect/>
            </a:stretch>
          </p:blipFill>
          <p:spPr bwMode="auto">
            <a:xfrm>
              <a:off x="672" y="2296"/>
              <a:ext cx="212" cy="215"/>
            </a:xfrm>
            <a:prstGeom prst="rect">
              <a:avLst/>
            </a:prstGeom>
            <a:noFill/>
            <a:ln w="9525">
              <a:noFill/>
              <a:miter lim="800000"/>
              <a:headEnd/>
              <a:tailEnd/>
            </a:ln>
            <a:effectLst/>
          </p:spPr>
        </p:pic>
      </p:grpSp>
      <p:sp>
        <p:nvSpPr>
          <p:cNvPr id="625675" name="Rectangle 11"/>
          <p:cNvSpPr>
            <a:spLocks noGrp="1" noChangeArrowheads="1"/>
          </p:cNvSpPr>
          <p:nvPr>
            <p:ph type="title"/>
          </p:nvPr>
        </p:nvSpPr>
        <p:spPr>
          <a:xfrm>
            <a:off x="2674938" y="115889"/>
            <a:ext cx="7092950" cy="695325"/>
          </a:xfrm>
        </p:spPr>
        <p:txBody>
          <a:bodyPr/>
          <a:lstStyle/>
          <a:p>
            <a:pPr algn="ctr"/>
            <a:r>
              <a:rPr lang="zh-CN" altLang="en-US" sz="3600"/>
              <a:t>用隧道技术实现虚拟专用网 </a:t>
            </a:r>
          </a:p>
        </p:txBody>
      </p:sp>
      <p:grpSp>
        <p:nvGrpSpPr>
          <p:cNvPr id="625676" name="Group 12"/>
          <p:cNvGrpSpPr>
            <a:grpSpLocks/>
          </p:cNvGrpSpPr>
          <p:nvPr/>
        </p:nvGrpSpPr>
        <p:grpSpPr bwMode="auto">
          <a:xfrm>
            <a:off x="2497138" y="2384425"/>
            <a:ext cx="1511300" cy="1225550"/>
            <a:chOff x="385" y="2795"/>
            <a:chExt cx="1769" cy="816"/>
          </a:xfrm>
        </p:grpSpPr>
        <p:sp>
          <p:nvSpPr>
            <p:cNvPr id="625677" name="Oval 13"/>
            <p:cNvSpPr>
              <a:spLocks noChangeArrowheads="1"/>
            </p:cNvSpPr>
            <p:nvPr/>
          </p:nvSpPr>
          <p:spPr bwMode="auto">
            <a:xfrm>
              <a:off x="1589" y="3060"/>
              <a:ext cx="554" cy="248"/>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5678" name="Oval 14"/>
            <p:cNvSpPr>
              <a:spLocks noChangeArrowheads="1"/>
            </p:cNvSpPr>
            <p:nvPr/>
          </p:nvSpPr>
          <p:spPr bwMode="auto">
            <a:xfrm>
              <a:off x="928" y="3274"/>
              <a:ext cx="884" cy="337"/>
            </a:xfrm>
            <a:prstGeom prst="ellipse">
              <a:avLst/>
            </a:prstGeom>
            <a:solidFill>
              <a:srgbClr val="DDDDDD"/>
            </a:solidFill>
            <a:ln w="9525">
              <a:noFill/>
              <a:round/>
              <a:headEnd/>
              <a:tailEnd/>
            </a:ln>
            <a:effectLst>
              <a:outerShdw dist="35921" dir="2700000" algn="ctr" rotWithShape="0">
                <a:schemeClr val="tx1"/>
              </a:outerShdw>
            </a:effectLst>
          </p:spPr>
          <p:txBody>
            <a:bodyPr/>
            <a:lstStyle/>
            <a:p>
              <a:endParaRPr lang="zh-CN" altLang="en-US"/>
            </a:p>
          </p:txBody>
        </p:sp>
        <p:sp>
          <p:nvSpPr>
            <p:cNvPr id="625679" name="Oval 15"/>
            <p:cNvSpPr>
              <a:spLocks noChangeArrowheads="1"/>
            </p:cNvSpPr>
            <p:nvPr/>
          </p:nvSpPr>
          <p:spPr bwMode="auto">
            <a:xfrm>
              <a:off x="502" y="3204"/>
              <a:ext cx="586" cy="281"/>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5680" name="Oval 16"/>
            <p:cNvSpPr>
              <a:spLocks noChangeArrowheads="1"/>
            </p:cNvSpPr>
            <p:nvPr/>
          </p:nvSpPr>
          <p:spPr bwMode="auto">
            <a:xfrm>
              <a:off x="385" y="3084"/>
              <a:ext cx="384" cy="256"/>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5681" name="Oval 17"/>
            <p:cNvSpPr>
              <a:spLocks noChangeArrowheads="1"/>
            </p:cNvSpPr>
            <p:nvPr/>
          </p:nvSpPr>
          <p:spPr bwMode="auto">
            <a:xfrm>
              <a:off x="566" y="2883"/>
              <a:ext cx="576" cy="321"/>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5682" name="Oval 18"/>
            <p:cNvSpPr>
              <a:spLocks noChangeArrowheads="1"/>
            </p:cNvSpPr>
            <p:nvPr/>
          </p:nvSpPr>
          <p:spPr bwMode="auto">
            <a:xfrm>
              <a:off x="992" y="2795"/>
              <a:ext cx="757" cy="321"/>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5683" name="Oval 19"/>
            <p:cNvSpPr>
              <a:spLocks noChangeArrowheads="1"/>
            </p:cNvSpPr>
            <p:nvPr/>
          </p:nvSpPr>
          <p:spPr bwMode="auto">
            <a:xfrm>
              <a:off x="1504" y="2891"/>
              <a:ext cx="554" cy="248"/>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5684" name="Oval 20"/>
            <p:cNvSpPr>
              <a:spLocks noChangeArrowheads="1"/>
            </p:cNvSpPr>
            <p:nvPr/>
          </p:nvSpPr>
          <p:spPr bwMode="auto">
            <a:xfrm>
              <a:off x="704" y="2987"/>
              <a:ext cx="1141" cy="418"/>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5685" name="Oval 21"/>
            <p:cNvSpPr>
              <a:spLocks noChangeArrowheads="1"/>
            </p:cNvSpPr>
            <p:nvPr/>
          </p:nvSpPr>
          <p:spPr bwMode="auto">
            <a:xfrm rot="1336630">
              <a:off x="1474" y="3067"/>
              <a:ext cx="555" cy="417"/>
            </a:xfrm>
            <a:prstGeom prst="ellipse">
              <a:avLst/>
            </a:prstGeom>
            <a:solidFill>
              <a:srgbClr val="DDDDDD"/>
            </a:solidFill>
            <a:ln w="9525">
              <a:noFill/>
              <a:round/>
              <a:headEnd/>
              <a:tailEnd/>
            </a:ln>
            <a:effectLst>
              <a:outerShdw dist="40161" dir="4293903" algn="ctr" rotWithShape="0">
                <a:schemeClr val="tx1"/>
              </a:outerShdw>
            </a:effectLst>
          </p:spPr>
          <p:txBody>
            <a:bodyPr/>
            <a:lstStyle/>
            <a:p>
              <a:endParaRPr lang="zh-CN" altLang="en-US"/>
            </a:p>
          </p:txBody>
        </p:sp>
        <p:sp>
          <p:nvSpPr>
            <p:cNvPr id="625686" name="Oval 22"/>
            <p:cNvSpPr>
              <a:spLocks noChangeArrowheads="1"/>
            </p:cNvSpPr>
            <p:nvPr/>
          </p:nvSpPr>
          <p:spPr bwMode="auto">
            <a:xfrm>
              <a:off x="1004" y="2811"/>
              <a:ext cx="756" cy="321"/>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5687" name="Oval 23"/>
            <p:cNvSpPr>
              <a:spLocks noChangeArrowheads="1"/>
            </p:cNvSpPr>
            <p:nvPr/>
          </p:nvSpPr>
          <p:spPr bwMode="auto">
            <a:xfrm>
              <a:off x="577" y="2899"/>
              <a:ext cx="575" cy="320"/>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5688" name="Oval 24"/>
            <p:cNvSpPr>
              <a:spLocks noChangeArrowheads="1"/>
            </p:cNvSpPr>
            <p:nvPr/>
          </p:nvSpPr>
          <p:spPr bwMode="auto">
            <a:xfrm>
              <a:off x="396" y="3100"/>
              <a:ext cx="383" cy="256"/>
            </a:xfrm>
            <a:prstGeom prst="ellipse">
              <a:avLst/>
            </a:prstGeom>
            <a:solidFill>
              <a:srgbClr val="DDDDDD"/>
            </a:solidFill>
            <a:ln w="9525">
              <a:noFill/>
              <a:round/>
              <a:headEnd/>
              <a:tailEnd/>
            </a:ln>
            <a:effectLst>
              <a:outerShdw dist="63500" dir="3187806" algn="ctr" rotWithShape="0">
                <a:schemeClr val="tx1"/>
              </a:outerShdw>
            </a:effectLst>
          </p:spPr>
          <p:txBody>
            <a:bodyPr/>
            <a:lstStyle/>
            <a:p>
              <a:endParaRPr lang="zh-CN" altLang="en-US"/>
            </a:p>
          </p:txBody>
        </p:sp>
        <p:sp>
          <p:nvSpPr>
            <p:cNvPr id="625689" name="Oval 25"/>
            <p:cNvSpPr>
              <a:spLocks noChangeArrowheads="1"/>
            </p:cNvSpPr>
            <p:nvPr/>
          </p:nvSpPr>
          <p:spPr bwMode="auto">
            <a:xfrm>
              <a:off x="1515" y="2908"/>
              <a:ext cx="554" cy="248"/>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5690" name="Oval 26"/>
            <p:cNvSpPr>
              <a:spLocks noChangeArrowheads="1"/>
            </p:cNvSpPr>
            <p:nvPr/>
          </p:nvSpPr>
          <p:spPr bwMode="auto">
            <a:xfrm>
              <a:off x="1599" y="3075"/>
              <a:ext cx="555" cy="249"/>
            </a:xfrm>
            <a:prstGeom prst="ellipse">
              <a:avLst/>
            </a:prstGeom>
            <a:solidFill>
              <a:srgbClr val="DDDDDD"/>
            </a:solidFill>
            <a:ln w="9525">
              <a:noFill/>
              <a:round/>
              <a:headEnd/>
              <a:tailEnd/>
            </a:ln>
            <a:effectLst>
              <a:outerShdw dist="35921" dir="2700000" algn="ctr" rotWithShape="0">
                <a:schemeClr val="tx1"/>
              </a:outerShdw>
            </a:effectLst>
          </p:spPr>
          <p:txBody>
            <a:bodyPr/>
            <a:lstStyle/>
            <a:p>
              <a:endParaRPr lang="zh-CN" altLang="en-US"/>
            </a:p>
          </p:txBody>
        </p:sp>
        <p:sp>
          <p:nvSpPr>
            <p:cNvPr id="625691" name="Oval 27"/>
            <p:cNvSpPr>
              <a:spLocks noChangeArrowheads="1"/>
            </p:cNvSpPr>
            <p:nvPr/>
          </p:nvSpPr>
          <p:spPr bwMode="auto">
            <a:xfrm>
              <a:off x="715" y="3003"/>
              <a:ext cx="1141" cy="417"/>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5692" name="Oval 28"/>
            <p:cNvSpPr>
              <a:spLocks noChangeArrowheads="1"/>
            </p:cNvSpPr>
            <p:nvPr/>
          </p:nvSpPr>
          <p:spPr bwMode="auto">
            <a:xfrm>
              <a:off x="513" y="3219"/>
              <a:ext cx="586" cy="282"/>
            </a:xfrm>
            <a:prstGeom prst="ellipse">
              <a:avLst/>
            </a:prstGeom>
            <a:solidFill>
              <a:srgbClr val="DDDDDD"/>
            </a:solidFill>
            <a:ln w="9525">
              <a:noFill/>
              <a:round/>
              <a:headEnd/>
              <a:tailEnd/>
            </a:ln>
            <a:effectLst>
              <a:outerShdw dist="113592" dir="20006097" algn="ctr" rotWithShape="0">
                <a:schemeClr val="tx1"/>
              </a:outerShdw>
            </a:effectLst>
          </p:spPr>
          <p:txBody>
            <a:bodyPr/>
            <a:lstStyle/>
            <a:p>
              <a:endParaRPr lang="zh-CN" altLang="en-US"/>
            </a:p>
          </p:txBody>
        </p:sp>
        <p:sp>
          <p:nvSpPr>
            <p:cNvPr id="625693" name="Freeform 29"/>
            <p:cNvSpPr>
              <a:spLocks/>
            </p:cNvSpPr>
            <p:nvPr/>
          </p:nvSpPr>
          <p:spPr bwMode="auto">
            <a:xfrm>
              <a:off x="567" y="2924"/>
              <a:ext cx="1451" cy="597"/>
            </a:xfrm>
            <a:custGeom>
              <a:avLst/>
              <a:gdLst/>
              <a:ahLst/>
              <a:cxnLst>
                <a:cxn ang="0">
                  <a:pos x="0" y="488"/>
                </a:cxn>
                <a:cxn ang="0">
                  <a:pos x="80" y="392"/>
                </a:cxn>
                <a:cxn ang="0">
                  <a:pos x="56" y="384"/>
                </a:cxn>
                <a:cxn ang="0">
                  <a:pos x="24" y="400"/>
                </a:cxn>
                <a:cxn ang="0">
                  <a:pos x="40" y="376"/>
                </a:cxn>
                <a:cxn ang="0">
                  <a:pos x="64" y="352"/>
                </a:cxn>
                <a:cxn ang="0">
                  <a:pos x="96" y="304"/>
                </a:cxn>
                <a:cxn ang="0">
                  <a:pos x="104" y="280"/>
                </a:cxn>
                <a:cxn ang="0">
                  <a:pos x="152" y="208"/>
                </a:cxn>
                <a:cxn ang="0">
                  <a:pos x="168" y="184"/>
                </a:cxn>
                <a:cxn ang="0">
                  <a:pos x="200" y="176"/>
                </a:cxn>
                <a:cxn ang="0">
                  <a:pos x="288" y="112"/>
                </a:cxn>
                <a:cxn ang="0">
                  <a:pos x="328" y="80"/>
                </a:cxn>
                <a:cxn ang="0">
                  <a:pos x="352" y="56"/>
                </a:cxn>
                <a:cxn ang="0">
                  <a:pos x="424" y="40"/>
                </a:cxn>
                <a:cxn ang="0">
                  <a:pos x="504" y="0"/>
                </a:cxn>
                <a:cxn ang="0">
                  <a:pos x="808" y="40"/>
                </a:cxn>
                <a:cxn ang="0">
                  <a:pos x="1056" y="176"/>
                </a:cxn>
                <a:cxn ang="0">
                  <a:pos x="1080" y="200"/>
                </a:cxn>
                <a:cxn ang="0">
                  <a:pos x="1104" y="216"/>
                </a:cxn>
                <a:cxn ang="0">
                  <a:pos x="1224" y="304"/>
                </a:cxn>
                <a:cxn ang="0">
                  <a:pos x="1296" y="368"/>
                </a:cxn>
                <a:cxn ang="0">
                  <a:pos x="1344" y="440"/>
                </a:cxn>
                <a:cxn ang="0">
                  <a:pos x="1360" y="488"/>
                </a:cxn>
                <a:cxn ang="0">
                  <a:pos x="1392" y="536"/>
                </a:cxn>
                <a:cxn ang="0">
                  <a:pos x="1416" y="608"/>
                </a:cxn>
                <a:cxn ang="0">
                  <a:pos x="1432" y="656"/>
                </a:cxn>
                <a:cxn ang="0">
                  <a:pos x="1432" y="856"/>
                </a:cxn>
                <a:cxn ang="0">
                  <a:pos x="1416" y="904"/>
                </a:cxn>
                <a:cxn ang="0">
                  <a:pos x="1368" y="920"/>
                </a:cxn>
                <a:cxn ang="0">
                  <a:pos x="1352" y="944"/>
                </a:cxn>
                <a:cxn ang="0">
                  <a:pos x="1304" y="976"/>
                </a:cxn>
                <a:cxn ang="0">
                  <a:pos x="1216" y="1040"/>
                </a:cxn>
                <a:cxn ang="0">
                  <a:pos x="1168" y="1072"/>
                </a:cxn>
                <a:cxn ang="0">
                  <a:pos x="1112" y="1128"/>
                </a:cxn>
                <a:cxn ang="0">
                  <a:pos x="440" y="1096"/>
                </a:cxn>
                <a:cxn ang="0">
                  <a:pos x="360" y="1072"/>
                </a:cxn>
                <a:cxn ang="0">
                  <a:pos x="304" y="976"/>
                </a:cxn>
                <a:cxn ang="0">
                  <a:pos x="240" y="880"/>
                </a:cxn>
                <a:cxn ang="0">
                  <a:pos x="200" y="800"/>
                </a:cxn>
                <a:cxn ang="0">
                  <a:pos x="120" y="704"/>
                </a:cxn>
                <a:cxn ang="0">
                  <a:pos x="56" y="624"/>
                </a:cxn>
                <a:cxn ang="0">
                  <a:pos x="16" y="544"/>
                </a:cxn>
                <a:cxn ang="0">
                  <a:pos x="8" y="512"/>
                </a:cxn>
                <a:cxn ang="0">
                  <a:pos x="0" y="488"/>
                </a:cxn>
              </a:cxnLst>
              <a:rect l="0" t="0" r="r" b="b"/>
              <a:pathLst>
                <a:path w="1447" h="1128">
                  <a:moveTo>
                    <a:pt x="0" y="488"/>
                  </a:moveTo>
                  <a:cubicBezTo>
                    <a:pt x="24" y="453"/>
                    <a:pt x="56" y="427"/>
                    <a:pt x="80" y="392"/>
                  </a:cubicBezTo>
                  <a:cubicBezTo>
                    <a:pt x="72" y="389"/>
                    <a:pt x="64" y="383"/>
                    <a:pt x="56" y="384"/>
                  </a:cubicBezTo>
                  <a:cubicBezTo>
                    <a:pt x="44" y="386"/>
                    <a:pt x="35" y="405"/>
                    <a:pt x="24" y="400"/>
                  </a:cubicBezTo>
                  <a:cubicBezTo>
                    <a:pt x="15" y="396"/>
                    <a:pt x="34" y="383"/>
                    <a:pt x="40" y="376"/>
                  </a:cubicBezTo>
                  <a:cubicBezTo>
                    <a:pt x="47" y="367"/>
                    <a:pt x="56" y="360"/>
                    <a:pt x="64" y="352"/>
                  </a:cubicBezTo>
                  <a:cubicBezTo>
                    <a:pt x="82" y="279"/>
                    <a:pt x="56" y="354"/>
                    <a:pt x="96" y="304"/>
                  </a:cubicBezTo>
                  <a:cubicBezTo>
                    <a:pt x="101" y="297"/>
                    <a:pt x="100" y="287"/>
                    <a:pt x="104" y="280"/>
                  </a:cubicBezTo>
                  <a:cubicBezTo>
                    <a:pt x="104" y="280"/>
                    <a:pt x="144" y="220"/>
                    <a:pt x="152" y="208"/>
                  </a:cubicBezTo>
                  <a:cubicBezTo>
                    <a:pt x="157" y="200"/>
                    <a:pt x="159" y="186"/>
                    <a:pt x="168" y="184"/>
                  </a:cubicBezTo>
                  <a:cubicBezTo>
                    <a:pt x="179" y="181"/>
                    <a:pt x="189" y="179"/>
                    <a:pt x="200" y="176"/>
                  </a:cubicBezTo>
                  <a:cubicBezTo>
                    <a:pt x="228" y="148"/>
                    <a:pt x="253" y="129"/>
                    <a:pt x="288" y="112"/>
                  </a:cubicBezTo>
                  <a:cubicBezTo>
                    <a:pt x="324" y="58"/>
                    <a:pt x="282" y="111"/>
                    <a:pt x="328" y="80"/>
                  </a:cubicBezTo>
                  <a:cubicBezTo>
                    <a:pt x="337" y="74"/>
                    <a:pt x="343" y="62"/>
                    <a:pt x="352" y="56"/>
                  </a:cubicBezTo>
                  <a:cubicBezTo>
                    <a:pt x="365" y="47"/>
                    <a:pt x="418" y="41"/>
                    <a:pt x="424" y="40"/>
                  </a:cubicBezTo>
                  <a:cubicBezTo>
                    <a:pt x="450" y="23"/>
                    <a:pt x="475" y="10"/>
                    <a:pt x="504" y="0"/>
                  </a:cubicBezTo>
                  <a:cubicBezTo>
                    <a:pt x="606" y="15"/>
                    <a:pt x="705" y="31"/>
                    <a:pt x="808" y="40"/>
                  </a:cubicBezTo>
                  <a:cubicBezTo>
                    <a:pt x="913" y="66"/>
                    <a:pt x="964" y="153"/>
                    <a:pt x="1056" y="176"/>
                  </a:cubicBezTo>
                  <a:cubicBezTo>
                    <a:pt x="1064" y="184"/>
                    <a:pt x="1071" y="193"/>
                    <a:pt x="1080" y="200"/>
                  </a:cubicBezTo>
                  <a:cubicBezTo>
                    <a:pt x="1087" y="206"/>
                    <a:pt x="1097" y="210"/>
                    <a:pt x="1104" y="216"/>
                  </a:cubicBezTo>
                  <a:cubicBezTo>
                    <a:pt x="1145" y="252"/>
                    <a:pt x="1171" y="286"/>
                    <a:pt x="1224" y="304"/>
                  </a:cubicBezTo>
                  <a:cubicBezTo>
                    <a:pt x="1247" y="327"/>
                    <a:pt x="1276" y="343"/>
                    <a:pt x="1296" y="368"/>
                  </a:cubicBezTo>
                  <a:cubicBezTo>
                    <a:pt x="1314" y="391"/>
                    <a:pt x="1335" y="413"/>
                    <a:pt x="1344" y="440"/>
                  </a:cubicBezTo>
                  <a:cubicBezTo>
                    <a:pt x="1349" y="456"/>
                    <a:pt x="1351" y="474"/>
                    <a:pt x="1360" y="488"/>
                  </a:cubicBezTo>
                  <a:cubicBezTo>
                    <a:pt x="1371" y="504"/>
                    <a:pt x="1386" y="518"/>
                    <a:pt x="1392" y="536"/>
                  </a:cubicBezTo>
                  <a:cubicBezTo>
                    <a:pt x="1395" y="546"/>
                    <a:pt x="1414" y="603"/>
                    <a:pt x="1416" y="608"/>
                  </a:cubicBezTo>
                  <a:cubicBezTo>
                    <a:pt x="1421" y="624"/>
                    <a:pt x="1432" y="656"/>
                    <a:pt x="1432" y="656"/>
                  </a:cubicBezTo>
                  <a:cubicBezTo>
                    <a:pt x="1443" y="744"/>
                    <a:pt x="1447" y="743"/>
                    <a:pt x="1432" y="856"/>
                  </a:cubicBezTo>
                  <a:cubicBezTo>
                    <a:pt x="1430" y="873"/>
                    <a:pt x="1432" y="899"/>
                    <a:pt x="1416" y="904"/>
                  </a:cubicBezTo>
                  <a:cubicBezTo>
                    <a:pt x="1400" y="909"/>
                    <a:pt x="1368" y="920"/>
                    <a:pt x="1368" y="920"/>
                  </a:cubicBezTo>
                  <a:cubicBezTo>
                    <a:pt x="1363" y="928"/>
                    <a:pt x="1359" y="938"/>
                    <a:pt x="1352" y="944"/>
                  </a:cubicBezTo>
                  <a:cubicBezTo>
                    <a:pt x="1338" y="957"/>
                    <a:pt x="1304" y="976"/>
                    <a:pt x="1304" y="976"/>
                  </a:cubicBezTo>
                  <a:cubicBezTo>
                    <a:pt x="1279" y="1014"/>
                    <a:pt x="1251" y="1005"/>
                    <a:pt x="1216" y="1040"/>
                  </a:cubicBezTo>
                  <a:cubicBezTo>
                    <a:pt x="1186" y="1070"/>
                    <a:pt x="1203" y="1060"/>
                    <a:pt x="1168" y="1072"/>
                  </a:cubicBezTo>
                  <a:cubicBezTo>
                    <a:pt x="1149" y="1101"/>
                    <a:pt x="1131" y="1099"/>
                    <a:pt x="1112" y="1128"/>
                  </a:cubicBezTo>
                  <a:cubicBezTo>
                    <a:pt x="850" y="1124"/>
                    <a:pt x="672" y="1125"/>
                    <a:pt x="440" y="1096"/>
                  </a:cubicBezTo>
                  <a:cubicBezTo>
                    <a:pt x="413" y="1087"/>
                    <a:pt x="387" y="1081"/>
                    <a:pt x="360" y="1072"/>
                  </a:cubicBezTo>
                  <a:cubicBezTo>
                    <a:pt x="338" y="1038"/>
                    <a:pt x="322" y="1009"/>
                    <a:pt x="304" y="976"/>
                  </a:cubicBezTo>
                  <a:cubicBezTo>
                    <a:pt x="286" y="943"/>
                    <a:pt x="257" y="914"/>
                    <a:pt x="240" y="880"/>
                  </a:cubicBezTo>
                  <a:cubicBezTo>
                    <a:pt x="227" y="855"/>
                    <a:pt x="215" y="823"/>
                    <a:pt x="200" y="800"/>
                  </a:cubicBezTo>
                  <a:cubicBezTo>
                    <a:pt x="178" y="764"/>
                    <a:pt x="147" y="735"/>
                    <a:pt x="120" y="704"/>
                  </a:cubicBezTo>
                  <a:cubicBezTo>
                    <a:pt x="94" y="675"/>
                    <a:pt x="89" y="646"/>
                    <a:pt x="56" y="624"/>
                  </a:cubicBezTo>
                  <a:cubicBezTo>
                    <a:pt x="45" y="580"/>
                    <a:pt x="27" y="583"/>
                    <a:pt x="16" y="544"/>
                  </a:cubicBezTo>
                  <a:cubicBezTo>
                    <a:pt x="13" y="533"/>
                    <a:pt x="11" y="523"/>
                    <a:pt x="8" y="512"/>
                  </a:cubicBezTo>
                  <a:cubicBezTo>
                    <a:pt x="6" y="504"/>
                    <a:pt x="0" y="488"/>
                    <a:pt x="0" y="488"/>
                  </a:cubicBezTo>
                  <a:close/>
                </a:path>
              </a:pathLst>
            </a:custGeom>
            <a:solidFill>
              <a:srgbClr val="DDDDDD"/>
            </a:solidFill>
            <a:ln w="12700" cap="flat" cmpd="sng">
              <a:noFill/>
              <a:prstDash val="solid"/>
              <a:round/>
              <a:headEnd/>
              <a:tailEnd/>
            </a:ln>
            <a:effectLst/>
          </p:spPr>
          <p:txBody>
            <a:bodyPr/>
            <a:lstStyle/>
            <a:p>
              <a:endParaRPr lang="zh-CN" altLang="en-US"/>
            </a:p>
          </p:txBody>
        </p:sp>
      </p:grpSp>
      <p:grpSp>
        <p:nvGrpSpPr>
          <p:cNvPr id="625694" name="Group 30"/>
          <p:cNvGrpSpPr>
            <a:grpSpLocks/>
          </p:cNvGrpSpPr>
          <p:nvPr/>
        </p:nvGrpSpPr>
        <p:grpSpPr bwMode="auto">
          <a:xfrm>
            <a:off x="7751763" y="2314575"/>
            <a:ext cx="1511300" cy="1225550"/>
            <a:chOff x="385" y="2795"/>
            <a:chExt cx="1769" cy="816"/>
          </a:xfrm>
        </p:grpSpPr>
        <p:sp>
          <p:nvSpPr>
            <p:cNvPr id="625695" name="Oval 31"/>
            <p:cNvSpPr>
              <a:spLocks noChangeArrowheads="1"/>
            </p:cNvSpPr>
            <p:nvPr/>
          </p:nvSpPr>
          <p:spPr bwMode="auto">
            <a:xfrm>
              <a:off x="1589" y="3060"/>
              <a:ext cx="554" cy="248"/>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5696" name="Oval 32"/>
            <p:cNvSpPr>
              <a:spLocks noChangeArrowheads="1"/>
            </p:cNvSpPr>
            <p:nvPr/>
          </p:nvSpPr>
          <p:spPr bwMode="auto">
            <a:xfrm>
              <a:off x="928" y="3274"/>
              <a:ext cx="884" cy="337"/>
            </a:xfrm>
            <a:prstGeom prst="ellipse">
              <a:avLst/>
            </a:prstGeom>
            <a:solidFill>
              <a:srgbClr val="DDDDDD"/>
            </a:solidFill>
            <a:ln w="9525">
              <a:noFill/>
              <a:round/>
              <a:headEnd/>
              <a:tailEnd/>
            </a:ln>
            <a:effectLst>
              <a:outerShdw dist="35921" dir="2700000" algn="ctr" rotWithShape="0">
                <a:schemeClr val="tx1"/>
              </a:outerShdw>
            </a:effectLst>
          </p:spPr>
          <p:txBody>
            <a:bodyPr/>
            <a:lstStyle/>
            <a:p>
              <a:endParaRPr lang="zh-CN" altLang="en-US"/>
            </a:p>
          </p:txBody>
        </p:sp>
        <p:sp>
          <p:nvSpPr>
            <p:cNvPr id="625697" name="Oval 33"/>
            <p:cNvSpPr>
              <a:spLocks noChangeArrowheads="1"/>
            </p:cNvSpPr>
            <p:nvPr/>
          </p:nvSpPr>
          <p:spPr bwMode="auto">
            <a:xfrm>
              <a:off x="502" y="3204"/>
              <a:ext cx="586" cy="281"/>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5698" name="Oval 34"/>
            <p:cNvSpPr>
              <a:spLocks noChangeArrowheads="1"/>
            </p:cNvSpPr>
            <p:nvPr/>
          </p:nvSpPr>
          <p:spPr bwMode="auto">
            <a:xfrm>
              <a:off x="385" y="3084"/>
              <a:ext cx="384" cy="256"/>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5699" name="Oval 35"/>
            <p:cNvSpPr>
              <a:spLocks noChangeArrowheads="1"/>
            </p:cNvSpPr>
            <p:nvPr/>
          </p:nvSpPr>
          <p:spPr bwMode="auto">
            <a:xfrm>
              <a:off x="566" y="2883"/>
              <a:ext cx="576" cy="321"/>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5700" name="Oval 36"/>
            <p:cNvSpPr>
              <a:spLocks noChangeArrowheads="1"/>
            </p:cNvSpPr>
            <p:nvPr/>
          </p:nvSpPr>
          <p:spPr bwMode="auto">
            <a:xfrm>
              <a:off x="992" y="2795"/>
              <a:ext cx="757" cy="321"/>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5701" name="Oval 37"/>
            <p:cNvSpPr>
              <a:spLocks noChangeArrowheads="1"/>
            </p:cNvSpPr>
            <p:nvPr/>
          </p:nvSpPr>
          <p:spPr bwMode="auto">
            <a:xfrm>
              <a:off x="1504" y="2891"/>
              <a:ext cx="554" cy="248"/>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5702" name="Oval 38"/>
            <p:cNvSpPr>
              <a:spLocks noChangeArrowheads="1"/>
            </p:cNvSpPr>
            <p:nvPr/>
          </p:nvSpPr>
          <p:spPr bwMode="auto">
            <a:xfrm>
              <a:off x="704" y="2987"/>
              <a:ext cx="1141" cy="418"/>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5703" name="Oval 39"/>
            <p:cNvSpPr>
              <a:spLocks noChangeArrowheads="1"/>
            </p:cNvSpPr>
            <p:nvPr/>
          </p:nvSpPr>
          <p:spPr bwMode="auto">
            <a:xfrm rot="1336630">
              <a:off x="1474" y="3067"/>
              <a:ext cx="555" cy="417"/>
            </a:xfrm>
            <a:prstGeom prst="ellipse">
              <a:avLst/>
            </a:prstGeom>
            <a:solidFill>
              <a:srgbClr val="DDDDDD"/>
            </a:solidFill>
            <a:ln w="9525">
              <a:noFill/>
              <a:round/>
              <a:headEnd/>
              <a:tailEnd/>
            </a:ln>
            <a:effectLst>
              <a:outerShdw dist="40161" dir="4293903" algn="ctr" rotWithShape="0">
                <a:schemeClr val="tx1"/>
              </a:outerShdw>
            </a:effectLst>
          </p:spPr>
          <p:txBody>
            <a:bodyPr/>
            <a:lstStyle/>
            <a:p>
              <a:endParaRPr lang="zh-CN" altLang="en-US"/>
            </a:p>
          </p:txBody>
        </p:sp>
        <p:sp>
          <p:nvSpPr>
            <p:cNvPr id="625704" name="Oval 40"/>
            <p:cNvSpPr>
              <a:spLocks noChangeArrowheads="1"/>
            </p:cNvSpPr>
            <p:nvPr/>
          </p:nvSpPr>
          <p:spPr bwMode="auto">
            <a:xfrm>
              <a:off x="1004" y="2811"/>
              <a:ext cx="756" cy="321"/>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5705" name="Oval 41"/>
            <p:cNvSpPr>
              <a:spLocks noChangeArrowheads="1"/>
            </p:cNvSpPr>
            <p:nvPr/>
          </p:nvSpPr>
          <p:spPr bwMode="auto">
            <a:xfrm>
              <a:off x="577" y="2899"/>
              <a:ext cx="575" cy="320"/>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5706" name="Oval 42"/>
            <p:cNvSpPr>
              <a:spLocks noChangeArrowheads="1"/>
            </p:cNvSpPr>
            <p:nvPr/>
          </p:nvSpPr>
          <p:spPr bwMode="auto">
            <a:xfrm>
              <a:off x="396" y="3100"/>
              <a:ext cx="383" cy="256"/>
            </a:xfrm>
            <a:prstGeom prst="ellipse">
              <a:avLst/>
            </a:prstGeom>
            <a:solidFill>
              <a:srgbClr val="DDDDDD"/>
            </a:solidFill>
            <a:ln w="9525">
              <a:noFill/>
              <a:round/>
              <a:headEnd/>
              <a:tailEnd/>
            </a:ln>
            <a:effectLst>
              <a:outerShdw dist="63500" dir="3187806" algn="ctr" rotWithShape="0">
                <a:schemeClr val="tx1"/>
              </a:outerShdw>
            </a:effectLst>
          </p:spPr>
          <p:txBody>
            <a:bodyPr/>
            <a:lstStyle/>
            <a:p>
              <a:endParaRPr lang="zh-CN" altLang="en-US"/>
            </a:p>
          </p:txBody>
        </p:sp>
        <p:sp>
          <p:nvSpPr>
            <p:cNvPr id="625707" name="Oval 43"/>
            <p:cNvSpPr>
              <a:spLocks noChangeArrowheads="1"/>
            </p:cNvSpPr>
            <p:nvPr/>
          </p:nvSpPr>
          <p:spPr bwMode="auto">
            <a:xfrm>
              <a:off x="1515" y="2908"/>
              <a:ext cx="554" cy="248"/>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5708" name="Oval 44"/>
            <p:cNvSpPr>
              <a:spLocks noChangeArrowheads="1"/>
            </p:cNvSpPr>
            <p:nvPr/>
          </p:nvSpPr>
          <p:spPr bwMode="auto">
            <a:xfrm>
              <a:off x="1599" y="3075"/>
              <a:ext cx="555" cy="249"/>
            </a:xfrm>
            <a:prstGeom prst="ellipse">
              <a:avLst/>
            </a:prstGeom>
            <a:solidFill>
              <a:srgbClr val="DDDDDD"/>
            </a:solidFill>
            <a:ln w="9525">
              <a:noFill/>
              <a:round/>
              <a:headEnd/>
              <a:tailEnd/>
            </a:ln>
            <a:effectLst>
              <a:outerShdw dist="35921" dir="2700000" algn="ctr" rotWithShape="0">
                <a:schemeClr val="tx1"/>
              </a:outerShdw>
            </a:effectLst>
          </p:spPr>
          <p:txBody>
            <a:bodyPr/>
            <a:lstStyle/>
            <a:p>
              <a:endParaRPr lang="zh-CN" altLang="en-US"/>
            </a:p>
          </p:txBody>
        </p:sp>
        <p:sp>
          <p:nvSpPr>
            <p:cNvPr id="625709" name="Oval 45"/>
            <p:cNvSpPr>
              <a:spLocks noChangeArrowheads="1"/>
            </p:cNvSpPr>
            <p:nvPr/>
          </p:nvSpPr>
          <p:spPr bwMode="auto">
            <a:xfrm>
              <a:off x="715" y="3003"/>
              <a:ext cx="1141" cy="417"/>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5710" name="Oval 46"/>
            <p:cNvSpPr>
              <a:spLocks noChangeArrowheads="1"/>
            </p:cNvSpPr>
            <p:nvPr/>
          </p:nvSpPr>
          <p:spPr bwMode="auto">
            <a:xfrm>
              <a:off x="513" y="3219"/>
              <a:ext cx="586" cy="282"/>
            </a:xfrm>
            <a:prstGeom prst="ellipse">
              <a:avLst/>
            </a:prstGeom>
            <a:solidFill>
              <a:srgbClr val="DDDDDD"/>
            </a:solidFill>
            <a:ln w="9525">
              <a:noFill/>
              <a:round/>
              <a:headEnd/>
              <a:tailEnd/>
            </a:ln>
            <a:effectLst>
              <a:outerShdw dist="113592" dir="20006097" algn="ctr" rotWithShape="0">
                <a:schemeClr val="tx1"/>
              </a:outerShdw>
            </a:effectLst>
          </p:spPr>
          <p:txBody>
            <a:bodyPr/>
            <a:lstStyle/>
            <a:p>
              <a:endParaRPr lang="zh-CN" altLang="en-US"/>
            </a:p>
          </p:txBody>
        </p:sp>
        <p:sp>
          <p:nvSpPr>
            <p:cNvPr id="625711" name="Freeform 47"/>
            <p:cNvSpPr>
              <a:spLocks/>
            </p:cNvSpPr>
            <p:nvPr/>
          </p:nvSpPr>
          <p:spPr bwMode="auto">
            <a:xfrm>
              <a:off x="567" y="2924"/>
              <a:ext cx="1451" cy="597"/>
            </a:xfrm>
            <a:custGeom>
              <a:avLst/>
              <a:gdLst/>
              <a:ahLst/>
              <a:cxnLst>
                <a:cxn ang="0">
                  <a:pos x="0" y="488"/>
                </a:cxn>
                <a:cxn ang="0">
                  <a:pos x="80" y="392"/>
                </a:cxn>
                <a:cxn ang="0">
                  <a:pos x="56" y="384"/>
                </a:cxn>
                <a:cxn ang="0">
                  <a:pos x="24" y="400"/>
                </a:cxn>
                <a:cxn ang="0">
                  <a:pos x="40" y="376"/>
                </a:cxn>
                <a:cxn ang="0">
                  <a:pos x="64" y="352"/>
                </a:cxn>
                <a:cxn ang="0">
                  <a:pos x="96" y="304"/>
                </a:cxn>
                <a:cxn ang="0">
                  <a:pos x="104" y="280"/>
                </a:cxn>
                <a:cxn ang="0">
                  <a:pos x="152" y="208"/>
                </a:cxn>
                <a:cxn ang="0">
                  <a:pos x="168" y="184"/>
                </a:cxn>
                <a:cxn ang="0">
                  <a:pos x="200" y="176"/>
                </a:cxn>
                <a:cxn ang="0">
                  <a:pos x="288" y="112"/>
                </a:cxn>
                <a:cxn ang="0">
                  <a:pos x="328" y="80"/>
                </a:cxn>
                <a:cxn ang="0">
                  <a:pos x="352" y="56"/>
                </a:cxn>
                <a:cxn ang="0">
                  <a:pos x="424" y="40"/>
                </a:cxn>
                <a:cxn ang="0">
                  <a:pos x="504" y="0"/>
                </a:cxn>
                <a:cxn ang="0">
                  <a:pos x="808" y="40"/>
                </a:cxn>
                <a:cxn ang="0">
                  <a:pos x="1056" y="176"/>
                </a:cxn>
                <a:cxn ang="0">
                  <a:pos x="1080" y="200"/>
                </a:cxn>
                <a:cxn ang="0">
                  <a:pos x="1104" y="216"/>
                </a:cxn>
                <a:cxn ang="0">
                  <a:pos x="1224" y="304"/>
                </a:cxn>
                <a:cxn ang="0">
                  <a:pos x="1296" y="368"/>
                </a:cxn>
                <a:cxn ang="0">
                  <a:pos x="1344" y="440"/>
                </a:cxn>
                <a:cxn ang="0">
                  <a:pos x="1360" y="488"/>
                </a:cxn>
                <a:cxn ang="0">
                  <a:pos x="1392" y="536"/>
                </a:cxn>
                <a:cxn ang="0">
                  <a:pos x="1416" y="608"/>
                </a:cxn>
                <a:cxn ang="0">
                  <a:pos x="1432" y="656"/>
                </a:cxn>
                <a:cxn ang="0">
                  <a:pos x="1432" y="856"/>
                </a:cxn>
                <a:cxn ang="0">
                  <a:pos x="1416" y="904"/>
                </a:cxn>
                <a:cxn ang="0">
                  <a:pos x="1368" y="920"/>
                </a:cxn>
                <a:cxn ang="0">
                  <a:pos x="1352" y="944"/>
                </a:cxn>
                <a:cxn ang="0">
                  <a:pos x="1304" y="976"/>
                </a:cxn>
                <a:cxn ang="0">
                  <a:pos x="1216" y="1040"/>
                </a:cxn>
                <a:cxn ang="0">
                  <a:pos x="1168" y="1072"/>
                </a:cxn>
                <a:cxn ang="0">
                  <a:pos x="1112" y="1128"/>
                </a:cxn>
                <a:cxn ang="0">
                  <a:pos x="440" y="1096"/>
                </a:cxn>
                <a:cxn ang="0">
                  <a:pos x="360" y="1072"/>
                </a:cxn>
                <a:cxn ang="0">
                  <a:pos x="304" y="976"/>
                </a:cxn>
                <a:cxn ang="0">
                  <a:pos x="240" y="880"/>
                </a:cxn>
                <a:cxn ang="0">
                  <a:pos x="200" y="800"/>
                </a:cxn>
                <a:cxn ang="0">
                  <a:pos x="120" y="704"/>
                </a:cxn>
                <a:cxn ang="0">
                  <a:pos x="56" y="624"/>
                </a:cxn>
                <a:cxn ang="0">
                  <a:pos x="16" y="544"/>
                </a:cxn>
                <a:cxn ang="0">
                  <a:pos x="8" y="512"/>
                </a:cxn>
                <a:cxn ang="0">
                  <a:pos x="0" y="488"/>
                </a:cxn>
              </a:cxnLst>
              <a:rect l="0" t="0" r="r" b="b"/>
              <a:pathLst>
                <a:path w="1447" h="1128">
                  <a:moveTo>
                    <a:pt x="0" y="488"/>
                  </a:moveTo>
                  <a:cubicBezTo>
                    <a:pt x="24" y="453"/>
                    <a:pt x="56" y="427"/>
                    <a:pt x="80" y="392"/>
                  </a:cubicBezTo>
                  <a:cubicBezTo>
                    <a:pt x="72" y="389"/>
                    <a:pt x="64" y="383"/>
                    <a:pt x="56" y="384"/>
                  </a:cubicBezTo>
                  <a:cubicBezTo>
                    <a:pt x="44" y="386"/>
                    <a:pt x="35" y="405"/>
                    <a:pt x="24" y="400"/>
                  </a:cubicBezTo>
                  <a:cubicBezTo>
                    <a:pt x="15" y="396"/>
                    <a:pt x="34" y="383"/>
                    <a:pt x="40" y="376"/>
                  </a:cubicBezTo>
                  <a:cubicBezTo>
                    <a:pt x="47" y="367"/>
                    <a:pt x="56" y="360"/>
                    <a:pt x="64" y="352"/>
                  </a:cubicBezTo>
                  <a:cubicBezTo>
                    <a:pt x="82" y="279"/>
                    <a:pt x="56" y="354"/>
                    <a:pt x="96" y="304"/>
                  </a:cubicBezTo>
                  <a:cubicBezTo>
                    <a:pt x="101" y="297"/>
                    <a:pt x="100" y="287"/>
                    <a:pt x="104" y="280"/>
                  </a:cubicBezTo>
                  <a:cubicBezTo>
                    <a:pt x="104" y="280"/>
                    <a:pt x="144" y="220"/>
                    <a:pt x="152" y="208"/>
                  </a:cubicBezTo>
                  <a:cubicBezTo>
                    <a:pt x="157" y="200"/>
                    <a:pt x="159" y="186"/>
                    <a:pt x="168" y="184"/>
                  </a:cubicBezTo>
                  <a:cubicBezTo>
                    <a:pt x="179" y="181"/>
                    <a:pt x="189" y="179"/>
                    <a:pt x="200" y="176"/>
                  </a:cubicBezTo>
                  <a:cubicBezTo>
                    <a:pt x="228" y="148"/>
                    <a:pt x="253" y="129"/>
                    <a:pt x="288" y="112"/>
                  </a:cubicBezTo>
                  <a:cubicBezTo>
                    <a:pt x="324" y="58"/>
                    <a:pt x="282" y="111"/>
                    <a:pt x="328" y="80"/>
                  </a:cubicBezTo>
                  <a:cubicBezTo>
                    <a:pt x="337" y="74"/>
                    <a:pt x="343" y="62"/>
                    <a:pt x="352" y="56"/>
                  </a:cubicBezTo>
                  <a:cubicBezTo>
                    <a:pt x="365" y="47"/>
                    <a:pt x="418" y="41"/>
                    <a:pt x="424" y="40"/>
                  </a:cubicBezTo>
                  <a:cubicBezTo>
                    <a:pt x="450" y="23"/>
                    <a:pt x="475" y="10"/>
                    <a:pt x="504" y="0"/>
                  </a:cubicBezTo>
                  <a:cubicBezTo>
                    <a:pt x="606" y="15"/>
                    <a:pt x="705" y="31"/>
                    <a:pt x="808" y="40"/>
                  </a:cubicBezTo>
                  <a:cubicBezTo>
                    <a:pt x="913" y="66"/>
                    <a:pt x="964" y="153"/>
                    <a:pt x="1056" y="176"/>
                  </a:cubicBezTo>
                  <a:cubicBezTo>
                    <a:pt x="1064" y="184"/>
                    <a:pt x="1071" y="193"/>
                    <a:pt x="1080" y="200"/>
                  </a:cubicBezTo>
                  <a:cubicBezTo>
                    <a:pt x="1087" y="206"/>
                    <a:pt x="1097" y="210"/>
                    <a:pt x="1104" y="216"/>
                  </a:cubicBezTo>
                  <a:cubicBezTo>
                    <a:pt x="1145" y="252"/>
                    <a:pt x="1171" y="286"/>
                    <a:pt x="1224" y="304"/>
                  </a:cubicBezTo>
                  <a:cubicBezTo>
                    <a:pt x="1247" y="327"/>
                    <a:pt x="1276" y="343"/>
                    <a:pt x="1296" y="368"/>
                  </a:cubicBezTo>
                  <a:cubicBezTo>
                    <a:pt x="1314" y="391"/>
                    <a:pt x="1335" y="413"/>
                    <a:pt x="1344" y="440"/>
                  </a:cubicBezTo>
                  <a:cubicBezTo>
                    <a:pt x="1349" y="456"/>
                    <a:pt x="1351" y="474"/>
                    <a:pt x="1360" y="488"/>
                  </a:cubicBezTo>
                  <a:cubicBezTo>
                    <a:pt x="1371" y="504"/>
                    <a:pt x="1386" y="518"/>
                    <a:pt x="1392" y="536"/>
                  </a:cubicBezTo>
                  <a:cubicBezTo>
                    <a:pt x="1395" y="546"/>
                    <a:pt x="1414" y="603"/>
                    <a:pt x="1416" y="608"/>
                  </a:cubicBezTo>
                  <a:cubicBezTo>
                    <a:pt x="1421" y="624"/>
                    <a:pt x="1432" y="656"/>
                    <a:pt x="1432" y="656"/>
                  </a:cubicBezTo>
                  <a:cubicBezTo>
                    <a:pt x="1443" y="744"/>
                    <a:pt x="1447" y="743"/>
                    <a:pt x="1432" y="856"/>
                  </a:cubicBezTo>
                  <a:cubicBezTo>
                    <a:pt x="1430" y="873"/>
                    <a:pt x="1432" y="899"/>
                    <a:pt x="1416" y="904"/>
                  </a:cubicBezTo>
                  <a:cubicBezTo>
                    <a:pt x="1400" y="909"/>
                    <a:pt x="1368" y="920"/>
                    <a:pt x="1368" y="920"/>
                  </a:cubicBezTo>
                  <a:cubicBezTo>
                    <a:pt x="1363" y="928"/>
                    <a:pt x="1359" y="938"/>
                    <a:pt x="1352" y="944"/>
                  </a:cubicBezTo>
                  <a:cubicBezTo>
                    <a:pt x="1338" y="957"/>
                    <a:pt x="1304" y="976"/>
                    <a:pt x="1304" y="976"/>
                  </a:cubicBezTo>
                  <a:cubicBezTo>
                    <a:pt x="1279" y="1014"/>
                    <a:pt x="1251" y="1005"/>
                    <a:pt x="1216" y="1040"/>
                  </a:cubicBezTo>
                  <a:cubicBezTo>
                    <a:pt x="1186" y="1070"/>
                    <a:pt x="1203" y="1060"/>
                    <a:pt x="1168" y="1072"/>
                  </a:cubicBezTo>
                  <a:cubicBezTo>
                    <a:pt x="1149" y="1101"/>
                    <a:pt x="1131" y="1099"/>
                    <a:pt x="1112" y="1128"/>
                  </a:cubicBezTo>
                  <a:cubicBezTo>
                    <a:pt x="850" y="1124"/>
                    <a:pt x="672" y="1125"/>
                    <a:pt x="440" y="1096"/>
                  </a:cubicBezTo>
                  <a:cubicBezTo>
                    <a:pt x="413" y="1087"/>
                    <a:pt x="387" y="1081"/>
                    <a:pt x="360" y="1072"/>
                  </a:cubicBezTo>
                  <a:cubicBezTo>
                    <a:pt x="338" y="1038"/>
                    <a:pt x="322" y="1009"/>
                    <a:pt x="304" y="976"/>
                  </a:cubicBezTo>
                  <a:cubicBezTo>
                    <a:pt x="286" y="943"/>
                    <a:pt x="257" y="914"/>
                    <a:pt x="240" y="880"/>
                  </a:cubicBezTo>
                  <a:cubicBezTo>
                    <a:pt x="227" y="855"/>
                    <a:pt x="215" y="823"/>
                    <a:pt x="200" y="800"/>
                  </a:cubicBezTo>
                  <a:cubicBezTo>
                    <a:pt x="178" y="764"/>
                    <a:pt x="147" y="735"/>
                    <a:pt x="120" y="704"/>
                  </a:cubicBezTo>
                  <a:cubicBezTo>
                    <a:pt x="94" y="675"/>
                    <a:pt x="89" y="646"/>
                    <a:pt x="56" y="624"/>
                  </a:cubicBezTo>
                  <a:cubicBezTo>
                    <a:pt x="45" y="580"/>
                    <a:pt x="27" y="583"/>
                    <a:pt x="16" y="544"/>
                  </a:cubicBezTo>
                  <a:cubicBezTo>
                    <a:pt x="13" y="533"/>
                    <a:pt x="11" y="523"/>
                    <a:pt x="8" y="512"/>
                  </a:cubicBezTo>
                  <a:cubicBezTo>
                    <a:pt x="6" y="504"/>
                    <a:pt x="0" y="488"/>
                    <a:pt x="0" y="488"/>
                  </a:cubicBezTo>
                  <a:close/>
                </a:path>
              </a:pathLst>
            </a:custGeom>
            <a:solidFill>
              <a:srgbClr val="DDDDDD"/>
            </a:solidFill>
            <a:ln w="12700" cap="flat" cmpd="sng">
              <a:noFill/>
              <a:prstDash val="solid"/>
              <a:round/>
              <a:headEnd/>
              <a:tailEnd/>
            </a:ln>
            <a:effectLst/>
          </p:spPr>
          <p:txBody>
            <a:bodyPr/>
            <a:lstStyle/>
            <a:p>
              <a:endParaRPr lang="zh-CN" altLang="en-US"/>
            </a:p>
          </p:txBody>
        </p:sp>
      </p:grpSp>
      <p:graphicFrame>
        <p:nvGraphicFramePr>
          <p:cNvPr id="625712" name="Object 48"/>
          <p:cNvGraphicFramePr>
            <a:graphicFrameLocks noChangeAspect="1"/>
          </p:cNvGraphicFramePr>
          <p:nvPr/>
        </p:nvGraphicFramePr>
        <p:xfrm>
          <a:off x="4648200" y="2222500"/>
          <a:ext cx="2743200" cy="1703388"/>
        </p:xfrm>
        <a:graphic>
          <a:graphicData uri="http://schemas.openxmlformats.org/presentationml/2006/ole">
            <mc:AlternateContent xmlns:mc="http://schemas.openxmlformats.org/markup-compatibility/2006">
              <mc:Choice xmlns:v="urn:schemas-microsoft-com:vml" Requires="v">
                <p:oleObj spid="_x0000_s625738" name="VISIO" r:id="rId5" imgW="1689840" imgH="964440" progId="Visio.Drawing.11">
                  <p:embed/>
                </p:oleObj>
              </mc:Choice>
              <mc:Fallback>
                <p:oleObj name="VISIO" r:id="rId5" imgW="1689840" imgH="964440" progId="Visio.Drawing.11">
                  <p:embed/>
                  <p:pic>
                    <p:nvPicPr>
                      <p:cNvPr id="0" name="Picture 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2222500"/>
                        <a:ext cx="2743200" cy="17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25713" name="Picture 49"/>
          <p:cNvPicPr>
            <a:picLocks noChangeArrowheads="1"/>
          </p:cNvPicPr>
          <p:nvPr/>
        </p:nvPicPr>
        <p:blipFill>
          <a:blip r:embed="rId7" cstate="print"/>
          <a:srcRect/>
          <a:stretch>
            <a:fillRect/>
          </a:stretch>
        </p:blipFill>
        <p:spPr bwMode="auto">
          <a:xfrm>
            <a:off x="7473950" y="2757489"/>
            <a:ext cx="520700" cy="250825"/>
          </a:xfrm>
          <a:prstGeom prst="rect">
            <a:avLst/>
          </a:prstGeom>
          <a:noFill/>
          <a:ln w="12699">
            <a:noFill/>
            <a:miter lim="800000"/>
            <a:headEnd/>
            <a:tailEnd/>
          </a:ln>
          <a:effectLst/>
        </p:spPr>
      </p:pic>
      <p:pic>
        <p:nvPicPr>
          <p:cNvPr id="625714" name="Picture 50"/>
          <p:cNvPicPr>
            <a:picLocks noChangeArrowheads="1"/>
          </p:cNvPicPr>
          <p:nvPr/>
        </p:nvPicPr>
        <p:blipFill>
          <a:blip r:embed="rId7" cstate="print"/>
          <a:srcRect/>
          <a:stretch>
            <a:fillRect/>
          </a:stretch>
        </p:blipFill>
        <p:spPr bwMode="auto">
          <a:xfrm>
            <a:off x="3856038" y="2759076"/>
            <a:ext cx="520700" cy="250825"/>
          </a:xfrm>
          <a:prstGeom prst="rect">
            <a:avLst/>
          </a:prstGeom>
          <a:noFill/>
          <a:ln w="12699">
            <a:noFill/>
            <a:miter lim="800000"/>
            <a:headEnd/>
            <a:tailEnd/>
          </a:ln>
          <a:effectLst/>
        </p:spPr>
      </p:pic>
      <p:sp>
        <p:nvSpPr>
          <p:cNvPr id="625715" name="Text Box 51"/>
          <p:cNvSpPr txBox="1">
            <a:spLocks noChangeArrowheads="1"/>
          </p:cNvSpPr>
          <p:nvPr/>
        </p:nvSpPr>
        <p:spPr bwMode="auto">
          <a:xfrm>
            <a:off x="2711451" y="2832101"/>
            <a:ext cx="931863"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部门 </a:t>
            </a:r>
            <a:r>
              <a:rPr kumimoji="1" lang="en-US" altLang="zh-CN" sz="2000">
                <a:solidFill>
                  <a:srgbClr val="333399"/>
                </a:solidFill>
                <a:latin typeface="Arial" charset="0"/>
              </a:rPr>
              <a:t>A</a:t>
            </a:r>
          </a:p>
        </p:txBody>
      </p:sp>
      <p:sp>
        <p:nvSpPr>
          <p:cNvPr id="625716" name="AutoShape 52"/>
          <p:cNvSpPr>
            <a:spLocks noChangeArrowheads="1"/>
          </p:cNvSpPr>
          <p:nvPr/>
        </p:nvSpPr>
        <p:spPr bwMode="auto">
          <a:xfrm rot="16200000">
            <a:off x="5706269" y="1631157"/>
            <a:ext cx="360363" cy="2514600"/>
          </a:xfrm>
          <a:prstGeom prst="can">
            <a:avLst>
              <a:gd name="adj" fmla="val 25521"/>
            </a:avLst>
          </a:prstGeom>
          <a:gradFill rotWithShape="1">
            <a:gsLst>
              <a:gs pos="0">
                <a:srgbClr val="33CCFF">
                  <a:gamma/>
                  <a:shade val="46275"/>
                  <a:invGamma/>
                </a:srgbClr>
              </a:gs>
              <a:gs pos="50000">
                <a:srgbClr val="33CCFF"/>
              </a:gs>
              <a:gs pos="100000">
                <a:srgbClr val="33CCFF">
                  <a:gamma/>
                  <a:shade val="46275"/>
                  <a:invGamma/>
                </a:srgbClr>
              </a:gs>
            </a:gsLst>
            <a:lin ang="0" scaled="1"/>
          </a:gradFill>
          <a:ln w="9525">
            <a:solidFill>
              <a:schemeClr val="tx1"/>
            </a:solidFill>
            <a:round/>
            <a:headEnd/>
            <a:tailEnd/>
          </a:ln>
          <a:effectLst/>
        </p:spPr>
        <p:txBody>
          <a:bodyPr wrap="none" anchor="ctr"/>
          <a:lstStyle/>
          <a:p>
            <a:endParaRPr lang="zh-CN" altLang="en-US"/>
          </a:p>
        </p:txBody>
      </p:sp>
      <p:sp>
        <p:nvSpPr>
          <p:cNvPr id="625717" name="Text Box 53"/>
          <p:cNvSpPr txBox="1">
            <a:spLocks noChangeArrowheads="1"/>
          </p:cNvSpPr>
          <p:nvPr/>
        </p:nvSpPr>
        <p:spPr bwMode="auto">
          <a:xfrm>
            <a:off x="5619750" y="3211514"/>
            <a:ext cx="946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因特网</a:t>
            </a:r>
          </a:p>
        </p:txBody>
      </p:sp>
      <p:sp>
        <p:nvSpPr>
          <p:cNvPr id="625718" name="Text Box 54"/>
          <p:cNvSpPr txBox="1">
            <a:spLocks noChangeArrowheads="1"/>
          </p:cNvSpPr>
          <p:nvPr/>
        </p:nvSpPr>
        <p:spPr bwMode="auto">
          <a:xfrm>
            <a:off x="7967663" y="2679701"/>
            <a:ext cx="931862"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部门 </a:t>
            </a:r>
            <a:r>
              <a:rPr kumimoji="1" lang="en-US" altLang="zh-CN" sz="2000">
                <a:solidFill>
                  <a:srgbClr val="333399"/>
                </a:solidFill>
                <a:latin typeface="Arial" charset="0"/>
              </a:rPr>
              <a:t>B</a:t>
            </a:r>
          </a:p>
        </p:txBody>
      </p:sp>
      <p:sp>
        <p:nvSpPr>
          <p:cNvPr id="625719" name="Text Box 55"/>
          <p:cNvSpPr txBox="1">
            <a:spLocks noChangeArrowheads="1"/>
          </p:cNvSpPr>
          <p:nvPr/>
        </p:nvSpPr>
        <p:spPr bwMode="auto">
          <a:xfrm>
            <a:off x="3977455" y="3062288"/>
            <a:ext cx="465192" cy="369332"/>
          </a:xfrm>
          <a:prstGeom prst="rect">
            <a:avLst/>
          </a:prstGeom>
          <a:noFill/>
          <a:ln w="9525">
            <a:noFill/>
            <a:miter lim="800000"/>
            <a:headEnd/>
            <a:tailEnd/>
          </a:ln>
          <a:effectLst/>
        </p:spPr>
        <p:txBody>
          <a:bodyPr wrap="none">
            <a:spAutoFit/>
          </a:bodyPr>
          <a:lstStyle/>
          <a:p>
            <a:pPr algn="ctr">
              <a:lnSpc>
                <a:spcPct val="90000"/>
              </a:lnSpc>
            </a:pPr>
            <a:r>
              <a:rPr kumimoji="1" lang="en-US" altLang="zh-CN" sz="2000">
                <a:solidFill>
                  <a:srgbClr val="333399"/>
                </a:solidFill>
                <a:latin typeface="Arial" charset="0"/>
              </a:rPr>
              <a:t>R</a:t>
            </a:r>
            <a:r>
              <a:rPr kumimoji="1" lang="en-US" altLang="zh-CN" sz="2000" baseline="-25000">
                <a:solidFill>
                  <a:srgbClr val="333399"/>
                </a:solidFill>
                <a:latin typeface="Arial" charset="0"/>
              </a:rPr>
              <a:t>1</a:t>
            </a:r>
            <a:endParaRPr kumimoji="1" lang="en-US" altLang="zh-CN" sz="2000">
              <a:solidFill>
                <a:srgbClr val="333399"/>
              </a:solidFill>
              <a:latin typeface="Arial" charset="0"/>
            </a:endParaRPr>
          </a:p>
        </p:txBody>
      </p:sp>
      <p:sp>
        <p:nvSpPr>
          <p:cNvPr id="625720" name="Text Box 56"/>
          <p:cNvSpPr txBox="1">
            <a:spLocks noChangeArrowheads="1"/>
          </p:cNvSpPr>
          <p:nvPr/>
        </p:nvSpPr>
        <p:spPr bwMode="auto">
          <a:xfrm>
            <a:off x="7462017" y="2990850"/>
            <a:ext cx="465192" cy="369332"/>
          </a:xfrm>
          <a:prstGeom prst="rect">
            <a:avLst/>
          </a:prstGeom>
          <a:noFill/>
          <a:ln w="9525">
            <a:noFill/>
            <a:miter lim="800000"/>
            <a:headEnd/>
            <a:tailEnd/>
          </a:ln>
          <a:effectLst/>
        </p:spPr>
        <p:txBody>
          <a:bodyPr wrap="none">
            <a:spAutoFit/>
          </a:bodyPr>
          <a:lstStyle/>
          <a:p>
            <a:pPr algn="ctr">
              <a:lnSpc>
                <a:spcPct val="90000"/>
              </a:lnSpc>
            </a:pPr>
            <a:r>
              <a:rPr kumimoji="1" lang="en-US" altLang="zh-CN" sz="2000">
                <a:solidFill>
                  <a:srgbClr val="333399"/>
                </a:solidFill>
                <a:latin typeface="Arial" charset="0"/>
              </a:rPr>
              <a:t>R</a:t>
            </a:r>
            <a:r>
              <a:rPr kumimoji="1" lang="en-US" altLang="zh-CN" sz="2000" baseline="-25000">
                <a:solidFill>
                  <a:srgbClr val="333399"/>
                </a:solidFill>
                <a:latin typeface="Arial" charset="0"/>
              </a:rPr>
              <a:t>2</a:t>
            </a:r>
            <a:endParaRPr kumimoji="1" lang="en-US" altLang="zh-CN" sz="2000">
              <a:solidFill>
                <a:srgbClr val="333399"/>
              </a:solidFill>
              <a:latin typeface="Arial" charset="0"/>
            </a:endParaRPr>
          </a:p>
        </p:txBody>
      </p:sp>
      <p:sp>
        <p:nvSpPr>
          <p:cNvPr id="625721" name="Text Box 57"/>
          <p:cNvSpPr txBox="1">
            <a:spLocks noChangeArrowheads="1"/>
          </p:cNvSpPr>
          <p:nvPr/>
        </p:nvSpPr>
        <p:spPr bwMode="auto">
          <a:xfrm>
            <a:off x="5695950" y="2276476"/>
            <a:ext cx="692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隧道</a:t>
            </a:r>
          </a:p>
        </p:txBody>
      </p:sp>
      <p:sp>
        <p:nvSpPr>
          <p:cNvPr id="625722" name="Line 58"/>
          <p:cNvSpPr>
            <a:spLocks noChangeShapeType="1"/>
          </p:cNvSpPr>
          <p:nvPr/>
        </p:nvSpPr>
        <p:spPr bwMode="auto">
          <a:xfrm>
            <a:off x="4324350" y="2882900"/>
            <a:ext cx="381000" cy="0"/>
          </a:xfrm>
          <a:prstGeom prst="line">
            <a:avLst/>
          </a:prstGeom>
          <a:noFill/>
          <a:ln w="38100">
            <a:solidFill>
              <a:srgbClr val="333399"/>
            </a:solidFill>
            <a:round/>
            <a:headEnd/>
            <a:tailEnd/>
          </a:ln>
          <a:effectLst/>
        </p:spPr>
        <p:txBody>
          <a:bodyPr/>
          <a:lstStyle/>
          <a:p>
            <a:endParaRPr lang="zh-CN" altLang="en-US"/>
          </a:p>
        </p:txBody>
      </p:sp>
      <p:sp>
        <p:nvSpPr>
          <p:cNvPr id="625723" name="Line 59"/>
          <p:cNvSpPr>
            <a:spLocks noChangeShapeType="1"/>
          </p:cNvSpPr>
          <p:nvPr/>
        </p:nvSpPr>
        <p:spPr bwMode="auto">
          <a:xfrm>
            <a:off x="7143750" y="2882900"/>
            <a:ext cx="381000" cy="0"/>
          </a:xfrm>
          <a:prstGeom prst="line">
            <a:avLst/>
          </a:prstGeom>
          <a:noFill/>
          <a:ln w="38100">
            <a:solidFill>
              <a:srgbClr val="333399"/>
            </a:solidFill>
            <a:round/>
            <a:headEnd/>
            <a:tailEnd/>
          </a:ln>
          <a:effectLst/>
        </p:spPr>
        <p:txBody>
          <a:bodyPr/>
          <a:lstStyle/>
          <a:p>
            <a:endParaRPr lang="zh-CN" altLang="en-US"/>
          </a:p>
        </p:txBody>
      </p:sp>
      <p:grpSp>
        <p:nvGrpSpPr>
          <p:cNvPr id="625724" name="Group 60"/>
          <p:cNvGrpSpPr>
            <a:grpSpLocks/>
          </p:cNvGrpSpPr>
          <p:nvPr/>
        </p:nvGrpSpPr>
        <p:grpSpPr bwMode="auto">
          <a:xfrm>
            <a:off x="3719514" y="2239964"/>
            <a:ext cx="4321175" cy="642937"/>
            <a:chOff x="1383" y="1411"/>
            <a:chExt cx="2722" cy="405"/>
          </a:xfrm>
        </p:grpSpPr>
        <p:sp>
          <p:nvSpPr>
            <p:cNvPr id="625725" name="Text Box 61"/>
            <p:cNvSpPr txBox="1">
              <a:spLocks noChangeArrowheads="1"/>
            </p:cNvSpPr>
            <p:nvPr/>
          </p:nvSpPr>
          <p:spPr bwMode="auto">
            <a:xfrm>
              <a:off x="1383" y="1411"/>
              <a:ext cx="782" cy="250"/>
            </a:xfrm>
            <a:prstGeom prst="rect">
              <a:avLst/>
            </a:prstGeom>
            <a:noFill/>
            <a:ln w="9525">
              <a:noFill/>
              <a:miter lim="800000"/>
              <a:headEnd/>
              <a:tailEnd/>
            </a:ln>
            <a:effectLst/>
          </p:spPr>
          <p:txBody>
            <a:bodyPr wrap="none">
              <a:spAutoFit/>
            </a:bodyPr>
            <a:lstStyle/>
            <a:p>
              <a:pPr algn="ctr" eaLnBrk="0" hangingPunct="0"/>
              <a:r>
                <a:rPr kumimoji="1" lang="en-US" altLang="zh-CN" sz="2000">
                  <a:solidFill>
                    <a:srgbClr val="333399"/>
                  </a:solidFill>
                  <a:latin typeface="Arial" charset="0"/>
                </a:rPr>
                <a:t>125.1.2.3</a:t>
              </a:r>
            </a:p>
          </p:txBody>
        </p:sp>
        <p:sp>
          <p:nvSpPr>
            <p:cNvPr id="625726" name="Line 62"/>
            <p:cNvSpPr>
              <a:spLocks noChangeShapeType="1"/>
            </p:cNvSpPr>
            <p:nvPr/>
          </p:nvSpPr>
          <p:spPr bwMode="auto">
            <a:xfrm>
              <a:off x="1837" y="1616"/>
              <a:ext cx="23" cy="200"/>
            </a:xfrm>
            <a:prstGeom prst="line">
              <a:avLst/>
            </a:prstGeom>
            <a:noFill/>
            <a:ln w="38100">
              <a:solidFill>
                <a:schemeClr val="hlink"/>
              </a:solidFill>
              <a:round/>
              <a:headEnd/>
              <a:tailEnd type="triangle" w="sm" len="med"/>
            </a:ln>
            <a:effectLst/>
          </p:spPr>
          <p:txBody>
            <a:bodyPr/>
            <a:lstStyle/>
            <a:p>
              <a:endParaRPr lang="zh-CN" altLang="en-US"/>
            </a:p>
          </p:txBody>
        </p:sp>
        <p:sp>
          <p:nvSpPr>
            <p:cNvPr id="625727" name="Text Box 63"/>
            <p:cNvSpPr txBox="1">
              <a:spLocks noChangeArrowheads="1"/>
            </p:cNvSpPr>
            <p:nvPr/>
          </p:nvSpPr>
          <p:spPr bwMode="auto">
            <a:xfrm>
              <a:off x="3323" y="1430"/>
              <a:ext cx="782" cy="231"/>
            </a:xfrm>
            <a:prstGeom prst="rect">
              <a:avLst/>
            </a:prstGeom>
            <a:noFill/>
            <a:ln w="9525">
              <a:noFill/>
              <a:miter lim="800000"/>
              <a:headEnd/>
              <a:tailEnd/>
            </a:ln>
            <a:effectLst/>
          </p:spPr>
          <p:txBody>
            <a:bodyPr wrap="none">
              <a:spAutoFit/>
            </a:bodyPr>
            <a:lstStyle/>
            <a:p>
              <a:pPr algn="ctr">
                <a:lnSpc>
                  <a:spcPct val="90000"/>
                </a:lnSpc>
              </a:pPr>
              <a:r>
                <a:rPr kumimoji="1" lang="en-US" altLang="zh-CN" sz="2000">
                  <a:solidFill>
                    <a:srgbClr val="333399"/>
                  </a:solidFill>
                  <a:latin typeface="Arial" charset="0"/>
                </a:rPr>
                <a:t>194.4.5.6</a:t>
              </a:r>
            </a:p>
          </p:txBody>
        </p:sp>
        <p:sp>
          <p:nvSpPr>
            <p:cNvPr id="625728" name="Line 64"/>
            <p:cNvSpPr>
              <a:spLocks noChangeShapeType="1"/>
            </p:cNvSpPr>
            <p:nvPr/>
          </p:nvSpPr>
          <p:spPr bwMode="auto">
            <a:xfrm flipH="1">
              <a:off x="3636" y="1616"/>
              <a:ext cx="60" cy="200"/>
            </a:xfrm>
            <a:prstGeom prst="line">
              <a:avLst/>
            </a:prstGeom>
            <a:noFill/>
            <a:ln w="38100">
              <a:solidFill>
                <a:schemeClr val="hlink"/>
              </a:solidFill>
              <a:round/>
              <a:headEnd/>
              <a:tailEnd type="triangle" w="sm" len="med"/>
            </a:ln>
            <a:effectLst/>
          </p:spPr>
          <p:txBody>
            <a:bodyPr/>
            <a:lstStyle/>
            <a:p>
              <a:endParaRPr lang="zh-CN" altLang="en-US"/>
            </a:p>
          </p:txBody>
        </p:sp>
      </p:grpSp>
      <p:grpSp>
        <p:nvGrpSpPr>
          <p:cNvPr id="625729" name="Group 65"/>
          <p:cNvGrpSpPr>
            <a:grpSpLocks/>
          </p:cNvGrpSpPr>
          <p:nvPr/>
        </p:nvGrpSpPr>
        <p:grpSpPr bwMode="auto">
          <a:xfrm>
            <a:off x="8915400" y="2120901"/>
            <a:ext cx="1428750" cy="1712913"/>
            <a:chOff x="4656" y="1336"/>
            <a:chExt cx="900" cy="1079"/>
          </a:xfrm>
        </p:grpSpPr>
        <p:sp>
          <p:nvSpPr>
            <p:cNvPr id="625730" name="Line 66"/>
            <p:cNvSpPr>
              <a:spLocks noChangeShapeType="1"/>
            </p:cNvSpPr>
            <p:nvPr/>
          </p:nvSpPr>
          <p:spPr bwMode="auto">
            <a:xfrm flipH="1" flipV="1">
              <a:off x="4800" y="1912"/>
              <a:ext cx="348" cy="0"/>
            </a:xfrm>
            <a:prstGeom prst="line">
              <a:avLst/>
            </a:prstGeom>
            <a:noFill/>
            <a:ln w="19050">
              <a:solidFill>
                <a:srgbClr val="333399"/>
              </a:solidFill>
              <a:round/>
              <a:headEnd/>
              <a:tailEnd/>
            </a:ln>
            <a:effectLst/>
          </p:spPr>
          <p:txBody>
            <a:bodyPr/>
            <a:lstStyle/>
            <a:p>
              <a:endParaRPr lang="zh-CN" altLang="en-US"/>
            </a:p>
          </p:txBody>
        </p:sp>
        <p:sp>
          <p:nvSpPr>
            <p:cNvPr id="625731" name="Line 67"/>
            <p:cNvSpPr>
              <a:spLocks noChangeShapeType="1"/>
            </p:cNvSpPr>
            <p:nvPr/>
          </p:nvSpPr>
          <p:spPr bwMode="auto">
            <a:xfrm flipH="1" flipV="1">
              <a:off x="4656" y="2152"/>
              <a:ext cx="336" cy="192"/>
            </a:xfrm>
            <a:prstGeom prst="line">
              <a:avLst/>
            </a:prstGeom>
            <a:noFill/>
            <a:ln w="19050">
              <a:solidFill>
                <a:srgbClr val="333399"/>
              </a:solidFill>
              <a:round/>
              <a:headEnd/>
              <a:tailEnd/>
            </a:ln>
            <a:effectLst/>
          </p:spPr>
          <p:txBody>
            <a:bodyPr/>
            <a:lstStyle/>
            <a:p>
              <a:endParaRPr lang="zh-CN" altLang="en-US"/>
            </a:p>
          </p:txBody>
        </p:sp>
        <p:sp>
          <p:nvSpPr>
            <p:cNvPr id="625732" name="Line 68"/>
            <p:cNvSpPr>
              <a:spLocks noChangeShapeType="1"/>
            </p:cNvSpPr>
            <p:nvPr/>
          </p:nvSpPr>
          <p:spPr bwMode="auto">
            <a:xfrm flipH="1">
              <a:off x="4800" y="1528"/>
              <a:ext cx="240" cy="96"/>
            </a:xfrm>
            <a:prstGeom prst="line">
              <a:avLst/>
            </a:prstGeom>
            <a:noFill/>
            <a:ln w="19050">
              <a:solidFill>
                <a:srgbClr val="333399"/>
              </a:solidFill>
              <a:round/>
              <a:headEnd/>
              <a:tailEnd/>
            </a:ln>
            <a:effectLst/>
          </p:spPr>
          <p:txBody>
            <a:bodyPr/>
            <a:lstStyle/>
            <a:p>
              <a:endParaRPr lang="zh-CN" altLang="en-US"/>
            </a:p>
          </p:txBody>
        </p:sp>
        <p:pic>
          <p:nvPicPr>
            <p:cNvPr id="625733" name="Picture 69"/>
            <p:cNvPicPr>
              <a:picLocks noChangeArrowheads="1"/>
            </p:cNvPicPr>
            <p:nvPr/>
          </p:nvPicPr>
          <p:blipFill>
            <a:blip r:embed="rId4" cstate="print"/>
            <a:srcRect/>
            <a:stretch>
              <a:fillRect/>
            </a:stretch>
          </p:blipFill>
          <p:spPr bwMode="auto">
            <a:xfrm>
              <a:off x="5088" y="1768"/>
              <a:ext cx="212" cy="215"/>
            </a:xfrm>
            <a:prstGeom prst="rect">
              <a:avLst/>
            </a:prstGeom>
            <a:noFill/>
            <a:ln w="9525">
              <a:noFill/>
              <a:miter lim="800000"/>
              <a:headEnd/>
              <a:tailEnd/>
            </a:ln>
            <a:effectLst/>
          </p:spPr>
        </p:pic>
        <p:sp>
          <p:nvSpPr>
            <p:cNvPr id="625734" name="Text Box 70"/>
            <p:cNvSpPr txBox="1">
              <a:spLocks noChangeArrowheads="1"/>
            </p:cNvSpPr>
            <p:nvPr/>
          </p:nvSpPr>
          <p:spPr bwMode="auto">
            <a:xfrm>
              <a:off x="5284" y="1729"/>
              <a:ext cx="223" cy="25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Y</a:t>
              </a:r>
            </a:p>
          </p:txBody>
        </p:sp>
        <p:sp>
          <p:nvSpPr>
            <p:cNvPr id="625735" name="Text Box 71"/>
            <p:cNvSpPr txBox="1">
              <a:spLocks noChangeArrowheads="1"/>
            </p:cNvSpPr>
            <p:nvPr/>
          </p:nvSpPr>
          <p:spPr bwMode="auto">
            <a:xfrm>
              <a:off x="4863" y="1955"/>
              <a:ext cx="693" cy="250"/>
            </a:xfrm>
            <a:prstGeom prst="rect">
              <a:avLst/>
            </a:prstGeom>
            <a:noFill/>
            <a:ln w="9525">
              <a:noFill/>
              <a:miter lim="800000"/>
              <a:headEnd/>
              <a:tailEnd/>
            </a:ln>
            <a:effectLst/>
          </p:spPr>
          <p:txBody>
            <a:bodyPr wrap="none">
              <a:spAutoFit/>
            </a:bodyPr>
            <a:lstStyle/>
            <a:p>
              <a:pPr algn="ctr" eaLnBrk="0" hangingPunct="0"/>
              <a:r>
                <a:rPr kumimoji="1" lang="en-US" altLang="zh-CN" sz="2000">
                  <a:solidFill>
                    <a:srgbClr val="333399"/>
                  </a:solidFill>
                  <a:latin typeface="Arial" charset="0"/>
                </a:rPr>
                <a:t>10.2.0.3</a:t>
              </a:r>
            </a:p>
          </p:txBody>
        </p:sp>
        <p:pic>
          <p:nvPicPr>
            <p:cNvPr id="625736" name="Picture 72"/>
            <p:cNvPicPr>
              <a:picLocks noChangeArrowheads="1"/>
            </p:cNvPicPr>
            <p:nvPr/>
          </p:nvPicPr>
          <p:blipFill>
            <a:blip r:embed="rId4" cstate="print"/>
            <a:srcRect/>
            <a:stretch>
              <a:fillRect/>
            </a:stretch>
          </p:blipFill>
          <p:spPr bwMode="auto">
            <a:xfrm>
              <a:off x="4992" y="1336"/>
              <a:ext cx="212" cy="215"/>
            </a:xfrm>
            <a:prstGeom prst="rect">
              <a:avLst/>
            </a:prstGeom>
            <a:noFill/>
            <a:ln w="9525">
              <a:noFill/>
              <a:miter lim="800000"/>
              <a:headEnd/>
              <a:tailEnd/>
            </a:ln>
            <a:effectLst/>
          </p:spPr>
        </p:pic>
        <p:pic>
          <p:nvPicPr>
            <p:cNvPr id="625737" name="Picture 73"/>
            <p:cNvPicPr>
              <a:picLocks noChangeArrowheads="1"/>
            </p:cNvPicPr>
            <p:nvPr/>
          </p:nvPicPr>
          <p:blipFill>
            <a:blip r:embed="rId4" cstate="print"/>
            <a:srcRect/>
            <a:stretch>
              <a:fillRect/>
            </a:stretch>
          </p:blipFill>
          <p:spPr bwMode="auto">
            <a:xfrm>
              <a:off x="4944" y="2200"/>
              <a:ext cx="212" cy="215"/>
            </a:xfrm>
            <a:prstGeom prst="rect">
              <a:avLst/>
            </a:prstGeom>
            <a:noFill/>
            <a:ln w="9525">
              <a:noFill/>
              <a:miter lim="800000"/>
              <a:headEnd/>
              <a:tailEnd/>
            </a:ln>
            <a:effectLst/>
          </p:spPr>
        </p:pic>
      </p:grpSp>
      <p:sp>
        <p:nvSpPr>
          <p:cNvPr id="625738" name="Text Box 74"/>
          <p:cNvSpPr txBox="1">
            <a:spLocks noChangeArrowheads="1"/>
          </p:cNvSpPr>
          <p:nvPr/>
        </p:nvSpPr>
        <p:spPr bwMode="auto">
          <a:xfrm>
            <a:off x="5251450" y="3846514"/>
            <a:ext cx="1708150" cy="396875"/>
          </a:xfrm>
          <a:prstGeom prst="rect">
            <a:avLst/>
          </a:prstGeom>
          <a:noFill/>
          <a:ln w="9525">
            <a:noFill/>
            <a:miter lim="800000"/>
            <a:headEnd/>
            <a:tailEnd/>
          </a:ln>
          <a:effectLst/>
        </p:spPr>
        <p:txBody>
          <a:bodyPr wrap="none">
            <a:spAutoFit/>
          </a:bodyPr>
          <a:lstStyle/>
          <a:p>
            <a:pPr algn="ctr" eaLnBrk="0" hangingPunct="0"/>
            <a:r>
              <a:rPr kumimoji="1" lang="zh-CN" altLang="en-US" sz="2000">
                <a:solidFill>
                  <a:srgbClr val="333399"/>
                </a:solidFill>
                <a:latin typeface="Arial" charset="0"/>
              </a:rPr>
              <a:t>使用隧道技术</a:t>
            </a:r>
          </a:p>
        </p:txBody>
      </p:sp>
      <p:sp>
        <p:nvSpPr>
          <p:cNvPr id="625739" name="Text Box 75"/>
          <p:cNvSpPr txBox="1">
            <a:spLocks noChangeArrowheads="1"/>
          </p:cNvSpPr>
          <p:nvPr/>
        </p:nvSpPr>
        <p:spPr bwMode="auto">
          <a:xfrm>
            <a:off x="2139951" y="928689"/>
            <a:ext cx="1412875" cy="466725"/>
          </a:xfrm>
          <a:prstGeom prst="rect">
            <a:avLst/>
          </a:prstGeom>
          <a:solidFill>
            <a:srgbClr val="FFFF99"/>
          </a:solidFill>
          <a:ln w="9525">
            <a:solidFill>
              <a:srgbClr val="333399"/>
            </a:solidFill>
            <a:miter lim="800000"/>
            <a:headEnd/>
            <a:tailEnd/>
          </a:ln>
          <a:effectLst/>
        </p:spPr>
        <p:txBody>
          <a:bodyPr wrap="none">
            <a:spAutoFit/>
          </a:bodyPr>
          <a:lstStyle/>
          <a:p>
            <a:pPr algn="ctr" eaLnBrk="0" hangingPunct="0"/>
            <a:r>
              <a:rPr kumimoji="1" lang="zh-CN" altLang="en-US" sz="2400">
                <a:solidFill>
                  <a:srgbClr val="333399"/>
                </a:solidFill>
                <a:latin typeface="Arial" charset="0"/>
              </a:rPr>
              <a:t>本地地址</a:t>
            </a:r>
          </a:p>
        </p:txBody>
      </p:sp>
      <p:sp>
        <p:nvSpPr>
          <p:cNvPr id="625740" name="Text Box 76"/>
          <p:cNvSpPr txBox="1">
            <a:spLocks noChangeArrowheads="1"/>
          </p:cNvSpPr>
          <p:nvPr/>
        </p:nvSpPr>
        <p:spPr bwMode="auto">
          <a:xfrm>
            <a:off x="7707314" y="946151"/>
            <a:ext cx="1412875" cy="466725"/>
          </a:xfrm>
          <a:prstGeom prst="rect">
            <a:avLst/>
          </a:prstGeom>
          <a:solidFill>
            <a:srgbClr val="FFFF99"/>
          </a:solidFill>
          <a:ln w="9525">
            <a:solidFill>
              <a:srgbClr val="333399"/>
            </a:solidFill>
            <a:miter lim="800000"/>
            <a:headEnd/>
            <a:tailEnd/>
          </a:ln>
          <a:effectLst/>
        </p:spPr>
        <p:txBody>
          <a:bodyPr wrap="none">
            <a:spAutoFit/>
          </a:bodyPr>
          <a:lstStyle/>
          <a:p>
            <a:pPr algn="ctr" eaLnBrk="0" hangingPunct="0"/>
            <a:r>
              <a:rPr kumimoji="1" lang="zh-CN" altLang="en-US" sz="2400">
                <a:solidFill>
                  <a:srgbClr val="333399"/>
                </a:solidFill>
                <a:latin typeface="Arial" charset="0"/>
              </a:rPr>
              <a:t>本地地址</a:t>
            </a:r>
          </a:p>
        </p:txBody>
      </p:sp>
      <p:sp>
        <p:nvSpPr>
          <p:cNvPr id="625741" name="Text Box 77"/>
          <p:cNvSpPr txBox="1">
            <a:spLocks noChangeArrowheads="1"/>
          </p:cNvSpPr>
          <p:nvPr/>
        </p:nvSpPr>
        <p:spPr bwMode="auto">
          <a:xfrm>
            <a:off x="5259389" y="946151"/>
            <a:ext cx="1412875" cy="466725"/>
          </a:xfrm>
          <a:prstGeom prst="rect">
            <a:avLst/>
          </a:prstGeom>
          <a:solidFill>
            <a:srgbClr val="FFCCFF"/>
          </a:solidFill>
          <a:ln w="9525">
            <a:solidFill>
              <a:srgbClr val="333399"/>
            </a:solidFill>
            <a:miter lim="800000"/>
            <a:headEnd/>
            <a:tailEnd/>
          </a:ln>
          <a:effectLst/>
        </p:spPr>
        <p:txBody>
          <a:bodyPr wrap="none">
            <a:spAutoFit/>
          </a:bodyPr>
          <a:lstStyle/>
          <a:p>
            <a:pPr algn="ctr" eaLnBrk="0" hangingPunct="0"/>
            <a:r>
              <a:rPr kumimoji="1" lang="zh-CN" altLang="en-US" sz="2400">
                <a:solidFill>
                  <a:srgbClr val="333399"/>
                </a:solidFill>
                <a:latin typeface="Arial" charset="0"/>
              </a:rPr>
              <a:t>全球地址</a:t>
            </a:r>
          </a:p>
        </p:txBody>
      </p:sp>
      <p:sp>
        <p:nvSpPr>
          <p:cNvPr id="625742" name="AutoShape 78"/>
          <p:cNvSpPr>
            <a:spLocks noChangeArrowheads="1"/>
          </p:cNvSpPr>
          <p:nvPr/>
        </p:nvSpPr>
        <p:spPr bwMode="auto">
          <a:xfrm>
            <a:off x="2424114" y="4581526"/>
            <a:ext cx="3527425" cy="1008063"/>
          </a:xfrm>
          <a:prstGeom prst="wedgeRoundRectCallout">
            <a:avLst>
              <a:gd name="adj1" fmla="val -24394"/>
              <a:gd name="adj2" fmla="val -166065"/>
              <a:gd name="adj3" fmla="val 16667"/>
            </a:avLst>
          </a:prstGeom>
          <a:solidFill>
            <a:srgbClr val="FFFF99"/>
          </a:solidFill>
          <a:ln w="9525">
            <a:solidFill>
              <a:schemeClr val="tx1"/>
            </a:solidFill>
            <a:miter lim="800000"/>
            <a:headEnd/>
            <a:tailEnd/>
          </a:ln>
          <a:effectLst/>
        </p:spPr>
        <p:txBody>
          <a:bodyPr/>
          <a:lstStyle/>
          <a:p>
            <a:pPr algn="ctr"/>
            <a:endParaRPr lang="zh-CN" altLang="zh-CN"/>
          </a:p>
        </p:txBody>
      </p:sp>
      <p:sp>
        <p:nvSpPr>
          <p:cNvPr id="625745" name="Text Box 81"/>
          <p:cNvSpPr txBox="1">
            <a:spLocks noChangeArrowheads="1"/>
          </p:cNvSpPr>
          <p:nvPr/>
        </p:nvSpPr>
        <p:spPr bwMode="auto">
          <a:xfrm>
            <a:off x="2528889" y="4606925"/>
            <a:ext cx="3298825" cy="946150"/>
          </a:xfrm>
          <a:prstGeom prst="rect">
            <a:avLst/>
          </a:prstGeom>
          <a:noFill/>
          <a:ln w="9525">
            <a:noFill/>
            <a:miter lim="800000"/>
            <a:headEnd/>
            <a:tailEnd/>
          </a:ln>
          <a:effectLst/>
        </p:spPr>
        <p:txBody>
          <a:bodyPr wrap="none">
            <a:spAutoFit/>
          </a:bodyPr>
          <a:lstStyle/>
          <a:p>
            <a:pPr algn="ctr"/>
            <a:r>
              <a:rPr lang="zh-CN" altLang="en-US">
                <a:solidFill>
                  <a:schemeClr val="folHlink"/>
                </a:solidFill>
                <a:latin typeface="Arial" charset="0"/>
              </a:rPr>
              <a:t>网络地址 </a:t>
            </a:r>
            <a:r>
              <a:rPr lang="en-US" altLang="zh-CN">
                <a:solidFill>
                  <a:schemeClr val="folHlink"/>
                </a:solidFill>
                <a:latin typeface="Arial" charset="0"/>
              </a:rPr>
              <a:t>= 10.1.0.0</a:t>
            </a:r>
          </a:p>
          <a:p>
            <a:pPr algn="ctr"/>
            <a:r>
              <a:rPr lang="zh-CN" altLang="en-US">
                <a:solidFill>
                  <a:schemeClr val="folHlink"/>
                </a:solidFill>
                <a:latin typeface="Arial" charset="0"/>
              </a:rPr>
              <a:t>（本地地址）</a:t>
            </a:r>
          </a:p>
        </p:txBody>
      </p:sp>
      <p:sp>
        <p:nvSpPr>
          <p:cNvPr id="625747" name="AutoShape 83"/>
          <p:cNvSpPr>
            <a:spLocks noChangeArrowheads="1"/>
          </p:cNvSpPr>
          <p:nvPr/>
        </p:nvSpPr>
        <p:spPr bwMode="auto">
          <a:xfrm>
            <a:off x="6672264" y="4581526"/>
            <a:ext cx="3527425" cy="1008063"/>
          </a:xfrm>
          <a:prstGeom prst="wedgeRoundRectCallout">
            <a:avLst>
              <a:gd name="adj1" fmla="val -2116"/>
              <a:gd name="adj2" fmla="val -191574"/>
              <a:gd name="adj3" fmla="val 16667"/>
            </a:avLst>
          </a:prstGeom>
          <a:solidFill>
            <a:srgbClr val="CCFF99"/>
          </a:solidFill>
          <a:ln w="9525">
            <a:solidFill>
              <a:schemeClr val="tx1"/>
            </a:solidFill>
            <a:miter lim="800000"/>
            <a:headEnd/>
            <a:tailEnd/>
          </a:ln>
          <a:effectLst/>
        </p:spPr>
        <p:txBody>
          <a:bodyPr/>
          <a:lstStyle/>
          <a:p>
            <a:pPr algn="ctr"/>
            <a:endParaRPr lang="zh-CN" altLang="zh-CN"/>
          </a:p>
        </p:txBody>
      </p:sp>
      <p:sp>
        <p:nvSpPr>
          <p:cNvPr id="625746" name="Text Box 82"/>
          <p:cNvSpPr txBox="1">
            <a:spLocks noChangeArrowheads="1"/>
          </p:cNvSpPr>
          <p:nvPr/>
        </p:nvSpPr>
        <p:spPr bwMode="auto">
          <a:xfrm>
            <a:off x="6777039" y="4602163"/>
            <a:ext cx="3298825" cy="946150"/>
          </a:xfrm>
          <a:prstGeom prst="rect">
            <a:avLst/>
          </a:prstGeom>
          <a:noFill/>
          <a:ln w="9525">
            <a:noFill/>
            <a:miter lim="800000"/>
            <a:headEnd/>
            <a:tailEnd/>
          </a:ln>
          <a:effectLst/>
        </p:spPr>
        <p:txBody>
          <a:bodyPr wrap="none">
            <a:spAutoFit/>
          </a:bodyPr>
          <a:lstStyle/>
          <a:p>
            <a:pPr algn="ctr"/>
            <a:r>
              <a:rPr lang="zh-CN" altLang="en-US">
                <a:solidFill>
                  <a:schemeClr val="folHlink"/>
                </a:solidFill>
                <a:latin typeface="Arial" charset="0"/>
              </a:rPr>
              <a:t>网络地址 </a:t>
            </a:r>
            <a:r>
              <a:rPr lang="en-US" altLang="zh-CN">
                <a:solidFill>
                  <a:schemeClr val="folHlink"/>
                </a:solidFill>
                <a:latin typeface="Arial" charset="0"/>
              </a:rPr>
              <a:t>= 10.2.0.0</a:t>
            </a:r>
          </a:p>
          <a:p>
            <a:pPr algn="ctr"/>
            <a:r>
              <a:rPr lang="zh-CN" altLang="en-US">
                <a:solidFill>
                  <a:schemeClr val="folHlink"/>
                </a:solidFill>
                <a:latin typeface="Arial" charset="0"/>
              </a:rPr>
              <a:t>（本地地址）</a:t>
            </a:r>
          </a:p>
        </p:txBody>
      </p:sp>
      <p:sp>
        <p:nvSpPr>
          <p:cNvPr id="84" name="灯片编号占位符 83"/>
          <p:cNvSpPr>
            <a:spLocks noGrp="1"/>
          </p:cNvSpPr>
          <p:nvPr>
            <p:ph type="sldNum" sz="quarter" idx="12"/>
          </p:nvPr>
        </p:nvSpPr>
        <p:spPr/>
        <p:txBody>
          <a:bodyPr/>
          <a:lstStyle/>
          <a:p>
            <a:fld id="{D3A4A6D3-E7FD-4616-8E66-2F1A332385E9}" type="slidenum">
              <a:rPr lang="en-US" altLang="zh-CN" smtClean="0"/>
              <a:pPr/>
              <a:t>226</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5739"/>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3000" fill="hold" nodeType="afterEffect">
                                  <p:stCondLst>
                                    <p:cond delay="500"/>
                                  </p:stCondLst>
                                  <p:childTnLst>
                                    <p:anim calcmode="discrete" valueType="str">
                                      <p:cBhvr>
                                        <p:cTn id="9" dur="1000" fill="hold"/>
                                        <p:tgtEl>
                                          <p:spTgt spid="625666"/>
                                        </p:tgtEl>
                                        <p:attrNameLst>
                                          <p:attrName>style.visibility</p:attrName>
                                        </p:attrNameLst>
                                      </p:cBhvr>
                                      <p:tavLst>
                                        <p:tav tm="0">
                                          <p:val>
                                            <p:strVal val="hidden"/>
                                          </p:val>
                                        </p:tav>
                                        <p:tav tm="50000">
                                          <p:val>
                                            <p:strVal val="visible"/>
                                          </p:val>
                                        </p:tav>
                                      </p:tavLst>
                                    </p:anim>
                                  </p:childTnLst>
                                </p:cTn>
                              </p:par>
                            </p:childTnLst>
                          </p:cTn>
                        </p:par>
                        <p:par>
                          <p:cTn id="10" fill="hold">
                            <p:stCondLst>
                              <p:cond delay="3500"/>
                            </p:stCondLst>
                            <p:childTnLst>
                              <p:par>
                                <p:cTn id="11" presetID="1" presetClass="entr" presetSubtype="0" fill="hold" grpId="0" nodeType="afterEffect">
                                  <p:stCondLst>
                                    <p:cond delay="500"/>
                                  </p:stCondLst>
                                  <p:childTnLst>
                                    <p:set>
                                      <p:cBhvr>
                                        <p:cTn id="12" dur="1" fill="hold">
                                          <p:stCondLst>
                                            <p:cond delay="0"/>
                                          </p:stCondLst>
                                        </p:cTn>
                                        <p:tgtEl>
                                          <p:spTgt spid="625740"/>
                                        </p:tgtEl>
                                        <p:attrNameLst>
                                          <p:attrName>style.visibility</p:attrName>
                                        </p:attrNameLst>
                                      </p:cBhvr>
                                      <p:to>
                                        <p:strVal val="visible"/>
                                      </p:to>
                                    </p:set>
                                  </p:childTnLst>
                                </p:cTn>
                              </p:par>
                            </p:childTnLst>
                          </p:cTn>
                        </p:par>
                        <p:par>
                          <p:cTn id="13" fill="hold">
                            <p:stCondLst>
                              <p:cond delay="4000"/>
                            </p:stCondLst>
                            <p:childTnLst>
                              <p:par>
                                <p:cTn id="14" presetID="35" presetClass="emph" presetSubtype="0" repeatCount="3000" fill="hold" nodeType="afterEffect">
                                  <p:stCondLst>
                                    <p:cond delay="500"/>
                                  </p:stCondLst>
                                  <p:childTnLst>
                                    <p:anim calcmode="discrete" valueType="str">
                                      <p:cBhvr>
                                        <p:cTn id="15" dur="1000" fill="hold"/>
                                        <p:tgtEl>
                                          <p:spTgt spid="625729"/>
                                        </p:tgtEl>
                                        <p:attrNameLst>
                                          <p:attrName>style.visibility</p:attrName>
                                        </p:attrNameLst>
                                      </p:cBhvr>
                                      <p:tavLst>
                                        <p:tav tm="0">
                                          <p:val>
                                            <p:strVal val="hidden"/>
                                          </p:val>
                                        </p:tav>
                                        <p:tav tm="50000">
                                          <p:val>
                                            <p:strVal val="visible"/>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25741"/>
                                        </p:tgtEl>
                                        <p:attrNameLst>
                                          <p:attrName>style.visibility</p:attrName>
                                        </p:attrNameLst>
                                      </p:cBhvr>
                                      <p:to>
                                        <p:strVal val="visible"/>
                                      </p:to>
                                    </p:set>
                                  </p:childTnLst>
                                </p:cTn>
                              </p:par>
                            </p:childTnLst>
                          </p:cTn>
                        </p:par>
                        <p:par>
                          <p:cTn id="20" fill="hold">
                            <p:stCondLst>
                              <p:cond delay="0"/>
                            </p:stCondLst>
                            <p:childTnLst>
                              <p:par>
                                <p:cTn id="21" presetID="35" presetClass="emph" presetSubtype="0" repeatCount="3000" fill="hold" nodeType="afterEffect">
                                  <p:stCondLst>
                                    <p:cond delay="500"/>
                                  </p:stCondLst>
                                  <p:childTnLst>
                                    <p:anim calcmode="discrete" valueType="str">
                                      <p:cBhvr>
                                        <p:cTn id="22" dur="1000" fill="hold"/>
                                        <p:tgtEl>
                                          <p:spTgt spid="62572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739" grpId="0" animBg="1"/>
      <p:bldP spid="625740" grpId="0" animBg="1"/>
      <p:bldP spid="625741" grpId="0" animBg="1"/>
    </p:bldLst>
  </p:timing>
</p:sld>
</file>

<file path=ppt/slides/slide2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26690" name="Group 2"/>
          <p:cNvGrpSpPr>
            <a:grpSpLocks/>
          </p:cNvGrpSpPr>
          <p:nvPr/>
        </p:nvGrpSpPr>
        <p:grpSpPr bwMode="auto">
          <a:xfrm>
            <a:off x="1624014" y="2197101"/>
            <a:ext cx="1576387" cy="1789113"/>
            <a:chOff x="63" y="1384"/>
            <a:chExt cx="993" cy="1127"/>
          </a:xfrm>
        </p:grpSpPr>
        <p:sp>
          <p:nvSpPr>
            <p:cNvPr id="626691" name="Line 3"/>
            <p:cNvSpPr>
              <a:spLocks noChangeShapeType="1"/>
            </p:cNvSpPr>
            <p:nvPr/>
          </p:nvSpPr>
          <p:spPr bwMode="auto">
            <a:xfrm flipV="1">
              <a:off x="816" y="2248"/>
              <a:ext cx="240" cy="192"/>
            </a:xfrm>
            <a:prstGeom prst="line">
              <a:avLst/>
            </a:prstGeom>
            <a:noFill/>
            <a:ln w="19050">
              <a:solidFill>
                <a:srgbClr val="333399"/>
              </a:solidFill>
              <a:round/>
              <a:headEnd/>
              <a:tailEnd/>
            </a:ln>
            <a:effectLst/>
          </p:spPr>
          <p:txBody>
            <a:bodyPr/>
            <a:lstStyle/>
            <a:p>
              <a:endParaRPr lang="zh-CN" altLang="en-US"/>
            </a:p>
          </p:txBody>
        </p:sp>
        <p:sp>
          <p:nvSpPr>
            <p:cNvPr id="626692" name="Line 4"/>
            <p:cNvSpPr>
              <a:spLocks noChangeShapeType="1"/>
            </p:cNvSpPr>
            <p:nvPr/>
          </p:nvSpPr>
          <p:spPr bwMode="auto">
            <a:xfrm>
              <a:off x="624" y="1576"/>
              <a:ext cx="240" cy="144"/>
            </a:xfrm>
            <a:prstGeom prst="line">
              <a:avLst/>
            </a:prstGeom>
            <a:noFill/>
            <a:ln w="19050">
              <a:solidFill>
                <a:srgbClr val="333399"/>
              </a:solidFill>
              <a:round/>
              <a:headEnd/>
              <a:tailEnd/>
            </a:ln>
            <a:effectLst/>
          </p:spPr>
          <p:txBody>
            <a:bodyPr/>
            <a:lstStyle/>
            <a:p>
              <a:endParaRPr lang="zh-CN" altLang="en-US"/>
            </a:p>
          </p:txBody>
        </p:sp>
        <p:sp>
          <p:nvSpPr>
            <p:cNvPr id="626693" name="Line 5"/>
            <p:cNvSpPr>
              <a:spLocks noChangeShapeType="1"/>
            </p:cNvSpPr>
            <p:nvPr/>
          </p:nvSpPr>
          <p:spPr bwMode="auto">
            <a:xfrm flipV="1">
              <a:off x="432" y="1967"/>
              <a:ext cx="288" cy="0"/>
            </a:xfrm>
            <a:prstGeom prst="line">
              <a:avLst/>
            </a:prstGeom>
            <a:noFill/>
            <a:ln w="19050">
              <a:solidFill>
                <a:srgbClr val="333399"/>
              </a:solidFill>
              <a:round/>
              <a:headEnd/>
              <a:tailEnd/>
            </a:ln>
            <a:effectLst/>
          </p:spPr>
          <p:txBody>
            <a:bodyPr/>
            <a:lstStyle/>
            <a:p>
              <a:endParaRPr lang="zh-CN" altLang="en-US"/>
            </a:p>
          </p:txBody>
        </p:sp>
        <p:pic>
          <p:nvPicPr>
            <p:cNvPr id="626694" name="Picture 6"/>
            <p:cNvPicPr>
              <a:picLocks noChangeArrowheads="1"/>
            </p:cNvPicPr>
            <p:nvPr/>
          </p:nvPicPr>
          <p:blipFill>
            <a:blip r:embed="rId4" cstate="print"/>
            <a:srcRect/>
            <a:stretch>
              <a:fillRect/>
            </a:stretch>
          </p:blipFill>
          <p:spPr bwMode="auto">
            <a:xfrm>
              <a:off x="306" y="1823"/>
              <a:ext cx="212" cy="215"/>
            </a:xfrm>
            <a:prstGeom prst="rect">
              <a:avLst/>
            </a:prstGeom>
            <a:noFill/>
            <a:ln w="9525">
              <a:noFill/>
              <a:miter lim="800000"/>
              <a:headEnd/>
              <a:tailEnd/>
            </a:ln>
            <a:effectLst/>
          </p:spPr>
        </p:pic>
        <p:sp>
          <p:nvSpPr>
            <p:cNvPr id="626695" name="Text Box 7"/>
            <p:cNvSpPr txBox="1">
              <a:spLocks noChangeArrowheads="1"/>
            </p:cNvSpPr>
            <p:nvPr/>
          </p:nvSpPr>
          <p:spPr bwMode="auto">
            <a:xfrm>
              <a:off x="113" y="1797"/>
              <a:ext cx="223" cy="25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X</a:t>
              </a:r>
            </a:p>
          </p:txBody>
        </p:sp>
        <p:sp>
          <p:nvSpPr>
            <p:cNvPr id="626696" name="Text Box 8"/>
            <p:cNvSpPr txBox="1">
              <a:spLocks noChangeArrowheads="1"/>
            </p:cNvSpPr>
            <p:nvPr/>
          </p:nvSpPr>
          <p:spPr bwMode="auto">
            <a:xfrm>
              <a:off x="63" y="2031"/>
              <a:ext cx="693" cy="250"/>
            </a:xfrm>
            <a:prstGeom prst="rect">
              <a:avLst/>
            </a:prstGeom>
            <a:noFill/>
            <a:ln w="9525">
              <a:noFill/>
              <a:miter lim="800000"/>
              <a:headEnd/>
              <a:tailEnd/>
            </a:ln>
            <a:effectLst/>
          </p:spPr>
          <p:txBody>
            <a:bodyPr wrap="none">
              <a:spAutoFit/>
            </a:bodyPr>
            <a:lstStyle/>
            <a:p>
              <a:pPr algn="ctr" eaLnBrk="0" hangingPunct="0"/>
              <a:r>
                <a:rPr kumimoji="1" lang="en-US" altLang="zh-CN" sz="2000">
                  <a:solidFill>
                    <a:srgbClr val="333399"/>
                  </a:solidFill>
                  <a:latin typeface="Arial" charset="0"/>
                </a:rPr>
                <a:t>10.1.0.1</a:t>
              </a:r>
            </a:p>
          </p:txBody>
        </p:sp>
        <p:pic>
          <p:nvPicPr>
            <p:cNvPr id="626697" name="Picture 9"/>
            <p:cNvPicPr>
              <a:picLocks noChangeArrowheads="1"/>
            </p:cNvPicPr>
            <p:nvPr/>
          </p:nvPicPr>
          <p:blipFill>
            <a:blip r:embed="rId4" cstate="print"/>
            <a:srcRect/>
            <a:stretch>
              <a:fillRect/>
            </a:stretch>
          </p:blipFill>
          <p:spPr bwMode="auto">
            <a:xfrm>
              <a:off x="480" y="1384"/>
              <a:ext cx="212" cy="215"/>
            </a:xfrm>
            <a:prstGeom prst="rect">
              <a:avLst/>
            </a:prstGeom>
            <a:noFill/>
            <a:ln w="9525">
              <a:noFill/>
              <a:miter lim="800000"/>
              <a:headEnd/>
              <a:tailEnd/>
            </a:ln>
            <a:effectLst/>
          </p:spPr>
        </p:pic>
        <p:pic>
          <p:nvPicPr>
            <p:cNvPr id="626698" name="Picture 10"/>
            <p:cNvPicPr>
              <a:picLocks noChangeArrowheads="1"/>
            </p:cNvPicPr>
            <p:nvPr/>
          </p:nvPicPr>
          <p:blipFill>
            <a:blip r:embed="rId4" cstate="print"/>
            <a:srcRect/>
            <a:stretch>
              <a:fillRect/>
            </a:stretch>
          </p:blipFill>
          <p:spPr bwMode="auto">
            <a:xfrm>
              <a:off x="672" y="2296"/>
              <a:ext cx="212" cy="215"/>
            </a:xfrm>
            <a:prstGeom prst="rect">
              <a:avLst/>
            </a:prstGeom>
            <a:noFill/>
            <a:ln w="9525">
              <a:noFill/>
              <a:miter lim="800000"/>
              <a:headEnd/>
              <a:tailEnd/>
            </a:ln>
            <a:effectLst/>
          </p:spPr>
        </p:pic>
      </p:grpSp>
      <p:sp>
        <p:nvSpPr>
          <p:cNvPr id="626699" name="Rectangle 11"/>
          <p:cNvSpPr>
            <a:spLocks noGrp="1" noChangeArrowheads="1"/>
          </p:cNvSpPr>
          <p:nvPr>
            <p:ph type="title"/>
          </p:nvPr>
        </p:nvSpPr>
        <p:spPr>
          <a:xfrm>
            <a:off x="2674938" y="115889"/>
            <a:ext cx="7092950" cy="695325"/>
          </a:xfrm>
        </p:spPr>
        <p:txBody>
          <a:bodyPr/>
          <a:lstStyle/>
          <a:p>
            <a:pPr algn="ctr"/>
            <a:r>
              <a:rPr lang="zh-CN" altLang="en-US" sz="3600"/>
              <a:t>用隧道技术实现虚拟专用网 </a:t>
            </a:r>
          </a:p>
        </p:txBody>
      </p:sp>
      <p:grpSp>
        <p:nvGrpSpPr>
          <p:cNvPr id="626700" name="Group 12"/>
          <p:cNvGrpSpPr>
            <a:grpSpLocks/>
          </p:cNvGrpSpPr>
          <p:nvPr/>
        </p:nvGrpSpPr>
        <p:grpSpPr bwMode="auto">
          <a:xfrm>
            <a:off x="2497138" y="2384425"/>
            <a:ext cx="1511300" cy="1225550"/>
            <a:chOff x="385" y="2795"/>
            <a:chExt cx="1769" cy="816"/>
          </a:xfrm>
        </p:grpSpPr>
        <p:sp>
          <p:nvSpPr>
            <p:cNvPr id="626701" name="Oval 13"/>
            <p:cNvSpPr>
              <a:spLocks noChangeArrowheads="1"/>
            </p:cNvSpPr>
            <p:nvPr/>
          </p:nvSpPr>
          <p:spPr bwMode="auto">
            <a:xfrm>
              <a:off x="1589" y="3060"/>
              <a:ext cx="554" cy="248"/>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6702" name="Oval 14"/>
            <p:cNvSpPr>
              <a:spLocks noChangeArrowheads="1"/>
            </p:cNvSpPr>
            <p:nvPr/>
          </p:nvSpPr>
          <p:spPr bwMode="auto">
            <a:xfrm>
              <a:off x="928" y="3274"/>
              <a:ext cx="884" cy="337"/>
            </a:xfrm>
            <a:prstGeom prst="ellipse">
              <a:avLst/>
            </a:prstGeom>
            <a:solidFill>
              <a:srgbClr val="DDDDDD"/>
            </a:solidFill>
            <a:ln w="9525">
              <a:noFill/>
              <a:round/>
              <a:headEnd/>
              <a:tailEnd/>
            </a:ln>
            <a:effectLst>
              <a:outerShdw dist="35921" dir="2700000" algn="ctr" rotWithShape="0">
                <a:schemeClr val="tx1"/>
              </a:outerShdw>
            </a:effectLst>
          </p:spPr>
          <p:txBody>
            <a:bodyPr/>
            <a:lstStyle/>
            <a:p>
              <a:endParaRPr lang="zh-CN" altLang="en-US"/>
            </a:p>
          </p:txBody>
        </p:sp>
        <p:sp>
          <p:nvSpPr>
            <p:cNvPr id="626703" name="Oval 15"/>
            <p:cNvSpPr>
              <a:spLocks noChangeArrowheads="1"/>
            </p:cNvSpPr>
            <p:nvPr/>
          </p:nvSpPr>
          <p:spPr bwMode="auto">
            <a:xfrm>
              <a:off x="502" y="3204"/>
              <a:ext cx="586" cy="281"/>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6704" name="Oval 16"/>
            <p:cNvSpPr>
              <a:spLocks noChangeArrowheads="1"/>
            </p:cNvSpPr>
            <p:nvPr/>
          </p:nvSpPr>
          <p:spPr bwMode="auto">
            <a:xfrm>
              <a:off x="385" y="3084"/>
              <a:ext cx="384" cy="256"/>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6705" name="Oval 17"/>
            <p:cNvSpPr>
              <a:spLocks noChangeArrowheads="1"/>
            </p:cNvSpPr>
            <p:nvPr/>
          </p:nvSpPr>
          <p:spPr bwMode="auto">
            <a:xfrm>
              <a:off x="566" y="2883"/>
              <a:ext cx="576" cy="321"/>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6706" name="Oval 18"/>
            <p:cNvSpPr>
              <a:spLocks noChangeArrowheads="1"/>
            </p:cNvSpPr>
            <p:nvPr/>
          </p:nvSpPr>
          <p:spPr bwMode="auto">
            <a:xfrm>
              <a:off x="992" y="2795"/>
              <a:ext cx="757" cy="321"/>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6707" name="Oval 19"/>
            <p:cNvSpPr>
              <a:spLocks noChangeArrowheads="1"/>
            </p:cNvSpPr>
            <p:nvPr/>
          </p:nvSpPr>
          <p:spPr bwMode="auto">
            <a:xfrm>
              <a:off x="1504" y="2891"/>
              <a:ext cx="554" cy="248"/>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6708" name="Oval 20"/>
            <p:cNvSpPr>
              <a:spLocks noChangeArrowheads="1"/>
            </p:cNvSpPr>
            <p:nvPr/>
          </p:nvSpPr>
          <p:spPr bwMode="auto">
            <a:xfrm>
              <a:off x="704" y="2987"/>
              <a:ext cx="1141" cy="418"/>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6709" name="Oval 21"/>
            <p:cNvSpPr>
              <a:spLocks noChangeArrowheads="1"/>
            </p:cNvSpPr>
            <p:nvPr/>
          </p:nvSpPr>
          <p:spPr bwMode="auto">
            <a:xfrm rot="1336630">
              <a:off x="1474" y="3067"/>
              <a:ext cx="555" cy="417"/>
            </a:xfrm>
            <a:prstGeom prst="ellipse">
              <a:avLst/>
            </a:prstGeom>
            <a:solidFill>
              <a:srgbClr val="DDDDDD"/>
            </a:solidFill>
            <a:ln w="9525">
              <a:noFill/>
              <a:round/>
              <a:headEnd/>
              <a:tailEnd/>
            </a:ln>
            <a:effectLst>
              <a:outerShdw dist="40161" dir="4293903" algn="ctr" rotWithShape="0">
                <a:schemeClr val="tx1"/>
              </a:outerShdw>
            </a:effectLst>
          </p:spPr>
          <p:txBody>
            <a:bodyPr/>
            <a:lstStyle/>
            <a:p>
              <a:endParaRPr lang="zh-CN" altLang="en-US"/>
            </a:p>
          </p:txBody>
        </p:sp>
        <p:sp>
          <p:nvSpPr>
            <p:cNvPr id="626710" name="Oval 22"/>
            <p:cNvSpPr>
              <a:spLocks noChangeArrowheads="1"/>
            </p:cNvSpPr>
            <p:nvPr/>
          </p:nvSpPr>
          <p:spPr bwMode="auto">
            <a:xfrm>
              <a:off x="1004" y="2811"/>
              <a:ext cx="756" cy="321"/>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6711" name="Oval 23"/>
            <p:cNvSpPr>
              <a:spLocks noChangeArrowheads="1"/>
            </p:cNvSpPr>
            <p:nvPr/>
          </p:nvSpPr>
          <p:spPr bwMode="auto">
            <a:xfrm>
              <a:off x="577" y="2899"/>
              <a:ext cx="575" cy="320"/>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6712" name="Oval 24"/>
            <p:cNvSpPr>
              <a:spLocks noChangeArrowheads="1"/>
            </p:cNvSpPr>
            <p:nvPr/>
          </p:nvSpPr>
          <p:spPr bwMode="auto">
            <a:xfrm>
              <a:off x="396" y="3100"/>
              <a:ext cx="383" cy="256"/>
            </a:xfrm>
            <a:prstGeom prst="ellipse">
              <a:avLst/>
            </a:prstGeom>
            <a:solidFill>
              <a:srgbClr val="DDDDDD"/>
            </a:solidFill>
            <a:ln w="9525">
              <a:noFill/>
              <a:round/>
              <a:headEnd/>
              <a:tailEnd/>
            </a:ln>
            <a:effectLst>
              <a:outerShdw dist="63500" dir="3187806" algn="ctr" rotWithShape="0">
                <a:schemeClr val="tx1"/>
              </a:outerShdw>
            </a:effectLst>
          </p:spPr>
          <p:txBody>
            <a:bodyPr/>
            <a:lstStyle/>
            <a:p>
              <a:endParaRPr lang="zh-CN" altLang="en-US"/>
            </a:p>
          </p:txBody>
        </p:sp>
        <p:sp>
          <p:nvSpPr>
            <p:cNvPr id="626713" name="Oval 25"/>
            <p:cNvSpPr>
              <a:spLocks noChangeArrowheads="1"/>
            </p:cNvSpPr>
            <p:nvPr/>
          </p:nvSpPr>
          <p:spPr bwMode="auto">
            <a:xfrm>
              <a:off x="1515" y="2908"/>
              <a:ext cx="554" cy="248"/>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6714" name="Oval 26"/>
            <p:cNvSpPr>
              <a:spLocks noChangeArrowheads="1"/>
            </p:cNvSpPr>
            <p:nvPr/>
          </p:nvSpPr>
          <p:spPr bwMode="auto">
            <a:xfrm>
              <a:off x="1599" y="3075"/>
              <a:ext cx="555" cy="249"/>
            </a:xfrm>
            <a:prstGeom prst="ellipse">
              <a:avLst/>
            </a:prstGeom>
            <a:solidFill>
              <a:srgbClr val="DDDDDD"/>
            </a:solidFill>
            <a:ln w="9525">
              <a:noFill/>
              <a:round/>
              <a:headEnd/>
              <a:tailEnd/>
            </a:ln>
            <a:effectLst>
              <a:outerShdw dist="35921" dir="2700000" algn="ctr" rotWithShape="0">
                <a:schemeClr val="tx1"/>
              </a:outerShdw>
            </a:effectLst>
          </p:spPr>
          <p:txBody>
            <a:bodyPr/>
            <a:lstStyle/>
            <a:p>
              <a:endParaRPr lang="zh-CN" altLang="en-US"/>
            </a:p>
          </p:txBody>
        </p:sp>
        <p:sp>
          <p:nvSpPr>
            <p:cNvPr id="626715" name="Oval 27"/>
            <p:cNvSpPr>
              <a:spLocks noChangeArrowheads="1"/>
            </p:cNvSpPr>
            <p:nvPr/>
          </p:nvSpPr>
          <p:spPr bwMode="auto">
            <a:xfrm>
              <a:off x="715" y="3003"/>
              <a:ext cx="1141" cy="417"/>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6716" name="Oval 28"/>
            <p:cNvSpPr>
              <a:spLocks noChangeArrowheads="1"/>
            </p:cNvSpPr>
            <p:nvPr/>
          </p:nvSpPr>
          <p:spPr bwMode="auto">
            <a:xfrm>
              <a:off x="513" y="3219"/>
              <a:ext cx="586" cy="282"/>
            </a:xfrm>
            <a:prstGeom prst="ellipse">
              <a:avLst/>
            </a:prstGeom>
            <a:solidFill>
              <a:srgbClr val="DDDDDD"/>
            </a:solidFill>
            <a:ln w="9525">
              <a:noFill/>
              <a:round/>
              <a:headEnd/>
              <a:tailEnd/>
            </a:ln>
            <a:effectLst>
              <a:outerShdw dist="113592" dir="20006097" algn="ctr" rotWithShape="0">
                <a:schemeClr val="tx1"/>
              </a:outerShdw>
            </a:effectLst>
          </p:spPr>
          <p:txBody>
            <a:bodyPr/>
            <a:lstStyle/>
            <a:p>
              <a:endParaRPr lang="zh-CN" altLang="en-US"/>
            </a:p>
          </p:txBody>
        </p:sp>
        <p:sp>
          <p:nvSpPr>
            <p:cNvPr id="626717" name="Freeform 29"/>
            <p:cNvSpPr>
              <a:spLocks/>
            </p:cNvSpPr>
            <p:nvPr/>
          </p:nvSpPr>
          <p:spPr bwMode="auto">
            <a:xfrm>
              <a:off x="567" y="2924"/>
              <a:ext cx="1451" cy="597"/>
            </a:xfrm>
            <a:custGeom>
              <a:avLst/>
              <a:gdLst/>
              <a:ahLst/>
              <a:cxnLst>
                <a:cxn ang="0">
                  <a:pos x="0" y="488"/>
                </a:cxn>
                <a:cxn ang="0">
                  <a:pos x="80" y="392"/>
                </a:cxn>
                <a:cxn ang="0">
                  <a:pos x="56" y="384"/>
                </a:cxn>
                <a:cxn ang="0">
                  <a:pos x="24" y="400"/>
                </a:cxn>
                <a:cxn ang="0">
                  <a:pos x="40" y="376"/>
                </a:cxn>
                <a:cxn ang="0">
                  <a:pos x="64" y="352"/>
                </a:cxn>
                <a:cxn ang="0">
                  <a:pos x="96" y="304"/>
                </a:cxn>
                <a:cxn ang="0">
                  <a:pos x="104" y="280"/>
                </a:cxn>
                <a:cxn ang="0">
                  <a:pos x="152" y="208"/>
                </a:cxn>
                <a:cxn ang="0">
                  <a:pos x="168" y="184"/>
                </a:cxn>
                <a:cxn ang="0">
                  <a:pos x="200" y="176"/>
                </a:cxn>
                <a:cxn ang="0">
                  <a:pos x="288" y="112"/>
                </a:cxn>
                <a:cxn ang="0">
                  <a:pos x="328" y="80"/>
                </a:cxn>
                <a:cxn ang="0">
                  <a:pos x="352" y="56"/>
                </a:cxn>
                <a:cxn ang="0">
                  <a:pos x="424" y="40"/>
                </a:cxn>
                <a:cxn ang="0">
                  <a:pos x="504" y="0"/>
                </a:cxn>
                <a:cxn ang="0">
                  <a:pos x="808" y="40"/>
                </a:cxn>
                <a:cxn ang="0">
                  <a:pos x="1056" y="176"/>
                </a:cxn>
                <a:cxn ang="0">
                  <a:pos x="1080" y="200"/>
                </a:cxn>
                <a:cxn ang="0">
                  <a:pos x="1104" y="216"/>
                </a:cxn>
                <a:cxn ang="0">
                  <a:pos x="1224" y="304"/>
                </a:cxn>
                <a:cxn ang="0">
                  <a:pos x="1296" y="368"/>
                </a:cxn>
                <a:cxn ang="0">
                  <a:pos x="1344" y="440"/>
                </a:cxn>
                <a:cxn ang="0">
                  <a:pos x="1360" y="488"/>
                </a:cxn>
                <a:cxn ang="0">
                  <a:pos x="1392" y="536"/>
                </a:cxn>
                <a:cxn ang="0">
                  <a:pos x="1416" y="608"/>
                </a:cxn>
                <a:cxn ang="0">
                  <a:pos x="1432" y="656"/>
                </a:cxn>
                <a:cxn ang="0">
                  <a:pos x="1432" y="856"/>
                </a:cxn>
                <a:cxn ang="0">
                  <a:pos x="1416" y="904"/>
                </a:cxn>
                <a:cxn ang="0">
                  <a:pos x="1368" y="920"/>
                </a:cxn>
                <a:cxn ang="0">
                  <a:pos x="1352" y="944"/>
                </a:cxn>
                <a:cxn ang="0">
                  <a:pos x="1304" y="976"/>
                </a:cxn>
                <a:cxn ang="0">
                  <a:pos x="1216" y="1040"/>
                </a:cxn>
                <a:cxn ang="0">
                  <a:pos x="1168" y="1072"/>
                </a:cxn>
                <a:cxn ang="0">
                  <a:pos x="1112" y="1128"/>
                </a:cxn>
                <a:cxn ang="0">
                  <a:pos x="440" y="1096"/>
                </a:cxn>
                <a:cxn ang="0">
                  <a:pos x="360" y="1072"/>
                </a:cxn>
                <a:cxn ang="0">
                  <a:pos x="304" y="976"/>
                </a:cxn>
                <a:cxn ang="0">
                  <a:pos x="240" y="880"/>
                </a:cxn>
                <a:cxn ang="0">
                  <a:pos x="200" y="800"/>
                </a:cxn>
                <a:cxn ang="0">
                  <a:pos x="120" y="704"/>
                </a:cxn>
                <a:cxn ang="0">
                  <a:pos x="56" y="624"/>
                </a:cxn>
                <a:cxn ang="0">
                  <a:pos x="16" y="544"/>
                </a:cxn>
                <a:cxn ang="0">
                  <a:pos x="8" y="512"/>
                </a:cxn>
                <a:cxn ang="0">
                  <a:pos x="0" y="488"/>
                </a:cxn>
              </a:cxnLst>
              <a:rect l="0" t="0" r="r" b="b"/>
              <a:pathLst>
                <a:path w="1447" h="1128">
                  <a:moveTo>
                    <a:pt x="0" y="488"/>
                  </a:moveTo>
                  <a:cubicBezTo>
                    <a:pt x="24" y="453"/>
                    <a:pt x="56" y="427"/>
                    <a:pt x="80" y="392"/>
                  </a:cubicBezTo>
                  <a:cubicBezTo>
                    <a:pt x="72" y="389"/>
                    <a:pt x="64" y="383"/>
                    <a:pt x="56" y="384"/>
                  </a:cubicBezTo>
                  <a:cubicBezTo>
                    <a:pt x="44" y="386"/>
                    <a:pt x="35" y="405"/>
                    <a:pt x="24" y="400"/>
                  </a:cubicBezTo>
                  <a:cubicBezTo>
                    <a:pt x="15" y="396"/>
                    <a:pt x="34" y="383"/>
                    <a:pt x="40" y="376"/>
                  </a:cubicBezTo>
                  <a:cubicBezTo>
                    <a:pt x="47" y="367"/>
                    <a:pt x="56" y="360"/>
                    <a:pt x="64" y="352"/>
                  </a:cubicBezTo>
                  <a:cubicBezTo>
                    <a:pt x="82" y="279"/>
                    <a:pt x="56" y="354"/>
                    <a:pt x="96" y="304"/>
                  </a:cubicBezTo>
                  <a:cubicBezTo>
                    <a:pt x="101" y="297"/>
                    <a:pt x="100" y="287"/>
                    <a:pt x="104" y="280"/>
                  </a:cubicBezTo>
                  <a:cubicBezTo>
                    <a:pt x="104" y="280"/>
                    <a:pt x="144" y="220"/>
                    <a:pt x="152" y="208"/>
                  </a:cubicBezTo>
                  <a:cubicBezTo>
                    <a:pt x="157" y="200"/>
                    <a:pt x="159" y="186"/>
                    <a:pt x="168" y="184"/>
                  </a:cubicBezTo>
                  <a:cubicBezTo>
                    <a:pt x="179" y="181"/>
                    <a:pt x="189" y="179"/>
                    <a:pt x="200" y="176"/>
                  </a:cubicBezTo>
                  <a:cubicBezTo>
                    <a:pt x="228" y="148"/>
                    <a:pt x="253" y="129"/>
                    <a:pt x="288" y="112"/>
                  </a:cubicBezTo>
                  <a:cubicBezTo>
                    <a:pt x="324" y="58"/>
                    <a:pt x="282" y="111"/>
                    <a:pt x="328" y="80"/>
                  </a:cubicBezTo>
                  <a:cubicBezTo>
                    <a:pt x="337" y="74"/>
                    <a:pt x="343" y="62"/>
                    <a:pt x="352" y="56"/>
                  </a:cubicBezTo>
                  <a:cubicBezTo>
                    <a:pt x="365" y="47"/>
                    <a:pt x="418" y="41"/>
                    <a:pt x="424" y="40"/>
                  </a:cubicBezTo>
                  <a:cubicBezTo>
                    <a:pt x="450" y="23"/>
                    <a:pt x="475" y="10"/>
                    <a:pt x="504" y="0"/>
                  </a:cubicBezTo>
                  <a:cubicBezTo>
                    <a:pt x="606" y="15"/>
                    <a:pt x="705" y="31"/>
                    <a:pt x="808" y="40"/>
                  </a:cubicBezTo>
                  <a:cubicBezTo>
                    <a:pt x="913" y="66"/>
                    <a:pt x="964" y="153"/>
                    <a:pt x="1056" y="176"/>
                  </a:cubicBezTo>
                  <a:cubicBezTo>
                    <a:pt x="1064" y="184"/>
                    <a:pt x="1071" y="193"/>
                    <a:pt x="1080" y="200"/>
                  </a:cubicBezTo>
                  <a:cubicBezTo>
                    <a:pt x="1087" y="206"/>
                    <a:pt x="1097" y="210"/>
                    <a:pt x="1104" y="216"/>
                  </a:cubicBezTo>
                  <a:cubicBezTo>
                    <a:pt x="1145" y="252"/>
                    <a:pt x="1171" y="286"/>
                    <a:pt x="1224" y="304"/>
                  </a:cubicBezTo>
                  <a:cubicBezTo>
                    <a:pt x="1247" y="327"/>
                    <a:pt x="1276" y="343"/>
                    <a:pt x="1296" y="368"/>
                  </a:cubicBezTo>
                  <a:cubicBezTo>
                    <a:pt x="1314" y="391"/>
                    <a:pt x="1335" y="413"/>
                    <a:pt x="1344" y="440"/>
                  </a:cubicBezTo>
                  <a:cubicBezTo>
                    <a:pt x="1349" y="456"/>
                    <a:pt x="1351" y="474"/>
                    <a:pt x="1360" y="488"/>
                  </a:cubicBezTo>
                  <a:cubicBezTo>
                    <a:pt x="1371" y="504"/>
                    <a:pt x="1386" y="518"/>
                    <a:pt x="1392" y="536"/>
                  </a:cubicBezTo>
                  <a:cubicBezTo>
                    <a:pt x="1395" y="546"/>
                    <a:pt x="1414" y="603"/>
                    <a:pt x="1416" y="608"/>
                  </a:cubicBezTo>
                  <a:cubicBezTo>
                    <a:pt x="1421" y="624"/>
                    <a:pt x="1432" y="656"/>
                    <a:pt x="1432" y="656"/>
                  </a:cubicBezTo>
                  <a:cubicBezTo>
                    <a:pt x="1443" y="744"/>
                    <a:pt x="1447" y="743"/>
                    <a:pt x="1432" y="856"/>
                  </a:cubicBezTo>
                  <a:cubicBezTo>
                    <a:pt x="1430" y="873"/>
                    <a:pt x="1432" y="899"/>
                    <a:pt x="1416" y="904"/>
                  </a:cubicBezTo>
                  <a:cubicBezTo>
                    <a:pt x="1400" y="909"/>
                    <a:pt x="1368" y="920"/>
                    <a:pt x="1368" y="920"/>
                  </a:cubicBezTo>
                  <a:cubicBezTo>
                    <a:pt x="1363" y="928"/>
                    <a:pt x="1359" y="938"/>
                    <a:pt x="1352" y="944"/>
                  </a:cubicBezTo>
                  <a:cubicBezTo>
                    <a:pt x="1338" y="957"/>
                    <a:pt x="1304" y="976"/>
                    <a:pt x="1304" y="976"/>
                  </a:cubicBezTo>
                  <a:cubicBezTo>
                    <a:pt x="1279" y="1014"/>
                    <a:pt x="1251" y="1005"/>
                    <a:pt x="1216" y="1040"/>
                  </a:cubicBezTo>
                  <a:cubicBezTo>
                    <a:pt x="1186" y="1070"/>
                    <a:pt x="1203" y="1060"/>
                    <a:pt x="1168" y="1072"/>
                  </a:cubicBezTo>
                  <a:cubicBezTo>
                    <a:pt x="1149" y="1101"/>
                    <a:pt x="1131" y="1099"/>
                    <a:pt x="1112" y="1128"/>
                  </a:cubicBezTo>
                  <a:cubicBezTo>
                    <a:pt x="850" y="1124"/>
                    <a:pt x="672" y="1125"/>
                    <a:pt x="440" y="1096"/>
                  </a:cubicBezTo>
                  <a:cubicBezTo>
                    <a:pt x="413" y="1087"/>
                    <a:pt x="387" y="1081"/>
                    <a:pt x="360" y="1072"/>
                  </a:cubicBezTo>
                  <a:cubicBezTo>
                    <a:pt x="338" y="1038"/>
                    <a:pt x="322" y="1009"/>
                    <a:pt x="304" y="976"/>
                  </a:cubicBezTo>
                  <a:cubicBezTo>
                    <a:pt x="286" y="943"/>
                    <a:pt x="257" y="914"/>
                    <a:pt x="240" y="880"/>
                  </a:cubicBezTo>
                  <a:cubicBezTo>
                    <a:pt x="227" y="855"/>
                    <a:pt x="215" y="823"/>
                    <a:pt x="200" y="800"/>
                  </a:cubicBezTo>
                  <a:cubicBezTo>
                    <a:pt x="178" y="764"/>
                    <a:pt x="147" y="735"/>
                    <a:pt x="120" y="704"/>
                  </a:cubicBezTo>
                  <a:cubicBezTo>
                    <a:pt x="94" y="675"/>
                    <a:pt x="89" y="646"/>
                    <a:pt x="56" y="624"/>
                  </a:cubicBezTo>
                  <a:cubicBezTo>
                    <a:pt x="45" y="580"/>
                    <a:pt x="27" y="583"/>
                    <a:pt x="16" y="544"/>
                  </a:cubicBezTo>
                  <a:cubicBezTo>
                    <a:pt x="13" y="533"/>
                    <a:pt x="11" y="523"/>
                    <a:pt x="8" y="512"/>
                  </a:cubicBezTo>
                  <a:cubicBezTo>
                    <a:pt x="6" y="504"/>
                    <a:pt x="0" y="488"/>
                    <a:pt x="0" y="488"/>
                  </a:cubicBezTo>
                  <a:close/>
                </a:path>
              </a:pathLst>
            </a:custGeom>
            <a:solidFill>
              <a:srgbClr val="DDDDDD"/>
            </a:solidFill>
            <a:ln w="12700" cap="flat" cmpd="sng">
              <a:noFill/>
              <a:prstDash val="solid"/>
              <a:round/>
              <a:headEnd/>
              <a:tailEnd/>
            </a:ln>
            <a:effectLst/>
          </p:spPr>
          <p:txBody>
            <a:bodyPr/>
            <a:lstStyle/>
            <a:p>
              <a:endParaRPr lang="zh-CN" altLang="en-US"/>
            </a:p>
          </p:txBody>
        </p:sp>
      </p:grpSp>
      <p:grpSp>
        <p:nvGrpSpPr>
          <p:cNvPr id="626718" name="Group 30"/>
          <p:cNvGrpSpPr>
            <a:grpSpLocks/>
          </p:cNvGrpSpPr>
          <p:nvPr/>
        </p:nvGrpSpPr>
        <p:grpSpPr bwMode="auto">
          <a:xfrm>
            <a:off x="7751763" y="2314575"/>
            <a:ext cx="1511300" cy="1225550"/>
            <a:chOff x="385" y="2795"/>
            <a:chExt cx="1769" cy="816"/>
          </a:xfrm>
        </p:grpSpPr>
        <p:sp>
          <p:nvSpPr>
            <p:cNvPr id="626719" name="Oval 31"/>
            <p:cNvSpPr>
              <a:spLocks noChangeArrowheads="1"/>
            </p:cNvSpPr>
            <p:nvPr/>
          </p:nvSpPr>
          <p:spPr bwMode="auto">
            <a:xfrm>
              <a:off x="1589" y="3060"/>
              <a:ext cx="554" cy="248"/>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6720" name="Oval 32"/>
            <p:cNvSpPr>
              <a:spLocks noChangeArrowheads="1"/>
            </p:cNvSpPr>
            <p:nvPr/>
          </p:nvSpPr>
          <p:spPr bwMode="auto">
            <a:xfrm>
              <a:off x="928" y="3274"/>
              <a:ext cx="884" cy="337"/>
            </a:xfrm>
            <a:prstGeom prst="ellipse">
              <a:avLst/>
            </a:prstGeom>
            <a:solidFill>
              <a:srgbClr val="DDDDDD"/>
            </a:solidFill>
            <a:ln w="9525">
              <a:noFill/>
              <a:round/>
              <a:headEnd/>
              <a:tailEnd/>
            </a:ln>
            <a:effectLst>
              <a:outerShdw dist="35921" dir="2700000" algn="ctr" rotWithShape="0">
                <a:schemeClr val="tx1"/>
              </a:outerShdw>
            </a:effectLst>
          </p:spPr>
          <p:txBody>
            <a:bodyPr/>
            <a:lstStyle/>
            <a:p>
              <a:endParaRPr lang="zh-CN" altLang="en-US"/>
            </a:p>
          </p:txBody>
        </p:sp>
        <p:sp>
          <p:nvSpPr>
            <p:cNvPr id="626721" name="Oval 33"/>
            <p:cNvSpPr>
              <a:spLocks noChangeArrowheads="1"/>
            </p:cNvSpPr>
            <p:nvPr/>
          </p:nvSpPr>
          <p:spPr bwMode="auto">
            <a:xfrm>
              <a:off x="502" y="3204"/>
              <a:ext cx="586" cy="281"/>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6722" name="Oval 34"/>
            <p:cNvSpPr>
              <a:spLocks noChangeArrowheads="1"/>
            </p:cNvSpPr>
            <p:nvPr/>
          </p:nvSpPr>
          <p:spPr bwMode="auto">
            <a:xfrm>
              <a:off x="385" y="3084"/>
              <a:ext cx="384" cy="256"/>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6723" name="Oval 35"/>
            <p:cNvSpPr>
              <a:spLocks noChangeArrowheads="1"/>
            </p:cNvSpPr>
            <p:nvPr/>
          </p:nvSpPr>
          <p:spPr bwMode="auto">
            <a:xfrm>
              <a:off x="566" y="2883"/>
              <a:ext cx="576" cy="321"/>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6724" name="Oval 36"/>
            <p:cNvSpPr>
              <a:spLocks noChangeArrowheads="1"/>
            </p:cNvSpPr>
            <p:nvPr/>
          </p:nvSpPr>
          <p:spPr bwMode="auto">
            <a:xfrm>
              <a:off x="992" y="2795"/>
              <a:ext cx="757" cy="321"/>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6725" name="Oval 37"/>
            <p:cNvSpPr>
              <a:spLocks noChangeArrowheads="1"/>
            </p:cNvSpPr>
            <p:nvPr/>
          </p:nvSpPr>
          <p:spPr bwMode="auto">
            <a:xfrm>
              <a:off x="1504" y="2891"/>
              <a:ext cx="554" cy="248"/>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6726" name="Oval 38"/>
            <p:cNvSpPr>
              <a:spLocks noChangeArrowheads="1"/>
            </p:cNvSpPr>
            <p:nvPr/>
          </p:nvSpPr>
          <p:spPr bwMode="auto">
            <a:xfrm>
              <a:off x="704" y="2987"/>
              <a:ext cx="1141" cy="418"/>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6727" name="Oval 39"/>
            <p:cNvSpPr>
              <a:spLocks noChangeArrowheads="1"/>
            </p:cNvSpPr>
            <p:nvPr/>
          </p:nvSpPr>
          <p:spPr bwMode="auto">
            <a:xfrm rot="1336630">
              <a:off x="1474" y="3067"/>
              <a:ext cx="555" cy="417"/>
            </a:xfrm>
            <a:prstGeom prst="ellipse">
              <a:avLst/>
            </a:prstGeom>
            <a:solidFill>
              <a:srgbClr val="DDDDDD"/>
            </a:solidFill>
            <a:ln w="9525">
              <a:noFill/>
              <a:round/>
              <a:headEnd/>
              <a:tailEnd/>
            </a:ln>
            <a:effectLst>
              <a:outerShdw dist="40161" dir="4293903" algn="ctr" rotWithShape="0">
                <a:schemeClr val="tx1"/>
              </a:outerShdw>
            </a:effectLst>
          </p:spPr>
          <p:txBody>
            <a:bodyPr/>
            <a:lstStyle/>
            <a:p>
              <a:endParaRPr lang="zh-CN" altLang="en-US"/>
            </a:p>
          </p:txBody>
        </p:sp>
        <p:sp>
          <p:nvSpPr>
            <p:cNvPr id="626728" name="Oval 40"/>
            <p:cNvSpPr>
              <a:spLocks noChangeArrowheads="1"/>
            </p:cNvSpPr>
            <p:nvPr/>
          </p:nvSpPr>
          <p:spPr bwMode="auto">
            <a:xfrm>
              <a:off x="1004" y="2811"/>
              <a:ext cx="756" cy="321"/>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6729" name="Oval 41"/>
            <p:cNvSpPr>
              <a:spLocks noChangeArrowheads="1"/>
            </p:cNvSpPr>
            <p:nvPr/>
          </p:nvSpPr>
          <p:spPr bwMode="auto">
            <a:xfrm>
              <a:off x="577" y="2899"/>
              <a:ext cx="575" cy="320"/>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6730" name="Oval 42"/>
            <p:cNvSpPr>
              <a:spLocks noChangeArrowheads="1"/>
            </p:cNvSpPr>
            <p:nvPr/>
          </p:nvSpPr>
          <p:spPr bwMode="auto">
            <a:xfrm>
              <a:off x="396" y="3100"/>
              <a:ext cx="383" cy="256"/>
            </a:xfrm>
            <a:prstGeom prst="ellipse">
              <a:avLst/>
            </a:prstGeom>
            <a:solidFill>
              <a:srgbClr val="DDDDDD"/>
            </a:solidFill>
            <a:ln w="9525">
              <a:noFill/>
              <a:round/>
              <a:headEnd/>
              <a:tailEnd/>
            </a:ln>
            <a:effectLst>
              <a:outerShdw dist="63500" dir="3187806" algn="ctr" rotWithShape="0">
                <a:schemeClr val="tx1"/>
              </a:outerShdw>
            </a:effectLst>
          </p:spPr>
          <p:txBody>
            <a:bodyPr/>
            <a:lstStyle/>
            <a:p>
              <a:endParaRPr lang="zh-CN" altLang="en-US"/>
            </a:p>
          </p:txBody>
        </p:sp>
        <p:sp>
          <p:nvSpPr>
            <p:cNvPr id="626731" name="Oval 43"/>
            <p:cNvSpPr>
              <a:spLocks noChangeArrowheads="1"/>
            </p:cNvSpPr>
            <p:nvPr/>
          </p:nvSpPr>
          <p:spPr bwMode="auto">
            <a:xfrm>
              <a:off x="1515" y="2908"/>
              <a:ext cx="554" cy="248"/>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6732" name="Oval 44"/>
            <p:cNvSpPr>
              <a:spLocks noChangeArrowheads="1"/>
            </p:cNvSpPr>
            <p:nvPr/>
          </p:nvSpPr>
          <p:spPr bwMode="auto">
            <a:xfrm>
              <a:off x="1599" y="3075"/>
              <a:ext cx="555" cy="249"/>
            </a:xfrm>
            <a:prstGeom prst="ellipse">
              <a:avLst/>
            </a:prstGeom>
            <a:solidFill>
              <a:srgbClr val="DDDDDD"/>
            </a:solidFill>
            <a:ln w="9525">
              <a:noFill/>
              <a:round/>
              <a:headEnd/>
              <a:tailEnd/>
            </a:ln>
            <a:effectLst>
              <a:outerShdw dist="35921" dir="2700000" algn="ctr" rotWithShape="0">
                <a:schemeClr val="tx1"/>
              </a:outerShdw>
            </a:effectLst>
          </p:spPr>
          <p:txBody>
            <a:bodyPr/>
            <a:lstStyle/>
            <a:p>
              <a:endParaRPr lang="zh-CN" altLang="en-US"/>
            </a:p>
          </p:txBody>
        </p:sp>
        <p:sp>
          <p:nvSpPr>
            <p:cNvPr id="626733" name="Oval 45"/>
            <p:cNvSpPr>
              <a:spLocks noChangeArrowheads="1"/>
            </p:cNvSpPr>
            <p:nvPr/>
          </p:nvSpPr>
          <p:spPr bwMode="auto">
            <a:xfrm>
              <a:off x="715" y="3003"/>
              <a:ext cx="1141" cy="417"/>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6734" name="Oval 46"/>
            <p:cNvSpPr>
              <a:spLocks noChangeArrowheads="1"/>
            </p:cNvSpPr>
            <p:nvPr/>
          </p:nvSpPr>
          <p:spPr bwMode="auto">
            <a:xfrm>
              <a:off x="513" y="3219"/>
              <a:ext cx="586" cy="282"/>
            </a:xfrm>
            <a:prstGeom prst="ellipse">
              <a:avLst/>
            </a:prstGeom>
            <a:solidFill>
              <a:srgbClr val="DDDDDD"/>
            </a:solidFill>
            <a:ln w="9525">
              <a:noFill/>
              <a:round/>
              <a:headEnd/>
              <a:tailEnd/>
            </a:ln>
            <a:effectLst>
              <a:outerShdw dist="113592" dir="20006097" algn="ctr" rotWithShape="0">
                <a:schemeClr val="tx1"/>
              </a:outerShdw>
            </a:effectLst>
          </p:spPr>
          <p:txBody>
            <a:bodyPr/>
            <a:lstStyle/>
            <a:p>
              <a:endParaRPr lang="zh-CN" altLang="en-US"/>
            </a:p>
          </p:txBody>
        </p:sp>
        <p:sp>
          <p:nvSpPr>
            <p:cNvPr id="626735" name="Freeform 47"/>
            <p:cNvSpPr>
              <a:spLocks/>
            </p:cNvSpPr>
            <p:nvPr/>
          </p:nvSpPr>
          <p:spPr bwMode="auto">
            <a:xfrm>
              <a:off x="567" y="2924"/>
              <a:ext cx="1451" cy="597"/>
            </a:xfrm>
            <a:custGeom>
              <a:avLst/>
              <a:gdLst/>
              <a:ahLst/>
              <a:cxnLst>
                <a:cxn ang="0">
                  <a:pos x="0" y="488"/>
                </a:cxn>
                <a:cxn ang="0">
                  <a:pos x="80" y="392"/>
                </a:cxn>
                <a:cxn ang="0">
                  <a:pos x="56" y="384"/>
                </a:cxn>
                <a:cxn ang="0">
                  <a:pos x="24" y="400"/>
                </a:cxn>
                <a:cxn ang="0">
                  <a:pos x="40" y="376"/>
                </a:cxn>
                <a:cxn ang="0">
                  <a:pos x="64" y="352"/>
                </a:cxn>
                <a:cxn ang="0">
                  <a:pos x="96" y="304"/>
                </a:cxn>
                <a:cxn ang="0">
                  <a:pos x="104" y="280"/>
                </a:cxn>
                <a:cxn ang="0">
                  <a:pos x="152" y="208"/>
                </a:cxn>
                <a:cxn ang="0">
                  <a:pos x="168" y="184"/>
                </a:cxn>
                <a:cxn ang="0">
                  <a:pos x="200" y="176"/>
                </a:cxn>
                <a:cxn ang="0">
                  <a:pos x="288" y="112"/>
                </a:cxn>
                <a:cxn ang="0">
                  <a:pos x="328" y="80"/>
                </a:cxn>
                <a:cxn ang="0">
                  <a:pos x="352" y="56"/>
                </a:cxn>
                <a:cxn ang="0">
                  <a:pos x="424" y="40"/>
                </a:cxn>
                <a:cxn ang="0">
                  <a:pos x="504" y="0"/>
                </a:cxn>
                <a:cxn ang="0">
                  <a:pos x="808" y="40"/>
                </a:cxn>
                <a:cxn ang="0">
                  <a:pos x="1056" y="176"/>
                </a:cxn>
                <a:cxn ang="0">
                  <a:pos x="1080" y="200"/>
                </a:cxn>
                <a:cxn ang="0">
                  <a:pos x="1104" y="216"/>
                </a:cxn>
                <a:cxn ang="0">
                  <a:pos x="1224" y="304"/>
                </a:cxn>
                <a:cxn ang="0">
                  <a:pos x="1296" y="368"/>
                </a:cxn>
                <a:cxn ang="0">
                  <a:pos x="1344" y="440"/>
                </a:cxn>
                <a:cxn ang="0">
                  <a:pos x="1360" y="488"/>
                </a:cxn>
                <a:cxn ang="0">
                  <a:pos x="1392" y="536"/>
                </a:cxn>
                <a:cxn ang="0">
                  <a:pos x="1416" y="608"/>
                </a:cxn>
                <a:cxn ang="0">
                  <a:pos x="1432" y="656"/>
                </a:cxn>
                <a:cxn ang="0">
                  <a:pos x="1432" y="856"/>
                </a:cxn>
                <a:cxn ang="0">
                  <a:pos x="1416" y="904"/>
                </a:cxn>
                <a:cxn ang="0">
                  <a:pos x="1368" y="920"/>
                </a:cxn>
                <a:cxn ang="0">
                  <a:pos x="1352" y="944"/>
                </a:cxn>
                <a:cxn ang="0">
                  <a:pos x="1304" y="976"/>
                </a:cxn>
                <a:cxn ang="0">
                  <a:pos x="1216" y="1040"/>
                </a:cxn>
                <a:cxn ang="0">
                  <a:pos x="1168" y="1072"/>
                </a:cxn>
                <a:cxn ang="0">
                  <a:pos x="1112" y="1128"/>
                </a:cxn>
                <a:cxn ang="0">
                  <a:pos x="440" y="1096"/>
                </a:cxn>
                <a:cxn ang="0">
                  <a:pos x="360" y="1072"/>
                </a:cxn>
                <a:cxn ang="0">
                  <a:pos x="304" y="976"/>
                </a:cxn>
                <a:cxn ang="0">
                  <a:pos x="240" y="880"/>
                </a:cxn>
                <a:cxn ang="0">
                  <a:pos x="200" y="800"/>
                </a:cxn>
                <a:cxn ang="0">
                  <a:pos x="120" y="704"/>
                </a:cxn>
                <a:cxn ang="0">
                  <a:pos x="56" y="624"/>
                </a:cxn>
                <a:cxn ang="0">
                  <a:pos x="16" y="544"/>
                </a:cxn>
                <a:cxn ang="0">
                  <a:pos x="8" y="512"/>
                </a:cxn>
                <a:cxn ang="0">
                  <a:pos x="0" y="488"/>
                </a:cxn>
              </a:cxnLst>
              <a:rect l="0" t="0" r="r" b="b"/>
              <a:pathLst>
                <a:path w="1447" h="1128">
                  <a:moveTo>
                    <a:pt x="0" y="488"/>
                  </a:moveTo>
                  <a:cubicBezTo>
                    <a:pt x="24" y="453"/>
                    <a:pt x="56" y="427"/>
                    <a:pt x="80" y="392"/>
                  </a:cubicBezTo>
                  <a:cubicBezTo>
                    <a:pt x="72" y="389"/>
                    <a:pt x="64" y="383"/>
                    <a:pt x="56" y="384"/>
                  </a:cubicBezTo>
                  <a:cubicBezTo>
                    <a:pt x="44" y="386"/>
                    <a:pt x="35" y="405"/>
                    <a:pt x="24" y="400"/>
                  </a:cubicBezTo>
                  <a:cubicBezTo>
                    <a:pt x="15" y="396"/>
                    <a:pt x="34" y="383"/>
                    <a:pt x="40" y="376"/>
                  </a:cubicBezTo>
                  <a:cubicBezTo>
                    <a:pt x="47" y="367"/>
                    <a:pt x="56" y="360"/>
                    <a:pt x="64" y="352"/>
                  </a:cubicBezTo>
                  <a:cubicBezTo>
                    <a:pt x="82" y="279"/>
                    <a:pt x="56" y="354"/>
                    <a:pt x="96" y="304"/>
                  </a:cubicBezTo>
                  <a:cubicBezTo>
                    <a:pt x="101" y="297"/>
                    <a:pt x="100" y="287"/>
                    <a:pt x="104" y="280"/>
                  </a:cubicBezTo>
                  <a:cubicBezTo>
                    <a:pt x="104" y="280"/>
                    <a:pt x="144" y="220"/>
                    <a:pt x="152" y="208"/>
                  </a:cubicBezTo>
                  <a:cubicBezTo>
                    <a:pt x="157" y="200"/>
                    <a:pt x="159" y="186"/>
                    <a:pt x="168" y="184"/>
                  </a:cubicBezTo>
                  <a:cubicBezTo>
                    <a:pt x="179" y="181"/>
                    <a:pt x="189" y="179"/>
                    <a:pt x="200" y="176"/>
                  </a:cubicBezTo>
                  <a:cubicBezTo>
                    <a:pt x="228" y="148"/>
                    <a:pt x="253" y="129"/>
                    <a:pt x="288" y="112"/>
                  </a:cubicBezTo>
                  <a:cubicBezTo>
                    <a:pt x="324" y="58"/>
                    <a:pt x="282" y="111"/>
                    <a:pt x="328" y="80"/>
                  </a:cubicBezTo>
                  <a:cubicBezTo>
                    <a:pt x="337" y="74"/>
                    <a:pt x="343" y="62"/>
                    <a:pt x="352" y="56"/>
                  </a:cubicBezTo>
                  <a:cubicBezTo>
                    <a:pt x="365" y="47"/>
                    <a:pt x="418" y="41"/>
                    <a:pt x="424" y="40"/>
                  </a:cubicBezTo>
                  <a:cubicBezTo>
                    <a:pt x="450" y="23"/>
                    <a:pt x="475" y="10"/>
                    <a:pt x="504" y="0"/>
                  </a:cubicBezTo>
                  <a:cubicBezTo>
                    <a:pt x="606" y="15"/>
                    <a:pt x="705" y="31"/>
                    <a:pt x="808" y="40"/>
                  </a:cubicBezTo>
                  <a:cubicBezTo>
                    <a:pt x="913" y="66"/>
                    <a:pt x="964" y="153"/>
                    <a:pt x="1056" y="176"/>
                  </a:cubicBezTo>
                  <a:cubicBezTo>
                    <a:pt x="1064" y="184"/>
                    <a:pt x="1071" y="193"/>
                    <a:pt x="1080" y="200"/>
                  </a:cubicBezTo>
                  <a:cubicBezTo>
                    <a:pt x="1087" y="206"/>
                    <a:pt x="1097" y="210"/>
                    <a:pt x="1104" y="216"/>
                  </a:cubicBezTo>
                  <a:cubicBezTo>
                    <a:pt x="1145" y="252"/>
                    <a:pt x="1171" y="286"/>
                    <a:pt x="1224" y="304"/>
                  </a:cubicBezTo>
                  <a:cubicBezTo>
                    <a:pt x="1247" y="327"/>
                    <a:pt x="1276" y="343"/>
                    <a:pt x="1296" y="368"/>
                  </a:cubicBezTo>
                  <a:cubicBezTo>
                    <a:pt x="1314" y="391"/>
                    <a:pt x="1335" y="413"/>
                    <a:pt x="1344" y="440"/>
                  </a:cubicBezTo>
                  <a:cubicBezTo>
                    <a:pt x="1349" y="456"/>
                    <a:pt x="1351" y="474"/>
                    <a:pt x="1360" y="488"/>
                  </a:cubicBezTo>
                  <a:cubicBezTo>
                    <a:pt x="1371" y="504"/>
                    <a:pt x="1386" y="518"/>
                    <a:pt x="1392" y="536"/>
                  </a:cubicBezTo>
                  <a:cubicBezTo>
                    <a:pt x="1395" y="546"/>
                    <a:pt x="1414" y="603"/>
                    <a:pt x="1416" y="608"/>
                  </a:cubicBezTo>
                  <a:cubicBezTo>
                    <a:pt x="1421" y="624"/>
                    <a:pt x="1432" y="656"/>
                    <a:pt x="1432" y="656"/>
                  </a:cubicBezTo>
                  <a:cubicBezTo>
                    <a:pt x="1443" y="744"/>
                    <a:pt x="1447" y="743"/>
                    <a:pt x="1432" y="856"/>
                  </a:cubicBezTo>
                  <a:cubicBezTo>
                    <a:pt x="1430" y="873"/>
                    <a:pt x="1432" y="899"/>
                    <a:pt x="1416" y="904"/>
                  </a:cubicBezTo>
                  <a:cubicBezTo>
                    <a:pt x="1400" y="909"/>
                    <a:pt x="1368" y="920"/>
                    <a:pt x="1368" y="920"/>
                  </a:cubicBezTo>
                  <a:cubicBezTo>
                    <a:pt x="1363" y="928"/>
                    <a:pt x="1359" y="938"/>
                    <a:pt x="1352" y="944"/>
                  </a:cubicBezTo>
                  <a:cubicBezTo>
                    <a:pt x="1338" y="957"/>
                    <a:pt x="1304" y="976"/>
                    <a:pt x="1304" y="976"/>
                  </a:cubicBezTo>
                  <a:cubicBezTo>
                    <a:pt x="1279" y="1014"/>
                    <a:pt x="1251" y="1005"/>
                    <a:pt x="1216" y="1040"/>
                  </a:cubicBezTo>
                  <a:cubicBezTo>
                    <a:pt x="1186" y="1070"/>
                    <a:pt x="1203" y="1060"/>
                    <a:pt x="1168" y="1072"/>
                  </a:cubicBezTo>
                  <a:cubicBezTo>
                    <a:pt x="1149" y="1101"/>
                    <a:pt x="1131" y="1099"/>
                    <a:pt x="1112" y="1128"/>
                  </a:cubicBezTo>
                  <a:cubicBezTo>
                    <a:pt x="850" y="1124"/>
                    <a:pt x="672" y="1125"/>
                    <a:pt x="440" y="1096"/>
                  </a:cubicBezTo>
                  <a:cubicBezTo>
                    <a:pt x="413" y="1087"/>
                    <a:pt x="387" y="1081"/>
                    <a:pt x="360" y="1072"/>
                  </a:cubicBezTo>
                  <a:cubicBezTo>
                    <a:pt x="338" y="1038"/>
                    <a:pt x="322" y="1009"/>
                    <a:pt x="304" y="976"/>
                  </a:cubicBezTo>
                  <a:cubicBezTo>
                    <a:pt x="286" y="943"/>
                    <a:pt x="257" y="914"/>
                    <a:pt x="240" y="880"/>
                  </a:cubicBezTo>
                  <a:cubicBezTo>
                    <a:pt x="227" y="855"/>
                    <a:pt x="215" y="823"/>
                    <a:pt x="200" y="800"/>
                  </a:cubicBezTo>
                  <a:cubicBezTo>
                    <a:pt x="178" y="764"/>
                    <a:pt x="147" y="735"/>
                    <a:pt x="120" y="704"/>
                  </a:cubicBezTo>
                  <a:cubicBezTo>
                    <a:pt x="94" y="675"/>
                    <a:pt x="89" y="646"/>
                    <a:pt x="56" y="624"/>
                  </a:cubicBezTo>
                  <a:cubicBezTo>
                    <a:pt x="45" y="580"/>
                    <a:pt x="27" y="583"/>
                    <a:pt x="16" y="544"/>
                  </a:cubicBezTo>
                  <a:cubicBezTo>
                    <a:pt x="13" y="533"/>
                    <a:pt x="11" y="523"/>
                    <a:pt x="8" y="512"/>
                  </a:cubicBezTo>
                  <a:cubicBezTo>
                    <a:pt x="6" y="504"/>
                    <a:pt x="0" y="488"/>
                    <a:pt x="0" y="488"/>
                  </a:cubicBezTo>
                  <a:close/>
                </a:path>
              </a:pathLst>
            </a:custGeom>
            <a:solidFill>
              <a:srgbClr val="DDDDDD"/>
            </a:solidFill>
            <a:ln w="12700" cap="flat" cmpd="sng">
              <a:noFill/>
              <a:prstDash val="solid"/>
              <a:round/>
              <a:headEnd/>
              <a:tailEnd/>
            </a:ln>
            <a:effectLst/>
          </p:spPr>
          <p:txBody>
            <a:bodyPr/>
            <a:lstStyle/>
            <a:p>
              <a:endParaRPr lang="zh-CN" altLang="en-US"/>
            </a:p>
          </p:txBody>
        </p:sp>
      </p:grpSp>
      <p:graphicFrame>
        <p:nvGraphicFramePr>
          <p:cNvPr id="626736" name="Object 48"/>
          <p:cNvGraphicFramePr>
            <a:graphicFrameLocks noChangeAspect="1"/>
          </p:cNvGraphicFramePr>
          <p:nvPr/>
        </p:nvGraphicFramePr>
        <p:xfrm>
          <a:off x="4648200" y="2222500"/>
          <a:ext cx="2743200" cy="1703388"/>
        </p:xfrm>
        <a:graphic>
          <a:graphicData uri="http://schemas.openxmlformats.org/presentationml/2006/ole">
            <mc:AlternateContent xmlns:mc="http://schemas.openxmlformats.org/markup-compatibility/2006">
              <mc:Choice xmlns:v="urn:schemas-microsoft-com:vml" Requires="v">
                <p:oleObj spid="_x0000_s626762" name="VISIO" r:id="rId5" imgW="1689840" imgH="964440" progId="Visio.Drawing.11">
                  <p:embed/>
                </p:oleObj>
              </mc:Choice>
              <mc:Fallback>
                <p:oleObj name="VISIO" r:id="rId5" imgW="1689840" imgH="964440" progId="Visio.Drawing.11">
                  <p:embed/>
                  <p:pic>
                    <p:nvPicPr>
                      <p:cNvPr id="0" name="Picture 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2222500"/>
                        <a:ext cx="2743200" cy="17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26737" name="Picture 49"/>
          <p:cNvPicPr>
            <a:picLocks noChangeArrowheads="1"/>
          </p:cNvPicPr>
          <p:nvPr/>
        </p:nvPicPr>
        <p:blipFill>
          <a:blip r:embed="rId7" cstate="print"/>
          <a:srcRect/>
          <a:stretch>
            <a:fillRect/>
          </a:stretch>
        </p:blipFill>
        <p:spPr bwMode="auto">
          <a:xfrm>
            <a:off x="7473950" y="2757489"/>
            <a:ext cx="520700" cy="250825"/>
          </a:xfrm>
          <a:prstGeom prst="rect">
            <a:avLst/>
          </a:prstGeom>
          <a:noFill/>
          <a:ln w="12699">
            <a:noFill/>
            <a:miter lim="800000"/>
            <a:headEnd/>
            <a:tailEnd/>
          </a:ln>
          <a:effectLst/>
        </p:spPr>
      </p:pic>
      <p:pic>
        <p:nvPicPr>
          <p:cNvPr id="626738" name="Picture 50"/>
          <p:cNvPicPr>
            <a:picLocks noChangeArrowheads="1"/>
          </p:cNvPicPr>
          <p:nvPr/>
        </p:nvPicPr>
        <p:blipFill>
          <a:blip r:embed="rId7" cstate="print"/>
          <a:srcRect/>
          <a:stretch>
            <a:fillRect/>
          </a:stretch>
        </p:blipFill>
        <p:spPr bwMode="auto">
          <a:xfrm>
            <a:off x="3856038" y="2759076"/>
            <a:ext cx="520700" cy="250825"/>
          </a:xfrm>
          <a:prstGeom prst="rect">
            <a:avLst/>
          </a:prstGeom>
          <a:noFill/>
          <a:ln w="12699">
            <a:noFill/>
            <a:miter lim="800000"/>
            <a:headEnd/>
            <a:tailEnd/>
          </a:ln>
          <a:effectLst/>
        </p:spPr>
      </p:pic>
      <p:sp>
        <p:nvSpPr>
          <p:cNvPr id="626739" name="Text Box 51"/>
          <p:cNvSpPr txBox="1">
            <a:spLocks noChangeArrowheads="1"/>
          </p:cNvSpPr>
          <p:nvPr/>
        </p:nvSpPr>
        <p:spPr bwMode="auto">
          <a:xfrm>
            <a:off x="2711451" y="2832101"/>
            <a:ext cx="931863"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部门 </a:t>
            </a:r>
            <a:r>
              <a:rPr kumimoji="1" lang="en-US" altLang="zh-CN" sz="2000">
                <a:solidFill>
                  <a:srgbClr val="333399"/>
                </a:solidFill>
                <a:latin typeface="Arial" charset="0"/>
              </a:rPr>
              <a:t>A</a:t>
            </a:r>
          </a:p>
        </p:txBody>
      </p:sp>
      <p:sp>
        <p:nvSpPr>
          <p:cNvPr id="626740" name="AutoShape 52"/>
          <p:cNvSpPr>
            <a:spLocks noChangeArrowheads="1"/>
          </p:cNvSpPr>
          <p:nvPr/>
        </p:nvSpPr>
        <p:spPr bwMode="auto">
          <a:xfrm rot="16200000">
            <a:off x="5706269" y="1631157"/>
            <a:ext cx="360363" cy="2514600"/>
          </a:xfrm>
          <a:prstGeom prst="can">
            <a:avLst>
              <a:gd name="adj" fmla="val 25521"/>
            </a:avLst>
          </a:prstGeom>
          <a:gradFill rotWithShape="1">
            <a:gsLst>
              <a:gs pos="0">
                <a:srgbClr val="33CCFF">
                  <a:gamma/>
                  <a:shade val="46275"/>
                  <a:invGamma/>
                </a:srgbClr>
              </a:gs>
              <a:gs pos="50000">
                <a:srgbClr val="33CCFF"/>
              </a:gs>
              <a:gs pos="100000">
                <a:srgbClr val="33CCFF">
                  <a:gamma/>
                  <a:shade val="46275"/>
                  <a:invGamma/>
                </a:srgbClr>
              </a:gs>
            </a:gsLst>
            <a:lin ang="0" scaled="1"/>
          </a:gradFill>
          <a:ln w="9525">
            <a:solidFill>
              <a:schemeClr val="tx1"/>
            </a:solidFill>
            <a:round/>
            <a:headEnd/>
            <a:tailEnd/>
          </a:ln>
          <a:effectLst/>
        </p:spPr>
        <p:txBody>
          <a:bodyPr wrap="none" anchor="ctr"/>
          <a:lstStyle/>
          <a:p>
            <a:endParaRPr lang="zh-CN" altLang="en-US"/>
          </a:p>
        </p:txBody>
      </p:sp>
      <p:sp>
        <p:nvSpPr>
          <p:cNvPr id="626741" name="Text Box 53"/>
          <p:cNvSpPr txBox="1">
            <a:spLocks noChangeArrowheads="1"/>
          </p:cNvSpPr>
          <p:nvPr/>
        </p:nvSpPr>
        <p:spPr bwMode="auto">
          <a:xfrm>
            <a:off x="5619750" y="3211514"/>
            <a:ext cx="946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因特网</a:t>
            </a:r>
          </a:p>
        </p:txBody>
      </p:sp>
      <p:sp>
        <p:nvSpPr>
          <p:cNvPr id="626742" name="Text Box 54"/>
          <p:cNvSpPr txBox="1">
            <a:spLocks noChangeArrowheads="1"/>
          </p:cNvSpPr>
          <p:nvPr/>
        </p:nvSpPr>
        <p:spPr bwMode="auto">
          <a:xfrm>
            <a:off x="7967663" y="2679701"/>
            <a:ext cx="931862"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部门 </a:t>
            </a:r>
            <a:r>
              <a:rPr kumimoji="1" lang="en-US" altLang="zh-CN" sz="2000">
                <a:solidFill>
                  <a:srgbClr val="333399"/>
                </a:solidFill>
                <a:latin typeface="Arial" charset="0"/>
              </a:rPr>
              <a:t>B</a:t>
            </a:r>
          </a:p>
        </p:txBody>
      </p:sp>
      <p:sp>
        <p:nvSpPr>
          <p:cNvPr id="626743" name="Text Box 55"/>
          <p:cNvSpPr txBox="1">
            <a:spLocks noChangeArrowheads="1"/>
          </p:cNvSpPr>
          <p:nvPr/>
        </p:nvSpPr>
        <p:spPr bwMode="auto">
          <a:xfrm>
            <a:off x="3977455" y="3062288"/>
            <a:ext cx="465192" cy="369332"/>
          </a:xfrm>
          <a:prstGeom prst="rect">
            <a:avLst/>
          </a:prstGeom>
          <a:noFill/>
          <a:ln w="9525">
            <a:noFill/>
            <a:miter lim="800000"/>
            <a:headEnd/>
            <a:tailEnd/>
          </a:ln>
          <a:effectLst/>
        </p:spPr>
        <p:txBody>
          <a:bodyPr wrap="none">
            <a:spAutoFit/>
          </a:bodyPr>
          <a:lstStyle/>
          <a:p>
            <a:pPr algn="ctr">
              <a:lnSpc>
                <a:spcPct val="90000"/>
              </a:lnSpc>
            </a:pPr>
            <a:r>
              <a:rPr kumimoji="1" lang="en-US" altLang="zh-CN" sz="2000">
                <a:solidFill>
                  <a:srgbClr val="333399"/>
                </a:solidFill>
                <a:latin typeface="Arial" charset="0"/>
              </a:rPr>
              <a:t>R</a:t>
            </a:r>
            <a:r>
              <a:rPr kumimoji="1" lang="en-US" altLang="zh-CN" sz="2000" baseline="-25000">
                <a:solidFill>
                  <a:srgbClr val="333399"/>
                </a:solidFill>
                <a:latin typeface="Arial" charset="0"/>
              </a:rPr>
              <a:t>1</a:t>
            </a:r>
            <a:endParaRPr kumimoji="1" lang="en-US" altLang="zh-CN" sz="2000">
              <a:solidFill>
                <a:srgbClr val="333399"/>
              </a:solidFill>
              <a:latin typeface="Arial" charset="0"/>
            </a:endParaRPr>
          </a:p>
        </p:txBody>
      </p:sp>
      <p:sp>
        <p:nvSpPr>
          <p:cNvPr id="626744" name="Text Box 56"/>
          <p:cNvSpPr txBox="1">
            <a:spLocks noChangeArrowheads="1"/>
          </p:cNvSpPr>
          <p:nvPr/>
        </p:nvSpPr>
        <p:spPr bwMode="auto">
          <a:xfrm>
            <a:off x="7462017" y="2990850"/>
            <a:ext cx="465192" cy="369332"/>
          </a:xfrm>
          <a:prstGeom prst="rect">
            <a:avLst/>
          </a:prstGeom>
          <a:noFill/>
          <a:ln w="9525">
            <a:noFill/>
            <a:miter lim="800000"/>
            <a:headEnd/>
            <a:tailEnd/>
          </a:ln>
          <a:effectLst/>
        </p:spPr>
        <p:txBody>
          <a:bodyPr wrap="none">
            <a:spAutoFit/>
          </a:bodyPr>
          <a:lstStyle/>
          <a:p>
            <a:pPr algn="ctr">
              <a:lnSpc>
                <a:spcPct val="90000"/>
              </a:lnSpc>
            </a:pPr>
            <a:r>
              <a:rPr kumimoji="1" lang="en-US" altLang="zh-CN" sz="2000">
                <a:solidFill>
                  <a:srgbClr val="333399"/>
                </a:solidFill>
                <a:latin typeface="Arial" charset="0"/>
              </a:rPr>
              <a:t>R</a:t>
            </a:r>
            <a:r>
              <a:rPr kumimoji="1" lang="en-US" altLang="zh-CN" sz="2000" baseline="-25000">
                <a:solidFill>
                  <a:srgbClr val="333399"/>
                </a:solidFill>
                <a:latin typeface="Arial" charset="0"/>
              </a:rPr>
              <a:t>2</a:t>
            </a:r>
            <a:endParaRPr kumimoji="1" lang="en-US" altLang="zh-CN" sz="2000">
              <a:solidFill>
                <a:srgbClr val="333399"/>
              </a:solidFill>
              <a:latin typeface="Arial" charset="0"/>
            </a:endParaRPr>
          </a:p>
        </p:txBody>
      </p:sp>
      <p:sp>
        <p:nvSpPr>
          <p:cNvPr id="626745" name="Text Box 57"/>
          <p:cNvSpPr txBox="1">
            <a:spLocks noChangeArrowheads="1"/>
          </p:cNvSpPr>
          <p:nvPr/>
        </p:nvSpPr>
        <p:spPr bwMode="auto">
          <a:xfrm>
            <a:off x="5695950" y="2276476"/>
            <a:ext cx="692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隧道</a:t>
            </a:r>
          </a:p>
        </p:txBody>
      </p:sp>
      <p:sp>
        <p:nvSpPr>
          <p:cNvPr id="626746" name="Line 58"/>
          <p:cNvSpPr>
            <a:spLocks noChangeShapeType="1"/>
          </p:cNvSpPr>
          <p:nvPr/>
        </p:nvSpPr>
        <p:spPr bwMode="auto">
          <a:xfrm>
            <a:off x="4324350" y="2882900"/>
            <a:ext cx="381000" cy="0"/>
          </a:xfrm>
          <a:prstGeom prst="line">
            <a:avLst/>
          </a:prstGeom>
          <a:noFill/>
          <a:ln w="38100">
            <a:solidFill>
              <a:srgbClr val="333399"/>
            </a:solidFill>
            <a:round/>
            <a:headEnd/>
            <a:tailEnd/>
          </a:ln>
          <a:effectLst/>
        </p:spPr>
        <p:txBody>
          <a:bodyPr/>
          <a:lstStyle/>
          <a:p>
            <a:endParaRPr lang="zh-CN" altLang="en-US"/>
          </a:p>
        </p:txBody>
      </p:sp>
      <p:sp>
        <p:nvSpPr>
          <p:cNvPr id="626747" name="Line 59"/>
          <p:cNvSpPr>
            <a:spLocks noChangeShapeType="1"/>
          </p:cNvSpPr>
          <p:nvPr/>
        </p:nvSpPr>
        <p:spPr bwMode="auto">
          <a:xfrm>
            <a:off x="7143750" y="2882900"/>
            <a:ext cx="381000" cy="0"/>
          </a:xfrm>
          <a:prstGeom prst="line">
            <a:avLst/>
          </a:prstGeom>
          <a:noFill/>
          <a:ln w="38100">
            <a:solidFill>
              <a:srgbClr val="333399"/>
            </a:solidFill>
            <a:round/>
            <a:headEnd/>
            <a:tailEnd/>
          </a:ln>
          <a:effectLst/>
        </p:spPr>
        <p:txBody>
          <a:bodyPr/>
          <a:lstStyle/>
          <a:p>
            <a:endParaRPr lang="zh-CN" altLang="en-US"/>
          </a:p>
        </p:txBody>
      </p:sp>
      <p:grpSp>
        <p:nvGrpSpPr>
          <p:cNvPr id="626748" name="Group 60"/>
          <p:cNvGrpSpPr>
            <a:grpSpLocks/>
          </p:cNvGrpSpPr>
          <p:nvPr/>
        </p:nvGrpSpPr>
        <p:grpSpPr bwMode="auto">
          <a:xfrm>
            <a:off x="3719514" y="2239964"/>
            <a:ext cx="4321175" cy="642937"/>
            <a:chOff x="1383" y="1411"/>
            <a:chExt cx="2722" cy="405"/>
          </a:xfrm>
        </p:grpSpPr>
        <p:sp>
          <p:nvSpPr>
            <p:cNvPr id="626749" name="Text Box 61"/>
            <p:cNvSpPr txBox="1">
              <a:spLocks noChangeArrowheads="1"/>
            </p:cNvSpPr>
            <p:nvPr/>
          </p:nvSpPr>
          <p:spPr bwMode="auto">
            <a:xfrm>
              <a:off x="1383" y="1411"/>
              <a:ext cx="782" cy="250"/>
            </a:xfrm>
            <a:prstGeom prst="rect">
              <a:avLst/>
            </a:prstGeom>
            <a:noFill/>
            <a:ln w="9525">
              <a:noFill/>
              <a:miter lim="800000"/>
              <a:headEnd/>
              <a:tailEnd/>
            </a:ln>
            <a:effectLst/>
          </p:spPr>
          <p:txBody>
            <a:bodyPr wrap="none">
              <a:spAutoFit/>
            </a:bodyPr>
            <a:lstStyle/>
            <a:p>
              <a:pPr algn="ctr" eaLnBrk="0" hangingPunct="0"/>
              <a:r>
                <a:rPr kumimoji="1" lang="en-US" altLang="zh-CN" sz="2000">
                  <a:solidFill>
                    <a:srgbClr val="333399"/>
                  </a:solidFill>
                  <a:latin typeface="Arial" charset="0"/>
                </a:rPr>
                <a:t>125.1.2.3</a:t>
              </a:r>
            </a:p>
          </p:txBody>
        </p:sp>
        <p:sp>
          <p:nvSpPr>
            <p:cNvPr id="626750" name="Line 62"/>
            <p:cNvSpPr>
              <a:spLocks noChangeShapeType="1"/>
            </p:cNvSpPr>
            <p:nvPr/>
          </p:nvSpPr>
          <p:spPr bwMode="auto">
            <a:xfrm>
              <a:off x="1837" y="1616"/>
              <a:ext cx="23" cy="200"/>
            </a:xfrm>
            <a:prstGeom prst="line">
              <a:avLst/>
            </a:prstGeom>
            <a:noFill/>
            <a:ln w="38100">
              <a:solidFill>
                <a:schemeClr val="hlink"/>
              </a:solidFill>
              <a:round/>
              <a:headEnd/>
              <a:tailEnd type="triangle" w="sm" len="med"/>
            </a:ln>
            <a:effectLst/>
          </p:spPr>
          <p:txBody>
            <a:bodyPr/>
            <a:lstStyle/>
            <a:p>
              <a:endParaRPr lang="zh-CN" altLang="en-US"/>
            </a:p>
          </p:txBody>
        </p:sp>
        <p:sp>
          <p:nvSpPr>
            <p:cNvPr id="626751" name="Text Box 63"/>
            <p:cNvSpPr txBox="1">
              <a:spLocks noChangeArrowheads="1"/>
            </p:cNvSpPr>
            <p:nvPr/>
          </p:nvSpPr>
          <p:spPr bwMode="auto">
            <a:xfrm>
              <a:off x="3323" y="1430"/>
              <a:ext cx="782" cy="231"/>
            </a:xfrm>
            <a:prstGeom prst="rect">
              <a:avLst/>
            </a:prstGeom>
            <a:noFill/>
            <a:ln w="9525">
              <a:noFill/>
              <a:miter lim="800000"/>
              <a:headEnd/>
              <a:tailEnd/>
            </a:ln>
            <a:effectLst/>
          </p:spPr>
          <p:txBody>
            <a:bodyPr wrap="none">
              <a:spAutoFit/>
            </a:bodyPr>
            <a:lstStyle/>
            <a:p>
              <a:pPr algn="ctr">
                <a:lnSpc>
                  <a:spcPct val="90000"/>
                </a:lnSpc>
              </a:pPr>
              <a:r>
                <a:rPr kumimoji="1" lang="en-US" altLang="zh-CN" sz="2000">
                  <a:solidFill>
                    <a:srgbClr val="333399"/>
                  </a:solidFill>
                  <a:latin typeface="Arial" charset="0"/>
                </a:rPr>
                <a:t>194.4.5.6</a:t>
              </a:r>
            </a:p>
          </p:txBody>
        </p:sp>
        <p:sp>
          <p:nvSpPr>
            <p:cNvPr id="626752" name="Line 64"/>
            <p:cNvSpPr>
              <a:spLocks noChangeShapeType="1"/>
            </p:cNvSpPr>
            <p:nvPr/>
          </p:nvSpPr>
          <p:spPr bwMode="auto">
            <a:xfrm flipH="1">
              <a:off x="3636" y="1616"/>
              <a:ext cx="60" cy="200"/>
            </a:xfrm>
            <a:prstGeom prst="line">
              <a:avLst/>
            </a:prstGeom>
            <a:noFill/>
            <a:ln w="38100">
              <a:solidFill>
                <a:schemeClr val="hlink"/>
              </a:solidFill>
              <a:round/>
              <a:headEnd/>
              <a:tailEnd type="triangle" w="sm" len="med"/>
            </a:ln>
            <a:effectLst/>
          </p:spPr>
          <p:txBody>
            <a:bodyPr/>
            <a:lstStyle/>
            <a:p>
              <a:endParaRPr lang="zh-CN" altLang="en-US"/>
            </a:p>
          </p:txBody>
        </p:sp>
      </p:grpSp>
      <p:grpSp>
        <p:nvGrpSpPr>
          <p:cNvPr id="626753" name="Group 65"/>
          <p:cNvGrpSpPr>
            <a:grpSpLocks/>
          </p:cNvGrpSpPr>
          <p:nvPr/>
        </p:nvGrpSpPr>
        <p:grpSpPr bwMode="auto">
          <a:xfrm>
            <a:off x="8915400" y="2120901"/>
            <a:ext cx="1428750" cy="1712913"/>
            <a:chOff x="4656" y="1336"/>
            <a:chExt cx="900" cy="1079"/>
          </a:xfrm>
        </p:grpSpPr>
        <p:sp>
          <p:nvSpPr>
            <p:cNvPr id="626754" name="Line 66"/>
            <p:cNvSpPr>
              <a:spLocks noChangeShapeType="1"/>
            </p:cNvSpPr>
            <p:nvPr/>
          </p:nvSpPr>
          <p:spPr bwMode="auto">
            <a:xfrm flipH="1" flipV="1">
              <a:off x="4800" y="1912"/>
              <a:ext cx="348" cy="0"/>
            </a:xfrm>
            <a:prstGeom prst="line">
              <a:avLst/>
            </a:prstGeom>
            <a:noFill/>
            <a:ln w="19050">
              <a:solidFill>
                <a:srgbClr val="333399"/>
              </a:solidFill>
              <a:round/>
              <a:headEnd/>
              <a:tailEnd/>
            </a:ln>
            <a:effectLst/>
          </p:spPr>
          <p:txBody>
            <a:bodyPr/>
            <a:lstStyle/>
            <a:p>
              <a:endParaRPr lang="zh-CN" altLang="en-US"/>
            </a:p>
          </p:txBody>
        </p:sp>
        <p:sp>
          <p:nvSpPr>
            <p:cNvPr id="626755" name="Line 67"/>
            <p:cNvSpPr>
              <a:spLocks noChangeShapeType="1"/>
            </p:cNvSpPr>
            <p:nvPr/>
          </p:nvSpPr>
          <p:spPr bwMode="auto">
            <a:xfrm flipH="1" flipV="1">
              <a:off x="4656" y="2152"/>
              <a:ext cx="336" cy="192"/>
            </a:xfrm>
            <a:prstGeom prst="line">
              <a:avLst/>
            </a:prstGeom>
            <a:noFill/>
            <a:ln w="19050">
              <a:solidFill>
                <a:srgbClr val="333399"/>
              </a:solidFill>
              <a:round/>
              <a:headEnd/>
              <a:tailEnd/>
            </a:ln>
            <a:effectLst/>
          </p:spPr>
          <p:txBody>
            <a:bodyPr/>
            <a:lstStyle/>
            <a:p>
              <a:endParaRPr lang="zh-CN" altLang="en-US"/>
            </a:p>
          </p:txBody>
        </p:sp>
        <p:sp>
          <p:nvSpPr>
            <p:cNvPr id="626756" name="Line 68"/>
            <p:cNvSpPr>
              <a:spLocks noChangeShapeType="1"/>
            </p:cNvSpPr>
            <p:nvPr/>
          </p:nvSpPr>
          <p:spPr bwMode="auto">
            <a:xfrm flipH="1">
              <a:off x="4800" y="1528"/>
              <a:ext cx="240" cy="96"/>
            </a:xfrm>
            <a:prstGeom prst="line">
              <a:avLst/>
            </a:prstGeom>
            <a:noFill/>
            <a:ln w="19050">
              <a:solidFill>
                <a:srgbClr val="333399"/>
              </a:solidFill>
              <a:round/>
              <a:headEnd/>
              <a:tailEnd/>
            </a:ln>
            <a:effectLst/>
          </p:spPr>
          <p:txBody>
            <a:bodyPr/>
            <a:lstStyle/>
            <a:p>
              <a:endParaRPr lang="zh-CN" altLang="en-US"/>
            </a:p>
          </p:txBody>
        </p:sp>
        <p:pic>
          <p:nvPicPr>
            <p:cNvPr id="626757" name="Picture 69"/>
            <p:cNvPicPr>
              <a:picLocks noChangeArrowheads="1"/>
            </p:cNvPicPr>
            <p:nvPr/>
          </p:nvPicPr>
          <p:blipFill>
            <a:blip r:embed="rId4" cstate="print"/>
            <a:srcRect/>
            <a:stretch>
              <a:fillRect/>
            </a:stretch>
          </p:blipFill>
          <p:spPr bwMode="auto">
            <a:xfrm>
              <a:off x="5088" y="1768"/>
              <a:ext cx="212" cy="215"/>
            </a:xfrm>
            <a:prstGeom prst="rect">
              <a:avLst/>
            </a:prstGeom>
            <a:noFill/>
            <a:ln w="9525">
              <a:noFill/>
              <a:miter lim="800000"/>
              <a:headEnd/>
              <a:tailEnd/>
            </a:ln>
            <a:effectLst/>
          </p:spPr>
        </p:pic>
        <p:sp>
          <p:nvSpPr>
            <p:cNvPr id="626758" name="Text Box 70"/>
            <p:cNvSpPr txBox="1">
              <a:spLocks noChangeArrowheads="1"/>
            </p:cNvSpPr>
            <p:nvPr/>
          </p:nvSpPr>
          <p:spPr bwMode="auto">
            <a:xfrm>
              <a:off x="5284" y="1729"/>
              <a:ext cx="223" cy="25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Y</a:t>
              </a:r>
            </a:p>
          </p:txBody>
        </p:sp>
        <p:sp>
          <p:nvSpPr>
            <p:cNvPr id="626759" name="Text Box 71"/>
            <p:cNvSpPr txBox="1">
              <a:spLocks noChangeArrowheads="1"/>
            </p:cNvSpPr>
            <p:nvPr/>
          </p:nvSpPr>
          <p:spPr bwMode="auto">
            <a:xfrm>
              <a:off x="4863" y="1955"/>
              <a:ext cx="693" cy="250"/>
            </a:xfrm>
            <a:prstGeom prst="rect">
              <a:avLst/>
            </a:prstGeom>
            <a:noFill/>
            <a:ln w="9525">
              <a:noFill/>
              <a:miter lim="800000"/>
              <a:headEnd/>
              <a:tailEnd/>
            </a:ln>
            <a:effectLst/>
          </p:spPr>
          <p:txBody>
            <a:bodyPr wrap="none">
              <a:spAutoFit/>
            </a:bodyPr>
            <a:lstStyle/>
            <a:p>
              <a:pPr algn="ctr" eaLnBrk="0" hangingPunct="0"/>
              <a:r>
                <a:rPr kumimoji="1" lang="en-US" altLang="zh-CN" sz="2000">
                  <a:solidFill>
                    <a:srgbClr val="333399"/>
                  </a:solidFill>
                  <a:latin typeface="Arial" charset="0"/>
                </a:rPr>
                <a:t>10.2.0.3</a:t>
              </a:r>
            </a:p>
          </p:txBody>
        </p:sp>
        <p:pic>
          <p:nvPicPr>
            <p:cNvPr id="626760" name="Picture 72"/>
            <p:cNvPicPr>
              <a:picLocks noChangeArrowheads="1"/>
            </p:cNvPicPr>
            <p:nvPr/>
          </p:nvPicPr>
          <p:blipFill>
            <a:blip r:embed="rId4" cstate="print"/>
            <a:srcRect/>
            <a:stretch>
              <a:fillRect/>
            </a:stretch>
          </p:blipFill>
          <p:spPr bwMode="auto">
            <a:xfrm>
              <a:off x="4992" y="1336"/>
              <a:ext cx="212" cy="215"/>
            </a:xfrm>
            <a:prstGeom prst="rect">
              <a:avLst/>
            </a:prstGeom>
            <a:noFill/>
            <a:ln w="9525">
              <a:noFill/>
              <a:miter lim="800000"/>
              <a:headEnd/>
              <a:tailEnd/>
            </a:ln>
            <a:effectLst/>
          </p:spPr>
        </p:pic>
        <p:pic>
          <p:nvPicPr>
            <p:cNvPr id="626761" name="Picture 73"/>
            <p:cNvPicPr>
              <a:picLocks noChangeArrowheads="1"/>
            </p:cNvPicPr>
            <p:nvPr/>
          </p:nvPicPr>
          <p:blipFill>
            <a:blip r:embed="rId4" cstate="print"/>
            <a:srcRect/>
            <a:stretch>
              <a:fillRect/>
            </a:stretch>
          </p:blipFill>
          <p:spPr bwMode="auto">
            <a:xfrm>
              <a:off x="4944" y="2200"/>
              <a:ext cx="212" cy="215"/>
            </a:xfrm>
            <a:prstGeom prst="rect">
              <a:avLst/>
            </a:prstGeom>
            <a:noFill/>
            <a:ln w="9525">
              <a:noFill/>
              <a:miter lim="800000"/>
              <a:headEnd/>
              <a:tailEnd/>
            </a:ln>
            <a:effectLst/>
          </p:spPr>
        </p:pic>
      </p:grpSp>
      <p:sp>
        <p:nvSpPr>
          <p:cNvPr id="626762" name="Text Box 74"/>
          <p:cNvSpPr txBox="1">
            <a:spLocks noChangeArrowheads="1"/>
          </p:cNvSpPr>
          <p:nvPr/>
        </p:nvSpPr>
        <p:spPr bwMode="auto">
          <a:xfrm>
            <a:off x="5251450" y="3846514"/>
            <a:ext cx="1708150" cy="396875"/>
          </a:xfrm>
          <a:prstGeom prst="rect">
            <a:avLst/>
          </a:prstGeom>
          <a:noFill/>
          <a:ln w="9525">
            <a:noFill/>
            <a:miter lim="800000"/>
            <a:headEnd/>
            <a:tailEnd/>
          </a:ln>
          <a:effectLst/>
        </p:spPr>
        <p:txBody>
          <a:bodyPr wrap="none">
            <a:spAutoFit/>
          </a:bodyPr>
          <a:lstStyle/>
          <a:p>
            <a:pPr algn="ctr" eaLnBrk="0" hangingPunct="0"/>
            <a:r>
              <a:rPr kumimoji="1" lang="zh-CN" altLang="en-US" sz="2000">
                <a:solidFill>
                  <a:srgbClr val="333399"/>
                </a:solidFill>
                <a:latin typeface="Arial" charset="0"/>
              </a:rPr>
              <a:t>使用隧道技术</a:t>
            </a:r>
          </a:p>
        </p:txBody>
      </p:sp>
      <p:sp>
        <p:nvSpPr>
          <p:cNvPr id="626763" name="AutoShape 75"/>
          <p:cNvSpPr>
            <a:spLocks noChangeArrowheads="1"/>
          </p:cNvSpPr>
          <p:nvPr/>
        </p:nvSpPr>
        <p:spPr bwMode="auto">
          <a:xfrm>
            <a:off x="7104063" y="1752600"/>
            <a:ext cx="457200" cy="152400"/>
          </a:xfrm>
          <a:prstGeom prst="rightArrow">
            <a:avLst>
              <a:gd name="adj1" fmla="val 50000"/>
              <a:gd name="adj2" fmla="val 75000"/>
            </a:avLst>
          </a:prstGeom>
          <a:solidFill>
            <a:schemeClr val="hlink"/>
          </a:solidFill>
          <a:ln w="9525">
            <a:solidFill>
              <a:schemeClr val="tx1"/>
            </a:solidFill>
            <a:miter lim="800000"/>
            <a:headEnd/>
            <a:tailEnd/>
          </a:ln>
          <a:effectLst/>
        </p:spPr>
        <p:txBody>
          <a:bodyPr wrap="none" anchor="ctr"/>
          <a:lstStyle/>
          <a:p>
            <a:endParaRPr lang="zh-CN" altLang="en-US"/>
          </a:p>
        </p:txBody>
      </p:sp>
      <p:sp>
        <p:nvSpPr>
          <p:cNvPr id="626764" name="Rectangle 76"/>
          <p:cNvSpPr>
            <a:spLocks noChangeArrowheads="1"/>
          </p:cNvSpPr>
          <p:nvPr/>
        </p:nvSpPr>
        <p:spPr bwMode="auto">
          <a:xfrm>
            <a:off x="2279650" y="977901"/>
            <a:ext cx="3384550" cy="434975"/>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zh-CN" altLang="en-US" sz="2000">
                <a:solidFill>
                  <a:srgbClr val="333399"/>
                </a:solidFill>
                <a:latin typeface="Arial" charset="0"/>
              </a:rPr>
              <a:t>加密的从</a:t>
            </a:r>
            <a:r>
              <a:rPr kumimoji="1" lang="zh-CN" altLang="en-US" sz="1200">
                <a:solidFill>
                  <a:srgbClr val="333399"/>
                </a:solidFill>
                <a:latin typeface="Arial" charset="0"/>
              </a:rPr>
              <a:t> </a:t>
            </a:r>
            <a:r>
              <a:rPr kumimoji="1" lang="en-US" altLang="zh-CN" sz="2000">
                <a:solidFill>
                  <a:srgbClr val="333399"/>
                </a:solidFill>
                <a:latin typeface="Arial" charset="0"/>
              </a:rPr>
              <a:t>X</a:t>
            </a:r>
            <a:r>
              <a:rPr kumimoji="1" lang="en-US" altLang="zh-CN" sz="1000">
                <a:solidFill>
                  <a:srgbClr val="333399"/>
                </a:solidFill>
                <a:latin typeface="Arial" charset="0"/>
              </a:rPr>
              <a:t> </a:t>
            </a:r>
            <a:r>
              <a:rPr kumimoji="1" lang="zh-CN" altLang="en-US" sz="2000">
                <a:solidFill>
                  <a:srgbClr val="333399"/>
                </a:solidFill>
                <a:latin typeface="Arial" charset="0"/>
              </a:rPr>
              <a:t>到</a:t>
            </a:r>
            <a:r>
              <a:rPr kumimoji="1" lang="zh-CN" altLang="en-US" sz="1000">
                <a:solidFill>
                  <a:srgbClr val="333399"/>
                </a:solidFill>
                <a:latin typeface="Arial" charset="0"/>
              </a:rPr>
              <a:t> </a:t>
            </a:r>
            <a:r>
              <a:rPr kumimoji="1" lang="en-US" altLang="zh-CN" sz="2000">
                <a:solidFill>
                  <a:srgbClr val="333399"/>
                </a:solidFill>
                <a:latin typeface="Arial" charset="0"/>
              </a:rPr>
              <a:t>Y</a:t>
            </a:r>
            <a:r>
              <a:rPr kumimoji="1" lang="en-US" altLang="zh-CN" sz="900">
                <a:solidFill>
                  <a:srgbClr val="333399"/>
                </a:solidFill>
                <a:latin typeface="Arial" charset="0"/>
              </a:rPr>
              <a:t> </a:t>
            </a:r>
            <a:r>
              <a:rPr kumimoji="1" lang="zh-CN" altLang="en-US" sz="2000">
                <a:solidFill>
                  <a:srgbClr val="333399"/>
                </a:solidFill>
                <a:latin typeface="Arial" charset="0"/>
              </a:rPr>
              <a:t>的内部数据报</a:t>
            </a:r>
          </a:p>
        </p:txBody>
      </p:sp>
      <p:sp>
        <p:nvSpPr>
          <p:cNvPr id="626765" name="Rectangle 77"/>
          <p:cNvSpPr>
            <a:spLocks noChangeArrowheads="1"/>
          </p:cNvSpPr>
          <p:nvPr/>
        </p:nvSpPr>
        <p:spPr bwMode="auto">
          <a:xfrm>
            <a:off x="2279650" y="1628776"/>
            <a:ext cx="3424238" cy="396875"/>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zh-CN" altLang="en-US" sz="2000">
                <a:solidFill>
                  <a:srgbClr val="333399"/>
                </a:solidFill>
                <a:latin typeface="Arial" charset="0"/>
              </a:rPr>
              <a:t>外部数据报的数据部分</a:t>
            </a:r>
          </a:p>
        </p:txBody>
      </p:sp>
      <p:sp>
        <p:nvSpPr>
          <p:cNvPr id="626766" name="AutoShape 78"/>
          <p:cNvSpPr>
            <a:spLocks noChangeArrowheads="1"/>
          </p:cNvSpPr>
          <p:nvPr/>
        </p:nvSpPr>
        <p:spPr bwMode="auto">
          <a:xfrm>
            <a:off x="4800600" y="1282700"/>
            <a:ext cx="152400" cy="457200"/>
          </a:xfrm>
          <a:prstGeom prst="downArrow">
            <a:avLst>
              <a:gd name="adj1" fmla="val 50000"/>
              <a:gd name="adj2" fmla="val 75000"/>
            </a:avLst>
          </a:prstGeom>
          <a:solidFill>
            <a:schemeClr val="bg1"/>
          </a:solidFill>
          <a:ln w="9525">
            <a:solidFill>
              <a:schemeClr val="tx1"/>
            </a:solidFill>
            <a:miter lim="800000"/>
            <a:headEnd/>
            <a:tailEnd/>
          </a:ln>
          <a:effectLst/>
        </p:spPr>
        <p:txBody>
          <a:bodyPr vert="eaVert" wrap="none" anchor="ctr"/>
          <a:lstStyle/>
          <a:p>
            <a:endParaRPr lang="zh-CN" altLang="en-US"/>
          </a:p>
        </p:txBody>
      </p:sp>
      <p:sp>
        <p:nvSpPr>
          <p:cNvPr id="626767" name="Text Box 79"/>
          <p:cNvSpPr txBox="1">
            <a:spLocks noChangeArrowheads="1"/>
          </p:cNvSpPr>
          <p:nvPr/>
        </p:nvSpPr>
        <p:spPr bwMode="auto">
          <a:xfrm>
            <a:off x="7239000" y="981076"/>
            <a:ext cx="2520950" cy="650875"/>
          </a:xfrm>
          <a:prstGeom prst="rect">
            <a:avLst/>
          </a:prstGeom>
          <a:noFill/>
          <a:ln w="9525">
            <a:solidFill>
              <a:srgbClr val="333399"/>
            </a:solidFill>
            <a:miter lim="800000"/>
            <a:headEnd/>
            <a:tailEnd/>
          </a:ln>
          <a:effectLst/>
        </p:spPr>
        <p:txBody>
          <a:bodyPr wrap="none">
            <a:spAutoFit/>
          </a:bodyPr>
          <a:lstStyle/>
          <a:p>
            <a:pPr algn="r">
              <a:lnSpc>
                <a:spcPct val="90000"/>
              </a:lnSpc>
            </a:pPr>
            <a:r>
              <a:rPr kumimoji="1" lang="zh-CN" altLang="en-US" sz="2000">
                <a:solidFill>
                  <a:srgbClr val="333399"/>
                </a:solidFill>
                <a:latin typeface="Arial" charset="0"/>
              </a:rPr>
              <a:t>源地址：</a:t>
            </a:r>
            <a:r>
              <a:rPr kumimoji="1" lang="en-US" altLang="zh-CN" sz="2000">
                <a:solidFill>
                  <a:srgbClr val="333399"/>
                </a:solidFill>
                <a:latin typeface="Arial" charset="0"/>
              </a:rPr>
              <a:t>125.1.2.3</a:t>
            </a:r>
          </a:p>
          <a:p>
            <a:pPr algn="r">
              <a:lnSpc>
                <a:spcPct val="90000"/>
              </a:lnSpc>
            </a:pPr>
            <a:r>
              <a:rPr kumimoji="1" lang="zh-CN" altLang="en-US" sz="2000">
                <a:solidFill>
                  <a:srgbClr val="333399"/>
                </a:solidFill>
                <a:latin typeface="Arial" charset="0"/>
              </a:rPr>
              <a:t>目的地址：</a:t>
            </a:r>
            <a:r>
              <a:rPr kumimoji="1" lang="en-US" altLang="zh-CN" sz="2000">
                <a:solidFill>
                  <a:srgbClr val="333399"/>
                </a:solidFill>
                <a:latin typeface="Arial" charset="0"/>
              </a:rPr>
              <a:t>194.4.5.6</a:t>
            </a:r>
          </a:p>
        </p:txBody>
      </p:sp>
      <p:sp>
        <p:nvSpPr>
          <p:cNvPr id="626768" name="Freeform 80"/>
          <p:cNvSpPr>
            <a:spLocks/>
          </p:cNvSpPr>
          <p:nvPr/>
        </p:nvSpPr>
        <p:spPr bwMode="auto">
          <a:xfrm>
            <a:off x="5080000" y="2133600"/>
            <a:ext cx="463550" cy="762000"/>
          </a:xfrm>
          <a:custGeom>
            <a:avLst/>
            <a:gdLst/>
            <a:ahLst/>
            <a:cxnLst>
              <a:cxn ang="0">
                <a:pos x="0" y="0"/>
              </a:cxn>
              <a:cxn ang="0">
                <a:pos x="4" y="126"/>
              </a:cxn>
              <a:cxn ang="0">
                <a:pos x="22" y="282"/>
              </a:cxn>
              <a:cxn ang="0">
                <a:pos x="46" y="390"/>
              </a:cxn>
              <a:cxn ang="0">
                <a:pos x="96" y="488"/>
              </a:cxn>
              <a:cxn ang="0">
                <a:pos x="184" y="560"/>
              </a:cxn>
              <a:cxn ang="0">
                <a:pos x="292" y="584"/>
              </a:cxn>
            </a:cxnLst>
            <a:rect l="0" t="0" r="r" b="b"/>
            <a:pathLst>
              <a:path w="292" h="584">
                <a:moveTo>
                  <a:pt x="0" y="0"/>
                </a:moveTo>
                <a:cubicBezTo>
                  <a:pt x="1" y="21"/>
                  <a:pt x="0" y="79"/>
                  <a:pt x="4" y="126"/>
                </a:cubicBezTo>
                <a:cubicBezTo>
                  <a:pt x="8" y="173"/>
                  <a:pt x="15" y="238"/>
                  <a:pt x="22" y="282"/>
                </a:cubicBezTo>
                <a:cubicBezTo>
                  <a:pt x="29" y="326"/>
                  <a:pt x="34" y="356"/>
                  <a:pt x="46" y="390"/>
                </a:cubicBezTo>
                <a:cubicBezTo>
                  <a:pt x="58" y="424"/>
                  <a:pt x="73" y="460"/>
                  <a:pt x="96" y="488"/>
                </a:cubicBezTo>
                <a:cubicBezTo>
                  <a:pt x="119" y="516"/>
                  <a:pt x="151" y="544"/>
                  <a:pt x="184" y="560"/>
                </a:cubicBezTo>
                <a:cubicBezTo>
                  <a:pt x="217" y="576"/>
                  <a:pt x="270" y="579"/>
                  <a:pt x="292" y="584"/>
                </a:cubicBezTo>
              </a:path>
            </a:pathLst>
          </a:custGeom>
          <a:noFill/>
          <a:ln w="76200" cmpd="sng">
            <a:solidFill>
              <a:srgbClr val="FF0000"/>
            </a:solidFill>
            <a:round/>
            <a:headEnd type="none" w="med" len="med"/>
            <a:tailEnd type="triangle" w="med" len="lg"/>
          </a:ln>
          <a:effectLst/>
        </p:spPr>
        <p:txBody>
          <a:bodyPr/>
          <a:lstStyle/>
          <a:p>
            <a:endParaRPr lang="zh-CN" altLang="en-US"/>
          </a:p>
        </p:txBody>
      </p:sp>
      <p:sp>
        <p:nvSpPr>
          <p:cNvPr id="626769" name="Rectangle 81"/>
          <p:cNvSpPr>
            <a:spLocks noChangeArrowheads="1"/>
          </p:cNvSpPr>
          <p:nvPr/>
        </p:nvSpPr>
        <p:spPr bwMode="auto">
          <a:xfrm>
            <a:off x="5664201" y="1628776"/>
            <a:ext cx="1439863" cy="396875"/>
          </a:xfrm>
          <a:prstGeom prst="rect">
            <a:avLst/>
          </a:prstGeom>
          <a:solidFill>
            <a:srgbClr val="FFCCFF"/>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zh-CN" altLang="en-US" sz="2000">
                <a:solidFill>
                  <a:srgbClr val="333399"/>
                </a:solidFill>
                <a:latin typeface="Arial" charset="0"/>
              </a:rPr>
              <a:t>数据报首部</a:t>
            </a:r>
          </a:p>
        </p:txBody>
      </p:sp>
      <p:sp>
        <p:nvSpPr>
          <p:cNvPr id="626770" name="Line 82"/>
          <p:cNvSpPr>
            <a:spLocks noChangeShapeType="1"/>
          </p:cNvSpPr>
          <p:nvPr/>
        </p:nvSpPr>
        <p:spPr bwMode="auto">
          <a:xfrm flipH="1">
            <a:off x="6816725" y="1412875"/>
            <a:ext cx="431800" cy="287338"/>
          </a:xfrm>
          <a:prstGeom prst="line">
            <a:avLst/>
          </a:prstGeom>
          <a:noFill/>
          <a:ln w="28575">
            <a:solidFill>
              <a:srgbClr val="333399"/>
            </a:solidFill>
            <a:round/>
            <a:headEnd/>
            <a:tailEnd type="triangle" w="med" len="lg"/>
          </a:ln>
          <a:effectLst/>
        </p:spPr>
        <p:txBody>
          <a:bodyPr/>
          <a:lstStyle/>
          <a:p>
            <a:endParaRPr lang="zh-CN" altLang="en-US"/>
          </a:p>
        </p:txBody>
      </p:sp>
      <p:sp>
        <p:nvSpPr>
          <p:cNvPr id="626771" name="Line 83"/>
          <p:cNvSpPr>
            <a:spLocks noChangeShapeType="1"/>
          </p:cNvSpPr>
          <p:nvPr/>
        </p:nvSpPr>
        <p:spPr bwMode="auto">
          <a:xfrm>
            <a:off x="2279651" y="2133600"/>
            <a:ext cx="4824413" cy="0"/>
          </a:xfrm>
          <a:prstGeom prst="line">
            <a:avLst/>
          </a:prstGeom>
          <a:noFill/>
          <a:ln w="57150">
            <a:solidFill>
              <a:srgbClr val="FF0000"/>
            </a:solidFill>
            <a:round/>
            <a:headEnd/>
            <a:tailEnd/>
          </a:ln>
          <a:effectLst/>
        </p:spPr>
        <p:txBody>
          <a:bodyPr/>
          <a:lstStyle/>
          <a:p>
            <a:endParaRPr lang="zh-CN" altLang="en-US"/>
          </a:p>
        </p:txBody>
      </p:sp>
      <p:grpSp>
        <p:nvGrpSpPr>
          <p:cNvPr id="626772" name="Group 84"/>
          <p:cNvGrpSpPr>
            <a:grpSpLocks/>
          </p:cNvGrpSpPr>
          <p:nvPr/>
        </p:nvGrpSpPr>
        <p:grpSpPr bwMode="auto">
          <a:xfrm>
            <a:off x="1624014" y="4559300"/>
            <a:ext cx="8739187" cy="2057400"/>
            <a:chOff x="63" y="2872"/>
            <a:chExt cx="5505" cy="1296"/>
          </a:xfrm>
        </p:grpSpPr>
        <p:sp>
          <p:nvSpPr>
            <p:cNvPr id="626773" name="AutoShape 85"/>
            <p:cNvSpPr>
              <a:spLocks noChangeArrowheads="1"/>
            </p:cNvSpPr>
            <p:nvPr/>
          </p:nvSpPr>
          <p:spPr bwMode="auto">
            <a:xfrm>
              <a:off x="96" y="2872"/>
              <a:ext cx="5472" cy="1296"/>
            </a:xfrm>
            <a:prstGeom prst="roundRect">
              <a:avLst>
                <a:gd name="adj" fmla="val 16667"/>
              </a:avLst>
            </a:prstGeom>
            <a:solidFill>
              <a:srgbClr val="FFCCFF"/>
            </a:solidFill>
            <a:ln w="9525" cap="rnd">
              <a:solidFill>
                <a:schemeClr val="tx1"/>
              </a:solidFill>
              <a:prstDash val="sysDot"/>
              <a:round/>
              <a:headEnd/>
              <a:tailEnd/>
            </a:ln>
            <a:effectLst/>
          </p:spPr>
          <p:txBody>
            <a:bodyPr wrap="none" anchor="ctr"/>
            <a:lstStyle/>
            <a:p>
              <a:endParaRPr lang="zh-CN" altLang="en-US"/>
            </a:p>
          </p:txBody>
        </p:sp>
        <p:sp>
          <p:nvSpPr>
            <p:cNvPr id="626774" name="Line 86"/>
            <p:cNvSpPr>
              <a:spLocks noChangeShapeType="1"/>
            </p:cNvSpPr>
            <p:nvPr/>
          </p:nvSpPr>
          <p:spPr bwMode="auto">
            <a:xfrm>
              <a:off x="1764" y="3400"/>
              <a:ext cx="2076" cy="0"/>
            </a:xfrm>
            <a:prstGeom prst="line">
              <a:avLst/>
            </a:prstGeom>
            <a:noFill/>
            <a:ln w="38100">
              <a:solidFill>
                <a:schemeClr val="tx1"/>
              </a:solidFill>
              <a:prstDash val="dash"/>
              <a:round/>
              <a:headEnd/>
              <a:tailEnd/>
            </a:ln>
            <a:effectLst/>
          </p:spPr>
          <p:txBody>
            <a:bodyPr/>
            <a:lstStyle/>
            <a:p>
              <a:endParaRPr lang="zh-CN" altLang="en-US"/>
            </a:p>
          </p:txBody>
        </p:sp>
        <p:sp>
          <p:nvSpPr>
            <p:cNvPr id="626775" name="Line 87"/>
            <p:cNvSpPr>
              <a:spLocks noChangeShapeType="1"/>
            </p:cNvSpPr>
            <p:nvPr/>
          </p:nvSpPr>
          <p:spPr bwMode="auto">
            <a:xfrm flipV="1">
              <a:off x="816" y="3832"/>
              <a:ext cx="240" cy="192"/>
            </a:xfrm>
            <a:prstGeom prst="line">
              <a:avLst/>
            </a:prstGeom>
            <a:noFill/>
            <a:ln w="9525">
              <a:solidFill>
                <a:schemeClr val="tx1"/>
              </a:solidFill>
              <a:round/>
              <a:headEnd/>
              <a:tailEnd/>
            </a:ln>
            <a:effectLst/>
          </p:spPr>
          <p:txBody>
            <a:bodyPr/>
            <a:lstStyle/>
            <a:p>
              <a:endParaRPr lang="zh-CN" altLang="en-US"/>
            </a:p>
          </p:txBody>
        </p:sp>
        <p:sp>
          <p:nvSpPr>
            <p:cNvPr id="626776" name="Line 88"/>
            <p:cNvSpPr>
              <a:spLocks noChangeShapeType="1"/>
            </p:cNvSpPr>
            <p:nvPr/>
          </p:nvSpPr>
          <p:spPr bwMode="auto">
            <a:xfrm>
              <a:off x="624" y="3160"/>
              <a:ext cx="240" cy="144"/>
            </a:xfrm>
            <a:prstGeom prst="line">
              <a:avLst/>
            </a:prstGeom>
            <a:noFill/>
            <a:ln w="9525">
              <a:solidFill>
                <a:schemeClr val="tx1"/>
              </a:solidFill>
              <a:round/>
              <a:headEnd/>
              <a:tailEnd/>
            </a:ln>
            <a:effectLst/>
          </p:spPr>
          <p:txBody>
            <a:bodyPr/>
            <a:lstStyle/>
            <a:p>
              <a:endParaRPr lang="zh-CN" altLang="en-US"/>
            </a:p>
          </p:txBody>
        </p:sp>
        <p:sp>
          <p:nvSpPr>
            <p:cNvPr id="626777" name="Line 89"/>
            <p:cNvSpPr>
              <a:spLocks noChangeShapeType="1"/>
            </p:cNvSpPr>
            <p:nvPr/>
          </p:nvSpPr>
          <p:spPr bwMode="auto">
            <a:xfrm flipV="1">
              <a:off x="432" y="3551"/>
              <a:ext cx="288" cy="0"/>
            </a:xfrm>
            <a:prstGeom prst="line">
              <a:avLst/>
            </a:prstGeom>
            <a:noFill/>
            <a:ln w="9525">
              <a:solidFill>
                <a:schemeClr val="tx1"/>
              </a:solidFill>
              <a:round/>
              <a:headEnd/>
              <a:tailEnd/>
            </a:ln>
            <a:effectLst/>
          </p:spPr>
          <p:txBody>
            <a:bodyPr/>
            <a:lstStyle/>
            <a:p>
              <a:endParaRPr lang="zh-CN" altLang="en-US"/>
            </a:p>
          </p:txBody>
        </p:sp>
        <p:grpSp>
          <p:nvGrpSpPr>
            <p:cNvPr id="626778" name="Group 90"/>
            <p:cNvGrpSpPr>
              <a:grpSpLocks/>
            </p:cNvGrpSpPr>
            <p:nvPr/>
          </p:nvGrpSpPr>
          <p:grpSpPr bwMode="auto">
            <a:xfrm>
              <a:off x="657" y="3091"/>
              <a:ext cx="952" cy="772"/>
              <a:chOff x="385" y="2795"/>
              <a:chExt cx="1769" cy="816"/>
            </a:xfrm>
          </p:grpSpPr>
          <p:sp>
            <p:nvSpPr>
              <p:cNvPr id="626779" name="Oval 91"/>
              <p:cNvSpPr>
                <a:spLocks noChangeArrowheads="1"/>
              </p:cNvSpPr>
              <p:nvPr/>
            </p:nvSpPr>
            <p:spPr bwMode="auto">
              <a:xfrm>
                <a:off x="1589" y="3060"/>
                <a:ext cx="554" cy="248"/>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6780" name="Oval 92"/>
              <p:cNvSpPr>
                <a:spLocks noChangeArrowheads="1"/>
              </p:cNvSpPr>
              <p:nvPr/>
            </p:nvSpPr>
            <p:spPr bwMode="auto">
              <a:xfrm>
                <a:off x="928" y="3274"/>
                <a:ext cx="884" cy="337"/>
              </a:xfrm>
              <a:prstGeom prst="ellipse">
                <a:avLst/>
              </a:prstGeom>
              <a:solidFill>
                <a:srgbClr val="DDDDDD"/>
              </a:solidFill>
              <a:ln w="9525">
                <a:noFill/>
                <a:round/>
                <a:headEnd/>
                <a:tailEnd/>
              </a:ln>
              <a:effectLst>
                <a:outerShdw dist="35921" dir="2700000" algn="ctr" rotWithShape="0">
                  <a:schemeClr val="tx1"/>
                </a:outerShdw>
              </a:effectLst>
            </p:spPr>
            <p:txBody>
              <a:bodyPr/>
              <a:lstStyle/>
              <a:p>
                <a:endParaRPr lang="zh-CN" altLang="en-US"/>
              </a:p>
            </p:txBody>
          </p:sp>
          <p:sp>
            <p:nvSpPr>
              <p:cNvPr id="626781" name="Oval 93"/>
              <p:cNvSpPr>
                <a:spLocks noChangeArrowheads="1"/>
              </p:cNvSpPr>
              <p:nvPr/>
            </p:nvSpPr>
            <p:spPr bwMode="auto">
              <a:xfrm>
                <a:off x="502" y="3204"/>
                <a:ext cx="586" cy="281"/>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6782" name="Oval 94"/>
              <p:cNvSpPr>
                <a:spLocks noChangeArrowheads="1"/>
              </p:cNvSpPr>
              <p:nvPr/>
            </p:nvSpPr>
            <p:spPr bwMode="auto">
              <a:xfrm>
                <a:off x="385" y="3084"/>
                <a:ext cx="384" cy="256"/>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6783" name="Oval 95"/>
              <p:cNvSpPr>
                <a:spLocks noChangeArrowheads="1"/>
              </p:cNvSpPr>
              <p:nvPr/>
            </p:nvSpPr>
            <p:spPr bwMode="auto">
              <a:xfrm>
                <a:off x="566" y="2883"/>
                <a:ext cx="576" cy="321"/>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6784" name="Oval 96"/>
              <p:cNvSpPr>
                <a:spLocks noChangeArrowheads="1"/>
              </p:cNvSpPr>
              <p:nvPr/>
            </p:nvSpPr>
            <p:spPr bwMode="auto">
              <a:xfrm>
                <a:off x="992" y="2795"/>
                <a:ext cx="757" cy="321"/>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6785" name="Oval 97"/>
              <p:cNvSpPr>
                <a:spLocks noChangeArrowheads="1"/>
              </p:cNvSpPr>
              <p:nvPr/>
            </p:nvSpPr>
            <p:spPr bwMode="auto">
              <a:xfrm>
                <a:off x="1504" y="2891"/>
                <a:ext cx="554" cy="248"/>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6786" name="Oval 98"/>
              <p:cNvSpPr>
                <a:spLocks noChangeArrowheads="1"/>
              </p:cNvSpPr>
              <p:nvPr/>
            </p:nvSpPr>
            <p:spPr bwMode="auto">
              <a:xfrm>
                <a:off x="704" y="2987"/>
                <a:ext cx="1141" cy="418"/>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6787" name="Oval 99"/>
              <p:cNvSpPr>
                <a:spLocks noChangeArrowheads="1"/>
              </p:cNvSpPr>
              <p:nvPr/>
            </p:nvSpPr>
            <p:spPr bwMode="auto">
              <a:xfrm rot="1336630">
                <a:off x="1474" y="3067"/>
                <a:ext cx="555" cy="417"/>
              </a:xfrm>
              <a:prstGeom prst="ellipse">
                <a:avLst/>
              </a:prstGeom>
              <a:solidFill>
                <a:srgbClr val="DDDDDD"/>
              </a:solidFill>
              <a:ln w="9525">
                <a:noFill/>
                <a:round/>
                <a:headEnd/>
                <a:tailEnd/>
              </a:ln>
              <a:effectLst>
                <a:outerShdw dist="40161" dir="4293903" algn="ctr" rotWithShape="0">
                  <a:schemeClr val="tx1"/>
                </a:outerShdw>
              </a:effectLst>
            </p:spPr>
            <p:txBody>
              <a:bodyPr/>
              <a:lstStyle/>
              <a:p>
                <a:endParaRPr lang="zh-CN" altLang="en-US"/>
              </a:p>
            </p:txBody>
          </p:sp>
          <p:sp>
            <p:nvSpPr>
              <p:cNvPr id="626788" name="Oval 100"/>
              <p:cNvSpPr>
                <a:spLocks noChangeArrowheads="1"/>
              </p:cNvSpPr>
              <p:nvPr/>
            </p:nvSpPr>
            <p:spPr bwMode="auto">
              <a:xfrm>
                <a:off x="1004" y="2811"/>
                <a:ext cx="756" cy="321"/>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6789" name="Oval 101"/>
              <p:cNvSpPr>
                <a:spLocks noChangeArrowheads="1"/>
              </p:cNvSpPr>
              <p:nvPr/>
            </p:nvSpPr>
            <p:spPr bwMode="auto">
              <a:xfrm>
                <a:off x="577" y="2899"/>
                <a:ext cx="575" cy="320"/>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6790" name="Oval 102"/>
              <p:cNvSpPr>
                <a:spLocks noChangeArrowheads="1"/>
              </p:cNvSpPr>
              <p:nvPr/>
            </p:nvSpPr>
            <p:spPr bwMode="auto">
              <a:xfrm>
                <a:off x="396" y="3100"/>
                <a:ext cx="383" cy="256"/>
              </a:xfrm>
              <a:prstGeom prst="ellipse">
                <a:avLst/>
              </a:prstGeom>
              <a:solidFill>
                <a:srgbClr val="DDDDDD"/>
              </a:solidFill>
              <a:ln w="9525">
                <a:noFill/>
                <a:round/>
                <a:headEnd/>
                <a:tailEnd/>
              </a:ln>
              <a:effectLst>
                <a:outerShdw dist="63500" dir="3187806" algn="ctr" rotWithShape="0">
                  <a:schemeClr val="tx1"/>
                </a:outerShdw>
              </a:effectLst>
            </p:spPr>
            <p:txBody>
              <a:bodyPr/>
              <a:lstStyle/>
              <a:p>
                <a:endParaRPr lang="zh-CN" altLang="en-US"/>
              </a:p>
            </p:txBody>
          </p:sp>
          <p:sp>
            <p:nvSpPr>
              <p:cNvPr id="626791" name="Oval 103"/>
              <p:cNvSpPr>
                <a:spLocks noChangeArrowheads="1"/>
              </p:cNvSpPr>
              <p:nvPr/>
            </p:nvSpPr>
            <p:spPr bwMode="auto">
              <a:xfrm>
                <a:off x="1515" y="2908"/>
                <a:ext cx="554" cy="248"/>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6792" name="Oval 104"/>
              <p:cNvSpPr>
                <a:spLocks noChangeArrowheads="1"/>
              </p:cNvSpPr>
              <p:nvPr/>
            </p:nvSpPr>
            <p:spPr bwMode="auto">
              <a:xfrm>
                <a:off x="1599" y="3075"/>
                <a:ext cx="555" cy="249"/>
              </a:xfrm>
              <a:prstGeom prst="ellipse">
                <a:avLst/>
              </a:prstGeom>
              <a:solidFill>
                <a:srgbClr val="DDDDDD"/>
              </a:solidFill>
              <a:ln w="9525">
                <a:noFill/>
                <a:round/>
                <a:headEnd/>
                <a:tailEnd/>
              </a:ln>
              <a:effectLst>
                <a:outerShdw dist="35921" dir="2700000" algn="ctr" rotWithShape="0">
                  <a:schemeClr val="tx1"/>
                </a:outerShdw>
              </a:effectLst>
            </p:spPr>
            <p:txBody>
              <a:bodyPr/>
              <a:lstStyle/>
              <a:p>
                <a:endParaRPr lang="zh-CN" altLang="en-US"/>
              </a:p>
            </p:txBody>
          </p:sp>
          <p:sp>
            <p:nvSpPr>
              <p:cNvPr id="626793" name="Oval 105"/>
              <p:cNvSpPr>
                <a:spLocks noChangeArrowheads="1"/>
              </p:cNvSpPr>
              <p:nvPr/>
            </p:nvSpPr>
            <p:spPr bwMode="auto">
              <a:xfrm>
                <a:off x="715" y="3003"/>
                <a:ext cx="1141" cy="417"/>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6794" name="Oval 106"/>
              <p:cNvSpPr>
                <a:spLocks noChangeArrowheads="1"/>
              </p:cNvSpPr>
              <p:nvPr/>
            </p:nvSpPr>
            <p:spPr bwMode="auto">
              <a:xfrm>
                <a:off x="513" y="3219"/>
                <a:ext cx="586" cy="282"/>
              </a:xfrm>
              <a:prstGeom prst="ellipse">
                <a:avLst/>
              </a:prstGeom>
              <a:solidFill>
                <a:srgbClr val="DDDDDD"/>
              </a:solidFill>
              <a:ln w="9525">
                <a:noFill/>
                <a:round/>
                <a:headEnd/>
                <a:tailEnd/>
              </a:ln>
              <a:effectLst>
                <a:outerShdw dist="113592" dir="20006097" algn="ctr" rotWithShape="0">
                  <a:schemeClr val="tx1"/>
                </a:outerShdw>
              </a:effectLst>
            </p:spPr>
            <p:txBody>
              <a:bodyPr/>
              <a:lstStyle/>
              <a:p>
                <a:endParaRPr lang="zh-CN" altLang="en-US"/>
              </a:p>
            </p:txBody>
          </p:sp>
          <p:sp>
            <p:nvSpPr>
              <p:cNvPr id="626795" name="Freeform 107"/>
              <p:cNvSpPr>
                <a:spLocks/>
              </p:cNvSpPr>
              <p:nvPr/>
            </p:nvSpPr>
            <p:spPr bwMode="auto">
              <a:xfrm>
                <a:off x="567" y="2924"/>
                <a:ext cx="1451" cy="597"/>
              </a:xfrm>
              <a:custGeom>
                <a:avLst/>
                <a:gdLst/>
                <a:ahLst/>
                <a:cxnLst>
                  <a:cxn ang="0">
                    <a:pos x="0" y="488"/>
                  </a:cxn>
                  <a:cxn ang="0">
                    <a:pos x="80" y="392"/>
                  </a:cxn>
                  <a:cxn ang="0">
                    <a:pos x="56" y="384"/>
                  </a:cxn>
                  <a:cxn ang="0">
                    <a:pos x="24" y="400"/>
                  </a:cxn>
                  <a:cxn ang="0">
                    <a:pos x="40" y="376"/>
                  </a:cxn>
                  <a:cxn ang="0">
                    <a:pos x="64" y="352"/>
                  </a:cxn>
                  <a:cxn ang="0">
                    <a:pos x="96" y="304"/>
                  </a:cxn>
                  <a:cxn ang="0">
                    <a:pos x="104" y="280"/>
                  </a:cxn>
                  <a:cxn ang="0">
                    <a:pos x="152" y="208"/>
                  </a:cxn>
                  <a:cxn ang="0">
                    <a:pos x="168" y="184"/>
                  </a:cxn>
                  <a:cxn ang="0">
                    <a:pos x="200" y="176"/>
                  </a:cxn>
                  <a:cxn ang="0">
                    <a:pos x="288" y="112"/>
                  </a:cxn>
                  <a:cxn ang="0">
                    <a:pos x="328" y="80"/>
                  </a:cxn>
                  <a:cxn ang="0">
                    <a:pos x="352" y="56"/>
                  </a:cxn>
                  <a:cxn ang="0">
                    <a:pos x="424" y="40"/>
                  </a:cxn>
                  <a:cxn ang="0">
                    <a:pos x="504" y="0"/>
                  </a:cxn>
                  <a:cxn ang="0">
                    <a:pos x="808" y="40"/>
                  </a:cxn>
                  <a:cxn ang="0">
                    <a:pos x="1056" y="176"/>
                  </a:cxn>
                  <a:cxn ang="0">
                    <a:pos x="1080" y="200"/>
                  </a:cxn>
                  <a:cxn ang="0">
                    <a:pos x="1104" y="216"/>
                  </a:cxn>
                  <a:cxn ang="0">
                    <a:pos x="1224" y="304"/>
                  </a:cxn>
                  <a:cxn ang="0">
                    <a:pos x="1296" y="368"/>
                  </a:cxn>
                  <a:cxn ang="0">
                    <a:pos x="1344" y="440"/>
                  </a:cxn>
                  <a:cxn ang="0">
                    <a:pos x="1360" y="488"/>
                  </a:cxn>
                  <a:cxn ang="0">
                    <a:pos x="1392" y="536"/>
                  </a:cxn>
                  <a:cxn ang="0">
                    <a:pos x="1416" y="608"/>
                  </a:cxn>
                  <a:cxn ang="0">
                    <a:pos x="1432" y="656"/>
                  </a:cxn>
                  <a:cxn ang="0">
                    <a:pos x="1432" y="856"/>
                  </a:cxn>
                  <a:cxn ang="0">
                    <a:pos x="1416" y="904"/>
                  </a:cxn>
                  <a:cxn ang="0">
                    <a:pos x="1368" y="920"/>
                  </a:cxn>
                  <a:cxn ang="0">
                    <a:pos x="1352" y="944"/>
                  </a:cxn>
                  <a:cxn ang="0">
                    <a:pos x="1304" y="976"/>
                  </a:cxn>
                  <a:cxn ang="0">
                    <a:pos x="1216" y="1040"/>
                  </a:cxn>
                  <a:cxn ang="0">
                    <a:pos x="1168" y="1072"/>
                  </a:cxn>
                  <a:cxn ang="0">
                    <a:pos x="1112" y="1128"/>
                  </a:cxn>
                  <a:cxn ang="0">
                    <a:pos x="440" y="1096"/>
                  </a:cxn>
                  <a:cxn ang="0">
                    <a:pos x="360" y="1072"/>
                  </a:cxn>
                  <a:cxn ang="0">
                    <a:pos x="304" y="976"/>
                  </a:cxn>
                  <a:cxn ang="0">
                    <a:pos x="240" y="880"/>
                  </a:cxn>
                  <a:cxn ang="0">
                    <a:pos x="200" y="800"/>
                  </a:cxn>
                  <a:cxn ang="0">
                    <a:pos x="120" y="704"/>
                  </a:cxn>
                  <a:cxn ang="0">
                    <a:pos x="56" y="624"/>
                  </a:cxn>
                  <a:cxn ang="0">
                    <a:pos x="16" y="544"/>
                  </a:cxn>
                  <a:cxn ang="0">
                    <a:pos x="8" y="512"/>
                  </a:cxn>
                  <a:cxn ang="0">
                    <a:pos x="0" y="488"/>
                  </a:cxn>
                </a:cxnLst>
                <a:rect l="0" t="0" r="r" b="b"/>
                <a:pathLst>
                  <a:path w="1447" h="1128">
                    <a:moveTo>
                      <a:pt x="0" y="488"/>
                    </a:moveTo>
                    <a:cubicBezTo>
                      <a:pt x="24" y="453"/>
                      <a:pt x="56" y="427"/>
                      <a:pt x="80" y="392"/>
                    </a:cubicBezTo>
                    <a:cubicBezTo>
                      <a:pt x="72" y="389"/>
                      <a:pt x="64" y="383"/>
                      <a:pt x="56" y="384"/>
                    </a:cubicBezTo>
                    <a:cubicBezTo>
                      <a:pt x="44" y="386"/>
                      <a:pt x="35" y="405"/>
                      <a:pt x="24" y="400"/>
                    </a:cubicBezTo>
                    <a:cubicBezTo>
                      <a:pt x="15" y="396"/>
                      <a:pt x="34" y="383"/>
                      <a:pt x="40" y="376"/>
                    </a:cubicBezTo>
                    <a:cubicBezTo>
                      <a:pt x="47" y="367"/>
                      <a:pt x="56" y="360"/>
                      <a:pt x="64" y="352"/>
                    </a:cubicBezTo>
                    <a:cubicBezTo>
                      <a:pt x="82" y="279"/>
                      <a:pt x="56" y="354"/>
                      <a:pt x="96" y="304"/>
                    </a:cubicBezTo>
                    <a:cubicBezTo>
                      <a:pt x="101" y="297"/>
                      <a:pt x="100" y="287"/>
                      <a:pt x="104" y="280"/>
                    </a:cubicBezTo>
                    <a:cubicBezTo>
                      <a:pt x="104" y="280"/>
                      <a:pt x="144" y="220"/>
                      <a:pt x="152" y="208"/>
                    </a:cubicBezTo>
                    <a:cubicBezTo>
                      <a:pt x="157" y="200"/>
                      <a:pt x="159" y="186"/>
                      <a:pt x="168" y="184"/>
                    </a:cubicBezTo>
                    <a:cubicBezTo>
                      <a:pt x="179" y="181"/>
                      <a:pt x="189" y="179"/>
                      <a:pt x="200" y="176"/>
                    </a:cubicBezTo>
                    <a:cubicBezTo>
                      <a:pt x="228" y="148"/>
                      <a:pt x="253" y="129"/>
                      <a:pt x="288" y="112"/>
                    </a:cubicBezTo>
                    <a:cubicBezTo>
                      <a:pt x="324" y="58"/>
                      <a:pt x="282" y="111"/>
                      <a:pt x="328" y="80"/>
                    </a:cubicBezTo>
                    <a:cubicBezTo>
                      <a:pt x="337" y="74"/>
                      <a:pt x="343" y="62"/>
                      <a:pt x="352" y="56"/>
                    </a:cubicBezTo>
                    <a:cubicBezTo>
                      <a:pt x="365" y="47"/>
                      <a:pt x="418" y="41"/>
                      <a:pt x="424" y="40"/>
                    </a:cubicBezTo>
                    <a:cubicBezTo>
                      <a:pt x="450" y="23"/>
                      <a:pt x="475" y="10"/>
                      <a:pt x="504" y="0"/>
                    </a:cubicBezTo>
                    <a:cubicBezTo>
                      <a:pt x="606" y="15"/>
                      <a:pt x="705" y="31"/>
                      <a:pt x="808" y="40"/>
                    </a:cubicBezTo>
                    <a:cubicBezTo>
                      <a:pt x="913" y="66"/>
                      <a:pt x="964" y="153"/>
                      <a:pt x="1056" y="176"/>
                    </a:cubicBezTo>
                    <a:cubicBezTo>
                      <a:pt x="1064" y="184"/>
                      <a:pt x="1071" y="193"/>
                      <a:pt x="1080" y="200"/>
                    </a:cubicBezTo>
                    <a:cubicBezTo>
                      <a:pt x="1087" y="206"/>
                      <a:pt x="1097" y="210"/>
                      <a:pt x="1104" y="216"/>
                    </a:cubicBezTo>
                    <a:cubicBezTo>
                      <a:pt x="1145" y="252"/>
                      <a:pt x="1171" y="286"/>
                      <a:pt x="1224" y="304"/>
                    </a:cubicBezTo>
                    <a:cubicBezTo>
                      <a:pt x="1247" y="327"/>
                      <a:pt x="1276" y="343"/>
                      <a:pt x="1296" y="368"/>
                    </a:cubicBezTo>
                    <a:cubicBezTo>
                      <a:pt x="1314" y="391"/>
                      <a:pt x="1335" y="413"/>
                      <a:pt x="1344" y="440"/>
                    </a:cubicBezTo>
                    <a:cubicBezTo>
                      <a:pt x="1349" y="456"/>
                      <a:pt x="1351" y="474"/>
                      <a:pt x="1360" y="488"/>
                    </a:cubicBezTo>
                    <a:cubicBezTo>
                      <a:pt x="1371" y="504"/>
                      <a:pt x="1386" y="518"/>
                      <a:pt x="1392" y="536"/>
                    </a:cubicBezTo>
                    <a:cubicBezTo>
                      <a:pt x="1395" y="546"/>
                      <a:pt x="1414" y="603"/>
                      <a:pt x="1416" y="608"/>
                    </a:cubicBezTo>
                    <a:cubicBezTo>
                      <a:pt x="1421" y="624"/>
                      <a:pt x="1432" y="656"/>
                      <a:pt x="1432" y="656"/>
                    </a:cubicBezTo>
                    <a:cubicBezTo>
                      <a:pt x="1443" y="744"/>
                      <a:pt x="1447" y="743"/>
                      <a:pt x="1432" y="856"/>
                    </a:cubicBezTo>
                    <a:cubicBezTo>
                      <a:pt x="1430" y="873"/>
                      <a:pt x="1432" y="899"/>
                      <a:pt x="1416" y="904"/>
                    </a:cubicBezTo>
                    <a:cubicBezTo>
                      <a:pt x="1400" y="909"/>
                      <a:pt x="1368" y="920"/>
                      <a:pt x="1368" y="920"/>
                    </a:cubicBezTo>
                    <a:cubicBezTo>
                      <a:pt x="1363" y="928"/>
                      <a:pt x="1359" y="938"/>
                      <a:pt x="1352" y="944"/>
                    </a:cubicBezTo>
                    <a:cubicBezTo>
                      <a:pt x="1338" y="957"/>
                      <a:pt x="1304" y="976"/>
                      <a:pt x="1304" y="976"/>
                    </a:cubicBezTo>
                    <a:cubicBezTo>
                      <a:pt x="1279" y="1014"/>
                      <a:pt x="1251" y="1005"/>
                      <a:pt x="1216" y="1040"/>
                    </a:cubicBezTo>
                    <a:cubicBezTo>
                      <a:pt x="1186" y="1070"/>
                      <a:pt x="1203" y="1060"/>
                      <a:pt x="1168" y="1072"/>
                    </a:cubicBezTo>
                    <a:cubicBezTo>
                      <a:pt x="1149" y="1101"/>
                      <a:pt x="1131" y="1099"/>
                      <a:pt x="1112" y="1128"/>
                    </a:cubicBezTo>
                    <a:cubicBezTo>
                      <a:pt x="850" y="1124"/>
                      <a:pt x="672" y="1125"/>
                      <a:pt x="440" y="1096"/>
                    </a:cubicBezTo>
                    <a:cubicBezTo>
                      <a:pt x="413" y="1087"/>
                      <a:pt x="387" y="1081"/>
                      <a:pt x="360" y="1072"/>
                    </a:cubicBezTo>
                    <a:cubicBezTo>
                      <a:pt x="338" y="1038"/>
                      <a:pt x="322" y="1009"/>
                      <a:pt x="304" y="976"/>
                    </a:cubicBezTo>
                    <a:cubicBezTo>
                      <a:pt x="286" y="943"/>
                      <a:pt x="257" y="914"/>
                      <a:pt x="240" y="880"/>
                    </a:cubicBezTo>
                    <a:cubicBezTo>
                      <a:pt x="227" y="855"/>
                      <a:pt x="215" y="823"/>
                      <a:pt x="200" y="800"/>
                    </a:cubicBezTo>
                    <a:cubicBezTo>
                      <a:pt x="178" y="764"/>
                      <a:pt x="147" y="735"/>
                      <a:pt x="120" y="704"/>
                    </a:cubicBezTo>
                    <a:cubicBezTo>
                      <a:pt x="94" y="675"/>
                      <a:pt x="89" y="646"/>
                      <a:pt x="56" y="624"/>
                    </a:cubicBezTo>
                    <a:cubicBezTo>
                      <a:pt x="45" y="580"/>
                      <a:pt x="27" y="583"/>
                      <a:pt x="16" y="544"/>
                    </a:cubicBezTo>
                    <a:cubicBezTo>
                      <a:pt x="13" y="533"/>
                      <a:pt x="11" y="523"/>
                      <a:pt x="8" y="512"/>
                    </a:cubicBezTo>
                    <a:cubicBezTo>
                      <a:pt x="6" y="504"/>
                      <a:pt x="0" y="488"/>
                      <a:pt x="0" y="488"/>
                    </a:cubicBezTo>
                    <a:close/>
                  </a:path>
                </a:pathLst>
              </a:custGeom>
              <a:solidFill>
                <a:srgbClr val="DDDDDD"/>
              </a:solidFill>
              <a:ln w="12700" cap="flat" cmpd="sng">
                <a:noFill/>
                <a:prstDash val="solid"/>
                <a:round/>
                <a:headEnd/>
                <a:tailEnd/>
              </a:ln>
              <a:effectLst/>
            </p:spPr>
            <p:txBody>
              <a:bodyPr/>
              <a:lstStyle/>
              <a:p>
                <a:endParaRPr lang="zh-CN" altLang="en-US"/>
              </a:p>
            </p:txBody>
          </p:sp>
        </p:grpSp>
        <p:sp>
          <p:nvSpPr>
            <p:cNvPr id="626796" name="Line 108"/>
            <p:cNvSpPr>
              <a:spLocks noChangeShapeType="1"/>
            </p:cNvSpPr>
            <p:nvPr/>
          </p:nvSpPr>
          <p:spPr bwMode="auto">
            <a:xfrm flipH="1">
              <a:off x="4800" y="3112"/>
              <a:ext cx="240" cy="96"/>
            </a:xfrm>
            <a:prstGeom prst="line">
              <a:avLst/>
            </a:prstGeom>
            <a:noFill/>
            <a:ln w="9525">
              <a:solidFill>
                <a:schemeClr val="tx1"/>
              </a:solidFill>
              <a:round/>
              <a:headEnd/>
              <a:tailEnd/>
            </a:ln>
            <a:effectLst/>
          </p:spPr>
          <p:txBody>
            <a:bodyPr/>
            <a:lstStyle/>
            <a:p>
              <a:endParaRPr lang="zh-CN" altLang="en-US"/>
            </a:p>
          </p:txBody>
        </p:sp>
        <p:sp>
          <p:nvSpPr>
            <p:cNvPr id="626797" name="Line 109"/>
            <p:cNvSpPr>
              <a:spLocks noChangeShapeType="1"/>
            </p:cNvSpPr>
            <p:nvPr/>
          </p:nvSpPr>
          <p:spPr bwMode="auto">
            <a:xfrm flipH="1" flipV="1">
              <a:off x="4656" y="3736"/>
              <a:ext cx="336" cy="192"/>
            </a:xfrm>
            <a:prstGeom prst="line">
              <a:avLst/>
            </a:prstGeom>
            <a:noFill/>
            <a:ln w="9525">
              <a:solidFill>
                <a:schemeClr val="tx1"/>
              </a:solidFill>
              <a:round/>
              <a:headEnd/>
              <a:tailEnd/>
            </a:ln>
            <a:effectLst/>
          </p:spPr>
          <p:txBody>
            <a:bodyPr/>
            <a:lstStyle/>
            <a:p>
              <a:endParaRPr lang="zh-CN" altLang="en-US"/>
            </a:p>
          </p:txBody>
        </p:sp>
        <p:sp>
          <p:nvSpPr>
            <p:cNvPr id="626798" name="Line 110"/>
            <p:cNvSpPr>
              <a:spLocks noChangeShapeType="1"/>
            </p:cNvSpPr>
            <p:nvPr/>
          </p:nvSpPr>
          <p:spPr bwMode="auto">
            <a:xfrm flipH="1" flipV="1">
              <a:off x="4800" y="3496"/>
              <a:ext cx="348" cy="0"/>
            </a:xfrm>
            <a:prstGeom prst="line">
              <a:avLst/>
            </a:prstGeom>
            <a:noFill/>
            <a:ln w="9525">
              <a:solidFill>
                <a:schemeClr val="tx1"/>
              </a:solidFill>
              <a:round/>
              <a:headEnd/>
              <a:tailEnd/>
            </a:ln>
            <a:effectLst/>
          </p:spPr>
          <p:txBody>
            <a:bodyPr/>
            <a:lstStyle/>
            <a:p>
              <a:endParaRPr lang="zh-CN" altLang="en-US"/>
            </a:p>
          </p:txBody>
        </p:sp>
        <p:grpSp>
          <p:nvGrpSpPr>
            <p:cNvPr id="626799" name="Group 111"/>
            <p:cNvGrpSpPr>
              <a:grpSpLocks/>
            </p:cNvGrpSpPr>
            <p:nvPr/>
          </p:nvGrpSpPr>
          <p:grpSpPr bwMode="auto">
            <a:xfrm>
              <a:off x="3969" y="3046"/>
              <a:ext cx="952" cy="772"/>
              <a:chOff x="385" y="2795"/>
              <a:chExt cx="1769" cy="816"/>
            </a:xfrm>
          </p:grpSpPr>
          <p:sp>
            <p:nvSpPr>
              <p:cNvPr id="626800" name="Oval 112"/>
              <p:cNvSpPr>
                <a:spLocks noChangeArrowheads="1"/>
              </p:cNvSpPr>
              <p:nvPr/>
            </p:nvSpPr>
            <p:spPr bwMode="auto">
              <a:xfrm>
                <a:off x="1589" y="3060"/>
                <a:ext cx="554" cy="248"/>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6801" name="Oval 113"/>
              <p:cNvSpPr>
                <a:spLocks noChangeArrowheads="1"/>
              </p:cNvSpPr>
              <p:nvPr/>
            </p:nvSpPr>
            <p:spPr bwMode="auto">
              <a:xfrm>
                <a:off x="928" y="3274"/>
                <a:ext cx="884" cy="337"/>
              </a:xfrm>
              <a:prstGeom prst="ellipse">
                <a:avLst/>
              </a:prstGeom>
              <a:solidFill>
                <a:srgbClr val="DDDDDD"/>
              </a:solidFill>
              <a:ln w="9525">
                <a:noFill/>
                <a:round/>
                <a:headEnd/>
                <a:tailEnd/>
              </a:ln>
              <a:effectLst>
                <a:outerShdw dist="35921" dir="2700000" algn="ctr" rotWithShape="0">
                  <a:schemeClr val="tx1"/>
                </a:outerShdw>
              </a:effectLst>
            </p:spPr>
            <p:txBody>
              <a:bodyPr/>
              <a:lstStyle/>
              <a:p>
                <a:endParaRPr lang="zh-CN" altLang="en-US"/>
              </a:p>
            </p:txBody>
          </p:sp>
          <p:sp>
            <p:nvSpPr>
              <p:cNvPr id="626802" name="Oval 114"/>
              <p:cNvSpPr>
                <a:spLocks noChangeArrowheads="1"/>
              </p:cNvSpPr>
              <p:nvPr/>
            </p:nvSpPr>
            <p:spPr bwMode="auto">
              <a:xfrm>
                <a:off x="502" y="3204"/>
                <a:ext cx="586" cy="281"/>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6803" name="Oval 115"/>
              <p:cNvSpPr>
                <a:spLocks noChangeArrowheads="1"/>
              </p:cNvSpPr>
              <p:nvPr/>
            </p:nvSpPr>
            <p:spPr bwMode="auto">
              <a:xfrm>
                <a:off x="385" y="3084"/>
                <a:ext cx="384" cy="256"/>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6804" name="Oval 116"/>
              <p:cNvSpPr>
                <a:spLocks noChangeArrowheads="1"/>
              </p:cNvSpPr>
              <p:nvPr/>
            </p:nvSpPr>
            <p:spPr bwMode="auto">
              <a:xfrm>
                <a:off x="566" y="2883"/>
                <a:ext cx="576" cy="321"/>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6805" name="Oval 117"/>
              <p:cNvSpPr>
                <a:spLocks noChangeArrowheads="1"/>
              </p:cNvSpPr>
              <p:nvPr/>
            </p:nvSpPr>
            <p:spPr bwMode="auto">
              <a:xfrm>
                <a:off x="992" y="2795"/>
                <a:ext cx="757" cy="321"/>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6806" name="Oval 118"/>
              <p:cNvSpPr>
                <a:spLocks noChangeArrowheads="1"/>
              </p:cNvSpPr>
              <p:nvPr/>
            </p:nvSpPr>
            <p:spPr bwMode="auto">
              <a:xfrm>
                <a:off x="1504" y="2891"/>
                <a:ext cx="554" cy="248"/>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6807" name="Oval 119"/>
              <p:cNvSpPr>
                <a:spLocks noChangeArrowheads="1"/>
              </p:cNvSpPr>
              <p:nvPr/>
            </p:nvSpPr>
            <p:spPr bwMode="auto">
              <a:xfrm>
                <a:off x="704" y="2987"/>
                <a:ext cx="1141" cy="418"/>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6808" name="Oval 120"/>
              <p:cNvSpPr>
                <a:spLocks noChangeArrowheads="1"/>
              </p:cNvSpPr>
              <p:nvPr/>
            </p:nvSpPr>
            <p:spPr bwMode="auto">
              <a:xfrm rot="1336630">
                <a:off x="1474" y="3067"/>
                <a:ext cx="555" cy="417"/>
              </a:xfrm>
              <a:prstGeom prst="ellipse">
                <a:avLst/>
              </a:prstGeom>
              <a:solidFill>
                <a:srgbClr val="DDDDDD"/>
              </a:solidFill>
              <a:ln w="9525">
                <a:noFill/>
                <a:round/>
                <a:headEnd/>
                <a:tailEnd/>
              </a:ln>
              <a:effectLst>
                <a:outerShdw dist="40161" dir="4293903" algn="ctr" rotWithShape="0">
                  <a:schemeClr val="tx1"/>
                </a:outerShdw>
              </a:effectLst>
            </p:spPr>
            <p:txBody>
              <a:bodyPr/>
              <a:lstStyle/>
              <a:p>
                <a:endParaRPr lang="zh-CN" altLang="en-US"/>
              </a:p>
            </p:txBody>
          </p:sp>
          <p:sp>
            <p:nvSpPr>
              <p:cNvPr id="626809" name="Oval 121"/>
              <p:cNvSpPr>
                <a:spLocks noChangeArrowheads="1"/>
              </p:cNvSpPr>
              <p:nvPr/>
            </p:nvSpPr>
            <p:spPr bwMode="auto">
              <a:xfrm>
                <a:off x="1004" y="2811"/>
                <a:ext cx="756" cy="321"/>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6810" name="Oval 122"/>
              <p:cNvSpPr>
                <a:spLocks noChangeArrowheads="1"/>
              </p:cNvSpPr>
              <p:nvPr/>
            </p:nvSpPr>
            <p:spPr bwMode="auto">
              <a:xfrm>
                <a:off x="577" y="2899"/>
                <a:ext cx="575" cy="320"/>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6811" name="Oval 123"/>
              <p:cNvSpPr>
                <a:spLocks noChangeArrowheads="1"/>
              </p:cNvSpPr>
              <p:nvPr/>
            </p:nvSpPr>
            <p:spPr bwMode="auto">
              <a:xfrm>
                <a:off x="396" y="3100"/>
                <a:ext cx="383" cy="256"/>
              </a:xfrm>
              <a:prstGeom prst="ellipse">
                <a:avLst/>
              </a:prstGeom>
              <a:solidFill>
                <a:srgbClr val="DDDDDD"/>
              </a:solidFill>
              <a:ln w="9525">
                <a:noFill/>
                <a:round/>
                <a:headEnd/>
                <a:tailEnd/>
              </a:ln>
              <a:effectLst>
                <a:outerShdw dist="63500" dir="3187806" algn="ctr" rotWithShape="0">
                  <a:schemeClr val="tx1"/>
                </a:outerShdw>
              </a:effectLst>
            </p:spPr>
            <p:txBody>
              <a:bodyPr/>
              <a:lstStyle/>
              <a:p>
                <a:endParaRPr lang="zh-CN" altLang="en-US"/>
              </a:p>
            </p:txBody>
          </p:sp>
          <p:sp>
            <p:nvSpPr>
              <p:cNvPr id="626812" name="Oval 124"/>
              <p:cNvSpPr>
                <a:spLocks noChangeArrowheads="1"/>
              </p:cNvSpPr>
              <p:nvPr/>
            </p:nvSpPr>
            <p:spPr bwMode="auto">
              <a:xfrm>
                <a:off x="1515" y="2908"/>
                <a:ext cx="554" cy="248"/>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6813" name="Oval 125"/>
              <p:cNvSpPr>
                <a:spLocks noChangeArrowheads="1"/>
              </p:cNvSpPr>
              <p:nvPr/>
            </p:nvSpPr>
            <p:spPr bwMode="auto">
              <a:xfrm>
                <a:off x="1599" y="3075"/>
                <a:ext cx="555" cy="249"/>
              </a:xfrm>
              <a:prstGeom prst="ellipse">
                <a:avLst/>
              </a:prstGeom>
              <a:solidFill>
                <a:srgbClr val="DDDDDD"/>
              </a:solidFill>
              <a:ln w="9525">
                <a:noFill/>
                <a:round/>
                <a:headEnd/>
                <a:tailEnd/>
              </a:ln>
              <a:effectLst>
                <a:outerShdw dist="35921" dir="2700000" algn="ctr" rotWithShape="0">
                  <a:schemeClr val="tx1"/>
                </a:outerShdw>
              </a:effectLst>
            </p:spPr>
            <p:txBody>
              <a:bodyPr/>
              <a:lstStyle/>
              <a:p>
                <a:endParaRPr lang="zh-CN" altLang="en-US"/>
              </a:p>
            </p:txBody>
          </p:sp>
          <p:sp>
            <p:nvSpPr>
              <p:cNvPr id="626814" name="Oval 126"/>
              <p:cNvSpPr>
                <a:spLocks noChangeArrowheads="1"/>
              </p:cNvSpPr>
              <p:nvPr/>
            </p:nvSpPr>
            <p:spPr bwMode="auto">
              <a:xfrm>
                <a:off x="715" y="3003"/>
                <a:ext cx="1141" cy="417"/>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6815" name="Oval 127"/>
              <p:cNvSpPr>
                <a:spLocks noChangeArrowheads="1"/>
              </p:cNvSpPr>
              <p:nvPr/>
            </p:nvSpPr>
            <p:spPr bwMode="auto">
              <a:xfrm>
                <a:off x="513" y="3219"/>
                <a:ext cx="586" cy="282"/>
              </a:xfrm>
              <a:prstGeom prst="ellipse">
                <a:avLst/>
              </a:prstGeom>
              <a:solidFill>
                <a:srgbClr val="DDDDDD"/>
              </a:solidFill>
              <a:ln w="9525">
                <a:noFill/>
                <a:round/>
                <a:headEnd/>
                <a:tailEnd/>
              </a:ln>
              <a:effectLst>
                <a:outerShdw dist="113592" dir="20006097" algn="ctr" rotWithShape="0">
                  <a:schemeClr val="tx1"/>
                </a:outerShdw>
              </a:effectLst>
            </p:spPr>
            <p:txBody>
              <a:bodyPr/>
              <a:lstStyle/>
              <a:p>
                <a:endParaRPr lang="zh-CN" altLang="en-US"/>
              </a:p>
            </p:txBody>
          </p:sp>
          <p:sp>
            <p:nvSpPr>
              <p:cNvPr id="626816" name="Freeform 128"/>
              <p:cNvSpPr>
                <a:spLocks/>
              </p:cNvSpPr>
              <p:nvPr/>
            </p:nvSpPr>
            <p:spPr bwMode="auto">
              <a:xfrm>
                <a:off x="567" y="2924"/>
                <a:ext cx="1451" cy="597"/>
              </a:xfrm>
              <a:custGeom>
                <a:avLst/>
                <a:gdLst/>
                <a:ahLst/>
                <a:cxnLst>
                  <a:cxn ang="0">
                    <a:pos x="0" y="488"/>
                  </a:cxn>
                  <a:cxn ang="0">
                    <a:pos x="80" y="392"/>
                  </a:cxn>
                  <a:cxn ang="0">
                    <a:pos x="56" y="384"/>
                  </a:cxn>
                  <a:cxn ang="0">
                    <a:pos x="24" y="400"/>
                  </a:cxn>
                  <a:cxn ang="0">
                    <a:pos x="40" y="376"/>
                  </a:cxn>
                  <a:cxn ang="0">
                    <a:pos x="64" y="352"/>
                  </a:cxn>
                  <a:cxn ang="0">
                    <a:pos x="96" y="304"/>
                  </a:cxn>
                  <a:cxn ang="0">
                    <a:pos x="104" y="280"/>
                  </a:cxn>
                  <a:cxn ang="0">
                    <a:pos x="152" y="208"/>
                  </a:cxn>
                  <a:cxn ang="0">
                    <a:pos x="168" y="184"/>
                  </a:cxn>
                  <a:cxn ang="0">
                    <a:pos x="200" y="176"/>
                  </a:cxn>
                  <a:cxn ang="0">
                    <a:pos x="288" y="112"/>
                  </a:cxn>
                  <a:cxn ang="0">
                    <a:pos x="328" y="80"/>
                  </a:cxn>
                  <a:cxn ang="0">
                    <a:pos x="352" y="56"/>
                  </a:cxn>
                  <a:cxn ang="0">
                    <a:pos x="424" y="40"/>
                  </a:cxn>
                  <a:cxn ang="0">
                    <a:pos x="504" y="0"/>
                  </a:cxn>
                  <a:cxn ang="0">
                    <a:pos x="808" y="40"/>
                  </a:cxn>
                  <a:cxn ang="0">
                    <a:pos x="1056" y="176"/>
                  </a:cxn>
                  <a:cxn ang="0">
                    <a:pos x="1080" y="200"/>
                  </a:cxn>
                  <a:cxn ang="0">
                    <a:pos x="1104" y="216"/>
                  </a:cxn>
                  <a:cxn ang="0">
                    <a:pos x="1224" y="304"/>
                  </a:cxn>
                  <a:cxn ang="0">
                    <a:pos x="1296" y="368"/>
                  </a:cxn>
                  <a:cxn ang="0">
                    <a:pos x="1344" y="440"/>
                  </a:cxn>
                  <a:cxn ang="0">
                    <a:pos x="1360" y="488"/>
                  </a:cxn>
                  <a:cxn ang="0">
                    <a:pos x="1392" y="536"/>
                  </a:cxn>
                  <a:cxn ang="0">
                    <a:pos x="1416" y="608"/>
                  </a:cxn>
                  <a:cxn ang="0">
                    <a:pos x="1432" y="656"/>
                  </a:cxn>
                  <a:cxn ang="0">
                    <a:pos x="1432" y="856"/>
                  </a:cxn>
                  <a:cxn ang="0">
                    <a:pos x="1416" y="904"/>
                  </a:cxn>
                  <a:cxn ang="0">
                    <a:pos x="1368" y="920"/>
                  </a:cxn>
                  <a:cxn ang="0">
                    <a:pos x="1352" y="944"/>
                  </a:cxn>
                  <a:cxn ang="0">
                    <a:pos x="1304" y="976"/>
                  </a:cxn>
                  <a:cxn ang="0">
                    <a:pos x="1216" y="1040"/>
                  </a:cxn>
                  <a:cxn ang="0">
                    <a:pos x="1168" y="1072"/>
                  </a:cxn>
                  <a:cxn ang="0">
                    <a:pos x="1112" y="1128"/>
                  </a:cxn>
                  <a:cxn ang="0">
                    <a:pos x="440" y="1096"/>
                  </a:cxn>
                  <a:cxn ang="0">
                    <a:pos x="360" y="1072"/>
                  </a:cxn>
                  <a:cxn ang="0">
                    <a:pos x="304" y="976"/>
                  </a:cxn>
                  <a:cxn ang="0">
                    <a:pos x="240" y="880"/>
                  </a:cxn>
                  <a:cxn ang="0">
                    <a:pos x="200" y="800"/>
                  </a:cxn>
                  <a:cxn ang="0">
                    <a:pos x="120" y="704"/>
                  </a:cxn>
                  <a:cxn ang="0">
                    <a:pos x="56" y="624"/>
                  </a:cxn>
                  <a:cxn ang="0">
                    <a:pos x="16" y="544"/>
                  </a:cxn>
                  <a:cxn ang="0">
                    <a:pos x="8" y="512"/>
                  </a:cxn>
                  <a:cxn ang="0">
                    <a:pos x="0" y="488"/>
                  </a:cxn>
                </a:cxnLst>
                <a:rect l="0" t="0" r="r" b="b"/>
                <a:pathLst>
                  <a:path w="1447" h="1128">
                    <a:moveTo>
                      <a:pt x="0" y="488"/>
                    </a:moveTo>
                    <a:cubicBezTo>
                      <a:pt x="24" y="453"/>
                      <a:pt x="56" y="427"/>
                      <a:pt x="80" y="392"/>
                    </a:cubicBezTo>
                    <a:cubicBezTo>
                      <a:pt x="72" y="389"/>
                      <a:pt x="64" y="383"/>
                      <a:pt x="56" y="384"/>
                    </a:cubicBezTo>
                    <a:cubicBezTo>
                      <a:pt x="44" y="386"/>
                      <a:pt x="35" y="405"/>
                      <a:pt x="24" y="400"/>
                    </a:cubicBezTo>
                    <a:cubicBezTo>
                      <a:pt x="15" y="396"/>
                      <a:pt x="34" y="383"/>
                      <a:pt x="40" y="376"/>
                    </a:cubicBezTo>
                    <a:cubicBezTo>
                      <a:pt x="47" y="367"/>
                      <a:pt x="56" y="360"/>
                      <a:pt x="64" y="352"/>
                    </a:cubicBezTo>
                    <a:cubicBezTo>
                      <a:pt x="82" y="279"/>
                      <a:pt x="56" y="354"/>
                      <a:pt x="96" y="304"/>
                    </a:cubicBezTo>
                    <a:cubicBezTo>
                      <a:pt x="101" y="297"/>
                      <a:pt x="100" y="287"/>
                      <a:pt x="104" y="280"/>
                    </a:cubicBezTo>
                    <a:cubicBezTo>
                      <a:pt x="104" y="280"/>
                      <a:pt x="144" y="220"/>
                      <a:pt x="152" y="208"/>
                    </a:cubicBezTo>
                    <a:cubicBezTo>
                      <a:pt x="157" y="200"/>
                      <a:pt x="159" y="186"/>
                      <a:pt x="168" y="184"/>
                    </a:cubicBezTo>
                    <a:cubicBezTo>
                      <a:pt x="179" y="181"/>
                      <a:pt x="189" y="179"/>
                      <a:pt x="200" y="176"/>
                    </a:cubicBezTo>
                    <a:cubicBezTo>
                      <a:pt x="228" y="148"/>
                      <a:pt x="253" y="129"/>
                      <a:pt x="288" y="112"/>
                    </a:cubicBezTo>
                    <a:cubicBezTo>
                      <a:pt x="324" y="58"/>
                      <a:pt x="282" y="111"/>
                      <a:pt x="328" y="80"/>
                    </a:cubicBezTo>
                    <a:cubicBezTo>
                      <a:pt x="337" y="74"/>
                      <a:pt x="343" y="62"/>
                      <a:pt x="352" y="56"/>
                    </a:cubicBezTo>
                    <a:cubicBezTo>
                      <a:pt x="365" y="47"/>
                      <a:pt x="418" y="41"/>
                      <a:pt x="424" y="40"/>
                    </a:cubicBezTo>
                    <a:cubicBezTo>
                      <a:pt x="450" y="23"/>
                      <a:pt x="475" y="10"/>
                      <a:pt x="504" y="0"/>
                    </a:cubicBezTo>
                    <a:cubicBezTo>
                      <a:pt x="606" y="15"/>
                      <a:pt x="705" y="31"/>
                      <a:pt x="808" y="40"/>
                    </a:cubicBezTo>
                    <a:cubicBezTo>
                      <a:pt x="913" y="66"/>
                      <a:pt x="964" y="153"/>
                      <a:pt x="1056" y="176"/>
                    </a:cubicBezTo>
                    <a:cubicBezTo>
                      <a:pt x="1064" y="184"/>
                      <a:pt x="1071" y="193"/>
                      <a:pt x="1080" y="200"/>
                    </a:cubicBezTo>
                    <a:cubicBezTo>
                      <a:pt x="1087" y="206"/>
                      <a:pt x="1097" y="210"/>
                      <a:pt x="1104" y="216"/>
                    </a:cubicBezTo>
                    <a:cubicBezTo>
                      <a:pt x="1145" y="252"/>
                      <a:pt x="1171" y="286"/>
                      <a:pt x="1224" y="304"/>
                    </a:cubicBezTo>
                    <a:cubicBezTo>
                      <a:pt x="1247" y="327"/>
                      <a:pt x="1276" y="343"/>
                      <a:pt x="1296" y="368"/>
                    </a:cubicBezTo>
                    <a:cubicBezTo>
                      <a:pt x="1314" y="391"/>
                      <a:pt x="1335" y="413"/>
                      <a:pt x="1344" y="440"/>
                    </a:cubicBezTo>
                    <a:cubicBezTo>
                      <a:pt x="1349" y="456"/>
                      <a:pt x="1351" y="474"/>
                      <a:pt x="1360" y="488"/>
                    </a:cubicBezTo>
                    <a:cubicBezTo>
                      <a:pt x="1371" y="504"/>
                      <a:pt x="1386" y="518"/>
                      <a:pt x="1392" y="536"/>
                    </a:cubicBezTo>
                    <a:cubicBezTo>
                      <a:pt x="1395" y="546"/>
                      <a:pt x="1414" y="603"/>
                      <a:pt x="1416" y="608"/>
                    </a:cubicBezTo>
                    <a:cubicBezTo>
                      <a:pt x="1421" y="624"/>
                      <a:pt x="1432" y="656"/>
                      <a:pt x="1432" y="656"/>
                    </a:cubicBezTo>
                    <a:cubicBezTo>
                      <a:pt x="1443" y="744"/>
                      <a:pt x="1447" y="743"/>
                      <a:pt x="1432" y="856"/>
                    </a:cubicBezTo>
                    <a:cubicBezTo>
                      <a:pt x="1430" y="873"/>
                      <a:pt x="1432" y="899"/>
                      <a:pt x="1416" y="904"/>
                    </a:cubicBezTo>
                    <a:cubicBezTo>
                      <a:pt x="1400" y="909"/>
                      <a:pt x="1368" y="920"/>
                      <a:pt x="1368" y="920"/>
                    </a:cubicBezTo>
                    <a:cubicBezTo>
                      <a:pt x="1363" y="928"/>
                      <a:pt x="1359" y="938"/>
                      <a:pt x="1352" y="944"/>
                    </a:cubicBezTo>
                    <a:cubicBezTo>
                      <a:pt x="1338" y="957"/>
                      <a:pt x="1304" y="976"/>
                      <a:pt x="1304" y="976"/>
                    </a:cubicBezTo>
                    <a:cubicBezTo>
                      <a:pt x="1279" y="1014"/>
                      <a:pt x="1251" y="1005"/>
                      <a:pt x="1216" y="1040"/>
                    </a:cubicBezTo>
                    <a:cubicBezTo>
                      <a:pt x="1186" y="1070"/>
                      <a:pt x="1203" y="1060"/>
                      <a:pt x="1168" y="1072"/>
                    </a:cubicBezTo>
                    <a:cubicBezTo>
                      <a:pt x="1149" y="1101"/>
                      <a:pt x="1131" y="1099"/>
                      <a:pt x="1112" y="1128"/>
                    </a:cubicBezTo>
                    <a:cubicBezTo>
                      <a:pt x="850" y="1124"/>
                      <a:pt x="672" y="1125"/>
                      <a:pt x="440" y="1096"/>
                    </a:cubicBezTo>
                    <a:cubicBezTo>
                      <a:pt x="413" y="1087"/>
                      <a:pt x="387" y="1081"/>
                      <a:pt x="360" y="1072"/>
                    </a:cubicBezTo>
                    <a:cubicBezTo>
                      <a:pt x="338" y="1038"/>
                      <a:pt x="322" y="1009"/>
                      <a:pt x="304" y="976"/>
                    </a:cubicBezTo>
                    <a:cubicBezTo>
                      <a:pt x="286" y="943"/>
                      <a:pt x="257" y="914"/>
                      <a:pt x="240" y="880"/>
                    </a:cubicBezTo>
                    <a:cubicBezTo>
                      <a:pt x="227" y="855"/>
                      <a:pt x="215" y="823"/>
                      <a:pt x="200" y="800"/>
                    </a:cubicBezTo>
                    <a:cubicBezTo>
                      <a:pt x="178" y="764"/>
                      <a:pt x="147" y="735"/>
                      <a:pt x="120" y="704"/>
                    </a:cubicBezTo>
                    <a:cubicBezTo>
                      <a:pt x="94" y="675"/>
                      <a:pt x="89" y="646"/>
                      <a:pt x="56" y="624"/>
                    </a:cubicBezTo>
                    <a:cubicBezTo>
                      <a:pt x="45" y="580"/>
                      <a:pt x="27" y="583"/>
                      <a:pt x="16" y="544"/>
                    </a:cubicBezTo>
                    <a:cubicBezTo>
                      <a:pt x="13" y="533"/>
                      <a:pt x="11" y="523"/>
                      <a:pt x="8" y="512"/>
                    </a:cubicBezTo>
                    <a:cubicBezTo>
                      <a:pt x="6" y="504"/>
                      <a:pt x="0" y="488"/>
                      <a:pt x="0" y="488"/>
                    </a:cubicBezTo>
                    <a:close/>
                  </a:path>
                </a:pathLst>
              </a:custGeom>
              <a:solidFill>
                <a:srgbClr val="DDDDDD"/>
              </a:solidFill>
              <a:ln w="12700" cap="flat" cmpd="sng">
                <a:noFill/>
                <a:prstDash val="solid"/>
                <a:round/>
                <a:headEnd/>
                <a:tailEnd/>
              </a:ln>
              <a:effectLst/>
            </p:spPr>
            <p:txBody>
              <a:bodyPr/>
              <a:lstStyle/>
              <a:p>
                <a:endParaRPr lang="zh-CN" altLang="en-US"/>
              </a:p>
            </p:txBody>
          </p:sp>
        </p:grpSp>
        <p:pic>
          <p:nvPicPr>
            <p:cNvPr id="626817" name="Picture 129"/>
            <p:cNvPicPr>
              <a:picLocks noChangeArrowheads="1"/>
            </p:cNvPicPr>
            <p:nvPr/>
          </p:nvPicPr>
          <p:blipFill>
            <a:blip r:embed="rId7" cstate="print"/>
            <a:srcRect/>
            <a:stretch>
              <a:fillRect/>
            </a:stretch>
          </p:blipFill>
          <p:spPr bwMode="auto">
            <a:xfrm>
              <a:off x="3748" y="3321"/>
              <a:ext cx="328" cy="158"/>
            </a:xfrm>
            <a:prstGeom prst="rect">
              <a:avLst/>
            </a:prstGeom>
            <a:noFill/>
            <a:ln w="12699">
              <a:noFill/>
              <a:miter lim="800000"/>
              <a:headEnd/>
              <a:tailEnd/>
            </a:ln>
            <a:effectLst/>
          </p:spPr>
        </p:pic>
        <p:pic>
          <p:nvPicPr>
            <p:cNvPr id="626818" name="Picture 130"/>
            <p:cNvPicPr>
              <a:picLocks noChangeArrowheads="1"/>
            </p:cNvPicPr>
            <p:nvPr/>
          </p:nvPicPr>
          <p:blipFill>
            <a:blip r:embed="rId7" cstate="print"/>
            <a:srcRect/>
            <a:stretch>
              <a:fillRect/>
            </a:stretch>
          </p:blipFill>
          <p:spPr bwMode="auto">
            <a:xfrm>
              <a:off x="1469" y="3322"/>
              <a:ext cx="328" cy="158"/>
            </a:xfrm>
            <a:prstGeom prst="rect">
              <a:avLst/>
            </a:prstGeom>
            <a:noFill/>
            <a:ln w="12699">
              <a:noFill/>
              <a:miter lim="800000"/>
              <a:headEnd/>
              <a:tailEnd/>
            </a:ln>
            <a:effectLst/>
          </p:spPr>
        </p:pic>
        <p:pic>
          <p:nvPicPr>
            <p:cNvPr id="626819" name="Picture 131"/>
            <p:cNvPicPr>
              <a:picLocks noChangeArrowheads="1"/>
            </p:cNvPicPr>
            <p:nvPr/>
          </p:nvPicPr>
          <p:blipFill>
            <a:blip r:embed="rId4" cstate="print"/>
            <a:srcRect/>
            <a:stretch>
              <a:fillRect/>
            </a:stretch>
          </p:blipFill>
          <p:spPr bwMode="auto">
            <a:xfrm>
              <a:off x="306" y="3407"/>
              <a:ext cx="212" cy="215"/>
            </a:xfrm>
            <a:prstGeom prst="rect">
              <a:avLst/>
            </a:prstGeom>
            <a:noFill/>
            <a:ln w="9525">
              <a:noFill/>
              <a:miter lim="800000"/>
              <a:headEnd/>
              <a:tailEnd/>
            </a:ln>
            <a:effectLst/>
          </p:spPr>
        </p:pic>
        <p:sp>
          <p:nvSpPr>
            <p:cNvPr id="626820" name="Text Box 132"/>
            <p:cNvSpPr txBox="1">
              <a:spLocks noChangeArrowheads="1"/>
            </p:cNvSpPr>
            <p:nvPr/>
          </p:nvSpPr>
          <p:spPr bwMode="auto">
            <a:xfrm>
              <a:off x="864" y="3368"/>
              <a:ext cx="587" cy="250"/>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部门 </a:t>
              </a:r>
              <a:r>
                <a:rPr kumimoji="1" lang="en-US" altLang="zh-CN" sz="2000">
                  <a:solidFill>
                    <a:srgbClr val="333399"/>
                  </a:solidFill>
                  <a:latin typeface="Arial" charset="0"/>
                </a:rPr>
                <a:t>A</a:t>
              </a:r>
            </a:p>
          </p:txBody>
        </p:sp>
        <p:pic>
          <p:nvPicPr>
            <p:cNvPr id="626821" name="Picture 133"/>
            <p:cNvPicPr>
              <a:picLocks noChangeArrowheads="1"/>
            </p:cNvPicPr>
            <p:nvPr/>
          </p:nvPicPr>
          <p:blipFill>
            <a:blip r:embed="rId4" cstate="print"/>
            <a:srcRect/>
            <a:stretch>
              <a:fillRect/>
            </a:stretch>
          </p:blipFill>
          <p:spPr bwMode="auto">
            <a:xfrm>
              <a:off x="5088" y="3352"/>
              <a:ext cx="212" cy="215"/>
            </a:xfrm>
            <a:prstGeom prst="rect">
              <a:avLst/>
            </a:prstGeom>
            <a:noFill/>
            <a:ln w="9525">
              <a:noFill/>
              <a:miter lim="800000"/>
              <a:headEnd/>
              <a:tailEnd/>
            </a:ln>
            <a:effectLst/>
          </p:spPr>
        </p:pic>
        <p:sp>
          <p:nvSpPr>
            <p:cNvPr id="626822" name="Text Box 134"/>
            <p:cNvSpPr txBox="1">
              <a:spLocks noChangeArrowheads="1"/>
            </p:cNvSpPr>
            <p:nvPr/>
          </p:nvSpPr>
          <p:spPr bwMode="auto">
            <a:xfrm>
              <a:off x="4224" y="3272"/>
              <a:ext cx="587" cy="250"/>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部门 </a:t>
              </a:r>
              <a:r>
                <a:rPr kumimoji="1" lang="en-US" altLang="zh-CN" sz="2000">
                  <a:solidFill>
                    <a:srgbClr val="333399"/>
                  </a:solidFill>
                  <a:latin typeface="Arial" charset="0"/>
                </a:rPr>
                <a:t>B</a:t>
              </a:r>
            </a:p>
          </p:txBody>
        </p:sp>
        <p:sp>
          <p:nvSpPr>
            <p:cNvPr id="626823" name="Text Box 135"/>
            <p:cNvSpPr txBox="1">
              <a:spLocks noChangeArrowheads="1"/>
            </p:cNvSpPr>
            <p:nvPr/>
          </p:nvSpPr>
          <p:spPr bwMode="auto">
            <a:xfrm>
              <a:off x="309" y="3176"/>
              <a:ext cx="223" cy="25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X</a:t>
              </a:r>
            </a:p>
          </p:txBody>
        </p:sp>
        <p:sp>
          <p:nvSpPr>
            <p:cNvPr id="626824" name="Text Box 136"/>
            <p:cNvSpPr txBox="1">
              <a:spLocks noChangeArrowheads="1"/>
            </p:cNvSpPr>
            <p:nvPr/>
          </p:nvSpPr>
          <p:spPr bwMode="auto">
            <a:xfrm>
              <a:off x="5072" y="3128"/>
              <a:ext cx="223" cy="25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Y</a:t>
              </a:r>
            </a:p>
          </p:txBody>
        </p:sp>
        <p:sp>
          <p:nvSpPr>
            <p:cNvPr id="626825" name="Text Box 137"/>
            <p:cNvSpPr txBox="1">
              <a:spLocks noChangeArrowheads="1"/>
            </p:cNvSpPr>
            <p:nvPr/>
          </p:nvSpPr>
          <p:spPr bwMode="auto">
            <a:xfrm>
              <a:off x="1512" y="3132"/>
              <a:ext cx="293" cy="233"/>
            </a:xfrm>
            <a:prstGeom prst="rect">
              <a:avLst/>
            </a:prstGeom>
            <a:noFill/>
            <a:ln w="9525">
              <a:noFill/>
              <a:miter lim="800000"/>
              <a:headEnd/>
              <a:tailEnd/>
            </a:ln>
            <a:effectLst/>
          </p:spPr>
          <p:txBody>
            <a:bodyPr wrap="none">
              <a:spAutoFit/>
            </a:bodyPr>
            <a:lstStyle/>
            <a:p>
              <a:pPr algn="ctr">
                <a:lnSpc>
                  <a:spcPct val="90000"/>
                </a:lnSpc>
              </a:pPr>
              <a:r>
                <a:rPr kumimoji="1" lang="en-US" altLang="zh-CN" sz="2000">
                  <a:solidFill>
                    <a:srgbClr val="333399"/>
                  </a:solidFill>
                  <a:latin typeface="Arial" charset="0"/>
                </a:rPr>
                <a:t>R</a:t>
              </a:r>
              <a:r>
                <a:rPr kumimoji="1" lang="en-US" altLang="zh-CN" sz="2000" baseline="-25000">
                  <a:solidFill>
                    <a:srgbClr val="333399"/>
                  </a:solidFill>
                  <a:latin typeface="Arial" charset="0"/>
                </a:rPr>
                <a:t>1</a:t>
              </a:r>
              <a:endParaRPr kumimoji="1" lang="en-US" altLang="zh-CN" sz="2000">
                <a:solidFill>
                  <a:srgbClr val="333399"/>
                </a:solidFill>
                <a:latin typeface="Arial" charset="0"/>
              </a:endParaRPr>
            </a:p>
          </p:txBody>
        </p:sp>
        <p:sp>
          <p:nvSpPr>
            <p:cNvPr id="626826" name="Text Box 138"/>
            <p:cNvSpPr txBox="1">
              <a:spLocks noChangeArrowheads="1"/>
            </p:cNvSpPr>
            <p:nvPr/>
          </p:nvSpPr>
          <p:spPr bwMode="auto">
            <a:xfrm>
              <a:off x="3804" y="3084"/>
              <a:ext cx="293" cy="233"/>
            </a:xfrm>
            <a:prstGeom prst="rect">
              <a:avLst/>
            </a:prstGeom>
            <a:noFill/>
            <a:ln w="9525">
              <a:noFill/>
              <a:miter lim="800000"/>
              <a:headEnd/>
              <a:tailEnd/>
            </a:ln>
            <a:effectLst/>
          </p:spPr>
          <p:txBody>
            <a:bodyPr wrap="none">
              <a:spAutoFit/>
            </a:bodyPr>
            <a:lstStyle/>
            <a:p>
              <a:pPr algn="ctr">
                <a:lnSpc>
                  <a:spcPct val="90000"/>
                </a:lnSpc>
              </a:pPr>
              <a:r>
                <a:rPr kumimoji="1" lang="en-US" altLang="zh-CN" sz="2000">
                  <a:solidFill>
                    <a:srgbClr val="333399"/>
                  </a:solidFill>
                  <a:latin typeface="Arial" charset="0"/>
                </a:rPr>
                <a:t>R</a:t>
              </a:r>
              <a:r>
                <a:rPr kumimoji="1" lang="en-US" altLang="zh-CN" sz="2000" baseline="-25000">
                  <a:solidFill>
                    <a:srgbClr val="333399"/>
                  </a:solidFill>
                  <a:latin typeface="Arial" charset="0"/>
                </a:rPr>
                <a:t>2</a:t>
              </a:r>
              <a:endParaRPr kumimoji="1" lang="en-US" altLang="zh-CN" sz="2000">
                <a:solidFill>
                  <a:srgbClr val="333399"/>
                </a:solidFill>
                <a:latin typeface="Arial" charset="0"/>
              </a:endParaRPr>
            </a:p>
          </p:txBody>
        </p:sp>
        <p:sp>
          <p:nvSpPr>
            <p:cNvPr id="626827" name="Text Box 139"/>
            <p:cNvSpPr txBox="1">
              <a:spLocks noChangeArrowheads="1"/>
            </p:cNvSpPr>
            <p:nvPr/>
          </p:nvSpPr>
          <p:spPr bwMode="auto">
            <a:xfrm>
              <a:off x="1383" y="2888"/>
              <a:ext cx="782" cy="250"/>
            </a:xfrm>
            <a:prstGeom prst="rect">
              <a:avLst/>
            </a:prstGeom>
            <a:noFill/>
            <a:ln w="9525">
              <a:noFill/>
              <a:miter lim="800000"/>
              <a:headEnd/>
              <a:tailEnd/>
            </a:ln>
            <a:effectLst/>
          </p:spPr>
          <p:txBody>
            <a:bodyPr wrap="none">
              <a:spAutoFit/>
            </a:bodyPr>
            <a:lstStyle/>
            <a:p>
              <a:pPr algn="ctr" eaLnBrk="0" hangingPunct="0"/>
              <a:r>
                <a:rPr kumimoji="1" lang="en-US" altLang="zh-CN" sz="2000">
                  <a:solidFill>
                    <a:srgbClr val="333399"/>
                  </a:solidFill>
                  <a:latin typeface="Arial" charset="0"/>
                </a:rPr>
                <a:t>125.1.2.3</a:t>
              </a:r>
            </a:p>
          </p:txBody>
        </p:sp>
        <p:sp>
          <p:nvSpPr>
            <p:cNvPr id="626828" name="Line 140"/>
            <p:cNvSpPr>
              <a:spLocks noChangeShapeType="1"/>
            </p:cNvSpPr>
            <p:nvPr/>
          </p:nvSpPr>
          <p:spPr bwMode="auto">
            <a:xfrm>
              <a:off x="1812" y="3112"/>
              <a:ext cx="48" cy="288"/>
            </a:xfrm>
            <a:prstGeom prst="line">
              <a:avLst/>
            </a:prstGeom>
            <a:noFill/>
            <a:ln w="38100">
              <a:solidFill>
                <a:schemeClr val="hlink"/>
              </a:solidFill>
              <a:round/>
              <a:headEnd/>
              <a:tailEnd type="triangle" w="med" len="lg"/>
            </a:ln>
            <a:effectLst/>
          </p:spPr>
          <p:txBody>
            <a:bodyPr/>
            <a:lstStyle/>
            <a:p>
              <a:endParaRPr lang="zh-CN" altLang="en-US"/>
            </a:p>
          </p:txBody>
        </p:sp>
        <p:sp>
          <p:nvSpPr>
            <p:cNvPr id="626829" name="Text Box 141"/>
            <p:cNvSpPr txBox="1">
              <a:spLocks noChangeArrowheads="1"/>
            </p:cNvSpPr>
            <p:nvPr/>
          </p:nvSpPr>
          <p:spPr bwMode="auto">
            <a:xfrm>
              <a:off x="3159" y="2892"/>
              <a:ext cx="782" cy="231"/>
            </a:xfrm>
            <a:prstGeom prst="rect">
              <a:avLst/>
            </a:prstGeom>
            <a:noFill/>
            <a:ln w="9525">
              <a:noFill/>
              <a:miter lim="800000"/>
              <a:headEnd/>
              <a:tailEnd/>
            </a:ln>
            <a:effectLst/>
          </p:spPr>
          <p:txBody>
            <a:bodyPr wrap="none">
              <a:spAutoFit/>
            </a:bodyPr>
            <a:lstStyle/>
            <a:p>
              <a:pPr algn="ctr">
                <a:lnSpc>
                  <a:spcPct val="90000"/>
                </a:lnSpc>
              </a:pPr>
              <a:r>
                <a:rPr kumimoji="1" lang="en-US" altLang="zh-CN" sz="2000">
                  <a:solidFill>
                    <a:srgbClr val="333399"/>
                  </a:solidFill>
                  <a:latin typeface="Arial" charset="0"/>
                </a:rPr>
                <a:t>194.4.5.6</a:t>
              </a:r>
            </a:p>
          </p:txBody>
        </p:sp>
        <p:sp>
          <p:nvSpPr>
            <p:cNvPr id="626830" name="Line 142"/>
            <p:cNvSpPr>
              <a:spLocks noChangeShapeType="1"/>
            </p:cNvSpPr>
            <p:nvPr/>
          </p:nvSpPr>
          <p:spPr bwMode="auto">
            <a:xfrm>
              <a:off x="3588" y="3112"/>
              <a:ext cx="48" cy="288"/>
            </a:xfrm>
            <a:prstGeom prst="line">
              <a:avLst/>
            </a:prstGeom>
            <a:noFill/>
            <a:ln w="38100">
              <a:solidFill>
                <a:schemeClr val="hlink"/>
              </a:solidFill>
              <a:round/>
              <a:headEnd/>
              <a:tailEnd type="triangle" w="med" len="lg"/>
            </a:ln>
            <a:effectLst/>
          </p:spPr>
          <p:txBody>
            <a:bodyPr/>
            <a:lstStyle/>
            <a:p>
              <a:endParaRPr lang="zh-CN" altLang="en-US"/>
            </a:p>
          </p:txBody>
        </p:sp>
        <p:sp>
          <p:nvSpPr>
            <p:cNvPr id="626831" name="Text Box 143"/>
            <p:cNvSpPr txBox="1">
              <a:spLocks noChangeArrowheads="1"/>
            </p:cNvSpPr>
            <p:nvPr/>
          </p:nvSpPr>
          <p:spPr bwMode="auto">
            <a:xfrm>
              <a:off x="63" y="3615"/>
              <a:ext cx="693" cy="250"/>
            </a:xfrm>
            <a:prstGeom prst="rect">
              <a:avLst/>
            </a:prstGeom>
            <a:noFill/>
            <a:ln w="9525">
              <a:noFill/>
              <a:miter lim="800000"/>
              <a:headEnd/>
              <a:tailEnd/>
            </a:ln>
            <a:effectLst/>
          </p:spPr>
          <p:txBody>
            <a:bodyPr wrap="none">
              <a:spAutoFit/>
            </a:bodyPr>
            <a:lstStyle/>
            <a:p>
              <a:pPr algn="ctr" eaLnBrk="0" hangingPunct="0"/>
              <a:r>
                <a:rPr kumimoji="1" lang="en-US" altLang="zh-CN" sz="2000">
                  <a:solidFill>
                    <a:srgbClr val="333399"/>
                  </a:solidFill>
                  <a:latin typeface="Arial" charset="0"/>
                </a:rPr>
                <a:t>10.1.0.1</a:t>
              </a:r>
            </a:p>
          </p:txBody>
        </p:sp>
        <p:sp>
          <p:nvSpPr>
            <p:cNvPr id="626832" name="Text Box 144"/>
            <p:cNvSpPr txBox="1">
              <a:spLocks noChangeArrowheads="1"/>
            </p:cNvSpPr>
            <p:nvPr/>
          </p:nvSpPr>
          <p:spPr bwMode="auto">
            <a:xfrm>
              <a:off x="4863" y="3512"/>
              <a:ext cx="693" cy="250"/>
            </a:xfrm>
            <a:prstGeom prst="rect">
              <a:avLst/>
            </a:prstGeom>
            <a:noFill/>
            <a:ln w="9525">
              <a:noFill/>
              <a:miter lim="800000"/>
              <a:headEnd/>
              <a:tailEnd/>
            </a:ln>
            <a:effectLst/>
          </p:spPr>
          <p:txBody>
            <a:bodyPr wrap="none">
              <a:spAutoFit/>
            </a:bodyPr>
            <a:lstStyle/>
            <a:p>
              <a:pPr algn="ctr" eaLnBrk="0" hangingPunct="0"/>
              <a:r>
                <a:rPr kumimoji="1" lang="en-US" altLang="zh-CN" sz="2000">
                  <a:solidFill>
                    <a:srgbClr val="333399"/>
                  </a:solidFill>
                  <a:latin typeface="Arial" charset="0"/>
                </a:rPr>
                <a:t>10.2.0.3</a:t>
              </a:r>
            </a:p>
          </p:txBody>
        </p:sp>
        <p:pic>
          <p:nvPicPr>
            <p:cNvPr id="626833" name="Picture 145"/>
            <p:cNvPicPr>
              <a:picLocks noChangeArrowheads="1"/>
            </p:cNvPicPr>
            <p:nvPr/>
          </p:nvPicPr>
          <p:blipFill>
            <a:blip r:embed="rId4" cstate="print"/>
            <a:srcRect/>
            <a:stretch>
              <a:fillRect/>
            </a:stretch>
          </p:blipFill>
          <p:spPr bwMode="auto">
            <a:xfrm>
              <a:off x="480" y="2968"/>
              <a:ext cx="212" cy="215"/>
            </a:xfrm>
            <a:prstGeom prst="rect">
              <a:avLst/>
            </a:prstGeom>
            <a:noFill/>
            <a:ln w="9525">
              <a:noFill/>
              <a:miter lim="800000"/>
              <a:headEnd/>
              <a:tailEnd/>
            </a:ln>
            <a:effectLst/>
          </p:spPr>
        </p:pic>
        <p:pic>
          <p:nvPicPr>
            <p:cNvPr id="626834" name="Picture 146"/>
            <p:cNvPicPr>
              <a:picLocks noChangeArrowheads="1"/>
            </p:cNvPicPr>
            <p:nvPr/>
          </p:nvPicPr>
          <p:blipFill>
            <a:blip r:embed="rId4" cstate="print"/>
            <a:srcRect/>
            <a:stretch>
              <a:fillRect/>
            </a:stretch>
          </p:blipFill>
          <p:spPr bwMode="auto">
            <a:xfrm>
              <a:off x="672" y="3880"/>
              <a:ext cx="212" cy="215"/>
            </a:xfrm>
            <a:prstGeom prst="rect">
              <a:avLst/>
            </a:prstGeom>
            <a:noFill/>
            <a:ln w="9525">
              <a:noFill/>
              <a:miter lim="800000"/>
              <a:headEnd/>
              <a:tailEnd/>
            </a:ln>
            <a:effectLst/>
          </p:spPr>
        </p:pic>
        <p:pic>
          <p:nvPicPr>
            <p:cNvPr id="626835" name="Picture 147"/>
            <p:cNvPicPr>
              <a:picLocks noChangeArrowheads="1"/>
            </p:cNvPicPr>
            <p:nvPr/>
          </p:nvPicPr>
          <p:blipFill>
            <a:blip r:embed="rId4" cstate="print"/>
            <a:srcRect/>
            <a:stretch>
              <a:fillRect/>
            </a:stretch>
          </p:blipFill>
          <p:spPr bwMode="auto">
            <a:xfrm>
              <a:off x="4992" y="2920"/>
              <a:ext cx="212" cy="215"/>
            </a:xfrm>
            <a:prstGeom prst="rect">
              <a:avLst/>
            </a:prstGeom>
            <a:noFill/>
            <a:ln w="9525">
              <a:noFill/>
              <a:miter lim="800000"/>
              <a:headEnd/>
              <a:tailEnd/>
            </a:ln>
            <a:effectLst/>
          </p:spPr>
        </p:pic>
        <p:pic>
          <p:nvPicPr>
            <p:cNvPr id="626836" name="Picture 148"/>
            <p:cNvPicPr>
              <a:picLocks noChangeArrowheads="1"/>
            </p:cNvPicPr>
            <p:nvPr/>
          </p:nvPicPr>
          <p:blipFill>
            <a:blip r:embed="rId4" cstate="print"/>
            <a:srcRect/>
            <a:stretch>
              <a:fillRect/>
            </a:stretch>
          </p:blipFill>
          <p:spPr bwMode="auto">
            <a:xfrm>
              <a:off x="4944" y="3784"/>
              <a:ext cx="212" cy="215"/>
            </a:xfrm>
            <a:prstGeom prst="rect">
              <a:avLst/>
            </a:prstGeom>
            <a:noFill/>
            <a:ln w="9525">
              <a:noFill/>
              <a:miter lim="800000"/>
              <a:headEnd/>
              <a:tailEnd/>
            </a:ln>
            <a:effectLst/>
          </p:spPr>
        </p:pic>
        <p:sp>
          <p:nvSpPr>
            <p:cNvPr id="626837" name="Text Box 149"/>
            <p:cNvSpPr txBox="1">
              <a:spLocks noChangeArrowheads="1"/>
            </p:cNvSpPr>
            <p:nvPr/>
          </p:nvSpPr>
          <p:spPr bwMode="auto">
            <a:xfrm>
              <a:off x="2180" y="3848"/>
              <a:ext cx="1290" cy="250"/>
            </a:xfrm>
            <a:prstGeom prst="rect">
              <a:avLst/>
            </a:prstGeom>
            <a:noFill/>
            <a:ln w="9525">
              <a:noFill/>
              <a:miter lim="800000"/>
              <a:headEnd/>
              <a:tailEnd/>
            </a:ln>
            <a:effectLst/>
          </p:spPr>
          <p:txBody>
            <a:bodyPr wrap="none">
              <a:spAutoFit/>
            </a:bodyPr>
            <a:lstStyle/>
            <a:p>
              <a:pPr algn="ctr" eaLnBrk="0" hangingPunct="0"/>
              <a:r>
                <a:rPr kumimoji="1" lang="zh-CN" altLang="en-US" sz="2000">
                  <a:solidFill>
                    <a:srgbClr val="333399"/>
                  </a:solidFill>
                  <a:latin typeface="Arial" charset="0"/>
                </a:rPr>
                <a:t>虚拟专用网 </a:t>
              </a:r>
              <a:r>
                <a:rPr kumimoji="1" lang="en-US" altLang="zh-CN" sz="2000">
                  <a:solidFill>
                    <a:srgbClr val="333399"/>
                  </a:solidFill>
                  <a:latin typeface="Arial" charset="0"/>
                </a:rPr>
                <a:t>VPN</a:t>
              </a:r>
            </a:p>
          </p:txBody>
        </p:sp>
      </p:grpSp>
      <p:sp>
        <p:nvSpPr>
          <p:cNvPr id="150" name="灯片编号占位符 149"/>
          <p:cNvSpPr>
            <a:spLocks noGrp="1"/>
          </p:cNvSpPr>
          <p:nvPr>
            <p:ph type="sldNum" sz="quarter" idx="12"/>
          </p:nvPr>
        </p:nvSpPr>
        <p:spPr/>
        <p:txBody>
          <a:bodyPr/>
          <a:lstStyle/>
          <a:p>
            <a:fld id="{D3A4A6D3-E7FD-4616-8E66-2F1A332385E9}" type="slidenum">
              <a:rPr lang="en-US" altLang="zh-CN" smtClean="0"/>
              <a:pPr/>
              <a:t>227</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nodeType="afterEffect">
                                  <p:stCondLst>
                                    <p:cond delay="500"/>
                                  </p:stCondLst>
                                  <p:childTnLst>
                                    <p:anim calcmode="discrete" valueType="str">
                                      <p:cBhvr>
                                        <p:cTn id="6" dur="1000" fill="hold"/>
                                        <p:tgtEl>
                                          <p:spTgt spid="626690"/>
                                        </p:tgtEl>
                                        <p:attrNameLst>
                                          <p:attrName>style.visibility</p:attrName>
                                        </p:attrNameLst>
                                      </p:cBhvr>
                                      <p:tavLst>
                                        <p:tav tm="0">
                                          <p:val>
                                            <p:strVal val="hidden"/>
                                          </p:val>
                                        </p:tav>
                                        <p:tav tm="50000">
                                          <p:val>
                                            <p:strVal val="visible"/>
                                          </p:val>
                                        </p:tav>
                                      </p:tavLst>
                                    </p:anim>
                                  </p:childTnLst>
                                </p:cTn>
                              </p:par>
                            </p:childTnLst>
                          </p:cTn>
                        </p:par>
                        <p:par>
                          <p:cTn id="7" fill="hold">
                            <p:stCondLst>
                              <p:cond delay="3500"/>
                            </p:stCondLst>
                            <p:childTnLst>
                              <p:par>
                                <p:cTn id="8" presetID="35" presetClass="emph" presetSubtype="0" repeatCount="3000" fill="hold" nodeType="afterEffect">
                                  <p:stCondLst>
                                    <p:cond delay="500"/>
                                  </p:stCondLst>
                                  <p:childTnLst>
                                    <p:anim calcmode="discrete" valueType="str">
                                      <p:cBhvr>
                                        <p:cTn id="9" dur="1000" fill="hold"/>
                                        <p:tgtEl>
                                          <p:spTgt spid="626753"/>
                                        </p:tgtEl>
                                        <p:attrNameLst>
                                          <p:attrName>style.visibility</p:attrName>
                                        </p:attrNameLst>
                                      </p:cBhvr>
                                      <p:tavLst>
                                        <p:tav tm="0">
                                          <p:val>
                                            <p:strVal val="hidden"/>
                                          </p:val>
                                        </p:tav>
                                        <p:tav tm="50000">
                                          <p:val>
                                            <p:strVal val="visible"/>
                                          </p:val>
                                        </p:tav>
                                      </p:tavLst>
                                    </p:anim>
                                  </p:childTnLst>
                                </p:cTn>
                              </p:par>
                            </p:childTnLst>
                          </p:cTn>
                        </p:par>
                        <p:par>
                          <p:cTn id="10" fill="hold">
                            <p:stCondLst>
                              <p:cond delay="7000"/>
                            </p:stCondLst>
                            <p:childTnLst>
                              <p:par>
                                <p:cTn id="11" presetID="35" presetClass="emph" presetSubtype="0" repeatCount="3000" fill="hold" nodeType="afterEffect">
                                  <p:stCondLst>
                                    <p:cond delay="500"/>
                                  </p:stCondLst>
                                  <p:childTnLst>
                                    <p:anim calcmode="discrete" valueType="str">
                                      <p:cBhvr>
                                        <p:cTn id="12" dur="1000" fill="hold"/>
                                        <p:tgtEl>
                                          <p:spTgt spid="62674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ChangeArrowheads="1"/>
          </p:cNvSpPr>
          <p:nvPr>
            <p:ph type="title"/>
          </p:nvPr>
        </p:nvSpPr>
        <p:spPr>
          <a:xfrm>
            <a:off x="2495550" y="860425"/>
            <a:ext cx="7793038" cy="768350"/>
          </a:xfrm>
        </p:spPr>
        <p:txBody>
          <a:bodyPr/>
          <a:lstStyle/>
          <a:p>
            <a:pPr algn="ctr"/>
            <a:r>
              <a:rPr lang="zh-CN" altLang="en-US" sz="3600"/>
              <a:t>内联网 </a:t>
            </a:r>
            <a:r>
              <a:rPr lang="en-US" altLang="zh-CN" sz="3600"/>
              <a:t>intranet </a:t>
            </a:r>
            <a:r>
              <a:rPr lang="zh-CN" altLang="en-US" sz="3600"/>
              <a:t>和外联网 </a:t>
            </a:r>
            <a:r>
              <a:rPr lang="en-US" altLang="zh-CN" sz="3600"/>
              <a:t>extranet</a:t>
            </a:r>
            <a:br>
              <a:rPr lang="en-US" altLang="zh-CN" sz="3600"/>
            </a:br>
            <a:r>
              <a:rPr lang="zh-CN" altLang="en-US" sz="3200"/>
              <a:t>（都是基于 </a:t>
            </a:r>
            <a:r>
              <a:rPr lang="en-US" altLang="zh-CN" sz="3200"/>
              <a:t>TCP/IP </a:t>
            </a:r>
            <a:r>
              <a:rPr lang="zh-CN" altLang="en-US" sz="3200"/>
              <a:t>协议）</a:t>
            </a:r>
            <a:r>
              <a:rPr lang="zh-CN" altLang="en-US" sz="4000"/>
              <a:t> </a:t>
            </a:r>
            <a:r>
              <a:rPr lang="zh-CN" altLang="en-US" sz="3600"/>
              <a:t> </a:t>
            </a:r>
          </a:p>
        </p:txBody>
      </p:sp>
      <p:sp>
        <p:nvSpPr>
          <p:cNvPr id="627715" name="Rectangle 3"/>
          <p:cNvSpPr>
            <a:spLocks noGrp="1" noChangeArrowheads="1"/>
          </p:cNvSpPr>
          <p:nvPr>
            <p:ph type="body" idx="1"/>
          </p:nvPr>
        </p:nvSpPr>
        <p:spPr>
          <a:xfrm>
            <a:off x="2566988" y="1989139"/>
            <a:ext cx="7772400" cy="2592387"/>
          </a:xfrm>
        </p:spPr>
        <p:txBody>
          <a:bodyPr/>
          <a:lstStyle/>
          <a:p>
            <a:r>
              <a:rPr lang="zh-CN" altLang="en-US" sz="2800"/>
              <a:t>由部门 </a:t>
            </a:r>
            <a:r>
              <a:rPr lang="en-US" altLang="zh-CN" sz="2800"/>
              <a:t>A </a:t>
            </a:r>
            <a:r>
              <a:rPr lang="zh-CN" altLang="en-US" sz="2800"/>
              <a:t>和 </a:t>
            </a:r>
            <a:r>
              <a:rPr lang="en-US" altLang="zh-CN" sz="2800"/>
              <a:t>B </a:t>
            </a:r>
            <a:r>
              <a:rPr lang="zh-CN" altLang="en-US" sz="2800"/>
              <a:t>的内部网络所构成的虚拟专用网 </a:t>
            </a:r>
            <a:r>
              <a:rPr lang="en-US" altLang="zh-CN" sz="2800"/>
              <a:t>VPN </a:t>
            </a:r>
            <a:r>
              <a:rPr lang="zh-CN" altLang="en-US" sz="2800"/>
              <a:t>又称为</a:t>
            </a:r>
            <a:r>
              <a:rPr lang="zh-CN" altLang="en-US" sz="2800">
                <a:solidFill>
                  <a:srgbClr val="FF0000"/>
                </a:solidFill>
              </a:rPr>
              <a:t>内联网</a:t>
            </a:r>
            <a:r>
              <a:rPr lang="en-US" altLang="zh-CN" sz="2800"/>
              <a:t>(intranet)</a:t>
            </a:r>
            <a:r>
              <a:rPr lang="zh-CN" altLang="en-US" sz="2800"/>
              <a:t>，表示部门 </a:t>
            </a:r>
            <a:r>
              <a:rPr lang="en-US" altLang="zh-CN" sz="2800"/>
              <a:t>A </a:t>
            </a:r>
            <a:r>
              <a:rPr lang="zh-CN" altLang="en-US" sz="2800"/>
              <a:t>和 </a:t>
            </a:r>
            <a:r>
              <a:rPr lang="en-US" altLang="zh-CN" sz="2800"/>
              <a:t>B </a:t>
            </a:r>
            <a:r>
              <a:rPr lang="zh-CN" altLang="en-US" sz="2800"/>
              <a:t>都是在</a:t>
            </a:r>
            <a:r>
              <a:rPr lang="zh-CN" altLang="en-US" sz="2800">
                <a:solidFill>
                  <a:schemeClr val="hlink"/>
                </a:solidFill>
              </a:rPr>
              <a:t>同一个</a:t>
            </a:r>
            <a:r>
              <a:rPr lang="zh-CN" altLang="en-US" sz="2800"/>
              <a:t>机构的内部。</a:t>
            </a:r>
          </a:p>
          <a:p>
            <a:r>
              <a:rPr lang="zh-CN" altLang="en-US" sz="2800"/>
              <a:t>一个机构和某些</a:t>
            </a:r>
            <a:r>
              <a:rPr lang="zh-CN" altLang="en-US" sz="2800">
                <a:solidFill>
                  <a:schemeClr val="hlink"/>
                </a:solidFill>
              </a:rPr>
              <a:t>外部机构</a:t>
            </a:r>
            <a:r>
              <a:rPr lang="zh-CN" altLang="en-US" sz="2800"/>
              <a:t>共同建立的虚拟专用网 </a:t>
            </a:r>
            <a:r>
              <a:rPr lang="en-US" altLang="zh-CN" sz="2800"/>
              <a:t>VPN </a:t>
            </a:r>
            <a:r>
              <a:rPr lang="zh-CN" altLang="en-US" sz="2800"/>
              <a:t>又称为</a:t>
            </a:r>
            <a:r>
              <a:rPr lang="zh-CN" altLang="en-US" sz="2800">
                <a:solidFill>
                  <a:schemeClr val="hlink"/>
                </a:solidFill>
              </a:rPr>
              <a:t>外联网</a:t>
            </a:r>
            <a:r>
              <a:rPr lang="en-US" altLang="zh-CN" sz="2800"/>
              <a:t>(extranet)</a:t>
            </a:r>
            <a:r>
              <a:rPr lang="zh-CN" altLang="en-US" sz="2800"/>
              <a:t>。</a:t>
            </a:r>
            <a:r>
              <a:rPr lang="zh-CN" altLang="en-US"/>
              <a:t> </a:t>
            </a:r>
            <a:r>
              <a:rPr lang="zh-CN" altLang="en-US" sz="2800"/>
              <a:t> </a:t>
            </a:r>
          </a:p>
        </p:txBody>
      </p:sp>
      <p:grpSp>
        <p:nvGrpSpPr>
          <p:cNvPr id="627716" name="Group 4"/>
          <p:cNvGrpSpPr>
            <a:grpSpLocks/>
          </p:cNvGrpSpPr>
          <p:nvPr/>
        </p:nvGrpSpPr>
        <p:grpSpPr bwMode="auto">
          <a:xfrm>
            <a:off x="1624014" y="4559300"/>
            <a:ext cx="8739187" cy="2057400"/>
            <a:chOff x="63" y="2872"/>
            <a:chExt cx="5505" cy="1296"/>
          </a:xfrm>
        </p:grpSpPr>
        <p:sp>
          <p:nvSpPr>
            <p:cNvPr id="627717" name="AutoShape 5"/>
            <p:cNvSpPr>
              <a:spLocks noChangeArrowheads="1"/>
            </p:cNvSpPr>
            <p:nvPr/>
          </p:nvSpPr>
          <p:spPr bwMode="auto">
            <a:xfrm>
              <a:off x="96" y="2872"/>
              <a:ext cx="5472" cy="1296"/>
            </a:xfrm>
            <a:prstGeom prst="roundRect">
              <a:avLst>
                <a:gd name="adj" fmla="val 16667"/>
              </a:avLst>
            </a:prstGeom>
            <a:solidFill>
              <a:srgbClr val="FFCCFF"/>
            </a:solidFill>
            <a:ln w="9525" cap="rnd">
              <a:solidFill>
                <a:schemeClr val="tx1"/>
              </a:solidFill>
              <a:prstDash val="sysDot"/>
              <a:round/>
              <a:headEnd/>
              <a:tailEnd/>
            </a:ln>
            <a:effectLst/>
          </p:spPr>
          <p:txBody>
            <a:bodyPr wrap="none" anchor="ctr"/>
            <a:lstStyle/>
            <a:p>
              <a:endParaRPr lang="zh-CN" altLang="en-US"/>
            </a:p>
          </p:txBody>
        </p:sp>
        <p:sp>
          <p:nvSpPr>
            <p:cNvPr id="627718" name="Line 6"/>
            <p:cNvSpPr>
              <a:spLocks noChangeShapeType="1"/>
            </p:cNvSpPr>
            <p:nvPr/>
          </p:nvSpPr>
          <p:spPr bwMode="auto">
            <a:xfrm>
              <a:off x="1764" y="3400"/>
              <a:ext cx="2076" cy="0"/>
            </a:xfrm>
            <a:prstGeom prst="line">
              <a:avLst/>
            </a:prstGeom>
            <a:noFill/>
            <a:ln w="38100">
              <a:solidFill>
                <a:schemeClr val="tx1"/>
              </a:solidFill>
              <a:prstDash val="dash"/>
              <a:round/>
              <a:headEnd/>
              <a:tailEnd/>
            </a:ln>
            <a:effectLst/>
          </p:spPr>
          <p:txBody>
            <a:bodyPr/>
            <a:lstStyle/>
            <a:p>
              <a:endParaRPr lang="zh-CN" altLang="en-US"/>
            </a:p>
          </p:txBody>
        </p:sp>
        <p:sp>
          <p:nvSpPr>
            <p:cNvPr id="627719" name="Line 7"/>
            <p:cNvSpPr>
              <a:spLocks noChangeShapeType="1"/>
            </p:cNvSpPr>
            <p:nvPr/>
          </p:nvSpPr>
          <p:spPr bwMode="auto">
            <a:xfrm flipV="1">
              <a:off x="816" y="3832"/>
              <a:ext cx="240" cy="192"/>
            </a:xfrm>
            <a:prstGeom prst="line">
              <a:avLst/>
            </a:prstGeom>
            <a:noFill/>
            <a:ln w="9525">
              <a:solidFill>
                <a:schemeClr val="tx1"/>
              </a:solidFill>
              <a:round/>
              <a:headEnd/>
              <a:tailEnd/>
            </a:ln>
            <a:effectLst/>
          </p:spPr>
          <p:txBody>
            <a:bodyPr/>
            <a:lstStyle/>
            <a:p>
              <a:endParaRPr lang="zh-CN" altLang="en-US"/>
            </a:p>
          </p:txBody>
        </p:sp>
        <p:sp>
          <p:nvSpPr>
            <p:cNvPr id="627720" name="Line 8"/>
            <p:cNvSpPr>
              <a:spLocks noChangeShapeType="1"/>
            </p:cNvSpPr>
            <p:nvPr/>
          </p:nvSpPr>
          <p:spPr bwMode="auto">
            <a:xfrm>
              <a:off x="624" y="3160"/>
              <a:ext cx="240" cy="144"/>
            </a:xfrm>
            <a:prstGeom prst="line">
              <a:avLst/>
            </a:prstGeom>
            <a:noFill/>
            <a:ln w="9525">
              <a:solidFill>
                <a:schemeClr val="tx1"/>
              </a:solidFill>
              <a:round/>
              <a:headEnd/>
              <a:tailEnd/>
            </a:ln>
            <a:effectLst/>
          </p:spPr>
          <p:txBody>
            <a:bodyPr/>
            <a:lstStyle/>
            <a:p>
              <a:endParaRPr lang="zh-CN" altLang="en-US"/>
            </a:p>
          </p:txBody>
        </p:sp>
        <p:sp>
          <p:nvSpPr>
            <p:cNvPr id="627721" name="Line 9"/>
            <p:cNvSpPr>
              <a:spLocks noChangeShapeType="1"/>
            </p:cNvSpPr>
            <p:nvPr/>
          </p:nvSpPr>
          <p:spPr bwMode="auto">
            <a:xfrm flipV="1">
              <a:off x="432" y="3551"/>
              <a:ext cx="288" cy="0"/>
            </a:xfrm>
            <a:prstGeom prst="line">
              <a:avLst/>
            </a:prstGeom>
            <a:noFill/>
            <a:ln w="9525">
              <a:solidFill>
                <a:schemeClr val="tx1"/>
              </a:solidFill>
              <a:round/>
              <a:headEnd/>
              <a:tailEnd/>
            </a:ln>
            <a:effectLst/>
          </p:spPr>
          <p:txBody>
            <a:bodyPr/>
            <a:lstStyle/>
            <a:p>
              <a:endParaRPr lang="zh-CN" altLang="en-US"/>
            </a:p>
          </p:txBody>
        </p:sp>
        <p:grpSp>
          <p:nvGrpSpPr>
            <p:cNvPr id="627722" name="Group 10"/>
            <p:cNvGrpSpPr>
              <a:grpSpLocks/>
            </p:cNvGrpSpPr>
            <p:nvPr/>
          </p:nvGrpSpPr>
          <p:grpSpPr bwMode="auto">
            <a:xfrm>
              <a:off x="657" y="3091"/>
              <a:ext cx="952" cy="772"/>
              <a:chOff x="385" y="2795"/>
              <a:chExt cx="1769" cy="816"/>
            </a:xfrm>
          </p:grpSpPr>
          <p:sp>
            <p:nvSpPr>
              <p:cNvPr id="627723" name="Oval 11"/>
              <p:cNvSpPr>
                <a:spLocks noChangeArrowheads="1"/>
              </p:cNvSpPr>
              <p:nvPr/>
            </p:nvSpPr>
            <p:spPr bwMode="auto">
              <a:xfrm>
                <a:off x="1589" y="3060"/>
                <a:ext cx="554" cy="248"/>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7724" name="Oval 12"/>
              <p:cNvSpPr>
                <a:spLocks noChangeArrowheads="1"/>
              </p:cNvSpPr>
              <p:nvPr/>
            </p:nvSpPr>
            <p:spPr bwMode="auto">
              <a:xfrm>
                <a:off x="928" y="3274"/>
                <a:ext cx="884" cy="337"/>
              </a:xfrm>
              <a:prstGeom prst="ellipse">
                <a:avLst/>
              </a:prstGeom>
              <a:solidFill>
                <a:srgbClr val="DDDDDD"/>
              </a:solidFill>
              <a:ln w="9525">
                <a:noFill/>
                <a:round/>
                <a:headEnd/>
                <a:tailEnd/>
              </a:ln>
              <a:effectLst>
                <a:outerShdw dist="35921" dir="2700000" algn="ctr" rotWithShape="0">
                  <a:schemeClr val="tx1"/>
                </a:outerShdw>
              </a:effectLst>
            </p:spPr>
            <p:txBody>
              <a:bodyPr/>
              <a:lstStyle/>
              <a:p>
                <a:endParaRPr lang="zh-CN" altLang="en-US"/>
              </a:p>
            </p:txBody>
          </p:sp>
          <p:sp>
            <p:nvSpPr>
              <p:cNvPr id="627725" name="Oval 13"/>
              <p:cNvSpPr>
                <a:spLocks noChangeArrowheads="1"/>
              </p:cNvSpPr>
              <p:nvPr/>
            </p:nvSpPr>
            <p:spPr bwMode="auto">
              <a:xfrm>
                <a:off x="502" y="3204"/>
                <a:ext cx="586" cy="281"/>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7726" name="Oval 14"/>
              <p:cNvSpPr>
                <a:spLocks noChangeArrowheads="1"/>
              </p:cNvSpPr>
              <p:nvPr/>
            </p:nvSpPr>
            <p:spPr bwMode="auto">
              <a:xfrm>
                <a:off x="385" y="3084"/>
                <a:ext cx="384" cy="256"/>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7727" name="Oval 15"/>
              <p:cNvSpPr>
                <a:spLocks noChangeArrowheads="1"/>
              </p:cNvSpPr>
              <p:nvPr/>
            </p:nvSpPr>
            <p:spPr bwMode="auto">
              <a:xfrm>
                <a:off x="566" y="2883"/>
                <a:ext cx="576" cy="321"/>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7728" name="Oval 16"/>
              <p:cNvSpPr>
                <a:spLocks noChangeArrowheads="1"/>
              </p:cNvSpPr>
              <p:nvPr/>
            </p:nvSpPr>
            <p:spPr bwMode="auto">
              <a:xfrm>
                <a:off x="992" y="2795"/>
                <a:ext cx="757" cy="321"/>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7729" name="Oval 17"/>
              <p:cNvSpPr>
                <a:spLocks noChangeArrowheads="1"/>
              </p:cNvSpPr>
              <p:nvPr/>
            </p:nvSpPr>
            <p:spPr bwMode="auto">
              <a:xfrm>
                <a:off x="1504" y="2891"/>
                <a:ext cx="554" cy="248"/>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7730" name="Oval 18"/>
              <p:cNvSpPr>
                <a:spLocks noChangeArrowheads="1"/>
              </p:cNvSpPr>
              <p:nvPr/>
            </p:nvSpPr>
            <p:spPr bwMode="auto">
              <a:xfrm>
                <a:off x="704" y="2987"/>
                <a:ext cx="1141" cy="418"/>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7731" name="Oval 19"/>
              <p:cNvSpPr>
                <a:spLocks noChangeArrowheads="1"/>
              </p:cNvSpPr>
              <p:nvPr/>
            </p:nvSpPr>
            <p:spPr bwMode="auto">
              <a:xfrm rot="1336630">
                <a:off x="1474" y="3067"/>
                <a:ext cx="555" cy="417"/>
              </a:xfrm>
              <a:prstGeom prst="ellipse">
                <a:avLst/>
              </a:prstGeom>
              <a:solidFill>
                <a:srgbClr val="DDDDDD"/>
              </a:solidFill>
              <a:ln w="9525">
                <a:noFill/>
                <a:round/>
                <a:headEnd/>
                <a:tailEnd/>
              </a:ln>
              <a:effectLst>
                <a:outerShdw dist="40161" dir="4293903" algn="ctr" rotWithShape="0">
                  <a:schemeClr val="tx1"/>
                </a:outerShdw>
              </a:effectLst>
            </p:spPr>
            <p:txBody>
              <a:bodyPr/>
              <a:lstStyle/>
              <a:p>
                <a:endParaRPr lang="zh-CN" altLang="en-US"/>
              </a:p>
            </p:txBody>
          </p:sp>
          <p:sp>
            <p:nvSpPr>
              <p:cNvPr id="627732" name="Oval 20"/>
              <p:cNvSpPr>
                <a:spLocks noChangeArrowheads="1"/>
              </p:cNvSpPr>
              <p:nvPr/>
            </p:nvSpPr>
            <p:spPr bwMode="auto">
              <a:xfrm>
                <a:off x="1004" y="2811"/>
                <a:ext cx="756" cy="321"/>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7733" name="Oval 21"/>
              <p:cNvSpPr>
                <a:spLocks noChangeArrowheads="1"/>
              </p:cNvSpPr>
              <p:nvPr/>
            </p:nvSpPr>
            <p:spPr bwMode="auto">
              <a:xfrm>
                <a:off x="577" y="2899"/>
                <a:ext cx="575" cy="320"/>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7734" name="Oval 22"/>
              <p:cNvSpPr>
                <a:spLocks noChangeArrowheads="1"/>
              </p:cNvSpPr>
              <p:nvPr/>
            </p:nvSpPr>
            <p:spPr bwMode="auto">
              <a:xfrm>
                <a:off x="396" y="3100"/>
                <a:ext cx="383" cy="256"/>
              </a:xfrm>
              <a:prstGeom prst="ellipse">
                <a:avLst/>
              </a:prstGeom>
              <a:solidFill>
                <a:srgbClr val="DDDDDD"/>
              </a:solidFill>
              <a:ln w="9525">
                <a:noFill/>
                <a:round/>
                <a:headEnd/>
                <a:tailEnd/>
              </a:ln>
              <a:effectLst>
                <a:outerShdw dist="63500" dir="3187806" algn="ctr" rotWithShape="0">
                  <a:schemeClr val="tx1"/>
                </a:outerShdw>
              </a:effectLst>
            </p:spPr>
            <p:txBody>
              <a:bodyPr/>
              <a:lstStyle/>
              <a:p>
                <a:endParaRPr lang="zh-CN" altLang="en-US"/>
              </a:p>
            </p:txBody>
          </p:sp>
          <p:sp>
            <p:nvSpPr>
              <p:cNvPr id="627735" name="Oval 23"/>
              <p:cNvSpPr>
                <a:spLocks noChangeArrowheads="1"/>
              </p:cNvSpPr>
              <p:nvPr/>
            </p:nvSpPr>
            <p:spPr bwMode="auto">
              <a:xfrm>
                <a:off x="1515" y="2908"/>
                <a:ext cx="554" cy="248"/>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7736" name="Oval 24"/>
              <p:cNvSpPr>
                <a:spLocks noChangeArrowheads="1"/>
              </p:cNvSpPr>
              <p:nvPr/>
            </p:nvSpPr>
            <p:spPr bwMode="auto">
              <a:xfrm>
                <a:off x="1599" y="3075"/>
                <a:ext cx="555" cy="249"/>
              </a:xfrm>
              <a:prstGeom prst="ellipse">
                <a:avLst/>
              </a:prstGeom>
              <a:solidFill>
                <a:srgbClr val="DDDDDD"/>
              </a:solidFill>
              <a:ln w="9525">
                <a:noFill/>
                <a:round/>
                <a:headEnd/>
                <a:tailEnd/>
              </a:ln>
              <a:effectLst>
                <a:outerShdw dist="35921" dir="2700000" algn="ctr" rotWithShape="0">
                  <a:schemeClr val="tx1"/>
                </a:outerShdw>
              </a:effectLst>
            </p:spPr>
            <p:txBody>
              <a:bodyPr/>
              <a:lstStyle/>
              <a:p>
                <a:endParaRPr lang="zh-CN" altLang="en-US"/>
              </a:p>
            </p:txBody>
          </p:sp>
          <p:sp>
            <p:nvSpPr>
              <p:cNvPr id="627737" name="Oval 25"/>
              <p:cNvSpPr>
                <a:spLocks noChangeArrowheads="1"/>
              </p:cNvSpPr>
              <p:nvPr/>
            </p:nvSpPr>
            <p:spPr bwMode="auto">
              <a:xfrm>
                <a:off x="715" y="3003"/>
                <a:ext cx="1141" cy="417"/>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7738" name="Oval 26"/>
              <p:cNvSpPr>
                <a:spLocks noChangeArrowheads="1"/>
              </p:cNvSpPr>
              <p:nvPr/>
            </p:nvSpPr>
            <p:spPr bwMode="auto">
              <a:xfrm>
                <a:off x="513" y="3219"/>
                <a:ext cx="586" cy="282"/>
              </a:xfrm>
              <a:prstGeom prst="ellipse">
                <a:avLst/>
              </a:prstGeom>
              <a:solidFill>
                <a:srgbClr val="DDDDDD"/>
              </a:solidFill>
              <a:ln w="9525">
                <a:noFill/>
                <a:round/>
                <a:headEnd/>
                <a:tailEnd/>
              </a:ln>
              <a:effectLst>
                <a:outerShdw dist="113592" dir="20006097" algn="ctr" rotWithShape="0">
                  <a:schemeClr val="tx1"/>
                </a:outerShdw>
              </a:effectLst>
            </p:spPr>
            <p:txBody>
              <a:bodyPr/>
              <a:lstStyle/>
              <a:p>
                <a:endParaRPr lang="zh-CN" altLang="en-US"/>
              </a:p>
            </p:txBody>
          </p:sp>
          <p:sp>
            <p:nvSpPr>
              <p:cNvPr id="627739" name="Freeform 27"/>
              <p:cNvSpPr>
                <a:spLocks/>
              </p:cNvSpPr>
              <p:nvPr/>
            </p:nvSpPr>
            <p:spPr bwMode="auto">
              <a:xfrm>
                <a:off x="567" y="2924"/>
                <a:ext cx="1451" cy="597"/>
              </a:xfrm>
              <a:custGeom>
                <a:avLst/>
                <a:gdLst/>
                <a:ahLst/>
                <a:cxnLst>
                  <a:cxn ang="0">
                    <a:pos x="0" y="488"/>
                  </a:cxn>
                  <a:cxn ang="0">
                    <a:pos x="80" y="392"/>
                  </a:cxn>
                  <a:cxn ang="0">
                    <a:pos x="56" y="384"/>
                  </a:cxn>
                  <a:cxn ang="0">
                    <a:pos x="24" y="400"/>
                  </a:cxn>
                  <a:cxn ang="0">
                    <a:pos x="40" y="376"/>
                  </a:cxn>
                  <a:cxn ang="0">
                    <a:pos x="64" y="352"/>
                  </a:cxn>
                  <a:cxn ang="0">
                    <a:pos x="96" y="304"/>
                  </a:cxn>
                  <a:cxn ang="0">
                    <a:pos x="104" y="280"/>
                  </a:cxn>
                  <a:cxn ang="0">
                    <a:pos x="152" y="208"/>
                  </a:cxn>
                  <a:cxn ang="0">
                    <a:pos x="168" y="184"/>
                  </a:cxn>
                  <a:cxn ang="0">
                    <a:pos x="200" y="176"/>
                  </a:cxn>
                  <a:cxn ang="0">
                    <a:pos x="288" y="112"/>
                  </a:cxn>
                  <a:cxn ang="0">
                    <a:pos x="328" y="80"/>
                  </a:cxn>
                  <a:cxn ang="0">
                    <a:pos x="352" y="56"/>
                  </a:cxn>
                  <a:cxn ang="0">
                    <a:pos x="424" y="40"/>
                  </a:cxn>
                  <a:cxn ang="0">
                    <a:pos x="504" y="0"/>
                  </a:cxn>
                  <a:cxn ang="0">
                    <a:pos x="808" y="40"/>
                  </a:cxn>
                  <a:cxn ang="0">
                    <a:pos x="1056" y="176"/>
                  </a:cxn>
                  <a:cxn ang="0">
                    <a:pos x="1080" y="200"/>
                  </a:cxn>
                  <a:cxn ang="0">
                    <a:pos x="1104" y="216"/>
                  </a:cxn>
                  <a:cxn ang="0">
                    <a:pos x="1224" y="304"/>
                  </a:cxn>
                  <a:cxn ang="0">
                    <a:pos x="1296" y="368"/>
                  </a:cxn>
                  <a:cxn ang="0">
                    <a:pos x="1344" y="440"/>
                  </a:cxn>
                  <a:cxn ang="0">
                    <a:pos x="1360" y="488"/>
                  </a:cxn>
                  <a:cxn ang="0">
                    <a:pos x="1392" y="536"/>
                  </a:cxn>
                  <a:cxn ang="0">
                    <a:pos x="1416" y="608"/>
                  </a:cxn>
                  <a:cxn ang="0">
                    <a:pos x="1432" y="656"/>
                  </a:cxn>
                  <a:cxn ang="0">
                    <a:pos x="1432" y="856"/>
                  </a:cxn>
                  <a:cxn ang="0">
                    <a:pos x="1416" y="904"/>
                  </a:cxn>
                  <a:cxn ang="0">
                    <a:pos x="1368" y="920"/>
                  </a:cxn>
                  <a:cxn ang="0">
                    <a:pos x="1352" y="944"/>
                  </a:cxn>
                  <a:cxn ang="0">
                    <a:pos x="1304" y="976"/>
                  </a:cxn>
                  <a:cxn ang="0">
                    <a:pos x="1216" y="1040"/>
                  </a:cxn>
                  <a:cxn ang="0">
                    <a:pos x="1168" y="1072"/>
                  </a:cxn>
                  <a:cxn ang="0">
                    <a:pos x="1112" y="1128"/>
                  </a:cxn>
                  <a:cxn ang="0">
                    <a:pos x="440" y="1096"/>
                  </a:cxn>
                  <a:cxn ang="0">
                    <a:pos x="360" y="1072"/>
                  </a:cxn>
                  <a:cxn ang="0">
                    <a:pos x="304" y="976"/>
                  </a:cxn>
                  <a:cxn ang="0">
                    <a:pos x="240" y="880"/>
                  </a:cxn>
                  <a:cxn ang="0">
                    <a:pos x="200" y="800"/>
                  </a:cxn>
                  <a:cxn ang="0">
                    <a:pos x="120" y="704"/>
                  </a:cxn>
                  <a:cxn ang="0">
                    <a:pos x="56" y="624"/>
                  </a:cxn>
                  <a:cxn ang="0">
                    <a:pos x="16" y="544"/>
                  </a:cxn>
                  <a:cxn ang="0">
                    <a:pos x="8" y="512"/>
                  </a:cxn>
                  <a:cxn ang="0">
                    <a:pos x="0" y="488"/>
                  </a:cxn>
                </a:cxnLst>
                <a:rect l="0" t="0" r="r" b="b"/>
                <a:pathLst>
                  <a:path w="1447" h="1128">
                    <a:moveTo>
                      <a:pt x="0" y="488"/>
                    </a:moveTo>
                    <a:cubicBezTo>
                      <a:pt x="24" y="453"/>
                      <a:pt x="56" y="427"/>
                      <a:pt x="80" y="392"/>
                    </a:cubicBezTo>
                    <a:cubicBezTo>
                      <a:pt x="72" y="389"/>
                      <a:pt x="64" y="383"/>
                      <a:pt x="56" y="384"/>
                    </a:cubicBezTo>
                    <a:cubicBezTo>
                      <a:pt x="44" y="386"/>
                      <a:pt x="35" y="405"/>
                      <a:pt x="24" y="400"/>
                    </a:cubicBezTo>
                    <a:cubicBezTo>
                      <a:pt x="15" y="396"/>
                      <a:pt x="34" y="383"/>
                      <a:pt x="40" y="376"/>
                    </a:cubicBezTo>
                    <a:cubicBezTo>
                      <a:pt x="47" y="367"/>
                      <a:pt x="56" y="360"/>
                      <a:pt x="64" y="352"/>
                    </a:cubicBezTo>
                    <a:cubicBezTo>
                      <a:pt x="82" y="279"/>
                      <a:pt x="56" y="354"/>
                      <a:pt x="96" y="304"/>
                    </a:cubicBezTo>
                    <a:cubicBezTo>
                      <a:pt x="101" y="297"/>
                      <a:pt x="100" y="287"/>
                      <a:pt x="104" y="280"/>
                    </a:cubicBezTo>
                    <a:cubicBezTo>
                      <a:pt x="104" y="280"/>
                      <a:pt x="144" y="220"/>
                      <a:pt x="152" y="208"/>
                    </a:cubicBezTo>
                    <a:cubicBezTo>
                      <a:pt x="157" y="200"/>
                      <a:pt x="159" y="186"/>
                      <a:pt x="168" y="184"/>
                    </a:cubicBezTo>
                    <a:cubicBezTo>
                      <a:pt x="179" y="181"/>
                      <a:pt x="189" y="179"/>
                      <a:pt x="200" y="176"/>
                    </a:cubicBezTo>
                    <a:cubicBezTo>
                      <a:pt x="228" y="148"/>
                      <a:pt x="253" y="129"/>
                      <a:pt x="288" y="112"/>
                    </a:cubicBezTo>
                    <a:cubicBezTo>
                      <a:pt x="324" y="58"/>
                      <a:pt x="282" y="111"/>
                      <a:pt x="328" y="80"/>
                    </a:cubicBezTo>
                    <a:cubicBezTo>
                      <a:pt x="337" y="74"/>
                      <a:pt x="343" y="62"/>
                      <a:pt x="352" y="56"/>
                    </a:cubicBezTo>
                    <a:cubicBezTo>
                      <a:pt x="365" y="47"/>
                      <a:pt x="418" y="41"/>
                      <a:pt x="424" y="40"/>
                    </a:cubicBezTo>
                    <a:cubicBezTo>
                      <a:pt x="450" y="23"/>
                      <a:pt x="475" y="10"/>
                      <a:pt x="504" y="0"/>
                    </a:cubicBezTo>
                    <a:cubicBezTo>
                      <a:pt x="606" y="15"/>
                      <a:pt x="705" y="31"/>
                      <a:pt x="808" y="40"/>
                    </a:cubicBezTo>
                    <a:cubicBezTo>
                      <a:pt x="913" y="66"/>
                      <a:pt x="964" y="153"/>
                      <a:pt x="1056" y="176"/>
                    </a:cubicBezTo>
                    <a:cubicBezTo>
                      <a:pt x="1064" y="184"/>
                      <a:pt x="1071" y="193"/>
                      <a:pt x="1080" y="200"/>
                    </a:cubicBezTo>
                    <a:cubicBezTo>
                      <a:pt x="1087" y="206"/>
                      <a:pt x="1097" y="210"/>
                      <a:pt x="1104" y="216"/>
                    </a:cubicBezTo>
                    <a:cubicBezTo>
                      <a:pt x="1145" y="252"/>
                      <a:pt x="1171" y="286"/>
                      <a:pt x="1224" y="304"/>
                    </a:cubicBezTo>
                    <a:cubicBezTo>
                      <a:pt x="1247" y="327"/>
                      <a:pt x="1276" y="343"/>
                      <a:pt x="1296" y="368"/>
                    </a:cubicBezTo>
                    <a:cubicBezTo>
                      <a:pt x="1314" y="391"/>
                      <a:pt x="1335" y="413"/>
                      <a:pt x="1344" y="440"/>
                    </a:cubicBezTo>
                    <a:cubicBezTo>
                      <a:pt x="1349" y="456"/>
                      <a:pt x="1351" y="474"/>
                      <a:pt x="1360" y="488"/>
                    </a:cubicBezTo>
                    <a:cubicBezTo>
                      <a:pt x="1371" y="504"/>
                      <a:pt x="1386" y="518"/>
                      <a:pt x="1392" y="536"/>
                    </a:cubicBezTo>
                    <a:cubicBezTo>
                      <a:pt x="1395" y="546"/>
                      <a:pt x="1414" y="603"/>
                      <a:pt x="1416" y="608"/>
                    </a:cubicBezTo>
                    <a:cubicBezTo>
                      <a:pt x="1421" y="624"/>
                      <a:pt x="1432" y="656"/>
                      <a:pt x="1432" y="656"/>
                    </a:cubicBezTo>
                    <a:cubicBezTo>
                      <a:pt x="1443" y="744"/>
                      <a:pt x="1447" y="743"/>
                      <a:pt x="1432" y="856"/>
                    </a:cubicBezTo>
                    <a:cubicBezTo>
                      <a:pt x="1430" y="873"/>
                      <a:pt x="1432" y="899"/>
                      <a:pt x="1416" y="904"/>
                    </a:cubicBezTo>
                    <a:cubicBezTo>
                      <a:pt x="1400" y="909"/>
                      <a:pt x="1368" y="920"/>
                      <a:pt x="1368" y="920"/>
                    </a:cubicBezTo>
                    <a:cubicBezTo>
                      <a:pt x="1363" y="928"/>
                      <a:pt x="1359" y="938"/>
                      <a:pt x="1352" y="944"/>
                    </a:cubicBezTo>
                    <a:cubicBezTo>
                      <a:pt x="1338" y="957"/>
                      <a:pt x="1304" y="976"/>
                      <a:pt x="1304" y="976"/>
                    </a:cubicBezTo>
                    <a:cubicBezTo>
                      <a:pt x="1279" y="1014"/>
                      <a:pt x="1251" y="1005"/>
                      <a:pt x="1216" y="1040"/>
                    </a:cubicBezTo>
                    <a:cubicBezTo>
                      <a:pt x="1186" y="1070"/>
                      <a:pt x="1203" y="1060"/>
                      <a:pt x="1168" y="1072"/>
                    </a:cubicBezTo>
                    <a:cubicBezTo>
                      <a:pt x="1149" y="1101"/>
                      <a:pt x="1131" y="1099"/>
                      <a:pt x="1112" y="1128"/>
                    </a:cubicBezTo>
                    <a:cubicBezTo>
                      <a:pt x="850" y="1124"/>
                      <a:pt x="672" y="1125"/>
                      <a:pt x="440" y="1096"/>
                    </a:cubicBezTo>
                    <a:cubicBezTo>
                      <a:pt x="413" y="1087"/>
                      <a:pt x="387" y="1081"/>
                      <a:pt x="360" y="1072"/>
                    </a:cubicBezTo>
                    <a:cubicBezTo>
                      <a:pt x="338" y="1038"/>
                      <a:pt x="322" y="1009"/>
                      <a:pt x="304" y="976"/>
                    </a:cubicBezTo>
                    <a:cubicBezTo>
                      <a:pt x="286" y="943"/>
                      <a:pt x="257" y="914"/>
                      <a:pt x="240" y="880"/>
                    </a:cubicBezTo>
                    <a:cubicBezTo>
                      <a:pt x="227" y="855"/>
                      <a:pt x="215" y="823"/>
                      <a:pt x="200" y="800"/>
                    </a:cubicBezTo>
                    <a:cubicBezTo>
                      <a:pt x="178" y="764"/>
                      <a:pt x="147" y="735"/>
                      <a:pt x="120" y="704"/>
                    </a:cubicBezTo>
                    <a:cubicBezTo>
                      <a:pt x="94" y="675"/>
                      <a:pt x="89" y="646"/>
                      <a:pt x="56" y="624"/>
                    </a:cubicBezTo>
                    <a:cubicBezTo>
                      <a:pt x="45" y="580"/>
                      <a:pt x="27" y="583"/>
                      <a:pt x="16" y="544"/>
                    </a:cubicBezTo>
                    <a:cubicBezTo>
                      <a:pt x="13" y="533"/>
                      <a:pt x="11" y="523"/>
                      <a:pt x="8" y="512"/>
                    </a:cubicBezTo>
                    <a:cubicBezTo>
                      <a:pt x="6" y="504"/>
                      <a:pt x="0" y="488"/>
                      <a:pt x="0" y="488"/>
                    </a:cubicBezTo>
                    <a:close/>
                  </a:path>
                </a:pathLst>
              </a:custGeom>
              <a:solidFill>
                <a:srgbClr val="DDDDDD"/>
              </a:solidFill>
              <a:ln w="12700" cap="flat" cmpd="sng">
                <a:noFill/>
                <a:prstDash val="solid"/>
                <a:round/>
                <a:headEnd/>
                <a:tailEnd/>
              </a:ln>
              <a:effectLst/>
            </p:spPr>
            <p:txBody>
              <a:bodyPr/>
              <a:lstStyle/>
              <a:p>
                <a:endParaRPr lang="zh-CN" altLang="en-US"/>
              </a:p>
            </p:txBody>
          </p:sp>
        </p:grpSp>
        <p:sp>
          <p:nvSpPr>
            <p:cNvPr id="627740" name="Line 28"/>
            <p:cNvSpPr>
              <a:spLocks noChangeShapeType="1"/>
            </p:cNvSpPr>
            <p:nvPr/>
          </p:nvSpPr>
          <p:spPr bwMode="auto">
            <a:xfrm flipH="1">
              <a:off x="4800" y="3112"/>
              <a:ext cx="240" cy="96"/>
            </a:xfrm>
            <a:prstGeom prst="line">
              <a:avLst/>
            </a:prstGeom>
            <a:noFill/>
            <a:ln w="9525">
              <a:solidFill>
                <a:schemeClr val="tx1"/>
              </a:solidFill>
              <a:round/>
              <a:headEnd/>
              <a:tailEnd/>
            </a:ln>
            <a:effectLst/>
          </p:spPr>
          <p:txBody>
            <a:bodyPr/>
            <a:lstStyle/>
            <a:p>
              <a:endParaRPr lang="zh-CN" altLang="en-US"/>
            </a:p>
          </p:txBody>
        </p:sp>
        <p:sp>
          <p:nvSpPr>
            <p:cNvPr id="627741" name="Line 29"/>
            <p:cNvSpPr>
              <a:spLocks noChangeShapeType="1"/>
            </p:cNvSpPr>
            <p:nvPr/>
          </p:nvSpPr>
          <p:spPr bwMode="auto">
            <a:xfrm flipH="1" flipV="1">
              <a:off x="4656" y="3736"/>
              <a:ext cx="336" cy="192"/>
            </a:xfrm>
            <a:prstGeom prst="line">
              <a:avLst/>
            </a:prstGeom>
            <a:noFill/>
            <a:ln w="9525">
              <a:solidFill>
                <a:schemeClr val="tx1"/>
              </a:solidFill>
              <a:round/>
              <a:headEnd/>
              <a:tailEnd/>
            </a:ln>
            <a:effectLst/>
          </p:spPr>
          <p:txBody>
            <a:bodyPr/>
            <a:lstStyle/>
            <a:p>
              <a:endParaRPr lang="zh-CN" altLang="en-US"/>
            </a:p>
          </p:txBody>
        </p:sp>
        <p:sp>
          <p:nvSpPr>
            <p:cNvPr id="627742" name="Line 30"/>
            <p:cNvSpPr>
              <a:spLocks noChangeShapeType="1"/>
            </p:cNvSpPr>
            <p:nvPr/>
          </p:nvSpPr>
          <p:spPr bwMode="auto">
            <a:xfrm flipH="1" flipV="1">
              <a:off x="4800" y="3496"/>
              <a:ext cx="348" cy="0"/>
            </a:xfrm>
            <a:prstGeom prst="line">
              <a:avLst/>
            </a:prstGeom>
            <a:noFill/>
            <a:ln w="9525">
              <a:solidFill>
                <a:schemeClr val="tx1"/>
              </a:solidFill>
              <a:round/>
              <a:headEnd/>
              <a:tailEnd/>
            </a:ln>
            <a:effectLst/>
          </p:spPr>
          <p:txBody>
            <a:bodyPr/>
            <a:lstStyle/>
            <a:p>
              <a:endParaRPr lang="zh-CN" altLang="en-US"/>
            </a:p>
          </p:txBody>
        </p:sp>
        <p:grpSp>
          <p:nvGrpSpPr>
            <p:cNvPr id="627743" name="Group 31"/>
            <p:cNvGrpSpPr>
              <a:grpSpLocks/>
            </p:cNvGrpSpPr>
            <p:nvPr/>
          </p:nvGrpSpPr>
          <p:grpSpPr bwMode="auto">
            <a:xfrm>
              <a:off x="3969" y="3046"/>
              <a:ext cx="952" cy="772"/>
              <a:chOff x="385" y="2795"/>
              <a:chExt cx="1769" cy="816"/>
            </a:xfrm>
          </p:grpSpPr>
          <p:sp>
            <p:nvSpPr>
              <p:cNvPr id="627744" name="Oval 32"/>
              <p:cNvSpPr>
                <a:spLocks noChangeArrowheads="1"/>
              </p:cNvSpPr>
              <p:nvPr/>
            </p:nvSpPr>
            <p:spPr bwMode="auto">
              <a:xfrm>
                <a:off x="1589" y="3060"/>
                <a:ext cx="554" cy="248"/>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7745" name="Oval 33"/>
              <p:cNvSpPr>
                <a:spLocks noChangeArrowheads="1"/>
              </p:cNvSpPr>
              <p:nvPr/>
            </p:nvSpPr>
            <p:spPr bwMode="auto">
              <a:xfrm>
                <a:off x="928" y="3274"/>
                <a:ext cx="884" cy="337"/>
              </a:xfrm>
              <a:prstGeom prst="ellipse">
                <a:avLst/>
              </a:prstGeom>
              <a:solidFill>
                <a:srgbClr val="DDDDDD"/>
              </a:solidFill>
              <a:ln w="9525">
                <a:noFill/>
                <a:round/>
                <a:headEnd/>
                <a:tailEnd/>
              </a:ln>
              <a:effectLst>
                <a:outerShdw dist="35921" dir="2700000" algn="ctr" rotWithShape="0">
                  <a:schemeClr val="tx1"/>
                </a:outerShdw>
              </a:effectLst>
            </p:spPr>
            <p:txBody>
              <a:bodyPr/>
              <a:lstStyle/>
              <a:p>
                <a:endParaRPr lang="zh-CN" altLang="en-US"/>
              </a:p>
            </p:txBody>
          </p:sp>
          <p:sp>
            <p:nvSpPr>
              <p:cNvPr id="627746" name="Oval 34"/>
              <p:cNvSpPr>
                <a:spLocks noChangeArrowheads="1"/>
              </p:cNvSpPr>
              <p:nvPr/>
            </p:nvSpPr>
            <p:spPr bwMode="auto">
              <a:xfrm>
                <a:off x="502" y="3204"/>
                <a:ext cx="586" cy="281"/>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7747" name="Oval 35"/>
              <p:cNvSpPr>
                <a:spLocks noChangeArrowheads="1"/>
              </p:cNvSpPr>
              <p:nvPr/>
            </p:nvSpPr>
            <p:spPr bwMode="auto">
              <a:xfrm>
                <a:off x="385" y="3084"/>
                <a:ext cx="384" cy="256"/>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7748" name="Oval 36"/>
              <p:cNvSpPr>
                <a:spLocks noChangeArrowheads="1"/>
              </p:cNvSpPr>
              <p:nvPr/>
            </p:nvSpPr>
            <p:spPr bwMode="auto">
              <a:xfrm>
                <a:off x="566" y="2883"/>
                <a:ext cx="576" cy="321"/>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7749" name="Oval 37"/>
              <p:cNvSpPr>
                <a:spLocks noChangeArrowheads="1"/>
              </p:cNvSpPr>
              <p:nvPr/>
            </p:nvSpPr>
            <p:spPr bwMode="auto">
              <a:xfrm>
                <a:off x="992" y="2795"/>
                <a:ext cx="757" cy="321"/>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7750" name="Oval 38"/>
              <p:cNvSpPr>
                <a:spLocks noChangeArrowheads="1"/>
              </p:cNvSpPr>
              <p:nvPr/>
            </p:nvSpPr>
            <p:spPr bwMode="auto">
              <a:xfrm>
                <a:off x="1504" y="2891"/>
                <a:ext cx="554" cy="248"/>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7751" name="Oval 39"/>
              <p:cNvSpPr>
                <a:spLocks noChangeArrowheads="1"/>
              </p:cNvSpPr>
              <p:nvPr/>
            </p:nvSpPr>
            <p:spPr bwMode="auto">
              <a:xfrm>
                <a:off x="704" y="2987"/>
                <a:ext cx="1141" cy="418"/>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7752" name="Oval 40"/>
              <p:cNvSpPr>
                <a:spLocks noChangeArrowheads="1"/>
              </p:cNvSpPr>
              <p:nvPr/>
            </p:nvSpPr>
            <p:spPr bwMode="auto">
              <a:xfrm rot="1336630">
                <a:off x="1474" y="3067"/>
                <a:ext cx="555" cy="417"/>
              </a:xfrm>
              <a:prstGeom prst="ellipse">
                <a:avLst/>
              </a:prstGeom>
              <a:solidFill>
                <a:srgbClr val="DDDDDD"/>
              </a:solidFill>
              <a:ln w="9525">
                <a:noFill/>
                <a:round/>
                <a:headEnd/>
                <a:tailEnd/>
              </a:ln>
              <a:effectLst>
                <a:outerShdw dist="40161" dir="4293903" algn="ctr" rotWithShape="0">
                  <a:schemeClr val="tx1"/>
                </a:outerShdw>
              </a:effectLst>
            </p:spPr>
            <p:txBody>
              <a:bodyPr/>
              <a:lstStyle/>
              <a:p>
                <a:endParaRPr lang="zh-CN" altLang="en-US"/>
              </a:p>
            </p:txBody>
          </p:sp>
          <p:sp>
            <p:nvSpPr>
              <p:cNvPr id="627753" name="Oval 41"/>
              <p:cNvSpPr>
                <a:spLocks noChangeArrowheads="1"/>
              </p:cNvSpPr>
              <p:nvPr/>
            </p:nvSpPr>
            <p:spPr bwMode="auto">
              <a:xfrm>
                <a:off x="1004" y="2811"/>
                <a:ext cx="756" cy="321"/>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7754" name="Oval 42"/>
              <p:cNvSpPr>
                <a:spLocks noChangeArrowheads="1"/>
              </p:cNvSpPr>
              <p:nvPr/>
            </p:nvSpPr>
            <p:spPr bwMode="auto">
              <a:xfrm>
                <a:off x="577" y="2899"/>
                <a:ext cx="575" cy="320"/>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7755" name="Oval 43"/>
              <p:cNvSpPr>
                <a:spLocks noChangeArrowheads="1"/>
              </p:cNvSpPr>
              <p:nvPr/>
            </p:nvSpPr>
            <p:spPr bwMode="auto">
              <a:xfrm>
                <a:off x="396" y="3100"/>
                <a:ext cx="383" cy="256"/>
              </a:xfrm>
              <a:prstGeom prst="ellipse">
                <a:avLst/>
              </a:prstGeom>
              <a:solidFill>
                <a:srgbClr val="DDDDDD"/>
              </a:solidFill>
              <a:ln w="9525">
                <a:noFill/>
                <a:round/>
                <a:headEnd/>
                <a:tailEnd/>
              </a:ln>
              <a:effectLst>
                <a:outerShdw dist="63500" dir="3187806" algn="ctr" rotWithShape="0">
                  <a:schemeClr val="tx1"/>
                </a:outerShdw>
              </a:effectLst>
            </p:spPr>
            <p:txBody>
              <a:bodyPr/>
              <a:lstStyle/>
              <a:p>
                <a:endParaRPr lang="zh-CN" altLang="en-US"/>
              </a:p>
            </p:txBody>
          </p:sp>
          <p:sp>
            <p:nvSpPr>
              <p:cNvPr id="627756" name="Oval 44"/>
              <p:cNvSpPr>
                <a:spLocks noChangeArrowheads="1"/>
              </p:cNvSpPr>
              <p:nvPr/>
            </p:nvSpPr>
            <p:spPr bwMode="auto">
              <a:xfrm>
                <a:off x="1515" y="2908"/>
                <a:ext cx="554" cy="248"/>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7757" name="Oval 45"/>
              <p:cNvSpPr>
                <a:spLocks noChangeArrowheads="1"/>
              </p:cNvSpPr>
              <p:nvPr/>
            </p:nvSpPr>
            <p:spPr bwMode="auto">
              <a:xfrm>
                <a:off x="1599" y="3075"/>
                <a:ext cx="555" cy="249"/>
              </a:xfrm>
              <a:prstGeom prst="ellipse">
                <a:avLst/>
              </a:prstGeom>
              <a:solidFill>
                <a:srgbClr val="DDDDDD"/>
              </a:solidFill>
              <a:ln w="9525">
                <a:noFill/>
                <a:round/>
                <a:headEnd/>
                <a:tailEnd/>
              </a:ln>
              <a:effectLst>
                <a:outerShdw dist="35921" dir="2700000" algn="ctr" rotWithShape="0">
                  <a:schemeClr val="tx1"/>
                </a:outerShdw>
              </a:effectLst>
            </p:spPr>
            <p:txBody>
              <a:bodyPr/>
              <a:lstStyle/>
              <a:p>
                <a:endParaRPr lang="zh-CN" altLang="en-US"/>
              </a:p>
            </p:txBody>
          </p:sp>
          <p:sp>
            <p:nvSpPr>
              <p:cNvPr id="627758" name="Oval 46"/>
              <p:cNvSpPr>
                <a:spLocks noChangeArrowheads="1"/>
              </p:cNvSpPr>
              <p:nvPr/>
            </p:nvSpPr>
            <p:spPr bwMode="auto">
              <a:xfrm>
                <a:off x="715" y="3003"/>
                <a:ext cx="1141" cy="417"/>
              </a:xfrm>
              <a:prstGeom prst="ellipse">
                <a:avLst/>
              </a:prstGeom>
              <a:solidFill>
                <a:srgbClr val="DDDDDD"/>
              </a:solidFill>
              <a:ln w="9525">
                <a:noFill/>
                <a:round/>
                <a:headEnd/>
                <a:tailEnd/>
              </a:ln>
              <a:effectLst>
                <a:outerShdw dist="68392" dir="4091915" algn="ctr" rotWithShape="0">
                  <a:schemeClr val="tx1"/>
                </a:outerShdw>
              </a:effectLst>
            </p:spPr>
            <p:txBody>
              <a:bodyPr/>
              <a:lstStyle/>
              <a:p>
                <a:endParaRPr lang="zh-CN" altLang="en-US"/>
              </a:p>
            </p:txBody>
          </p:sp>
          <p:sp>
            <p:nvSpPr>
              <p:cNvPr id="627759" name="Oval 47"/>
              <p:cNvSpPr>
                <a:spLocks noChangeArrowheads="1"/>
              </p:cNvSpPr>
              <p:nvPr/>
            </p:nvSpPr>
            <p:spPr bwMode="auto">
              <a:xfrm>
                <a:off x="513" y="3219"/>
                <a:ext cx="586" cy="282"/>
              </a:xfrm>
              <a:prstGeom prst="ellipse">
                <a:avLst/>
              </a:prstGeom>
              <a:solidFill>
                <a:srgbClr val="DDDDDD"/>
              </a:solidFill>
              <a:ln w="9525">
                <a:noFill/>
                <a:round/>
                <a:headEnd/>
                <a:tailEnd/>
              </a:ln>
              <a:effectLst>
                <a:outerShdw dist="113592" dir="20006097" algn="ctr" rotWithShape="0">
                  <a:schemeClr val="tx1"/>
                </a:outerShdw>
              </a:effectLst>
            </p:spPr>
            <p:txBody>
              <a:bodyPr/>
              <a:lstStyle/>
              <a:p>
                <a:endParaRPr lang="zh-CN" altLang="en-US"/>
              </a:p>
            </p:txBody>
          </p:sp>
          <p:sp>
            <p:nvSpPr>
              <p:cNvPr id="627760" name="Freeform 48"/>
              <p:cNvSpPr>
                <a:spLocks/>
              </p:cNvSpPr>
              <p:nvPr/>
            </p:nvSpPr>
            <p:spPr bwMode="auto">
              <a:xfrm>
                <a:off x="567" y="2924"/>
                <a:ext cx="1451" cy="597"/>
              </a:xfrm>
              <a:custGeom>
                <a:avLst/>
                <a:gdLst/>
                <a:ahLst/>
                <a:cxnLst>
                  <a:cxn ang="0">
                    <a:pos x="0" y="488"/>
                  </a:cxn>
                  <a:cxn ang="0">
                    <a:pos x="80" y="392"/>
                  </a:cxn>
                  <a:cxn ang="0">
                    <a:pos x="56" y="384"/>
                  </a:cxn>
                  <a:cxn ang="0">
                    <a:pos x="24" y="400"/>
                  </a:cxn>
                  <a:cxn ang="0">
                    <a:pos x="40" y="376"/>
                  </a:cxn>
                  <a:cxn ang="0">
                    <a:pos x="64" y="352"/>
                  </a:cxn>
                  <a:cxn ang="0">
                    <a:pos x="96" y="304"/>
                  </a:cxn>
                  <a:cxn ang="0">
                    <a:pos x="104" y="280"/>
                  </a:cxn>
                  <a:cxn ang="0">
                    <a:pos x="152" y="208"/>
                  </a:cxn>
                  <a:cxn ang="0">
                    <a:pos x="168" y="184"/>
                  </a:cxn>
                  <a:cxn ang="0">
                    <a:pos x="200" y="176"/>
                  </a:cxn>
                  <a:cxn ang="0">
                    <a:pos x="288" y="112"/>
                  </a:cxn>
                  <a:cxn ang="0">
                    <a:pos x="328" y="80"/>
                  </a:cxn>
                  <a:cxn ang="0">
                    <a:pos x="352" y="56"/>
                  </a:cxn>
                  <a:cxn ang="0">
                    <a:pos x="424" y="40"/>
                  </a:cxn>
                  <a:cxn ang="0">
                    <a:pos x="504" y="0"/>
                  </a:cxn>
                  <a:cxn ang="0">
                    <a:pos x="808" y="40"/>
                  </a:cxn>
                  <a:cxn ang="0">
                    <a:pos x="1056" y="176"/>
                  </a:cxn>
                  <a:cxn ang="0">
                    <a:pos x="1080" y="200"/>
                  </a:cxn>
                  <a:cxn ang="0">
                    <a:pos x="1104" y="216"/>
                  </a:cxn>
                  <a:cxn ang="0">
                    <a:pos x="1224" y="304"/>
                  </a:cxn>
                  <a:cxn ang="0">
                    <a:pos x="1296" y="368"/>
                  </a:cxn>
                  <a:cxn ang="0">
                    <a:pos x="1344" y="440"/>
                  </a:cxn>
                  <a:cxn ang="0">
                    <a:pos x="1360" y="488"/>
                  </a:cxn>
                  <a:cxn ang="0">
                    <a:pos x="1392" y="536"/>
                  </a:cxn>
                  <a:cxn ang="0">
                    <a:pos x="1416" y="608"/>
                  </a:cxn>
                  <a:cxn ang="0">
                    <a:pos x="1432" y="656"/>
                  </a:cxn>
                  <a:cxn ang="0">
                    <a:pos x="1432" y="856"/>
                  </a:cxn>
                  <a:cxn ang="0">
                    <a:pos x="1416" y="904"/>
                  </a:cxn>
                  <a:cxn ang="0">
                    <a:pos x="1368" y="920"/>
                  </a:cxn>
                  <a:cxn ang="0">
                    <a:pos x="1352" y="944"/>
                  </a:cxn>
                  <a:cxn ang="0">
                    <a:pos x="1304" y="976"/>
                  </a:cxn>
                  <a:cxn ang="0">
                    <a:pos x="1216" y="1040"/>
                  </a:cxn>
                  <a:cxn ang="0">
                    <a:pos x="1168" y="1072"/>
                  </a:cxn>
                  <a:cxn ang="0">
                    <a:pos x="1112" y="1128"/>
                  </a:cxn>
                  <a:cxn ang="0">
                    <a:pos x="440" y="1096"/>
                  </a:cxn>
                  <a:cxn ang="0">
                    <a:pos x="360" y="1072"/>
                  </a:cxn>
                  <a:cxn ang="0">
                    <a:pos x="304" y="976"/>
                  </a:cxn>
                  <a:cxn ang="0">
                    <a:pos x="240" y="880"/>
                  </a:cxn>
                  <a:cxn ang="0">
                    <a:pos x="200" y="800"/>
                  </a:cxn>
                  <a:cxn ang="0">
                    <a:pos x="120" y="704"/>
                  </a:cxn>
                  <a:cxn ang="0">
                    <a:pos x="56" y="624"/>
                  </a:cxn>
                  <a:cxn ang="0">
                    <a:pos x="16" y="544"/>
                  </a:cxn>
                  <a:cxn ang="0">
                    <a:pos x="8" y="512"/>
                  </a:cxn>
                  <a:cxn ang="0">
                    <a:pos x="0" y="488"/>
                  </a:cxn>
                </a:cxnLst>
                <a:rect l="0" t="0" r="r" b="b"/>
                <a:pathLst>
                  <a:path w="1447" h="1128">
                    <a:moveTo>
                      <a:pt x="0" y="488"/>
                    </a:moveTo>
                    <a:cubicBezTo>
                      <a:pt x="24" y="453"/>
                      <a:pt x="56" y="427"/>
                      <a:pt x="80" y="392"/>
                    </a:cubicBezTo>
                    <a:cubicBezTo>
                      <a:pt x="72" y="389"/>
                      <a:pt x="64" y="383"/>
                      <a:pt x="56" y="384"/>
                    </a:cubicBezTo>
                    <a:cubicBezTo>
                      <a:pt x="44" y="386"/>
                      <a:pt x="35" y="405"/>
                      <a:pt x="24" y="400"/>
                    </a:cubicBezTo>
                    <a:cubicBezTo>
                      <a:pt x="15" y="396"/>
                      <a:pt x="34" y="383"/>
                      <a:pt x="40" y="376"/>
                    </a:cubicBezTo>
                    <a:cubicBezTo>
                      <a:pt x="47" y="367"/>
                      <a:pt x="56" y="360"/>
                      <a:pt x="64" y="352"/>
                    </a:cubicBezTo>
                    <a:cubicBezTo>
                      <a:pt x="82" y="279"/>
                      <a:pt x="56" y="354"/>
                      <a:pt x="96" y="304"/>
                    </a:cubicBezTo>
                    <a:cubicBezTo>
                      <a:pt x="101" y="297"/>
                      <a:pt x="100" y="287"/>
                      <a:pt x="104" y="280"/>
                    </a:cubicBezTo>
                    <a:cubicBezTo>
                      <a:pt x="104" y="280"/>
                      <a:pt x="144" y="220"/>
                      <a:pt x="152" y="208"/>
                    </a:cubicBezTo>
                    <a:cubicBezTo>
                      <a:pt x="157" y="200"/>
                      <a:pt x="159" y="186"/>
                      <a:pt x="168" y="184"/>
                    </a:cubicBezTo>
                    <a:cubicBezTo>
                      <a:pt x="179" y="181"/>
                      <a:pt x="189" y="179"/>
                      <a:pt x="200" y="176"/>
                    </a:cubicBezTo>
                    <a:cubicBezTo>
                      <a:pt x="228" y="148"/>
                      <a:pt x="253" y="129"/>
                      <a:pt x="288" y="112"/>
                    </a:cubicBezTo>
                    <a:cubicBezTo>
                      <a:pt x="324" y="58"/>
                      <a:pt x="282" y="111"/>
                      <a:pt x="328" y="80"/>
                    </a:cubicBezTo>
                    <a:cubicBezTo>
                      <a:pt x="337" y="74"/>
                      <a:pt x="343" y="62"/>
                      <a:pt x="352" y="56"/>
                    </a:cubicBezTo>
                    <a:cubicBezTo>
                      <a:pt x="365" y="47"/>
                      <a:pt x="418" y="41"/>
                      <a:pt x="424" y="40"/>
                    </a:cubicBezTo>
                    <a:cubicBezTo>
                      <a:pt x="450" y="23"/>
                      <a:pt x="475" y="10"/>
                      <a:pt x="504" y="0"/>
                    </a:cubicBezTo>
                    <a:cubicBezTo>
                      <a:pt x="606" y="15"/>
                      <a:pt x="705" y="31"/>
                      <a:pt x="808" y="40"/>
                    </a:cubicBezTo>
                    <a:cubicBezTo>
                      <a:pt x="913" y="66"/>
                      <a:pt x="964" y="153"/>
                      <a:pt x="1056" y="176"/>
                    </a:cubicBezTo>
                    <a:cubicBezTo>
                      <a:pt x="1064" y="184"/>
                      <a:pt x="1071" y="193"/>
                      <a:pt x="1080" y="200"/>
                    </a:cubicBezTo>
                    <a:cubicBezTo>
                      <a:pt x="1087" y="206"/>
                      <a:pt x="1097" y="210"/>
                      <a:pt x="1104" y="216"/>
                    </a:cubicBezTo>
                    <a:cubicBezTo>
                      <a:pt x="1145" y="252"/>
                      <a:pt x="1171" y="286"/>
                      <a:pt x="1224" y="304"/>
                    </a:cubicBezTo>
                    <a:cubicBezTo>
                      <a:pt x="1247" y="327"/>
                      <a:pt x="1276" y="343"/>
                      <a:pt x="1296" y="368"/>
                    </a:cubicBezTo>
                    <a:cubicBezTo>
                      <a:pt x="1314" y="391"/>
                      <a:pt x="1335" y="413"/>
                      <a:pt x="1344" y="440"/>
                    </a:cubicBezTo>
                    <a:cubicBezTo>
                      <a:pt x="1349" y="456"/>
                      <a:pt x="1351" y="474"/>
                      <a:pt x="1360" y="488"/>
                    </a:cubicBezTo>
                    <a:cubicBezTo>
                      <a:pt x="1371" y="504"/>
                      <a:pt x="1386" y="518"/>
                      <a:pt x="1392" y="536"/>
                    </a:cubicBezTo>
                    <a:cubicBezTo>
                      <a:pt x="1395" y="546"/>
                      <a:pt x="1414" y="603"/>
                      <a:pt x="1416" y="608"/>
                    </a:cubicBezTo>
                    <a:cubicBezTo>
                      <a:pt x="1421" y="624"/>
                      <a:pt x="1432" y="656"/>
                      <a:pt x="1432" y="656"/>
                    </a:cubicBezTo>
                    <a:cubicBezTo>
                      <a:pt x="1443" y="744"/>
                      <a:pt x="1447" y="743"/>
                      <a:pt x="1432" y="856"/>
                    </a:cubicBezTo>
                    <a:cubicBezTo>
                      <a:pt x="1430" y="873"/>
                      <a:pt x="1432" y="899"/>
                      <a:pt x="1416" y="904"/>
                    </a:cubicBezTo>
                    <a:cubicBezTo>
                      <a:pt x="1400" y="909"/>
                      <a:pt x="1368" y="920"/>
                      <a:pt x="1368" y="920"/>
                    </a:cubicBezTo>
                    <a:cubicBezTo>
                      <a:pt x="1363" y="928"/>
                      <a:pt x="1359" y="938"/>
                      <a:pt x="1352" y="944"/>
                    </a:cubicBezTo>
                    <a:cubicBezTo>
                      <a:pt x="1338" y="957"/>
                      <a:pt x="1304" y="976"/>
                      <a:pt x="1304" y="976"/>
                    </a:cubicBezTo>
                    <a:cubicBezTo>
                      <a:pt x="1279" y="1014"/>
                      <a:pt x="1251" y="1005"/>
                      <a:pt x="1216" y="1040"/>
                    </a:cubicBezTo>
                    <a:cubicBezTo>
                      <a:pt x="1186" y="1070"/>
                      <a:pt x="1203" y="1060"/>
                      <a:pt x="1168" y="1072"/>
                    </a:cubicBezTo>
                    <a:cubicBezTo>
                      <a:pt x="1149" y="1101"/>
                      <a:pt x="1131" y="1099"/>
                      <a:pt x="1112" y="1128"/>
                    </a:cubicBezTo>
                    <a:cubicBezTo>
                      <a:pt x="850" y="1124"/>
                      <a:pt x="672" y="1125"/>
                      <a:pt x="440" y="1096"/>
                    </a:cubicBezTo>
                    <a:cubicBezTo>
                      <a:pt x="413" y="1087"/>
                      <a:pt x="387" y="1081"/>
                      <a:pt x="360" y="1072"/>
                    </a:cubicBezTo>
                    <a:cubicBezTo>
                      <a:pt x="338" y="1038"/>
                      <a:pt x="322" y="1009"/>
                      <a:pt x="304" y="976"/>
                    </a:cubicBezTo>
                    <a:cubicBezTo>
                      <a:pt x="286" y="943"/>
                      <a:pt x="257" y="914"/>
                      <a:pt x="240" y="880"/>
                    </a:cubicBezTo>
                    <a:cubicBezTo>
                      <a:pt x="227" y="855"/>
                      <a:pt x="215" y="823"/>
                      <a:pt x="200" y="800"/>
                    </a:cubicBezTo>
                    <a:cubicBezTo>
                      <a:pt x="178" y="764"/>
                      <a:pt x="147" y="735"/>
                      <a:pt x="120" y="704"/>
                    </a:cubicBezTo>
                    <a:cubicBezTo>
                      <a:pt x="94" y="675"/>
                      <a:pt x="89" y="646"/>
                      <a:pt x="56" y="624"/>
                    </a:cubicBezTo>
                    <a:cubicBezTo>
                      <a:pt x="45" y="580"/>
                      <a:pt x="27" y="583"/>
                      <a:pt x="16" y="544"/>
                    </a:cubicBezTo>
                    <a:cubicBezTo>
                      <a:pt x="13" y="533"/>
                      <a:pt x="11" y="523"/>
                      <a:pt x="8" y="512"/>
                    </a:cubicBezTo>
                    <a:cubicBezTo>
                      <a:pt x="6" y="504"/>
                      <a:pt x="0" y="488"/>
                      <a:pt x="0" y="488"/>
                    </a:cubicBezTo>
                    <a:close/>
                  </a:path>
                </a:pathLst>
              </a:custGeom>
              <a:solidFill>
                <a:srgbClr val="DDDDDD"/>
              </a:solidFill>
              <a:ln w="12700" cap="flat" cmpd="sng">
                <a:noFill/>
                <a:prstDash val="solid"/>
                <a:round/>
                <a:headEnd/>
                <a:tailEnd/>
              </a:ln>
              <a:effectLst/>
            </p:spPr>
            <p:txBody>
              <a:bodyPr/>
              <a:lstStyle/>
              <a:p>
                <a:endParaRPr lang="zh-CN" altLang="en-US"/>
              </a:p>
            </p:txBody>
          </p:sp>
        </p:grpSp>
        <p:pic>
          <p:nvPicPr>
            <p:cNvPr id="627761" name="Picture 49"/>
            <p:cNvPicPr>
              <a:picLocks noChangeArrowheads="1"/>
            </p:cNvPicPr>
            <p:nvPr/>
          </p:nvPicPr>
          <p:blipFill>
            <a:blip r:embed="rId3" cstate="print"/>
            <a:srcRect/>
            <a:stretch>
              <a:fillRect/>
            </a:stretch>
          </p:blipFill>
          <p:spPr bwMode="auto">
            <a:xfrm>
              <a:off x="3748" y="3321"/>
              <a:ext cx="328" cy="158"/>
            </a:xfrm>
            <a:prstGeom prst="rect">
              <a:avLst/>
            </a:prstGeom>
            <a:noFill/>
            <a:ln w="12699">
              <a:noFill/>
              <a:miter lim="800000"/>
              <a:headEnd/>
              <a:tailEnd/>
            </a:ln>
            <a:effectLst/>
          </p:spPr>
        </p:pic>
        <p:pic>
          <p:nvPicPr>
            <p:cNvPr id="627762" name="Picture 50"/>
            <p:cNvPicPr>
              <a:picLocks noChangeArrowheads="1"/>
            </p:cNvPicPr>
            <p:nvPr/>
          </p:nvPicPr>
          <p:blipFill>
            <a:blip r:embed="rId3" cstate="print"/>
            <a:srcRect/>
            <a:stretch>
              <a:fillRect/>
            </a:stretch>
          </p:blipFill>
          <p:spPr bwMode="auto">
            <a:xfrm>
              <a:off x="1469" y="3322"/>
              <a:ext cx="328" cy="158"/>
            </a:xfrm>
            <a:prstGeom prst="rect">
              <a:avLst/>
            </a:prstGeom>
            <a:noFill/>
            <a:ln w="12699">
              <a:noFill/>
              <a:miter lim="800000"/>
              <a:headEnd/>
              <a:tailEnd/>
            </a:ln>
            <a:effectLst/>
          </p:spPr>
        </p:pic>
        <p:pic>
          <p:nvPicPr>
            <p:cNvPr id="627763" name="Picture 51"/>
            <p:cNvPicPr>
              <a:picLocks noChangeArrowheads="1"/>
            </p:cNvPicPr>
            <p:nvPr/>
          </p:nvPicPr>
          <p:blipFill>
            <a:blip r:embed="rId4" cstate="print"/>
            <a:srcRect/>
            <a:stretch>
              <a:fillRect/>
            </a:stretch>
          </p:blipFill>
          <p:spPr bwMode="auto">
            <a:xfrm>
              <a:off x="306" y="3407"/>
              <a:ext cx="212" cy="215"/>
            </a:xfrm>
            <a:prstGeom prst="rect">
              <a:avLst/>
            </a:prstGeom>
            <a:noFill/>
            <a:ln w="9525">
              <a:noFill/>
              <a:miter lim="800000"/>
              <a:headEnd/>
              <a:tailEnd/>
            </a:ln>
            <a:effectLst/>
          </p:spPr>
        </p:pic>
        <p:sp>
          <p:nvSpPr>
            <p:cNvPr id="627764" name="Text Box 52"/>
            <p:cNvSpPr txBox="1">
              <a:spLocks noChangeArrowheads="1"/>
            </p:cNvSpPr>
            <p:nvPr/>
          </p:nvSpPr>
          <p:spPr bwMode="auto">
            <a:xfrm>
              <a:off x="864" y="3368"/>
              <a:ext cx="587" cy="250"/>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部门 </a:t>
              </a:r>
              <a:r>
                <a:rPr kumimoji="1" lang="en-US" altLang="zh-CN" sz="2000">
                  <a:solidFill>
                    <a:srgbClr val="333399"/>
                  </a:solidFill>
                  <a:latin typeface="Arial" charset="0"/>
                </a:rPr>
                <a:t>A</a:t>
              </a:r>
            </a:p>
          </p:txBody>
        </p:sp>
        <p:pic>
          <p:nvPicPr>
            <p:cNvPr id="627765" name="Picture 53"/>
            <p:cNvPicPr>
              <a:picLocks noChangeArrowheads="1"/>
            </p:cNvPicPr>
            <p:nvPr/>
          </p:nvPicPr>
          <p:blipFill>
            <a:blip r:embed="rId4" cstate="print"/>
            <a:srcRect/>
            <a:stretch>
              <a:fillRect/>
            </a:stretch>
          </p:blipFill>
          <p:spPr bwMode="auto">
            <a:xfrm>
              <a:off x="5088" y="3352"/>
              <a:ext cx="212" cy="215"/>
            </a:xfrm>
            <a:prstGeom prst="rect">
              <a:avLst/>
            </a:prstGeom>
            <a:noFill/>
            <a:ln w="9525">
              <a:noFill/>
              <a:miter lim="800000"/>
              <a:headEnd/>
              <a:tailEnd/>
            </a:ln>
            <a:effectLst/>
          </p:spPr>
        </p:pic>
        <p:sp>
          <p:nvSpPr>
            <p:cNvPr id="627766" name="Text Box 54"/>
            <p:cNvSpPr txBox="1">
              <a:spLocks noChangeArrowheads="1"/>
            </p:cNvSpPr>
            <p:nvPr/>
          </p:nvSpPr>
          <p:spPr bwMode="auto">
            <a:xfrm>
              <a:off x="4224" y="3272"/>
              <a:ext cx="587" cy="250"/>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部门 </a:t>
              </a:r>
              <a:r>
                <a:rPr kumimoji="1" lang="en-US" altLang="zh-CN" sz="2000">
                  <a:solidFill>
                    <a:srgbClr val="333399"/>
                  </a:solidFill>
                  <a:latin typeface="Arial" charset="0"/>
                </a:rPr>
                <a:t>B</a:t>
              </a:r>
            </a:p>
          </p:txBody>
        </p:sp>
        <p:sp>
          <p:nvSpPr>
            <p:cNvPr id="627767" name="Text Box 55"/>
            <p:cNvSpPr txBox="1">
              <a:spLocks noChangeArrowheads="1"/>
            </p:cNvSpPr>
            <p:nvPr/>
          </p:nvSpPr>
          <p:spPr bwMode="auto">
            <a:xfrm>
              <a:off x="309" y="3176"/>
              <a:ext cx="223" cy="25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X</a:t>
              </a:r>
            </a:p>
          </p:txBody>
        </p:sp>
        <p:sp>
          <p:nvSpPr>
            <p:cNvPr id="627768" name="Text Box 56"/>
            <p:cNvSpPr txBox="1">
              <a:spLocks noChangeArrowheads="1"/>
            </p:cNvSpPr>
            <p:nvPr/>
          </p:nvSpPr>
          <p:spPr bwMode="auto">
            <a:xfrm>
              <a:off x="5072" y="3128"/>
              <a:ext cx="223" cy="25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Y</a:t>
              </a:r>
            </a:p>
          </p:txBody>
        </p:sp>
        <p:sp>
          <p:nvSpPr>
            <p:cNvPr id="627769" name="Text Box 57"/>
            <p:cNvSpPr txBox="1">
              <a:spLocks noChangeArrowheads="1"/>
            </p:cNvSpPr>
            <p:nvPr/>
          </p:nvSpPr>
          <p:spPr bwMode="auto">
            <a:xfrm>
              <a:off x="1512" y="3132"/>
              <a:ext cx="293" cy="233"/>
            </a:xfrm>
            <a:prstGeom prst="rect">
              <a:avLst/>
            </a:prstGeom>
            <a:noFill/>
            <a:ln w="9525">
              <a:noFill/>
              <a:miter lim="800000"/>
              <a:headEnd/>
              <a:tailEnd/>
            </a:ln>
            <a:effectLst/>
          </p:spPr>
          <p:txBody>
            <a:bodyPr wrap="none">
              <a:spAutoFit/>
            </a:bodyPr>
            <a:lstStyle/>
            <a:p>
              <a:pPr algn="ctr">
                <a:lnSpc>
                  <a:spcPct val="90000"/>
                </a:lnSpc>
              </a:pPr>
              <a:r>
                <a:rPr kumimoji="1" lang="en-US" altLang="zh-CN" sz="2000">
                  <a:solidFill>
                    <a:srgbClr val="333399"/>
                  </a:solidFill>
                  <a:latin typeface="Arial" charset="0"/>
                </a:rPr>
                <a:t>R</a:t>
              </a:r>
              <a:r>
                <a:rPr kumimoji="1" lang="en-US" altLang="zh-CN" sz="2000" baseline="-25000">
                  <a:solidFill>
                    <a:srgbClr val="333399"/>
                  </a:solidFill>
                  <a:latin typeface="Arial" charset="0"/>
                </a:rPr>
                <a:t>1</a:t>
              </a:r>
              <a:endParaRPr kumimoji="1" lang="en-US" altLang="zh-CN" sz="2000">
                <a:solidFill>
                  <a:srgbClr val="333399"/>
                </a:solidFill>
                <a:latin typeface="Arial" charset="0"/>
              </a:endParaRPr>
            </a:p>
          </p:txBody>
        </p:sp>
        <p:sp>
          <p:nvSpPr>
            <p:cNvPr id="627770" name="Text Box 58"/>
            <p:cNvSpPr txBox="1">
              <a:spLocks noChangeArrowheads="1"/>
            </p:cNvSpPr>
            <p:nvPr/>
          </p:nvSpPr>
          <p:spPr bwMode="auto">
            <a:xfrm>
              <a:off x="3804" y="3084"/>
              <a:ext cx="293" cy="233"/>
            </a:xfrm>
            <a:prstGeom prst="rect">
              <a:avLst/>
            </a:prstGeom>
            <a:noFill/>
            <a:ln w="9525">
              <a:noFill/>
              <a:miter lim="800000"/>
              <a:headEnd/>
              <a:tailEnd/>
            </a:ln>
            <a:effectLst/>
          </p:spPr>
          <p:txBody>
            <a:bodyPr wrap="none">
              <a:spAutoFit/>
            </a:bodyPr>
            <a:lstStyle/>
            <a:p>
              <a:pPr algn="ctr">
                <a:lnSpc>
                  <a:spcPct val="90000"/>
                </a:lnSpc>
              </a:pPr>
              <a:r>
                <a:rPr kumimoji="1" lang="en-US" altLang="zh-CN" sz="2000">
                  <a:solidFill>
                    <a:srgbClr val="333399"/>
                  </a:solidFill>
                  <a:latin typeface="Arial" charset="0"/>
                </a:rPr>
                <a:t>R</a:t>
              </a:r>
              <a:r>
                <a:rPr kumimoji="1" lang="en-US" altLang="zh-CN" sz="2000" baseline="-25000">
                  <a:solidFill>
                    <a:srgbClr val="333399"/>
                  </a:solidFill>
                  <a:latin typeface="Arial" charset="0"/>
                </a:rPr>
                <a:t>2</a:t>
              </a:r>
              <a:endParaRPr kumimoji="1" lang="en-US" altLang="zh-CN" sz="2000">
                <a:solidFill>
                  <a:srgbClr val="333399"/>
                </a:solidFill>
                <a:latin typeface="Arial" charset="0"/>
              </a:endParaRPr>
            </a:p>
          </p:txBody>
        </p:sp>
        <p:sp>
          <p:nvSpPr>
            <p:cNvPr id="627771" name="Text Box 59"/>
            <p:cNvSpPr txBox="1">
              <a:spLocks noChangeArrowheads="1"/>
            </p:cNvSpPr>
            <p:nvPr/>
          </p:nvSpPr>
          <p:spPr bwMode="auto">
            <a:xfrm>
              <a:off x="1383" y="2888"/>
              <a:ext cx="782" cy="250"/>
            </a:xfrm>
            <a:prstGeom prst="rect">
              <a:avLst/>
            </a:prstGeom>
            <a:noFill/>
            <a:ln w="9525">
              <a:noFill/>
              <a:miter lim="800000"/>
              <a:headEnd/>
              <a:tailEnd/>
            </a:ln>
            <a:effectLst/>
          </p:spPr>
          <p:txBody>
            <a:bodyPr wrap="none">
              <a:spAutoFit/>
            </a:bodyPr>
            <a:lstStyle/>
            <a:p>
              <a:pPr algn="ctr" eaLnBrk="0" hangingPunct="0"/>
              <a:r>
                <a:rPr kumimoji="1" lang="en-US" altLang="zh-CN" sz="2000">
                  <a:solidFill>
                    <a:srgbClr val="333399"/>
                  </a:solidFill>
                  <a:latin typeface="Arial" charset="0"/>
                </a:rPr>
                <a:t>125.1.2.3</a:t>
              </a:r>
            </a:p>
          </p:txBody>
        </p:sp>
        <p:sp>
          <p:nvSpPr>
            <p:cNvPr id="627772" name="Line 60"/>
            <p:cNvSpPr>
              <a:spLocks noChangeShapeType="1"/>
            </p:cNvSpPr>
            <p:nvPr/>
          </p:nvSpPr>
          <p:spPr bwMode="auto">
            <a:xfrm>
              <a:off x="1812" y="3112"/>
              <a:ext cx="48" cy="288"/>
            </a:xfrm>
            <a:prstGeom prst="line">
              <a:avLst/>
            </a:prstGeom>
            <a:noFill/>
            <a:ln w="9525">
              <a:solidFill>
                <a:schemeClr val="tx1"/>
              </a:solidFill>
              <a:round/>
              <a:headEnd/>
              <a:tailEnd type="triangle" w="sm" len="med"/>
            </a:ln>
            <a:effectLst/>
          </p:spPr>
          <p:txBody>
            <a:bodyPr/>
            <a:lstStyle/>
            <a:p>
              <a:endParaRPr lang="zh-CN" altLang="en-US"/>
            </a:p>
          </p:txBody>
        </p:sp>
        <p:sp>
          <p:nvSpPr>
            <p:cNvPr id="627773" name="Text Box 61"/>
            <p:cNvSpPr txBox="1">
              <a:spLocks noChangeArrowheads="1"/>
            </p:cNvSpPr>
            <p:nvPr/>
          </p:nvSpPr>
          <p:spPr bwMode="auto">
            <a:xfrm>
              <a:off x="3159" y="2892"/>
              <a:ext cx="782" cy="231"/>
            </a:xfrm>
            <a:prstGeom prst="rect">
              <a:avLst/>
            </a:prstGeom>
            <a:noFill/>
            <a:ln w="9525">
              <a:noFill/>
              <a:miter lim="800000"/>
              <a:headEnd/>
              <a:tailEnd/>
            </a:ln>
            <a:effectLst/>
          </p:spPr>
          <p:txBody>
            <a:bodyPr wrap="none">
              <a:spAutoFit/>
            </a:bodyPr>
            <a:lstStyle/>
            <a:p>
              <a:pPr algn="ctr">
                <a:lnSpc>
                  <a:spcPct val="90000"/>
                </a:lnSpc>
              </a:pPr>
              <a:r>
                <a:rPr kumimoji="1" lang="en-US" altLang="zh-CN" sz="2000">
                  <a:solidFill>
                    <a:srgbClr val="333399"/>
                  </a:solidFill>
                  <a:latin typeface="Arial" charset="0"/>
                </a:rPr>
                <a:t>194.4.5.6</a:t>
              </a:r>
            </a:p>
          </p:txBody>
        </p:sp>
        <p:sp>
          <p:nvSpPr>
            <p:cNvPr id="627774" name="Line 62"/>
            <p:cNvSpPr>
              <a:spLocks noChangeShapeType="1"/>
            </p:cNvSpPr>
            <p:nvPr/>
          </p:nvSpPr>
          <p:spPr bwMode="auto">
            <a:xfrm>
              <a:off x="3588" y="3112"/>
              <a:ext cx="48" cy="288"/>
            </a:xfrm>
            <a:prstGeom prst="line">
              <a:avLst/>
            </a:prstGeom>
            <a:noFill/>
            <a:ln w="9525">
              <a:solidFill>
                <a:schemeClr val="tx1"/>
              </a:solidFill>
              <a:round/>
              <a:headEnd/>
              <a:tailEnd type="triangle" w="sm" len="med"/>
            </a:ln>
            <a:effectLst/>
          </p:spPr>
          <p:txBody>
            <a:bodyPr/>
            <a:lstStyle/>
            <a:p>
              <a:endParaRPr lang="zh-CN" altLang="en-US"/>
            </a:p>
          </p:txBody>
        </p:sp>
        <p:sp>
          <p:nvSpPr>
            <p:cNvPr id="627775" name="Text Box 63"/>
            <p:cNvSpPr txBox="1">
              <a:spLocks noChangeArrowheads="1"/>
            </p:cNvSpPr>
            <p:nvPr/>
          </p:nvSpPr>
          <p:spPr bwMode="auto">
            <a:xfrm>
              <a:off x="63" y="3615"/>
              <a:ext cx="693" cy="250"/>
            </a:xfrm>
            <a:prstGeom prst="rect">
              <a:avLst/>
            </a:prstGeom>
            <a:noFill/>
            <a:ln w="9525">
              <a:noFill/>
              <a:miter lim="800000"/>
              <a:headEnd/>
              <a:tailEnd/>
            </a:ln>
            <a:effectLst/>
          </p:spPr>
          <p:txBody>
            <a:bodyPr wrap="none">
              <a:spAutoFit/>
            </a:bodyPr>
            <a:lstStyle/>
            <a:p>
              <a:pPr algn="ctr" eaLnBrk="0" hangingPunct="0"/>
              <a:r>
                <a:rPr kumimoji="1" lang="en-US" altLang="zh-CN" sz="2000">
                  <a:solidFill>
                    <a:srgbClr val="333399"/>
                  </a:solidFill>
                  <a:latin typeface="Arial" charset="0"/>
                </a:rPr>
                <a:t>10.1.0.1</a:t>
              </a:r>
            </a:p>
          </p:txBody>
        </p:sp>
        <p:sp>
          <p:nvSpPr>
            <p:cNvPr id="627776" name="Text Box 64"/>
            <p:cNvSpPr txBox="1">
              <a:spLocks noChangeArrowheads="1"/>
            </p:cNvSpPr>
            <p:nvPr/>
          </p:nvSpPr>
          <p:spPr bwMode="auto">
            <a:xfrm>
              <a:off x="4863" y="3512"/>
              <a:ext cx="693" cy="250"/>
            </a:xfrm>
            <a:prstGeom prst="rect">
              <a:avLst/>
            </a:prstGeom>
            <a:noFill/>
            <a:ln w="9525">
              <a:noFill/>
              <a:miter lim="800000"/>
              <a:headEnd/>
              <a:tailEnd/>
            </a:ln>
            <a:effectLst/>
          </p:spPr>
          <p:txBody>
            <a:bodyPr wrap="none">
              <a:spAutoFit/>
            </a:bodyPr>
            <a:lstStyle/>
            <a:p>
              <a:pPr algn="ctr" eaLnBrk="0" hangingPunct="0"/>
              <a:r>
                <a:rPr kumimoji="1" lang="en-US" altLang="zh-CN" sz="2000">
                  <a:solidFill>
                    <a:srgbClr val="333399"/>
                  </a:solidFill>
                  <a:latin typeface="Arial" charset="0"/>
                </a:rPr>
                <a:t>10.2.0.3</a:t>
              </a:r>
            </a:p>
          </p:txBody>
        </p:sp>
        <p:pic>
          <p:nvPicPr>
            <p:cNvPr id="627777" name="Picture 65"/>
            <p:cNvPicPr>
              <a:picLocks noChangeArrowheads="1"/>
            </p:cNvPicPr>
            <p:nvPr/>
          </p:nvPicPr>
          <p:blipFill>
            <a:blip r:embed="rId4" cstate="print"/>
            <a:srcRect/>
            <a:stretch>
              <a:fillRect/>
            </a:stretch>
          </p:blipFill>
          <p:spPr bwMode="auto">
            <a:xfrm>
              <a:off x="480" y="2968"/>
              <a:ext cx="212" cy="215"/>
            </a:xfrm>
            <a:prstGeom prst="rect">
              <a:avLst/>
            </a:prstGeom>
            <a:noFill/>
            <a:ln w="9525">
              <a:noFill/>
              <a:miter lim="800000"/>
              <a:headEnd/>
              <a:tailEnd/>
            </a:ln>
            <a:effectLst/>
          </p:spPr>
        </p:pic>
        <p:pic>
          <p:nvPicPr>
            <p:cNvPr id="627778" name="Picture 66"/>
            <p:cNvPicPr>
              <a:picLocks noChangeArrowheads="1"/>
            </p:cNvPicPr>
            <p:nvPr/>
          </p:nvPicPr>
          <p:blipFill>
            <a:blip r:embed="rId4" cstate="print"/>
            <a:srcRect/>
            <a:stretch>
              <a:fillRect/>
            </a:stretch>
          </p:blipFill>
          <p:spPr bwMode="auto">
            <a:xfrm>
              <a:off x="672" y="3880"/>
              <a:ext cx="212" cy="215"/>
            </a:xfrm>
            <a:prstGeom prst="rect">
              <a:avLst/>
            </a:prstGeom>
            <a:noFill/>
            <a:ln w="9525">
              <a:noFill/>
              <a:miter lim="800000"/>
              <a:headEnd/>
              <a:tailEnd/>
            </a:ln>
            <a:effectLst/>
          </p:spPr>
        </p:pic>
        <p:pic>
          <p:nvPicPr>
            <p:cNvPr id="627779" name="Picture 67"/>
            <p:cNvPicPr>
              <a:picLocks noChangeArrowheads="1"/>
            </p:cNvPicPr>
            <p:nvPr/>
          </p:nvPicPr>
          <p:blipFill>
            <a:blip r:embed="rId4" cstate="print"/>
            <a:srcRect/>
            <a:stretch>
              <a:fillRect/>
            </a:stretch>
          </p:blipFill>
          <p:spPr bwMode="auto">
            <a:xfrm>
              <a:off x="4992" y="2920"/>
              <a:ext cx="212" cy="215"/>
            </a:xfrm>
            <a:prstGeom prst="rect">
              <a:avLst/>
            </a:prstGeom>
            <a:noFill/>
            <a:ln w="9525">
              <a:noFill/>
              <a:miter lim="800000"/>
              <a:headEnd/>
              <a:tailEnd/>
            </a:ln>
            <a:effectLst/>
          </p:spPr>
        </p:pic>
        <p:pic>
          <p:nvPicPr>
            <p:cNvPr id="627780" name="Picture 68"/>
            <p:cNvPicPr>
              <a:picLocks noChangeArrowheads="1"/>
            </p:cNvPicPr>
            <p:nvPr/>
          </p:nvPicPr>
          <p:blipFill>
            <a:blip r:embed="rId4" cstate="print"/>
            <a:srcRect/>
            <a:stretch>
              <a:fillRect/>
            </a:stretch>
          </p:blipFill>
          <p:spPr bwMode="auto">
            <a:xfrm>
              <a:off x="4944" y="3784"/>
              <a:ext cx="212" cy="215"/>
            </a:xfrm>
            <a:prstGeom prst="rect">
              <a:avLst/>
            </a:prstGeom>
            <a:noFill/>
            <a:ln w="9525">
              <a:noFill/>
              <a:miter lim="800000"/>
              <a:headEnd/>
              <a:tailEnd/>
            </a:ln>
            <a:effectLst/>
          </p:spPr>
        </p:pic>
        <p:sp>
          <p:nvSpPr>
            <p:cNvPr id="627781" name="Text Box 69"/>
            <p:cNvSpPr txBox="1">
              <a:spLocks noChangeArrowheads="1"/>
            </p:cNvSpPr>
            <p:nvPr/>
          </p:nvSpPr>
          <p:spPr bwMode="auto">
            <a:xfrm>
              <a:off x="2180" y="3848"/>
              <a:ext cx="1290" cy="250"/>
            </a:xfrm>
            <a:prstGeom prst="rect">
              <a:avLst/>
            </a:prstGeom>
            <a:noFill/>
            <a:ln w="9525">
              <a:noFill/>
              <a:miter lim="800000"/>
              <a:headEnd/>
              <a:tailEnd/>
            </a:ln>
            <a:effectLst/>
          </p:spPr>
          <p:txBody>
            <a:bodyPr wrap="none">
              <a:spAutoFit/>
            </a:bodyPr>
            <a:lstStyle/>
            <a:p>
              <a:pPr algn="ctr" eaLnBrk="0" hangingPunct="0"/>
              <a:r>
                <a:rPr kumimoji="1" lang="zh-CN" altLang="en-US" sz="2000">
                  <a:solidFill>
                    <a:srgbClr val="333399"/>
                  </a:solidFill>
                  <a:latin typeface="Arial" charset="0"/>
                </a:rPr>
                <a:t>虚拟专用网 </a:t>
              </a:r>
              <a:r>
                <a:rPr kumimoji="1" lang="en-US" altLang="zh-CN" sz="2000">
                  <a:solidFill>
                    <a:srgbClr val="333399"/>
                  </a:solidFill>
                  <a:latin typeface="Arial" charset="0"/>
                </a:rPr>
                <a:t>VPN</a:t>
              </a:r>
            </a:p>
          </p:txBody>
        </p:sp>
      </p:grpSp>
      <p:sp>
        <p:nvSpPr>
          <p:cNvPr id="72" name="灯片编号占位符 71"/>
          <p:cNvSpPr>
            <a:spLocks noGrp="1"/>
          </p:cNvSpPr>
          <p:nvPr>
            <p:ph type="sldNum" sz="quarter" idx="12"/>
          </p:nvPr>
        </p:nvSpPr>
        <p:spPr/>
        <p:txBody>
          <a:bodyPr/>
          <a:lstStyle/>
          <a:p>
            <a:fld id="{E4E48599-B357-448A-84B1-94919B60A458}" type="slidenum">
              <a:rPr lang="en-US" altLang="zh-CN" smtClean="0"/>
              <a:pPr/>
              <a:t>228</a:t>
            </a:fld>
            <a:endParaRPr lang="en-US" altLang="zh-CN"/>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098" name="Rectangle 2"/>
          <p:cNvSpPr>
            <a:spLocks noGrp="1" noChangeArrowheads="1"/>
          </p:cNvSpPr>
          <p:nvPr>
            <p:ph type="title"/>
          </p:nvPr>
        </p:nvSpPr>
        <p:spPr>
          <a:xfrm>
            <a:off x="2674939" y="214314"/>
            <a:ext cx="7381875" cy="1462087"/>
          </a:xfrm>
        </p:spPr>
        <p:txBody>
          <a:bodyPr/>
          <a:lstStyle/>
          <a:p>
            <a:pPr algn="ctr"/>
            <a:r>
              <a:rPr lang="zh-CN" altLang="en-US" sz="4000"/>
              <a:t>远程接入</a:t>
            </a:r>
            <a:r>
              <a:rPr lang="en-US" altLang="zh-CN" sz="4000"/>
              <a:t>VPN</a:t>
            </a:r>
            <a:br>
              <a:rPr lang="en-US" altLang="zh-CN" sz="4000"/>
            </a:br>
            <a:r>
              <a:rPr lang="en-US" altLang="zh-CN" sz="3600"/>
              <a:t>(remote access VPN)</a:t>
            </a:r>
            <a:r>
              <a:rPr lang="en-US" altLang="zh-CN" sz="4000"/>
              <a:t> </a:t>
            </a:r>
          </a:p>
        </p:txBody>
      </p:sp>
      <p:sp>
        <p:nvSpPr>
          <p:cNvPr id="1028099" name="Rectangle 3"/>
          <p:cNvSpPr>
            <a:spLocks noGrp="1" noChangeArrowheads="1"/>
          </p:cNvSpPr>
          <p:nvPr>
            <p:ph type="body" idx="1"/>
          </p:nvPr>
        </p:nvSpPr>
        <p:spPr/>
        <p:txBody>
          <a:bodyPr/>
          <a:lstStyle/>
          <a:p>
            <a:r>
              <a:rPr lang="zh-CN" altLang="en-US" sz="2800"/>
              <a:t>有的公司可能没有分布在不同场所的部门，但有很多流动员工在外地工作。公司需要和他们保持联系，远程接入 </a:t>
            </a:r>
            <a:r>
              <a:rPr lang="en-US" altLang="zh-CN" sz="2800"/>
              <a:t>VPN </a:t>
            </a:r>
            <a:r>
              <a:rPr lang="zh-CN" altLang="en-US" sz="2800"/>
              <a:t>可满足这种需求。</a:t>
            </a:r>
          </a:p>
          <a:p>
            <a:r>
              <a:rPr lang="zh-CN" altLang="en-US" sz="2800"/>
              <a:t>在外地工作的员工拨号接入因特网，而驻留在员工 </a:t>
            </a:r>
            <a:r>
              <a:rPr lang="en-US" altLang="zh-CN" sz="2800"/>
              <a:t>PC </a:t>
            </a:r>
            <a:r>
              <a:rPr lang="zh-CN" altLang="en-US" sz="2800"/>
              <a:t>机中的 </a:t>
            </a:r>
            <a:r>
              <a:rPr lang="en-US" altLang="zh-CN" sz="2800"/>
              <a:t>VPN </a:t>
            </a:r>
            <a:r>
              <a:rPr lang="zh-CN" altLang="en-US" sz="2800"/>
              <a:t>软件可在员工的 </a:t>
            </a:r>
            <a:r>
              <a:rPr lang="en-US" altLang="zh-CN" sz="2800"/>
              <a:t>PC </a:t>
            </a:r>
            <a:r>
              <a:rPr lang="zh-CN" altLang="en-US" sz="2800"/>
              <a:t>机和公司的主机之间建立 </a:t>
            </a:r>
            <a:r>
              <a:rPr lang="en-US" altLang="zh-CN" sz="2800"/>
              <a:t>VPN </a:t>
            </a:r>
            <a:r>
              <a:rPr lang="zh-CN" altLang="en-US" sz="2800"/>
              <a:t>隧道，因而外地员工与公司通信的内容是保密的，员工们感到好像就是使用公司内部的本地网络。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229</a:t>
            </a:fld>
            <a:endParaRPr lang="en-US" altLang="zh-C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1774825" y="214314"/>
            <a:ext cx="8642350" cy="1462087"/>
          </a:xfrm>
        </p:spPr>
        <p:txBody>
          <a:bodyPr/>
          <a:lstStyle/>
          <a:p>
            <a:pPr algn="ctr"/>
            <a:r>
              <a:rPr lang="en-US" altLang="zh-CN"/>
              <a:t>4.2.2  </a:t>
            </a:r>
            <a:r>
              <a:rPr lang="zh-CN" altLang="en-US"/>
              <a:t>分类的 </a:t>
            </a:r>
            <a:r>
              <a:rPr lang="en-US" altLang="zh-CN"/>
              <a:t>IP </a:t>
            </a:r>
            <a:r>
              <a:rPr lang="zh-CN" altLang="en-US"/>
              <a:t>地址</a:t>
            </a:r>
            <a:br>
              <a:rPr lang="zh-CN" altLang="en-US"/>
            </a:br>
            <a:r>
              <a:rPr lang="en-US" altLang="zh-CN" sz="3600"/>
              <a:t>1.   IP </a:t>
            </a:r>
            <a:r>
              <a:rPr lang="zh-CN" altLang="en-US" sz="3600"/>
              <a:t>地址及其表示方法</a:t>
            </a:r>
            <a:r>
              <a:rPr lang="zh-CN" altLang="en-US"/>
              <a:t> </a:t>
            </a:r>
          </a:p>
        </p:txBody>
      </p:sp>
      <p:sp>
        <p:nvSpPr>
          <p:cNvPr id="141315" name="Rectangle 3"/>
          <p:cNvSpPr>
            <a:spLocks noGrp="1" noChangeArrowheads="1"/>
          </p:cNvSpPr>
          <p:nvPr>
            <p:ph type="body" idx="1"/>
          </p:nvPr>
        </p:nvSpPr>
        <p:spPr>
          <a:xfrm>
            <a:off x="2855640" y="1916832"/>
            <a:ext cx="8064500" cy="4114800"/>
          </a:xfrm>
        </p:spPr>
        <p:txBody>
          <a:bodyPr/>
          <a:lstStyle/>
          <a:p>
            <a:pPr algn="just"/>
            <a:r>
              <a:rPr lang="zh-CN" altLang="en-US" dirty="0"/>
              <a:t>我们把整个因特网看成为一个单一的、抽象的网络。</a:t>
            </a:r>
            <a:r>
              <a:rPr lang="en-US" altLang="zh-CN" dirty="0"/>
              <a:t>IP </a:t>
            </a:r>
            <a:r>
              <a:rPr lang="zh-CN" altLang="en-US" dirty="0"/>
              <a:t>地址就是给每个连接在因特网上的主机（或路由器）分配一个在全世界范围是唯一的 </a:t>
            </a:r>
            <a:r>
              <a:rPr lang="en-US" altLang="zh-CN" dirty="0"/>
              <a:t>32 </a:t>
            </a:r>
            <a:r>
              <a:rPr lang="zh-CN" altLang="en-US" dirty="0"/>
              <a:t>位的标识符。</a:t>
            </a:r>
          </a:p>
          <a:p>
            <a:pPr algn="just"/>
            <a:r>
              <a:rPr lang="en-US" altLang="zh-CN" dirty="0"/>
              <a:t>IP </a:t>
            </a:r>
            <a:r>
              <a:rPr lang="zh-CN" altLang="en-US" dirty="0"/>
              <a:t>地址现在由</a:t>
            </a:r>
            <a:r>
              <a:rPr lang="zh-CN" altLang="en-US" dirty="0">
                <a:solidFill>
                  <a:schemeClr val="hlink"/>
                </a:solidFill>
              </a:rPr>
              <a:t>因特网名字与号码指派公司</a:t>
            </a:r>
            <a:r>
              <a:rPr lang="en-US" altLang="zh-CN" dirty="0"/>
              <a:t>ICANN (Internet Corporation for Assigned Names and Numbers)</a:t>
            </a:r>
            <a:r>
              <a:rPr lang="zh-CN" altLang="en-US" dirty="0"/>
              <a:t>进行分配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23</a:t>
            </a:fld>
            <a:endParaRPr lang="en-US" altLang="zh-CN"/>
          </a:p>
        </p:txBody>
      </p:sp>
      <p:sp>
        <p:nvSpPr>
          <p:cNvPr id="3" name="文本框 2">
            <a:extLst>
              <a:ext uri="{FF2B5EF4-FFF2-40B4-BE49-F238E27FC236}">
                <a16:creationId xmlns:a16="http://schemas.microsoft.com/office/drawing/2014/main" id="{BDA656B2-0504-44F3-BDBB-84529F857E18}"/>
              </a:ext>
            </a:extLst>
          </p:cNvPr>
          <p:cNvSpPr txBox="1"/>
          <p:nvPr/>
        </p:nvSpPr>
        <p:spPr>
          <a:xfrm>
            <a:off x="479376" y="2071033"/>
            <a:ext cx="2088232" cy="4401205"/>
          </a:xfrm>
          <a:prstGeom prst="rect">
            <a:avLst/>
          </a:prstGeom>
          <a:noFill/>
          <a:ln w="25400">
            <a:solidFill>
              <a:schemeClr val="accent1"/>
            </a:solidFill>
          </a:ln>
        </p:spPr>
        <p:txBody>
          <a:bodyPr wrap="square" rtlCol="0">
            <a:spAutoFit/>
          </a:bodyPr>
          <a:lstStyle/>
          <a:p>
            <a:r>
              <a:rPr lang="en-US" altLang="zh-CN" sz="2000" dirty="0"/>
              <a:t>MAC</a:t>
            </a:r>
            <a:r>
              <a:rPr lang="zh-CN" altLang="en-US" sz="2000" dirty="0"/>
              <a:t>地址：绰号</a:t>
            </a:r>
            <a:endParaRPr lang="en-US" altLang="zh-CN" sz="2000" dirty="0"/>
          </a:p>
          <a:p>
            <a:r>
              <a:rPr lang="zh-CN" altLang="en-US" sz="2000" dirty="0"/>
              <a:t>（局部使用）</a:t>
            </a:r>
            <a:endParaRPr lang="en-US" altLang="zh-CN" sz="2000" dirty="0"/>
          </a:p>
          <a:p>
            <a:r>
              <a:rPr lang="en-US" altLang="zh-CN" sz="2000" dirty="0"/>
              <a:t>IP</a:t>
            </a:r>
            <a:r>
              <a:rPr lang="zh-CN" altLang="en-US" sz="2000" dirty="0"/>
              <a:t>地址</a:t>
            </a:r>
            <a:r>
              <a:rPr lang="en-US" altLang="zh-CN" sz="2000" dirty="0"/>
              <a:t>:</a:t>
            </a:r>
            <a:r>
              <a:rPr lang="zh-CN" altLang="en-US" sz="2000" dirty="0"/>
              <a:t>通信地址</a:t>
            </a:r>
            <a:r>
              <a:rPr lang="en-US" altLang="zh-CN" sz="2000" dirty="0"/>
              <a:t>+</a:t>
            </a:r>
            <a:r>
              <a:rPr lang="zh-CN" altLang="en-US" sz="2000" dirty="0"/>
              <a:t>代号</a:t>
            </a:r>
            <a:endParaRPr lang="en-US" altLang="zh-CN" sz="2000" dirty="0"/>
          </a:p>
          <a:p>
            <a:r>
              <a:rPr lang="zh-CN" altLang="en-US" sz="2000" dirty="0"/>
              <a:t>（全球使用）</a:t>
            </a:r>
            <a:endParaRPr lang="en-US" altLang="zh-CN" sz="2000" dirty="0"/>
          </a:p>
          <a:p>
            <a:endParaRPr lang="en-US" altLang="zh-CN" sz="2000" dirty="0"/>
          </a:p>
          <a:p>
            <a:r>
              <a:rPr lang="zh-CN" altLang="en-US" sz="2000" dirty="0"/>
              <a:t>例子（邮件从邮寄到送达个人过程）：信件邮寄（</a:t>
            </a:r>
            <a:r>
              <a:rPr lang="en-US" altLang="zh-CN" sz="2000" dirty="0"/>
              <a:t>IP</a:t>
            </a:r>
            <a:r>
              <a:rPr lang="zh-CN" altLang="en-US" sz="2000" dirty="0"/>
              <a:t>）</a:t>
            </a:r>
            <a:r>
              <a:rPr lang="en-US" altLang="zh-CN" sz="2000" dirty="0"/>
              <a:t>+</a:t>
            </a:r>
            <a:r>
              <a:rPr lang="zh-CN" altLang="en-US" sz="2000" dirty="0"/>
              <a:t>秘密组织内传达（用姓名）</a:t>
            </a:r>
            <a:endParaRPr lang="en-US" altLang="zh-CN" sz="2000" dirty="0"/>
          </a:p>
          <a:p>
            <a:endParaRPr lang="en-US" altLang="zh-CN" sz="2000" dirty="0"/>
          </a:p>
          <a:p>
            <a:r>
              <a:rPr lang="zh-CN" altLang="en-US" sz="2000" dirty="0"/>
              <a:t>姓名</a:t>
            </a:r>
            <a:r>
              <a:rPr lang="en-US" altLang="zh-CN" sz="2000" dirty="0">
                <a:sym typeface="Wingdings" panose="05000000000000000000" pitchFamily="2" charset="2"/>
              </a:rPr>
              <a:t></a:t>
            </a:r>
            <a:r>
              <a:rPr lang="zh-CN" altLang="en-US" sz="2000" dirty="0"/>
              <a:t>代号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3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uiExpand="1" build="p"/>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p:txBody>
          <a:bodyPr/>
          <a:lstStyle/>
          <a:p>
            <a:pPr algn="ctr"/>
            <a:r>
              <a:rPr lang="en-US" altLang="zh-CN"/>
              <a:t>4.7.2   </a:t>
            </a:r>
            <a:r>
              <a:rPr lang="zh-CN" altLang="en-US"/>
              <a:t>网络地址转换 </a:t>
            </a:r>
            <a:r>
              <a:rPr lang="en-US" altLang="zh-CN"/>
              <a:t>NAT</a:t>
            </a:r>
            <a:br>
              <a:rPr lang="en-US" altLang="zh-CN"/>
            </a:br>
            <a:r>
              <a:rPr lang="en-US" altLang="zh-CN"/>
              <a:t> </a:t>
            </a:r>
            <a:r>
              <a:rPr lang="en-US" altLang="zh-CN" sz="3600"/>
              <a:t>(Network Address Translation)</a:t>
            </a:r>
          </a:p>
        </p:txBody>
      </p:sp>
      <p:sp>
        <p:nvSpPr>
          <p:cNvPr id="628739" name="Rectangle 3"/>
          <p:cNvSpPr>
            <a:spLocks noGrp="1" noChangeArrowheads="1"/>
          </p:cNvSpPr>
          <p:nvPr>
            <p:ph type="body" idx="1"/>
          </p:nvPr>
        </p:nvSpPr>
        <p:spPr>
          <a:xfrm>
            <a:off x="2566988" y="1906588"/>
            <a:ext cx="7772400" cy="4114800"/>
          </a:xfrm>
        </p:spPr>
        <p:txBody>
          <a:bodyPr/>
          <a:lstStyle/>
          <a:p>
            <a:r>
              <a:rPr lang="zh-CN" altLang="en-US" sz="2800"/>
              <a:t>网络地址转换 </a:t>
            </a:r>
            <a:r>
              <a:rPr lang="en-US" altLang="zh-CN" sz="2800"/>
              <a:t>NAT  </a:t>
            </a:r>
            <a:r>
              <a:rPr lang="zh-CN" altLang="en-US" sz="2800"/>
              <a:t>方法于</a:t>
            </a:r>
            <a:r>
              <a:rPr lang="en-US" altLang="zh-CN" sz="2800"/>
              <a:t>1994</a:t>
            </a:r>
            <a:r>
              <a:rPr lang="zh-CN" altLang="en-US" sz="2800"/>
              <a:t>年提出。</a:t>
            </a:r>
          </a:p>
          <a:p>
            <a:r>
              <a:rPr lang="zh-CN" altLang="en-US" sz="2800"/>
              <a:t>需要在专用网连接到因特网的路由器上安装 </a:t>
            </a:r>
            <a:r>
              <a:rPr lang="en-US" altLang="zh-CN" sz="2800"/>
              <a:t>NAT </a:t>
            </a:r>
            <a:r>
              <a:rPr lang="zh-CN" altLang="en-US" sz="2800"/>
              <a:t>软件。装有 </a:t>
            </a:r>
            <a:r>
              <a:rPr lang="en-US" altLang="zh-CN" sz="2800"/>
              <a:t>NAT </a:t>
            </a:r>
            <a:r>
              <a:rPr lang="zh-CN" altLang="en-US" sz="2800"/>
              <a:t>软件的路由器叫做 </a:t>
            </a:r>
            <a:r>
              <a:rPr lang="en-US" altLang="zh-CN" sz="2800"/>
              <a:t>NAT</a:t>
            </a:r>
            <a:r>
              <a:rPr lang="zh-CN" altLang="en-US" sz="2800"/>
              <a:t>路由器，它至少有一个有效的外部全球地址 </a:t>
            </a:r>
            <a:r>
              <a:rPr lang="en-US" altLang="zh-CN" sz="2800"/>
              <a:t>IP</a:t>
            </a:r>
            <a:r>
              <a:rPr lang="en-US" altLang="zh-CN" sz="2800" i="1" baseline="-25000"/>
              <a:t>G</a:t>
            </a:r>
            <a:r>
              <a:rPr lang="zh-CN" altLang="en-US" sz="2800"/>
              <a:t>。</a:t>
            </a:r>
          </a:p>
          <a:p>
            <a:r>
              <a:rPr lang="zh-CN" altLang="en-US" sz="2800"/>
              <a:t>所有使用本地地址的主机在和外界通信时都要在 </a:t>
            </a:r>
            <a:r>
              <a:rPr lang="en-US" altLang="zh-CN" sz="2800"/>
              <a:t>NAT </a:t>
            </a:r>
            <a:r>
              <a:rPr lang="zh-CN" altLang="en-US" sz="2800"/>
              <a:t>路由器上将其本地地址转换成 </a:t>
            </a:r>
            <a:r>
              <a:rPr lang="en-US" altLang="zh-CN" sz="2800"/>
              <a:t>IP</a:t>
            </a:r>
            <a:r>
              <a:rPr lang="en-US" altLang="zh-CN" sz="2800" i="1" baseline="-25000"/>
              <a:t>G</a:t>
            </a:r>
            <a:r>
              <a:rPr lang="en-US" altLang="zh-CN" sz="2800" i="1"/>
              <a:t> </a:t>
            </a:r>
            <a:r>
              <a:rPr lang="zh-CN" altLang="en-US" sz="2800"/>
              <a:t>才能和因特网连接。</a:t>
            </a:r>
            <a:r>
              <a:rPr lang="zh-CN" altLang="en-US"/>
              <a:t> </a:t>
            </a:r>
            <a:r>
              <a:rPr lang="zh-CN" altLang="en-US" sz="2800"/>
              <a:t>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230</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87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87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nvPr>
        </p:nvSpPr>
        <p:spPr/>
        <p:txBody>
          <a:bodyPr/>
          <a:lstStyle/>
          <a:p>
            <a:pPr algn="ctr"/>
            <a:r>
              <a:rPr lang="zh-CN" altLang="en-US"/>
              <a:t>网络地址转换的过程</a:t>
            </a:r>
            <a:endParaRPr lang="zh-CN" altLang="en-US" sz="3600"/>
          </a:p>
        </p:txBody>
      </p:sp>
      <p:sp>
        <p:nvSpPr>
          <p:cNvPr id="629763" name="Rectangle 3"/>
          <p:cNvSpPr>
            <a:spLocks noGrp="1" noChangeArrowheads="1"/>
          </p:cNvSpPr>
          <p:nvPr>
            <p:ph type="body" idx="1"/>
          </p:nvPr>
        </p:nvSpPr>
        <p:spPr>
          <a:xfrm>
            <a:off x="2208214" y="2060575"/>
            <a:ext cx="8131175" cy="4114800"/>
          </a:xfrm>
        </p:spPr>
        <p:txBody>
          <a:bodyPr/>
          <a:lstStyle/>
          <a:p>
            <a:r>
              <a:rPr lang="zh-CN" altLang="en-US" sz="2800"/>
              <a:t>内部主机 </a:t>
            </a:r>
            <a:r>
              <a:rPr lang="en-US" altLang="zh-CN" sz="2800"/>
              <a:t>X </a:t>
            </a:r>
            <a:r>
              <a:rPr lang="zh-CN" altLang="en-US" sz="2800"/>
              <a:t>用本地地址 </a:t>
            </a:r>
            <a:r>
              <a:rPr lang="en-US" altLang="zh-CN" sz="2800"/>
              <a:t>IP</a:t>
            </a:r>
            <a:r>
              <a:rPr lang="en-US" altLang="zh-CN" sz="2800" i="1" baseline="-25000"/>
              <a:t>X </a:t>
            </a:r>
            <a:r>
              <a:rPr lang="zh-CN" altLang="en-US" sz="2800"/>
              <a:t>和因特网上主机 </a:t>
            </a:r>
            <a:r>
              <a:rPr lang="en-US" altLang="zh-CN" sz="2800"/>
              <a:t>Y </a:t>
            </a:r>
            <a:r>
              <a:rPr lang="zh-CN" altLang="en-US" sz="2800"/>
              <a:t>通信所发送的数据报必须经过 </a:t>
            </a:r>
            <a:r>
              <a:rPr lang="en-US" altLang="zh-CN" sz="2800"/>
              <a:t>NAT </a:t>
            </a:r>
            <a:r>
              <a:rPr lang="zh-CN" altLang="en-US" sz="2800"/>
              <a:t>路由器。</a:t>
            </a:r>
          </a:p>
          <a:p>
            <a:r>
              <a:rPr lang="en-US" altLang="zh-CN" sz="2800"/>
              <a:t>NAT </a:t>
            </a:r>
            <a:r>
              <a:rPr lang="zh-CN" altLang="en-US" sz="2800"/>
              <a:t>路由器将数据报的源地址 </a:t>
            </a:r>
            <a:r>
              <a:rPr lang="en-US" altLang="zh-CN" sz="2800"/>
              <a:t>IP</a:t>
            </a:r>
            <a:r>
              <a:rPr lang="en-US" altLang="zh-CN" sz="2800" i="1" baseline="-25000"/>
              <a:t>X </a:t>
            </a:r>
            <a:r>
              <a:rPr lang="zh-CN" altLang="en-US" sz="2800"/>
              <a:t>转换成全球地址 </a:t>
            </a:r>
            <a:r>
              <a:rPr lang="en-US" altLang="zh-CN" sz="2800"/>
              <a:t>IP</a:t>
            </a:r>
            <a:r>
              <a:rPr lang="en-US" altLang="zh-CN" sz="2800" i="1" baseline="-25000"/>
              <a:t>G</a:t>
            </a:r>
            <a:r>
              <a:rPr lang="zh-CN" altLang="en-US" sz="2800"/>
              <a:t>，但目的地址 </a:t>
            </a:r>
            <a:r>
              <a:rPr lang="en-US" altLang="zh-CN" sz="2800"/>
              <a:t>IP</a:t>
            </a:r>
            <a:r>
              <a:rPr lang="en-US" altLang="zh-CN" sz="2800" i="1" baseline="-25000"/>
              <a:t>Y </a:t>
            </a:r>
            <a:r>
              <a:rPr lang="zh-CN" altLang="en-US" sz="2800"/>
              <a:t>保持不变，然后发送到因特网。</a:t>
            </a:r>
          </a:p>
          <a:p>
            <a:r>
              <a:rPr lang="en-US" altLang="zh-CN" sz="2800"/>
              <a:t>NAT </a:t>
            </a:r>
            <a:r>
              <a:rPr lang="zh-CN" altLang="en-US" sz="2800"/>
              <a:t>路由器收到主机 </a:t>
            </a:r>
            <a:r>
              <a:rPr lang="en-US" altLang="zh-CN" sz="2800"/>
              <a:t>Y </a:t>
            </a:r>
            <a:r>
              <a:rPr lang="zh-CN" altLang="en-US" sz="2800"/>
              <a:t>发回的数据报时，知道数据报中的源地址是 </a:t>
            </a:r>
            <a:r>
              <a:rPr lang="en-US" altLang="zh-CN" sz="2800"/>
              <a:t>IP</a:t>
            </a:r>
            <a:r>
              <a:rPr lang="en-US" altLang="zh-CN" sz="2800" i="1" baseline="-25000"/>
              <a:t>Y </a:t>
            </a:r>
            <a:r>
              <a:rPr lang="zh-CN" altLang="en-US" sz="2800"/>
              <a:t>而目的地址是 </a:t>
            </a:r>
            <a:r>
              <a:rPr lang="en-US" altLang="zh-CN" sz="2800"/>
              <a:t>IP</a:t>
            </a:r>
            <a:r>
              <a:rPr lang="en-US" altLang="zh-CN" sz="2800" i="1" baseline="-25000"/>
              <a:t>G</a:t>
            </a:r>
            <a:r>
              <a:rPr lang="zh-CN" altLang="en-US" sz="2800"/>
              <a:t>。</a:t>
            </a:r>
          </a:p>
          <a:p>
            <a:r>
              <a:rPr lang="zh-CN" altLang="en-US" sz="2800"/>
              <a:t>根据 </a:t>
            </a:r>
            <a:r>
              <a:rPr lang="en-US" altLang="zh-CN" sz="2800"/>
              <a:t>NAT </a:t>
            </a:r>
            <a:r>
              <a:rPr lang="zh-CN" altLang="en-US" sz="2800"/>
              <a:t>转换表，</a:t>
            </a:r>
            <a:r>
              <a:rPr lang="en-US" altLang="zh-CN" sz="2800"/>
              <a:t>NAT </a:t>
            </a:r>
            <a:r>
              <a:rPr lang="zh-CN" altLang="en-US" sz="2800"/>
              <a:t>路由器将目的地址 </a:t>
            </a:r>
            <a:r>
              <a:rPr lang="en-US" altLang="zh-CN" sz="2800"/>
              <a:t>IP</a:t>
            </a:r>
            <a:r>
              <a:rPr lang="en-US" altLang="zh-CN" sz="2800" i="1" baseline="-25000"/>
              <a:t>G </a:t>
            </a:r>
            <a:r>
              <a:rPr lang="zh-CN" altLang="en-US" sz="2800"/>
              <a:t>转换为 </a:t>
            </a:r>
            <a:r>
              <a:rPr lang="en-US" altLang="zh-CN" sz="2800"/>
              <a:t>IP</a:t>
            </a:r>
            <a:r>
              <a:rPr lang="en-US" altLang="zh-CN" sz="2800" i="1" baseline="-25000"/>
              <a:t>X</a:t>
            </a:r>
            <a:r>
              <a:rPr lang="zh-CN" altLang="en-US" sz="2800"/>
              <a:t>，转发给最终的内部主机 </a:t>
            </a:r>
            <a:r>
              <a:rPr lang="en-US" altLang="zh-CN" sz="2800"/>
              <a:t>X</a:t>
            </a:r>
            <a:r>
              <a:rPr lang="zh-CN" altLang="en-US" sz="2800"/>
              <a:t>。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231</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97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97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97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课后作业</a:t>
            </a:r>
          </a:p>
        </p:txBody>
      </p:sp>
      <p:sp>
        <p:nvSpPr>
          <p:cNvPr id="3" name="内容占位符 2"/>
          <p:cNvSpPr>
            <a:spLocks noGrp="1"/>
          </p:cNvSpPr>
          <p:nvPr>
            <p:ph idx="1"/>
          </p:nvPr>
        </p:nvSpPr>
        <p:spPr/>
        <p:txBody>
          <a:bodyPr/>
          <a:lstStyle/>
          <a:p>
            <a:r>
              <a:rPr lang="en-US" altLang="zh-CN" dirty="0"/>
              <a:t>4-4</a:t>
            </a:r>
            <a:r>
              <a:rPr lang="zh-CN" altLang="en-US" dirty="0"/>
              <a:t>，</a:t>
            </a:r>
            <a:r>
              <a:rPr lang="en-US" altLang="zh-CN" dirty="0"/>
              <a:t>4-16</a:t>
            </a:r>
            <a:r>
              <a:rPr lang="zh-CN" altLang="en-US" dirty="0"/>
              <a:t>，</a:t>
            </a:r>
            <a:r>
              <a:rPr lang="en-US" altLang="zh-CN" dirty="0"/>
              <a:t>4-17</a:t>
            </a:r>
            <a:r>
              <a:rPr lang="zh-CN" altLang="en-US" dirty="0"/>
              <a:t>，</a:t>
            </a:r>
            <a:r>
              <a:rPr lang="en-US" altLang="zh-CN" dirty="0"/>
              <a:t>4-20</a:t>
            </a:r>
            <a:r>
              <a:rPr lang="zh-CN" altLang="en-US" dirty="0"/>
              <a:t>，</a:t>
            </a:r>
            <a:r>
              <a:rPr lang="en-US" altLang="zh-CN" dirty="0"/>
              <a:t>4-21</a:t>
            </a:r>
            <a:r>
              <a:rPr lang="zh-CN" altLang="en-US"/>
              <a:t>，</a:t>
            </a:r>
            <a:r>
              <a:rPr lang="en-US" altLang="zh-CN"/>
              <a:t>4-22</a:t>
            </a:r>
            <a:r>
              <a:rPr lang="zh-CN" altLang="en-US" dirty="0"/>
              <a:t>，</a:t>
            </a:r>
            <a:r>
              <a:rPr lang="en-US" altLang="zh-CN" dirty="0"/>
              <a:t>4-26</a:t>
            </a:r>
            <a:r>
              <a:rPr lang="zh-CN" altLang="en-US" dirty="0"/>
              <a:t>，</a:t>
            </a:r>
            <a:r>
              <a:rPr lang="en-US" altLang="zh-CN" dirty="0"/>
              <a:t>4-37</a:t>
            </a:r>
            <a:r>
              <a:rPr lang="zh-CN" altLang="en-US" dirty="0"/>
              <a:t>，</a:t>
            </a:r>
            <a:r>
              <a:rPr lang="en-US" altLang="zh-CN" dirty="0"/>
              <a:t>4-38</a:t>
            </a:r>
            <a:r>
              <a:rPr lang="zh-CN" altLang="en-US" dirty="0"/>
              <a:t>，</a:t>
            </a:r>
            <a:r>
              <a:rPr lang="en-US" altLang="zh-CN" dirty="0"/>
              <a:t>4-40</a:t>
            </a:r>
            <a:endParaRPr lang="zh-CN" altLang="en-US" dirty="0"/>
          </a:p>
        </p:txBody>
      </p:sp>
      <p:sp>
        <p:nvSpPr>
          <p:cNvPr id="4" name="灯片编号占位符 3"/>
          <p:cNvSpPr>
            <a:spLocks noGrp="1"/>
          </p:cNvSpPr>
          <p:nvPr>
            <p:ph type="sldNum" sz="quarter" idx="12"/>
          </p:nvPr>
        </p:nvSpPr>
        <p:spPr/>
        <p:txBody>
          <a:bodyPr/>
          <a:lstStyle/>
          <a:p>
            <a:fld id="{E4E48599-B357-448A-84B1-94919B60A458}" type="slidenum">
              <a:rPr lang="en-US" altLang="zh-CN" smtClean="0"/>
              <a:pPr/>
              <a:t>232</a:t>
            </a:fld>
            <a:endParaRPr lang="en-US" altLang="zh-CN"/>
          </a:p>
        </p:txBody>
      </p:sp>
    </p:spTree>
    <p:extLst>
      <p:ext uri="{BB962C8B-B14F-4D97-AF65-F5344CB8AC3E}">
        <p14:creationId xmlns:p14="http://schemas.microsoft.com/office/powerpoint/2010/main" val="590880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algn="ctr"/>
            <a:r>
              <a:rPr lang="en-US" altLang="zh-CN"/>
              <a:t>IP </a:t>
            </a:r>
            <a:r>
              <a:rPr lang="zh-CN" altLang="en-US"/>
              <a:t>地址的编址方法 </a:t>
            </a:r>
          </a:p>
        </p:txBody>
      </p:sp>
      <p:sp>
        <p:nvSpPr>
          <p:cNvPr id="143363" name="Rectangle 3"/>
          <p:cNvSpPr>
            <a:spLocks noGrp="1" noChangeArrowheads="1"/>
          </p:cNvSpPr>
          <p:nvPr>
            <p:ph type="body" idx="1"/>
          </p:nvPr>
        </p:nvSpPr>
        <p:spPr>
          <a:xfrm>
            <a:off x="2279650" y="1773238"/>
            <a:ext cx="8059738" cy="4248150"/>
          </a:xfrm>
        </p:spPr>
        <p:txBody>
          <a:bodyPr/>
          <a:lstStyle/>
          <a:p>
            <a:pPr algn="just"/>
            <a:r>
              <a:rPr lang="zh-CN" altLang="en-US">
                <a:solidFill>
                  <a:schemeClr val="hlink"/>
                </a:solidFill>
              </a:rPr>
              <a:t>分类的 </a:t>
            </a:r>
            <a:r>
              <a:rPr lang="en-US" altLang="zh-CN">
                <a:solidFill>
                  <a:schemeClr val="hlink"/>
                </a:solidFill>
              </a:rPr>
              <a:t>IP </a:t>
            </a:r>
            <a:r>
              <a:rPr lang="zh-CN" altLang="en-US">
                <a:solidFill>
                  <a:schemeClr val="hlink"/>
                </a:solidFill>
              </a:rPr>
              <a:t>地址</a:t>
            </a:r>
            <a:r>
              <a:rPr lang="zh-CN" altLang="en-US"/>
              <a:t>。这是最基本的编址方法，在 </a:t>
            </a:r>
            <a:r>
              <a:rPr lang="en-US" altLang="zh-CN"/>
              <a:t>1981 </a:t>
            </a:r>
            <a:r>
              <a:rPr lang="zh-CN" altLang="en-US"/>
              <a:t>年就通过了相应的标准协议。</a:t>
            </a:r>
          </a:p>
          <a:p>
            <a:pPr algn="just"/>
            <a:r>
              <a:rPr lang="zh-CN" altLang="en-US">
                <a:solidFill>
                  <a:schemeClr val="hlink"/>
                </a:solidFill>
              </a:rPr>
              <a:t>子网的划分</a:t>
            </a:r>
            <a:r>
              <a:rPr lang="zh-CN" altLang="en-US"/>
              <a:t>。这是对最基本的编址方法的改进，其标准</a:t>
            </a:r>
            <a:r>
              <a:rPr lang="en-US" altLang="zh-CN"/>
              <a:t>[RFC 950]</a:t>
            </a:r>
            <a:r>
              <a:rPr lang="zh-CN" altLang="en-US"/>
              <a:t>在 </a:t>
            </a:r>
            <a:r>
              <a:rPr lang="en-US" altLang="zh-CN"/>
              <a:t>1985 </a:t>
            </a:r>
            <a:r>
              <a:rPr lang="zh-CN" altLang="en-US"/>
              <a:t>年通过。</a:t>
            </a:r>
          </a:p>
          <a:p>
            <a:pPr algn="just"/>
            <a:r>
              <a:rPr lang="zh-CN" altLang="en-US">
                <a:solidFill>
                  <a:schemeClr val="hlink"/>
                </a:solidFill>
              </a:rPr>
              <a:t>构成超网</a:t>
            </a:r>
            <a:r>
              <a:rPr lang="zh-CN" altLang="en-US"/>
              <a:t>。这是比较新的无分类编址方法。</a:t>
            </a:r>
            <a:r>
              <a:rPr lang="en-US" altLang="zh-CN"/>
              <a:t>1993 </a:t>
            </a:r>
            <a:r>
              <a:rPr lang="zh-CN" altLang="en-US"/>
              <a:t>年提出后很快就得到推广应用。</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24</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8" name="Rectangle 4"/>
          <p:cNvSpPr>
            <a:spLocks noChangeArrowheads="1"/>
          </p:cNvSpPr>
          <p:nvPr/>
        </p:nvSpPr>
        <p:spPr bwMode="auto">
          <a:xfrm>
            <a:off x="2135188" y="5084763"/>
            <a:ext cx="8208962" cy="792162"/>
          </a:xfrm>
          <a:prstGeom prst="rect">
            <a:avLst/>
          </a:prstGeom>
          <a:solidFill>
            <a:srgbClr val="FFFF99"/>
          </a:solidFill>
          <a:ln w="38100">
            <a:solidFill>
              <a:srgbClr val="333399"/>
            </a:solidFill>
            <a:miter lim="800000"/>
            <a:headEnd/>
            <a:tailEnd/>
          </a:ln>
          <a:effectLst>
            <a:outerShdw dist="35921" dir="2700000" algn="ctr" rotWithShape="0">
              <a:schemeClr val="bg2"/>
            </a:outerShdw>
          </a:effectLst>
        </p:spPr>
        <p:txBody>
          <a:bodyPr wrap="none" anchor="ctr"/>
          <a:lstStyle/>
          <a:p>
            <a:endParaRPr lang="zh-CN" altLang="en-US"/>
          </a:p>
        </p:txBody>
      </p:sp>
      <p:sp>
        <p:nvSpPr>
          <p:cNvPr id="144386" name="Rectangle 2"/>
          <p:cNvSpPr>
            <a:spLocks noGrp="1" noChangeArrowheads="1"/>
          </p:cNvSpPr>
          <p:nvPr>
            <p:ph type="title"/>
          </p:nvPr>
        </p:nvSpPr>
        <p:spPr/>
        <p:txBody>
          <a:bodyPr/>
          <a:lstStyle/>
          <a:p>
            <a:pPr marL="838200" indent="-838200" algn="ctr"/>
            <a:r>
              <a:rPr lang="zh-CN" altLang="en-US"/>
              <a:t>分类 </a:t>
            </a:r>
            <a:r>
              <a:rPr lang="en-US" altLang="zh-CN"/>
              <a:t>IP </a:t>
            </a:r>
            <a:r>
              <a:rPr lang="zh-CN" altLang="en-US"/>
              <a:t>地址 </a:t>
            </a:r>
          </a:p>
        </p:txBody>
      </p:sp>
      <p:sp>
        <p:nvSpPr>
          <p:cNvPr id="144387" name="Rectangle 3"/>
          <p:cNvSpPr>
            <a:spLocks noGrp="1" noChangeArrowheads="1"/>
          </p:cNvSpPr>
          <p:nvPr>
            <p:ph type="body" idx="1"/>
          </p:nvPr>
        </p:nvSpPr>
        <p:spPr>
          <a:xfrm>
            <a:off x="2279650" y="1917700"/>
            <a:ext cx="8059738" cy="4751388"/>
          </a:xfrm>
        </p:spPr>
        <p:txBody>
          <a:bodyPr/>
          <a:lstStyle/>
          <a:p>
            <a:pPr algn="just"/>
            <a:r>
              <a:rPr lang="zh-CN" altLang="en-US" dirty="0"/>
              <a:t>每一类地址都由两个固定长度的字段组成，其中一个字段是</a:t>
            </a:r>
            <a:r>
              <a:rPr lang="zh-CN" altLang="en-US" dirty="0">
                <a:solidFill>
                  <a:schemeClr val="hlink"/>
                </a:solidFill>
              </a:rPr>
              <a:t>网络号 </a:t>
            </a:r>
            <a:r>
              <a:rPr lang="en-US" altLang="zh-CN" dirty="0">
                <a:solidFill>
                  <a:schemeClr val="hlink"/>
                </a:solidFill>
              </a:rPr>
              <a:t>net-id</a:t>
            </a:r>
            <a:r>
              <a:rPr lang="zh-CN" altLang="en-US" dirty="0"/>
              <a:t>，它标志主机（或路由器）所连接到的网络，而另一个字段则是</a:t>
            </a:r>
            <a:r>
              <a:rPr lang="zh-CN" altLang="en-US" dirty="0">
                <a:solidFill>
                  <a:schemeClr val="hlink"/>
                </a:solidFill>
              </a:rPr>
              <a:t>主机号 </a:t>
            </a:r>
            <a:r>
              <a:rPr lang="en-US" altLang="zh-CN" dirty="0">
                <a:solidFill>
                  <a:schemeClr val="hlink"/>
                </a:solidFill>
              </a:rPr>
              <a:t>host-id</a:t>
            </a:r>
            <a:r>
              <a:rPr lang="zh-CN" altLang="en-US" dirty="0"/>
              <a:t>，它标志该主机（或路由器）。</a:t>
            </a:r>
          </a:p>
          <a:p>
            <a:pPr algn="just"/>
            <a:r>
              <a:rPr lang="zh-CN" altLang="en-US" dirty="0"/>
              <a:t>两级的 </a:t>
            </a:r>
            <a:r>
              <a:rPr lang="en-US" altLang="zh-CN" dirty="0"/>
              <a:t>IP </a:t>
            </a:r>
            <a:r>
              <a:rPr lang="zh-CN" altLang="en-US" dirty="0"/>
              <a:t>地址可以记为：（</a:t>
            </a:r>
            <a:r>
              <a:rPr lang="zh-CN" altLang="en-US" sz="2800" dirty="0">
                <a:solidFill>
                  <a:schemeClr val="accent1">
                    <a:lumMod val="75000"/>
                  </a:schemeClr>
                </a:solidFill>
              </a:rPr>
              <a:t>通信地址</a:t>
            </a:r>
            <a:r>
              <a:rPr lang="en-US" altLang="zh-CN" sz="2800" dirty="0">
                <a:solidFill>
                  <a:schemeClr val="accent1">
                    <a:lumMod val="75000"/>
                  </a:schemeClr>
                </a:solidFill>
              </a:rPr>
              <a:t>+</a:t>
            </a:r>
            <a:r>
              <a:rPr lang="zh-CN" altLang="en-US" sz="2800" dirty="0">
                <a:solidFill>
                  <a:schemeClr val="accent1">
                    <a:lumMod val="75000"/>
                  </a:schemeClr>
                </a:solidFill>
              </a:rPr>
              <a:t>姓名</a:t>
            </a:r>
            <a:r>
              <a:rPr lang="zh-CN" altLang="en-US" dirty="0"/>
              <a:t>）</a:t>
            </a:r>
          </a:p>
          <a:p>
            <a:pPr algn="just">
              <a:spcBef>
                <a:spcPct val="50000"/>
              </a:spcBef>
              <a:buFont typeface="Wingdings" pitchFamily="2" charset="2"/>
              <a:buNone/>
            </a:pPr>
            <a:r>
              <a:rPr lang="en-US" altLang="zh-CN" dirty="0"/>
              <a:t>IP </a:t>
            </a:r>
            <a:r>
              <a:rPr lang="zh-CN" altLang="en-US" dirty="0"/>
              <a:t>地址 </a:t>
            </a:r>
            <a:r>
              <a:rPr lang="en-US" altLang="zh-CN" dirty="0"/>
              <a:t>::= { &lt;</a:t>
            </a:r>
            <a:r>
              <a:rPr lang="zh-CN" altLang="en-US" dirty="0"/>
              <a:t>网络号</a:t>
            </a:r>
            <a:r>
              <a:rPr lang="en-US" altLang="zh-CN" dirty="0"/>
              <a:t>&gt;, &lt;</a:t>
            </a:r>
            <a:r>
              <a:rPr lang="zh-CN" altLang="en-US" dirty="0"/>
              <a:t>主机号</a:t>
            </a:r>
            <a:r>
              <a:rPr lang="en-US" altLang="zh-CN" dirty="0"/>
              <a:t>&gt;}       (4-1)</a:t>
            </a:r>
          </a:p>
        </p:txBody>
      </p:sp>
      <p:sp>
        <p:nvSpPr>
          <p:cNvPr id="144389" name="Text Box 5"/>
          <p:cNvSpPr txBox="1">
            <a:spLocks noChangeArrowheads="1"/>
          </p:cNvSpPr>
          <p:nvPr/>
        </p:nvSpPr>
        <p:spPr bwMode="auto">
          <a:xfrm>
            <a:off x="3681413" y="6018214"/>
            <a:ext cx="3639138" cy="584775"/>
          </a:xfrm>
          <a:prstGeom prst="rect">
            <a:avLst/>
          </a:prstGeom>
          <a:noFill/>
          <a:ln w="9525">
            <a:noFill/>
            <a:miter lim="800000"/>
            <a:headEnd/>
            <a:tailEnd/>
          </a:ln>
          <a:effectLst/>
        </p:spPr>
        <p:txBody>
          <a:bodyPr wrap="none">
            <a:spAutoFit/>
          </a:bodyPr>
          <a:lstStyle/>
          <a:p>
            <a:r>
              <a:rPr lang="en-US" altLang="zh-CN" sz="3200">
                <a:solidFill>
                  <a:srgbClr val="333399"/>
                </a:solidFill>
                <a:latin typeface="Arial" charset="0"/>
              </a:rPr>
              <a:t>::= </a:t>
            </a:r>
            <a:r>
              <a:rPr lang="zh-CN" altLang="en-US" sz="3200">
                <a:solidFill>
                  <a:srgbClr val="333399"/>
                </a:solidFill>
                <a:latin typeface="Arial" charset="0"/>
              </a:rPr>
              <a:t>代表“</a:t>
            </a:r>
            <a:r>
              <a:rPr lang="zh-CN" altLang="en-US" sz="3200">
                <a:solidFill>
                  <a:schemeClr val="hlink"/>
                </a:solidFill>
                <a:latin typeface="Arial" charset="0"/>
              </a:rPr>
              <a:t>定义为</a:t>
            </a:r>
            <a:r>
              <a:rPr lang="zh-CN" altLang="en-US" sz="3200">
                <a:solidFill>
                  <a:srgbClr val="333399"/>
                </a:solidFill>
                <a:latin typeface="Arial" charset="0"/>
              </a:rPr>
              <a:t>”</a:t>
            </a:r>
          </a:p>
        </p:txBody>
      </p:sp>
      <p:sp>
        <p:nvSpPr>
          <p:cNvPr id="8" name="灯片编号占位符 7"/>
          <p:cNvSpPr>
            <a:spLocks noGrp="1"/>
          </p:cNvSpPr>
          <p:nvPr>
            <p:ph type="sldNum" sz="quarter" idx="12"/>
          </p:nvPr>
        </p:nvSpPr>
        <p:spPr/>
        <p:txBody>
          <a:bodyPr/>
          <a:lstStyle/>
          <a:p>
            <a:fld id="{E4E48599-B357-448A-84B1-94919B60A458}" type="slidenum">
              <a:rPr lang="en-US" altLang="zh-CN" smtClean="0"/>
              <a:pPr/>
              <a:t>25</a:t>
            </a:fld>
            <a:endParaRPr lang="en-US" altLang="zh-CN"/>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6226" name="Line 2"/>
          <p:cNvSpPr>
            <a:spLocks noChangeShapeType="1"/>
          </p:cNvSpPr>
          <p:nvPr/>
        </p:nvSpPr>
        <p:spPr bwMode="auto">
          <a:xfrm flipV="1">
            <a:off x="3211514" y="4225925"/>
            <a:ext cx="5305425" cy="0"/>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436227" name="Rectangle 3"/>
          <p:cNvSpPr>
            <a:spLocks noChangeArrowheads="1"/>
          </p:cNvSpPr>
          <p:nvPr/>
        </p:nvSpPr>
        <p:spPr bwMode="auto">
          <a:xfrm>
            <a:off x="5275264" y="4008438"/>
            <a:ext cx="823945" cy="643766"/>
          </a:xfrm>
          <a:prstGeom prst="rect">
            <a:avLst/>
          </a:prstGeom>
          <a:solidFill>
            <a:schemeClr val="bg1"/>
          </a:solidFill>
          <a:ln w="12700">
            <a:noFill/>
            <a:miter lim="800000"/>
            <a:headEnd/>
            <a:tailEnd/>
          </a:ln>
          <a:effectLst/>
        </p:spPr>
        <p:txBody>
          <a:bodyPr wrap="none" lIns="90488" tIns="44450" rIns="90488" bIns="44450">
            <a:spAutoFit/>
          </a:bodyPr>
          <a:lstStyle/>
          <a:p>
            <a:pPr defTabSz="762000" eaLnBrk="0" hangingPunct="0">
              <a:lnSpc>
                <a:spcPct val="90000"/>
              </a:lnSpc>
            </a:pPr>
            <a:r>
              <a:rPr kumimoji="1" lang="en-US" altLang="zh-CN" sz="2000">
                <a:solidFill>
                  <a:srgbClr val="333399"/>
                </a:solidFill>
                <a:latin typeface="Arial" charset="0"/>
              </a:rPr>
              <a:t>net-id</a:t>
            </a:r>
          </a:p>
          <a:p>
            <a:pPr defTabSz="762000" eaLnBrk="0" hangingPunct="0">
              <a:lnSpc>
                <a:spcPct val="90000"/>
              </a:lnSpc>
            </a:pPr>
            <a:r>
              <a:rPr kumimoji="1" lang="en-US" altLang="zh-CN" sz="2000">
                <a:solidFill>
                  <a:srgbClr val="333399"/>
                </a:solidFill>
                <a:latin typeface="Arial" charset="0"/>
              </a:rPr>
              <a:t>24 </a:t>
            </a:r>
            <a:r>
              <a:rPr kumimoji="1" lang="zh-CN" altLang="en-US" sz="2000">
                <a:solidFill>
                  <a:srgbClr val="333399"/>
                </a:solidFill>
                <a:latin typeface="Arial" charset="0"/>
              </a:rPr>
              <a:t>位</a:t>
            </a:r>
          </a:p>
        </p:txBody>
      </p:sp>
      <p:sp>
        <p:nvSpPr>
          <p:cNvPr id="436228" name="Rectangle 4"/>
          <p:cNvSpPr>
            <a:spLocks noChangeArrowheads="1"/>
          </p:cNvSpPr>
          <p:nvPr/>
        </p:nvSpPr>
        <p:spPr bwMode="auto">
          <a:xfrm>
            <a:off x="3211513" y="3571875"/>
            <a:ext cx="7046912" cy="444500"/>
          </a:xfrm>
          <a:prstGeom prst="rect">
            <a:avLst/>
          </a:prstGeom>
          <a:solidFill>
            <a:srgbClr val="FFFF99"/>
          </a:solidFill>
          <a:ln w="25400">
            <a:solidFill>
              <a:schemeClr val="tx1"/>
            </a:solidFill>
            <a:miter lim="800000"/>
            <a:headEnd/>
            <a:tailEnd/>
          </a:ln>
          <a:effectLst/>
        </p:spPr>
        <p:txBody>
          <a:bodyPr wrap="none" anchor="ctr"/>
          <a:lstStyle/>
          <a:p>
            <a:endParaRPr lang="zh-CN" altLang="en-US"/>
          </a:p>
        </p:txBody>
      </p:sp>
      <p:sp>
        <p:nvSpPr>
          <p:cNvPr id="436229" name="Line 5"/>
          <p:cNvSpPr>
            <a:spLocks noChangeShapeType="1"/>
          </p:cNvSpPr>
          <p:nvPr/>
        </p:nvSpPr>
        <p:spPr bwMode="auto">
          <a:xfrm>
            <a:off x="4937125" y="1577975"/>
            <a:ext cx="5310188" cy="0"/>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436230" name="Rectangle 6"/>
          <p:cNvSpPr>
            <a:spLocks noChangeArrowheads="1"/>
          </p:cNvSpPr>
          <p:nvPr/>
        </p:nvSpPr>
        <p:spPr bwMode="auto">
          <a:xfrm>
            <a:off x="6824026" y="1370013"/>
            <a:ext cx="952186" cy="643766"/>
          </a:xfrm>
          <a:prstGeom prst="rect">
            <a:avLst/>
          </a:prstGeom>
          <a:solidFill>
            <a:schemeClr val="bg1"/>
          </a:solidFill>
          <a:ln w="12700">
            <a:noFill/>
            <a:miter lim="800000"/>
            <a:headEnd/>
            <a:tailEnd/>
          </a:ln>
          <a:effectLst/>
        </p:spPr>
        <p:txBody>
          <a:bodyPr wrap="none" lIns="90488" tIns="44450" rIns="90488" bIns="44450">
            <a:spAutoFit/>
          </a:bodyPr>
          <a:lstStyle/>
          <a:p>
            <a:pPr algn="ctr" defTabSz="762000" eaLnBrk="0" hangingPunct="0">
              <a:lnSpc>
                <a:spcPct val="90000"/>
              </a:lnSpc>
            </a:pPr>
            <a:r>
              <a:rPr kumimoji="1" lang="en-US" altLang="zh-CN" sz="2000">
                <a:solidFill>
                  <a:srgbClr val="333399"/>
                </a:solidFill>
                <a:latin typeface="Arial" charset="0"/>
              </a:rPr>
              <a:t>host-id</a:t>
            </a:r>
          </a:p>
          <a:p>
            <a:pPr algn="ctr" defTabSz="762000" eaLnBrk="0" hangingPunct="0">
              <a:lnSpc>
                <a:spcPct val="90000"/>
              </a:lnSpc>
            </a:pPr>
            <a:r>
              <a:rPr kumimoji="1" lang="en-US" altLang="zh-CN" sz="2000">
                <a:solidFill>
                  <a:srgbClr val="333399"/>
                </a:solidFill>
                <a:latin typeface="Arial" charset="0"/>
              </a:rPr>
              <a:t>24 </a:t>
            </a:r>
            <a:r>
              <a:rPr kumimoji="1" lang="zh-CN" altLang="en-US" sz="2000">
                <a:solidFill>
                  <a:srgbClr val="333399"/>
                </a:solidFill>
                <a:latin typeface="Arial" charset="0"/>
              </a:rPr>
              <a:t>位</a:t>
            </a:r>
          </a:p>
        </p:txBody>
      </p:sp>
      <p:sp>
        <p:nvSpPr>
          <p:cNvPr id="436231" name="Line 7"/>
          <p:cNvSpPr>
            <a:spLocks noChangeShapeType="1"/>
          </p:cNvSpPr>
          <p:nvPr/>
        </p:nvSpPr>
        <p:spPr bwMode="auto">
          <a:xfrm flipV="1">
            <a:off x="3251200" y="2913063"/>
            <a:ext cx="3475038" cy="0"/>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436232" name="Rectangle 8"/>
          <p:cNvSpPr>
            <a:spLocks noChangeArrowheads="1"/>
          </p:cNvSpPr>
          <p:nvPr/>
        </p:nvSpPr>
        <p:spPr bwMode="auto">
          <a:xfrm>
            <a:off x="4375151" y="2708275"/>
            <a:ext cx="823945" cy="643766"/>
          </a:xfrm>
          <a:prstGeom prst="rect">
            <a:avLst/>
          </a:prstGeom>
          <a:solidFill>
            <a:schemeClr val="bg1"/>
          </a:solidFill>
          <a:ln w="12700">
            <a:noFill/>
            <a:miter lim="800000"/>
            <a:headEnd/>
            <a:tailEnd/>
          </a:ln>
          <a:effectLst/>
        </p:spPr>
        <p:txBody>
          <a:bodyPr wrap="none" lIns="90488" tIns="44450" rIns="90488" bIns="44450">
            <a:spAutoFit/>
          </a:bodyPr>
          <a:lstStyle/>
          <a:p>
            <a:pPr defTabSz="762000" eaLnBrk="0" hangingPunct="0">
              <a:lnSpc>
                <a:spcPct val="90000"/>
              </a:lnSpc>
            </a:pPr>
            <a:r>
              <a:rPr kumimoji="1" lang="en-US" altLang="zh-CN" sz="2000">
                <a:solidFill>
                  <a:srgbClr val="333399"/>
                </a:solidFill>
                <a:latin typeface="Arial" charset="0"/>
              </a:rPr>
              <a:t>net-id</a:t>
            </a:r>
          </a:p>
          <a:p>
            <a:pPr defTabSz="762000" eaLnBrk="0" hangingPunct="0">
              <a:lnSpc>
                <a:spcPct val="90000"/>
              </a:lnSpc>
            </a:pPr>
            <a:r>
              <a:rPr kumimoji="1" lang="en-US" altLang="zh-CN" sz="2000">
                <a:solidFill>
                  <a:srgbClr val="333399"/>
                </a:solidFill>
                <a:latin typeface="Arial" charset="0"/>
              </a:rPr>
              <a:t>16 </a:t>
            </a:r>
            <a:r>
              <a:rPr kumimoji="1" lang="zh-CN" altLang="en-US" sz="2000">
                <a:solidFill>
                  <a:srgbClr val="333399"/>
                </a:solidFill>
                <a:latin typeface="Arial" charset="0"/>
              </a:rPr>
              <a:t>位</a:t>
            </a:r>
          </a:p>
        </p:txBody>
      </p:sp>
      <p:sp>
        <p:nvSpPr>
          <p:cNvPr id="436233" name="Line 9"/>
          <p:cNvSpPr>
            <a:spLocks noChangeShapeType="1"/>
          </p:cNvSpPr>
          <p:nvPr/>
        </p:nvSpPr>
        <p:spPr bwMode="auto">
          <a:xfrm>
            <a:off x="3173413" y="1577975"/>
            <a:ext cx="1763712" cy="0"/>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436234" name="Rectangle 10"/>
          <p:cNvSpPr>
            <a:spLocks noChangeArrowheads="1"/>
          </p:cNvSpPr>
          <p:nvPr/>
        </p:nvSpPr>
        <p:spPr bwMode="auto">
          <a:xfrm>
            <a:off x="3577416" y="1370013"/>
            <a:ext cx="823945" cy="643766"/>
          </a:xfrm>
          <a:prstGeom prst="rect">
            <a:avLst/>
          </a:prstGeom>
          <a:solidFill>
            <a:schemeClr val="bg1"/>
          </a:solidFill>
          <a:ln w="12700">
            <a:noFill/>
            <a:miter lim="800000"/>
            <a:headEnd/>
            <a:tailEnd/>
          </a:ln>
          <a:effectLst/>
        </p:spPr>
        <p:txBody>
          <a:bodyPr wrap="none" lIns="90488" tIns="44450" rIns="90488" bIns="44450">
            <a:spAutoFit/>
          </a:bodyPr>
          <a:lstStyle/>
          <a:p>
            <a:pPr algn="ctr" defTabSz="762000" eaLnBrk="0" hangingPunct="0">
              <a:lnSpc>
                <a:spcPct val="90000"/>
              </a:lnSpc>
            </a:pPr>
            <a:r>
              <a:rPr kumimoji="1" lang="en-US" altLang="zh-CN" sz="2000">
                <a:solidFill>
                  <a:srgbClr val="333399"/>
                </a:solidFill>
                <a:latin typeface="Arial" charset="0"/>
              </a:rPr>
              <a:t>net-id</a:t>
            </a:r>
          </a:p>
          <a:p>
            <a:pPr algn="ctr" defTabSz="762000" eaLnBrk="0" hangingPunct="0">
              <a:lnSpc>
                <a:spcPct val="90000"/>
              </a:lnSpc>
            </a:pPr>
            <a:r>
              <a:rPr kumimoji="1" lang="en-US" altLang="zh-CN" sz="2000">
                <a:solidFill>
                  <a:srgbClr val="333399"/>
                </a:solidFill>
                <a:latin typeface="Arial" charset="0"/>
              </a:rPr>
              <a:t>8 </a:t>
            </a:r>
            <a:r>
              <a:rPr kumimoji="1" lang="zh-CN" altLang="en-US" sz="2000">
                <a:solidFill>
                  <a:srgbClr val="333399"/>
                </a:solidFill>
                <a:latin typeface="Arial" charset="0"/>
              </a:rPr>
              <a:t>位</a:t>
            </a:r>
          </a:p>
        </p:txBody>
      </p:sp>
      <p:sp>
        <p:nvSpPr>
          <p:cNvPr id="436235" name="Rectangle 11"/>
          <p:cNvSpPr>
            <a:spLocks noChangeArrowheads="1"/>
          </p:cNvSpPr>
          <p:nvPr/>
        </p:nvSpPr>
        <p:spPr bwMode="auto">
          <a:xfrm>
            <a:off x="3176588" y="933451"/>
            <a:ext cx="7085012" cy="442913"/>
          </a:xfrm>
          <a:prstGeom prst="rect">
            <a:avLst/>
          </a:prstGeom>
          <a:solidFill>
            <a:srgbClr val="FFFF99"/>
          </a:solidFill>
          <a:ln w="19050">
            <a:solidFill>
              <a:schemeClr val="tx1"/>
            </a:solidFill>
            <a:miter lim="800000"/>
            <a:headEnd/>
            <a:tailEnd/>
          </a:ln>
          <a:effectLst/>
        </p:spPr>
        <p:txBody>
          <a:bodyPr wrap="none" anchor="ctr"/>
          <a:lstStyle/>
          <a:p>
            <a:endParaRPr lang="zh-CN" altLang="en-US"/>
          </a:p>
        </p:txBody>
      </p:sp>
      <p:sp>
        <p:nvSpPr>
          <p:cNvPr id="436236" name="Rectangle 12"/>
          <p:cNvSpPr>
            <a:spLocks noChangeArrowheads="1"/>
          </p:cNvSpPr>
          <p:nvPr/>
        </p:nvSpPr>
        <p:spPr bwMode="auto">
          <a:xfrm>
            <a:off x="3197226" y="2274889"/>
            <a:ext cx="7070725" cy="446087"/>
          </a:xfrm>
          <a:prstGeom prst="rect">
            <a:avLst/>
          </a:prstGeom>
          <a:solidFill>
            <a:srgbClr val="FFFF99"/>
          </a:solidFill>
          <a:ln w="25400">
            <a:solidFill>
              <a:schemeClr val="tx1"/>
            </a:solidFill>
            <a:miter lim="800000"/>
            <a:headEnd/>
            <a:tailEnd/>
          </a:ln>
          <a:effectLst/>
        </p:spPr>
        <p:txBody>
          <a:bodyPr wrap="none" anchor="ctr"/>
          <a:lstStyle/>
          <a:p>
            <a:endParaRPr lang="zh-CN" altLang="en-US"/>
          </a:p>
        </p:txBody>
      </p:sp>
      <p:sp>
        <p:nvSpPr>
          <p:cNvPr id="436237" name="Rectangle 13"/>
          <p:cNvSpPr>
            <a:spLocks noGrp="1" noChangeArrowheads="1"/>
          </p:cNvSpPr>
          <p:nvPr>
            <p:ph type="title"/>
          </p:nvPr>
        </p:nvSpPr>
        <p:spPr>
          <a:xfrm>
            <a:off x="1919289" y="44450"/>
            <a:ext cx="8548687" cy="768350"/>
          </a:xfrm>
        </p:spPr>
        <p:txBody>
          <a:bodyPr/>
          <a:lstStyle/>
          <a:p>
            <a:pPr algn="ctr"/>
            <a:r>
              <a:rPr lang="en-US" altLang="zh-CN" sz="4000"/>
              <a:t>IP </a:t>
            </a:r>
            <a:r>
              <a:rPr lang="zh-CN" altLang="en-US" sz="4000"/>
              <a:t>地址中的网络号字段和主机号字段 </a:t>
            </a:r>
          </a:p>
        </p:txBody>
      </p:sp>
      <p:sp>
        <p:nvSpPr>
          <p:cNvPr id="436238" name="Rectangle 14"/>
          <p:cNvSpPr>
            <a:spLocks noChangeArrowheads="1"/>
          </p:cNvSpPr>
          <p:nvPr/>
        </p:nvSpPr>
        <p:spPr bwMode="auto">
          <a:xfrm>
            <a:off x="3221038" y="3586163"/>
            <a:ext cx="5300662" cy="423862"/>
          </a:xfrm>
          <a:prstGeom prst="rect">
            <a:avLst/>
          </a:prstGeom>
          <a:solidFill>
            <a:srgbClr val="FFCCFF"/>
          </a:solidFill>
          <a:ln w="12700">
            <a:noFill/>
            <a:miter lim="800000"/>
            <a:headEnd/>
            <a:tailEnd/>
          </a:ln>
          <a:effectLst/>
        </p:spPr>
        <p:txBody>
          <a:bodyPr wrap="none" anchor="ctr"/>
          <a:lstStyle/>
          <a:p>
            <a:endParaRPr lang="zh-CN" altLang="en-US"/>
          </a:p>
        </p:txBody>
      </p:sp>
      <p:sp>
        <p:nvSpPr>
          <p:cNvPr id="436239" name="Rectangle 15"/>
          <p:cNvSpPr>
            <a:spLocks noChangeArrowheads="1"/>
          </p:cNvSpPr>
          <p:nvPr/>
        </p:nvSpPr>
        <p:spPr bwMode="auto">
          <a:xfrm>
            <a:off x="3219450" y="2300289"/>
            <a:ext cx="3511550" cy="409575"/>
          </a:xfrm>
          <a:prstGeom prst="rect">
            <a:avLst/>
          </a:prstGeom>
          <a:solidFill>
            <a:srgbClr val="FFCCFF"/>
          </a:solidFill>
          <a:ln w="12700">
            <a:noFill/>
            <a:miter lim="800000"/>
            <a:headEnd/>
            <a:tailEnd/>
          </a:ln>
          <a:effectLst/>
        </p:spPr>
        <p:txBody>
          <a:bodyPr wrap="none" anchor="ctr"/>
          <a:lstStyle/>
          <a:p>
            <a:endParaRPr lang="zh-CN" altLang="en-US"/>
          </a:p>
        </p:txBody>
      </p:sp>
      <p:sp>
        <p:nvSpPr>
          <p:cNvPr id="436240" name="Rectangle 16"/>
          <p:cNvSpPr>
            <a:spLocks noChangeArrowheads="1"/>
          </p:cNvSpPr>
          <p:nvPr/>
        </p:nvSpPr>
        <p:spPr bwMode="auto">
          <a:xfrm>
            <a:off x="3200401" y="957263"/>
            <a:ext cx="1730375" cy="406400"/>
          </a:xfrm>
          <a:prstGeom prst="rect">
            <a:avLst/>
          </a:prstGeom>
          <a:solidFill>
            <a:srgbClr val="FFCCFF"/>
          </a:solidFill>
          <a:ln w="12700">
            <a:noFill/>
            <a:miter lim="800000"/>
            <a:headEnd/>
            <a:tailEnd/>
          </a:ln>
          <a:effectLst/>
        </p:spPr>
        <p:txBody>
          <a:bodyPr wrap="none" anchor="ctr"/>
          <a:lstStyle/>
          <a:p>
            <a:endParaRPr lang="zh-CN" altLang="en-US"/>
          </a:p>
        </p:txBody>
      </p:sp>
      <p:sp>
        <p:nvSpPr>
          <p:cNvPr id="436241" name="Rectangle 17"/>
          <p:cNvSpPr>
            <a:spLocks noChangeArrowheads="1"/>
          </p:cNvSpPr>
          <p:nvPr/>
        </p:nvSpPr>
        <p:spPr bwMode="auto">
          <a:xfrm>
            <a:off x="3122614" y="927101"/>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0</a:t>
            </a:r>
          </a:p>
        </p:txBody>
      </p:sp>
      <p:sp>
        <p:nvSpPr>
          <p:cNvPr id="436242" name="Rectangle 18"/>
          <p:cNvSpPr>
            <a:spLocks noChangeArrowheads="1"/>
          </p:cNvSpPr>
          <p:nvPr/>
        </p:nvSpPr>
        <p:spPr bwMode="auto">
          <a:xfrm>
            <a:off x="1997076" y="955675"/>
            <a:ext cx="1184275" cy="39370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A </a:t>
            </a:r>
            <a:r>
              <a:rPr kumimoji="1" lang="zh-CN" altLang="en-US" sz="2000">
                <a:solidFill>
                  <a:srgbClr val="333399"/>
                </a:solidFill>
                <a:latin typeface="Arial" charset="0"/>
              </a:rPr>
              <a:t>类地址</a:t>
            </a:r>
          </a:p>
        </p:txBody>
      </p:sp>
      <p:sp>
        <p:nvSpPr>
          <p:cNvPr id="436243" name="Line 19"/>
          <p:cNvSpPr>
            <a:spLocks noChangeShapeType="1"/>
          </p:cNvSpPr>
          <p:nvPr/>
        </p:nvSpPr>
        <p:spPr bwMode="auto">
          <a:xfrm>
            <a:off x="3432175" y="933451"/>
            <a:ext cx="0" cy="422275"/>
          </a:xfrm>
          <a:prstGeom prst="line">
            <a:avLst/>
          </a:prstGeom>
          <a:noFill/>
          <a:ln w="19050">
            <a:solidFill>
              <a:schemeClr val="tx1"/>
            </a:solidFill>
            <a:prstDash val="dash"/>
            <a:round/>
            <a:headEnd/>
            <a:tailEnd/>
          </a:ln>
          <a:effectLst/>
        </p:spPr>
        <p:txBody>
          <a:bodyPr wrap="none" anchor="ctr"/>
          <a:lstStyle/>
          <a:p>
            <a:endParaRPr lang="zh-CN" altLang="en-US"/>
          </a:p>
        </p:txBody>
      </p:sp>
      <p:sp>
        <p:nvSpPr>
          <p:cNvPr id="436244" name="Line 20"/>
          <p:cNvSpPr>
            <a:spLocks noChangeShapeType="1"/>
          </p:cNvSpPr>
          <p:nvPr/>
        </p:nvSpPr>
        <p:spPr bwMode="auto">
          <a:xfrm>
            <a:off x="4937125" y="933450"/>
            <a:ext cx="0" cy="450850"/>
          </a:xfrm>
          <a:prstGeom prst="line">
            <a:avLst/>
          </a:prstGeom>
          <a:noFill/>
          <a:ln w="19050">
            <a:solidFill>
              <a:schemeClr val="tx1"/>
            </a:solidFill>
            <a:round/>
            <a:headEnd/>
            <a:tailEnd/>
          </a:ln>
          <a:effectLst/>
        </p:spPr>
        <p:txBody>
          <a:bodyPr wrap="none" anchor="ctr"/>
          <a:lstStyle/>
          <a:p>
            <a:endParaRPr lang="zh-CN" altLang="en-US"/>
          </a:p>
        </p:txBody>
      </p:sp>
      <p:sp>
        <p:nvSpPr>
          <p:cNvPr id="436245" name="Line 21"/>
          <p:cNvSpPr>
            <a:spLocks noChangeShapeType="1"/>
          </p:cNvSpPr>
          <p:nvPr/>
        </p:nvSpPr>
        <p:spPr bwMode="auto">
          <a:xfrm>
            <a:off x="3173413" y="1416050"/>
            <a:ext cx="0" cy="323850"/>
          </a:xfrm>
          <a:prstGeom prst="line">
            <a:avLst/>
          </a:prstGeom>
          <a:noFill/>
          <a:ln w="12700">
            <a:solidFill>
              <a:schemeClr val="tx1"/>
            </a:solidFill>
            <a:round/>
            <a:headEnd/>
            <a:tailEnd/>
          </a:ln>
          <a:effectLst/>
        </p:spPr>
        <p:txBody>
          <a:bodyPr/>
          <a:lstStyle/>
          <a:p>
            <a:endParaRPr lang="zh-CN" altLang="en-US"/>
          </a:p>
        </p:txBody>
      </p:sp>
      <p:sp>
        <p:nvSpPr>
          <p:cNvPr id="436246" name="Line 22"/>
          <p:cNvSpPr>
            <a:spLocks noChangeShapeType="1"/>
          </p:cNvSpPr>
          <p:nvPr/>
        </p:nvSpPr>
        <p:spPr bwMode="auto">
          <a:xfrm>
            <a:off x="4937125" y="1416050"/>
            <a:ext cx="0" cy="323850"/>
          </a:xfrm>
          <a:prstGeom prst="line">
            <a:avLst/>
          </a:prstGeom>
          <a:noFill/>
          <a:ln w="12700">
            <a:solidFill>
              <a:schemeClr val="tx1"/>
            </a:solidFill>
            <a:round/>
            <a:headEnd/>
            <a:tailEnd/>
          </a:ln>
          <a:effectLst/>
        </p:spPr>
        <p:txBody>
          <a:bodyPr/>
          <a:lstStyle/>
          <a:p>
            <a:endParaRPr lang="zh-CN" altLang="en-US"/>
          </a:p>
        </p:txBody>
      </p:sp>
      <p:sp>
        <p:nvSpPr>
          <p:cNvPr id="436247" name="Line 23"/>
          <p:cNvSpPr>
            <a:spLocks noChangeShapeType="1"/>
          </p:cNvSpPr>
          <p:nvPr/>
        </p:nvSpPr>
        <p:spPr bwMode="auto">
          <a:xfrm>
            <a:off x="10247313" y="1416050"/>
            <a:ext cx="0" cy="323850"/>
          </a:xfrm>
          <a:prstGeom prst="line">
            <a:avLst/>
          </a:prstGeom>
          <a:noFill/>
          <a:ln w="12700">
            <a:solidFill>
              <a:schemeClr val="tx1"/>
            </a:solidFill>
            <a:round/>
            <a:headEnd/>
            <a:tailEnd/>
          </a:ln>
          <a:effectLst/>
        </p:spPr>
        <p:txBody>
          <a:bodyPr/>
          <a:lstStyle/>
          <a:p>
            <a:endParaRPr lang="zh-CN" altLang="en-US"/>
          </a:p>
        </p:txBody>
      </p:sp>
      <p:sp>
        <p:nvSpPr>
          <p:cNvPr id="436248" name="Line 24"/>
          <p:cNvSpPr>
            <a:spLocks noChangeShapeType="1"/>
          </p:cNvSpPr>
          <p:nvPr/>
        </p:nvSpPr>
        <p:spPr bwMode="auto">
          <a:xfrm flipV="1">
            <a:off x="6738939" y="2913064"/>
            <a:ext cx="3475037" cy="3175"/>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436249" name="Rectangle 25"/>
          <p:cNvSpPr>
            <a:spLocks noChangeArrowheads="1"/>
          </p:cNvSpPr>
          <p:nvPr/>
        </p:nvSpPr>
        <p:spPr bwMode="auto">
          <a:xfrm>
            <a:off x="7955914" y="2735263"/>
            <a:ext cx="952186" cy="643766"/>
          </a:xfrm>
          <a:prstGeom prst="rect">
            <a:avLst/>
          </a:prstGeom>
          <a:solidFill>
            <a:schemeClr val="bg1"/>
          </a:solidFill>
          <a:ln w="12700">
            <a:noFill/>
            <a:miter lim="800000"/>
            <a:headEnd/>
            <a:tailEnd/>
          </a:ln>
          <a:effectLst/>
        </p:spPr>
        <p:txBody>
          <a:bodyPr wrap="none" lIns="90488" tIns="44450" rIns="90488" bIns="44450">
            <a:spAutoFit/>
          </a:bodyPr>
          <a:lstStyle/>
          <a:p>
            <a:pPr algn="ctr" defTabSz="762000" eaLnBrk="0" hangingPunct="0">
              <a:lnSpc>
                <a:spcPct val="90000"/>
              </a:lnSpc>
            </a:pPr>
            <a:r>
              <a:rPr kumimoji="1" lang="en-US" altLang="zh-CN" sz="2000">
                <a:solidFill>
                  <a:srgbClr val="333399"/>
                </a:solidFill>
                <a:latin typeface="Arial" charset="0"/>
              </a:rPr>
              <a:t>host-id</a:t>
            </a:r>
          </a:p>
          <a:p>
            <a:pPr algn="ctr" defTabSz="762000" eaLnBrk="0" hangingPunct="0">
              <a:lnSpc>
                <a:spcPct val="90000"/>
              </a:lnSpc>
            </a:pPr>
            <a:r>
              <a:rPr kumimoji="1" lang="en-US" altLang="zh-CN" sz="2000">
                <a:solidFill>
                  <a:srgbClr val="333399"/>
                </a:solidFill>
                <a:latin typeface="Arial" charset="0"/>
              </a:rPr>
              <a:t>16 </a:t>
            </a:r>
            <a:r>
              <a:rPr kumimoji="1" lang="zh-CN" altLang="en-US" sz="2000">
                <a:solidFill>
                  <a:srgbClr val="333399"/>
                </a:solidFill>
                <a:latin typeface="Arial" charset="0"/>
              </a:rPr>
              <a:t>位</a:t>
            </a:r>
          </a:p>
        </p:txBody>
      </p:sp>
      <p:sp>
        <p:nvSpPr>
          <p:cNvPr id="436250" name="Line 26"/>
          <p:cNvSpPr>
            <a:spLocks noChangeShapeType="1"/>
          </p:cNvSpPr>
          <p:nvPr/>
        </p:nvSpPr>
        <p:spPr bwMode="auto">
          <a:xfrm>
            <a:off x="3211513" y="2760663"/>
            <a:ext cx="0" cy="323850"/>
          </a:xfrm>
          <a:prstGeom prst="line">
            <a:avLst/>
          </a:prstGeom>
          <a:noFill/>
          <a:ln w="12700">
            <a:solidFill>
              <a:schemeClr val="tx1"/>
            </a:solidFill>
            <a:round/>
            <a:headEnd/>
            <a:tailEnd/>
          </a:ln>
          <a:effectLst/>
        </p:spPr>
        <p:txBody>
          <a:bodyPr/>
          <a:lstStyle/>
          <a:p>
            <a:endParaRPr lang="zh-CN" altLang="en-US"/>
          </a:p>
        </p:txBody>
      </p:sp>
      <p:sp>
        <p:nvSpPr>
          <p:cNvPr id="436251" name="Line 27"/>
          <p:cNvSpPr>
            <a:spLocks noChangeShapeType="1"/>
          </p:cNvSpPr>
          <p:nvPr/>
        </p:nvSpPr>
        <p:spPr bwMode="auto">
          <a:xfrm>
            <a:off x="6738938" y="2760663"/>
            <a:ext cx="0" cy="323850"/>
          </a:xfrm>
          <a:prstGeom prst="line">
            <a:avLst/>
          </a:prstGeom>
          <a:noFill/>
          <a:ln w="12700">
            <a:solidFill>
              <a:schemeClr val="tx1"/>
            </a:solidFill>
            <a:round/>
            <a:headEnd/>
            <a:tailEnd/>
          </a:ln>
          <a:effectLst/>
        </p:spPr>
        <p:txBody>
          <a:bodyPr/>
          <a:lstStyle/>
          <a:p>
            <a:endParaRPr lang="zh-CN" altLang="en-US"/>
          </a:p>
        </p:txBody>
      </p:sp>
      <p:sp>
        <p:nvSpPr>
          <p:cNvPr id="436252" name="Line 28"/>
          <p:cNvSpPr>
            <a:spLocks noChangeShapeType="1"/>
          </p:cNvSpPr>
          <p:nvPr/>
        </p:nvSpPr>
        <p:spPr bwMode="auto">
          <a:xfrm>
            <a:off x="10234613" y="2760663"/>
            <a:ext cx="0" cy="323850"/>
          </a:xfrm>
          <a:prstGeom prst="line">
            <a:avLst/>
          </a:prstGeom>
          <a:noFill/>
          <a:ln w="12700">
            <a:solidFill>
              <a:schemeClr val="tx1"/>
            </a:solidFill>
            <a:round/>
            <a:headEnd/>
            <a:tailEnd/>
          </a:ln>
          <a:effectLst/>
        </p:spPr>
        <p:txBody>
          <a:bodyPr/>
          <a:lstStyle/>
          <a:p>
            <a:endParaRPr lang="zh-CN" altLang="en-US"/>
          </a:p>
        </p:txBody>
      </p:sp>
      <p:sp>
        <p:nvSpPr>
          <p:cNvPr id="436253" name="Rectangle 29"/>
          <p:cNvSpPr>
            <a:spLocks noChangeArrowheads="1"/>
          </p:cNvSpPr>
          <p:nvPr/>
        </p:nvSpPr>
        <p:spPr bwMode="auto">
          <a:xfrm>
            <a:off x="2016126" y="2286000"/>
            <a:ext cx="1184275" cy="39370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B </a:t>
            </a:r>
            <a:r>
              <a:rPr kumimoji="1" lang="zh-CN" altLang="en-US" sz="2000">
                <a:solidFill>
                  <a:srgbClr val="333399"/>
                </a:solidFill>
                <a:latin typeface="Arial" charset="0"/>
              </a:rPr>
              <a:t>类地址</a:t>
            </a:r>
          </a:p>
        </p:txBody>
      </p:sp>
      <p:sp>
        <p:nvSpPr>
          <p:cNvPr id="436254" name="Line 30"/>
          <p:cNvSpPr>
            <a:spLocks noChangeShapeType="1"/>
          </p:cNvSpPr>
          <p:nvPr/>
        </p:nvSpPr>
        <p:spPr bwMode="auto">
          <a:xfrm>
            <a:off x="6738938" y="2284414"/>
            <a:ext cx="0" cy="433387"/>
          </a:xfrm>
          <a:prstGeom prst="line">
            <a:avLst/>
          </a:prstGeom>
          <a:noFill/>
          <a:ln w="19050">
            <a:solidFill>
              <a:schemeClr val="tx1"/>
            </a:solidFill>
            <a:round/>
            <a:headEnd/>
            <a:tailEnd/>
          </a:ln>
          <a:effectLst/>
        </p:spPr>
        <p:txBody>
          <a:bodyPr wrap="none" anchor="ctr"/>
          <a:lstStyle/>
          <a:p>
            <a:endParaRPr lang="zh-CN" altLang="en-US"/>
          </a:p>
        </p:txBody>
      </p:sp>
      <p:sp>
        <p:nvSpPr>
          <p:cNvPr id="436255" name="Rectangle 31"/>
          <p:cNvSpPr>
            <a:spLocks noChangeArrowheads="1"/>
          </p:cNvSpPr>
          <p:nvPr/>
        </p:nvSpPr>
        <p:spPr bwMode="auto">
          <a:xfrm>
            <a:off x="2016126" y="3581401"/>
            <a:ext cx="1208665"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C </a:t>
            </a:r>
            <a:r>
              <a:rPr kumimoji="1" lang="zh-CN" altLang="en-US" sz="2000">
                <a:solidFill>
                  <a:srgbClr val="333399"/>
                </a:solidFill>
                <a:latin typeface="Arial" charset="0"/>
              </a:rPr>
              <a:t>类地址</a:t>
            </a:r>
          </a:p>
        </p:txBody>
      </p:sp>
      <p:sp>
        <p:nvSpPr>
          <p:cNvPr id="436256" name="Rectangle 32"/>
          <p:cNvSpPr>
            <a:spLocks noChangeArrowheads="1"/>
          </p:cNvSpPr>
          <p:nvPr/>
        </p:nvSpPr>
        <p:spPr bwMode="auto">
          <a:xfrm>
            <a:off x="3538539" y="3600451"/>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0</a:t>
            </a:r>
          </a:p>
        </p:txBody>
      </p:sp>
      <p:sp>
        <p:nvSpPr>
          <p:cNvPr id="436257" name="Rectangle 33"/>
          <p:cNvSpPr>
            <a:spLocks noChangeArrowheads="1"/>
          </p:cNvSpPr>
          <p:nvPr/>
        </p:nvSpPr>
        <p:spPr bwMode="auto">
          <a:xfrm>
            <a:off x="3151189" y="3592513"/>
            <a:ext cx="485775" cy="393700"/>
          </a:xfrm>
          <a:prstGeom prst="rect">
            <a:avLst/>
          </a:prstGeom>
          <a:noFill/>
          <a:ln w="12700">
            <a:noFill/>
            <a:miter lim="800000"/>
            <a:headEnd/>
            <a:tailEnd/>
          </a:ln>
          <a:effectLst/>
        </p:spPr>
        <p:txBody>
          <a:bodyPr lIns="90488" tIns="44450" rIns="90488" bIns="44450">
            <a:spAutoFit/>
          </a:bodyPr>
          <a:lstStyle/>
          <a:p>
            <a:pPr defTabSz="762000" eaLnBrk="0" hangingPunct="0"/>
            <a:r>
              <a:rPr kumimoji="1" lang="en-US" altLang="zh-CN" sz="2000">
                <a:solidFill>
                  <a:srgbClr val="333399"/>
                </a:solidFill>
                <a:latin typeface="Arial" charset="0"/>
              </a:rPr>
              <a:t>1</a:t>
            </a:r>
          </a:p>
        </p:txBody>
      </p:sp>
      <p:sp>
        <p:nvSpPr>
          <p:cNvPr id="436258" name="Rectangle 34"/>
          <p:cNvSpPr>
            <a:spLocks noChangeArrowheads="1"/>
          </p:cNvSpPr>
          <p:nvPr/>
        </p:nvSpPr>
        <p:spPr bwMode="auto">
          <a:xfrm>
            <a:off x="3346450" y="3600450"/>
            <a:ext cx="482600" cy="393700"/>
          </a:xfrm>
          <a:prstGeom prst="rect">
            <a:avLst/>
          </a:prstGeom>
          <a:noFill/>
          <a:ln w="12700">
            <a:noFill/>
            <a:miter lim="800000"/>
            <a:headEnd/>
            <a:tailEnd/>
          </a:ln>
          <a:effectLst/>
        </p:spPr>
        <p:txBody>
          <a:bodyPr lIns="90488" tIns="44450" rIns="90488" bIns="44450">
            <a:spAutoFit/>
          </a:bodyPr>
          <a:lstStyle/>
          <a:p>
            <a:pPr defTabSz="762000" eaLnBrk="0" hangingPunct="0"/>
            <a:r>
              <a:rPr kumimoji="1" lang="en-US" altLang="zh-CN" sz="2000">
                <a:solidFill>
                  <a:srgbClr val="333399"/>
                </a:solidFill>
                <a:latin typeface="Arial" charset="0"/>
              </a:rPr>
              <a:t>1</a:t>
            </a:r>
          </a:p>
        </p:txBody>
      </p:sp>
      <p:sp>
        <p:nvSpPr>
          <p:cNvPr id="436259" name="Line 35"/>
          <p:cNvSpPr>
            <a:spLocks noChangeShapeType="1"/>
          </p:cNvSpPr>
          <p:nvPr/>
        </p:nvSpPr>
        <p:spPr bwMode="auto">
          <a:xfrm>
            <a:off x="3895725" y="3570289"/>
            <a:ext cx="0" cy="439737"/>
          </a:xfrm>
          <a:prstGeom prst="line">
            <a:avLst/>
          </a:prstGeom>
          <a:noFill/>
          <a:ln w="19050">
            <a:solidFill>
              <a:schemeClr val="tx1"/>
            </a:solidFill>
            <a:prstDash val="dash"/>
            <a:round/>
            <a:headEnd/>
            <a:tailEnd/>
          </a:ln>
          <a:effectLst/>
        </p:spPr>
        <p:txBody>
          <a:bodyPr wrap="none" anchor="ctr"/>
          <a:lstStyle/>
          <a:p>
            <a:endParaRPr lang="zh-CN" altLang="en-US"/>
          </a:p>
        </p:txBody>
      </p:sp>
      <p:sp>
        <p:nvSpPr>
          <p:cNvPr id="436260" name="Line 36"/>
          <p:cNvSpPr>
            <a:spLocks noChangeShapeType="1"/>
          </p:cNvSpPr>
          <p:nvPr/>
        </p:nvSpPr>
        <p:spPr bwMode="auto">
          <a:xfrm>
            <a:off x="8540750" y="3565526"/>
            <a:ext cx="0" cy="441325"/>
          </a:xfrm>
          <a:prstGeom prst="line">
            <a:avLst/>
          </a:prstGeom>
          <a:noFill/>
          <a:ln w="19050">
            <a:solidFill>
              <a:schemeClr val="tx1"/>
            </a:solidFill>
            <a:round/>
            <a:headEnd/>
            <a:tailEnd/>
          </a:ln>
          <a:effectLst/>
        </p:spPr>
        <p:txBody>
          <a:bodyPr wrap="none" anchor="ctr"/>
          <a:lstStyle/>
          <a:p>
            <a:endParaRPr lang="zh-CN" altLang="en-US"/>
          </a:p>
        </p:txBody>
      </p:sp>
      <p:sp>
        <p:nvSpPr>
          <p:cNvPr id="436261" name="Line 37"/>
          <p:cNvSpPr>
            <a:spLocks noChangeShapeType="1"/>
          </p:cNvSpPr>
          <p:nvPr/>
        </p:nvSpPr>
        <p:spPr bwMode="auto">
          <a:xfrm flipV="1">
            <a:off x="8545513" y="4210051"/>
            <a:ext cx="1701800" cy="17463"/>
          </a:xfrm>
          <a:prstGeom prst="line">
            <a:avLst/>
          </a:prstGeom>
          <a:noFill/>
          <a:ln w="12700">
            <a:solidFill>
              <a:schemeClr val="tx1"/>
            </a:solidFill>
            <a:round/>
            <a:headEnd type="triangle" w="sm" len="med"/>
            <a:tailEnd type="triangle" w="sm" len="med"/>
          </a:ln>
          <a:effectLst/>
        </p:spPr>
        <p:txBody>
          <a:bodyPr/>
          <a:lstStyle/>
          <a:p>
            <a:endParaRPr lang="zh-CN" altLang="en-US"/>
          </a:p>
        </p:txBody>
      </p:sp>
      <p:grpSp>
        <p:nvGrpSpPr>
          <p:cNvPr id="436262" name="Group 38"/>
          <p:cNvGrpSpPr>
            <a:grpSpLocks/>
          </p:cNvGrpSpPr>
          <p:nvPr/>
        </p:nvGrpSpPr>
        <p:grpSpPr bwMode="auto">
          <a:xfrm>
            <a:off x="8942388" y="4037014"/>
            <a:ext cx="988860" cy="643240"/>
            <a:chOff x="2832" y="3024"/>
            <a:chExt cx="429" cy="381"/>
          </a:xfrm>
        </p:grpSpPr>
        <p:sp>
          <p:nvSpPr>
            <p:cNvPr id="436263" name="Rectangle 39"/>
            <p:cNvSpPr>
              <a:spLocks noChangeArrowheads="1"/>
            </p:cNvSpPr>
            <p:nvPr/>
          </p:nvSpPr>
          <p:spPr bwMode="auto">
            <a:xfrm>
              <a:off x="2832" y="3072"/>
              <a:ext cx="426" cy="138"/>
            </a:xfrm>
            <a:prstGeom prst="rect">
              <a:avLst/>
            </a:prstGeom>
            <a:solidFill>
              <a:schemeClr val="bg1"/>
            </a:solidFill>
            <a:ln w="12700">
              <a:noFill/>
              <a:miter lim="800000"/>
              <a:headEnd/>
              <a:tailEnd/>
            </a:ln>
            <a:effectLst/>
          </p:spPr>
          <p:txBody>
            <a:bodyPr wrap="none" anchor="ctr"/>
            <a:lstStyle/>
            <a:p>
              <a:endParaRPr lang="zh-CN" altLang="en-US"/>
            </a:p>
          </p:txBody>
        </p:sp>
        <p:sp>
          <p:nvSpPr>
            <p:cNvPr id="436264" name="Rectangle 40"/>
            <p:cNvSpPr>
              <a:spLocks noChangeArrowheads="1"/>
            </p:cNvSpPr>
            <p:nvPr/>
          </p:nvSpPr>
          <p:spPr bwMode="auto">
            <a:xfrm>
              <a:off x="2848" y="3024"/>
              <a:ext cx="413" cy="381"/>
            </a:xfrm>
            <a:prstGeom prst="rect">
              <a:avLst/>
            </a:prstGeom>
            <a:noFill/>
            <a:ln w="12700">
              <a:noFill/>
              <a:miter lim="800000"/>
              <a:headEnd/>
              <a:tailEnd/>
            </a:ln>
            <a:effectLst/>
          </p:spPr>
          <p:txBody>
            <a:bodyPr wrap="none" lIns="90488" tIns="44450" rIns="90488" bIns="44450">
              <a:spAutoFit/>
            </a:bodyPr>
            <a:lstStyle/>
            <a:p>
              <a:pPr algn="ctr" defTabSz="762000" eaLnBrk="0" hangingPunct="0">
                <a:lnSpc>
                  <a:spcPct val="90000"/>
                </a:lnSpc>
              </a:pPr>
              <a:r>
                <a:rPr kumimoji="1" lang="en-US" altLang="zh-CN" sz="2000">
                  <a:solidFill>
                    <a:srgbClr val="333399"/>
                  </a:solidFill>
                  <a:latin typeface="Arial" charset="0"/>
                </a:rPr>
                <a:t>host-id</a:t>
              </a:r>
            </a:p>
            <a:p>
              <a:pPr algn="ctr" defTabSz="762000" eaLnBrk="0" hangingPunct="0">
                <a:lnSpc>
                  <a:spcPct val="90000"/>
                </a:lnSpc>
              </a:pPr>
              <a:r>
                <a:rPr kumimoji="1" lang="en-US" altLang="zh-CN" sz="2000">
                  <a:solidFill>
                    <a:srgbClr val="333399"/>
                  </a:solidFill>
                  <a:latin typeface="Arial" charset="0"/>
                </a:rPr>
                <a:t>8 </a:t>
              </a:r>
              <a:r>
                <a:rPr kumimoji="1" lang="zh-CN" altLang="en-US" sz="2000">
                  <a:solidFill>
                    <a:srgbClr val="333399"/>
                  </a:solidFill>
                  <a:latin typeface="Arial" charset="0"/>
                </a:rPr>
                <a:t>位</a:t>
              </a:r>
            </a:p>
          </p:txBody>
        </p:sp>
      </p:grpSp>
      <p:sp>
        <p:nvSpPr>
          <p:cNvPr id="436265" name="Line 41"/>
          <p:cNvSpPr>
            <a:spLocks noChangeShapeType="1"/>
          </p:cNvSpPr>
          <p:nvPr/>
        </p:nvSpPr>
        <p:spPr bwMode="auto">
          <a:xfrm>
            <a:off x="3211513" y="4073525"/>
            <a:ext cx="0" cy="323850"/>
          </a:xfrm>
          <a:prstGeom prst="line">
            <a:avLst/>
          </a:prstGeom>
          <a:noFill/>
          <a:ln w="12700">
            <a:solidFill>
              <a:schemeClr val="tx1"/>
            </a:solidFill>
            <a:round/>
            <a:headEnd/>
            <a:tailEnd/>
          </a:ln>
          <a:effectLst/>
        </p:spPr>
        <p:txBody>
          <a:bodyPr/>
          <a:lstStyle/>
          <a:p>
            <a:endParaRPr lang="zh-CN" altLang="en-US"/>
          </a:p>
        </p:txBody>
      </p:sp>
      <p:sp>
        <p:nvSpPr>
          <p:cNvPr id="436266" name="Line 42"/>
          <p:cNvSpPr>
            <a:spLocks noChangeShapeType="1"/>
          </p:cNvSpPr>
          <p:nvPr/>
        </p:nvSpPr>
        <p:spPr bwMode="auto">
          <a:xfrm>
            <a:off x="8545513" y="4076700"/>
            <a:ext cx="0" cy="323850"/>
          </a:xfrm>
          <a:prstGeom prst="line">
            <a:avLst/>
          </a:prstGeom>
          <a:noFill/>
          <a:ln w="12700">
            <a:solidFill>
              <a:schemeClr val="tx1"/>
            </a:solidFill>
            <a:round/>
            <a:headEnd/>
            <a:tailEnd/>
          </a:ln>
          <a:effectLst/>
        </p:spPr>
        <p:txBody>
          <a:bodyPr/>
          <a:lstStyle/>
          <a:p>
            <a:endParaRPr lang="zh-CN" altLang="en-US"/>
          </a:p>
        </p:txBody>
      </p:sp>
      <p:sp>
        <p:nvSpPr>
          <p:cNvPr id="436267" name="Line 43"/>
          <p:cNvSpPr>
            <a:spLocks noChangeShapeType="1"/>
          </p:cNvSpPr>
          <p:nvPr/>
        </p:nvSpPr>
        <p:spPr bwMode="auto">
          <a:xfrm>
            <a:off x="10234613" y="4057650"/>
            <a:ext cx="0" cy="323850"/>
          </a:xfrm>
          <a:prstGeom prst="line">
            <a:avLst/>
          </a:prstGeom>
          <a:noFill/>
          <a:ln w="12700">
            <a:solidFill>
              <a:schemeClr val="tx1"/>
            </a:solidFill>
            <a:round/>
            <a:headEnd/>
            <a:tailEnd/>
          </a:ln>
          <a:effectLst/>
        </p:spPr>
        <p:txBody>
          <a:bodyPr/>
          <a:lstStyle/>
          <a:p>
            <a:endParaRPr lang="zh-CN" altLang="en-US"/>
          </a:p>
        </p:txBody>
      </p:sp>
      <p:sp>
        <p:nvSpPr>
          <p:cNvPr id="436268" name="Rectangle 44"/>
          <p:cNvSpPr>
            <a:spLocks noChangeArrowheads="1"/>
          </p:cNvSpPr>
          <p:nvPr/>
        </p:nvSpPr>
        <p:spPr bwMode="auto">
          <a:xfrm>
            <a:off x="3205163" y="4948238"/>
            <a:ext cx="7067550" cy="444500"/>
          </a:xfrm>
          <a:prstGeom prst="rect">
            <a:avLst/>
          </a:prstGeom>
          <a:solidFill>
            <a:srgbClr val="CCECFF"/>
          </a:solidFill>
          <a:ln w="25400">
            <a:solidFill>
              <a:schemeClr val="tx1"/>
            </a:solidFill>
            <a:miter lim="800000"/>
            <a:headEnd/>
            <a:tailEnd/>
          </a:ln>
          <a:effectLst/>
        </p:spPr>
        <p:txBody>
          <a:bodyPr wrap="none" anchor="ctr"/>
          <a:lstStyle/>
          <a:p>
            <a:endParaRPr lang="zh-CN" altLang="en-US"/>
          </a:p>
        </p:txBody>
      </p:sp>
      <p:sp>
        <p:nvSpPr>
          <p:cNvPr id="436269" name="Rectangle 45"/>
          <p:cNvSpPr>
            <a:spLocks noChangeArrowheads="1"/>
          </p:cNvSpPr>
          <p:nvPr/>
        </p:nvSpPr>
        <p:spPr bwMode="auto">
          <a:xfrm>
            <a:off x="1997076" y="4959351"/>
            <a:ext cx="1208665"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D </a:t>
            </a:r>
            <a:r>
              <a:rPr kumimoji="1" lang="zh-CN" altLang="en-US" sz="2000">
                <a:solidFill>
                  <a:srgbClr val="333399"/>
                </a:solidFill>
                <a:latin typeface="Arial" charset="0"/>
              </a:rPr>
              <a:t>类地址</a:t>
            </a:r>
          </a:p>
        </p:txBody>
      </p:sp>
      <p:sp>
        <p:nvSpPr>
          <p:cNvPr id="436270" name="Line 46"/>
          <p:cNvSpPr>
            <a:spLocks noChangeShapeType="1"/>
          </p:cNvSpPr>
          <p:nvPr/>
        </p:nvSpPr>
        <p:spPr bwMode="auto">
          <a:xfrm>
            <a:off x="3986213" y="4956176"/>
            <a:ext cx="0" cy="441325"/>
          </a:xfrm>
          <a:prstGeom prst="line">
            <a:avLst/>
          </a:prstGeom>
          <a:noFill/>
          <a:ln w="19050">
            <a:solidFill>
              <a:schemeClr val="tx1"/>
            </a:solidFill>
            <a:prstDash val="dash"/>
            <a:round/>
            <a:headEnd/>
            <a:tailEnd/>
          </a:ln>
          <a:effectLst/>
        </p:spPr>
        <p:txBody>
          <a:bodyPr wrap="none" anchor="ctr"/>
          <a:lstStyle/>
          <a:p>
            <a:endParaRPr lang="zh-CN" altLang="en-US"/>
          </a:p>
        </p:txBody>
      </p:sp>
      <p:sp>
        <p:nvSpPr>
          <p:cNvPr id="436271" name="Rectangle 47"/>
          <p:cNvSpPr>
            <a:spLocks noChangeArrowheads="1"/>
          </p:cNvSpPr>
          <p:nvPr/>
        </p:nvSpPr>
        <p:spPr bwMode="auto">
          <a:xfrm>
            <a:off x="3141664" y="4946651"/>
            <a:ext cx="8592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0</a:t>
            </a:r>
          </a:p>
        </p:txBody>
      </p:sp>
      <p:sp>
        <p:nvSpPr>
          <p:cNvPr id="436272" name="Rectangle 48"/>
          <p:cNvSpPr>
            <a:spLocks noChangeArrowheads="1"/>
          </p:cNvSpPr>
          <p:nvPr/>
        </p:nvSpPr>
        <p:spPr bwMode="auto">
          <a:xfrm>
            <a:off x="5973763" y="4976814"/>
            <a:ext cx="1420262"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多 播 地 址</a:t>
            </a:r>
          </a:p>
        </p:txBody>
      </p:sp>
      <p:sp>
        <p:nvSpPr>
          <p:cNvPr id="436273" name="Rectangle 49"/>
          <p:cNvSpPr>
            <a:spLocks noChangeArrowheads="1"/>
          </p:cNvSpPr>
          <p:nvPr/>
        </p:nvSpPr>
        <p:spPr bwMode="auto">
          <a:xfrm>
            <a:off x="3213101" y="5915025"/>
            <a:ext cx="7053263" cy="444500"/>
          </a:xfrm>
          <a:prstGeom prst="rect">
            <a:avLst/>
          </a:prstGeom>
          <a:solidFill>
            <a:srgbClr val="CCECFF"/>
          </a:solidFill>
          <a:ln w="25400">
            <a:solidFill>
              <a:schemeClr val="tx1"/>
            </a:solidFill>
            <a:miter lim="800000"/>
            <a:headEnd/>
            <a:tailEnd/>
          </a:ln>
          <a:effectLst/>
        </p:spPr>
        <p:txBody>
          <a:bodyPr wrap="none" anchor="ctr"/>
          <a:lstStyle/>
          <a:p>
            <a:endParaRPr lang="zh-CN" altLang="en-US"/>
          </a:p>
        </p:txBody>
      </p:sp>
      <p:sp>
        <p:nvSpPr>
          <p:cNvPr id="436274" name="Rectangle 50"/>
          <p:cNvSpPr>
            <a:spLocks noChangeArrowheads="1"/>
          </p:cNvSpPr>
          <p:nvPr/>
        </p:nvSpPr>
        <p:spPr bwMode="auto">
          <a:xfrm>
            <a:off x="2033589" y="5924551"/>
            <a:ext cx="1194239"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E </a:t>
            </a:r>
            <a:r>
              <a:rPr kumimoji="1" lang="zh-CN" altLang="en-US" sz="2000">
                <a:solidFill>
                  <a:srgbClr val="333399"/>
                </a:solidFill>
                <a:latin typeface="Arial" charset="0"/>
              </a:rPr>
              <a:t>类地址</a:t>
            </a:r>
          </a:p>
        </p:txBody>
      </p:sp>
      <p:sp>
        <p:nvSpPr>
          <p:cNvPr id="436275" name="Rectangle 51"/>
          <p:cNvSpPr>
            <a:spLocks noChangeArrowheads="1"/>
          </p:cNvSpPr>
          <p:nvPr/>
        </p:nvSpPr>
        <p:spPr bwMode="auto">
          <a:xfrm>
            <a:off x="5429251" y="5935664"/>
            <a:ext cx="2401299"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保 留 为 今 后 使 用</a:t>
            </a:r>
          </a:p>
        </p:txBody>
      </p:sp>
      <p:sp>
        <p:nvSpPr>
          <p:cNvPr id="436276" name="Line 52"/>
          <p:cNvSpPr>
            <a:spLocks noChangeShapeType="1"/>
          </p:cNvSpPr>
          <p:nvPr/>
        </p:nvSpPr>
        <p:spPr bwMode="auto">
          <a:xfrm>
            <a:off x="4008438" y="5940426"/>
            <a:ext cx="0" cy="441325"/>
          </a:xfrm>
          <a:prstGeom prst="line">
            <a:avLst/>
          </a:prstGeom>
          <a:noFill/>
          <a:ln w="19050">
            <a:solidFill>
              <a:schemeClr val="tx1"/>
            </a:solidFill>
            <a:prstDash val="dash"/>
            <a:round/>
            <a:headEnd/>
            <a:tailEnd/>
          </a:ln>
          <a:effectLst/>
        </p:spPr>
        <p:txBody>
          <a:bodyPr wrap="none" anchor="ctr"/>
          <a:lstStyle/>
          <a:p>
            <a:endParaRPr lang="zh-CN" altLang="en-US"/>
          </a:p>
        </p:txBody>
      </p:sp>
      <p:sp>
        <p:nvSpPr>
          <p:cNvPr id="436277" name="Rectangle 53"/>
          <p:cNvSpPr>
            <a:spLocks noChangeArrowheads="1"/>
          </p:cNvSpPr>
          <p:nvPr/>
        </p:nvSpPr>
        <p:spPr bwMode="auto">
          <a:xfrm>
            <a:off x="3141664" y="5921376"/>
            <a:ext cx="859211" cy="397545"/>
          </a:xfrm>
          <a:prstGeom prst="rect">
            <a:avLst/>
          </a:prstGeom>
          <a:noFill/>
          <a:ln w="1905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1</a:t>
            </a:r>
          </a:p>
        </p:txBody>
      </p:sp>
      <p:sp>
        <p:nvSpPr>
          <p:cNvPr id="436278" name="Rectangle 54"/>
          <p:cNvSpPr>
            <a:spLocks noChangeArrowheads="1"/>
          </p:cNvSpPr>
          <p:nvPr/>
        </p:nvSpPr>
        <p:spPr bwMode="auto">
          <a:xfrm>
            <a:off x="3330576" y="2270126"/>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0</a:t>
            </a:r>
          </a:p>
        </p:txBody>
      </p:sp>
      <p:sp>
        <p:nvSpPr>
          <p:cNvPr id="436279" name="Rectangle 55"/>
          <p:cNvSpPr>
            <a:spLocks noChangeArrowheads="1"/>
          </p:cNvSpPr>
          <p:nvPr/>
        </p:nvSpPr>
        <p:spPr bwMode="auto">
          <a:xfrm>
            <a:off x="3138489" y="2270125"/>
            <a:ext cx="484187" cy="393700"/>
          </a:xfrm>
          <a:prstGeom prst="rect">
            <a:avLst/>
          </a:prstGeom>
          <a:noFill/>
          <a:ln w="12700">
            <a:noFill/>
            <a:miter lim="800000"/>
            <a:headEnd/>
            <a:tailEnd/>
          </a:ln>
          <a:effectLst/>
        </p:spPr>
        <p:txBody>
          <a:bodyPr lIns="90488" tIns="44450" rIns="90488" bIns="44450">
            <a:spAutoFit/>
          </a:bodyPr>
          <a:lstStyle/>
          <a:p>
            <a:pPr defTabSz="762000" eaLnBrk="0" hangingPunct="0"/>
            <a:r>
              <a:rPr kumimoji="1" lang="en-US" altLang="zh-CN" sz="2000">
                <a:solidFill>
                  <a:srgbClr val="333399"/>
                </a:solidFill>
                <a:latin typeface="Arial" charset="0"/>
              </a:rPr>
              <a:t>1</a:t>
            </a:r>
          </a:p>
        </p:txBody>
      </p:sp>
      <p:sp>
        <p:nvSpPr>
          <p:cNvPr id="436280" name="Line 56"/>
          <p:cNvSpPr>
            <a:spLocks noChangeShapeType="1"/>
          </p:cNvSpPr>
          <p:nvPr/>
        </p:nvSpPr>
        <p:spPr bwMode="auto">
          <a:xfrm>
            <a:off x="3689350" y="2266951"/>
            <a:ext cx="0" cy="441325"/>
          </a:xfrm>
          <a:prstGeom prst="line">
            <a:avLst/>
          </a:prstGeom>
          <a:noFill/>
          <a:ln w="19050">
            <a:solidFill>
              <a:schemeClr val="tx1"/>
            </a:solidFill>
            <a:prstDash val="dash"/>
            <a:round/>
            <a:headEnd/>
            <a:tailEnd/>
          </a:ln>
          <a:effectLst/>
        </p:spPr>
        <p:txBody>
          <a:bodyPr wrap="none" anchor="ctr"/>
          <a:lstStyle/>
          <a:p>
            <a:endParaRPr lang="zh-CN" altLang="en-US"/>
          </a:p>
        </p:txBody>
      </p:sp>
      <p:sp>
        <p:nvSpPr>
          <p:cNvPr id="57" name="灯片编号占位符 56"/>
          <p:cNvSpPr>
            <a:spLocks noGrp="1"/>
          </p:cNvSpPr>
          <p:nvPr>
            <p:ph type="sldNum" sz="quarter" idx="12"/>
          </p:nvPr>
        </p:nvSpPr>
        <p:spPr/>
        <p:txBody>
          <a:bodyPr/>
          <a:lstStyle/>
          <a:p>
            <a:fld id="{E4E48599-B357-448A-84B1-94919B60A458}" type="slidenum">
              <a:rPr lang="en-US" altLang="zh-CN" smtClean="0"/>
              <a:pPr/>
              <a:t>26</a:t>
            </a:fld>
            <a:endParaRPr lang="en-US" altLang="zh-CN"/>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68" name="Line 36"/>
          <p:cNvSpPr>
            <a:spLocks noChangeShapeType="1"/>
          </p:cNvSpPr>
          <p:nvPr/>
        </p:nvSpPr>
        <p:spPr bwMode="auto">
          <a:xfrm flipV="1">
            <a:off x="3211514" y="4225925"/>
            <a:ext cx="5305425" cy="0"/>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146470" name="Rectangle 38"/>
          <p:cNvSpPr>
            <a:spLocks noChangeArrowheads="1"/>
          </p:cNvSpPr>
          <p:nvPr/>
        </p:nvSpPr>
        <p:spPr bwMode="auto">
          <a:xfrm>
            <a:off x="5303839" y="4005263"/>
            <a:ext cx="823945" cy="643766"/>
          </a:xfrm>
          <a:prstGeom prst="rect">
            <a:avLst/>
          </a:prstGeom>
          <a:solidFill>
            <a:schemeClr val="bg1"/>
          </a:solidFill>
          <a:ln w="12700">
            <a:noFill/>
            <a:miter lim="800000"/>
            <a:headEnd/>
            <a:tailEnd/>
          </a:ln>
          <a:effectLst/>
        </p:spPr>
        <p:txBody>
          <a:bodyPr wrap="none" lIns="90488" tIns="44450" rIns="90488" bIns="44450">
            <a:spAutoFit/>
          </a:bodyPr>
          <a:lstStyle/>
          <a:p>
            <a:pPr defTabSz="762000" eaLnBrk="0" hangingPunct="0">
              <a:lnSpc>
                <a:spcPct val="90000"/>
              </a:lnSpc>
            </a:pPr>
            <a:r>
              <a:rPr kumimoji="1" lang="en-US" altLang="zh-CN" sz="2000">
                <a:solidFill>
                  <a:srgbClr val="333399"/>
                </a:solidFill>
                <a:latin typeface="Arial" charset="0"/>
              </a:rPr>
              <a:t>net-id</a:t>
            </a:r>
          </a:p>
          <a:p>
            <a:pPr defTabSz="762000" eaLnBrk="0" hangingPunct="0">
              <a:lnSpc>
                <a:spcPct val="90000"/>
              </a:lnSpc>
            </a:pPr>
            <a:r>
              <a:rPr kumimoji="1" lang="en-US" altLang="zh-CN" sz="2000">
                <a:solidFill>
                  <a:srgbClr val="333399"/>
                </a:solidFill>
                <a:latin typeface="Arial" charset="0"/>
              </a:rPr>
              <a:t>24 </a:t>
            </a:r>
            <a:r>
              <a:rPr kumimoji="1" lang="zh-CN" altLang="en-US" sz="2000">
                <a:solidFill>
                  <a:srgbClr val="333399"/>
                </a:solidFill>
                <a:latin typeface="Arial" charset="0"/>
              </a:rPr>
              <a:t>位</a:t>
            </a:r>
          </a:p>
        </p:txBody>
      </p:sp>
      <p:sp>
        <p:nvSpPr>
          <p:cNvPr id="146487" name="Rectangle 55"/>
          <p:cNvSpPr>
            <a:spLocks noChangeArrowheads="1"/>
          </p:cNvSpPr>
          <p:nvPr/>
        </p:nvSpPr>
        <p:spPr bwMode="auto">
          <a:xfrm>
            <a:off x="3211513" y="3571875"/>
            <a:ext cx="7046912" cy="444500"/>
          </a:xfrm>
          <a:prstGeom prst="rect">
            <a:avLst/>
          </a:prstGeom>
          <a:solidFill>
            <a:srgbClr val="FFFF99"/>
          </a:solidFill>
          <a:ln w="25400">
            <a:solidFill>
              <a:schemeClr val="tx1"/>
            </a:solidFill>
            <a:miter lim="800000"/>
            <a:headEnd/>
            <a:tailEnd/>
          </a:ln>
          <a:effectLst/>
        </p:spPr>
        <p:txBody>
          <a:bodyPr wrap="none" anchor="ctr"/>
          <a:lstStyle/>
          <a:p>
            <a:endParaRPr lang="zh-CN" altLang="en-US"/>
          </a:p>
        </p:txBody>
      </p:sp>
      <p:sp>
        <p:nvSpPr>
          <p:cNvPr id="146441" name="Line 9"/>
          <p:cNvSpPr>
            <a:spLocks noChangeShapeType="1"/>
          </p:cNvSpPr>
          <p:nvPr/>
        </p:nvSpPr>
        <p:spPr bwMode="auto">
          <a:xfrm>
            <a:off x="4937125" y="1577975"/>
            <a:ext cx="5310188" cy="0"/>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146443" name="Rectangle 11"/>
          <p:cNvSpPr>
            <a:spLocks noChangeArrowheads="1"/>
          </p:cNvSpPr>
          <p:nvPr/>
        </p:nvSpPr>
        <p:spPr bwMode="auto">
          <a:xfrm>
            <a:off x="6824026" y="1370013"/>
            <a:ext cx="952186" cy="643766"/>
          </a:xfrm>
          <a:prstGeom prst="rect">
            <a:avLst/>
          </a:prstGeom>
          <a:solidFill>
            <a:schemeClr val="bg1"/>
          </a:solidFill>
          <a:ln w="12700">
            <a:noFill/>
            <a:miter lim="800000"/>
            <a:headEnd/>
            <a:tailEnd/>
          </a:ln>
          <a:effectLst/>
        </p:spPr>
        <p:txBody>
          <a:bodyPr wrap="none" lIns="90488" tIns="44450" rIns="90488" bIns="44450">
            <a:spAutoFit/>
          </a:bodyPr>
          <a:lstStyle/>
          <a:p>
            <a:pPr algn="ctr" defTabSz="762000" eaLnBrk="0" hangingPunct="0">
              <a:lnSpc>
                <a:spcPct val="90000"/>
              </a:lnSpc>
            </a:pPr>
            <a:r>
              <a:rPr kumimoji="1" lang="en-US" altLang="zh-CN" sz="2000">
                <a:solidFill>
                  <a:srgbClr val="333399"/>
                </a:solidFill>
                <a:latin typeface="Arial" charset="0"/>
              </a:rPr>
              <a:t>host-id</a:t>
            </a:r>
          </a:p>
          <a:p>
            <a:pPr algn="ctr" defTabSz="762000" eaLnBrk="0" hangingPunct="0">
              <a:lnSpc>
                <a:spcPct val="90000"/>
              </a:lnSpc>
            </a:pPr>
            <a:r>
              <a:rPr kumimoji="1" lang="en-US" altLang="zh-CN" sz="2000">
                <a:solidFill>
                  <a:srgbClr val="333399"/>
                </a:solidFill>
                <a:latin typeface="Arial" charset="0"/>
              </a:rPr>
              <a:t>24 </a:t>
            </a:r>
            <a:r>
              <a:rPr kumimoji="1" lang="zh-CN" altLang="en-US" sz="2000">
                <a:solidFill>
                  <a:srgbClr val="333399"/>
                </a:solidFill>
                <a:latin typeface="Arial" charset="0"/>
              </a:rPr>
              <a:t>位</a:t>
            </a:r>
          </a:p>
        </p:txBody>
      </p:sp>
      <p:sp>
        <p:nvSpPr>
          <p:cNvPr id="146452" name="Line 20"/>
          <p:cNvSpPr>
            <a:spLocks noChangeShapeType="1"/>
          </p:cNvSpPr>
          <p:nvPr/>
        </p:nvSpPr>
        <p:spPr bwMode="auto">
          <a:xfrm flipV="1">
            <a:off x="3251200" y="2913063"/>
            <a:ext cx="3475038" cy="0"/>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146454" name="Rectangle 22"/>
          <p:cNvSpPr>
            <a:spLocks noChangeArrowheads="1"/>
          </p:cNvSpPr>
          <p:nvPr/>
        </p:nvSpPr>
        <p:spPr bwMode="auto">
          <a:xfrm>
            <a:off x="4375151" y="2708275"/>
            <a:ext cx="823945" cy="643766"/>
          </a:xfrm>
          <a:prstGeom prst="rect">
            <a:avLst/>
          </a:prstGeom>
          <a:solidFill>
            <a:schemeClr val="bg1"/>
          </a:solidFill>
          <a:ln w="12700">
            <a:noFill/>
            <a:miter lim="800000"/>
            <a:headEnd/>
            <a:tailEnd/>
          </a:ln>
          <a:effectLst/>
        </p:spPr>
        <p:txBody>
          <a:bodyPr wrap="none" lIns="90488" tIns="44450" rIns="90488" bIns="44450">
            <a:spAutoFit/>
          </a:bodyPr>
          <a:lstStyle/>
          <a:p>
            <a:pPr defTabSz="762000" eaLnBrk="0" hangingPunct="0">
              <a:lnSpc>
                <a:spcPct val="90000"/>
              </a:lnSpc>
            </a:pPr>
            <a:r>
              <a:rPr kumimoji="1" lang="en-US" altLang="zh-CN" sz="2000">
                <a:solidFill>
                  <a:srgbClr val="333399"/>
                </a:solidFill>
                <a:latin typeface="Arial" charset="0"/>
              </a:rPr>
              <a:t>net-id</a:t>
            </a:r>
          </a:p>
          <a:p>
            <a:pPr defTabSz="762000" eaLnBrk="0" hangingPunct="0">
              <a:lnSpc>
                <a:spcPct val="90000"/>
              </a:lnSpc>
            </a:pPr>
            <a:r>
              <a:rPr kumimoji="1" lang="en-US" altLang="zh-CN" sz="2000">
                <a:solidFill>
                  <a:srgbClr val="333399"/>
                </a:solidFill>
                <a:latin typeface="Arial" charset="0"/>
              </a:rPr>
              <a:t>16 </a:t>
            </a:r>
            <a:r>
              <a:rPr kumimoji="1" lang="zh-CN" altLang="en-US" sz="2000">
                <a:solidFill>
                  <a:srgbClr val="333399"/>
                </a:solidFill>
                <a:latin typeface="Arial" charset="0"/>
              </a:rPr>
              <a:t>位</a:t>
            </a:r>
          </a:p>
        </p:txBody>
      </p:sp>
      <p:sp>
        <p:nvSpPr>
          <p:cNvPr id="146440" name="Line 8"/>
          <p:cNvSpPr>
            <a:spLocks noChangeShapeType="1"/>
          </p:cNvSpPr>
          <p:nvPr/>
        </p:nvSpPr>
        <p:spPr bwMode="auto">
          <a:xfrm>
            <a:off x="3173413" y="1577975"/>
            <a:ext cx="1763712" cy="0"/>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146442" name="Rectangle 10"/>
          <p:cNvSpPr>
            <a:spLocks noChangeArrowheads="1"/>
          </p:cNvSpPr>
          <p:nvPr/>
        </p:nvSpPr>
        <p:spPr bwMode="auto">
          <a:xfrm>
            <a:off x="3577416" y="1370013"/>
            <a:ext cx="823945" cy="643766"/>
          </a:xfrm>
          <a:prstGeom prst="rect">
            <a:avLst/>
          </a:prstGeom>
          <a:solidFill>
            <a:schemeClr val="bg1"/>
          </a:solidFill>
          <a:ln w="12700">
            <a:noFill/>
            <a:miter lim="800000"/>
            <a:headEnd/>
            <a:tailEnd/>
          </a:ln>
          <a:effectLst/>
        </p:spPr>
        <p:txBody>
          <a:bodyPr wrap="none" lIns="90488" tIns="44450" rIns="90488" bIns="44450">
            <a:spAutoFit/>
          </a:bodyPr>
          <a:lstStyle/>
          <a:p>
            <a:pPr algn="ctr" defTabSz="762000" eaLnBrk="0" hangingPunct="0">
              <a:lnSpc>
                <a:spcPct val="90000"/>
              </a:lnSpc>
            </a:pPr>
            <a:r>
              <a:rPr kumimoji="1" lang="en-US" altLang="zh-CN" sz="2000">
                <a:solidFill>
                  <a:srgbClr val="333399"/>
                </a:solidFill>
                <a:latin typeface="Arial" charset="0"/>
              </a:rPr>
              <a:t>net-id</a:t>
            </a:r>
          </a:p>
          <a:p>
            <a:pPr algn="ctr" defTabSz="762000" eaLnBrk="0" hangingPunct="0">
              <a:lnSpc>
                <a:spcPct val="90000"/>
              </a:lnSpc>
            </a:pPr>
            <a:r>
              <a:rPr kumimoji="1" lang="en-US" altLang="zh-CN" sz="2000">
                <a:solidFill>
                  <a:srgbClr val="333399"/>
                </a:solidFill>
                <a:latin typeface="Arial" charset="0"/>
              </a:rPr>
              <a:t>8 </a:t>
            </a:r>
            <a:r>
              <a:rPr kumimoji="1" lang="zh-CN" altLang="en-US" sz="2000">
                <a:solidFill>
                  <a:srgbClr val="333399"/>
                </a:solidFill>
                <a:latin typeface="Arial" charset="0"/>
              </a:rPr>
              <a:t>位</a:t>
            </a:r>
          </a:p>
        </p:txBody>
      </p:sp>
      <p:sp>
        <p:nvSpPr>
          <p:cNvPr id="146444" name="Rectangle 12"/>
          <p:cNvSpPr>
            <a:spLocks noChangeArrowheads="1"/>
          </p:cNvSpPr>
          <p:nvPr/>
        </p:nvSpPr>
        <p:spPr bwMode="auto">
          <a:xfrm>
            <a:off x="3176588" y="933451"/>
            <a:ext cx="7085012" cy="442913"/>
          </a:xfrm>
          <a:prstGeom prst="rect">
            <a:avLst/>
          </a:prstGeom>
          <a:solidFill>
            <a:srgbClr val="FFFF99"/>
          </a:solidFill>
          <a:ln w="19050">
            <a:solidFill>
              <a:schemeClr val="tx1"/>
            </a:solidFill>
            <a:miter lim="800000"/>
            <a:headEnd/>
            <a:tailEnd/>
          </a:ln>
          <a:effectLst/>
        </p:spPr>
        <p:txBody>
          <a:bodyPr wrap="none" anchor="ctr"/>
          <a:lstStyle/>
          <a:p>
            <a:endParaRPr lang="zh-CN" altLang="en-US"/>
          </a:p>
        </p:txBody>
      </p:sp>
      <p:sp>
        <p:nvSpPr>
          <p:cNvPr id="146459" name="Rectangle 27"/>
          <p:cNvSpPr>
            <a:spLocks noChangeArrowheads="1"/>
          </p:cNvSpPr>
          <p:nvPr/>
        </p:nvSpPr>
        <p:spPr bwMode="auto">
          <a:xfrm>
            <a:off x="3197226" y="2274889"/>
            <a:ext cx="7070725" cy="446087"/>
          </a:xfrm>
          <a:prstGeom prst="rect">
            <a:avLst/>
          </a:prstGeom>
          <a:solidFill>
            <a:srgbClr val="FFFF99"/>
          </a:solidFill>
          <a:ln w="25400">
            <a:solidFill>
              <a:schemeClr val="tx1"/>
            </a:solidFill>
            <a:miter lim="800000"/>
            <a:headEnd/>
            <a:tailEnd/>
          </a:ln>
          <a:effectLst/>
        </p:spPr>
        <p:txBody>
          <a:bodyPr wrap="none" anchor="ctr"/>
          <a:lstStyle/>
          <a:p>
            <a:endParaRPr lang="zh-CN" altLang="en-US"/>
          </a:p>
        </p:txBody>
      </p:sp>
      <p:sp>
        <p:nvSpPr>
          <p:cNvPr id="146434" name="Rectangle 2"/>
          <p:cNvSpPr>
            <a:spLocks noGrp="1" noChangeArrowheads="1"/>
          </p:cNvSpPr>
          <p:nvPr>
            <p:ph type="title"/>
          </p:nvPr>
        </p:nvSpPr>
        <p:spPr>
          <a:xfrm>
            <a:off x="1919289" y="44450"/>
            <a:ext cx="8548687" cy="768350"/>
          </a:xfrm>
        </p:spPr>
        <p:txBody>
          <a:bodyPr/>
          <a:lstStyle/>
          <a:p>
            <a:pPr algn="ctr"/>
            <a:r>
              <a:rPr lang="en-US" altLang="zh-CN" sz="4000"/>
              <a:t>IP </a:t>
            </a:r>
            <a:r>
              <a:rPr lang="zh-CN" altLang="en-US" sz="4000"/>
              <a:t>地址中的网络号字段和主机号字段 </a:t>
            </a:r>
          </a:p>
        </p:txBody>
      </p:sp>
      <p:sp>
        <p:nvSpPr>
          <p:cNvPr id="146437" name="Rectangle 5"/>
          <p:cNvSpPr>
            <a:spLocks noChangeArrowheads="1"/>
          </p:cNvSpPr>
          <p:nvPr/>
        </p:nvSpPr>
        <p:spPr bwMode="auto">
          <a:xfrm>
            <a:off x="3221038" y="3586163"/>
            <a:ext cx="5300662" cy="423862"/>
          </a:xfrm>
          <a:prstGeom prst="rect">
            <a:avLst/>
          </a:prstGeom>
          <a:solidFill>
            <a:srgbClr val="FFCCFF"/>
          </a:solidFill>
          <a:ln w="12700">
            <a:noFill/>
            <a:miter lim="800000"/>
            <a:headEnd/>
            <a:tailEnd/>
          </a:ln>
          <a:effectLst/>
        </p:spPr>
        <p:txBody>
          <a:bodyPr wrap="none" anchor="ctr"/>
          <a:lstStyle/>
          <a:p>
            <a:endParaRPr lang="zh-CN" altLang="en-US"/>
          </a:p>
        </p:txBody>
      </p:sp>
      <p:sp>
        <p:nvSpPr>
          <p:cNvPr id="146438" name="Rectangle 6"/>
          <p:cNvSpPr>
            <a:spLocks noChangeArrowheads="1"/>
          </p:cNvSpPr>
          <p:nvPr/>
        </p:nvSpPr>
        <p:spPr bwMode="auto">
          <a:xfrm>
            <a:off x="3219450" y="2300289"/>
            <a:ext cx="3511550" cy="409575"/>
          </a:xfrm>
          <a:prstGeom prst="rect">
            <a:avLst/>
          </a:prstGeom>
          <a:solidFill>
            <a:srgbClr val="FFCCFF"/>
          </a:solidFill>
          <a:ln w="12700">
            <a:noFill/>
            <a:miter lim="800000"/>
            <a:headEnd/>
            <a:tailEnd/>
          </a:ln>
          <a:effectLst/>
        </p:spPr>
        <p:txBody>
          <a:bodyPr wrap="none" anchor="ctr"/>
          <a:lstStyle/>
          <a:p>
            <a:endParaRPr lang="zh-CN" altLang="en-US"/>
          </a:p>
        </p:txBody>
      </p:sp>
      <p:sp>
        <p:nvSpPr>
          <p:cNvPr id="146439" name="Rectangle 7"/>
          <p:cNvSpPr>
            <a:spLocks noChangeArrowheads="1"/>
          </p:cNvSpPr>
          <p:nvPr/>
        </p:nvSpPr>
        <p:spPr bwMode="auto">
          <a:xfrm>
            <a:off x="3200401" y="957263"/>
            <a:ext cx="1730375" cy="406400"/>
          </a:xfrm>
          <a:prstGeom prst="rect">
            <a:avLst/>
          </a:prstGeom>
          <a:solidFill>
            <a:srgbClr val="FFCCFF"/>
          </a:solidFill>
          <a:ln w="12700">
            <a:noFill/>
            <a:miter lim="800000"/>
            <a:headEnd/>
            <a:tailEnd/>
          </a:ln>
          <a:effectLst/>
        </p:spPr>
        <p:txBody>
          <a:bodyPr wrap="none" anchor="ctr"/>
          <a:lstStyle/>
          <a:p>
            <a:endParaRPr lang="zh-CN" altLang="en-US"/>
          </a:p>
        </p:txBody>
      </p:sp>
      <p:sp>
        <p:nvSpPr>
          <p:cNvPr id="146445" name="Rectangle 13"/>
          <p:cNvSpPr>
            <a:spLocks noChangeArrowheads="1"/>
          </p:cNvSpPr>
          <p:nvPr/>
        </p:nvSpPr>
        <p:spPr bwMode="auto">
          <a:xfrm>
            <a:off x="3122614" y="927101"/>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0</a:t>
            </a:r>
          </a:p>
        </p:txBody>
      </p:sp>
      <p:sp>
        <p:nvSpPr>
          <p:cNvPr id="146446" name="Rectangle 14"/>
          <p:cNvSpPr>
            <a:spLocks noChangeArrowheads="1"/>
          </p:cNvSpPr>
          <p:nvPr/>
        </p:nvSpPr>
        <p:spPr bwMode="auto">
          <a:xfrm>
            <a:off x="1997076" y="955675"/>
            <a:ext cx="1184275" cy="39370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A </a:t>
            </a:r>
            <a:r>
              <a:rPr kumimoji="1" lang="zh-CN" altLang="en-US" sz="2000">
                <a:solidFill>
                  <a:srgbClr val="333399"/>
                </a:solidFill>
                <a:latin typeface="Arial" charset="0"/>
              </a:rPr>
              <a:t>类地址</a:t>
            </a:r>
          </a:p>
        </p:txBody>
      </p:sp>
      <p:sp>
        <p:nvSpPr>
          <p:cNvPr id="146447" name="Line 15"/>
          <p:cNvSpPr>
            <a:spLocks noChangeShapeType="1"/>
          </p:cNvSpPr>
          <p:nvPr/>
        </p:nvSpPr>
        <p:spPr bwMode="auto">
          <a:xfrm>
            <a:off x="3432175" y="933451"/>
            <a:ext cx="0" cy="422275"/>
          </a:xfrm>
          <a:prstGeom prst="line">
            <a:avLst/>
          </a:prstGeom>
          <a:noFill/>
          <a:ln w="19050">
            <a:solidFill>
              <a:schemeClr val="tx1"/>
            </a:solidFill>
            <a:prstDash val="dash"/>
            <a:round/>
            <a:headEnd/>
            <a:tailEnd/>
          </a:ln>
          <a:effectLst/>
        </p:spPr>
        <p:txBody>
          <a:bodyPr wrap="none" anchor="ctr"/>
          <a:lstStyle/>
          <a:p>
            <a:endParaRPr lang="zh-CN" altLang="en-US"/>
          </a:p>
        </p:txBody>
      </p:sp>
      <p:sp>
        <p:nvSpPr>
          <p:cNvPr id="146448" name="Line 16"/>
          <p:cNvSpPr>
            <a:spLocks noChangeShapeType="1"/>
          </p:cNvSpPr>
          <p:nvPr/>
        </p:nvSpPr>
        <p:spPr bwMode="auto">
          <a:xfrm>
            <a:off x="4937125" y="933450"/>
            <a:ext cx="0" cy="450850"/>
          </a:xfrm>
          <a:prstGeom prst="line">
            <a:avLst/>
          </a:prstGeom>
          <a:noFill/>
          <a:ln w="19050">
            <a:solidFill>
              <a:schemeClr val="tx1"/>
            </a:solidFill>
            <a:round/>
            <a:headEnd/>
            <a:tailEnd/>
          </a:ln>
          <a:effectLst/>
        </p:spPr>
        <p:txBody>
          <a:bodyPr wrap="none" anchor="ctr"/>
          <a:lstStyle/>
          <a:p>
            <a:endParaRPr lang="zh-CN" altLang="en-US"/>
          </a:p>
        </p:txBody>
      </p:sp>
      <p:sp>
        <p:nvSpPr>
          <p:cNvPr id="146449" name="Line 17"/>
          <p:cNvSpPr>
            <a:spLocks noChangeShapeType="1"/>
          </p:cNvSpPr>
          <p:nvPr/>
        </p:nvSpPr>
        <p:spPr bwMode="auto">
          <a:xfrm>
            <a:off x="3173413" y="1416050"/>
            <a:ext cx="0" cy="323850"/>
          </a:xfrm>
          <a:prstGeom prst="line">
            <a:avLst/>
          </a:prstGeom>
          <a:noFill/>
          <a:ln w="12700">
            <a:solidFill>
              <a:schemeClr val="tx1"/>
            </a:solidFill>
            <a:round/>
            <a:headEnd/>
            <a:tailEnd/>
          </a:ln>
          <a:effectLst/>
        </p:spPr>
        <p:txBody>
          <a:bodyPr/>
          <a:lstStyle/>
          <a:p>
            <a:endParaRPr lang="zh-CN" altLang="en-US"/>
          </a:p>
        </p:txBody>
      </p:sp>
      <p:sp>
        <p:nvSpPr>
          <p:cNvPr id="146450" name="Line 18"/>
          <p:cNvSpPr>
            <a:spLocks noChangeShapeType="1"/>
          </p:cNvSpPr>
          <p:nvPr/>
        </p:nvSpPr>
        <p:spPr bwMode="auto">
          <a:xfrm>
            <a:off x="4937125" y="1416050"/>
            <a:ext cx="0" cy="323850"/>
          </a:xfrm>
          <a:prstGeom prst="line">
            <a:avLst/>
          </a:prstGeom>
          <a:noFill/>
          <a:ln w="12700">
            <a:solidFill>
              <a:schemeClr val="tx1"/>
            </a:solidFill>
            <a:round/>
            <a:headEnd/>
            <a:tailEnd/>
          </a:ln>
          <a:effectLst/>
        </p:spPr>
        <p:txBody>
          <a:bodyPr/>
          <a:lstStyle/>
          <a:p>
            <a:endParaRPr lang="zh-CN" altLang="en-US"/>
          </a:p>
        </p:txBody>
      </p:sp>
      <p:sp>
        <p:nvSpPr>
          <p:cNvPr id="146451" name="Line 19"/>
          <p:cNvSpPr>
            <a:spLocks noChangeShapeType="1"/>
          </p:cNvSpPr>
          <p:nvPr/>
        </p:nvSpPr>
        <p:spPr bwMode="auto">
          <a:xfrm>
            <a:off x="10247313" y="1416050"/>
            <a:ext cx="0" cy="323850"/>
          </a:xfrm>
          <a:prstGeom prst="line">
            <a:avLst/>
          </a:prstGeom>
          <a:noFill/>
          <a:ln w="12700">
            <a:solidFill>
              <a:schemeClr val="tx1"/>
            </a:solidFill>
            <a:round/>
            <a:headEnd/>
            <a:tailEnd/>
          </a:ln>
          <a:effectLst/>
        </p:spPr>
        <p:txBody>
          <a:bodyPr/>
          <a:lstStyle/>
          <a:p>
            <a:endParaRPr lang="zh-CN" altLang="en-US"/>
          </a:p>
        </p:txBody>
      </p:sp>
      <p:sp>
        <p:nvSpPr>
          <p:cNvPr id="146453" name="Line 21"/>
          <p:cNvSpPr>
            <a:spLocks noChangeShapeType="1"/>
          </p:cNvSpPr>
          <p:nvPr/>
        </p:nvSpPr>
        <p:spPr bwMode="auto">
          <a:xfrm flipV="1">
            <a:off x="6738939" y="2913064"/>
            <a:ext cx="3475037" cy="3175"/>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146455" name="Rectangle 23"/>
          <p:cNvSpPr>
            <a:spLocks noChangeArrowheads="1"/>
          </p:cNvSpPr>
          <p:nvPr/>
        </p:nvSpPr>
        <p:spPr bwMode="auto">
          <a:xfrm>
            <a:off x="7955914" y="2735263"/>
            <a:ext cx="952186" cy="643766"/>
          </a:xfrm>
          <a:prstGeom prst="rect">
            <a:avLst/>
          </a:prstGeom>
          <a:solidFill>
            <a:schemeClr val="bg1"/>
          </a:solidFill>
          <a:ln w="12700">
            <a:noFill/>
            <a:miter lim="800000"/>
            <a:headEnd/>
            <a:tailEnd/>
          </a:ln>
          <a:effectLst/>
        </p:spPr>
        <p:txBody>
          <a:bodyPr wrap="none" lIns="90488" tIns="44450" rIns="90488" bIns="44450">
            <a:spAutoFit/>
          </a:bodyPr>
          <a:lstStyle/>
          <a:p>
            <a:pPr algn="ctr" defTabSz="762000" eaLnBrk="0" hangingPunct="0">
              <a:lnSpc>
                <a:spcPct val="90000"/>
              </a:lnSpc>
            </a:pPr>
            <a:r>
              <a:rPr kumimoji="1" lang="en-US" altLang="zh-CN" sz="2000">
                <a:solidFill>
                  <a:srgbClr val="333399"/>
                </a:solidFill>
                <a:latin typeface="Arial" charset="0"/>
              </a:rPr>
              <a:t>host-id</a:t>
            </a:r>
          </a:p>
          <a:p>
            <a:pPr algn="ctr" defTabSz="762000" eaLnBrk="0" hangingPunct="0">
              <a:lnSpc>
                <a:spcPct val="90000"/>
              </a:lnSpc>
            </a:pPr>
            <a:r>
              <a:rPr kumimoji="1" lang="en-US" altLang="zh-CN" sz="2000">
                <a:solidFill>
                  <a:srgbClr val="333399"/>
                </a:solidFill>
                <a:latin typeface="Arial" charset="0"/>
              </a:rPr>
              <a:t>16 </a:t>
            </a:r>
            <a:r>
              <a:rPr kumimoji="1" lang="zh-CN" altLang="en-US" sz="2000">
                <a:solidFill>
                  <a:srgbClr val="333399"/>
                </a:solidFill>
                <a:latin typeface="Arial" charset="0"/>
              </a:rPr>
              <a:t>位</a:t>
            </a:r>
          </a:p>
        </p:txBody>
      </p:sp>
      <p:sp>
        <p:nvSpPr>
          <p:cNvPr id="146456" name="Line 24"/>
          <p:cNvSpPr>
            <a:spLocks noChangeShapeType="1"/>
          </p:cNvSpPr>
          <p:nvPr/>
        </p:nvSpPr>
        <p:spPr bwMode="auto">
          <a:xfrm>
            <a:off x="3211513" y="2760663"/>
            <a:ext cx="0" cy="323850"/>
          </a:xfrm>
          <a:prstGeom prst="line">
            <a:avLst/>
          </a:prstGeom>
          <a:noFill/>
          <a:ln w="12700">
            <a:solidFill>
              <a:schemeClr val="tx1"/>
            </a:solidFill>
            <a:round/>
            <a:headEnd/>
            <a:tailEnd/>
          </a:ln>
          <a:effectLst/>
        </p:spPr>
        <p:txBody>
          <a:bodyPr/>
          <a:lstStyle/>
          <a:p>
            <a:endParaRPr lang="zh-CN" altLang="en-US"/>
          </a:p>
        </p:txBody>
      </p:sp>
      <p:sp>
        <p:nvSpPr>
          <p:cNvPr id="146457" name="Line 25"/>
          <p:cNvSpPr>
            <a:spLocks noChangeShapeType="1"/>
          </p:cNvSpPr>
          <p:nvPr/>
        </p:nvSpPr>
        <p:spPr bwMode="auto">
          <a:xfrm>
            <a:off x="6738938" y="2760663"/>
            <a:ext cx="0" cy="323850"/>
          </a:xfrm>
          <a:prstGeom prst="line">
            <a:avLst/>
          </a:prstGeom>
          <a:noFill/>
          <a:ln w="12700">
            <a:solidFill>
              <a:schemeClr val="tx1"/>
            </a:solidFill>
            <a:round/>
            <a:headEnd/>
            <a:tailEnd/>
          </a:ln>
          <a:effectLst/>
        </p:spPr>
        <p:txBody>
          <a:bodyPr/>
          <a:lstStyle/>
          <a:p>
            <a:endParaRPr lang="zh-CN" altLang="en-US"/>
          </a:p>
        </p:txBody>
      </p:sp>
      <p:sp>
        <p:nvSpPr>
          <p:cNvPr id="146458" name="Line 26"/>
          <p:cNvSpPr>
            <a:spLocks noChangeShapeType="1"/>
          </p:cNvSpPr>
          <p:nvPr/>
        </p:nvSpPr>
        <p:spPr bwMode="auto">
          <a:xfrm>
            <a:off x="10234613" y="2760663"/>
            <a:ext cx="0" cy="323850"/>
          </a:xfrm>
          <a:prstGeom prst="line">
            <a:avLst/>
          </a:prstGeom>
          <a:noFill/>
          <a:ln w="12700">
            <a:solidFill>
              <a:schemeClr val="tx1"/>
            </a:solidFill>
            <a:round/>
            <a:headEnd/>
            <a:tailEnd/>
          </a:ln>
          <a:effectLst/>
        </p:spPr>
        <p:txBody>
          <a:bodyPr/>
          <a:lstStyle/>
          <a:p>
            <a:endParaRPr lang="zh-CN" altLang="en-US"/>
          </a:p>
        </p:txBody>
      </p:sp>
      <p:sp>
        <p:nvSpPr>
          <p:cNvPr id="146460" name="Rectangle 28"/>
          <p:cNvSpPr>
            <a:spLocks noChangeArrowheads="1"/>
          </p:cNvSpPr>
          <p:nvPr/>
        </p:nvSpPr>
        <p:spPr bwMode="auto">
          <a:xfrm>
            <a:off x="2016126" y="2286000"/>
            <a:ext cx="1184275" cy="39370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B </a:t>
            </a:r>
            <a:r>
              <a:rPr kumimoji="1" lang="zh-CN" altLang="en-US" sz="2000">
                <a:solidFill>
                  <a:srgbClr val="333399"/>
                </a:solidFill>
                <a:latin typeface="Arial" charset="0"/>
              </a:rPr>
              <a:t>类地址</a:t>
            </a:r>
          </a:p>
        </p:txBody>
      </p:sp>
      <p:sp>
        <p:nvSpPr>
          <p:cNvPr id="146461" name="Line 29"/>
          <p:cNvSpPr>
            <a:spLocks noChangeShapeType="1"/>
          </p:cNvSpPr>
          <p:nvPr/>
        </p:nvSpPr>
        <p:spPr bwMode="auto">
          <a:xfrm>
            <a:off x="6738938" y="2284414"/>
            <a:ext cx="0" cy="433387"/>
          </a:xfrm>
          <a:prstGeom prst="line">
            <a:avLst/>
          </a:prstGeom>
          <a:noFill/>
          <a:ln w="19050">
            <a:solidFill>
              <a:schemeClr val="tx1"/>
            </a:solidFill>
            <a:round/>
            <a:headEnd/>
            <a:tailEnd/>
          </a:ln>
          <a:effectLst/>
        </p:spPr>
        <p:txBody>
          <a:bodyPr wrap="none" anchor="ctr"/>
          <a:lstStyle/>
          <a:p>
            <a:endParaRPr lang="zh-CN" altLang="en-US"/>
          </a:p>
        </p:txBody>
      </p:sp>
      <p:sp>
        <p:nvSpPr>
          <p:cNvPr id="146462" name="Rectangle 30"/>
          <p:cNvSpPr>
            <a:spLocks noChangeArrowheads="1"/>
          </p:cNvSpPr>
          <p:nvPr/>
        </p:nvSpPr>
        <p:spPr bwMode="auto">
          <a:xfrm>
            <a:off x="2016126" y="3581401"/>
            <a:ext cx="1208665"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C </a:t>
            </a:r>
            <a:r>
              <a:rPr kumimoji="1" lang="zh-CN" altLang="en-US" sz="2000">
                <a:solidFill>
                  <a:srgbClr val="333399"/>
                </a:solidFill>
                <a:latin typeface="Arial" charset="0"/>
              </a:rPr>
              <a:t>类地址</a:t>
            </a:r>
          </a:p>
        </p:txBody>
      </p:sp>
      <p:sp>
        <p:nvSpPr>
          <p:cNvPr id="146463" name="Rectangle 31"/>
          <p:cNvSpPr>
            <a:spLocks noChangeArrowheads="1"/>
          </p:cNvSpPr>
          <p:nvPr/>
        </p:nvSpPr>
        <p:spPr bwMode="auto">
          <a:xfrm>
            <a:off x="3538539" y="3600451"/>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0</a:t>
            </a:r>
          </a:p>
        </p:txBody>
      </p:sp>
      <p:sp>
        <p:nvSpPr>
          <p:cNvPr id="146464" name="Rectangle 32"/>
          <p:cNvSpPr>
            <a:spLocks noChangeArrowheads="1"/>
          </p:cNvSpPr>
          <p:nvPr/>
        </p:nvSpPr>
        <p:spPr bwMode="auto">
          <a:xfrm>
            <a:off x="3151189" y="3592513"/>
            <a:ext cx="485775" cy="393700"/>
          </a:xfrm>
          <a:prstGeom prst="rect">
            <a:avLst/>
          </a:prstGeom>
          <a:noFill/>
          <a:ln w="12700">
            <a:noFill/>
            <a:miter lim="800000"/>
            <a:headEnd/>
            <a:tailEnd/>
          </a:ln>
          <a:effectLst/>
        </p:spPr>
        <p:txBody>
          <a:bodyPr lIns="90488" tIns="44450" rIns="90488" bIns="44450">
            <a:spAutoFit/>
          </a:bodyPr>
          <a:lstStyle/>
          <a:p>
            <a:pPr defTabSz="762000" eaLnBrk="0" hangingPunct="0"/>
            <a:r>
              <a:rPr kumimoji="1" lang="en-US" altLang="zh-CN" sz="2000">
                <a:solidFill>
                  <a:srgbClr val="333399"/>
                </a:solidFill>
                <a:latin typeface="Arial" charset="0"/>
              </a:rPr>
              <a:t>1</a:t>
            </a:r>
          </a:p>
        </p:txBody>
      </p:sp>
      <p:sp>
        <p:nvSpPr>
          <p:cNvPr id="146465" name="Rectangle 33"/>
          <p:cNvSpPr>
            <a:spLocks noChangeArrowheads="1"/>
          </p:cNvSpPr>
          <p:nvPr/>
        </p:nvSpPr>
        <p:spPr bwMode="auto">
          <a:xfrm>
            <a:off x="3346450" y="3600450"/>
            <a:ext cx="482600" cy="393700"/>
          </a:xfrm>
          <a:prstGeom prst="rect">
            <a:avLst/>
          </a:prstGeom>
          <a:noFill/>
          <a:ln w="12700">
            <a:noFill/>
            <a:miter lim="800000"/>
            <a:headEnd/>
            <a:tailEnd/>
          </a:ln>
          <a:effectLst/>
        </p:spPr>
        <p:txBody>
          <a:bodyPr lIns="90488" tIns="44450" rIns="90488" bIns="44450">
            <a:spAutoFit/>
          </a:bodyPr>
          <a:lstStyle/>
          <a:p>
            <a:pPr defTabSz="762000" eaLnBrk="0" hangingPunct="0"/>
            <a:r>
              <a:rPr kumimoji="1" lang="en-US" altLang="zh-CN" sz="2000">
                <a:solidFill>
                  <a:srgbClr val="333399"/>
                </a:solidFill>
                <a:latin typeface="Arial" charset="0"/>
              </a:rPr>
              <a:t>1</a:t>
            </a:r>
          </a:p>
        </p:txBody>
      </p:sp>
      <p:sp>
        <p:nvSpPr>
          <p:cNvPr id="146466" name="Line 34"/>
          <p:cNvSpPr>
            <a:spLocks noChangeShapeType="1"/>
          </p:cNvSpPr>
          <p:nvPr/>
        </p:nvSpPr>
        <p:spPr bwMode="auto">
          <a:xfrm>
            <a:off x="3895725" y="3570289"/>
            <a:ext cx="0" cy="439737"/>
          </a:xfrm>
          <a:prstGeom prst="line">
            <a:avLst/>
          </a:prstGeom>
          <a:noFill/>
          <a:ln w="19050">
            <a:solidFill>
              <a:schemeClr val="tx1"/>
            </a:solidFill>
            <a:prstDash val="dash"/>
            <a:round/>
            <a:headEnd/>
            <a:tailEnd/>
          </a:ln>
          <a:effectLst/>
        </p:spPr>
        <p:txBody>
          <a:bodyPr wrap="none" anchor="ctr"/>
          <a:lstStyle/>
          <a:p>
            <a:endParaRPr lang="zh-CN" altLang="en-US"/>
          </a:p>
        </p:txBody>
      </p:sp>
      <p:sp>
        <p:nvSpPr>
          <p:cNvPr id="146467" name="Line 35"/>
          <p:cNvSpPr>
            <a:spLocks noChangeShapeType="1"/>
          </p:cNvSpPr>
          <p:nvPr/>
        </p:nvSpPr>
        <p:spPr bwMode="auto">
          <a:xfrm>
            <a:off x="8540750" y="3565526"/>
            <a:ext cx="0" cy="441325"/>
          </a:xfrm>
          <a:prstGeom prst="line">
            <a:avLst/>
          </a:prstGeom>
          <a:noFill/>
          <a:ln w="19050">
            <a:solidFill>
              <a:schemeClr val="tx1"/>
            </a:solidFill>
            <a:round/>
            <a:headEnd/>
            <a:tailEnd/>
          </a:ln>
          <a:effectLst/>
        </p:spPr>
        <p:txBody>
          <a:bodyPr wrap="none" anchor="ctr"/>
          <a:lstStyle/>
          <a:p>
            <a:endParaRPr lang="zh-CN" altLang="en-US"/>
          </a:p>
        </p:txBody>
      </p:sp>
      <p:sp>
        <p:nvSpPr>
          <p:cNvPr id="146469" name="Line 37"/>
          <p:cNvSpPr>
            <a:spLocks noChangeShapeType="1"/>
          </p:cNvSpPr>
          <p:nvPr/>
        </p:nvSpPr>
        <p:spPr bwMode="auto">
          <a:xfrm flipV="1">
            <a:off x="8545513" y="4210051"/>
            <a:ext cx="1701800" cy="17463"/>
          </a:xfrm>
          <a:prstGeom prst="line">
            <a:avLst/>
          </a:prstGeom>
          <a:noFill/>
          <a:ln w="12700">
            <a:solidFill>
              <a:schemeClr val="tx1"/>
            </a:solidFill>
            <a:round/>
            <a:headEnd type="triangle" w="sm" len="med"/>
            <a:tailEnd type="triangle" w="sm" len="med"/>
          </a:ln>
          <a:effectLst/>
        </p:spPr>
        <p:txBody>
          <a:bodyPr/>
          <a:lstStyle/>
          <a:p>
            <a:endParaRPr lang="zh-CN" altLang="en-US"/>
          </a:p>
        </p:txBody>
      </p:sp>
      <p:grpSp>
        <p:nvGrpSpPr>
          <p:cNvPr id="146471" name="Group 39"/>
          <p:cNvGrpSpPr>
            <a:grpSpLocks/>
          </p:cNvGrpSpPr>
          <p:nvPr/>
        </p:nvGrpSpPr>
        <p:grpSpPr bwMode="auto">
          <a:xfrm>
            <a:off x="8942388" y="4037014"/>
            <a:ext cx="988860" cy="643240"/>
            <a:chOff x="2832" y="3024"/>
            <a:chExt cx="429" cy="381"/>
          </a:xfrm>
        </p:grpSpPr>
        <p:sp>
          <p:nvSpPr>
            <p:cNvPr id="146472" name="Rectangle 40"/>
            <p:cNvSpPr>
              <a:spLocks noChangeArrowheads="1"/>
            </p:cNvSpPr>
            <p:nvPr/>
          </p:nvSpPr>
          <p:spPr bwMode="auto">
            <a:xfrm>
              <a:off x="2832" y="3072"/>
              <a:ext cx="426" cy="138"/>
            </a:xfrm>
            <a:prstGeom prst="rect">
              <a:avLst/>
            </a:prstGeom>
            <a:solidFill>
              <a:schemeClr val="bg1"/>
            </a:solidFill>
            <a:ln w="12700">
              <a:noFill/>
              <a:miter lim="800000"/>
              <a:headEnd/>
              <a:tailEnd/>
            </a:ln>
            <a:effectLst/>
          </p:spPr>
          <p:txBody>
            <a:bodyPr wrap="none" anchor="ctr"/>
            <a:lstStyle/>
            <a:p>
              <a:endParaRPr lang="zh-CN" altLang="en-US"/>
            </a:p>
          </p:txBody>
        </p:sp>
        <p:sp>
          <p:nvSpPr>
            <p:cNvPr id="146473" name="Rectangle 41"/>
            <p:cNvSpPr>
              <a:spLocks noChangeArrowheads="1"/>
            </p:cNvSpPr>
            <p:nvPr/>
          </p:nvSpPr>
          <p:spPr bwMode="auto">
            <a:xfrm>
              <a:off x="2848" y="3024"/>
              <a:ext cx="413" cy="381"/>
            </a:xfrm>
            <a:prstGeom prst="rect">
              <a:avLst/>
            </a:prstGeom>
            <a:noFill/>
            <a:ln w="12700">
              <a:noFill/>
              <a:miter lim="800000"/>
              <a:headEnd/>
              <a:tailEnd/>
            </a:ln>
            <a:effectLst/>
          </p:spPr>
          <p:txBody>
            <a:bodyPr wrap="none" lIns="90488" tIns="44450" rIns="90488" bIns="44450">
              <a:spAutoFit/>
            </a:bodyPr>
            <a:lstStyle/>
            <a:p>
              <a:pPr algn="ctr" defTabSz="762000" eaLnBrk="0" hangingPunct="0">
                <a:lnSpc>
                  <a:spcPct val="90000"/>
                </a:lnSpc>
              </a:pPr>
              <a:r>
                <a:rPr kumimoji="1" lang="en-US" altLang="zh-CN" sz="2000">
                  <a:solidFill>
                    <a:srgbClr val="333399"/>
                  </a:solidFill>
                  <a:latin typeface="Arial" charset="0"/>
                </a:rPr>
                <a:t>host-id</a:t>
              </a:r>
            </a:p>
            <a:p>
              <a:pPr algn="ctr" defTabSz="762000" eaLnBrk="0" hangingPunct="0">
                <a:lnSpc>
                  <a:spcPct val="90000"/>
                </a:lnSpc>
              </a:pPr>
              <a:r>
                <a:rPr kumimoji="1" lang="en-US" altLang="zh-CN" sz="2000">
                  <a:solidFill>
                    <a:srgbClr val="333399"/>
                  </a:solidFill>
                  <a:latin typeface="Arial" charset="0"/>
                </a:rPr>
                <a:t>8 </a:t>
              </a:r>
              <a:r>
                <a:rPr kumimoji="1" lang="zh-CN" altLang="en-US" sz="2000">
                  <a:solidFill>
                    <a:srgbClr val="333399"/>
                  </a:solidFill>
                  <a:latin typeface="Arial" charset="0"/>
                </a:rPr>
                <a:t>位</a:t>
              </a:r>
            </a:p>
          </p:txBody>
        </p:sp>
      </p:grpSp>
      <p:sp>
        <p:nvSpPr>
          <p:cNvPr id="146474" name="Line 42"/>
          <p:cNvSpPr>
            <a:spLocks noChangeShapeType="1"/>
          </p:cNvSpPr>
          <p:nvPr/>
        </p:nvSpPr>
        <p:spPr bwMode="auto">
          <a:xfrm>
            <a:off x="3211513" y="4073525"/>
            <a:ext cx="0" cy="323850"/>
          </a:xfrm>
          <a:prstGeom prst="line">
            <a:avLst/>
          </a:prstGeom>
          <a:noFill/>
          <a:ln w="12700">
            <a:solidFill>
              <a:schemeClr val="tx1"/>
            </a:solidFill>
            <a:round/>
            <a:headEnd/>
            <a:tailEnd/>
          </a:ln>
          <a:effectLst/>
        </p:spPr>
        <p:txBody>
          <a:bodyPr/>
          <a:lstStyle/>
          <a:p>
            <a:endParaRPr lang="zh-CN" altLang="en-US"/>
          </a:p>
        </p:txBody>
      </p:sp>
      <p:sp>
        <p:nvSpPr>
          <p:cNvPr id="146475" name="Line 43"/>
          <p:cNvSpPr>
            <a:spLocks noChangeShapeType="1"/>
          </p:cNvSpPr>
          <p:nvPr/>
        </p:nvSpPr>
        <p:spPr bwMode="auto">
          <a:xfrm>
            <a:off x="8545513" y="4076700"/>
            <a:ext cx="0" cy="323850"/>
          </a:xfrm>
          <a:prstGeom prst="line">
            <a:avLst/>
          </a:prstGeom>
          <a:noFill/>
          <a:ln w="12700">
            <a:solidFill>
              <a:schemeClr val="tx1"/>
            </a:solidFill>
            <a:round/>
            <a:headEnd/>
            <a:tailEnd/>
          </a:ln>
          <a:effectLst/>
        </p:spPr>
        <p:txBody>
          <a:bodyPr/>
          <a:lstStyle/>
          <a:p>
            <a:endParaRPr lang="zh-CN" altLang="en-US"/>
          </a:p>
        </p:txBody>
      </p:sp>
      <p:sp>
        <p:nvSpPr>
          <p:cNvPr id="146476" name="Line 44"/>
          <p:cNvSpPr>
            <a:spLocks noChangeShapeType="1"/>
          </p:cNvSpPr>
          <p:nvPr/>
        </p:nvSpPr>
        <p:spPr bwMode="auto">
          <a:xfrm>
            <a:off x="10234613" y="4057650"/>
            <a:ext cx="0" cy="323850"/>
          </a:xfrm>
          <a:prstGeom prst="line">
            <a:avLst/>
          </a:prstGeom>
          <a:noFill/>
          <a:ln w="12700">
            <a:solidFill>
              <a:schemeClr val="tx1"/>
            </a:solidFill>
            <a:round/>
            <a:headEnd/>
            <a:tailEnd/>
          </a:ln>
          <a:effectLst/>
        </p:spPr>
        <p:txBody>
          <a:bodyPr/>
          <a:lstStyle/>
          <a:p>
            <a:endParaRPr lang="zh-CN" altLang="en-US"/>
          </a:p>
        </p:txBody>
      </p:sp>
      <p:sp>
        <p:nvSpPr>
          <p:cNvPr id="146477" name="Rectangle 45"/>
          <p:cNvSpPr>
            <a:spLocks noChangeArrowheads="1"/>
          </p:cNvSpPr>
          <p:nvPr/>
        </p:nvSpPr>
        <p:spPr bwMode="auto">
          <a:xfrm>
            <a:off x="3205163" y="4948238"/>
            <a:ext cx="7067550" cy="444500"/>
          </a:xfrm>
          <a:prstGeom prst="rect">
            <a:avLst/>
          </a:prstGeom>
          <a:solidFill>
            <a:srgbClr val="CCECFF"/>
          </a:solidFill>
          <a:ln w="25400">
            <a:solidFill>
              <a:schemeClr val="tx1"/>
            </a:solidFill>
            <a:miter lim="800000"/>
            <a:headEnd/>
            <a:tailEnd/>
          </a:ln>
          <a:effectLst/>
        </p:spPr>
        <p:txBody>
          <a:bodyPr wrap="none" anchor="ctr"/>
          <a:lstStyle/>
          <a:p>
            <a:endParaRPr lang="zh-CN" altLang="en-US"/>
          </a:p>
        </p:txBody>
      </p:sp>
      <p:sp>
        <p:nvSpPr>
          <p:cNvPr id="146478" name="Rectangle 46"/>
          <p:cNvSpPr>
            <a:spLocks noChangeArrowheads="1"/>
          </p:cNvSpPr>
          <p:nvPr/>
        </p:nvSpPr>
        <p:spPr bwMode="auto">
          <a:xfrm>
            <a:off x="1997076" y="4959351"/>
            <a:ext cx="1208665"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D </a:t>
            </a:r>
            <a:r>
              <a:rPr kumimoji="1" lang="zh-CN" altLang="en-US" sz="2000">
                <a:solidFill>
                  <a:srgbClr val="333399"/>
                </a:solidFill>
                <a:latin typeface="Arial" charset="0"/>
              </a:rPr>
              <a:t>类地址</a:t>
            </a:r>
          </a:p>
        </p:txBody>
      </p:sp>
      <p:sp>
        <p:nvSpPr>
          <p:cNvPr id="146479" name="Line 47"/>
          <p:cNvSpPr>
            <a:spLocks noChangeShapeType="1"/>
          </p:cNvSpPr>
          <p:nvPr/>
        </p:nvSpPr>
        <p:spPr bwMode="auto">
          <a:xfrm>
            <a:off x="3986213" y="4956176"/>
            <a:ext cx="0" cy="441325"/>
          </a:xfrm>
          <a:prstGeom prst="line">
            <a:avLst/>
          </a:prstGeom>
          <a:noFill/>
          <a:ln w="19050">
            <a:solidFill>
              <a:schemeClr val="tx1"/>
            </a:solidFill>
            <a:prstDash val="dash"/>
            <a:round/>
            <a:headEnd/>
            <a:tailEnd/>
          </a:ln>
          <a:effectLst/>
        </p:spPr>
        <p:txBody>
          <a:bodyPr wrap="none" anchor="ctr"/>
          <a:lstStyle/>
          <a:p>
            <a:endParaRPr lang="zh-CN" altLang="en-US"/>
          </a:p>
        </p:txBody>
      </p:sp>
      <p:sp>
        <p:nvSpPr>
          <p:cNvPr id="146480" name="Rectangle 48"/>
          <p:cNvSpPr>
            <a:spLocks noChangeArrowheads="1"/>
          </p:cNvSpPr>
          <p:nvPr/>
        </p:nvSpPr>
        <p:spPr bwMode="auto">
          <a:xfrm>
            <a:off x="3141664" y="4946651"/>
            <a:ext cx="8592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0</a:t>
            </a:r>
          </a:p>
        </p:txBody>
      </p:sp>
      <p:sp>
        <p:nvSpPr>
          <p:cNvPr id="146481" name="Rectangle 49"/>
          <p:cNvSpPr>
            <a:spLocks noChangeArrowheads="1"/>
          </p:cNvSpPr>
          <p:nvPr/>
        </p:nvSpPr>
        <p:spPr bwMode="auto">
          <a:xfrm>
            <a:off x="5973763" y="4976814"/>
            <a:ext cx="1420262"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多 播 地 址</a:t>
            </a:r>
          </a:p>
        </p:txBody>
      </p:sp>
      <p:sp>
        <p:nvSpPr>
          <p:cNvPr id="146482" name="Rectangle 50"/>
          <p:cNvSpPr>
            <a:spLocks noChangeArrowheads="1"/>
          </p:cNvSpPr>
          <p:nvPr/>
        </p:nvSpPr>
        <p:spPr bwMode="auto">
          <a:xfrm>
            <a:off x="3213101" y="5915025"/>
            <a:ext cx="7053263" cy="444500"/>
          </a:xfrm>
          <a:prstGeom prst="rect">
            <a:avLst/>
          </a:prstGeom>
          <a:solidFill>
            <a:srgbClr val="CCECFF"/>
          </a:solidFill>
          <a:ln w="25400">
            <a:solidFill>
              <a:schemeClr val="tx1"/>
            </a:solidFill>
            <a:miter lim="800000"/>
            <a:headEnd/>
            <a:tailEnd/>
          </a:ln>
          <a:effectLst/>
        </p:spPr>
        <p:txBody>
          <a:bodyPr wrap="none" anchor="ctr"/>
          <a:lstStyle/>
          <a:p>
            <a:endParaRPr lang="zh-CN" altLang="en-US"/>
          </a:p>
        </p:txBody>
      </p:sp>
      <p:sp>
        <p:nvSpPr>
          <p:cNvPr id="146483" name="Rectangle 51"/>
          <p:cNvSpPr>
            <a:spLocks noChangeArrowheads="1"/>
          </p:cNvSpPr>
          <p:nvPr/>
        </p:nvSpPr>
        <p:spPr bwMode="auto">
          <a:xfrm>
            <a:off x="2033589" y="5924551"/>
            <a:ext cx="1194239"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E </a:t>
            </a:r>
            <a:r>
              <a:rPr kumimoji="1" lang="zh-CN" altLang="en-US" sz="2000">
                <a:solidFill>
                  <a:srgbClr val="333399"/>
                </a:solidFill>
                <a:latin typeface="Arial" charset="0"/>
              </a:rPr>
              <a:t>类地址</a:t>
            </a:r>
          </a:p>
        </p:txBody>
      </p:sp>
      <p:sp>
        <p:nvSpPr>
          <p:cNvPr id="146484" name="Rectangle 52"/>
          <p:cNvSpPr>
            <a:spLocks noChangeArrowheads="1"/>
          </p:cNvSpPr>
          <p:nvPr/>
        </p:nvSpPr>
        <p:spPr bwMode="auto">
          <a:xfrm>
            <a:off x="5429251" y="5935664"/>
            <a:ext cx="2401299"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保 留 为 今 后 使 用</a:t>
            </a:r>
          </a:p>
        </p:txBody>
      </p:sp>
      <p:sp>
        <p:nvSpPr>
          <p:cNvPr id="146485" name="Line 53"/>
          <p:cNvSpPr>
            <a:spLocks noChangeShapeType="1"/>
          </p:cNvSpPr>
          <p:nvPr/>
        </p:nvSpPr>
        <p:spPr bwMode="auto">
          <a:xfrm>
            <a:off x="3935413" y="5940426"/>
            <a:ext cx="0" cy="441325"/>
          </a:xfrm>
          <a:prstGeom prst="line">
            <a:avLst/>
          </a:prstGeom>
          <a:noFill/>
          <a:ln w="19050">
            <a:solidFill>
              <a:schemeClr val="tx1"/>
            </a:solidFill>
            <a:prstDash val="dash"/>
            <a:round/>
            <a:headEnd/>
            <a:tailEnd/>
          </a:ln>
          <a:effectLst/>
        </p:spPr>
        <p:txBody>
          <a:bodyPr wrap="none" anchor="ctr"/>
          <a:lstStyle/>
          <a:p>
            <a:endParaRPr lang="zh-CN" altLang="en-US"/>
          </a:p>
        </p:txBody>
      </p:sp>
      <p:sp>
        <p:nvSpPr>
          <p:cNvPr id="146486" name="Rectangle 54"/>
          <p:cNvSpPr>
            <a:spLocks noChangeArrowheads="1"/>
          </p:cNvSpPr>
          <p:nvPr/>
        </p:nvSpPr>
        <p:spPr bwMode="auto">
          <a:xfrm>
            <a:off x="3141664" y="5921376"/>
            <a:ext cx="859211" cy="397545"/>
          </a:xfrm>
          <a:prstGeom prst="rect">
            <a:avLst/>
          </a:prstGeom>
          <a:noFill/>
          <a:ln w="1905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1</a:t>
            </a:r>
          </a:p>
        </p:txBody>
      </p:sp>
      <p:sp>
        <p:nvSpPr>
          <p:cNvPr id="146488" name="Rectangle 56"/>
          <p:cNvSpPr>
            <a:spLocks noChangeArrowheads="1"/>
          </p:cNvSpPr>
          <p:nvPr/>
        </p:nvSpPr>
        <p:spPr bwMode="auto">
          <a:xfrm>
            <a:off x="3330576" y="2270126"/>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0</a:t>
            </a:r>
          </a:p>
        </p:txBody>
      </p:sp>
      <p:sp>
        <p:nvSpPr>
          <p:cNvPr id="146489" name="Rectangle 57"/>
          <p:cNvSpPr>
            <a:spLocks noChangeArrowheads="1"/>
          </p:cNvSpPr>
          <p:nvPr/>
        </p:nvSpPr>
        <p:spPr bwMode="auto">
          <a:xfrm>
            <a:off x="3138489" y="2270125"/>
            <a:ext cx="484187" cy="393700"/>
          </a:xfrm>
          <a:prstGeom prst="rect">
            <a:avLst/>
          </a:prstGeom>
          <a:noFill/>
          <a:ln w="12700">
            <a:noFill/>
            <a:miter lim="800000"/>
            <a:headEnd/>
            <a:tailEnd/>
          </a:ln>
          <a:effectLst/>
        </p:spPr>
        <p:txBody>
          <a:bodyPr lIns="90488" tIns="44450" rIns="90488" bIns="44450">
            <a:spAutoFit/>
          </a:bodyPr>
          <a:lstStyle/>
          <a:p>
            <a:pPr defTabSz="762000" eaLnBrk="0" hangingPunct="0"/>
            <a:r>
              <a:rPr kumimoji="1" lang="en-US" altLang="zh-CN" sz="2000">
                <a:solidFill>
                  <a:srgbClr val="333399"/>
                </a:solidFill>
                <a:latin typeface="Arial" charset="0"/>
              </a:rPr>
              <a:t>1</a:t>
            </a:r>
          </a:p>
        </p:txBody>
      </p:sp>
      <p:sp>
        <p:nvSpPr>
          <p:cNvPr id="146490" name="Line 58"/>
          <p:cNvSpPr>
            <a:spLocks noChangeShapeType="1"/>
          </p:cNvSpPr>
          <p:nvPr/>
        </p:nvSpPr>
        <p:spPr bwMode="auto">
          <a:xfrm>
            <a:off x="3689350" y="2266951"/>
            <a:ext cx="0" cy="441325"/>
          </a:xfrm>
          <a:prstGeom prst="line">
            <a:avLst/>
          </a:prstGeom>
          <a:noFill/>
          <a:ln w="19050">
            <a:solidFill>
              <a:schemeClr val="tx1"/>
            </a:solidFill>
            <a:prstDash val="dash"/>
            <a:round/>
            <a:headEnd/>
            <a:tailEnd/>
          </a:ln>
          <a:effectLst/>
        </p:spPr>
        <p:txBody>
          <a:bodyPr wrap="none" anchor="ctr"/>
          <a:lstStyle/>
          <a:p>
            <a:endParaRPr lang="zh-CN" altLang="en-US"/>
          </a:p>
        </p:txBody>
      </p:sp>
      <p:sp>
        <p:nvSpPr>
          <p:cNvPr id="146493" name="AutoShape 61"/>
          <p:cNvSpPr>
            <a:spLocks noChangeArrowheads="1"/>
          </p:cNvSpPr>
          <p:nvPr/>
        </p:nvSpPr>
        <p:spPr bwMode="auto">
          <a:xfrm>
            <a:off x="3071814" y="4724400"/>
            <a:ext cx="6840537" cy="647700"/>
          </a:xfrm>
          <a:prstGeom prst="wedgeRoundRectCallout">
            <a:avLst>
              <a:gd name="adj1" fmla="val -30759"/>
              <a:gd name="adj2" fmla="val -608333"/>
              <a:gd name="adj3" fmla="val 16667"/>
            </a:avLst>
          </a:prstGeom>
          <a:solidFill>
            <a:srgbClr val="66FF99"/>
          </a:solidFill>
          <a:ln w="9525">
            <a:solidFill>
              <a:schemeClr val="tx1"/>
            </a:solidFill>
            <a:miter lim="800000"/>
            <a:headEnd/>
            <a:tailEnd/>
          </a:ln>
          <a:effectLst/>
        </p:spPr>
        <p:txBody>
          <a:bodyPr/>
          <a:lstStyle/>
          <a:p>
            <a:r>
              <a:rPr lang="en-US" altLang="zh-CN">
                <a:solidFill>
                  <a:srgbClr val="333399"/>
                </a:solidFill>
                <a:latin typeface="Arial" charset="0"/>
              </a:rPr>
              <a:t>A </a:t>
            </a:r>
            <a:r>
              <a:rPr lang="zh-CN" altLang="en-US">
                <a:solidFill>
                  <a:srgbClr val="333399"/>
                </a:solidFill>
                <a:latin typeface="Arial" charset="0"/>
              </a:rPr>
              <a:t>类地址的网络号字段 </a:t>
            </a:r>
            <a:r>
              <a:rPr lang="en-US" altLang="zh-CN">
                <a:solidFill>
                  <a:srgbClr val="333399"/>
                </a:solidFill>
                <a:latin typeface="Arial" charset="0"/>
              </a:rPr>
              <a:t>net-id </a:t>
            </a:r>
            <a:r>
              <a:rPr lang="zh-CN" altLang="en-US">
                <a:solidFill>
                  <a:srgbClr val="333399"/>
                </a:solidFill>
                <a:latin typeface="Arial" charset="0"/>
              </a:rPr>
              <a:t>为 </a:t>
            </a:r>
            <a:r>
              <a:rPr lang="en-US" altLang="zh-CN">
                <a:solidFill>
                  <a:srgbClr val="333399"/>
                </a:solidFill>
                <a:latin typeface="Arial" charset="0"/>
              </a:rPr>
              <a:t>1 </a:t>
            </a:r>
            <a:r>
              <a:rPr lang="zh-CN" altLang="en-US">
                <a:solidFill>
                  <a:srgbClr val="333399"/>
                </a:solidFill>
                <a:latin typeface="Arial" charset="0"/>
              </a:rPr>
              <a:t>字节</a:t>
            </a:r>
          </a:p>
        </p:txBody>
      </p:sp>
      <p:sp>
        <p:nvSpPr>
          <p:cNvPr id="58" name="灯片编号占位符 57"/>
          <p:cNvSpPr>
            <a:spLocks noGrp="1"/>
          </p:cNvSpPr>
          <p:nvPr>
            <p:ph type="sldNum" sz="quarter" idx="12"/>
          </p:nvPr>
        </p:nvSpPr>
        <p:spPr/>
        <p:txBody>
          <a:bodyPr/>
          <a:lstStyle/>
          <a:p>
            <a:fld id="{E4E48599-B357-448A-84B1-94919B60A458}" type="slidenum">
              <a:rPr lang="en-US" altLang="zh-CN" smtClean="0"/>
              <a:pPr/>
              <a:t>27</a:t>
            </a:fld>
            <a:endParaRPr lang="en-US" altLang="zh-CN"/>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7250" name="Line 2"/>
          <p:cNvSpPr>
            <a:spLocks noChangeShapeType="1"/>
          </p:cNvSpPr>
          <p:nvPr/>
        </p:nvSpPr>
        <p:spPr bwMode="auto">
          <a:xfrm flipV="1">
            <a:off x="3211514" y="4225925"/>
            <a:ext cx="5305425" cy="0"/>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437251" name="Rectangle 3"/>
          <p:cNvSpPr>
            <a:spLocks noChangeArrowheads="1"/>
          </p:cNvSpPr>
          <p:nvPr/>
        </p:nvSpPr>
        <p:spPr bwMode="auto">
          <a:xfrm>
            <a:off x="5275264" y="4008438"/>
            <a:ext cx="823945" cy="643766"/>
          </a:xfrm>
          <a:prstGeom prst="rect">
            <a:avLst/>
          </a:prstGeom>
          <a:solidFill>
            <a:schemeClr val="bg1"/>
          </a:solidFill>
          <a:ln w="12700">
            <a:noFill/>
            <a:miter lim="800000"/>
            <a:headEnd/>
            <a:tailEnd/>
          </a:ln>
          <a:effectLst/>
        </p:spPr>
        <p:txBody>
          <a:bodyPr wrap="none" lIns="90488" tIns="44450" rIns="90488" bIns="44450">
            <a:spAutoFit/>
          </a:bodyPr>
          <a:lstStyle/>
          <a:p>
            <a:pPr defTabSz="762000" eaLnBrk="0" hangingPunct="0">
              <a:lnSpc>
                <a:spcPct val="90000"/>
              </a:lnSpc>
            </a:pPr>
            <a:r>
              <a:rPr kumimoji="1" lang="en-US" altLang="zh-CN" sz="2000">
                <a:solidFill>
                  <a:srgbClr val="333399"/>
                </a:solidFill>
                <a:latin typeface="Arial" charset="0"/>
              </a:rPr>
              <a:t>net-id</a:t>
            </a:r>
          </a:p>
          <a:p>
            <a:pPr defTabSz="762000" eaLnBrk="0" hangingPunct="0">
              <a:lnSpc>
                <a:spcPct val="90000"/>
              </a:lnSpc>
            </a:pPr>
            <a:r>
              <a:rPr kumimoji="1" lang="en-US" altLang="zh-CN" sz="2000">
                <a:solidFill>
                  <a:srgbClr val="333399"/>
                </a:solidFill>
                <a:latin typeface="Arial" charset="0"/>
              </a:rPr>
              <a:t>24 </a:t>
            </a:r>
            <a:r>
              <a:rPr kumimoji="1" lang="zh-CN" altLang="en-US" sz="2000">
                <a:solidFill>
                  <a:srgbClr val="333399"/>
                </a:solidFill>
                <a:latin typeface="Arial" charset="0"/>
              </a:rPr>
              <a:t>位</a:t>
            </a:r>
          </a:p>
        </p:txBody>
      </p:sp>
      <p:sp>
        <p:nvSpPr>
          <p:cNvPr id="437252" name="Rectangle 4"/>
          <p:cNvSpPr>
            <a:spLocks noChangeArrowheads="1"/>
          </p:cNvSpPr>
          <p:nvPr/>
        </p:nvSpPr>
        <p:spPr bwMode="auto">
          <a:xfrm>
            <a:off x="3211513" y="3571875"/>
            <a:ext cx="7046912" cy="444500"/>
          </a:xfrm>
          <a:prstGeom prst="rect">
            <a:avLst/>
          </a:prstGeom>
          <a:solidFill>
            <a:srgbClr val="FFFF99"/>
          </a:solidFill>
          <a:ln w="25400">
            <a:solidFill>
              <a:schemeClr val="tx1"/>
            </a:solidFill>
            <a:miter lim="800000"/>
            <a:headEnd/>
            <a:tailEnd/>
          </a:ln>
          <a:effectLst/>
        </p:spPr>
        <p:txBody>
          <a:bodyPr wrap="none" anchor="ctr"/>
          <a:lstStyle/>
          <a:p>
            <a:endParaRPr lang="zh-CN" altLang="en-US"/>
          </a:p>
        </p:txBody>
      </p:sp>
      <p:sp>
        <p:nvSpPr>
          <p:cNvPr id="437253" name="Line 5"/>
          <p:cNvSpPr>
            <a:spLocks noChangeShapeType="1"/>
          </p:cNvSpPr>
          <p:nvPr/>
        </p:nvSpPr>
        <p:spPr bwMode="auto">
          <a:xfrm>
            <a:off x="4937125" y="1577975"/>
            <a:ext cx="5310188" cy="0"/>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437254" name="Rectangle 6"/>
          <p:cNvSpPr>
            <a:spLocks noChangeArrowheads="1"/>
          </p:cNvSpPr>
          <p:nvPr/>
        </p:nvSpPr>
        <p:spPr bwMode="auto">
          <a:xfrm>
            <a:off x="6824026" y="1370013"/>
            <a:ext cx="952186" cy="643766"/>
          </a:xfrm>
          <a:prstGeom prst="rect">
            <a:avLst/>
          </a:prstGeom>
          <a:solidFill>
            <a:schemeClr val="bg1"/>
          </a:solidFill>
          <a:ln w="12700">
            <a:noFill/>
            <a:miter lim="800000"/>
            <a:headEnd/>
            <a:tailEnd/>
          </a:ln>
          <a:effectLst/>
        </p:spPr>
        <p:txBody>
          <a:bodyPr wrap="none" lIns="90488" tIns="44450" rIns="90488" bIns="44450">
            <a:spAutoFit/>
          </a:bodyPr>
          <a:lstStyle/>
          <a:p>
            <a:pPr algn="ctr" defTabSz="762000" eaLnBrk="0" hangingPunct="0">
              <a:lnSpc>
                <a:spcPct val="90000"/>
              </a:lnSpc>
            </a:pPr>
            <a:r>
              <a:rPr kumimoji="1" lang="en-US" altLang="zh-CN" sz="2000">
                <a:solidFill>
                  <a:srgbClr val="333399"/>
                </a:solidFill>
                <a:latin typeface="Arial" charset="0"/>
              </a:rPr>
              <a:t>host-id</a:t>
            </a:r>
          </a:p>
          <a:p>
            <a:pPr algn="ctr" defTabSz="762000" eaLnBrk="0" hangingPunct="0">
              <a:lnSpc>
                <a:spcPct val="90000"/>
              </a:lnSpc>
            </a:pPr>
            <a:r>
              <a:rPr kumimoji="1" lang="en-US" altLang="zh-CN" sz="2000">
                <a:solidFill>
                  <a:srgbClr val="333399"/>
                </a:solidFill>
                <a:latin typeface="Arial" charset="0"/>
              </a:rPr>
              <a:t>24 </a:t>
            </a:r>
            <a:r>
              <a:rPr kumimoji="1" lang="zh-CN" altLang="en-US" sz="2000">
                <a:solidFill>
                  <a:srgbClr val="333399"/>
                </a:solidFill>
                <a:latin typeface="Arial" charset="0"/>
              </a:rPr>
              <a:t>位</a:t>
            </a:r>
          </a:p>
        </p:txBody>
      </p:sp>
      <p:sp>
        <p:nvSpPr>
          <p:cNvPr id="437255" name="Line 7"/>
          <p:cNvSpPr>
            <a:spLocks noChangeShapeType="1"/>
          </p:cNvSpPr>
          <p:nvPr/>
        </p:nvSpPr>
        <p:spPr bwMode="auto">
          <a:xfrm flipV="1">
            <a:off x="3251200" y="2913063"/>
            <a:ext cx="3475038" cy="0"/>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437256" name="Rectangle 8"/>
          <p:cNvSpPr>
            <a:spLocks noChangeArrowheads="1"/>
          </p:cNvSpPr>
          <p:nvPr/>
        </p:nvSpPr>
        <p:spPr bwMode="auto">
          <a:xfrm>
            <a:off x="4375151" y="2708275"/>
            <a:ext cx="823945" cy="643766"/>
          </a:xfrm>
          <a:prstGeom prst="rect">
            <a:avLst/>
          </a:prstGeom>
          <a:solidFill>
            <a:schemeClr val="bg1"/>
          </a:solidFill>
          <a:ln w="12700">
            <a:noFill/>
            <a:miter lim="800000"/>
            <a:headEnd/>
            <a:tailEnd/>
          </a:ln>
          <a:effectLst/>
        </p:spPr>
        <p:txBody>
          <a:bodyPr wrap="none" lIns="90488" tIns="44450" rIns="90488" bIns="44450">
            <a:spAutoFit/>
          </a:bodyPr>
          <a:lstStyle/>
          <a:p>
            <a:pPr defTabSz="762000" eaLnBrk="0" hangingPunct="0">
              <a:lnSpc>
                <a:spcPct val="90000"/>
              </a:lnSpc>
            </a:pPr>
            <a:r>
              <a:rPr kumimoji="1" lang="en-US" altLang="zh-CN" sz="2000">
                <a:solidFill>
                  <a:srgbClr val="333399"/>
                </a:solidFill>
                <a:latin typeface="Arial" charset="0"/>
              </a:rPr>
              <a:t>net-id</a:t>
            </a:r>
          </a:p>
          <a:p>
            <a:pPr defTabSz="762000" eaLnBrk="0" hangingPunct="0">
              <a:lnSpc>
                <a:spcPct val="90000"/>
              </a:lnSpc>
            </a:pPr>
            <a:r>
              <a:rPr kumimoji="1" lang="en-US" altLang="zh-CN" sz="2000">
                <a:solidFill>
                  <a:srgbClr val="333399"/>
                </a:solidFill>
                <a:latin typeface="Arial" charset="0"/>
              </a:rPr>
              <a:t>16 </a:t>
            </a:r>
            <a:r>
              <a:rPr kumimoji="1" lang="zh-CN" altLang="en-US" sz="2000">
                <a:solidFill>
                  <a:srgbClr val="333399"/>
                </a:solidFill>
                <a:latin typeface="Arial" charset="0"/>
              </a:rPr>
              <a:t>位</a:t>
            </a:r>
          </a:p>
        </p:txBody>
      </p:sp>
      <p:sp>
        <p:nvSpPr>
          <p:cNvPr id="437257" name="Line 9"/>
          <p:cNvSpPr>
            <a:spLocks noChangeShapeType="1"/>
          </p:cNvSpPr>
          <p:nvPr/>
        </p:nvSpPr>
        <p:spPr bwMode="auto">
          <a:xfrm>
            <a:off x="3173413" y="1577975"/>
            <a:ext cx="1763712" cy="0"/>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437258" name="Rectangle 10"/>
          <p:cNvSpPr>
            <a:spLocks noChangeArrowheads="1"/>
          </p:cNvSpPr>
          <p:nvPr/>
        </p:nvSpPr>
        <p:spPr bwMode="auto">
          <a:xfrm>
            <a:off x="3577416" y="1370013"/>
            <a:ext cx="823945" cy="643766"/>
          </a:xfrm>
          <a:prstGeom prst="rect">
            <a:avLst/>
          </a:prstGeom>
          <a:solidFill>
            <a:schemeClr val="bg1"/>
          </a:solidFill>
          <a:ln w="12700">
            <a:noFill/>
            <a:miter lim="800000"/>
            <a:headEnd/>
            <a:tailEnd/>
          </a:ln>
          <a:effectLst/>
        </p:spPr>
        <p:txBody>
          <a:bodyPr wrap="none" lIns="90488" tIns="44450" rIns="90488" bIns="44450">
            <a:spAutoFit/>
          </a:bodyPr>
          <a:lstStyle/>
          <a:p>
            <a:pPr algn="ctr" defTabSz="762000" eaLnBrk="0" hangingPunct="0">
              <a:lnSpc>
                <a:spcPct val="90000"/>
              </a:lnSpc>
            </a:pPr>
            <a:r>
              <a:rPr kumimoji="1" lang="en-US" altLang="zh-CN" sz="2000">
                <a:solidFill>
                  <a:srgbClr val="333399"/>
                </a:solidFill>
                <a:latin typeface="Arial" charset="0"/>
              </a:rPr>
              <a:t>net-id</a:t>
            </a:r>
          </a:p>
          <a:p>
            <a:pPr algn="ctr" defTabSz="762000" eaLnBrk="0" hangingPunct="0">
              <a:lnSpc>
                <a:spcPct val="90000"/>
              </a:lnSpc>
            </a:pPr>
            <a:r>
              <a:rPr kumimoji="1" lang="en-US" altLang="zh-CN" sz="2000">
                <a:solidFill>
                  <a:srgbClr val="333399"/>
                </a:solidFill>
                <a:latin typeface="Arial" charset="0"/>
              </a:rPr>
              <a:t>8 </a:t>
            </a:r>
            <a:r>
              <a:rPr kumimoji="1" lang="zh-CN" altLang="en-US" sz="2000">
                <a:solidFill>
                  <a:srgbClr val="333399"/>
                </a:solidFill>
                <a:latin typeface="Arial" charset="0"/>
              </a:rPr>
              <a:t>位</a:t>
            </a:r>
          </a:p>
        </p:txBody>
      </p:sp>
      <p:sp>
        <p:nvSpPr>
          <p:cNvPr id="437259" name="Rectangle 11"/>
          <p:cNvSpPr>
            <a:spLocks noChangeArrowheads="1"/>
          </p:cNvSpPr>
          <p:nvPr/>
        </p:nvSpPr>
        <p:spPr bwMode="auto">
          <a:xfrm>
            <a:off x="3176588" y="933451"/>
            <a:ext cx="7085012" cy="442913"/>
          </a:xfrm>
          <a:prstGeom prst="rect">
            <a:avLst/>
          </a:prstGeom>
          <a:solidFill>
            <a:srgbClr val="FFFF99"/>
          </a:solidFill>
          <a:ln w="19050">
            <a:solidFill>
              <a:schemeClr val="tx1"/>
            </a:solidFill>
            <a:miter lim="800000"/>
            <a:headEnd/>
            <a:tailEnd/>
          </a:ln>
          <a:effectLst/>
        </p:spPr>
        <p:txBody>
          <a:bodyPr wrap="none" anchor="ctr"/>
          <a:lstStyle/>
          <a:p>
            <a:endParaRPr lang="zh-CN" altLang="en-US"/>
          </a:p>
        </p:txBody>
      </p:sp>
      <p:sp>
        <p:nvSpPr>
          <p:cNvPr id="437260" name="Rectangle 12"/>
          <p:cNvSpPr>
            <a:spLocks noChangeArrowheads="1"/>
          </p:cNvSpPr>
          <p:nvPr/>
        </p:nvSpPr>
        <p:spPr bwMode="auto">
          <a:xfrm>
            <a:off x="3197226" y="2274889"/>
            <a:ext cx="7070725" cy="446087"/>
          </a:xfrm>
          <a:prstGeom prst="rect">
            <a:avLst/>
          </a:prstGeom>
          <a:solidFill>
            <a:srgbClr val="FFFF99"/>
          </a:solidFill>
          <a:ln w="25400">
            <a:solidFill>
              <a:schemeClr val="tx1"/>
            </a:solidFill>
            <a:miter lim="800000"/>
            <a:headEnd/>
            <a:tailEnd/>
          </a:ln>
          <a:effectLst/>
        </p:spPr>
        <p:txBody>
          <a:bodyPr wrap="none" anchor="ctr"/>
          <a:lstStyle/>
          <a:p>
            <a:endParaRPr lang="zh-CN" altLang="en-US"/>
          </a:p>
        </p:txBody>
      </p:sp>
      <p:sp>
        <p:nvSpPr>
          <p:cNvPr id="437261" name="Rectangle 13"/>
          <p:cNvSpPr>
            <a:spLocks noGrp="1" noChangeArrowheads="1"/>
          </p:cNvSpPr>
          <p:nvPr>
            <p:ph type="title"/>
          </p:nvPr>
        </p:nvSpPr>
        <p:spPr>
          <a:xfrm>
            <a:off x="1919289" y="44450"/>
            <a:ext cx="8548687" cy="768350"/>
          </a:xfrm>
        </p:spPr>
        <p:txBody>
          <a:bodyPr/>
          <a:lstStyle/>
          <a:p>
            <a:pPr algn="ctr"/>
            <a:r>
              <a:rPr lang="en-US" altLang="zh-CN" sz="4000"/>
              <a:t>IP </a:t>
            </a:r>
            <a:r>
              <a:rPr lang="zh-CN" altLang="en-US" sz="4000"/>
              <a:t>地址中的网络号字段和主机号字段 </a:t>
            </a:r>
          </a:p>
        </p:txBody>
      </p:sp>
      <p:sp>
        <p:nvSpPr>
          <p:cNvPr id="437262" name="Rectangle 14"/>
          <p:cNvSpPr>
            <a:spLocks noChangeArrowheads="1"/>
          </p:cNvSpPr>
          <p:nvPr/>
        </p:nvSpPr>
        <p:spPr bwMode="auto">
          <a:xfrm>
            <a:off x="3221038" y="3586163"/>
            <a:ext cx="5300662" cy="423862"/>
          </a:xfrm>
          <a:prstGeom prst="rect">
            <a:avLst/>
          </a:prstGeom>
          <a:solidFill>
            <a:srgbClr val="FFCCFF"/>
          </a:solidFill>
          <a:ln w="12700">
            <a:noFill/>
            <a:miter lim="800000"/>
            <a:headEnd/>
            <a:tailEnd/>
          </a:ln>
          <a:effectLst/>
        </p:spPr>
        <p:txBody>
          <a:bodyPr wrap="none" anchor="ctr"/>
          <a:lstStyle/>
          <a:p>
            <a:endParaRPr lang="zh-CN" altLang="en-US"/>
          </a:p>
        </p:txBody>
      </p:sp>
      <p:sp>
        <p:nvSpPr>
          <p:cNvPr id="437263" name="Rectangle 15"/>
          <p:cNvSpPr>
            <a:spLocks noChangeArrowheads="1"/>
          </p:cNvSpPr>
          <p:nvPr/>
        </p:nvSpPr>
        <p:spPr bwMode="auto">
          <a:xfrm>
            <a:off x="3219450" y="2300289"/>
            <a:ext cx="3511550" cy="409575"/>
          </a:xfrm>
          <a:prstGeom prst="rect">
            <a:avLst/>
          </a:prstGeom>
          <a:solidFill>
            <a:srgbClr val="FFCCFF"/>
          </a:solidFill>
          <a:ln w="12700">
            <a:noFill/>
            <a:miter lim="800000"/>
            <a:headEnd/>
            <a:tailEnd/>
          </a:ln>
          <a:effectLst/>
        </p:spPr>
        <p:txBody>
          <a:bodyPr wrap="none" anchor="ctr"/>
          <a:lstStyle/>
          <a:p>
            <a:endParaRPr lang="zh-CN" altLang="en-US"/>
          </a:p>
        </p:txBody>
      </p:sp>
      <p:sp>
        <p:nvSpPr>
          <p:cNvPr id="437264" name="Rectangle 16"/>
          <p:cNvSpPr>
            <a:spLocks noChangeArrowheads="1"/>
          </p:cNvSpPr>
          <p:nvPr/>
        </p:nvSpPr>
        <p:spPr bwMode="auto">
          <a:xfrm>
            <a:off x="3200401" y="957263"/>
            <a:ext cx="1730375" cy="406400"/>
          </a:xfrm>
          <a:prstGeom prst="rect">
            <a:avLst/>
          </a:prstGeom>
          <a:solidFill>
            <a:srgbClr val="FFCCFF"/>
          </a:solidFill>
          <a:ln w="12700">
            <a:noFill/>
            <a:miter lim="800000"/>
            <a:headEnd/>
            <a:tailEnd/>
          </a:ln>
          <a:effectLst/>
        </p:spPr>
        <p:txBody>
          <a:bodyPr wrap="none" anchor="ctr"/>
          <a:lstStyle/>
          <a:p>
            <a:endParaRPr lang="zh-CN" altLang="en-US"/>
          </a:p>
        </p:txBody>
      </p:sp>
      <p:sp>
        <p:nvSpPr>
          <p:cNvPr id="437265" name="Rectangle 17"/>
          <p:cNvSpPr>
            <a:spLocks noChangeArrowheads="1"/>
          </p:cNvSpPr>
          <p:nvPr/>
        </p:nvSpPr>
        <p:spPr bwMode="auto">
          <a:xfrm>
            <a:off x="3122614" y="927101"/>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0</a:t>
            </a:r>
          </a:p>
        </p:txBody>
      </p:sp>
      <p:sp>
        <p:nvSpPr>
          <p:cNvPr id="437266" name="Rectangle 18"/>
          <p:cNvSpPr>
            <a:spLocks noChangeArrowheads="1"/>
          </p:cNvSpPr>
          <p:nvPr/>
        </p:nvSpPr>
        <p:spPr bwMode="auto">
          <a:xfrm>
            <a:off x="1997076" y="955675"/>
            <a:ext cx="1184275" cy="39370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A </a:t>
            </a:r>
            <a:r>
              <a:rPr kumimoji="1" lang="zh-CN" altLang="en-US" sz="2000">
                <a:solidFill>
                  <a:srgbClr val="333399"/>
                </a:solidFill>
                <a:latin typeface="Arial" charset="0"/>
              </a:rPr>
              <a:t>类地址</a:t>
            </a:r>
          </a:p>
        </p:txBody>
      </p:sp>
      <p:sp>
        <p:nvSpPr>
          <p:cNvPr id="437267" name="Line 19"/>
          <p:cNvSpPr>
            <a:spLocks noChangeShapeType="1"/>
          </p:cNvSpPr>
          <p:nvPr/>
        </p:nvSpPr>
        <p:spPr bwMode="auto">
          <a:xfrm>
            <a:off x="3432175" y="933451"/>
            <a:ext cx="0" cy="422275"/>
          </a:xfrm>
          <a:prstGeom prst="line">
            <a:avLst/>
          </a:prstGeom>
          <a:noFill/>
          <a:ln w="19050">
            <a:solidFill>
              <a:schemeClr val="tx1"/>
            </a:solidFill>
            <a:prstDash val="dash"/>
            <a:round/>
            <a:headEnd/>
            <a:tailEnd/>
          </a:ln>
          <a:effectLst/>
        </p:spPr>
        <p:txBody>
          <a:bodyPr wrap="none" anchor="ctr"/>
          <a:lstStyle/>
          <a:p>
            <a:endParaRPr lang="zh-CN" altLang="en-US"/>
          </a:p>
        </p:txBody>
      </p:sp>
      <p:sp>
        <p:nvSpPr>
          <p:cNvPr id="437268" name="Line 20"/>
          <p:cNvSpPr>
            <a:spLocks noChangeShapeType="1"/>
          </p:cNvSpPr>
          <p:nvPr/>
        </p:nvSpPr>
        <p:spPr bwMode="auto">
          <a:xfrm>
            <a:off x="4937125" y="933450"/>
            <a:ext cx="0" cy="450850"/>
          </a:xfrm>
          <a:prstGeom prst="line">
            <a:avLst/>
          </a:prstGeom>
          <a:noFill/>
          <a:ln w="19050">
            <a:solidFill>
              <a:schemeClr val="tx1"/>
            </a:solidFill>
            <a:round/>
            <a:headEnd/>
            <a:tailEnd/>
          </a:ln>
          <a:effectLst/>
        </p:spPr>
        <p:txBody>
          <a:bodyPr wrap="none" anchor="ctr"/>
          <a:lstStyle/>
          <a:p>
            <a:endParaRPr lang="zh-CN" altLang="en-US"/>
          </a:p>
        </p:txBody>
      </p:sp>
      <p:sp>
        <p:nvSpPr>
          <p:cNvPr id="437269" name="Line 21"/>
          <p:cNvSpPr>
            <a:spLocks noChangeShapeType="1"/>
          </p:cNvSpPr>
          <p:nvPr/>
        </p:nvSpPr>
        <p:spPr bwMode="auto">
          <a:xfrm>
            <a:off x="3173413" y="1416050"/>
            <a:ext cx="0" cy="323850"/>
          </a:xfrm>
          <a:prstGeom prst="line">
            <a:avLst/>
          </a:prstGeom>
          <a:noFill/>
          <a:ln w="12700">
            <a:solidFill>
              <a:schemeClr val="tx1"/>
            </a:solidFill>
            <a:round/>
            <a:headEnd/>
            <a:tailEnd/>
          </a:ln>
          <a:effectLst/>
        </p:spPr>
        <p:txBody>
          <a:bodyPr/>
          <a:lstStyle/>
          <a:p>
            <a:endParaRPr lang="zh-CN" altLang="en-US"/>
          </a:p>
        </p:txBody>
      </p:sp>
      <p:sp>
        <p:nvSpPr>
          <p:cNvPr id="437270" name="Line 22"/>
          <p:cNvSpPr>
            <a:spLocks noChangeShapeType="1"/>
          </p:cNvSpPr>
          <p:nvPr/>
        </p:nvSpPr>
        <p:spPr bwMode="auto">
          <a:xfrm>
            <a:off x="4937125" y="1416050"/>
            <a:ext cx="0" cy="323850"/>
          </a:xfrm>
          <a:prstGeom prst="line">
            <a:avLst/>
          </a:prstGeom>
          <a:noFill/>
          <a:ln w="12700">
            <a:solidFill>
              <a:schemeClr val="tx1"/>
            </a:solidFill>
            <a:round/>
            <a:headEnd/>
            <a:tailEnd/>
          </a:ln>
          <a:effectLst/>
        </p:spPr>
        <p:txBody>
          <a:bodyPr/>
          <a:lstStyle/>
          <a:p>
            <a:endParaRPr lang="zh-CN" altLang="en-US"/>
          </a:p>
        </p:txBody>
      </p:sp>
      <p:sp>
        <p:nvSpPr>
          <p:cNvPr id="437271" name="Line 23"/>
          <p:cNvSpPr>
            <a:spLocks noChangeShapeType="1"/>
          </p:cNvSpPr>
          <p:nvPr/>
        </p:nvSpPr>
        <p:spPr bwMode="auto">
          <a:xfrm>
            <a:off x="10247313" y="1416050"/>
            <a:ext cx="0" cy="323850"/>
          </a:xfrm>
          <a:prstGeom prst="line">
            <a:avLst/>
          </a:prstGeom>
          <a:noFill/>
          <a:ln w="12700">
            <a:solidFill>
              <a:schemeClr val="tx1"/>
            </a:solidFill>
            <a:round/>
            <a:headEnd/>
            <a:tailEnd/>
          </a:ln>
          <a:effectLst/>
        </p:spPr>
        <p:txBody>
          <a:bodyPr/>
          <a:lstStyle/>
          <a:p>
            <a:endParaRPr lang="zh-CN" altLang="en-US"/>
          </a:p>
        </p:txBody>
      </p:sp>
      <p:sp>
        <p:nvSpPr>
          <p:cNvPr id="437272" name="Line 24"/>
          <p:cNvSpPr>
            <a:spLocks noChangeShapeType="1"/>
          </p:cNvSpPr>
          <p:nvPr/>
        </p:nvSpPr>
        <p:spPr bwMode="auto">
          <a:xfrm flipV="1">
            <a:off x="6738939" y="2913064"/>
            <a:ext cx="3475037" cy="3175"/>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437273" name="Rectangle 25"/>
          <p:cNvSpPr>
            <a:spLocks noChangeArrowheads="1"/>
          </p:cNvSpPr>
          <p:nvPr/>
        </p:nvSpPr>
        <p:spPr bwMode="auto">
          <a:xfrm>
            <a:off x="7955914" y="2735263"/>
            <a:ext cx="952186" cy="643766"/>
          </a:xfrm>
          <a:prstGeom prst="rect">
            <a:avLst/>
          </a:prstGeom>
          <a:solidFill>
            <a:schemeClr val="bg1"/>
          </a:solidFill>
          <a:ln w="12700">
            <a:noFill/>
            <a:miter lim="800000"/>
            <a:headEnd/>
            <a:tailEnd/>
          </a:ln>
          <a:effectLst/>
        </p:spPr>
        <p:txBody>
          <a:bodyPr wrap="none" lIns="90488" tIns="44450" rIns="90488" bIns="44450">
            <a:spAutoFit/>
          </a:bodyPr>
          <a:lstStyle/>
          <a:p>
            <a:pPr algn="ctr" defTabSz="762000" eaLnBrk="0" hangingPunct="0">
              <a:lnSpc>
                <a:spcPct val="90000"/>
              </a:lnSpc>
            </a:pPr>
            <a:r>
              <a:rPr kumimoji="1" lang="en-US" altLang="zh-CN" sz="2000">
                <a:solidFill>
                  <a:srgbClr val="333399"/>
                </a:solidFill>
                <a:latin typeface="Arial" charset="0"/>
              </a:rPr>
              <a:t>host-id</a:t>
            </a:r>
          </a:p>
          <a:p>
            <a:pPr algn="ctr" defTabSz="762000" eaLnBrk="0" hangingPunct="0">
              <a:lnSpc>
                <a:spcPct val="90000"/>
              </a:lnSpc>
            </a:pPr>
            <a:r>
              <a:rPr kumimoji="1" lang="en-US" altLang="zh-CN" sz="2000">
                <a:solidFill>
                  <a:srgbClr val="333399"/>
                </a:solidFill>
                <a:latin typeface="Arial" charset="0"/>
              </a:rPr>
              <a:t>16 </a:t>
            </a:r>
            <a:r>
              <a:rPr kumimoji="1" lang="zh-CN" altLang="en-US" sz="2000">
                <a:solidFill>
                  <a:srgbClr val="333399"/>
                </a:solidFill>
                <a:latin typeface="Arial" charset="0"/>
              </a:rPr>
              <a:t>位</a:t>
            </a:r>
          </a:p>
        </p:txBody>
      </p:sp>
      <p:sp>
        <p:nvSpPr>
          <p:cNvPr id="437274" name="Line 26"/>
          <p:cNvSpPr>
            <a:spLocks noChangeShapeType="1"/>
          </p:cNvSpPr>
          <p:nvPr/>
        </p:nvSpPr>
        <p:spPr bwMode="auto">
          <a:xfrm>
            <a:off x="3211513" y="2760663"/>
            <a:ext cx="0" cy="323850"/>
          </a:xfrm>
          <a:prstGeom prst="line">
            <a:avLst/>
          </a:prstGeom>
          <a:noFill/>
          <a:ln w="12700">
            <a:solidFill>
              <a:schemeClr val="tx1"/>
            </a:solidFill>
            <a:round/>
            <a:headEnd/>
            <a:tailEnd/>
          </a:ln>
          <a:effectLst/>
        </p:spPr>
        <p:txBody>
          <a:bodyPr/>
          <a:lstStyle/>
          <a:p>
            <a:endParaRPr lang="zh-CN" altLang="en-US"/>
          </a:p>
        </p:txBody>
      </p:sp>
      <p:sp>
        <p:nvSpPr>
          <p:cNvPr id="437275" name="Line 27"/>
          <p:cNvSpPr>
            <a:spLocks noChangeShapeType="1"/>
          </p:cNvSpPr>
          <p:nvPr/>
        </p:nvSpPr>
        <p:spPr bwMode="auto">
          <a:xfrm>
            <a:off x="6738938" y="2760663"/>
            <a:ext cx="0" cy="323850"/>
          </a:xfrm>
          <a:prstGeom prst="line">
            <a:avLst/>
          </a:prstGeom>
          <a:noFill/>
          <a:ln w="12700">
            <a:solidFill>
              <a:schemeClr val="tx1"/>
            </a:solidFill>
            <a:round/>
            <a:headEnd/>
            <a:tailEnd/>
          </a:ln>
          <a:effectLst/>
        </p:spPr>
        <p:txBody>
          <a:bodyPr/>
          <a:lstStyle/>
          <a:p>
            <a:endParaRPr lang="zh-CN" altLang="en-US"/>
          </a:p>
        </p:txBody>
      </p:sp>
      <p:sp>
        <p:nvSpPr>
          <p:cNvPr id="437276" name="Line 28"/>
          <p:cNvSpPr>
            <a:spLocks noChangeShapeType="1"/>
          </p:cNvSpPr>
          <p:nvPr/>
        </p:nvSpPr>
        <p:spPr bwMode="auto">
          <a:xfrm>
            <a:off x="10234613" y="2760663"/>
            <a:ext cx="0" cy="323850"/>
          </a:xfrm>
          <a:prstGeom prst="line">
            <a:avLst/>
          </a:prstGeom>
          <a:noFill/>
          <a:ln w="12700">
            <a:solidFill>
              <a:schemeClr val="tx1"/>
            </a:solidFill>
            <a:round/>
            <a:headEnd/>
            <a:tailEnd/>
          </a:ln>
          <a:effectLst/>
        </p:spPr>
        <p:txBody>
          <a:bodyPr/>
          <a:lstStyle/>
          <a:p>
            <a:endParaRPr lang="zh-CN" altLang="en-US"/>
          </a:p>
        </p:txBody>
      </p:sp>
      <p:sp>
        <p:nvSpPr>
          <p:cNvPr id="437277" name="Rectangle 29"/>
          <p:cNvSpPr>
            <a:spLocks noChangeArrowheads="1"/>
          </p:cNvSpPr>
          <p:nvPr/>
        </p:nvSpPr>
        <p:spPr bwMode="auto">
          <a:xfrm>
            <a:off x="2016126" y="2286000"/>
            <a:ext cx="1184275" cy="39370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B </a:t>
            </a:r>
            <a:r>
              <a:rPr kumimoji="1" lang="zh-CN" altLang="en-US" sz="2000">
                <a:solidFill>
                  <a:srgbClr val="333399"/>
                </a:solidFill>
                <a:latin typeface="Arial" charset="0"/>
              </a:rPr>
              <a:t>类地址</a:t>
            </a:r>
          </a:p>
        </p:txBody>
      </p:sp>
      <p:sp>
        <p:nvSpPr>
          <p:cNvPr id="437278" name="Line 30"/>
          <p:cNvSpPr>
            <a:spLocks noChangeShapeType="1"/>
          </p:cNvSpPr>
          <p:nvPr/>
        </p:nvSpPr>
        <p:spPr bwMode="auto">
          <a:xfrm>
            <a:off x="6738938" y="2284414"/>
            <a:ext cx="0" cy="433387"/>
          </a:xfrm>
          <a:prstGeom prst="line">
            <a:avLst/>
          </a:prstGeom>
          <a:noFill/>
          <a:ln w="19050">
            <a:solidFill>
              <a:schemeClr val="tx1"/>
            </a:solidFill>
            <a:round/>
            <a:headEnd/>
            <a:tailEnd/>
          </a:ln>
          <a:effectLst/>
        </p:spPr>
        <p:txBody>
          <a:bodyPr wrap="none" anchor="ctr"/>
          <a:lstStyle/>
          <a:p>
            <a:endParaRPr lang="zh-CN" altLang="en-US"/>
          </a:p>
        </p:txBody>
      </p:sp>
      <p:sp>
        <p:nvSpPr>
          <p:cNvPr id="437279" name="Rectangle 31"/>
          <p:cNvSpPr>
            <a:spLocks noChangeArrowheads="1"/>
          </p:cNvSpPr>
          <p:nvPr/>
        </p:nvSpPr>
        <p:spPr bwMode="auto">
          <a:xfrm>
            <a:off x="2016126" y="3581401"/>
            <a:ext cx="1208665"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C </a:t>
            </a:r>
            <a:r>
              <a:rPr kumimoji="1" lang="zh-CN" altLang="en-US" sz="2000">
                <a:solidFill>
                  <a:srgbClr val="333399"/>
                </a:solidFill>
                <a:latin typeface="Arial" charset="0"/>
              </a:rPr>
              <a:t>类地址</a:t>
            </a:r>
          </a:p>
        </p:txBody>
      </p:sp>
      <p:sp>
        <p:nvSpPr>
          <p:cNvPr id="437280" name="Rectangle 32"/>
          <p:cNvSpPr>
            <a:spLocks noChangeArrowheads="1"/>
          </p:cNvSpPr>
          <p:nvPr/>
        </p:nvSpPr>
        <p:spPr bwMode="auto">
          <a:xfrm>
            <a:off x="3538539" y="3600451"/>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0</a:t>
            </a:r>
          </a:p>
        </p:txBody>
      </p:sp>
      <p:sp>
        <p:nvSpPr>
          <p:cNvPr id="437281" name="Rectangle 33"/>
          <p:cNvSpPr>
            <a:spLocks noChangeArrowheads="1"/>
          </p:cNvSpPr>
          <p:nvPr/>
        </p:nvSpPr>
        <p:spPr bwMode="auto">
          <a:xfrm>
            <a:off x="3151189" y="3592513"/>
            <a:ext cx="485775" cy="393700"/>
          </a:xfrm>
          <a:prstGeom prst="rect">
            <a:avLst/>
          </a:prstGeom>
          <a:noFill/>
          <a:ln w="12700">
            <a:noFill/>
            <a:miter lim="800000"/>
            <a:headEnd/>
            <a:tailEnd/>
          </a:ln>
          <a:effectLst/>
        </p:spPr>
        <p:txBody>
          <a:bodyPr lIns="90488" tIns="44450" rIns="90488" bIns="44450">
            <a:spAutoFit/>
          </a:bodyPr>
          <a:lstStyle/>
          <a:p>
            <a:pPr defTabSz="762000" eaLnBrk="0" hangingPunct="0"/>
            <a:r>
              <a:rPr kumimoji="1" lang="en-US" altLang="zh-CN" sz="2000">
                <a:solidFill>
                  <a:srgbClr val="333399"/>
                </a:solidFill>
                <a:latin typeface="Arial" charset="0"/>
              </a:rPr>
              <a:t>1</a:t>
            </a:r>
          </a:p>
        </p:txBody>
      </p:sp>
      <p:sp>
        <p:nvSpPr>
          <p:cNvPr id="437282" name="Rectangle 34"/>
          <p:cNvSpPr>
            <a:spLocks noChangeArrowheads="1"/>
          </p:cNvSpPr>
          <p:nvPr/>
        </p:nvSpPr>
        <p:spPr bwMode="auto">
          <a:xfrm>
            <a:off x="3346450" y="3600450"/>
            <a:ext cx="482600" cy="393700"/>
          </a:xfrm>
          <a:prstGeom prst="rect">
            <a:avLst/>
          </a:prstGeom>
          <a:noFill/>
          <a:ln w="12700">
            <a:noFill/>
            <a:miter lim="800000"/>
            <a:headEnd/>
            <a:tailEnd/>
          </a:ln>
          <a:effectLst/>
        </p:spPr>
        <p:txBody>
          <a:bodyPr lIns="90488" tIns="44450" rIns="90488" bIns="44450">
            <a:spAutoFit/>
          </a:bodyPr>
          <a:lstStyle/>
          <a:p>
            <a:pPr defTabSz="762000" eaLnBrk="0" hangingPunct="0"/>
            <a:r>
              <a:rPr kumimoji="1" lang="en-US" altLang="zh-CN" sz="2000">
                <a:solidFill>
                  <a:srgbClr val="333399"/>
                </a:solidFill>
                <a:latin typeface="Arial" charset="0"/>
              </a:rPr>
              <a:t>1</a:t>
            </a:r>
          </a:p>
        </p:txBody>
      </p:sp>
      <p:sp>
        <p:nvSpPr>
          <p:cNvPr id="437283" name="Line 35"/>
          <p:cNvSpPr>
            <a:spLocks noChangeShapeType="1"/>
          </p:cNvSpPr>
          <p:nvPr/>
        </p:nvSpPr>
        <p:spPr bwMode="auto">
          <a:xfrm>
            <a:off x="3895725" y="3570289"/>
            <a:ext cx="0" cy="439737"/>
          </a:xfrm>
          <a:prstGeom prst="line">
            <a:avLst/>
          </a:prstGeom>
          <a:noFill/>
          <a:ln w="19050">
            <a:solidFill>
              <a:schemeClr val="tx1"/>
            </a:solidFill>
            <a:prstDash val="dash"/>
            <a:round/>
            <a:headEnd/>
            <a:tailEnd/>
          </a:ln>
          <a:effectLst/>
        </p:spPr>
        <p:txBody>
          <a:bodyPr wrap="none" anchor="ctr"/>
          <a:lstStyle/>
          <a:p>
            <a:endParaRPr lang="zh-CN" altLang="en-US"/>
          </a:p>
        </p:txBody>
      </p:sp>
      <p:sp>
        <p:nvSpPr>
          <p:cNvPr id="437284" name="Line 36"/>
          <p:cNvSpPr>
            <a:spLocks noChangeShapeType="1"/>
          </p:cNvSpPr>
          <p:nvPr/>
        </p:nvSpPr>
        <p:spPr bwMode="auto">
          <a:xfrm>
            <a:off x="8540750" y="3565526"/>
            <a:ext cx="0" cy="441325"/>
          </a:xfrm>
          <a:prstGeom prst="line">
            <a:avLst/>
          </a:prstGeom>
          <a:noFill/>
          <a:ln w="19050">
            <a:solidFill>
              <a:schemeClr val="tx1"/>
            </a:solidFill>
            <a:round/>
            <a:headEnd/>
            <a:tailEnd/>
          </a:ln>
          <a:effectLst/>
        </p:spPr>
        <p:txBody>
          <a:bodyPr wrap="none" anchor="ctr"/>
          <a:lstStyle/>
          <a:p>
            <a:endParaRPr lang="zh-CN" altLang="en-US"/>
          </a:p>
        </p:txBody>
      </p:sp>
      <p:sp>
        <p:nvSpPr>
          <p:cNvPr id="437285" name="Line 37"/>
          <p:cNvSpPr>
            <a:spLocks noChangeShapeType="1"/>
          </p:cNvSpPr>
          <p:nvPr/>
        </p:nvSpPr>
        <p:spPr bwMode="auto">
          <a:xfrm flipV="1">
            <a:off x="8545513" y="4210051"/>
            <a:ext cx="1701800" cy="17463"/>
          </a:xfrm>
          <a:prstGeom prst="line">
            <a:avLst/>
          </a:prstGeom>
          <a:noFill/>
          <a:ln w="12700">
            <a:solidFill>
              <a:schemeClr val="tx1"/>
            </a:solidFill>
            <a:round/>
            <a:headEnd type="triangle" w="sm" len="med"/>
            <a:tailEnd type="triangle" w="sm" len="med"/>
          </a:ln>
          <a:effectLst/>
        </p:spPr>
        <p:txBody>
          <a:bodyPr/>
          <a:lstStyle/>
          <a:p>
            <a:endParaRPr lang="zh-CN" altLang="en-US"/>
          </a:p>
        </p:txBody>
      </p:sp>
      <p:grpSp>
        <p:nvGrpSpPr>
          <p:cNvPr id="437286" name="Group 38"/>
          <p:cNvGrpSpPr>
            <a:grpSpLocks/>
          </p:cNvGrpSpPr>
          <p:nvPr/>
        </p:nvGrpSpPr>
        <p:grpSpPr bwMode="auto">
          <a:xfrm>
            <a:off x="8942388" y="4037014"/>
            <a:ext cx="988860" cy="643240"/>
            <a:chOff x="2832" y="3024"/>
            <a:chExt cx="429" cy="381"/>
          </a:xfrm>
        </p:grpSpPr>
        <p:sp>
          <p:nvSpPr>
            <p:cNvPr id="437287" name="Rectangle 39"/>
            <p:cNvSpPr>
              <a:spLocks noChangeArrowheads="1"/>
            </p:cNvSpPr>
            <p:nvPr/>
          </p:nvSpPr>
          <p:spPr bwMode="auto">
            <a:xfrm>
              <a:off x="2832" y="3072"/>
              <a:ext cx="426" cy="138"/>
            </a:xfrm>
            <a:prstGeom prst="rect">
              <a:avLst/>
            </a:prstGeom>
            <a:solidFill>
              <a:schemeClr val="bg1"/>
            </a:solidFill>
            <a:ln w="12700">
              <a:noFill/>
              <a:miter lim="800000"/>
              <a:headEnd/>
              <a:tailEnd/>
            </a:ln>
            <a:effectLst/>
          </p:spPr>
          <p:txBody>
            <a:bodyPr wrap="none" anchor="ctr"/>
            <a:lstStyle/>
            <a:p>
              <a:endParaRPr lang="zh-CN" altLang="en-US"/>
            </a:p>
          </p:txBody>
        </p:sp>
        <p:sp>
          <p:nvSpPr>
            <p:cNvPr id="437288" name="Rectangle 40"/>
            <p:cNvSpPr>
              <a:spLocks noChangeArrowheads="1"/>
            </p:cNvSpPr>
            <p:nvPr/>
          </p:nvSpPr>
          <p:spPr bwMode="auto">
            <a:xfrm>
              <a:off x="2848" y="3024"/>
              <a:ext cx="413" cy="381"/>
            </a:xfrm>
            <a:prstGeom prst="rect">
              <a:avLst/>
            </a:prstGeom>
            <a:noFill/>
            <a:ln w="12700">
              <a:noFill/>
              <a:miter lim="800000"/>
              <a:headEnd/>
              <a:tailEnd/>
            </a:ln>
            <a:effectLst/>
          </p:spPr>
          <p:txBody>
            <a:bodyPr wrap="none" lIns="90488" tIns="44450" rIns="90488" bIns="44450">
              <a:spAutoFit/>
            </a:bodyPr>
            <a:lstStyle/>
            <a:p>
              <a:pPr algn="ctr" defTabSz="762000" eaLnBrk="0" hangingPunct="0">
                <a:lnSpc>
                  <a:spcPct val="90000"/>
                </a:lnSpc>
              </a:pPr>
              <a:r>
                <a:rPr kumimoji="1" lang="en-US" altLang="zh-CN" sz="2000">
                  <a:solidFill>
                    <a:srgbClr val="333399"/>
                  </a:solidFill>
                  <a:latin typeface="Arial" charset="0"/>
                </a:rPr>
                <a:t>host-id</a:t>
              </a:r>
            </a:p>
            <a:p>
              <a:pPr algn="ctr" defTabSz="762000" eaLnBrk="0" hangingPunct="0">
                <a:lnSpc>
                  <a:spcPct val="90000"/>
                </a:lnSpc>
              </a:pPr>
              <a:r>
                <a:rPr kumimoji="1" lang="en-US" altLang="zh-CN" sz="2000">
                  <a:solidFill>
                    <a:srgbClr val="333399"/>
                  </a:solidFill>
                  <a:latin typeface="Arial" charset="0"/>
                </a:rPr>
                <a:t>8 </a:t>
              </a:r>
              <a:r>
                <a:rPr kumimoji="1" lang="zh-CN" altLang="en-US" sz="2000">
                  <a:solidFill>
                    <a:srgbClr val="333399"/>
                  </a:solidFill>
                  <a:latin typeface="Arial" charset="0"/>
                </a:rPr>
                <a:t>位</a:t>
              </a:r>
            </a:p>
          </p:txBody>
        </p:sp>
      </p:grpSp>
      <p:sp>
        <p:nvSpPr>
          <p:cNvPr id="437289" name="Line 41"/>
          <p:cNvSpPr>
            <a:spLocks noChangeShapeType="1"/>
          </p:cNvSpPr>
          <p:nvPr/>
        </p:nvSpPr>
        <p:spPr bwMode="auto">
          <a:xfrm>
            <a:off x="3211513" y="4073525"/>
            <a:ext cx="0" cy="323850"/>
          </a:xfrm>
          <a:prstGeom prst="line">
            <a:avLst/>
          </a:prstGeom>
          <a:noFill/>
          <a:ln w="12700">
            <a:solidFill>
              <a:schemeClr val="tx1"/>
            </a:solidFill>
            <a:round/>
            <a:headEnd/>
            <a:tailEnd/>
          </a:ln>
          <a:effectLst/>
        </p:spPr>
        <p:txBody>
          <a:bodyPr/>
          <a:lstStyle/>
          <a:p>
            <a:endParaRPr lang="zh-CN" altLang="en-US"/>
          </a:p>
        </p:txBody>
      </p:sp>
      <p:sp>
        <p:nvSpPr>
          <p:cNvPr id="437290" name="Line 42"/>
          <p:cNvSpPr>
            <a:spLocks noChangeShapeType="1"/>
          </p:cNvSpPr>
          <p:nvPr/>
        </p:nvSpPr>
        <p:spPr bwMode="auto">
          <a:xfrm>
            <a:off x="8545513" y="4076700"/>
            <a:ext cx="0" cy="323850"/>
          </a:xfrm>
          <a:prstGeom prst="line">
            <a:avLst/>
          </a:prstGeom>
          <a:noFill/>
          <a:ln w="12700">
            <a:solidFill>
              <a:schemeClr val="tx1"/>
            </a:solidFill>
            <a:round/>
            <a:headEnd/>
            <a:tailEnd/>
          </a:ln>
          <a:effectLst/>
        </p:spPr>
        <p:txBody>
          <a:bodyPr/>
          <a:lstStyle/>
          <a:p>
            <a:endParaRPr lang="zh-CN" altLang="en-US"/>
          </a:p>
        </p:txBody>
      </p:sp>
      <p:sp>
        <p:nvSpPr>
          <p:cNvPr id="437291" name="Line 43"/>
          <p:cNvSpPr>
            <a:spLocks noChangeShapeType="1"/>
          </p:cNvSpPr>
          <p:nvPr/>
        </p:nvSpPr>
        <p:spPr bwMode="auto">
          <a:xfrm>
            <a:off x="10234613" y="4057650"/>
            <a:ext cx="0" cy="323850"/>
          </a:xfrm>
          <a:prstGeom prst="line">
            <a:avLst/>
          </a:prstGeom>
          <a:noFill/>
          <a:ln w="12700">
            <a:solidFill>
              <a:schemeClr val="tx1"/>
            </a:solidFill>
            <a:round/>
            <a:headEnd/>
            <a:tailEnd/>
          </a:ln>
          <a:effectLst/>
        </p:spPr>
        <p:txBody>
          <a:bodyPr/>
          <a:lstStyle/>
          <a:p>
            <a:endParaRPr lang="zh-CN" altLang="en-US"/>
          </a:p>
        </p:txBody>
      </p:sp>
      <p:sp>
        <p:nvSpPr>
          <p:cNvPr id="437292" name="Rectangle 44"/>
          <p:cNvSpPr>
            <a:spLocks noChangeArrowheads="1"/>
          </p:cNvSpPr>
          <p:nvPr/>
        </p:nvSpPr>
        <p:spPr bwMode="auto">
          <a:xfrm>
            <a:off x="3205163" y="4948238"/>
            <a:ext cx="7067550" cy="444500"/>
          </a:xfrm>
          <a:prstGeom prst="rect">
            <a:avLst/>
          </a:prstGeom>
          <a:solidFill>
            <a:srgbClr val="CCECFF"/>
          </a:solidFill>
          <a:ln w="25400">
            <a:solidFill>
              <a:schemeClr val="tx1"/>
            </a:solidFill>
            <a:miter lim="800000"/>
            <a:headEnd/>
            <a:tailEnd/>
          </a:ln>
          <a:effectLst/>
        </p:spPr>
        <p:txBody>
          <a:bodyPr wrap="none" anchor="ctr"/>
          <a:lstStyle/>
          <a:p>
            <a:endParaRPr lang="zh-CN" altLang="en-US"/>
          </a:p>
        </p:txBody>
      </p:sp>
      <p:sp>
        <p:nvSpPr>
          <p:cNvPr id="437293" name="Rectangle 45"/>
          <p:cNvSpPr>
            <a:spLocks noChangeArrowheads="1"/>
          </p:cNvSpPr>
          <p:nvPr/>
        </p:nvSpPr>
        <p:spPr bwMode="auto">
          <a:xfrm>
            <a:off x="1997076" y="4959351"/>
            <a:ext cx="1208665"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D </a:t>
            </a:r>
            <a:r>
              <a:rPr kumimoji="1" lang="zh-CN" altLang="en-US" sz="2000">
                <a:solidFill>
                  <a:srgbClr val="333399"/>
                </a:solidFill>
                <a:latin typeface="Arial" charset="0"/>
              </a:rPr>
              <a:t>类地址</a:t>
            </a:r>
          </a:p>
        </p:txBody>
      </p:sp>
      <p:sp>
        <p:nvSpPr>
          <p:cNvPr id="437294" name="Line 46"/>
          <p:cNvSpPr>
            <a:spLocks noChangeShapeType="1"/>
          </p:cNvSpPr>
          <p:nvPr/>
        </p:nvSpPr>
        <p:spPr bwMode="auto">
          <a:xfrm>
            <a:off x="3986213" y="4956176"/>
            <a:ext cx="0" cy="441325"/>
          </a:xfrm>
          <a:prstGeom prst="line">
            <a:avLst/>
          </a:prstGeom>
          <a:noFill/>
          <a:ln w="19050">
            <a:solidFill>
              <a:schemeClr val="tx1"/>
            </a:solidFill>
            <a:prstDash val="dash"/>
            <a:round/>
            <a:headEnd/>
            <a:tailEnd/>
          </a:ln>
          <a:effectLst/>
        </p:spPr>
        <p:txBody>
          <a:bodyPr wrap="none" anchor="ctr"/>
          <a:lstStyle/>
          <a:p>
            <a:endParaRPr lang="zh-CN" altLang="en-US"/>
          </a:p>
        </p:txBody>
      </p:sp>
      <p:sp>
        <p:nvSpPr>
          <p:cNvPr id="437295" name="Rectangle 47"/>
          <p:cNvSpPr>
            <a:spLocks noChangeArrowheads="1"/>
          </p:cNvSpPr>
          <p:nvPr/>
        </p:nvSpPr>
        <p:spPr bwMode="auto">
          <a:xfrm>
            <a:off x="3141664" y="4946651"/>
            <a:ext cx="8592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0</a:t>
            </a:r>
          </a:p>
        </p:txBody>
      </p:sp>
      <p:sp>
        <p:nvSpPr>
          <p:cNvPr id="437296" name="Rectangle 48"/>
          <p:cNvSpPr>
            <a:spLocks noChangeArrowheads="1"/>
          </p:cNvSpPr>
          <p:nvPr/>
        </p:nvSpPr>
        <p:spPr bwMode="auto">
          <a:xfrm>
            <a:off x="5973763" y="4976814"/>
            <a:ext cx="1420262"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多 播 地 址</a:t>
            </a:r>
          </a:p>
        </p:txBody>
      </p:sp>
      <p:sp>
        <p:nvSpPr>
          <p:cNvPr id="437297" name="Rectangle 49"/>
          <p:cNvSpPr>
            <a:spLocks noChangeArrowheads="1"/>
          </p:cNvSpPr>
          <p:nvPr/>
        </p:nvSpPr>
        <p:spPr bwMode="auto">
          <a:xfrm>
            <a:off x="3213101" y="5915025"/>
            <a:ext cx="7053263" cy="444500"/>
          </a:xfrm>
          <a:prstGeom prst="rect">
            <a:avLst/>
          </a:prstGeom>
          <a:solidFill>
            <a:srgbClr val="CCECFF"/>
          </a:solidFill>
          <a:ln w="25400">
            <a:solidFill>
              <a:schemeClr val="tx1"/>
            </a:solidFill>
            <a:miter lim="800000"/>
            <a:headEnd/>
            <a:tailEnd/>
          </a:ln>
          <a:effectLst/>
        </p:spPr>
        <p:txBody>
          <a:bodyPr wrap="none" anchor="ctr"/>
          <a:lstStyle/>
          <a:p>
            <a:endParaRPr lang="zh-CN" altLang="en-US"/>
          </a:p>
        </p:txBody>
      </p:sp>
      <p:sp>
        <p:nvSpPr>
          <p:cNvPr id="437298" name="Rectangle 50"/>
          <p:cNvSpPr>
            <a:spLocks noChangeArrowheads="1"/>
          </p:cNvSpPr>
          <p:nvPr/>
        </p:nvSpPr>
        <p:spPr bwMode="auto">
          <a:xfrm>
            <a:off x="2033589" y="5924551"/>
            <a:ext cx="1194239"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E </a:t>
            </a:r>
            <a:r>
              <a:rPr kumimoji="1" lang="zh-CN" altLang="en-US" sz="2000">
                <a:solidFill>
                  <a:srgbClr val="333399"/>
                </a:solidFill>
                <a:latin typeface="Arial" charset="0"/>
              </a:rPr>
              <a:t>类地址</a:t>
            </a:r>
          </a:p>
        </p:txBody>
      </p:sp>
      <p:sp>
        <p:nvSpPr>
          <p:cNvPr id="437299" name="Rectangle 51"/>
          <p:cNvSpPr>
            <a:spLocks noChangeArrowheads="1"/>
          </p:cNvSpPr>
          <p:nvPr/>
        </p:nvSpPr>
        <p:spPr bwMode="auto">
          <a:xfrm>
            <a:off x="5429251" y="5935664"/>
            <a:ext cx="2401299"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保 留 为 今 后 使 用</a:t>
            </a:r>
          </a:p>
        </p:txBody>
      </p:sp>
      <p:sp>
        <p:nvSpPr>
          <p:cNvPr id="437300" name="Line 52"/>
          <p:cNvSpPr>
            <a:spLocks noChangeShapeType="1"/>
          </p:cNvSpPr>
          <p:nvPr/>
        </p:nvSpPr>
        <p:spPr bwMode="auto">
          <a:xfrm>
            <a:off x="3935413" y="5940426"/>
            <a:ext cx="0" cy="441325"/>
          </a:xfrm>
          <a:prstGeom prst="line">
            <a:avLst/>
          </a:prstGeom>
          <a:noFill/>
          <a:ln w="19050">
            <a:solidFill>
              <a:schemeClr val="tx1"/>
            </a:solidFill>
            <a:prstDash val="dash"/>
            <a:round/>
            <a:headEnd/>
            <a:tailEnd/>
          </a:ln>
          <a:effectLst/>
        </p:spPr>
        <p:txBody>
          <a:bodyPr wrap="none" anchor="ctr"/>
          <a:lstStyle/>
          <a:p>
            <a:endParaRPr lang="zh-CN" altLang="en-US"/>
          </a:p>
        </p:txBody>
      </p:sp>
      <p:sp>
        <p:nvSpPr>
          <p:cNvPr id="437301" name="Rectangle 53"/>
          <p:cNvSpPr>
            <a:spLocks noChangeArrowheads="1"/>
          </p:cNvSpPr>
          <p:nvPr/>
        </p:nvSpPr>
        <p:spPr bwMode="auto">
          <a:xfrm>
            <a:off x="3141664" y="5921376"/>
            <a:ext cx="894477" cy="397545"/>
          </a:xfrm>
          <a:prstGeom prst="rect">
            <a:avLst/>
          </a:prstGeom>
          <a:noFill/>
          <a:ln w="1905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1</a:t>
            </a:r>
            <a:r>
              <a:rPr kumimoji="1" lang="en-US" altLang="zh-CN" sz="1000">
                <a:solidFill>
                  <a:srgbClr val="333399"/>
                </a:solidFill>
                <a:latin typeface="Arial" charset="0"/>
              </a:rPr>
              <a:t> </a:t>
            </a:r>
            <a:endParaRPr kumimoji="1" lang="en-US" altLang="zh-CN" sz="2000">
              <a:solidFill>
                <a:srgbClr val="333399"/>
              </a:solidFill>
              <a:latin typeface="Arial" charset="0"/>
            </a:endParaRPr>
          </a:p>
        </p:txBody>
      </p:sp>
      <p:sp>
        <p:nvSpPr>
          <p:cNvPr id="437302" name="Rectangle 54"/>
          <p:cNvSpPr>
            <a:spLocks noChangeArrowheads="1"/>
          </p:cNvSpPr>
          <p:nvPr/>
        </p:nvSpPr>
        <p:spPr bwMode="auto">
          <a:xfrm>
            <a:off x="3330576" y="2270126"/>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0</a:t>
            </a:r>
          </a:p>
        </p:txBody>
      </p:sp>
      <p:sp>
        <p:nvSpPr>
          <p:cNvPr id="437303" name="Rectangle 55"/>
          <p:cNvSpPr>
            <a:spLocks noChangeArrowheads="1"/>
          </p:cNvSpPr>
          <p:nvPr/>
        </p:nvSpPr>
        <p:spPr bwMode="auto">
          <a:xfrm>
            <a:off x="3138489" y="2270125"/>
            <a:ext cx="484187" cy="393700"/>
          </a:xfrm>
          <a:prstGeom prst="rect">
            <a:avLst/>
          </a:prstGeom>
          <a:noFill/>
          <a:ln w="12700">
            <a:noFill/>
            <a:miter lim="800000"/>
            <a:headEnd/>
            <a:tailEnd/>
          </a:ln>
          <a:effectLst/>
        </p:spPr>
        <p:txBody>
          <a:bodyPr lIns="90488" tIns="44450" rIns="90488" bIns="44450">
            <a:spAutoFit/>
          </a:bodyPr>
          <a:lstStyle/>
          <a:p>
            <a:pPr defTabSz="762000" eaLnBrk="0" hangingPunct="0"/>
            <a:r>
              <a:rPr kumimoji="1" lang="en-US" altLang="zh-CN" sz="2000">
                <a:solidFill>
                  <a:srgbClr val="333399"/>
                </a:solidFill>
                <a:latin typeface="Arial" charset="0"/>
              </a:rPr>
              <a:t>1</a:t>
            </a:r>
          </a:p>
        </p:txBody>
      </p:sp>
      <p:sp>
        <p:nvSpPr>
          <p:cNvPr id="437304" name="Line 56"/>
          <p:cNvSpPr>
            <a:spLocks noChangeShapeType="1"/>
          </p:cNvSpPr>
          <p:nvPr/>
        </p:nvSpPr>
        <p:spPr bwMode="auto">
          <a:xfrm>
            <a:off x="3689350" y="2266951"/>
            <a:ext cx="0" cy="441325"/>
          </a:xfrm>
          <a:prstGeom prst="line">
            <a:avLst/>
          </a:prstGeom>
          <a:noFill/>
          <a:ln w="19050">
            <a:solidFill>
              <a:schemeClr val="tx1"/>
            </a:solidFill>
            <a:prstDash val="dash"/>
            <a:round/>
            <a:headEnd/>
            <a:tailEnd/>
          </a:ln>
          <a:effectLst/>
        </p:spPr>
        <p:txBody>
          <a:bodyPr wrap="none" anchor="ctr"/>
          <a:lstStyle/>
          <a:p>
            <a:endParaRPr lang="zh-CN" altLang="en-US"/>
          </a:p>
        </p:txBody>
      </p:sp>
      <p:sp>
        <p:nvSpPr>
          <p:cNvPr id="437305" name="AutoShape 57"/>
          <p:cNvSpPr>
            <a:spLocks noChangeArrowheads="1"/>
          </p:cNvSpPr>
          <p:nvPr/>
        </p:nvSpPr>
        <p:spPr bwMode="auto">
          <a:xfrm>
            <a:off x="2927350" y="4725988"/>
            <a:ext cx="6985000" cy="647700"/>
          </a:xfrm>
          <a:prstGeom prst="wedgeRoundRectCallout">
            <a:avLst>
              <a:gd name="adj1" fmla="val -11907"/>
              <a:gd name="adj2" fmla="val -411273"/>
              <a:gd name="adj3" fmla="val 16667"/>
            </a:avLst>
          </a:prstGeom>
          <a:solidFill>
            <a:srgbClr val="66FF99"/>
          </a:solidFill>
          <a:ln w="9525">
            <a:solidFill>
              <a:schemeClr val="tx1"/>
            </a:solidFill>
            <a:miter lim="800000"/>
            <a:headEnd/>
            <a:tailEnd/>
          </a:ln>
          <a:effectLst/>
        </p:spPr>
        <p:txBody>
          <a:bodyPr/>
          <a:lstStyle/>
          <a:p>
            <a:r>
              <a:rPr lang="en-US" altLang="zh-CN">
                <a:solidFill>
                  <a:srgbClr val="333399"/>
                </a:solidFill>
                <a:latin typeface="Arial" charset="0"/>
              </a:rPr>
              <a:t>B </a:t>
            </a:r>
            <a:r>
              <a:rPr lang="zh-CN" altLang="en-US">
                <a:solidFill>
                  <a:srgbClr val="333399"/>
                </a:solidFill>
                <a:latin typeface="Arial" charset="0"/>
              </a:rPr>
              <a:t>类地址的网络号字段 </a:t>
            </a:r>
            <a:r>
              <a:rPr lang="en-US" altLang="zh-CN">
                <a:solidFill>
                  <a:srgbClr val="333399"/>
                </a:solidFill>
                <a:latin typeface="Arial" charset="0"/>
              </a:rPr>
              <a:t>net-id </a:t>
            </a:r>
            <a:r>
              <a:rPr lang="zh-CN" altLang="en-US">
                <a:solidFill>
                  <a:srgbClr val="333399"/>
                </a:solidFill>
                <a:latin typeface="Arial" charset="0"/>
              </a:rPr>
              <a:t>为 </a:t>
            </a:r>
            <a:r>
              <a:rPr lang="en-US" altLang="zh-CN">
                <a:solidFill>
                  <a:srgbClr val="333399"/>
                </a:solidFill>
                <a:latin typeface="Arial" charset="0"/>
              </a:rPr>
              <a:t>2 </a:t>
            </a:r>
            <a:r>
              <a:rPr lang="zh-CN" altLang="en-US">
                <a:solidFill>
                  <a:srgbClr val="333399"/>
                </a:solidFill>
                <a:latin typeface="Arial" charset="0"/>
              </a:rPr>
              <a:t>字节</a:t>
            </a:r>
          </a:p>
        </p:txBody>
      </p:sp>
      <p:sp>
        <p:nvSpPr>
          <p:cNvPr id="58" name="灯片编号占位符 57"/>
          <p:cNvSpPr>
            <a:spLocks noGrp="1"/>
          </p:cNvSpPr>
          <p:nvPr>
            <p:ph type="sldNum" sz="quarter" idx="12"/>
          </p:nvPr>
        </p:nvSpPr>
        <p:spPr/>
        <p:txBody>
          <a:bodyPr/>
          <a:lstStyle/>
          <a:p>
            <a:fld id="{E4E48599-B357-448A-84B1-94919B60A458}" type="slidenum">
              <a:rPr lang="en-US" altLang="zh-CN" smtClean="0"/>
              <a:pPr/>
              <a:t>28</a:t>
            </a:fld>
            <a:endParaRPr lang="en-US" altLang="zh-CN"/>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8274" name="Line 2"/>
          <p:cNvSpPr>
            <a:spLocks noChangeShapeType="1"/>
          </p:cNvSpPr>
          <p:nvPr/>
        </p:nvSpPr>
        <p:spPr bwMode="auto">
          <a:xfrm flipV="1">
            <a:off x="3211514" y="4225925"/>
            <a:ext cx="5305425" cy="0"/>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438275" name="Rectangle 3"/>
          <p:cNvSpPr>
            <a:spLocks noChangeArrowheads="1"/>
          </p:cNvSpPr>
          <p:nvPr/>
        </p:nvSpPr>
        <p:spPr bwMode="auto">
          <a:xfrm>
            <a:off x="5275264" y="4008438"/>
            <a:ext cx="823945" cy="643766"/>
          </a:xfrm>
          <a:prstGeom prst="rect">
            <a:avLst/>
          </a:prstGeom>
          <a:solidFill>
            <a:schemeClr val="bg1"/>
          </a:solidFill>
          <a:ln w="12700">
            <a:noFill/>
            <a:miter lim="800000"/>
            <a:headEnd/>
            <a:tailEnd/>
          </a:ln>
          <a:effectLst/>
        </p:spPr>
        <p:txBody>
          <a:bodyPr wrap="none" lIns="90488" tIns="44450" rIns="90488" bIns="44450">
            <a:spAutoFit/>
          </a:bodyPr>
          <a:lstStyle/>
          <a:p>
            <a:pPr defTabSz="762000" eaLnBrk="0" hangingPunct="0">
              <a:lnSpc>
                <a:spcPct val="90000"/>
              </a:lnSpc>
            </a:pPr>
            <a:r>
              <a:rPr kumimoji="1" lang="en-US" altLang="zh-CN" sz="2000">
                <a:solidFill>
                  <a:srgbClr val="333399"/>
                </a:solidFill>
                <a:latin typeface="Arial" charset="0"/>
              </a:rPr>
              <a:t>net-id</a:t>
            </a:r>
          </a:p>
          <a:p>
            <a:pPr defTabSz="762000" eaLnBrk="0" hangingPunct="0">
              <a:lnSpc>
                <a:spcPct val="90000"/>
              </a:lnSpc>
            </a:pPr>
            <a:r>
              <a:rPr kumimoji="1" lang="en-US" altLang="zh-CN" sz="2000">
                <a:solidFill>
                  <a:srgbClr val="333399"/>
                </a:solidFill>
                <a:latin typeface="Arial" charset="0"/>
              </a:rPr>
              <a:t>24 </a:t>
            </a:r>
            <a:r>
              <a:rPr kumimoji="1" lang="zh-CN" altLang="en-US" sz="2000">
                <a:solidFill>
                  <a:srgbClr val="333399"/>
                </a:solidFill>
                <a:latin typeface="Arial" charset="0"/>
              </a:rPr>
              <a:t>位</a:t>
            </a:r>
          </a:p>
        </p:txBody>
      </p:sp>
      <p:sp>
        <p:nvSpPr>
          <p:cNvPr id="438276" name="Rectangle 4"/>
          <p:cNvSpPr>
            <a:spLocks noChangeArrowheads="1"/>
          </p:cNvSpPr>
          <p:nvPr/>
        </p:nvSpPr>
        <p:spPr bwMode="auto">
          <a:xfrm>
            <a:off x="3211513" y="3571875"/>
            <a:ext cx="7046912" cy="444500"/>
          </a:xfrm>
          <a:prstGeom prst="rect">
            <a:avLst/>
          </a:prstGeom>
          <a:solidFill>
            <a:srgbClr val="FFFF99"/>
          </a:solidFill>
          <a:ln w="25400">
            <a:solidFill>
              <a:schemeClr val="tx1"/>
            </a:solidFill>
            <a:miter lim="800000"/>
            <a:headEnd/>
            <a:tailEnd/>
          </a:ln>
          <a:effectLst/>
        </p:spPr>
        <p:txBody>
          <a:bodyPr wrap="none" anchor="ctr"/>
          <a:lstStyle/>
          <a:p>
            <a:endParaRPr lang="zh-CN" altLang="en-US"/>
          </a:p>
        </p:txBody>
      </p:sp>
      <p:sp>
        <p:nvSpPr>
          <p:cNvPr id="438277" name="Line 5"/>
          <p:cNvSpPr>
            <a:spLocks noChangeShapeType="1"/>
          </p:cNvSpPr>
          <p:nvPr/>
        </p:nvSpPr>
        <p:spPr bwMode="auto">
          <a:xfrm>
            <a:off x="4937125" y="1577975"/>
            <a:ext cx="5310188" cy="0"/>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438278" name="Rectangle 6"/>
          <p:cNvSpPr>
            <a:spLocks noChangeArrowheads="1"/>
          </p:cNvSpPr>
          <p:nvPr/>
        </p:nvSpPr>
        <p:spPr bwMode="auto">
          <a:xfrm>
            <a:off x="6824026" y="1370013"/>
            <a:ext cx="952186" cy="643766"/>
          </a:xfrm>
          <a:prstGeom prst="rect">
            <a:avLst/>
          </a:prstGeom>
          <a:solidFill>
            <a:schemeClr val="bg1"/>
          </a:solidFill>
          <a:ln w="12700">
            <a:noFill/>
            <a:miter lim="800000"/>
            <a:headEnd/>
            <a:tailEnd/>
          </a:ln>
          <a:effectLst/>
        </p:spPr>
        <p:txBody>
          <a:bodyPr wrap="none" lIns="90488" tIns="44450" rIns="90488" bIns="44450">
            <a:spAutoFit/>
          </a:bodyPr>
          <a:lstStyle/>
          <a:p>
            <a:pPr algn="ctr" defTabSz="762000" eaLnBrk="0" hangingPunct="0">
              <a:lnSpc>
                <a:spcPct val="90000"/>
              </a:lnSpc>
            </a:pPr>
            <a:r>
              <a:rPr kumimoji="1" lang="en-US" altLang="zh-CN" sz="2000">
                <a:solidFill>
                  <a:srgbClr val="333399"/>
                </a:solidFill>
                <a:latin typeface="Arial" charset="0"/>
              </a:rPr>
              <a:t>host-id</a:t>
            </a:r>
          </a:p>
          <a:p>
            <a:pPr algn="ctr" defTabSz="762000" eaLnBrk="0" hangingPunct="0">
              <a:lnSpc>
                <a:spcPct val="90000"/>
              </a:lnSpc>
            </a:pPr>
            <a:r>
              <a:rPr kumimoji="1" lang="en-US" altLang="zh-CN" sz="2000">
                <a:solidFill>
                  <a:srgbClr val="333399"/>
                </a:solidFill>
                <a:latin typeface="Arial" charset="0"/>
              </a:rPr>
              <a:t>24 </a:t>
            </a:r>
            <a:r>
              <a:rPr kumimoji="1" lang="zh-CN" altLang="en-US" sz="2000">
                <a:solidFill>
                  <a:srgbClr val="333399"/>
                </a:solidFill>
                <a:latin typeface="Arial" charset="0"/>
              </a:rPr>
              <a:t>位</a:t>
            </a:r>
          </a:p>
        </p:txBody>
      </p:sp>
      <p:sp>
        <p:nvSpPr>
          <p:cNvPr id="438279" name="Line 7"/>
          <p:cNvSpPr>
            <a:spLocks noChangeShapeType="1"/>
          </p:cNvSpPr>
          <p:nvPr/>
        </p:nvSpPr>
        <p:spPr bwMode="auto">
          <a:xfrm flipV="1">
            <a:off x="3251200" y="2913063"/>
            <a:ext cx="3475038" cy="0"/>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438280" name="Rectangle 8"/>
          <p:cNvSpPr>
            <a:spLocks noChangeArrowheads="1"/>
          </p:cNvSpPr>
          <p:nvPr/>
        </p:nvSpPr>
        <p:spPr bwMode="auto">
          <a:xfrm>
            <a:off x="4375151" y="2708275"/>
            <a:ext cx="823945" cy="643766"/>
          </a:xfrm>
          <a:prstGeom prst="rect">
            <a:avLst/>
          </a:prstGeom>
          <a:solidFill>
            <a:schemeClr val="bg1"/>
          </a:solidFill>
          <a:ln w="12700">
            <a:noFill/>
            <a:miter lim="800000"/>
            <a:headEnd/>
            <a:tailEnd/>
          </a:ln>
          <a:effectLst/>
        </p:spPr>
        <p:txBody>
          <a:bodyPr wrap="none" lIns="90488" tIns="44450" rIns="90488" bIns="44450">
            <a:spAutoFit/>
          </a:bodyPr>
          <a:lstStyle/>
          <a:p>
            <a:pPr defTabSz="762000" eaLnBrk="0" hangingPunct="0">
              <a:lnSpc>
                <a:spcPct val="90000"/>
              </a:lnSpc>
            </a:pPr>
            <a:r>
              <a:rPr kumimoji="1" lang="en-US" altLang="zh-CN" sz="2000">
                <a:solidFill>
                  <a:srgbClr val="333399"/>
                </a:solidFill>
                <a:latin typeface="Arial" charset="0"/>
              </a:rPr>
              <a:t>net-id</a:t>
            </a:r>
          </a:p>
          <a:p>
            <a:pPr defTabSz="762000" eaLnBrk="0" hangingPunct="0">
              <a:lnSpc>
                <a:spcPct val="90000"/>
              </a:lnSpc>
            </a:pPr>
            <a:r>
              <a:rPr kumimoji="1" lang="en-US" altLang="zh-CN" sz="2000">
                <a:solidFill>
                  <a:srgbClr val="333399"/>
                </a:solidFill>
                <a:latin typeface="Arial" charset="0"/>
              </a:rPr>
              <a:t>16 </a:t>
            </a:r>
            <a:r>
              <a:rPr kumimoji="1" lang="zh-CN" altLang="en-US" sz="2000">
                <a:solidFill>
                  <a:srgbClr val="333399"/>
                </a:solidFill>
                <a:latin typeface="Arial" charset="0"/>
              </a:rPr>
              <a:t>位</a:t>
            </a:r>
          </a:p>
        </p:txBody>
      </p:sp>
      <p:sp>
        <p:nvSpPr>
          <p:cNvPr id="438281" name="Line 9"/>
          <p:cNvSpPr>
            <a:spLocks noChangeShapeType="1"/>
          </p:cNvSpPr>
          <p:nvPr/>
        </p:nvSpPr>
        <p:spPr bwMode="auto">
          <a:xfrm>
            <a:off x="3173413" y="1577975"/>
            <a:ext cx="1763712" cy="0"/>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438282" name="Rectangle 10"/>
          <p:cNvSpPr>
            <a:spLocks noChangeArrowheads="1"/>
          </p:cNvSpPr>
          <p:nvPr/>
        </p:nvSpPr>
        <p:spPr bwMode="auto">
          <a:xfrm>
            <a:off x="3577416" y="1370013"/>
            <a:ext cx="823945" cy="643766"/>
          </a:xfrm>
          <a:prstGeom prst="rect">
            <a:avLst/>
          </a:prstGeom>
          <a:solidFill>
            <a:schemeClr val="bg1"/>
          </a:solidFill>
          <a:ln w="12700">
            <a:noFill/>
            <a:miter lim="800000"/>
            <a:headEnd/>
            <a:tailEnd/>
          </a:ln>
          <a:effectLst/>
        </p:spPr>
        <p:txBody>
          <a:bodyPr wrap="none" lIns="90488" tIns="44450" rIns="90488" bIns="44450">
            <a:spAutoFit/>
          </a:bodyPr>
          <a:lstStyle/>
          <a:p>
            <a:pPr algn="ctr" defTabSz="762000" eaLnBrk="0" hangingPunct="0">
              <a:lnSpc>
                <a:spcPct val="90000"/>
              </a:lnSpc>
            </a:pPr>
            <a:r>
              <a:rPr kumimoji="1" lang="en-US" altLang="zh-CN" sz="2000">
                <a:solidFill>
                  <a:srgbClr val="333399"/>
                </a:solidFill>
                <a:latin typeface="Arial" charset="0"/>
              </a:rPr>
              <a:t>net-id</a:t>
            </a:r>
          </a:p>
          <a:p>
            <a:pPr algn="ctr" defTabSz="762000" eaLnBrk="0" hangingPunct="0">
              <a:lnSpc>
                <a:spcPct val="90000"/>
              </a:lnSpc>
            </a:pPr>
            <a:r>
              <a:rPr kumimoji="1" lang="en-US" altLang="zh-CN" sz="2000">
                <a:solidFill>
                  <a:srgbClr val="333399"/>
                </a:solidFill>
                <a:latin typeface="Arial" charset="0"/>
              </a:rPr>
              <a:t>8 </a:t>
            </a:r>
            <a:r>
              <a:rPr kumimoji="1" lang="zh-CN" altLang="en-US" sz="2000">
                <a:solidFill>
                  <a:srgbClr val="333399"/>
                </a:solidFill>
                <a:latin typeface="Arial" charset="0"/>
              </a:rPr>
              <a:t>位</a:t>
            </a:r>
          </a:p>
        </p:txBody>
      </p:sp>
      <p:sp>
        <p:nvSpPr>
          <p:cNvPr id="438283" name="Rectangle 11"/>
          <p:cNvSpPr>
            <a:spLocks noChangeArrowheads="1"/>
          </p:cNvSpPr>
          <p:nvPr/>
        </p:nvSpPr>
        <p:spPr bwMode="auto">
          <a:xfrm>
            <a:off x="3176588" y="933451"/>
            <a:ext cx="7085012" cy="442913"/>
          </a:xfrm>
          <a:prstGeom prst="rect">
            <a:avLst/>
          </a:prstGeom>
          <a:solidFill>
            <a:srgbClr val="FFFF99"/>
          </a:solidFill>
          <a:ln w="19050">
            <a:solidFill>
              <a:schemeClr val="tx1"/>
            </a:solidFill>
            <a:miter lim="800000"/>
            <a:headEnd/>
            <a:tailEnd/>
          </a:ln>
          <a:effectLst/>
        </p:spPr>
        <p:txBody>
          <a:bodyPr wrap="none" anchor="ctr"/>
          <a:lstStyle/>
          <a:p>
            <a:endParaRPr lang="zh-CN" altLang="en-US"/>
          </a:p>
        </p:txBody>
      </p:sp>
      <p:sp>
        <p:nvSpPr>
          <p:cNvPr id="438284" name="Rectangle 12"/>
          <p:cNvSpPr>
            <a:spLocks noChangeArrowheads="1"/>
          </p:cNvSpPr>
          <p:nvPr/>
        </p:nvSpPr>
        <p:spPr bwMode="auto">
          <a:xfrm>
            <a:off x="3197226" y="2274889"/>
            <a:ext cx="7070725" cy="446087"/>
          </a:xfrm>
          <a:prstGeom prst="rect">
            <a:avLst/>
          </a:prstGeom>
          <a:solidFill>
            <a:srgbClr val="FFFF99"/>
          </a:solidFill>
          <a:ln w="25400">
            <a:solidFill>
              <a:schemeClr val="tx1"/>
            </a:solidFill>
            <a:miter lim="800000"/>
            <a:headEnd/>
            <a:tailEnd/>
          </a:ln>
          <a:effectLst/>
        </p:spPr>
        <p:txBody>
          <a:bodyPr wrap="none" anchor="ctr"/>
          <a:lstStyle/>
          <a:p>
            <a:endParaRPr lang="zh-CN" altLang="en-US"/>
          </a:p>
        </p:txBody>
      </p:sp>
      <p:sp>
        <p:nvSpPr>
          <p:cNvPr id="438285" name="Rectangle 13"/>
          <p:cNvSpPr>
            <a:spLocks noGrp="1" noChangeArrowheads="1"/>
          </p:cNvSpPr>
          <p:nvPr>
            <p:ph type="title"/>
          </p:nvPr>
        </p:nvSpPr>
        <p:spPr>
          <a:xfrm>
            <a:off x="1919289" y="44450"/>
            <a:ext cx="8548687" cy="768350"/>
          </a:xfrm>
        </p:spPr>
        <p:txBody>
          <a:bodyPr/>
          <a:lstStyle/>
          <a:p>
            <a:pPr algn="ctr"/>
            <a:r>
              <a:rPr lang="en-US" altLang="zh-CN" sz="4000"/>
              <a:t>IP </a:t>
            </a:r>
            <a:r>
              <a:rPr lang="zh-CN" altLang="en-US" sz="4000"/>
              <a:t>地址中的网络号字段和主机号字段 </a:t>
            </a:r>
          </a:p>
        </p:txBody>
      </p:sp>
      <p:sp>
        <p:nvSpPr>
          <p:cNvPr id="438286" name="Rectangle 14"/>
          <p:cNvSpPr>
            <a:spLocks noChangeArrowheads="1"/>
          </p:cNvSpPr>
          <p:nvPr/>
        </p:nvSpPr>
        <p:spPr bwMode="auto">
          <a:xfrm>
            <a:off x="3221038" y="3586163"/>
            <a:ext cx="5300662" cy="423862"/>
          </a:xfrm>
          <a:prstGeom prst="rect">
            <a:avLst/>
          </a:prstGeom>
          <a:solidFill>
            <a:srgbClr val="FFCCFF"/>
          </a:solidFill>
          <a:ln w="12700">
            <a:noFill/>
            <a:miter lim="800000"/>
            <a:headEnd/>
            <a:tailEnd/>
          </a:ln>
          <a:effectLst/>
        </p:spPr>
        <p:txBody>
          <a:bodyPr wrap="none" anchor="ctr"/>
          <a:lstStyle/>
          <a:p>
            <a:endParaRPr lang="zh-CN" altLang="en-US"/>
          </a:p>
        </p:txBody>
      </p:sp>
      <p:sp>
        <p:nvSpPr>
          <p:cNvPr id="438287" name="Rectangle 15"/>
          <p:cNvSpPr>
            <a:spLocks noChangeArrowheads="1"/>
          </p:cNvSpPr>
          <p:nvPr/>
        </p:nvSpPr>
        <p:spPr bwMode="auto">
          <a:xfrm>
            <a:off x="3219450" y="2300289"/>
            <a:ext cx="3511550" cy="409575"/>
          </a:xfrm>
          <a:prstGeom prst="rect">
            <a:avLst/>
          </a:prstGeom>
          <a:solidFill>
            <a:srgbClr val="FFCCFF"/>
          </a:solidFill>
          <a:ln w="12700">
            <a:noFill/>
            <a:miter lim="800000"/>
            <a:headEnd/>
            <a:tailEnd/>
          </a:ln>
          <a:effectLst/>
        </p:spPr>
        <p:txBody>
          <a:bodyPr wrap="none" anchor="ctr"/>
          <a:lstStyle/>
          <a:p>
            <a:endParaRPr lang="zh-CN" altLang="en-US"/>
          </a:p>
        </p:txBody>
      </p:sp>
      <p:sp>
        <p:nvSpPr>
          <p:cNvPr id="438288" name="Rectangle 16"/>
          <p:cNvSpPr>
            <a:spLocks noChangeArrowheads="1"/>
          </p:cNvSpPr>
          <p:nvPr/>
        </p:nvSpPr>
        <p:spPr bwMode="auto">
          <a:xfrm>
            <a:off x="3200401" y="957263"/>
            <a:ext cx="1730375" cy="406400"/>
          </a:xfrm>
          <a:prstGeom prst="rect">
            <a:avLst/>
          </a:prstGeom>
          <a:solidFill>
            <a:srgbClr val="FFCCFF"/>
          </a:solidFill>
          <a:ln w="12700">
            <a:noFill/>
            <a:miter lim="800000"/>
            <a:headEnd/>
            <a:tailEnd/>
          </a:ln>
          <a:effectLst/>
        </p:spPr>
        <p:txBody>
          <a:bodyPr wrap="none" anchor="ctr"/>
          <a:lstStyle/>
          <a:p>
            <a:endParaRPr lang="zh-CN" altLang="en-US"/>
          </a:p>
        </p:txBody>
      </p:sp>
      <p:sp>
        <p:nvSpPr>
          <p:cNvPr id="438289" name="Rectangle 17"/>
          <p:cNvSpPr>
            <a:spLocks noChangeArrowheads="1"/>
          </p:cNvSpPr>
          <p:nvPr/>
        </p:nvSpPr>
        <p:spPr bwMode="auto">
          <a:xfrm>
            <a:off x="3122614" y="927101"/>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0</a:t>
            </a:r>
          </a:p>
        </p:txBody>
      </p:sp>
      <p:sp>
        <p:nvSpPr>
          <p:cNvPr id="438290" name="Rectangle 18"/>
          <p:cNvSpPr>
            <a:spLocks noChangeArrowheads="1"/>
          </p:cNvSpPr>
          <p:nvPr/>
        </p:nvSpPr>
        <p:spPr bwMode="auto">
          <a:xfrm>
            <a:off x="1997076" y="955675"/>
            <a:ext cx="1184275" cy="39370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A </a:t>
            </a:r>
            <a:r>
              <a:rPr kumimoji="1" lang="zh-CN" altLang="en-US" sz="2000">
                <a:solidFill>
                  <a:srgbClr val="333399"/>
                </a:solidFill>
                <a:latin typeface="Arial" charset="0"/>
              </a:rPr>
              <a:t>类地址</a:t>
            </a:r>
          </a:p>
        </p:txBody>
      </p:sp>
      <p:sp>
        <p:nvSpPr>
          <p:cNvPr id="438291" name="Line 19"/>
          <p:cNvSpPr>
            <a:spLocks noChangeShapeType="1"/>
          </p:cNvSpPr>
          <p:nvPr/>
        </p:nvSpPr>
        <p:spPr bwMode="auto">
          <a:xfrm>
            <a:off x="3432175" y="933451"/>
            <a:ext cx="0" cy="422275"/>
          </a:xfrm>
          <a:prstGeom prst="line">
            <a:avLst/>
          </a:prstGeom>
          <a:noFill/>
          <a:ln w="19050">
            <a:solidFill>
              <a:schemeClr val="tx1"/>
            </a:solidFill>
            <a:prstDash val="dash"/>
            <a:round/>
            <a:headEnd/>
            <a:tailEnd/>
          </a:ln>
          <a:effectLst/>
        </p:spPr>
        <p:txBody>
          <a:bodyPr wrap="none" anchor="ctr"/>
          <a:lstStyle/>
          <a:p>
            <a:endParaRPr lang="zh-CN" altLang="en-US"/>
          </a:p>
        </p:txBody>
      </p:sp>
      <p:sp>
        <p:nvSpPr>
          <p:cNvPr id="438292" name="Line 20"/>
          <p:cNvSpPr>
            <a:spLocks noChangeShapeType="1"/>
          </p:cNvSpPr>
          <p:nvPr/>
        </p:nvSpPr>
        <p:spPr bwMode="auto">
          <a:xfrm>
            <a:off x="4937125" y="933450"/>
            <a:ext cx="0" cy="450850"/>
          </a:xfrm>
          <a:prstGeom prst="line">
            <a:avLst/>
          </a:prstGeom>
          <a:noFill/>
          <a:ln w="19050">
            <a:solidFill>
              <a:schemeClr val="tx1"/>
            </a:solidFill>
            <a:round/>
            <a:headEnd/>
            <a:tailEnd/>
          </a:ln>
          <a:effectLst/>
        </p:spPr>
        <p:txBody>
          <a:bodyPr wrap="none" anchor="ctr"/>
          <a:lstStyle/>
          <a:p>
            <a:endParaRPr lang="zh-CN" altLang="en-US"/>
          </a:p>
        </p:txBody>
      </p:sp>
      <p:sp>
        <p:nvSpPr>
          <p:cNvPr id="438293" name="Line 21"/>
          <p:cNvSpPr>
            <a:spLocks noChangeShapeType="1"/>
          </p:cNvSpPr>
          <p:nvPr/>
        </p:nvSpPr>
        <p:spPr bwMode="auto">
          <a:xfrm>
            <a:off x="3173413" y="1416050"/>
            <a:ext cx="0" cy="323850"/>
          </a:xfrm>
          <a:prstGeom prst="line">
            <a:avLst/>
          </a:prstGeom>
          <a:noFill/>
          <a:ln w="12700">
            <a:solidFill>
              <a:schemeClr val="tx1"/>
            </a:solidFill>
            <a:round/>
            <a:headEnd/>
            <a:tailEnd/>
          </a:ln>
          <a:effectLst/>
        </p:spPr>
        <p:txBody>
          <a:bodyPr/>
          <a:lstStyle/>
          <a:p>
            <a:endParaRPr lang="zh-CN" altLang="en-US"/>
          </a:p>
        </p:txBody>
      </p:sp>
      <p:sp>
        <p:nvSpPr>
          <p:cNvPr id="438294" name="Line 22"/>
          <p:cNvSpPr>
            <a:spLocks noChangeShapeType="1"/>
          </p:cNvSpPr>
          <p:nvPr/>
        </p:nvSpPr>
        <p:spPr bwMode="auto">
          <a:xfrm>
            <a:off x="4937125" y="1416050"/>
            <a:ext cx="0" cy="323850"/>
          </a:xfrm>
          <a:prstGeom prst="line">
            <a:avLst/>
          </a:prstGeom>
          <a:noFill/>
          <a:ln w="12700">
            <a:solidFill>
              <a:schemeClr val="tx1"/>
            </a:solidFill>
            <a:round/>
            <a:headEnd/>
            <a:tailEnd/>
          </a:ln>
          <a:effectLst/>
        </p:spPr>
        <p:txBody>
          <a:bodyPr/>
          <a:lstStyle/>
          <a:p>
            <a:endParaRPr lang="zh-CN" altLang="en-US"/>
          </a:p>
        </p:txBody>
      </p:sp>
      <p:sp>
        <p:nvSpPr>
          <p:cNvPr id="438295" name="Line 23"/>
          <p:cNvSpPr>
            <a:spLocks noChangeShapeType="1"/>
          </p:cNvSpPr>
          <p:nvPr/>
        </p:nvSpPr>
        <p:spPr bwMode="auto">
          <a:xfrm>
            <a:off x="10247313" y="1416050"/>
            <a:ext cx="0" cy="323850"/>
          </a:xfrm>
          <a:prstGeom prst="line">
            <a:avLst/>
          </a:prstGeom>
          <a:noFill/>
          <a:ln w="12700">
            <a:solidFill>
              <a:schemeClr val="tx1"/>
            </a:solidFill>
            <a:round/>
            <a:headEnd/>
            <a:tailEnd/>
          </a:ln>
          <a:effectLst/>
        </p:spPr>
        <p:txBody>
          <a:bodyPr/>
          <a:lstStyle/>
          <a:p>
            <a:endParaRPr lang="zh-CN" altLang="en-US"/>
          </a:p>
        </p:txBody>
      </p:sp>
      <p:sp>
        <p:nvSpPr>
          <p:cNvPr id="438296" name="Line 24"/>
          <p:cNvSpPr>
            <a:spLocks noChangeShapeType="1"/>
          </p:cNvSpPr>
          <p:nvPr/>
        </p:nvSpPr>
        <p:spPr bwMode="auto">
          <a:xfrm flipV="1">
            <a:off x="6738939" y="2913064"/>
            <a:ext cx="3475037" cy="3175"/>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438297" name="Rectangle 25"/>
          <p:cNvSpPr>
            <a:spLocks noChangeArrowheads="1"/>
          </p:cNvSpPr>
          <p:nvPr/>
        </p:nvSpPr>
        <p:spPr bwMode="auto">
          <a:xfrm>
            <a:off x="7955914" y="2735263"/>
            <a:ext cx="952186" cy="643766"/>
          </a:xfrm>
          <a:prstGeom prst="rect">
            <a:avLst/>
          </a:prstGeom>
          <a:solidFill>
            <a:schemeClr val="bg1"/>
          </a:solidFill>
          <a:ln w="12700">
            <a:noFill/>
            <a:miter lim="800000"/>
            <a:headEnd/>
            <a:tailEnd/>
          </a:ln>
          <a:effectLst/>
        </p:spPr>
        <p:txBody>
          <a:bodyPr wrap="none" lIns="90488" tIns="44450" rIns="90488" bIns="44450">
            <a:spAutoFit/>
          </a:bodyPr>
          <a:lstStyle/>
          <a:p>
            <a:pPr algn="ctr" defTabSz="762000" eaLnBrk="0" hangingPunct="0">
              <a:lnSpc>
                <a:spcPct val="90000"/>
              </a:lnSpc>
            </a:pPr>
            <a:r>
              <a:rPr kumimoji="1" lang="en-US" altLang="zh-CN" sz="2000">
                <a:solidFill>
                  <a:srgbClr val="333399"/>
                </a:solidFill>
                <a:latin typeface="Arial" charset="0"/>
              </a:rPr>
              <a:t>host-id</a:t>
            </a:r>
          </a:p>
          <a:p>
            <a:pPr algn="ctr" defTabSz="762000" eaLnBrk="0" hangingPunct="0">
              <a:lnSpc>
                <a:spcPct val="90000"/>
              </a:lnSpc>
            </a:pPr>
            <a:r>
              <a:rPr kumimoji="1" lang="en-US" altLang="zh-CN" sz="2000">
                <a:solidFill>
                  <a:srgbClr val="333399"/>
                </a:solidFill>
                <a:latin typeface="Arial" charset="0"/>
              </a:rPr>
              <a:t>16 </a:t>
            </a:r>
            <a:r>
              <a:rPr kumimoji="1" lang="zh-CN" altLang="en-US" sz="2000">
                <a:solidFill>
                  <a:srgbClr val="333399"/>
                </a:solidFill>
                <a:latin typeface="Arial" charset="0"/>
              </a:rPr>
              <a:t>位</a:t>
            </a:r>
          </a:p>
        </p:txBody>
      </p:sp>
      <p:sp>
        <p:nvSpPr>
          <p:cNvPr id="438298" name="Line 26"/>
          <p:cNvSpPr>
            <a:spLocks noChangeShapeType="1"/>
          </p:cNvSpPr>
          <p:nvPr/>
        </p:nvSpPr>
        <p:spPr bwMode="auto">
          <a:xfrm>
            <a:off x="3211513" y="2760663"/>
            <a:ext cx="0" cy="323850"/>
          </a:xfrm>
          <a:prstGeom prst="line">
            <a:avLst/>
          </a:prstGeom>
          <a:noFill/>
          <a:ln w="12700">
            <a:solidFill>
              <a:schemeClr val="tx1"/>
            </a:solidFill>
            <a:round/>
            <a:headEnd/>
            <a:tailEnd/>
          </a:ln>
          <a:effectLst/>
        </p:spPr>
        <p:txBody>
          <a:bodyPr/>
          <a:lstStyle/>
          <a:p>
            <a:endParaRPr lang="zh-CN" altLang="en-US"/>
          </a:p>
        </p:txBody>
      </p:sp>
      <p:sp>
        <p:nvSpPr>
          <p:cNvPr id="438299" name="Line 27"/>
          <p:cNvSpPr>
            <a:spLocks noChangeShapeType="1"/>
          </p:cNvSpPr>
          <p:nvPr/>
        </p:nvSpPr>
        <p:spPr bwMode="auto">
          <a:xfrm>
            <a:off x="6738938" y="2760663"/>
            <a:ext cx="0" cy="323850"/>
          </a:xfrm>
          <a:prstGeom prst="line">
            <a:avLst/>
          </a:prstGeom>
          <a:noFill/>
          <a:ln w="12700">
            <a:solidFill>
              <a:schemeClr val="tx1"/>
            </a:solidFill>
            <a:round/>
            <a:headEnd/>
            <a:tailEnd/>
          </a:ln>
          <a:effectLst/>
        </p:spPr>
        <p:txBody>
          <a:bodyPr/>
          <a:lstStyle/>
          <a:p>
            <a:endParaRPr lang="zh-CN" altLang="en-US"/>
          </a:p>
        </p:txBody>
      </p:sp>
      <p:sp>
        <p:nvSpPr>
          <p:cNvPr id="438300" name="Line 28"/>
          <p:cNvSpPr>
            <a:spLocks noChangeShapeType="1"/>
          </p:cNvSpPr>
          <p:nvPr/>
        </p:nvSpPr>
        <p:spPr bwMode="auto">
          <a:xfrm>
            <a:off x="10234613" y="2760663"/>
            <a:ext cx="0" cy="323850"/>
          </a:xfrm>
          <a:prstGeom prst="line">
            <a:avLst/>
          </a:prstGeom>
          <a:noFill/>
          <a:ln w="12700">
            <a:solidFill>
              <a:schemeClr val="tx1"/>
            </a:solidFill>
            <a:round/>
            <a:headEnd/>
            <a:tailEnd/>
          </a:ln>
          <a:effectLst/>
        </p:spPr>
        <p:txBody>
          <a:bodyPr/>
          <a:lstStyle/>
          <a:p>
            <a:endParaRPr lang="zh-CN" altLang="en-US"/>
          </a:p>
        </p:txBody>
      </p:sp>
      <p:sp>
        <p:nvSpPr>
          <p:cNvPr id="438301" name="Rectangle 29"/>
          <p:cNvSpPr>
            <a:spLocks noChangeArrowheads="1"/>
          </p:cNvSpPr>
          <p:nvPr/>
        </p:nvSpPr>
        <p:spPr bwMode="auto">
          <a:xfrm>
            <a:off x="2016126" y="2286000"/>
            <a:ext cx="1184275" cy="39370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B </a:t>
            </a:r>
            <a:r>
              <a:rPr kumimoji="1" lang="zh-CN" altLang="en-US" sz="2000">
                <a:solidFill>
                  <a:srgbClr val="333399"/>
                </a:solidFill>
                <a:latin typeface="Arial" charset="0"/>
              </a:rPr>
              <a:t>类地址</a:t>
            </a:r>
          </a:p>
        </p:txBody>
      </p:sp>
      <p:sp>
        <p:nvSpPr>
          <p:cNvPr id="438302" name="Line 30"/>
          <p:cNvSpPr>
            <a:spLocks noChangeShapeType="1"/>
          </p:cNvSpPr>
          <p:nvPr/>
        </p:nvSpPr>
        <p:spPr bwMode="auto">
          <a:xfrm>
            <a:off x="6738938" y="2284414"/>
            <a:ext cx="0" cy="433387"/>
          </a:xfrm>
          <a:prstGeom prst="line">
            <a:avLst/>
          </a:prstGeom>
          <a:noFill/>
          <a:ln w="19050">
            <a:solidFill>
              <a:schemeClr val="tx1"/>
            </a:solidFill>
            <a:round/>
            <a:headEnd/>
            <a:tailEnd/>
          </a:ln>
          <a:effectLst/>
        </p:spPr>
        <p:txBody>
          <a:bodyPr wrap="none" anchor="ctr"/>
          <a:lstStyle/>
          <a:p>
            <a:endParaRPr lang="zh-CN" altLang="en-US"/>
          </a:p>
        </p:txBody>
      </p:sp>
      <p:sp>
        <p:nvSpPr>
          <p:cNvPr id="438303" name="Rectangle 31"/>
          <p:cNvSpPr>
            <a:spLocks noChangeArrowheads="1"/>
          </p:cNvSpPr>
          <p:nvPr/>
        </p:nvSpPr>
        <p:spPr bwMode="auto">
          <a:xfrm>
            <a:off x="2016126" y="3581401"/>
            <a:ext cx="1208665"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C </a:t>
            </a:r>
            <a:r>
              <a:rPr kumimoji="1" lang="zh-CN" altLang="en-US" sz="2000">
                <a:solidFill>
                  <a:srgbClr val="333399"/>
                </a:solidFill>
                <a:latin typeface="Arial" charset="0"/>
              </a:rPr>
              <a:t>类地址</a:t>
            </a:r>
          </a:p>
        </p:txBody>
      </p:sp>
      <p:sp>
        <p:nvSpPr>
          <p:cNvPr id="438304" name="Rectangle 32"/>
          <p:cNvSpPr>
            <a:spLocks noChangeArrowheads="1"/>
          </p:cNvSpPr>
          <p:nvPr/>
        </p:nvSpPr>
        <p:spPr bwMode="auto">
          <a:xfrm>
            <a:off x="3538539" y="3600451"/>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0</a:t>
            </a:r>
          </a:p>
        </p:txBody>
      </p:sp>
      <p:sp>
        <p:nvSpPr>
          <p:cNvPr id="438305" name="Rectangle 33"/>
          <p:cNvSpPr>
            <a:spLocks noChangeArrowheads="1"/>
          </p:cNvSpPr>
          <p:nvPr/>
        </p:nvSpPr>
        <p:spPr bwMode="auto">
          <a:xfrm>
            <a:off x="3151189" y="3592513"/>
            <a:ext cx="485775" cy="393700"/>
          </a:xfrm>
          <a:prstGeom prst="rect">
            <a:avLst/>
          </a:prstGeom>
          <a:noFill/>
          <a:ln w="12700">
            <a:noFill/>
            <a:miter lim="800000"/>
            <a:headEnd/>
            <a:tailEnd/>
          </a:ln>
          <a:effectLst/>
        </p:spPr>
        <p:txBody>
          <a:bodyPr lIns="90488" tIns="44450" rIns="90488" bIns="44450">
            <a:spAutoFit/>
          </a:bodyPr>
          <a:lstStyle/>
          <a:p>
            <a:pPr defTabSz="762000" eaLnBrk="0" hangingPunct="0"/>
            <a:r>
              <a:rPr kumimoji="1" lang="en-US" altLang="zh-CN" sz="2000">
                <a:solidFill>
                  <a:srgbClr val="333399"/>
                </a:solidFill>
                <a:latin typeface="Arial" charset="0"/>
              </a:rPr>
              <a:t>1</a:t>
            </a:r>
          </a:p>
        </p:txBody>
      </p:sp>
      <p:sp>
        <p:nvSpPr>
          <p:cNvPr id="438306" name="Rectangle 34"/>
          <p:cNvSpPr>
            <a:spLocks noChangeArrowheads="1"/>
          </p:cNvSpPr>
          <p:nvPr/>
        </p:nvSpPr>
        <p:spPr bwMode="auto">
          <a:xfrm>
            <a:off x="3346450" y="3600450"/>
            <a:ext cx="482600" cy="393700"/>
          </a:xfrm>
          <a:prstGeom prst="rect">
            <a:avLst/>
          </a:prstGeom>
          <a:noFill/>
          <a:ln w="12700">
            <a:noFill/>
            <a:miter lim="800000"/>
            <a:headEnd/>
            <a:tailEnd/>
          </a:ln>
          <a:effectLst/>
        </p:spPr>
        <p:txBody>
          <a:bodyPr lIns="90488" tIns="44450" rIns="90488" bIns="44450">
            <a:spAutoFit/>
          </a:bodyPr>
          <a:lstStyle/>
          <a:p>
            <a:pPr defTabSz="762000" eaLnBrk="0" hangingPunct="0"/>
            <a:r>
              <a:rPr kumimoji="1" lang="en-US" altLang="zh-CN" sz="2000">
                <a:solidFill>
                  <a:srgbClr val="333399"/>
                </a:solidFill>
                <a:latin typeface="Arial" charset="0"/>
              </a:rPr>
              <a:t>1</a:t>
            </a:r>
          </a:p>
        </p:txBody>
      </p:sp>
      <p:sp>
        <p:nvSpPr>
          <p:cNvPr id="438307" name="Line 35"/>
          <p:cNvSpPr>
            <a:spLocks noChangeShapeType="1"/>
          </p:cNvSpPr>
          <p:nvPr/>
        </p:nvSpPr>
        <p:spPr bwMode="auto">
          <a:xfrm>
            <a:off x="3895725" y="3570289"/>
            <a:ext cx="0" cy="439737"/>
          </a:xfrm>
          <a:prstGeom prst="line">
            <a:avLst/>
          </a:prstGeom>
          <a:noFill/>
          <a:ln w="19050">
            <a:solidFill>
              <a:schemeClr val="tx1"/>
            </a:solidFill>
            <a:prstDash val="dash"/>
            <a:round/>
            <a:headEnd/>
            <a:tailEnd/>
          </a:ln>
          <a:effectLst/>
        </p:spPr>
        <p:txBody>
          <a:bodyPr wrap="none" anchor="ctr"/>
          <a:lstStyle/>
          <a:p>
            <a:endParaRPr lang="zh-CN" altLang="en-US"/>
          </a:p>
        </p:txBody>
      </p:sp>
      <p:sp>
        <p:nvSpPr>
          <p:cNvPr id="438308" name="Line 36"/>
          <p:cNvSpPr>
            <a:spLocks noChangeShapeType="1"/>
          </p:cNvSpPr>
          <p:nvPr/>
        </p:nvSpPr>
        <p:spPr bwMode="auto">
          <a:xfrm>
            <a:off x="8540750" y="3565526"/>
            <a:ext cx="0" cy="441325"/>
          </a:xfrm>
          <a:prstGeom prst="line">
            <a:avLst/>
          </a:prstGeom>
          <a:noFill/>
          <a:ln w="19050">
            <a:solidFill>
              <a:schemeClr val="tx1"/>
            </a:solidFill>
            <a:round/>
            <a:headEnd/>
            <a:tailEnd/>
          </a:ln>
          <a:effectLst/>
        </p:spPr>
        <p:txBody>
          <a:bodyPr wrap="none" anchor="ctr"/>
          <a:lstStyle/>
          <a:p>
            <a:endParaRPr lang="zh-CN" altLang="en-US"/>
          </a:p>
        </p:txBody>
      </p:sp>
      <p:sp>
        <p:nvSpPr>
          <p:cNvPr id="438309" name="Line 37"/>
          <p:cNvSpPr>
            <a:spLocks noChangeShapeType="1"/>
          </p:cNvSpPr>
          <p:nvPr/>
        </p:nvSpPr>
        <p:spPr bwMode="auto">
          <a:xfrm flipV="1">
            <a:off x="8545513" y="4210051"/>
            <a:ext cx="1701800" cy="17463"/>
          </a:xfrm>
          <a:prstGeom prst="line">
            <a:avLst/>
          </a:prstGeom>
          <a:noFill/>
          <a:ln w="12700">
            <a:solidFill>
              <a:schemeClr val="tx1"/>
            </a:solidFill>
            <a:round/>
            <a:headEnd type="triangle" w="sm" len="med"/>
            <a:tailEnd type="triangle" w="sm" len="med"/>
          </a:ln>
          <a:effectLst/>
        </p:spPr>
        <p:txBody>
          <a:bodyPr/>
          <a:lstStyle/>
          <a:p>
            <a:endParaRPr lang="zh-CN" altLang="en-US"/>
          </a:p>
        </p:txBody>
      </p:sp>
      <p:grpSp>
        <p:nvGrpSpPr>
          <p:cNvPr id="438310" name="Group 38"/>
          <p:cNvGrpSpPr>
            <a:grpSpLocks/>
          </p:cNvGrpSpPr>
          <p:nvPr/>
        </p:nvGrpSpPr>
        <p:grpSpPr bwMode="auto">
          <a:xfrm>
            <a:off x="8942388" y="4037014"/>
            <a:ext cx="988860" cy="643240"/>
            <a:chOff x="2832" y="3024"/>
            <a:chExt cx="429" cy="381"/>
          </a:xfrm>
        </p:grpSpPr>
        <p:sp>
          <p:nvSpPr>
            <p:cNvPr id="438311" name="Rectangle 39"/>
            <p:cNvSpPr>
              <a:spLocks noChangeArrowheads="1"/>
            </p:cNvSpPr>
            <p:nvPr/>
          </p:nvSpPr>
          <p:spPr bwMode="auto">
            <a:xfrm>
              <a:off x="2832" y="3072"/>
              <a:ext cx="426" cy="138"/>
            </a:xfrm>
            <a:prstGeom prst="rect">
              <a:avLst/>
            </a:prstGeom>
            <a:solidFill>
              <a:schemeClr val="bg1"/>
            </a:solidFill>
            <a:ln w="12700">
              <a:noFill/>
              <a:miter lim="800000"/>
              <a:headEnd/>
              <a:tailEnd/>
            </a:ln>
            <a:effectLst/>
          </p:spPr>
          <p:txBody>
            <a:bodyPr wrap="none" anchor="ctr"/>
            <a:lstStyle/>
            <a:p>
              <a:endParaRPr lang="zh-CN" altLang="en-US"/>
            </a:p>
          </p:txBody>
        </p:sp>
        <p:sp>
          <p:nvSpPr>
            <p:cNvPr id="438312" name="Rectangle 40"/>
            <p:cNvSpPr>
              <a:spLocks noChangeArrowheads="1"/>
            </p:cNvSpPr>
            <p:nvPr/>
          </p:nvSpPr>
          <p:spPr bwMode="auto">
            <a:xfrm>
              <a:off x="2848" y="3024"/>
              <a:ext cx="413" cy="381"/>
            </a:xfrm>
            <a:prstGeom prst="rect">
              <a:avLst/>
            </a:prstGeom>
            <a:noFill/>
            <a:ln w="12700">
              <a:noFill/>
              <a:miter lim="800000"/>
              <a:headEnd/>
              <a:tailEnd/>
            </a:ln>
            <a:effectLst/>
          </p:spPr>
          <p:txBody>
            <a:bodyPr wrap="none" lIns="90488" tIns="44450" rIns="90488" bIns="44450">
              <a:spAutoFit/>
            </a:bodyPr>
            <a:lstStyle/>
            <a:p>
              <a:pPr algn="ctr" defTabSz="762000" eaLnBrk="0" hangingPunct="0">
                <a:lnSpc>
                  <a:spcPct val="90000"/>
                </a:lnSpc>
              </a:pPr>
              <a:r>
                <a:rPr kumimoji="1" lang="en-US" altLang="zh-CN" sz="2000">
                  <a:solidFill>
                    <a:srgbClr val="333399"/>
                  </a:solidFill>
                  <a:latin typeface="Arial" charset="0"/>
                </a:rPr>
                <a:t>host-id</a:t>
              </a:r>
            </a:p>
            <a:p>
              <a:pPr algn="ctr" defTabSz="762000" eaLnBrk="0" hangingPunct="0">
                <a:lnSpc>
                  <a:spcPct val="90000"/>
                </a:lnSpc>
              </a:pPr>
              <a:r>
                <a:rPr kumimoji="1" lang="en-US" altLang="zh-CN" sz="2000">
                  <a:solidFill>
                    <a:srgbClr val="333399"/>
                  </a:solidFill>
                  <a:latin typeface="Arial" charset="0"/>
                </a:rPr>
                <a:t>8 </a:t>
              </a:r>
              <a:r>
                <a:rPr kumimoji="1" lang="zh-CN" altLang="en-US" sz="2000">
                  <a:solidFill>
                    <a:srgbClr val="333399"/>
                  </a:solidFill>
                  <a:latin typeface="Arial" charset="0"/>
                </a:rPr>
                <a:t>位</a:t>
              </a:r>
            </a:p>
          </p:txBody>
        </p:sp>
      </p:grpSp>
      <p:sp>
        <p:nvSpPr>
          <p:cNvPr id="438313" name="Line 41"/>
          <p:cNvSpPr>
            <a:spLocks noChangeShapeType="1"/>
          </p:cNvSpPr>
          <p:nvPr/>
        </p:nvSpPr>
        <p:spPr bwMode="auto">
          <a:xfrm>
            <a:off x="3211513" y="4073525"/>
            <a:ext cx="0" cy="323850"/>
          </a:xfrm>
          <a:prstGeom prst="line">
            <a:avLst/>
          </a:prstGeom>
          <a:noFill/>
          <a:ln w="12700">
            <a:solidFill>
              <a:schemeClr val="tx1"/>
            </a:solidFill>
            <a:round/>
            <a:headEnd/>
            <a:tailEnd/>
          </a:ln>
          <a:effectLst/>
        </p:spPr>
        <p:txBody>
          <a:bodyPr/>
          <a:lstStyle/>
          <a:p>
            <a:endParaRPr lang="zh-CN" altLang="en-US"/>
          </a:p>
        </p:txBody>
      </p:sp>
      <p:sp>
        <p:nvSpPr>
          <p:cNvPr id="438314" name="Line 42"/>
          <p:cNvSpPr>
            <a:spLocks noChangeShapeType="1"/>
          </p:cNvSpPr>
          <p:nvPr/>
        </p:nvSpPr>
        <p:spPr bwMode="auto">
          <a:xfrm>
            <a:off x="8545513" y="4076700"/>
            <a:ext cx="0" cy="323850"/>
          </a:xfrm>
          <a:prstGeom prst="line">
            <a:avLst/>
          </a:prstGeom>
          <a:noFill/>
          <a:ln w="12700">
            <a:solidFill>
              <a:schemeClr val="tx1"/>
            </a:solidFill>
            <a:round/>
            <a:headEnd/>
            <a:tailEnd/>
          </a:ln>
          <a:effectLst/>
        </p:spPr>
        <p:txBody>
          <a:bodyPr/>
          <a:lstStyle/>
          <a:p>
            <a:endParaRPr lang="zh-CN" altLang="en-US"/>
          </a:p>
        </p:txBody>
      </p:sp>
      <p:sp>
        <p:nvSpPr>
          <p:cNvPr id="438315" name="Line 43"/>
          <p:cNvSpPr>
            <a:spLocks noChangeShapeType="1"/>
          </p:cNvSpPr>
          <p:nvPr/>
        </p:nvSpPr>
        <p:spPr bwMode="auto">
          <a:xfrm>
            <a:off x="10234613" y="4057650"/>
            <a:ext cx="0" cy="323850"/>
          </a:xfrm>
          <a:prstGeom prst="line">
            <a:avLst/>
          </a:prstGeom>
          <a:noFill/>
          <a:ln w="12700">
            <a:solidFill>
              <a:schemeClr val="tx1"/>
            </a:solidFill>
            <a:round/>
            <a:headEnd/>
            <a:tailEnd/>
          </a:ln>
          <a:effectLst/>
        </p:spPr>
        <p:txBody>
          <a:bodyPr/>
          <a:lstStyle/>
          <a:p>
            <a:endParaRPr lang="zh-CN" altLang="en-US"/>
          </a:p>
        </p:txBody>
      </p:sp>
      <p:sp>
        <p:nvSpPr>
          <p:cNvPr id="438316" name="Rectangle 44"/>
          <p:cNvSpPr>
            <a:spLocks noChangeArrowheads="1"/>
          </p:cNvSpPr>
          <p:nvPr/>
        </p:nvSpPr>
        <p:spPr bwMode="auto">
          <a:xfrm>
            <a:off x="3205163" y="4948238"/>
            <a:ext cx="7067550" cy="444500"/>
          </a:xfrm>
          <a:prstGeom prst="rect">
            <a:avLst/>
          </a:prstGeom>
          <a:solidFill>
            <a:srgbClr val="CCECFF"/>
          </a:solidFill>
          <a:ln w="25400">
            <a:solidFill>
              <a:schemeClr val="tx1"/>
            </a:solidFill>
            <a:miter lim="800000"/>
            <a:headEnd/>
            <a:tailEnd/>
          </a:ln>
          <a:effectLst/>
        </p:spPr>
        <p:txBody>
          <a:bodyPr wrap="none" anchor="ctr"/>
          <a:lstStyle/>
          <a:p>
            <a:endParaRPr lang="zh-CN" altLang="en-US"/>
          </a:p>
        </p:txBody>
      </p:sp>
      <p:sp>
        <p:nvSpPr>
          <p:cNvPr id="438317" name="Rectangle 45"/>
          <p:cNvSpPr>
            <a:spLocks noChangeArrowheads="1"/>
          </p:cNvSpPr>
          <p:nvPr/>
        </p:nvSpPr>
        <p:spPr bwMode="auto">
          <a:xfrm>
            <a:off x="1997076" y="4959351"/>
            <a:ext cx="1208665"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D </a:t>
            </a:r>
            <a:r>
              <a:rPr kumimoji="1" lang="zh-CN" altLang="en-US" sz="2000">
                <a:solidFill>
                  <a:srgbClr val="333399"/>
                </a:solidFill>
                <a:latin typeface="Arial" charset="0"/>
              </a:rPr>
              <a:t>类地址</a:t>
            </a:r>
          </a:p>
        </p:txBody>
      </p:sp>
      <p:sp>
        <p:nvSpPr>
          <p:cNvPr id="438318" name="Line 46"/>
          <p:cNvSpPr>
            <a:spLocks noChangeShapeType="1"/>
          </p:cNvSpPr>
          <p:nvPr/>
        </p:nvSpPr>
        <p:spPr bwMode="auto">
          <a:xfrm>
            <a:off x="3986213" y="4956176"/>
            <a:ext cx="0" cy="441325"/>
          </a:xfrm>
          <a:prstGeom prst="line">
            <a:avLst/>
          </a:prstGeom>
          <a:noFill/>
          <a:ln w="19050">
            <a:solidFill>
              <a:schemeClr val="tx1"/>
            </a:solidFill>
            <a:prstDash val="dash"/>
            <a:round/>
            <a:headEnd/>
            <a:tailEnd/>
          </a:ln>
          <a:effectLst/>
        </p:spPr>
        <p:txBody>
          <a:bodyPr wrap="none" anchor="ctr"/>
          <a:lstStyle/>
          <a:p>
            <a:endParaRPr lang="zh-CN" altLang="en-US"/>
          </a:p>
        </p:txBody>
      </p:sp>
      <p:sp>
        <p:nvSpPr>
          <p:cNvPr id="438319" name="Rectangle 47"/>
          <p:cNvSpPr>
            <a:spLocks noChangeArrowheads="1"/>
          </p:cNvSpPr>
          <p:nvPr/>
        </p:nvSpPr>
        <p:spPr bwMode="auto">
          <a:xfrm>
            <a:off x="3141664" y="4946651"/>
            <a:ext cx="8592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0</a:t>
            </a:r>
          </a:p>
        </p:txBody>
      </p:sp>
      <p:sp>
        <p:nvSpPr>
          <p:cNvPr id="438320" name="Rectangle 48"/>
          <p:cNvSpPr>
            <a:spLocks noChangeArrowheads="1"/>
          </p:cNvSpPr>
          <p:nvPr/>
        </p:nvSpPr>
        <p:spPr bwMode="auto">
          <a:xfrm>
            <a:off x="5973763" y="4976814"/>
            <a:ext cx="1420262"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多 播 地 址</a:t>
            </a:r>
          </a:p>
        </p:txBody>
      </p:sp>
      <p:sp>
        <p:nvSpPr>
          <p:cNvPr id="438321" name="Rectangle 49"/>
          <p:cNvSpPr>
            <a:spLocks noChangeArrowheads="1"/>
          </p:cNvSpPr>
          <p:nvPr/>
        </p:nvSpPr>
        <p:spPr bwMode="auto">
          <a:xfrm>
            <a:off x="3213101" y="5915025"/>
            <a:ext cx="7053263" cy="444500"/>
          </a:xfrm>
          <a:prstGeom prst="rect">
            <a:avLst/>
          </a:prstGeom>
          <a:solidFill>
            <a:srgbClr val="CCECFF"/>
          </a:solidFill>
          <a:ln w="25400">
            <a:solidFill>
              <a:schemeClr val="tx1"/>
            </a:solidFill>
            <a:miter lim="800000"/>
            <a:headEnd/>
            <a:tailEnd/>
          </a:ln>
          <a:effectLst/>
        </p:spPr>
        <p:txBody>
          <a:bodyPr wrap="none" anchor="ctr"/>
          <a:lstStyle/>
          <a:p>
            <a:endParaRPr lang="zh-CN" altLang="en-US"/>
          </a:p>
        </p:txBody>
      </p:sp>
      <p:sp>
        <p:nvSpPr>
          <p:cNvPr id="438322" name="Rectangle 50"/>
          <p:cNvSpPr>
            <a:spLocks noChangeArrowheads="1"/>
          </p:cNvSpPr>
          <p:nvPr/>
        </p:nvSpPr>
        <p:spPr bwMode="auto">
          <a:xfrm>
            <a:off x="2033589" y="5924551"/>
            <a:ext cx="1194239"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E </a:t>
            </a:r>
            <a:r>
              <a:rPr kumimoji="1" lang="zh-CN" altLang="en-US" sz="2000">
                <a:solidFill>
                  <a:srgbClr val="333399"/>
                </a:solidFill>
                <a:latin typeface="Arial" charset="0"/>
              </a:rPr>
              <a:t>类地址</a:t>
            </a:r>
          </a:p>
        </p:txBody>
      </p:sp>
      <p:sp>
        <p:nvSpPr>
          <p:cNvPr id="438323" name="Rectangle 51"/>
          <p:cNvSpPr>
            <a:spLocks noChangeArrowheads="1"/>
          </p:cNvSpPr>
          <p:nvPr/>
        </p:nvSpPr>
        <p:spPr bwMode="auto">
          <a:xfrm>
            <a:off x="5429251" y="5935664"/>
            <a:ext cx="2401299"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保 留 为 今 后 使 用</a:t>
            </a:r>
          </a:p>
        </p:txBody>
      </p:sp>
      <p:sp>
        <p:nvSpPr>
          <p:cNvPr id="438324" name="Line 52"/>
          <p:cNvSpPr>
            <a:spLocks noChangeShapeType="1"/>
          </p:cNvSpPr>
          <p:nvPr/>
        </p:nvSpPr>
        <p:spPr bwMode="auto">
          <a:xfrm>
            <a:off x="3935413" y="5940426"/>
            <a:ext cx="0" cy="441325"/>
          </a:xfrm>
          <a:prstGeom prst="line">
            <a:avLst/>
          </a:prstGeom>
          <a:noFill/>
          <a:ln w="19050">
            <a:solidFill>
              <a:schemeClr val="tx1"/>
            </a:solidFill>
            <a:prstDash val="dash"/>
            <a:round/>
            <a:headEnd/>
            <a:tailEnd/>
          </a:ln>
          <a:effectLst/>
        </p:spPr>
        <p:txBody>
          <a:bodyPr wrap="none" anchor="ctr"/>
          <a:lstStyle/>
          <a:p>
            <a:endParaRPr lang="zh-CN" altLang="en-US"/>
          </a:p>
        </p:txBody>
      </p:sp>
      <p:sp>
        <p:nvSpPr>
          <p:cNvPr id="438325" name="Rectangle 53"/>
          <p:cNvSpPr>
            <a:spLocks noChangeArrowheads="1"/>
          </p:cNvSpPr>
          <p:nvPr/>
        </p:nvSpPr>
        <p:spPr bwMode="auto">
          <a:xfrm>
            <a:off x="3141664" y="5921376"/>
            <a:ext cx="859211" cy="397545"/>
          </a:xfrm>
          <a:prstGeom prst="rect">
            <a:avLst/>
          </a:prstGeom>
          <a:noFill/>
          <a:ln w="1905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1</a:t>
            </a:r>
          </a:p>
        </p:txBody>
      </p:sp>
      <p:sp>
        <p:nvSpPr>
          <p:cNvPr id="438326" name="Rectangle 54"/>
          <p:cNvSpPr>
            <a:spLocks noChangeArrowheads="1"/>
          </p:cNvSpPr>
          <p:nvPr/>
        </p:nvSpPr>
        <p:spPr bwMode="auto">
          <a:xfrm>
            <a:off x="3330576" y="2270126"/>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0</a:t>
            </a:r>
          </a:p>
        </p:txBody>
      </p:sp>
      <p:sp>
        <p:nvSpPr>
          <p:cNvPr id="438327" name="Rectangle 55"/>
          <p:cNvSpPr>
            <a:spLocks noChangeArrowheads="1"/>
          </p:cNvSpPr>
          <p:nvPr/>
        </p:nvSpPr>
        <p:spPr bwMode="auto">
          <a:xfrm>
            <a:off x="3138489" y="2270125"/>
            <a:ext cx="484187" cy="393700"/>
          </a:xfrm>
          <a:prstGeom prst="rect">
            <a:avLst/>
          </a:prstGeom>
          <a:noFill/>
          <a:ln w="12700">
            <a:noFill/>
            <a:miter lim="800000"/>
            <a:headEnd/>
            <a:tailEnd/>
          </a:ln>
          <a:effectLst/>
        </p:spPr>
        <p:txBody>
          <a:bodyPr lIns="90488" tIns="44450" rIns="90488" bIns="44450">
            <a:spAutoFit/>
          </a:bodyPr>
          <a:lstStyle/>
          <a:p>
            <a:pPr defTabSz="762000" eaLnBrk="0" hangingPunct="0"/>
            <a:r>
              <a:rPr kumimoji="1" lang="en-US" altLang="zh-CN" sz="2000">
                <a:solidFill>
                  <a:srgbClr val="333399"/>
                </a:solidFill>
                <a:latin typeface="Arial" charset="0"/>
              </a:rPr>
              <a:t>1</a:t>
            </a:r>
          </a:p>
        </p:txBody>
      </p:sp>
      <p:sp>
        <p:nvSpPr>
          <p:cNvPr id="438328" name="Line 56"/>
          <p:cNvSpPr>
            <a:spLocks noChangeShapeType="1"/>
          </p:cNvSpPr>
          <p:nvPr/>
        </p:nvSpPr>
        <p:spPr bwMode="auto">
          <a:xfrm>
            <a:off x="3689350" y="2266951"/>
            <a:ext cx="0" cy="441325"/>
          </a:xfrm>
          <a:prstGeom prst="line">
            <a:avLst/>
          </a:prstGeom>
          <a:noFill/>
          <a:ln w="19050">
            <a:solidFill>
              <a:schemeClr val="tx1"/>
            </a:solidFill>
            <a:prstDash val="dash"/>
            <a:round/>
            <a:headEnd/>
            <a:tailEnd/>
          </a:ln>
          <a:effectLst/>
        </p:spPr>
        <p:txBody>
          <a:bodyPr wrap="none" anchor="ctr"/>
          <a:lstStyle/>
          <a:p>
            <a:endParaRPr lang="zh-CN" altLang="en-US"/>
          </a:p>
        </p:txBody>
      </p:sp>
      <p:sp>
        <p:nvSpPr>
          <p:cNvPr id="438329" name="AutoShape 57"/>
          <p:cNvSpPr>
            <a:spLocks noChangeArrowheads="1"/>
          </p:cNvSpPr>
          <p:nvPr/>
        </p:nvSpPr>
        <p:spPr bwMode="auto">
          <a:xfrm>
            <a:off x="3000376" y="4725988"/>
            <a:ext cx="6911975" cy="647700"/>
          </a:xfrm>
          <a:prstGeom prst="wedgeRoundRectCallout">
            <a:avLst>
              <a:gd name="adj1" fmla="val 667"/>
              <a:gd name="adj2" fmla="val -202449"/>
              <a:gd name="adj3" fmla="val 16667"/>
            </a:avLst>
          </a:prstGeom>
          <a:solidFill>
            <a:srgbClr val="66FF99"/>
          </a:solidFill>
          <a:ln w="9525">
            <a:solidFill>
              <a:schemeClr val="tx1"/>
            </a:solidFill>
            <a:miter lim="800000"/>
            <a:headEnd/>
            <a:tailEnd/>
          </a:ln>
          <a:effectLst/>
        </p:spPr>
        <p:txBody>
          <a:bodyPr/>
          <a:lstStyle/>
          <a:p>
            <a:r>
              <a:rPr lang="en-US" altLang="zh-CN">
                <a:solidFill>
                  <a:srgbClr val="333399"/>
                </a:solidFill>
                <a:latin typeface="Arial" charset="0"/>
              </a:rPr>
              <a:t>C </a:t>
            </a:r>
            <a:r>
              <a:rPr lang="zh-CN" altLang="en-US">
                <a:solidFill>
                  <a:srgbClr val="333399"/>
                </a:solidFill>
                <a:latin typeface="Arial" charset="0"/>
              </a:rPr>
              <a:t>类地址的网络号字段 </a:t>
            </a:r>
            <a:r>
              <a:rPr lang="en-US" altLang="zh-CN">
                <a:solidFill>
                  <a:srgbClr val="333399"/>
                </a:solidFill>
                <a:latin typeface="Arial" charset="0"/>
              </a:rPr>
              <a:t>net-id </a:t>
            </a:r>
            <a:r>
              <a:rPr lang="zh-CN" altLang="en-US">
                <a:solidFill>
                  <a:srgbClr val="333399"/>
                </a:solidFill>
                <a:latin typeface="Arial" charset="0"/>
              </a:rPr>
              <a:t>为 </a:t>
            </a:r>
            <a:r>
              <a:rPr lang="en-US" altLang="zh-CN">
                <a:solidFill>
                  <a:srgbClr val="333399"/>
                </a:solidFill>
                <a:latin typeface="Arial" charset="0"/>
              </a:rPr>
              <a:t>3 </a:t>
            </a:r>
            <a:r>
              <a:rPr lang="zh-CN" altLang="en-US">
                <a:solidFill>
                  <a:srgbClr val="333399"/>
                </a:solidFill>
                <a:latin typeface="Arial" charset="0"/>
              </a:rPr>
              <a:t>字节</a:t>
            </a:r>
          </a:p>
        </p:txBody>
      </p:sp>
      <p:sp>
        <p:nvSpPr>
          <p:cNvPr id="58" name="灯片编号占位符 57"/>
          <p:cNvSpPr>
            <a:spLocks noGrp="1"/>
          </p:cNvSpPr>
          <p:nvPr>
            <p:ph type="sldNum" sz="quarter" idx="12"/>
          </p:nvPr>
        </p:nvSpPr>
        <p:spPr/>
        <p:txBody>
          <a:bodyPr/>
          <a:lstStyle/>
          <a:p>
            <a:fld id="{E4E48599-B357-448A-84B1-94919B60A458}" type="slidenum">
              <a:rPr lang="en-US" altLang="zh-CN" smtClean="0"/>
              <a:pPr/>
              <a:t>29</a:t>
            </a:fld>
            <a:endParaRPr lang="en-US" altLang="zh-C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2624138" y="931863"/>
            <a:ext cx="6856412" cy="768350"/>
          </a:xfrm>
        </p:spPr>
        <p:txBody>
          <a:bodyPr/>
          <a:lstStyle/>
          <a:p>
            <a:pPr algn="ctr"/>
            <a:r>
              <a:rPr lang="zh-CN" altLang="en-US">
                <a:ea typeface="Arial Unicode MS" pitchFamily="34" charset="-122"/>
                <a:cs typeface="Arial Unicode MS" pitchFamily="34" charset="-122"/>
              </a:rPr>
              <a:t>第 </a:t>
            </a:r>
            <a:r>
              <a:rPr lang="en-US" altLang="zh-CN">
                <a:ea typeface="Arial Unicode MS" pitchFamily="34" charset="-122"/>
                <a:cs typeface="Arial Unicode MS" pitchFamily="34" charset="-122"/>
              </a:rPr>
              <a:t>4 </a:t>
            </a:r>
            <a:r>
              <a:rPr lang="zh-CN" altLang="en-US">
                <a:ea typeface="Arial Unicode MS" pitchFamily="34" charset="-122"/>
                <a:cs typeface="Arial Unicode MS" pitchFamily="34" charset="-122"/>
              </a:rPr>
              <a:t>章  </a:t>
            </a:r>
            <a:r>
              <a:rPr lang="zh-CN" altLang="en-US"/>
              <a:t>网络层（续）</a:t>
            </a:r>
          </a:p>
        </p:txBody>
      </p:sp>
      <p:sp>
        <p:nvSpPr>
          <p:cNvPr id="124931" name="Rectangle 3"/>
          <p:cNvSpPr>
            <a:spLocks noGrp="1" noChangeArrowheads="1"/>
          </p:cNvSpPr>
          <p:nvPr>
            <p:ph type="body" idx="1"/>
          </p:nvPr>
        </p:nvSpPr>
        <p:spPr>
          <a:xfrm>
            <a:off x="2279650" y="2017713"/>
            <a:ext cx="8204200" cy="4506912"/>
          </a:xfrm>
        </p:spPr>
        <p:txBody>
          <a:bodyPr/>
          <a:lstStyle/>
          <a:p>
            <a:pPr>
              <a:lnSpc>
                <a:spcPct val="80000"/>
              </a:lnSpc>
              <a:buFont typeface="Wingdings" pitchFamily="2" charset="2"/>
              <a:buNone/>
            </a:pPr>
            <a:r>
              <a:rPr lang="en-US" altLang="zh-CN" sz="2400"/>
              <a:t>4.3  </a:t>
            </a:r>
            <a:r>
              <a:rPr lang="zh-CN" altLang="en-US" sz="2400"/>
              <a:t>划分子网和构造超网</a:t>
            </a:r>
          </a:p>
          <a:p>
            <a:pPr>
              <a:lnSpc>
                <a:spcPct val="80000"/>
              </a:lnSpc>
              <a:buFont typeface="Wingdings" pitchFamily="2" charset="2"/>
              <a:buNone/>
            </a:pPr>
            <a:r>
              <a:rPr lang="zh-CN" altLang="en-US" sz="2400"/>
              <a:t>		  </a:t>
            </a:r>
            <a:r>
              <a:rPr lang="en-US" altLang="zh-CN" sz="2400"/>
              <a:t>4.3.1  </a:t>
            </a:r>
            <a:r>
              <a:rPr lang="zh-CN" altLang="en-US" sz="2400"/>
              <a:t>划分子网</a:t>
            </a:r>
          </a:p>
          <a:p>
            <a:pPr>
              <a:lnSpc>
                <a:spcPct val="80000"/>
              </a:lnSpc>
              <a:buFont typeface="Wingdings" pitchFamily="2" charset="2"/>
              <a:buNone/>
            </a:pPr>
            <a:r>
              <a:rPr lang="zh-CN" altLang="en-US" sz="2400"/>
              <a:t>		  </a:t>
            </a:r>
            <a:r>
              <a:rPr lang="en-US" altLang="zh-CN" sz="2400"/>
              <a:t>4.3.2  </a:t>
            </a:r>
            <a:r>
              <a:rPr lang="zh-CN" altLang="en-US" sz="2400"/>
              <a:t>使用子网时分组转发</a:t>
            </a:r>
          </a:p>
          <a:p>
            <a:pPr>
              <a:lnSpc>
                <a:spcPct val="80000"/>
              </a:lnSpc>
              <a:buFont typeface="Wingdings" pitchFamily="2" charset="2"/>
              <a:buNone/>
            </a:pPr>
            <a:r>
              <a:rPr lang="zh-CN" altLang="en-US" sz="2400"/>
              <a:t>		  </a:t>
            </a:r>
            <a:r>
              <a:rPr lang="en-US" altLang="zh-CN" sz="2400"/>
              <a:t>4.3.3  </a:t>
            </a:r>
            <a:r>
              <a:rPr lang="zh-CN" altLang="en-US" sz="2400"/>
              <a:t>无分类编址 </a:t>
            </a:r>
            <a:r>
              <a:rPr lang="en-US" altLang="zh-CN" sz="2400"/>
              <a:t>CIDR</a:t>
            </a:r>
            <a:r>
              <a:rPr lang="zh-CN" altLang="en-US" sz="2400"/>
              <a:t>（构造超网）</a:t>
            </a:r>
          </a:p>
          <a:p>
            <a:pPr>
              <a:lnSpc>
                <a:spcPct val="80000"/>
              </a:lnSpc>
              <a:buFont typeface="Wingdings" pitchFamily="2" charset="2"/>
              <a:buNone/>
            </a:pPr>
            <a:r>
              <a:rPr lang="en-US" altLang="zh-CN" sz="2400"/>
              <a:t>4.4  </a:t>
            </a:r>
            <a:r>
              <a:rPr lang="zh-CN" altLang="en-US" sz="2400"/>
              <a:t>网际控制报文协议 </a:t>
            </a:r>
            <a:r>
              <a:rPr lang="en-US" altLang="zh-CN" sz="2400"/>
              <a:t>ICMP</a:t>
            </a:r>
          </a:p>
          <a:p>
            <a:pPr>
              <a:lnSpc>
                <a:spcPct val="80000"/>
              </a:lnSpc>
              <a:buFont typeface="Wingdings" pitchFamily="2" charset="2"/>
              <a:buNone/>
            </a:pPr>
            <a:r>
              <a:rPr lang="en-US" altLang="zh-CN" sz="2400"/>
              <a:t>            4.4.1  ICMP </a:t>
            </a:r>
            <a:r>
              <a:rPr lang="zh-CN" altLang="en-US" sz="2400"/>
              <a:t>报文的种类</a:t>
            </a:r>
          </a:p>
          <a:p>
            <a:pPr>
              <a:lnSpc>
                <a:spcPct val="80000"/>
              </a:lnSpc>
              <a:buFont typeface="Wingdings" pitchFamily="2" charset="2"/>
              <a:buNone/>
            </a:pPr>
            <a:r>
              <a:rPr lang="zh-CN" altLang="en-US" sz="2400"/>
              <a:t>            </a:t>
            </a:r>
            <a:r>
              <a:rPr lang="en-US" altLang="zh-CN" sz="2400"/>
              <a:t>4.4.2  ICMP </a:t>
            </a:r>
            <a:r>
              <a:rPr lang="zh-CN" altLang="en-US" sz="2400"/>
              <a:t>的应用举例</a:t>
            </a:r>
          </a:p>
          <a:p>
            <a:pPr>
              <a:lnSpc>
                <a:spcPct val="80000"/>
              </a:lnSpc>
              <a:buFont typeface="Wingdings" pitchFamily="2" charset="2"/>
              <a:buNone/>
            </a:pPr>
            <a:r>
              <a:rPr lang="en-US" altLang="zh-CN" sz="2400"/>
              <a:t>4.5  </a:t>
            </a:r>
            <a:r>
              <a:rPr lang="zh-CN" altLang="en-US" sz="2400"/>
              <a:t>因特网的路由选择协议</a:t>
            </a:r>
          </a:p>
          <a:p>
            <a:pPr>
              <a:lnSpc>
                <a:spcPct val="80000"/>
              </a:lnSpc>
              <a:buFont typeface="Wingdings" pitchFamily="2" charset="2"/>
              <a:buNone/>
            </a:pPr>
            <a:r>
              <a:rPr lang="zh-CN" altLang="en-US" sz="2400"/>
              <a:t>		  </a:t>
            </a:r>
            <a:r>
              <a:rPr lang="en-US" altLang="zh-CN" sz="2400"/>
              <a:t>4.5.1  </a:t>
            </a:r>
            <a:r>
              <a:rPr lang="zh-CN" altLang="en-US" sz="2400"/>
              <a:t>有关路由选择协议的几个基本概念</a:t>
            </a:r>
          </a:p>
          <a:p>
            <a:pPr>
              <a:lnSpc>
                <a:spcPct val="80000"/>
              </a:lnSpc>
              <a:buFont typeface="Wingdings" pitchFamily="2" charset="2"/>
              <a:buNone/>
            </a:pPr>
            <a:r>
              <a:rPr lang="zh-CN" altLang="en-US" sz="2400"/>
              <a:t>		  </a:t>
            </a:r>
            <a:r>
              <a:rPr lang="en-US" altLang="zh-CN" sz="2400"/>
              <a:t>4.5.2  </a:t>
            </a:r>
            <a:r>
              <a:rPr lang="zh-CN" altLang="en-US" sz="2400"/>
              <a:t>内部网关协议 </a:t>
            </a:r>
            <a:r>
              <a:rPr lang="en-US" altLang="zh-CN" sz="2400"/>
              <a:t>RIP</a:t>
            </a:r>
          </a:p>
          <a:p>
            <a:pPr>
              <a:lnSpc>
                <a:spcPct val="80000"/>
              </a:lnSpc>
              <a:buFont typeface="Wingdings" pitchFamily="2" charset="2"/>
              <a:buNone/>
            </a:pPr>
            <a:r>
              <a:rPr lang="en-US" altLang="zh-CN" sz="2400"/>
              <a:t>		  4.5.3  </a:t>
            </a:r>
            <a:r>
              <a:rPr lang="zh-CN" altLang="en-US" sz="2400"/>
              <a:t>内部网关协议 </a:t>
            </a:r>
            <a:r>
              <a:rPr lang="en-US" altLang="zh-CN" sz="2400"/>
              <a:t>OSPF</a:t>
            </a:r>
          </a:p>
          <a:p>
            <a:pPr>
              <a:lnSpc>
                <a:spcPct val="80000"/>
              </a:lnSpc>
              <a:buFont typeface="Wingdings" pitchFamily="2" charset="2"/>
              <a:buNone/>
            </a:pPr>
            <a:r>
              <a:rPr lang="en-US" altLang="zh-CN" sz="2400"/>
              <a:t>		  4.5.4  </a:t>
            </a:r>
            <a:r>
              <a:rPr lang="zh-CN" altLang="en-US" sz="2400"/>
              <a:t>外部网关协议 </a:t>
            </a:r>
            <a:r>
              <a:rPr lang="en-US" altLang="zh-CN" sz="2400"/>
              <a:t>BGP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3</a:t>
            </a:fld>
            <a:endParaRPr lang="en-US" altLang="zh-CN"/>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22" name="Line 2"/>
          <p:cNvSpPr>
            <a:spLocks noChangeShapeType="1"/>
          </p:cNvSpPr>
          <p:nvPr/>
        </p:nvSpPr>
        <p:spPr bwMode="auto">
          <a:xfrm flipV="1">
            <a:off x="3211514" y="4225925"/>
            <a:ext cx="5305425" cy="0"/>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440323" name="Rectangle 3"/>
          <p:cNvSpPr>
            <a:spLocks noChangeArrowheads="1"/>
          </p:cNvSpPr>
          <p:nvPr/>
        </p:nvSpPr>
        <p:spPr bwMode="auto">
          <a:xfrm>
            <a:off x="5275264" y="4008438"/>
            <a:ext cx="823945" cy="643766"/>
          </a:xfrm>
          <a:prstGeom prst="rect">
            <a:avLst/>
          </a:prstGeom>
          <a:solidFill>
            <a:schemeClr val="bg1"/>
          </a:solidFill>
          <a:ln w="12700">
            <a:noFill/>
            <a:miter lim="800000"/>
            <a:headEnd/>
            <a:tailEnd/>
          </a:ln>
          <a:effectLst/>
        </p:spPr>
        <p:txBody>
          <a:bodyPr wrap="none" lIns="90488" tIns="44450" rIns="90488" bIns="44450">
            <a:spAutoFit/>
          </a:bodyPr>
          <a:lstStyle/>
          <a:p>
            <a:pPr defTabSz="762000" eaLnBrk="0" hangingPunct="0">
              <a:lnSpc>
                <a:spcPct val="90000"/>
              </a:lnSpc>
            </a:pPr>
            <a:r>
              <a:rPr kumimoji="1" lang="en-US" altLang="zh-CN" sz="2000">
                <a:solidFill>
                  <a:srgbClr val="333399"/>
                </a:solidFill>
                <a:latin typeface="Arial" charset="0"/>
              </a:rPr>
              <a:t>net-id</a:t>
            </a:r>
          </a:p>
          <a:p>
            <a:pPr defTabSz="762000" eaLnBrk="0" hangingPunct="0">
              <a:lnSpc>
                <a:spcPct val="90000"/>
              </a:lnSpc>
            </a:pPr>
            <a:r>
              <a:rPr kumimoji="1" lang="en-US" altLang="zh-CN" sz="2000">
                <a:solidFill>
                  <a:srgbClr val="333399"/>
                </a:solidFill>
                <a:latin typeface="Arial" charset="0"/>
              </a:rPr>
              <a:t>24 bit</a:t>
            </a:r>
          </a:p>
        </p:txBody>
      </p:sp>
      <p:sp>
        <p:nvSpPr>
          <p:cNvPr id="440324" name="Rectangle 4"/>
          <p:cNvSpPr>
            <a:spLocks noChangeArrowheads="1"/>
          </p:cNvSpPr>
          <p:nvPr/>
        </p:nvSpPr>
        <p:spPr bwMode="auto">
          <a:xfrm>
            <a:off x="3211513" y="3571875"/>
            <a:ext cx="7046912" cy="444500"/>
          </a:xfrm>
          <a:prstGeom prst="rect">
            <a:avLst/>
          </a:prstGeom>
          <a:solidFill>
            <a:srgbClr val="FFFF99"/>
          </a:solidFill>
          <a:ln w="25400">
            <a:solidFill>
              <a:schemeClr val="tx1"/>
            </a:solidFill>
            <a:miter lim="800000"/>
            <a:headEnd/>
            <a:tailEnd/>
          </a:ln>
          <a:effectLst/>
        </p:spPr>
        <p:txBody>
          <a:bodyPr wrap="none" anchor="ctr"/>
          <a:lstStyle/>
          <a:p>
            <a:endParaRPr lang="zh-CN" altLang="en-US"/>
          </a:p>
        </p:txBody>
      </p:sp>
      <p:sp>
        <p:nvSpPr>
          <p:cNvPr id="440325" name="Line 5"/>
          <p:cNvSpPr>
            <a:spLocks noChangeShapeType="1"/>
          </p:cNvSpPr>
          <p:nvPr/>
        </p:nvSpPr>
        <p:spPr bwMode="auto">
          <a:xfrm>
            <a:off x="4937125" y="1577975"/>
            <a:ext cx="5310188" cy="0"/>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440326" name="Rectangle 6"/>
          <p:cNvSpPr>
            <a:spLocks noChangeArrowheads="1"/>
          </p:cNvSpPr>
          <p:nvPr/>
        </p:nvSpPr>
        <p:spPr bwMode="auto">
          <a:xfrm>
            <a:off x="6824026" y="1370013"/>
            <a:ext cx="952186" cy="643766"/>
          </a:xfrm>
          <a:prstGeom prst="rect">
            <a:avLst/>
          </a:prstGeom>
          <a:solidFill>
            <a:schemeClr val="bg1"/>
          </a:solidFill>
          <a:ln w="12700">
            <a:noFill/>
            <a:miter lim="800000"/>
            <a:headEnd/>
            <a:tailEnd/>
          </a:ln>
          <a:effectLst/>
        </p:spPr>
        <p:txBody>
          <a:bodyPr wrap="none" lIns="90488" tIns="44450" rIns="90488" bIns="44450">
            <a:spAutoFit/>
          </a:bodyPr>
          <a:lstStyle/>
          <a:p>
            <a:pPr algn="ctr" defTabSz="762000" eaLnBrk="0" hangingPunct="0">
              <a:lnSpc>
                <a:spcPct val="90000"/>
              </a:lnSpc>
            </a:pPr>
            <a:r>
              <a:rPr kumimoji="1" lang="en-US" altLang="zh-CN" sz="2000">
                <a:solidFill>
                  <a:srgbClr val="333399"/>
                </a:solidFill>
                <a:latin typeface="Arial" charset="0"/>
              </a:rPr>
              <a:t>host-id</a:t>
            </a:r>
          </a:p>
          <a:p>
            <a:pPr algn="ctr" defTabSz="762000" eaLnBrk="0" hangingPunct="0">
              <a:lnSpc>
                <a:spcPct val="90000"/>
              </a:lnSpc>
            </a:pPr>
            <a:r>
              <a:rPr kumimoji="1" lang="en-US" altLang="zh-CN" sz="2000">
                <a:solidFill>
                  <a:srgbClr val="333399"/>
                </a:solidFill>
                <a:latin typeface="Arial" charset="0"/>
              </a:rPr>
              <a:t>24 </a:t>
            </a:r>
            <a:r>
              <a:rPr kumimoji="1" lang="zh-CN" altLang="en-US" sz="2000">
                <a:solidFill>
                  <a:srgbClr val="333399"/>
                </a:solidFill>
                <a:latin typeface="Arial" charset="0"/>
              </a:rPr>
              <a:t>位</a:t>
            </a:r>
          </a:p>
        </p:txBody>
      </p:sp>
      <p:sp>
        <p:nvSpPr>
          <p:cNvPr id="440327" name="Line 7"/>
          <p:cNvSpPr>
            <a:spLocks noChangeShapeType="1"/>
          </p:cNvSpPr>
          <p:nvPr/>
        </p:nvSpPr>
        <p:spPr bwMode="auto">
          <a:xfrm flipV="1">
            <a:off x="3251200" y="2913063"/>
            <a:ext cx="3475038" cy="0"/>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440328" name="Rectangle 8"/>
          <p:cNvSpPr>
            <a:spLocks noChangeArrowheads="1"/>
          </p:cNvSpPr>
          <p:nvPr/>
        </p:nvSpPr>
        <p:spPr bwMode="auto">
          <a:xfrm>
            <a:off x="4375151" y="2708275"/>
            <a:ext cx="823945" cy="643766"/>
          </a:xfrm>
          <a:prstGeom prst="rect">
            <a:avLst/>
          </a:prstGeom>
          <a:solidFill>
            <a:schemeClr val="bg1"/>
          </a:solidFill>
          <a:ln w="12700">
            <a:noFill/>
            <a:miter lim="800000"/>
            <a:headEnd/>
            <a:tailEnd/>
          </a:ln>
          <a:effectLst/>
        </p:spPr>
        <p:txBody>
          <a:bodyPr wrap="none" lIns="90488" tIns="44450" rIns="90488" bIns="44450">
            <a:spAutoFit/>
          </a:bodyPr>
          <a:lstStyle/>
          <a:p>
            <a:pPr defTabSz="762000" eaLnBrk="0" hangingPunct="0">
              <a:lnSpc>
                <a:spcPct val="90000"/>
              </a:lnSpc>
            </a:pPr>
            <a:r>
              <a:rPr kumimoji="1" lang="en-US" altLang="zh-CN" sz="2000">
                <a:solidFill>
                  <a:srgbClr val="333399"/>
                </a:solidFill>
                <a:latin typeface="Arial" charset="0"/>
              </a:rPr>
              <a:t>net-id</a:t>
            </a:r>
          </a:p>
          <a:p>
            <a:pPr defTabSz="762000" eaLnBrk="0" hangingPunct="0">
              <a:lnSpc>
                <a:spcPct val="90000"/>
              </a:lnSpc>
            </a:pPr>
            <a:r>
              <a:rPr kumimoji="1" lang="en-US" altLang="zh-CN" sz="2000">
                <a:solidFill>
                  <a:srgbClr val="333399"/>
                </a:solidFill>
                <a:latin typeface="Arial" charset="0"/>
              </a:rPr>
              <a:t>16 </a:t>
            </a:r>
            <a:r>
              <a:rPr kumimoji="1" lang="zh-CN" altLang="en-US" sz="2000">
                <a:solidFill>
                  <a:srgbClr val="333399"/>
                </a:solidFill>
                <a:latin typeface="Arial" charset="0"/>
              </a:rPr>
              <a:t>位</a:t>
            </a:r>
          </a:p>
        </p:txBody>
      </p:sp>
      <p:sp>
        <p:nvSpPr>
          <p:cNvPr id="440329" name="Line 9"/>
          <p:cNvSpPr>
            <a:spLocks noChangeShapeType="1"/>
          </p:cNvSpPr>
          <p:nvPr/>
        </p:nvSpPr>
        <p:spPr bwMode="auto">
          <a:xfrm>
            <a:off x="3173413" y="1577975"/>
            <a:ext cx="1763712" cy="0"/>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440330" name="Rectangle 10"/>
          <p:cNvSpPr>
            <a:spLocks noChangeArrowheads="1"/>
          </p:cNvSpPr>
          <p:nvPr/>
        </p:nvSpPr>
        <p:spPr bwMode="auto">
          <a:xfrm>
            <a:off x="3577416" y="1370013"/>
            <a:ext cx="823945" cy="643766"/>
          </a:xfrm>
          <a:prstGeom prst="rect">
            <a:avLst/>
          </a:prstGeom>
          <a:solidFill>
            <a:schemeClr val="bg1"/>
          </a:solidFill>
          <a:ln w="12700">
            <a:noFill/>
            <a:miter lim="800000"/>
            <a:headEnd/>
            <a:tailEnd/>
          </a:ln>
          <a:effectLst/>
        </p:spPr>
        <p:txBody>
          <a:bodyPr wrap="none" lIns="90488" tIns="44450" rIns="90488" bIns="44450">
            <a:spAutoFit/>
          </a:bodyPr>
          <a:lstStyle/>
          <a:p>
            <a:pPr algn="ctr" defTabSz="762000" eaLnBrk="0" hangingPunct="0">
              <a:lnSpc>
                <a:spcPct val="90000"/>
              </a:lnSpc>
            </a:pPr>
            <a:r>
              <a:rPr kumimoji="1" lang="en-US" altLang="zh-CN" sz="2000">
                <a:solidFill>
                  <a:srgbClr val="333399"/>
                </a:solidFill>
                <a:latin typeface="Arial" charset="0"/>
              </a:rPr>
              <a:t>net-id</a:t>
            </a:r>
          </a:p>
          <a:p>
            <a:pPr algn="ctr" defTabSz="762000" eaLnBrk="0" hangingPunct="0">
              <a:lnSpc>
                <a:spcPct val="90000"/>
              </a:lnSpc>
            </a:pPr>
            <a:r>
              <a:rPr kumimoji="1" lang="en-US" altLang="zh-CN" sz="2000">
                <a:solidFill>
                  <a:srgbClr val="333399"/>
                </a:solidFill>
                <a:latin typeface="Arial" charset="0"/>
              </a:rPr>
              <a:t>8 </a:t>
            </a:r>
            <a:r>
              <a:rPr kumimoji="1" lang="zh-CN" altLang="en-US" sz="2000">
                <a:solidFill>
                  <a:srgbClr val="333399"/>
                </a:solidFill>
                <a:latin typeface="Arial" charset="0"/>
              </a:rPr>
              <a:t>位</a:t>
            </a:r>
          </a:p>
        </p:txBody>
      </p:sp>
      <p:sp>
        <p:nvSpPr>
          <p:cNvPr id="440331" name="Rectangle 11"/>
          <p:cNvSpPr>
            <a:spLocks noChangeArrowheads="1"/>
          </p:cNvSpPr>
          <p:nvPr/>
        </p:nvSpPr>
        <p:spPr bwMode="auto">
          <a:xfrm>
            <a:off x="3176588" y="933451"/>
            <a:ext cx="7085012" cy="442913"/>
          </a:xfrm>
          <a:prstGeom prst="rect">
            <a:avLst/>
          </a:prstGeom>
          <a:solidFill>
            <a:srgbClr val="FFFF99"/>
          </a:solidFill>
          <a:ln w="19050">
            <a:solidFill>
              <a:schemeClr val="tx1"/>
            </a:solidFill>
            <a:miter lim="800000"/>
            <a:headEnd/>
            <a:tailEnd/>
          </a:ln>
          <a:effectLst/>
        </p:spPr>
        <p:txBody>
          <a:bodyPr wrap="none" anchor="ctr"/>
          <a:lstStyle/>
          <a:p>
            <a:endParaRPr lang="zh-CN" altLang="en-US"/>
          </a:p>
        </p:txBody>
      </p:sp>
      <p:sp>
        <p:nvSpPr>
          <p:cNvPr id="440332" name="Rectangle 12"/>
          <p:cNvSpPr>
            <a:spLocks noChangeArrowheads="1"/>
          </p:cNvSpPr>
          <p:nvPr/>
        </p:nvSpPr>
        <p:spPr bwMode="auto">
          <a:xfrm>
            <a:off x="3197226" y="2274889"/>
            <a:ext cx="7070725" cy="446087"/>
          </a:xfrm>
          <a:prstGeom prst="rect">
            <a:avLst/>
          </a:prstGeom>
          <a:solidFill>
            <a:srgbClr val="FFFF99"/>
          </a:solidFill>
          <a:ln w="25400">
            <a:solidFill>
              <a:schemeClr val="tx1"/>
            </a:solidFill>
            <a:miter lim="800000"/>
            <a:headEnd/>
            <a:tailEnd/>
          </a:ln>
          <a:effectLst/>
        </p:spPr>
        <p:txBody>
          <a:bodyPr wrap="none" anchor="ctr"/>
          <a:lstStyle/>
          <a:p>
            <a:endParaRPr lang="zh-CN" altLang="en-US"/>
          </a:p>
        </p:txBody>
      </p:sp>
      <p:sp>
        <p:nvSpPr>
          <p:cNvPr id="440333" name="Rectangle 13"/>
          <p:cNvSpPr>
            <a:spLocks noGrp="1" noChangeArrowheads="1"/>
          </p:cNvSpPr>
          <p:nvPr>
            <p:ph type="title"/>
          </p:nvPr>
        </p:nvSpPr>
        <p:spPr>
          <a:xfrm>
            <a:off x="1919289" y="44450"/>
            <a:ext cx="8548687" cy="768350"/>
          </a:xfrm>
        </p:spPr>
        <p:txBody>
          <a:bodyPr/>
          <a:lstStyle/>
          <a:p>
            <a:pPr algn="ctr"/>
            <a:r>
              <a:rPr lang="en-US" altLang="zh-CN" sz="4000"/>
              <a:t>IP </a:t>
            </a:r>
            <a:r>
              <a:rPr lang="zh-CN" altLang="en-US" sz="4000"/>
              <a:t>地址中的网络号字段和主机号字段 </a:t>
            </a:r>
          </a:p>
        </p:txBody>
      </p:sp>
      <p:sp>
        <p:nvSpPr>
          <p:cNvPr id="440334" name="Rectangle 14"/>
          <p:cNvSpPr>
            <a:spLocks noChangeArrowheads="1"/>
          </p:cNvSpPr>
          <p:nvPr/>
        </p:nvSpPr>
        <p:spPr bwMode="auto">
          <a:xfrm>
            <a:off x="3221038" y="3586163"/>
            <a:ext cx="5300662" cy="423862"/>
          </a:xfrm>
          <a:prstGeom prst="rect">
            <a:avLst/>
          </a:prstGeom>
          <a:solidFill>
            <a:srgbClr val="FFCCFF"/>
          </a:solidFill>
          <a:ln w="12700">
            <a:noFill/>
            <a:miter lim="800000"/>
            <a:headEnd/>
            <a:tailEnd/>
          </a:ln>
          <a:effectLst/>
        </p:spPr>
        <p:txBody>
          <a:bodyPr wrap="none" anchor="ctr"/>
          <a:lstStyle/>
          <a:p>
            <a:endParaRPr lang="zh-CN" altLang="en-US"/>
          </a:p>
        </p:txBody>
      </p:sp>
      <p:sp>
        <p:nvSpPr>
          <p:cNvPr id="440335" name="Rectangle 15"/>
          <p:cNvSpPr>
            <a:spLocks noChangeArrowheads="1"/>
          </p:cNvSpPr>
          <p:nvPr/>
        </p:nvSpPr>
        <p:spPr bwMode="auto">
          <a:xfrm>
            <a:off x="3219450" y="2300289"/>
            <a:ext cx="3511550" cy="409575"/>
          </a:xfrm>
          <a:prstGeom prst="rect">
            <a:avLst/>
          </a:prstGeom>
          <a:solidFill>
            <a:srgbClr val="FFCCFF"/>
          </a:solidFill>
          <a:ln w="12700">
            <a:noFill/>
            <a:miter lim="800000"/>
            <a:headEnd/>
            <a:tailEnd/>
          </a:ln>
          <a:effectLst/>
        </p:spPr>
        <p:txBody>
          <a:bodyPr wrap="none" anchor="ctr"/>
          <a:lstStyle/>
          <a:p>
            <a:endParaRPr lang="zh-CN" altLang="en-US"/>
          </a:p>
        </p:txBody>
      </p:sp>
      <p:sp>
        <p:nvSpPr>
          <p:cNvPr id="440336" name="Rectangle 16"/>
          <p:cNvSpPr>
            <a:spLocks noChangeArrowheads="1"/>
          </p:cNvSpPr>
          <p:nvPr/>
        </p:nvSpPr>
        <p:spPr bwMode="auto">
          <a:xfrm>
            <a:off x="3200401" y="957263"/>
            <a:ext cx="1730375" cy="406400"/>
          </a:xfrm>
          <a:prstGeom prst="rect">
            <a:avLst/>
          </a:prstGeom>
          <a:solidFill>
            <a:srgbClr val="FFCCFF"/>
          </a:solidFill>
          <a:ln w="12700">
            <a:noFill/>
            <a:miter lim="800000"/>
            <a:headEnd/>
            <a:tailEnd/>
          </a:ln>
          <a:effectLst/>
        </p:spPr>
        <p:txBody>
          <a:bodyPr wrap="none" anchor="ctr"/>
          <a:lstStyle/>
          <a:p>
            <a:endParaRPr lang="zh-CN" altLang="en-US"/>
          </a:p>
        </p:txBody>
      </p:sp>
      <p:sp>
        <p:nvSpPr>
          <p:cNvPr id="440337" name="Rectangle 17"/>
          <p:cNvSpPr>
            <a:spLocks noChangeArrowheads="1"/>
          </p:cNvSpPr>
          <p:nvPr/>
        </p:nvSpPr>
        <p:spPr bwMode="auto">
          <a:xfrm>
            <a:off x="3122614" y="927101"/>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0</a:t>
            </a:r>
          </a:p>
        </p:txBody>
      </p:sp>
      <p:sp>
        <p:nvSpPr>
          <p:cNvPr id="440338" name="Rectangle 18"/>
          <p:cNvSpPr>
            <a:spLocks noChangeArrowheads="1"/>
          </p:cNvSpPr>
          <p:nvPr/>
        </p:nvSpPr>
        <p:spPr bwMode="auto">
          <a:xfrm>
            <a:off x="1997076" y="955675"/>
            <a:ext cx="1184275" cy="39370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A </a:t>
            </a:r>
            <a:r>
              <a:rPr kumimoji="1" lang="zh-CN" altLang="en-US" sz="2000">
                <a:solidFill>
                  <a:srgbClr val="333399"/>
                </a:solidFill>
                <a:latin typeface="Arial" charset="0"/>
              </a:rPr>
              <a:t>类地址</a:t>
            </a:r>
          </a:p>
        </p:txBody>
      </p:sp>
      <p:sp>
        <p:nvSpPr>
          <p:cNvPr id="440339" name="Line 19"/>
          <p:cNvSpPr>
            <a:spLocks noChangeShapeType="1"/>
          </p:cNvSpPr>
          <p:nvPr/>
        </p:nvSpPr>
        <p:spPr bwMode="auto">
          <a:xfrm>
            <a:off x="3432175" y="933451"/>
            <a:ext cx="0" cy="422275"/>
          </a:xfrm>
          <a:prstGeom prst="line">
            <a:avLst/>
          </a:prstGeom>
          <a:noFill/>
          <a:ln w="19050">
            <a:solidFill>
              <a:schemeClr val="tx1"/>
            </a:solidFill>
            <a:prstDash val="dash"/>
            <a:round/>
            <a:headEnd/>
            <a:tailEnd/>
          </a:ln>
          <a:effectLst/>
        </p:spPr>
        <p:txBody>
          <a:bodyPr wrap="none" anchor="ctr"/>
          <a:lstStyle/>
          <a:p>
            <a:endParaRPr lang="zh-CN" altLang="en-US"/>
          </a:p>
        </p:txBody>
      </p:sp>
      <p:sp>
        <p:nvSpPr>
          <p:cNvPr id="440340" name="Line 20"/>
          <p:cNvSpPr>
            <a:spLocks noChangeShapeType="1"/>
          </p:cNvSpPr>
          <p:nvPr/>
        </p:nvSpPr>
        <p:spPr bwMode="auto">
          <a:xfrm>
            <a:off x="4937125" y="933450"/>
            <a:ext cx="0" cy="450850"/>
          </a:xfrm>
          <a:prstGeom prst="line">
            <a:avLst/>
          </a:prstGeom>
          <a:noFill/>
          <a:ln w="19050">
            <a:solidFill>
              <a:schemeClr val="tx1"/>
            </a:solidFill>
            <a:round/>
            <a:headEnd/>
            <a:tailEnd/>
          </a:ln>
          <a:effectLst/>
        </p:spPr>
        <p:txBody>
          <a:bodyPr wrap="none" anchor="ctr"/>
          <a:lstStyle/>
          <a:p>
            <a:endParaRPr lang="zh-CN" altLang="en-US"/>
          </a:p>
        </p:txBody>
      </p:sp>
      <p:sp>
        <p:nvSpPr>
          <p:cNvPr id="440341" name="Line 21"/>
          <p:cNvSpPr>
            <a:spLocks noChangeShapeType="1"/>
          </p:cNvSpPr>
          <p:nvPr/>
        </p:nvSpPr>
        <p:spPr bwMode="auto">
          <a:xfrm>
            <a:off x="3173413" y="1416050"/>
            <a:ext cx="0" cy="323850"/>
          </a:xfrm>
          <a:prstGeom prst="line">
            <a:avLst/>
          </a:prstGeom>
          <a:noFill/>
          <a:ln w="12700">
            <a:solidFill>
              <a:schemeClr val="tx1"/>
            </a:solidFill>
            <a:round/>
            <a:headEnd/>
            <a:tailEnd/>
          </a:ln>
          <a:effectLst/>
        </p:spPr>
        <p:txBody>
          <a:bodyPr/>
          <a:lstStyle/>
          <a:p>
            <a:endParaRPr lang="zh-CN" altLang="en-US"/>
          </a:p>
        </p:txBody>
      </p:sp>
      <p:sp>
        <p:nvSpPr>
          <p:cNvPr id="440342" name="Line 22"/>
          <p:cNvSpPr>
            <a:spLocks noChangeShapeType="1"/>
          </p:cNvSpPr>
          <p:nvPr/>
        </p:nvSpPr>
        <p:spPr bwMode="auto">
          <a:xfrm>
            <a:off x="4937125" y="1416050"/>
            <a:ext cx="0" cy="323850"/>
          </a:xfrm>
          <a:prstGeom prst="line">
            <a:avLst/>
          </a:prstGeom>
          <a:noFill/>
          <a:ln w="12700">
            <a:solidFill>
              <a:schemeClr val="tx1"/>
            </a:solidFill>
            <a:round/>
            <a:headEnd/>
            <a:tailEnd/>
          </a:ln>
          <a:effectLst/>
        </p:spPr>
        <p:txBody>
          <a:bodyPr/>
          <a:lstStyle/>
          <a:p>
            <a:endParaRPr lang="zh-CN" altLang="en-US"/>
          </a:p>
        </p:txBody>
      </p:sp>
      <p:sp>
        <p:nvSpPr>
          <p:cNvPr id="440343" name="Line 23"/>
          <p:cNvSpPr>
            <a:spLocks noChangeShapeType="1"/>
          </p:cNvSpPr>
          <p:nvPr/>
        </p:nvSpPr>
        <p:spPr bwMode="auto">
          <a:xfrm>
            <a:off x="10247313" y="1416050"/>
            <a:ext cx="0" cy="323850"/>
          </a:xfrm>
          <a:prstGeom prst="line">
            <a:avLst/>
          </a:prstGeom>
          <a:noFill/>
          <a:ln w="12700">
            <a:solidFill>
              <a:schemeClr val="tx1"/>
            </a:solidFill>
            <a:round/>
            <a:headEnd/>
            <a:tailEnd/>
          </a:ln>
          <a:effectLst/>
        </p:spPr>
        <p:txBody>
          <a:bodyPr/>
          <a:lstStyle/>
          <a:p>
            <a:endParaRPr lang="zh-CN" altLang="en-US"/>
          </a:p>
        </p:txBody>
      </p:sp>
      <p:sp>
        <p:nvSpPr>
          <p:cNvPr id="440344" name="Line 24"/>
          <p:cNvSpPr>
            <a:spLocks noChangeShapeType="1"/>
          </p:cNvSpPr>
          <p:nvPr/>
        </p:nvSpPr>
        <p:spPr bwMode="auto">
          <a:xfrm flipV="1">
            <a:off x="6738939" y="2913064"/>
            <a:ext cx="3475037" cy="3175"/>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440345" name="Rectangle 25"/>
          <p:cNvSpPr>
            <a:spLocks noChangeArrowheads="1"/>
          </p:cNvSpPr>
          <p:nvPr/>
        </p:nvSpPr>
        <p:spPr bwMode="auto">
          <a:xfrm>
            <a:off x="7955914" y="2735263"/>
            <a:ext cx="952186" cy="643766"/>
          </a:xfrm>
          <a:prstGeom prst="rect">
            <a:avLst/>
          </a:prstGeom>
          <a:solidFill>
            <a:schemeClr val="bg1"/>
          </a:solidFill>
          <a:ln w="12700">
            <a:noFill/>
            <a:miter lim="800000"/>
            <a:headEnd/>
            <a:tailEnd/>
          </a:ln>
          <a:effectLst/>
        </p:spPr>
        <p:txBody>
          <a:bodyPr wrap="none" lIns="90488" tIns="44450" rIns="90488" bIns="44450">
            <a:spAutoFit/>
          </a:bodyPr>
          <a:lstStyle/>
          <a:p>
            <a:pPr algn="ctr" defTabSz="762000" eaLnBrk="0" hangingPunct="0">
              <a:lnSpc>
                <a:spcPct val="90000"/>
              </a:lnSpc>
            </a:pPr>
            <a:r>
              <a:rPr kumimoji="1" lang="en-US" altLang="zh-CN" sz="2000">
                <a:solidFill>
                  <a:srgbClr val="333399"/>
                </a:solidFill>
                <a:latin typeface="Arial" charset="0"/>
              </a:rPr>
              <a:t>host-id</a:t>
            </a:r>
          </a:p>
          <a:p>
            <a:pPr algn="ctr" defTabSz="762000" eaLnBrk="0" hangingPunct="0">
              <a:lnSpc>
                <a:spcPct val="90000"/>
              </a:lnSpc>
            </a:pPr>
            <a:r>
              <a:rPr kumimoji="1" lang="en-US" altLang="zh-CN" sz="2000">
                <a:solidFill>
                  <a:srgbClr val="333399"/>
                </a:solidFill>
                <a:latin typeface="Arial" charset="0"/>
              </a:rPr>
              <a:t>16 </a:t>
            </a:r>
            <a:r>
              <a:rPr kumimoji="1" lang="zh-CN" altLang="en-US" sz="2000">
                <a:solidFill>
                  <a:srgbClr val="333399"/>
                </a:solidFill>
                <a:latin typeface="Arial" charset="0"/>
              </a:rPr>
              <a:t>位</a:t>
            </a:r>
          </a:p>
        </p:txBody>
      </p:sp>
      <p:sp>
        <p:nvSpPr>
          <p:cNvPr id="440346" name="Line 26"/>
          <p:cNvSpPr>
            <a:spLocks noChangeShapeType="1"/>
          </p:cNvSpPr>
          <p:nvPr/>
        </p:nvSpPr>
        <p:spPr bwMode="auto">
          <a:xfrm>
            <a:off x="3211513" y="2760663"/>
            <a:ext cx="0" cy="323850"/>
          </a:xfrm>
          <a:prstGeom prst="line">
            <a:avLst/>
          </a:prstGeom>
          <a:noFill/>
          <a:ln w="12700">
            <a:solidFill>
              <a:schemeClr val="tx1"/>
            </a:solidFill>
            <a:round/>
            <a:headEnd/>
            <a:tailEnd/>
          </a:ln>
          <a:effectLst/>
        </p:spPr>
        <p:txBody>
          <a:bodyPr/>
          <a:lstStyle/>
          <a:p>
            <a:endParaRPr lang="zh-CN" altLang="en-US"/>
          </a:p>
        </p:txBody>
      </p:sp>
      <p:sp>
        <p:nvSpPr>
          <p:cNvPr id="440347" name="Line 27"/>
          <p:cNvSpPr>
            <a:spLocks noChangeShapeType="1"/>
          </p:cNvSpPr>
          <p:nvPr/>
        </p:nvSpPr>
        <p:spPr bwMode="auto">
          <a:xfrm>
            <a:off x="6738938" y="2760663"/>
            <a:ext cx="0" cy="323850"/>
          </a:xfrm>
          <a:prstGeom prst="line">
            <a:avLst/>
          </a:prstGeom>
          <a:noFill/>
          <a:ln w="12700">
            <a:solidFill>
              <a:schemeClr val="tx1"/>
            </a:solidFill>
            <a:round/>
            <a:headEnd/>
            <a:tailEnd/>
          </a:ln>
          <a:effectLst/>
        </p:spPr>
        <p:txBody>
          <a:bodyPr/>
          <a:lstStyle/>
          <a:p>
            <a:endParaRPr lang="zh-CN" altLang="en-US"/>
          </a:p>
        </p:txBody>
      </p:sp>
      <p:sp>
        <p:nvSpPr>
          <p:cNvPr id="440348" name="Line 28"/>
          <p:cNvSpPr>
            <a:spLocks noChangeShapeType="1"/>
          </p:cNvSpPr>
          <p:nvPr/>
        </p:nvSpPr>
        <p:spPr bwMode="auto">
          <a:xfrm>
            <a:off x="10234613" y="2760663"/>
            <a:ext cx="0" cy="323850"/>
          </a:xfrm>
          <a:prstGeom prst="line">
            <a:avLst/>
          </a:prstGeom>
          <a:noFill/>
          <a:ln w="12700">
            <a:solidFill>
              <a:schemeClr val="tx1"/>
            </a:solidFill>
            <a:round/>
            <a:headEnd/>
            <a:tailEnd/>
          </a:ln>
          <a:effectLst/>
        </p:spPr>
        <p:txBody>
          <a:bodyPr/>
          <a:lstStyle/>
          <a:p>
            <a:endParaRPr lang="zh-CN" altLang="en-US"/>
          </a:p>
        </p:txBody>
      </p:sp>
      <p:sp>
        <p:nvSpPr>
          <p:cNvPr id="440349" name="Rectangle 29"/>
          <p:cNvSpPr>
            <a:spLocks noChangeArrowheads="1"/>
          </p:cNvSpPr>
          <p:nvPr/>
        </p:nvSpPr>
        <p:spPr bwMode="auto">
          <a:xfrm>
            <a:off x="2016126" y="2286000"/>
            <a:ext cx="1184275" cy="39370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B </a:t>
            </a:r>
            <a:r>
              <a:rPr kumimoji="1" lang="zh-CN" altLang="en-US" sz="2000">
                <a:solidFill>
                  <a:srgbClr val="333399"/>
                </a:solidFill>
                <a:latin typeface="Arial" charset="0"/>
              </a:rPr>
              <a:t>类地址</a:t>
            </a:r>
          </a:p>
        </p:txBody>
      </p:sp>
      <p:sp>
        <p:nvSpPr>
          <p:cNvPr id="440350" name="Line 30"/>
          <p:cNvSpPr>
            <a:spLocks noChangeShapeType="1"/>
          </p:cNvSpPr>
          <p:nvPr/>
        </p:nvSpPr>
        <p:spPr bwMode="auto">
          <a:xfrm>
            <a:off x="6738938" y="2284414"/>
            <a:ext cx="0" cy="433387"/>
          </a:xfrm>
          <a:prstGeom prst="line">
            <a:avLst/>
          </a:prstGeom>
          <a:noFill/>
          <a:ln w="19050">
            <a:solidFill>
              <a:schemeClr val="tx1"/>
            </a:solidFill>
            <a:round/>
            <a:headEnd/>
            <a:tailEnd/>
          </a:ln>
          <a:effectLst/>
        </p:spPr>
        <p:txBody>
          <a:bodyPr wrap="none" anchor="ctr"/>
          <a:lstStyle/>
          <a:p>
            <a:endParaRPr lang="zh-CN" altLang="en-US"/>
          </a:p>
        </p:txBody>
      </p:sp>
      <p:sp>
        <p:nvSpPr>
          <p:cNvPr id="440351" name="Rectangle 31"/>
          <p:cNvSpPr>
            <a:spLocks noChangeArrowheads="1"/>
          </p:cNvSpPr>
          <p:nvPr/>
        </p:nvSpPr>
        <p:spPr bwMode="auto">
          <a:xfrm>
            <a:off x="2016126" y="3581401"/>
            <a:ext cx="1208665"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C </a:t>
            </a:r>
            <a:r>
              <a:rPr kumimoji="1" lang="zh-CN" altLang="en-US" sz="2000">
                <a:solidFill>
                  <a:srgbClr val="333399"/>
                </a:solidFill>
                <a:latin typeface="Arial" charset="0"/>
              </a:rPr>
              <a:t>类地址</a:t>
            </a:r>
          </a:p>
        </p:txBody>
      </p:sp>
      <p:sp>
        <p:nvSpPr>
          <p:cNvPr id="440352" name="Rectangle 32"/>
          <p:cNvSpPr>
            <a:spLocks noChangeArrowheads="1"/>
          </p:cNvSpPr>
          <p:nvPr/>
        </p:nvSpPr>
        <p:spPr bwMode="auto">
          <a:xfrm>
            <a:off x="3538539" y="3600451"/>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0</a:t>
            </a:r>
          </a:p>
        </p:txBody>
      </p:sp>
      <p:sp>
        <p:nvSpPr>
          <p:cNvPr id="440353" name="Rectangle 33"/>
          <p:cNvSpPr>
            <a:spLocks noChangeArrowheads="1"/>
          </p:cNvSpPr>
          <p:nvPr/>
        </p:nvSpPr>
        <p:spPr bwMode="auto">
          <a:xfrm>
            <a:off x="3151189" y="3592513"/>
            <a:ext cx="485775" cy="393700"/>
          </a:xfrm>
          <a:prstGeom prst="rect">
            <a:avLst/>
          </a:prstGeom>
          <a:noFill/>
          <a:ln w="12700">
            <a:noFill/>
            <a:miter lim="800000"/>
            <a:headEnd/>
            <a:tailEnd/>
          </a:ln>
          <a:effectLst/>
        </p:spPr>
        <p:txBody>
          <a:bodyPr lIns="90488" tIns="44450" rIns="90488" bIns="44450">
            <a:spAutoFit/>
          </a:bodyPr>
          <a:lstStyle/>
          <a:p>
            <a:pPr defTabSz="762000" eaLnBrk="0" hangingPunct="0"/>
            <a:r>
              <a:rPr kumimoji="1" lang="en-US" altLang="zh-CN" sz="2000">
                <a:solidFill>
                  <a:srgbClr val="333399"/>
                </a:solidFill>
                <a:latin typeface="Arial" charset="0"/>
              </a:rPr>
              <a:t>1</a:t>
            </a:r>
          </a:p>
        </p:txBody>
      </p:sp>
      <p:sp>
        <p:nvSpPr>
          <p:cNvPr id="440354" name="Rectangle 34"/>
          <p:cNvSpPr>
            <a:spLocks noChangeArrowheads="1"/>
          </p:cNvSpPr>
          <p:nvPr/>
        </p:nvSpPr>
        <p:spPr bwMode="auto">
          <a:xfrm>
            <a:off x="3346450" y="3600450"/>
            <a:ext cx="482600" cy="393700"/>
          </a:xfrm>
          <a:prstGeom prst="rect">
            <a:avLst/>
          </a:prstGeom>
          <a:noFill/>
          <a:ln w="12700">
            <a:noFill/>
            <a:miter lim="800000"/>
            <a:headEnd/>
            <a:tailEnd/>
          </a:ln>
          <a:effectLst/>
        </p:spPr>
        <p:txBody>
          <a:bodyPr lIns="90488" tIns="44450" rIns="90488" bIns="44450">
            <a:spAutoFit/>
          </a:bodyPr>
          <a:lstStyle/>
          <a:p>
            <a:pPr defTabSz="762000" eaLnBrk="0" hangingPunct="0"/>
            <a:r>
              <a:rPr kumimoji="1" lang="en-US" altLang="zh-CN" sz="2000">
                <a:solidFill>
                  <a:srgbClr val="333399"/>
                </a:solidFill>
                <a:latin typeface="Arial" charset="0"/>
              </a:rPr>
              <a:t>1</a:t>
            </a:r>
          </a:p>
        </p:txBody>
      </p:sp>
      <p:sp>
        <p:nvSpPr>
          <p:cNvPr id="440355" name="Line 35"/>
          <p:cNvSpPr>
            <a:spLocks noChangeShapeType="1"/>
          </p:cNvSpPr>
          <p:nvPr/>
        </p:nvSpPr>
        <p:spPr bwMode="auto">
          <a:xfrm>
            <a:off x="3895725" y="3570289"/>
            <a:ext cx="0" cy="439737"/>
          </a:xfrm>
          <a:prstGeom prst="line">
            <a:avLst/>
          </a:prstGeom>
          <a:noFill/>
          <a:ln w="19050">
            <a:solidFill>
              <a:schemeClr val="tx1"/>
            </a:solidFill>
            <a:prstDash val="dash"/>
            <a:round/>
            <a:headEnd/>
            <a:tailEnd/>
          </a:ln>
          <a:effectLst/>
        </p:spPr>
        <p:txBody>
          <a:bodyPr wrap="none" anchor="ctr"/>
          <a:lstStyle/>
          <a:p>
            <a:endParaRPr lang="zh-CN" altLang="en-US"/>
          </a:p>
        </p:txBody>
      </p:sp>
      <p:sp>
        <p:nvSpPr>
          <p:cNvPr id="440356" name="Line 36"/>
          <p:cNvSpPr>
            <a:spLocks noChangeShapeType="1"/>
          </p:cNvSpPr>
          <p:nvPr/>
        </p:nvSpPr>
        <p:spPr bwMode="auto">
          <a:xfrm>
            <a:off x="8540750" y="3565526"/>
            <a:ext cx="0" cy="441325"/>
          </a:xfrm>
          <a:prstGeom prst="line">
            <a:avLst/>
          </a:prstGeom>
          <a:noFill/>
          <a:ln w="19050">
            <a:solidFill>
              <a:schemeClr val="tx1"/>
            </a:solidFill>
            <a:round/>
            <a:headEnd/>
            <a:tailEnd/>
          </a:ln>
          <a:effectLst/>
        </p:spPr>
        <p:txBody>
          <a:bodyPr wrap="none" anchor="ctr"/>
          <a:lstStyle/>
          <a:p>
            <a:endParaRPr lang="zh-CN" altLang="en-US"/>
          </a:p>
        </p:txBody>
      </p:sp>
      <p:sp>
        <p:nvSpPr>
          <p:cNvPr id="440357" name="Line 37"/>
          <p:cNvSpPr>
            <a:spLocks noChangeShapeType="1"/>
          </p:cNvSpPr>
          <p:nvPr/>
        </p:nvSpPr>
        <p:spPr bwMode="auto">
          <a:xfrm flipV="1">
            <a:off x="8545513" y="4210051"/>
            <a:ext cx="1701800" cy="17463"/>
          </a:xfrm>
          <a:prstGeom prst="line">
            <a:avLst/>
          </a:prstGeom>
          <a:noFill/>
          <a:ln w="12700">
            <a:solidFill>
              <a:schemeClr val="tx1"/>
            </a:solidFill>
            <a:round/>
            <a:headEnd type="triangle" w="sm" len="med"/>
            <a:tailEnd type="triangle" w="sm" len="med"/>
          </a:ln>
          <a:effectLst/>
        </p:spPr>
        <p:txBody>
          <a:bodyPr/>
          <a:lstStyle/>
          <a:p>
            <a:endParaRPr lang="zh-CN" altLang="en-US"/>
          </a:p>
        </p:txBody>
      </p:sp>
      <p:grpSp>
        <p:nvGrpSpPr>
          <p:cNvPr id="440358" name="Group 38"/>
          <p:cNvGrpSpPr>
            <a:grpSpLocks/>
          </p:cNvGrpSpPr>
          <p:nvPr/>
        </p:nvGrpSpPr>
        <p:grpSpPr bwMode="auto">
          <a:xfrm>
            <a:off x="8942388" y="4037014"/>
            <a:ext cx="988860" cy="643240"/>
            <a:chOff x="2832" y="3024"/>
            <a:chExt cx="429" cy="381"/>
          </a:xfrm>
        </p:grpSpPr>
        <p:sp>
          <p:nvSpPr>
            <p:cNvPr id="440359" name="Rectangle 39"/>
            <p:cNvSpPr>
              <a:spLocks noChangeArrowheads="1"/>
            </p:cNvSpPr>
            <p:nvPr/>
          </p:nvSpPr>
          <p:spPr bwMode="auto">
            <a:xfrm>
              <a:off x="2832" y="3072"/>
              <a:ext cx="426" cy="138"/>
            </a:xfrm>
            <a:prstGeom prst="rect">
              <a:avLst/>
            </a:prstGeom>
            <a:solidFill>
              <a:schemeClr val="bg1"/>
            </a:solidFill>
            <a:ln w="12700">
              <a:noFill/>
              <a:miter lim="800000"/>
              <a:headEnd/>
              <a:tailEnd/>
            </a:ln>
            <a:effectLst/>
          </p:spPr>
          <p:txBody>
            <a:bodyPr wrap="none" anchor="ctr"/>
            <a:lstStyle/>
            <a:p>
              <a:endParaRPr lang="zh-CN" altLang="en-US"/>
            </a:p>
          </p:txBody>
        </p:sp>
        <p:sp>
          <p:nvSpPr>
            <p:cNvPr id="440360" name="Rectangle 40"/>
            <p:cNvSpPr>
              <a:spLocks noChangeArrowheads="1"/>
            </p:cNvSpPr>
            <p:nvPr/>
          </p:nvSpPr>
          <p:spPr bwMode="auto">
            <a:xfrm>
              <a:off x="2848" y="3024"/>
              <a:ext cx="413" cy="381"/>
            </a:xfrm>
            <a:prstGeom prst="rect">
              <a:avLst/>
            </a:prstGeom>
            <a:noFill/>
            <a:ln w="12700">
              <a:noFill/>
              <a:miter lim="800000"/>
              <a:headEnd/>
              <a:tailEnd/>
            </a:ln>
            <a:effectLst/>
          </p:spPr>
          <p:txBody>
            <a:bodyPr wrap="none" lIns="90488" tIns="44450" rIns="90488" bIns="44450">
              <a:spAutoFit/>
            </a:bodyPr>
            <a:lstStyle/>
            <a:p>
              <a:pPr algn="ctr" defTabSz="762000" eaLnBrk="0" hangingPunct="0">
                <a:lnSpc>
                  <a:spcPct val="90000"/>
                </a:lnSpc>
              </a:pPr>
              <a:r>
                <a:rPr kumimoji="1" lang="en-US" altLang="zh-CN" sz="2000">
                  <a:solidFill>
                    <a:srgbClr val="333399"/>
                  </a:solidFill>
                  <a:latin typeface="Arial" charset="0"/>
                </a:rPr>
                <a:t>host-id</a:t>
              </a:r>
            </a:p>
            <a:p>
              <a:pPr algn="ctr" defTabSz="762000" eaLnBrk="0" hangingPunct="0">
                <a:lnSpc>
                  <a:spcPct val="90000"/>
                </a:lnSpc>
              </a:pPr>
              <a:r>
                <a:rPr kumimoji="1" lang="en-US" altLang="zh-CN" sz="2000">
                  <a:solidFill>
                    <a:srgbClr val="333399"/>
                  </a:solidFill>
                  <a:latin typeface="Arial" charset="0"/>
                </a:rPr>
                <a:t>8 </a:t>
              </a:r>
              <a:r>
                <a:rPr kumimoji="1" lang="zh-CN" altLang="en-US" sz="2000">
                  <a:solidFill>
                    <a:srgbClr val="333399"/>
                  </a:solidFill>
                  <a:latin typeface="Arial" charset="0"/>
                </a:rPr>
                <a:t>位</a:t>
              </a:r>
            </a:p>
          </p:txBody>
        </p:sp>
      </p:grpSp>
      <p:sp>
        <p:nvSpPr>
          <p:cNvPr id="440361" name="Line 41"/>
          <p:cNvSpPr>
            <a:spLocks noChangeShapeType="1"/>
          </p:cNvSpPr>
          <p:nvPr/>
        </p:nvSpPr>
        <p:spPr bwMode="auto">
          <a:xfrm>
            <a:off x="3211513" y="4073525"/>
            <a:ext cx="0" cy="323850"/>
          </a:xfrm>
          <a:prstGeom prst="line">
            <a:avLst/>
          </a:prstGeom>
          <a:noFill/>
          <a:ln w="12700">
            <a:solidFill>
              <a:schemeClr val="tx1"/>
            </a:solidFill>
            <a:round/>
            <a:headEnd/>
            <a:tailEnd/>
          </a:ln>
          <a:effectLst/>
        </p:spPr>
        <p:txBody>
          <a:bodyPr/>
          <a:lstStyle/>
          <a:p>
            <a:endParaRPr lang="zh-CN" altLang="en-US"/>
          </a:p>
        </p:txBody>
      </p:sp>
      <p:sp>
        <p:nvSpPr>
          <p:cNvPr id="440362" name="Line 42"/>
          <p:cNvSpPr>
            <a:spLocks noChangeShapeType="1"/>
          </p:cNvSpPr>
          <p:nvPr/>
        </p:nvSpPr>
        <p:spPr bwMode="auto">
          <a:xfrm>
            <a:off x="8545513" y="4076700"/>
            <a:ext cx="0" cy="323850"/>
          </a:xfrm>
          <a:prstGeom prst="line">
            <a:avLst/>
          </a:prstGeom>
          <a:noFill/>
          <a:ln w="12700">
            <a:solidFill>
              <a:schemeClr val="tx1"/>
            </a:solidFill>
            <a:round/>
            <a:headEnd/>
            <a:tailEnd/>
          </a:ln>
          <a:effectLst/>
        </p:spPr>
        <p:txBody>
          <a:bodyPr/>
          <a:lstStyle/>
          <a:p>
            <a:endParaRPr lang="zh-CN" altLang="en-US"/>
          </a:p>
        </p:txBody>
      </p:sp>
      <p:sp>
        <p:nvSpPr>
          <p:cNvPr id="440363" name="Line 43"/>
          <p:cNvSpPr>
            <a:spLocks noChangeShapeType="1"/>
          </p:cNvSpPr>
          <p:nvPr/>
        </p:nvSpPr>
        <p:spPr bwMode="auto">
          <a:xfrm>
            <a:off x="10234613" y="4057650"/>
            <a:ext cx="0" cy="323850"/>
          </a:xfrm>
          <a:prstGeom prst="line">
            <a:avLst/>
          </a:prstGeom>
          <a:noFill/>
          <a:ln w="12700">
            <a:solidFill>
              <a:schemeClr val="tx1"/>
            </a:solidFill>
            <a:round/>
            <a:headEnd/>
            <a:tailEnd/>
          </a:ln>
          <a:effectLst/>
        </p:spPr>
        <p:txBody>
          <a:bodyPr/>
          <a:lstStyle/>
          <a:p>
            <a:endParaRPr lang="zh-CN" altLang="en-US"/>
          </a:p>
        </p:txBody>
      </p:sp>
      <p:sp>
        <p:nvSpPr>
          <p:cNvPr id="440364" name="Rectangle 44"/>
          <p:cNvSpPr>
            <a:spLocks noChangeArrowheads="1"/>
          </p:cNvSpPr>
          <p:nvPr/>
        </p:nvSpPr>
        <p:spPr bwMode="auto">
          <a:xfrm>
            <a:off x="3205163" y="4948238"/>
            <a:ext cx="7067550" cy="444500"/>
          </a:xfrm>
          <a:prstGeom prst="rect">
            <a:avLst/>
          </a:prstGeom>
          <a:solidFill>
            <a:srgbClr val="CCECFF"/>
          </a:solidFill>
          <a:ln w="25400">
            <a:solidFill>
              <a:schemeClr val="tx1"/>
            </a:solidFill>
            <a:miter lim="800000"/>
            <a:headEnd/>
            <a:tailEnd/>
          </a:ln>
          <a:effectLst/>
        </p:spPr>
        <p:txBody>
          <a:bodyPr wrap="none" anchor="ctr"/>
          <a:lstStyle/>
          <a:p>
            <a:endParaRPr lang="zh-CN" altLang="en-US"/>
          </a:p>
        </p:txBody>
      </p:sp>
      <p:sp>
        <p:nvSpPr>
          <p:cNvPr id="440365" name="Rectangle 45"/>
          <p:cNvSpPr>
            <a:spLocks noChangeArrowheads="1"/>
          </p:cNvSpPr>
          <p:nvPr/>
        </p:nvSpPr>
        <p:spPr bwMode="auto">
          <a:xfrm>
            <a:off x="1997076" y="4959351"/>
            <a:ext cx="1208665"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D </a:t>
            </a:r>
            <a:r>
              <a:rPr kumimoji="1" lang="zh-CN" altLang="en-US" sz="2000">
                <a:solidFill>
                  <a:srgbClr val="333399"/>
                </a:solidFill>
                <a:latin typeface="Arial" charset="0"/>
              </a:rPr>
              <a:t>类地址</a:t>
            </a:r>
          </a:p>
        </p:txBody>
      </p:sp>
      <p:sp>
        <p:nvSpPr>
          <p:cNvPr id="440366" name="Line 46"/>
          <p:cNvSpPr>
            <a:spLocks noChangeShapeType="1"/>
          </p:cNvSpPr>
          <p:nvPr/>
        </p:nvSpPr>
        <p:spPr bwMode="auto">
          <a:xfrm>
            <a:off x="3986213" y="4956176"/>
            <a:ext cx="0" cy="441325"/>
          </a:xfrm>
          <a:prstGeom prst="line">
            <a:avLst/>
          </a:prstGeom>
          <a:noFill/>
          <a:ln w="19050">
            <a:solidFill>
              <a:schemeClr val="tx1"/>
            </a:solidFill>
            <a:prstDash val="dash"/>
            <a:round/>
            <a:headEnd/>
            <a:tailEnd/>
          </a:ln>
          <a:effectLst/>
        </p:spPr>
        <p:txBody>
          <a:bodyPr wrap="none" anchor="ctr"/>
          <a:lstStyle/>
          <a:p>
            <a:endParaRPr lang="zh-CN" altLang="en-US"/>
          </a:p>
        </p:txBody>
      </p:sp>
      <p:sp>
        <p:nvSpPr>
          <p:cNvPr id="440367" name="Rectangle 47"/>
          <p:cNvSpPr>
            <a:spLocks noChangeArrowheads="1"/>
          </p:cNvSpPr>
          <p:nvPr/>
        </p:nvSpPr>
        <p:spPr bwMode="auto">
          <a:xfrm>
            <a:off x="3141664" y="4946651"/>
            <a:ext cx="8592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0</a:t>
            </a:r>
          </a:p>
        </p:txBody>
      </p:sp>
      <p:sp>
        <p:nvSpPr>
          <p:cNvPr id="440368" name="Rectangle 48"/>
          <p:cNvSpPr>
            <a:spLocks noChangeArrowheads="1"/>
          </p:cNvSpPr>
          <p:nvPr/>
        </p:nvSpPr>
        <p:spPr bwMode="auto">
          <a:xfrm>
            <a:off x="5973763" y="4976814"/>
            <a:ext cx="1420262"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多 播 地 址</a:t>
            </a:r>
          </a:p>
        </p:txBody>
      </p:sp>
      <p:sp>
        <p:nvSpPr>
          <p:cNvPr id="440369" name="Rectangle 49"/>
          <p:cNvSpPr>
            <a:spLocks noChangeArrowheads="1"/>
          </p:cNvSpPr>
          <p:nvPr/>
        </p:nvSpPr>
        <p:spPr bwMode="auto">
          <a:xfrm>
            <a:off x="3213101" y="5915025"/>
            <a:ext cx="7053263" cy="444500"/>
          </a:xfrm>
          <a:prstGeom prst="rect">
            <a:avLst/>
          </a:prstGeom>
          <a:solidFill>
            <a:srgbClr val="CCECFF"/>
          </a:solidFill>
          <a:ln w="25400">
            <a:solidFill>
              <a:schemeClr val="tx1"/>
            </a:solidFill>
            <a:miter lim="800000"/>
            <a:headEnd/>
            <a:tailEnd/>
          </a:ln>
          <a:effectLst/>
        </p:spPr>
        <p:txBody>
          <a:bodyPr wrap="none" anchor="ctr"/>
          <a:lstStyle/>
          <a:p>
            <a:endParaRPr lang="zh-CN" altLang="en-US"/>
          </a:p>
        </p:txBody>
      </p:sp>
      <p:sp>
        <p:nvSpPr>
          <p:cNvPr id="440370" name="Rectangle 50"/>
          <p:cNvSpPr>
            <a:spLocks noChangeArrowheads="1"/>
          </p:cNvSpPr>
          <p:nvPr/>
        </p:nvSpPr>
        <p:spPr bwMode="auto">
          <a:xfrm>
            <a:off x="2033589" y="5924551"/>
            <a:ext cx="1194239"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E </a:t>
            </a:r>
            <a:r>
              <a:rPr kumimoji="1" lang="zh-CN" altLang="en-US" sz="2000">
                <a:solidFill>
                  <a:srgbClr val="333399"/>
                </a:solidFill>
                <a:latin typeface="Arial" charset="0"/>
              </a:rPr>
              <a:t>类地址</a:t>
            </a:r>
          </a:p>
        </p:txBody>
      </p:sp>
      <p:sp>
        <p:nvSpPr>
          <p:cNvPr id="440371" name="Rectangle 51"/>
          <p:cNvSpPr>
            <a:spLocks noChangeArrowheads="1"/>
          </p:cNvSpPr>
          <p:nvPr/>
        </p:nvSpPr>
        <p:spPr bwMode="auto">
          <a:xfrm>
            <a:off x="5429251" y="5935664"/>
            <a:ext cx="2401299"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保 留 为 今 后 使 用</a:t>
            </a:r>
          </a:p>
        </p:txBody>
      </p:sp>
      <p:sp>
        <p:nvSpPr>
          <p:cNvPr id="440372" name="Line 52"/>
          <p:cNvSpPr>
            <a:spLocks noChangeShapeType="1"/>
          </p:cNvSpPr>
          <p:nvPr/>
        </p:nvSpPr>
        <p:spPr bwMode="auto">
          <a:xfrm>
            <a:off x="3935413" y="5940426"/>
            <a:ext cx="0" cy="441325"/>
          </a:xfrm>
          <a:prstGeom prst="line">
            <a:avLst/>
          </a:prstGeom>
          <a:noFill/>
          <a:ln w="19050">
            <a:solidFill>
              <a:schemeClr val="tx1"/>
            </a:solidFill>
            <a:prstDash val="dash"/>
            <a:round/>
            <a:headEnd/>
            <a:tailEnd/>
          </a:ln>
          <a:effectLst/>
        </p:spPr>
        <p:txBody>
          <a:bodyPr wrap="none" anchor="ctr"/>
          <a:lstStyle/>
          <a:p>
            <a:endParaRPr lang="zh-CN" altLang="en-US"/>
          </a:p>
        </p:txBody>
      </p:sp>
      <p:sp>
        <p:nvSpPr>
          <p:cNvPr id="440373" name="Rectangle 53"/>
          <p:cNvSpPr>
            <a:spLocks noChangeArrowheads="1"/>
          </p:cNvSpPr>
          <p:nvPr/>
        </p:nvSpPr>
        <p:spPr bwMode="auto">
          <a:xfrm>
            <a:off x="3141664" y="5921376"/>
            <a:ext cx="859211" cy="397545"/>
          </a:xfrm>
          <a:prstGeom prst="rect">
            <a:avLst/>
          </a:prstGeom>
          <a:noFill/>
          <a:ln w="1905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1</a:t>
            </a:r>
          </a:p>
        </p:txBody>
      </p:sp>
      <p:sp>
        <p:nvSpPr>
          <p:cNvPr id="440374" name="Rectangle 54"/>
          <p:cNvSpPr>
            <a:spLocks noChangeArrowheads="1"/>
          </p:cNvSpPr>
          <p:nvPr/>
        </p:nvSpPr>
        <p:spPr bwMode="auto">
          <a:xfrm>
            <a:off x="3330576" y="2270126"/>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0</a:t>
            </a:r>
          </a:p>
        </p:txBody>
      </p:sp>
      <p:sp>
        <p:nvSpPr>
          <p:cNvPr id="440375" name="Rectangle 55"/>
          <p:cNvSpPr>
            <a:spLocks noChangeArrowheads="1"/>
          </p:cNvSpPr>
          <p:nvPr/>
        </p:nvSpPr>
        <p:spPr bwMode="auto">
          <a:xfrm>
            <a:off x="3138489" y="2270125"/>
            <a:ext cx="484187" cy="393700"/>
          </a:xfrm>
          <a:prstGeom prst="rect">
            <a:avLst/>
          </a:prstGeom>
          <a:noFill/>
          <a:ln w="12700">
            <a:noFill/>
            <a:miter lim="800000"/>
            <a:headEnd/>
            <a:tailEnd/>
          </a:ln>
          <a:effectLst/>
        </p:spPr>
        <p:txBody>
          <a:bodyPr lIns="90488" tIns="44450" rIns="90488" bIns="44450">
            <a:spAutoFit/>
          </a:bodyPr>
          <a:lstStyle/>
          <a:p>
            <a:pPr defTabSz="762000" eaLnBrk="0" hangingPunct="0"/>
            <a:r>
              <a:rPr kumimoji="1" lang="en-US" altLang="zh-CN" sz="2000">
                <a:solidFill>
                  <a:srgbClr val="333399"/>
                </a:solidFill>
                <a:latin typeface="Arial" charset="0"/>
              </a:rPr>
              <a:t>1</a:t>
            </a:r>
          </a:p>
        </p:txBody>
      </p:sp>
      <p:sp>
        <p:nvSpPr>
          <p:cNvPr id="440376" name="Line 56"/>
          <p:cNvSpPr>
            <a:spLocks noChangeShapeType="1"/>
          </p:cNvSpPr>
          <p:nvPr/>
        </p:nvSpPr>
        <p:spPr bwMode="auto">
          <a:xfrm>
            <a:off x="3689350" y="2266951"/>
            <a:ext cx="0" cy="441325"/>
          </a:xfrm>
          <a:prstGeom prst="line">
            <a:avLst/>
          </a:prstGeom>
          <a:noFill/>
          <a:ln w="19050">
            <a:solidFill>
              <a:schemeClr val="tx1"/>
            </a:solidFill>
            <a:prstDash val="dash"/>
            <a:round/>
            <a:headEnd/>
            <a:tailEnd/>
          </a:ln>
          <a:effectLst/>
        </p:spPr>
        <p:txBody>
          <a:bodyPr wrap="none" anchor="ctr"/>
          <a:lstStyle/>
          <a:p>
            <a:endParaRPr lang="zh-CN" altLang="en-US"/>
          </a:p>
        </p:txBody>
      </p:sp>
      <p:sp>
        <p:nvSpPr>
          <p:cNvPr id="440377" name="AutoShape 57"/>
          <p:cNvSpPr>
            <a:spLocks noChangeArrowheads="1"/>
          </p:cNvSpPr>
          <p:nvPr/>
        </p:nvSpPr>
        <p:spPr bwMode="auto">
          <a:xfrm>
            <a:off x="3071814" y="4725988"/>
            <a:ext cx="7127875" cy="647700"/>
          </a:xfrm>
          <a:prstGeom prst="wedgeRoundRectCallout">
            <a:avLst>
              <a:gd name="adj1" fmla="val -1069"/>
              <a:gd name="adj2" fmla="val -620097"/>
              <a:gd name="adj3" fmla="val 16667"/>
            </a:avLst>
          </a:prstGeom>
          <a:solidFill>
            <a:srgbClr val="66FF99"/>
          </a:solidFill>
          <a:ln w="9525">
            <a:solidFill>
              <a:schemeClr val="tx1"/>
            </a:solidFill>
            <a:miter lim="800000"/>
            <a:headEnd/>
            <a:tailEnd/>
          </a:ln>
          <a:effectLst/>
        </p:spPr>
        <p:txBody>
          <a:bodyPr/>
          <a:lstStyle/>
          <a:p>
            <a:r>
              <a:rPr lang="en-US" altLang="zh-CN">
                <a:solidFill>
                  <a:srgbClr val="333399"/>
                </a:solidFill>
                <a:latin typeface="Arial" charset="0"/>
              </a:rPr>
              <a:t>A </a:t>
            </a:r>
            <a:r>
              <a:rPr lang="zh-CN" altLang="en-US">
                <a:solidFill>
                  <a:srgbClr val="333399"/>
                </a:solidFill>
                <a:latin typeface="Arial" charset="0"/>
              </a:rPr>
              <a:t>类地址的主机号字段 </a:t>
            </a:r>
            <a:r>
              <a:rPr lang="en-US" altLang="zh-CN">
                <a:solidFill>
                  <a:srgbClr val="333399"/>
                </a:solidFill>
                <a:latin typeface="Arial" charset="0"/>
              </a:rPr>
              <a:t>host-id </a:t>
            </a:r>
            <a:r>
              <a:rPr lang="zh-CN" altLang="en-US">
                <a:solidFill>
                  <a:srgbClr val="333399"/>
                </a:solidFill>
                <a:latin typeface="Arial" charset="0"/>
              </a:rPr>
              <a:t>为 </a:t>
            </a:r>
            <a:r>
              <a:rPr lang="en-US" altLang="zh-CN">
                <a:solidFill>
                  <a:srgbClr val="333399"/>
                </a:solidFill>
                <a:latin typeface="Arial" charset="0"/>
              </a:rPr>
              <a:t>3 </a:t>
            </a:r>
            <a:r>
              <a:rPr lang="zh-CN" altLang="en-US">
                <a:solidFill>
                  <a:srgbClr val="333399"/>
                </a:solidFill>
                <a:latin typeface="Arial" charset="0"/>
              </a:rPr>
              <a:t>字节</a:t>
            </a:r>
          </a:p>
        </p:txBody>
      </p:sp>
      <p:sp>
        <p:nvSpPr>
          <p:cNvPr id="58" name="灯片编号占位符 57"/>
          <p:cNvSpPr>
            <a:spLocks noGrp="1"/>
          </p:cNvSpPr>
          <p:nvPr>
            <p:ph type="sldNum" sz="quarter" idx="12"/>
          </p:nvPr>
        </p:nvSpPr>
        <p:spPr/>
        <p:txBody>
          <a:bodyPr/>
          <a:lstStyle/>
          <a:p>
            <a:fld id="{E4E48599-B357-448A-84B1-94919B60A458}" type="slidenum">
              <a:rPr lang="en-US" altLang="zh-CN" smtClean="0"/>
              <a:pPr/>
              <a:t>30</a:t>
            </a:fld>
            <a:endParaRPr lang="en-US" altLang="zh-CN"/>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1346" name="Line 2"/>
          <p:cNvSpPr>
            <a:spLocks noChangeShapeType="1"/>
          </p:cNvSpPr>
          <p:nvPr/>
        </p:nvSpPr>
        <p:spPr bwMode="auto">
          <a:xfrm flipV="1">
            <a:off x="3211514" y="4225925"/>
            <a:ext cx="5305425" cy="0"/>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441347" name="Rectangle 3"/>
          <p:cNvSpPr>
            <a:spLocks noChangeArrowheads="1"/>
          </p:cNvSpPr>
          <p:nvPr/>
        </p:nvSpPr>
        <p:spPr bwMode="auto">
          <a:xfrm>
            <a:off x="5275264" y="4008438"/>
            <a:ext cx="823945" cy="643766"/>
          </a:xfrm>
          <a:prstGeom prst="rect">
            <a:avLst/>
          </a:prstGeom>
          <a:solidFill>
            <a:schemeClr val="bg1"/>
          </a:solidFill>
          <a:ln w="12700">
            <a:noFill/>
            <a:miter lim="800000"/>
            <a:headEnd/>
            <a:tailEnd/>
          </a:ln>
          <a:effectLst/>
        </p:spPr>
        <p:txBody>
          <a:bodyPr wrap="none" lIns="90488" tIns="44450" rIns="90488" bIns="44450">
            <a:spAutoFit/>
          </a:bodyPr>
          <a:lstStyle/>
          <a:p>
            <a:pPr defTabSz="762000" eaLnBrk="0" hangingPunct="0">
              <a:lnSpc>
                <a:spcPct val="90000"/>
              </a:lnSpc>
            </a:pPr>
            <a:r>
              <a:rPr kumimoji="1" lang="en-US" altLang="zh-CN" sz="2000">
                <a:solidFill>
                  <a:srgbClr val="333399"/>
                </a:solidFill>
                <a:latin typeface="Arial" charset="0"/>
              </a:rPr>
              <a:t>net-id</a:t>
            </a:r>
          </a:p>
          <a:p>
            <a:pPr defTabSz="762000" eaLnBrk="0" hangingPunct="0">
              <a:lnSpc>
                <a:spcPct val="90000"/>
              </a:lnSpc>
            </a:pPr>
            <a:r>
              <a:rPr kumimoji="1" lang="en-US" altLang="zh-CN" sz="2000">
                <a:solidFill>
                  <a:srgbClr val="333399"/>
                </a:solidFill>
                <a:latin typeface="Arial" charset="0"/>
              </a:rPr>
              <a:t>24 </a:t>
            </a:r>
            <a:r>
              <a:rPr kumimoji="1" lang="zh-CN" altLang="en-US" sz="2000">
                <a:solidFill>
                  <a:srgbClr val="333399"/>
                </a:solidFill>
                <a:latin typeface="Arial" charset="0"/>
              </a:rPr>
              <a:t>位</a:t>
            </a:r>
          </a:p>
        </p:txBody>
      </p:sp>
      <p:sp>
        <p:nvSpPr>
          <p:cNvPr id="441348" name="Rectangle 4"/>
          <p:cNvSpPr>
            <a:spLocks noChangeArrowheads="1"/>
          </p:cNvSpPr>
          <p:nvPr/>
        </p:nvSpPr>
        <p:spPr bwMode="auto">
          <a:xfrm>
            <a:off x="3211513" y="3571875"/>
            <a:ext cx="7046912" cy="444500"/>
          </a:xfrm>
          <a:prstGeom prst="rect">
            <a:avLst/>
          </a:prstGeom>
          <a:solidFill>
            <a:srgbClr val="FFFF99"/>
          </a:solidFill>
          <a:ln w="25400">
            <a:solidFill>
              <a:schemeClr val="tx1"/>
            </a:solidFill>
            <a:miter lim="800000"/>
            <a:headEnd/>
            <a:tailEnd/>
          </a:ln>
          <a:effectLst/>
        </p:spPr>
        <p:txBody>
          <a:bodyPr wrap="none" anchor="ctr"/>
          <a:lstStyle/>
          <a:p>
            <a:endParaRPr lang="zh-CN" altLang="en-US"/>
          </a:p>
        </p:txBody>
      </p:sp>
      <p:sp>
        <p:nvSpPr>
          <p:cNvPr id="441349" name="Line 5"/>
          <p:cNvSpPr>
            <a:spLocks noChangeShapeType="1"/>
          </p:cNvSpPr>
          <p:nvPr/>
        </p:nvSpPr>
        <p:spPr bwMode="auto">
          <a:xfrm>
            <a:off x="4937125" y="1577975"/>
            <a:ext cx="5310188" cy="0"/>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441350" name="Rectangle 6"/>
          <p:cNvSpPr>
            <a:spLocks noChangeArrowheads="1"/>
          </p:cNvSpPr>
          <p:nvPr/>
        </p:nvSpPr>
        <p:spPr bwMode="auto">
          <a:xfrm>
            <a:off x="6824026" y="1370013"/>
            <a:ext cx="952186" cy="643766"/>
          </a:xfrm>
          <a:prstGeom prst="rect">
            <a:avLst/>
          </a:prstGeom>
          <a:solidFill>
            <a:schemeClr val="bg1"/>
          </a:solidFill>
          <a:ln w="12700">
            <a:noFill/>
            <a:miter lim="800000"/>
            <a:headEnd/>
            <a:tailEnd/>
          </a:ln>
          <a:effectLst/>
        </p:spPr>
        <p:txBody>
          <a:bodyPr wrap="none" lIns="90488" tIns="44450" rIns="90488" bIns="44450">
            <a:spAutoFit/>
          </a:bodyPr>
          <a:lstStyle/>
          <a:p>
            <a:pPr algn="ctr" defTabSz="762000" eaLnBrk="0" hangingPunct="0">
              <a:lnSpc>
                <a:spcPct val="90000"/>
              </a:lnSpc>
            </a:pPr>
            <a:r>
              <a:rPr kumimoji="1" lang="en-US" altLang="zh-CN" sz="2000">
                <a:solidFill>
                  <a:srgbClr val="333399"/>
                </a:solidFill>
                <a:latin typeface="Arial" charset="0"/>
              </a:rPr>
              <a:t>host-id</a:t>
            </a:r>
          </a:p>
          <a:p>
            <a:pPr algn="ctr" defTabSz="762000" eaLnBrk="0" hangingPunct="0">
              <a:lnSpc>
                <a:spcPct val="90000"/>
              </a:lnSpc>
            </a:pPr>
            <a:r>
              <a:rPr kumimoji="1" lang="en-US" altLang="zh-CN" sz="2000">
                <a:solidFill>
                  <a:srgbClr val="333399"/>
                </a:solidFill>
                <a:latin typeface="Arial" charset="0"/>
              </a:rPr>
              <a:t>24 </a:t>
            </a:r>
            <a:r>
              <a:rPr kumimoji="1" lang="zh-CN" altLang="en-US" sz="2000">
                <a:solidFill>
                  <a:srgbClr val="333399"/>
                </a:solidFill>
                <a:latin typeface="Arial" charset="0"/>
              </a:rPr>
              <a:t>位</a:t>
            </a:r>
          </a:p>
        </p:txBody>
      </p:sp>
      <p:sp>
        <p:nvSpPr>
          <p:cNvPr id="441351" name="Line 7"/>
          <p:cNvSpPr>
            <a:spLocks noChangeShapeType="1"/>
          </p:cNvSpPr>
          <p:nvPr/>
        </p:nvSpPr>
        <p:spPr bwMode="auto">
          <a:xfrm flipV="1">
            <a:off x="3251200" y="2913063"/>
            <a:ext cx="3475038" cy="0"/>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441352" name="Rectangle 8"/>
          <p:cNvSpPr>
            <a:spLocks noChangeArrowheads="1"/>
          </p:cNvSpPr>
          <p:nvPr/>
        </p:nvSpPr>
        <p:spPr bwMode="auto">
          <a:xfrm>
            <a:off x="4375151" y="2708275"/>
            <a:ext cx="823945" cy="643766"/>
          </a:xfrm>
          <a:prstGeom prst="rect">
            <a:avLst/>
          </a:prstGeom>
          <a:solidFill>
            <a:schemeClr val="bg1"/>
          </a:solidFill>
          <a:ln w="12700">
            <a:noFill/>
            <a:miter lim="800000"/>
            <a:headEnd/>
            <a:tailEnd/>
          </a:ln>
          <a:effectLst/>
        </p:spPr>
        <p:txBody>
          <a:bodyPr wrap="none" lIns="90488" tIns="44450" rIns="90488" bIns="44450">
            <a:spAutoFit/>
          </a:bodyPr>
          <a:lstStyle/>
          <a:p>
            <a:pPr defTabSz="762000" eaLnBrk="0" hangingPunct="0">
              <a:lnSpc>
                <a:spcPct val="90000"/>
              </a:lnSpc>
            </a:pPr>
            <a:r>
              <a:rPr kumimoji="1" lang="en-US" altLang="zh-CN" sz="2000">
                <a:solidFill>
                  <a:srgbClr val="333399"/>
                </a:solidFill>
                <a:latin typeface="Arial" charset="0"/>
              </a:rPr>
              <a:t>net-id</a:t>
            </a:r>
          </a:p>
          <a:p>
            <a:pPr defTabSz="762000" eaLnBrk="0" hangingPunct="0">
              <a:lnSpc>
                <a:spcPct val="90000"/>
              </a:lnSpc>
            </a:pPr>
            <a:r>
              <a:rPr kumimoji="1" lang="en-US" altLang="zh-CN" sz="2000">
                <a:solidFill>
                  <a:srgbClr val="333399"/>
                </a:solidFill>
                <a:latin typeface="Arial" charset="0"/>
              </a:rPr>
              <a:t>16 </a:t>
            </a:r>
            <a:r>
              <a:rPr kumimoji="1" lang="zh-CN" altLang="en-US" sz="2000">
                <a:solidFill>
                  <a:srgbClr val="333399"/>
                </a:solidFill>
                <a:latin typeface="Arial" charset="0"/>
              </a:rPr>
              <a:t>位</a:t>
            </a:r>
          </a:p>
        </p:txBody>
      </p:sp>
      <p:sp>
        <p:nvSpPr>
          <p:cNvPr id="441353" name="Line 9"/>
          <p:cNvSpPr>
            <a:spLocks noChangeShapeType="1"/>
          </p:cNvSpPr>
          <p:nvPr/>
        </p:nvSpPr>
        <p:spPr bwMode="auto">
          <a:xfrm>
            <a:off x="3173413" y="1577975"/>
            <a:ext cx="1763712" cy="0"/>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441354" name="Rectangle 10"/>
          <p:cNvSpPr>
            <a:spLocks noChangeArrowheads="1"/>
          </p:cNvSpPr>
          <p:nvPr/>
        </p:nvSpPr>
        <p:spPr bwMode="auto">
          <a:xfrm>
            <a:off x="3577416" y="1370013"/>
            <a:ext cx="823945" cy="643766"/>
          </a:xfrm>
          <a:prstGeom prst="rect">
            <a:avLst/>
          </a:prstGeom>
          <a:solidFill>
            <a:schemeClr val="bg1"/>
          </a:solidFill>
          <a:ln w="12700">
            <a:noFill/>
            <a:miter lim="800000"/>
            <a:headEnd/>
            <a:tailEnd/>
          </a:ln>
          <a:effectLst/>
        </p:spPr>
        <p:txBody>
          <a:bodyPr wrap="none" lIns="90488" tIns="44450" rIns="90488" bIns="44450">
            <a:spAutoFit/>
          </a:bodyPr>
          <a:lstStyle/>
          <a:p>
            <a:pPr algn="ctr" defTabSz="762000" eaLnBrk="0" hangingPunct="0">
              <a:lnSpc>
                <a:spcPct val="90000"/>
              </a:lnSpc>
            </a:pPr>
            <a:r>
              <a:rPr kumimoji="1" lang="en-US" altLang="zh-CN" sz="2000">
                <a:solidFill>
                  <a:srgbClr val="333399"/>
                </a:solidFill>
                <a:latin typeface="Arial" charset="0"/>
              </a:rPr>
              <a:t>net-id</a:t>
            </a:r>
          </a:p>
          <a:p>
            <a:pPr algn="ctr" defTabSz="762000" eaLnBrk="0" hangingPunct="0">
              <a:lnSpc>
                <a:spcPct val="90000"/>
              </a:lnSpc>
            </a:pPr>
            <a:r>
              <a:rPr kumimoji="1" lang="en-US" altLang="zh-CN" sz="2000">
                <a:solidFill>
                  <a:srgbClr val="333399"/>
                </a:solidFill>
                <a:latin typeface="Arial" charset="0"/>
              </a:rPr>
              <a:t>8 </a:t>
            </a:r>
            <a:r>
              <a:rPr kumimoji="1" lang="zh-CN" altLang="en-US" sz="2000">
                <a:solidFill>
                  <a:srgbClr val="333399"/>
                </a:solidFill>
                <a:latin typeface="Arial" charset="0"/>
              </a:rPr>
              <a:t>位</a:t>
            </a:r>
          </a:p>
        </p:txBody>
      </p:sp>
      <p:sp>
        <p:nvSpPr>
          <p:cNvPr id="441355" name="Rectangle 11"/>
          <p:cNvSpPr>
            <a:spLocks noChangeArrowheads="1"/>
          </p:cNvSpPr>
          <p:nvPr/>
        </p:nvSpPr>
        <p:spPr bwMode="auto">
          <a:xfrm>
            <a:off x="3176588" y="933451"/>
            <a:ext cx="7085012" cy="442913"/>
          </a:xfrm>
          <a:prstGeom prst="rect">
            <a:avLst/>
          </a:prstGeom>
          <a:solidFill>
            <a:srgbClr val="FFFF99"/>
          </a:solidFill>
          <a:ln w="19050">
            <a:solidFill>
              <a:schemeClr val="tx1"/>
            </a:solidFill>
            <a:miter lim="800000"/>
            <a:headEnd/>
            <a:tailEnd/>
          </a:ln>
          <a:effectLst/>
        </p:spPr>
        <p:txBody>
          <a:bodyPr wrap="none" anchor="ctr"/>
          <a:lstStyle/>
          <a:p>
            <a:endParaRPr lang="zh-CN" altLang="en-US"/>
          </a:p>
        </p:txBody>
      </p:sp>
      <p:sp>
        <p:nvSpPr>
          <p:cNvPr id="441356" name="Rectangle 12"/>
          <p:cNvSpPr>
            <a:spLocks noChangeArrowheads="1"/>
          </p:cNvSpPr>
          <p:nvPr/>
        </p:nvSpPr>
        <p:spPr bwMode="auto">
          <a:xfrm>
            <a:off x="3197226" y="2274889"/>
            <a:ext cx="7070725" cy="446087"/>
          </a:xfrm>
          <a:prstGeom prst="rect">
            <a:avLst/>
          </a:prstGeom>
          <a:solidFill>
            <a:srgbClr val="FFFF99"/>
          </a:solidFill>
          <a:ln w="25400">
            <a:solidFill>
              <a:schemeClr val="tx1"/>
            </a:solidFill>
            <a:miter lim="800000"/>
            <a:headEnd/>
            <a:tailEnd/>
          </a:ln>
          <a:effectLst/>
        </p:spPr>
        <p:txBody>
          <a:bodyPr wrap="none" anchor="ctr"/>
          <a:lstStyle/>
          <a:p>
            <a:endParaRPr lang="zh-CN" altLang="en-US"/>
          </a:p>
        </p:txBody>
      </p:sp>
      <p:sp>
        <p:nvSpPr>
          <p:cNvPr id="441357" name="Rectangle 13"/>
          <p:cNvSpPr>
            <a:spLocks noGrp="1" noChangeArrowheads="1"/>
          </p:cNvSpPr>
          <p:nvPr>
            <p:ph type="title"/>
          </p:nvPr>
        </p:nvSpPr>
        <p:spPr>
          <a:xfrm>
            <a:off x="1919289" y="44450"/>
            <a:ext cx="8548687" cy="768350"/>
          </a:xfrm>
        </p:spPr>
        <p:txBody>
          <a:bodyPr/>
          <a:lstStyle/>
          <a:p>
            <a:pPr algn="ctr"/>
            <a:r>
              <a:rPr lang="en-US" altLang="zh-CN" sz="4000"/>
              <a:t>IP </a:t>
            </a:r>
            <a:r>
              <a:rPr lang="zh-CN" altLang="en-US" sz="4000"/>
              <a:t>地址中的网络号字段和主机号字段 </a:t>
            </a:r>
          </a:p>
        </p:txBody>
      </p:sp>
      <p:sp>
        <p:nvSpPr>
          <p:cNvPr id="441358" name="Rectangle 14"/>
          <p:cNvSpPr>
            <a:spLocks noChangeArrowheads="1"/>
          </p:cNvSpPr>
          <p:nvPr/>
        </p:nvSpPr>
        <p:spPr bwMode="auto">
          <a:xfrm>
            <a:off x="3221038" y="3586163"/>
            <a:ext cx="5300662" cy="423862"/>
          </a:xfrm>
          <a:prstGeom prst="rect">
            <a:avLst/>
          </a:prstGeom>
          <a:solidFill>
            <a:srgbClr val="FFCCFF"/>
          </a:solidFill>
          <a:ln w="12700">
            <a:noFill/>
            <a:miter lim="800000"/>
            <a:headEnd/>
            <a:tailEnd/>
          </a:ln>
          <a:effectLst/>
        </p:spPr>
        <p:txBody>
          <a:bodyPr wrap="none" anchor="ctr"/>
          <a:lstStyle/>
          <a:p>
            <a:endParaRPr lang="zh-CN" altLang="en-US"/>
          </a:p>
        </p:txBody>
      </p:sp>
      <p:sp>
        <p:nvSpPr>
          <p:cNvPr id="441359" name="Rectangle 15"/>
          <p:cNvSpPr>
            <a:spLocks noChangeArrowheads="1"/>
          </p:cNvSpPr>
          <p:nvPr/>
        </p:nvSpPr>
        <p:spPr bwMode="auto">
          <a:xfrm>
            <a:off x="3219450" y="2300289"/>
            <a:ext cx="3511550" cy="409575"/>
          </a:xfrm>
          <a:prstGeom prst="rect">
            <a:avLst/>
          </a:prstGeom>
          <a:solidFill>
            <a:srgbClr val="FFCCFF"/>
          </a:solidFill>
          <a:ln w="12700">
            <a:noFill/>
            <a:miter lim="800000"/>
            <a:headEnd/>
            <a:tailEnd/>
          </a:ln>
          <a:effectLst/>
        </p:spPr>
        <p:txBody>
          <a:bodyPr wrap="none" anchor="ctr"/>
          <a:lstStyle/>
          <a:p>
            <a:endParaRPr lang="zh-CN" altLang="en-US"/>
          </a:p>
        </p:txBody>
      </p:sp>
      <p:sp>
        <p:nvSpPr>
          <p:cNvPr id="441360" name="Rectangle 16"/>
          <p:cNvSpPr>
            <a:spLocks noChangeArrowheads="1"/>
          </p:cNvSpPr>
          <p:nvPr/>
        </p:nvSpPr>
        <p:spPr bwMode="auto">
          <a:xfrm>
            <a:off x="3200401" y="957263"/>
            <a:ext cx="1730375" cy="406400"/>
          </a:xfrm>
          <a:prstGeom prst="rect">
            <a:avLst/>
          </a:prstGeom>
          <a:solidFill>
            <a:srgbClr val="FFCCFF"/>
          </a:solidFill>
          <a:ln w="12700">
            <a:noFill/>
            <a:miter lim="800000"/>
            <a:headEnd/>
            <a:tailEnd/>
          </a:ln>
          <a:effectLst/>
        </p:spPr>
        <p:txBody>
          <a:bodyPr wrap="none" anchor="ctr"/>
          <a:lstStyle/>
          <a:p>
            <a:endParaRPr lang="zh-CN" altLang="en-US"/>
          </a:p>
        </p:txBody>
      </p:sp>
      <p:sp>
        <p:nvSpPr>
          <p:cNvPr id="441361" name="Rectangle 17"/>
          <p:cNvSpPr>
            <a:spLocks noChangeArrowheads="1"/>
          </p:cNvSpPr>
          <p:nvPr/>
        </p:nvSpPr>
        <p:spPr bwMode="auto">
          <a:xfrm>
            <a:off x="3122614" y="927101"/>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0</a:t>
            </a:r>
          </a:p>
        </p:txBody>
      </p:sp>
      <p:sp>
        <p:nvSpPr>
          <p:cNvPr id="441362" name="Rectangle 18"/>
          <p:cNvSpPr>
            <a:spLocks noChangeArrowheads="1"/>
          </p:cNvSpPr>
          <p:nvPr/>
        </p:nvSpPr>
        <p:spPr bwMode="auto">
          <a:xfrm>
            <a:off x="1997076" y="955675"/>
            <a:ext cx="1184275" cy="39370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A </a:t>
            </a:r>
            <a:r>
              <a:rPr kumimoji="1" lang="zh-CN" altLang="en-US" sz="2000">
                <a:solidFill>
                  <a:srgbClr val="333399"/>
                </a:solidFill>
                <a:latin typeface="Arial" charset="0"/>
              </a:rPr>
              <a:t>类地址</a:t>
            </a:r>
          </a:p>
        </p:txBody>
      </p:sp>
      <p:sp>
        <p:nvSpPr>
          <p:cNvPr id="441363" name="Line 19"/>
          <p:cNvSpPr>
            <a:spLocks noChangeShapeType="1"/>
          </p:cNvSpPr>
          <p:nvPr/>
        </p:nvSpPr>
        <p:spPr bwMode="auto">
          <a:xfrm>
            <a:off x="3432175" y="933451"/>
            <a:ext cx="0" cy="422275"/>
          </a:xfrm>
          <a:prstGeom prst="line">
            <a:avLst/>
          </a:prstGeom>
          <a:noFill/>
          <a:ln w="19050">
            <a:solidFill>
              <a:schemeClr val="tx1"/>
            </a:solidFill>
            <a:prstDash val="dash"/>
            <a:round/>
            <a:headEnd/>
            <a:tailEnd/>
          </a:ln>
          <a:effectLst/>
        </p:spPr>
        <p:txBody>
          <a:bodyPr wrap="none" anchor="ctr"/>
          <a:lstStyle/>
          <a:p>
            <a:endParaRPr lang="zh-CN" altLang="en-US"/>
          </a:p>
        </p:txBody>
      </p:sp>
      <p:sp>
        <p:nvSpPr>
          <p:cNvPr id="441364" name="Line 20"/>
          <p:cNvSpPr>
            <a:spLocks noChangeShapeType="1"/>
          </p:cNvSpPr>
          <p:nvPr/>
        </p:nvSpPr>
        <p:spPr bwMode="auto">
          <a:xfrm>
            <a:off x="4937125" y="933450"/>
            <a:ext cx="0" cy="450850"/>
          </a:xfrm>
          <a:prstGeom prst="line">
            <a:avLst/>
          </a:prstGeom>
          <a:noFill/>
          <a:ln w="19050">
            <a:solidFill>
              <a:schemeClr val="tx1"/>
            </a:solidFill>
            <a:round/>
            <a:headEnd/>
            <a:tailEnd/>
          </a:ln>
          <a:effectLst/>
        </p:spPr>
        <p:txBody>
          <a:bodyPr wrap="none" anchor="ctr"/>
          <a:lstStyle/>
          <a:p>
            <a:endParaRPr lang="zh-CN" altLang="en-US"/>
          </a:p>
        </p:txBody>
      </p:sp>
      <p:sp>
        <p:nvSpPr>
          <p:cNvPr id="441365" name="Line 21"/>
          <p:cNvSpPr>
            <a:spLocks noChangeShapeType="1"/>
          </p:cNvSpPr>
          <p:nvPr/>
        </p:nvSpPr>
        <p:spPr bwMode="auto">
          <a:xfrm>
            <a:off x="3173413" y="1416050"/>
            <a:ext cx="0" cy="323850"/>
          </a:xfrm>
          <a:prstGeom prst="line">
            <a:avLst/>
          </a:prstGeom>
          <a:noFill/>
          <a:ln w="12700">
            <a:solidFill>
              <a:schemeClr val="tx1"/>
            </a:solidFill>
            <a:round/>
            <a:headEnd/>
            <a:tailEnd/>
          </a:ln>
          <a:effectLst/>
        </p:spPr>
        <p:txBody>
          <a:bodyPr/>
          <a:lstStyle/>
          <a:p>
            <a:endParaRPr lang="zh-CN" altLang="en-US"/>
          </a:p>
        </p:txBody>
      </p:sp>
      <p:sp>
        <p:nvSpPr>
          <p:cNvPr id="441366" name="Line 22"/>
          <p:cNvSpPr>
            <a:spLocks noChangeShapeType="1"/>
          </p:cNvSpPr>
          <p:nvPr/>
        </p:nvSpPr>
        <p:spPr bwMode="auto">
          <a:xfrm>
            <a:off x="4937125" y="1416050"/>
            <a:ext cx="0" cy="323850"/>
          </a:xfrm>
          <a:prstGeom prst="line">
            <a:avLst/>
          </a:prstGeom>
          <a:noFill/>
          <a:ln w="12700">
            <a:solidFill>
              <a:schemeClr val="tx1"/>
            </a:solidFill>
            <a:round/>
            <a:headEnd/>
            <a:tailEnd/>
          </a:ln>
          <a:effectLst/>
        </p:spPr>
        <p:txBody>
          <a:bodyPr/>
          <a:lstStyle/>
          <a:p>
            <a:endParaRPr lang="zh-CN" altLang="en-US"/>
          </a:p>
        </p:txBody>
      </p:sp>
      <p:sp>
        <p:nvSpPr>
          <p:cNvPr id="441367" name="Line 23"/>
          <p:cNvSpPr>
            <a:spLocks noChangeShapeType="1"/>
          </p:cNvSpPr>
          <p:nvPr/>
        </p:nvSpPr>
        <p:spPr bwMode="auto">
          <a:xfrm>
            <a:off x="10247313" y="1416050"/>
            <a:ext cx="0" cy="323850"/>
          </a:xfrm>
          <a:prstGeom prst="line">
            <a:avLst/>
          </a:prstGeom>
          <a:noFill/>
          <a:ln w="12700">
            <a:solidFill>
              <a:schemeClr val="tx1"/>
            </a:solidFill>
            <a:round/>
            <a:headEnd/>
            <a:tailEnd/>
          </a:ln>
          <a:effectLst/>
        </p:spPr>
        <p:txBody>
          <a:bodyPr/>
          <a:lstStyle/>
          <a:p>
            <a:endParaRPr lang="zh-CN" altLang="en-US"/>
          </a:p>
        </p:txBody>
      </p:sp>
      <p:sp>
        <p:nvSpPr>
          <p:cNvPr id="441368" name="Line 24"/>
          <p:cNvSpPr>
            <a:spLocks noChangeShapeType="1"/>
          </p:cNvSpPr>
          <p:nvPr/>
        </p:nvSpPr>
        <p:spPr bwMode="auto">
          <a:xfrm flipV="1">
            <a:off x="6738939" y="2913064"/>
            <a:ext cx="3475037" cy="3175"/>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441369" name="Rectangle 25"/>
          <p:cNvSpPr>
            <a:spLocks noChangeArrowheads="1"/>
          </p:cNvSpPr>
          <p:nvPr/>
        </p:nvSpPr>
        <p:spPr bwMode="auto">
          <a:xfrm>
            <a:off x="7955914" y="2735263"/>
            <a:ext cx="952186" cy="643766"/>
          </a:xfrm>
          <a:prstGeom prst="rect">
            <a:avLst/>
          </a:prstGeom>
          <a:solidFill>
            <a:schemeClr val="bg1"/>
          </a:solidFill>
          <a:ln w="12700">
            <a:noFill/>
            <a:miter lim="800000"/>
            <a:headEnd/>
            <a:tailEnd/>
          </a:ln>
          <a:effectLst/>
        </p:spPr>
        <p:txBody>
          <a:bodyPr wrap="none" lIns="90488" tIns="44450" rIns="90488" bIns="44450">
            <a:spAutoFit/>
          </a:bodyPr>
          <a:lstStyle/>
          <a:p>
            <a:pPr algn="ctr" defTabSz="762000" eaLnBrk="0" hangingPunct="0">
              <a:lnSpc>
                <a:spcPct val="90000"/>
              </a:lnSpc>
            </a:pPr>
            <a:r>
              <a:rPr kumimoji="1" lang="en-US" altLang="zh-CN" sz="2000">
                <a:solidFill>
                  <a:srgbClr val="333399"/>
                </a:solidFill>
                <a:latin typeface="Arial" charset="0"/>
              </a:rPr>
              <a:t>host-id</a:t>
            </a:r>
          </a:p>
          <a:p>
            <a:pPr algn="ctr" defTabSz="762000" eaLnBrk="0" hangingPunct="0">
              <a:lnSpc>
                <a:spcPct val="90000"/>
              </a:lnSpc>
            </a:pPr>
            <a:r>
              <a:rPr kumimoji="1" lang="en-US" altLang="zh-CN" sz="2000">
                <a:solidFill>
                  <a:srgbClr val="333399"/>
                </a:solidFill>
                <a:latin typeface="Arial" charset="0"/>
              </a:rPr>
              <a:t>16 </a:t>
            </a:r>
            <a:r>
              <a:rPr kumimoji="1" lang="zh-CN" altLang="en-US" sz="2000">
                <a:solidFill>
                  <a:srgbClr val="333399"/>
                </a:solidFill>
                <a:latin typeface="Arial" charset="0"/>
              </a:rPr>
              <a:t>位</a:t>
            </a:r>
          </a:p>
        </p:txBody>
      </p:sp>
      <p:sp>
        <p:nvSpPr>
          <p:cNvPr id="441370" name="Line 26"/>
          <p:cNvSpPr>
            <a:spLocks noChangeShapeType="1"/>
          </p:cNvSpPr>
          <p:nvPr/>
        </p:nvSpPr>
        <p:spPr bwMode="auto">
          <a:xfrm>
            <a:off x="3211513" y="2760663"/>
            <a:ext cx="0" cy="323850"/>
          </a:xfrm>
          <a:prstGeom prst="line">
            <a:avLst/>
          </a:prstGeom>
          <a:noFill/>
          <a:ln w="12700">
            <a:solidFill>
              <a:schemeClr val="tx1"/>
            </a:solidFill>
            <a:round/>
            <a:headEnd/>
            <a:tailEnd/>
          </a:ln>
          <a:effectLst/>
        </p:spPr>
        <p:txBody>
          <a:bodyPr/>
          <a:lstStyle/>
          <a:p>
            <a:endParaRPr lang="zh-CN" altLang="en-US"/>
          </a:p>
        </p:txBody>
      </p:sp>
      <p:sp>
        <p:nvSpPr>
          <p:cNvPr id="441371" name="Line 27"/>
          <p:cNvSpPr>
            <a:spLocks noChangeShapeType="1"/>
          </p:cNvSpPr>
          <p:nvPr/>
        </p:nvSpPr>
        <p:spPr bwMode="auto">
          <a:xfrm>
            <a:off x="6738938" y="2760663"/>
            <a:ext cx="0" cy="323850"/>
          </a:xfrm>
          <a:prstGeom prst="line">
            <a:avLst/>
          </a:prstGeom>
          <a:noFill/>
          <a:ln w="12700">
            <a:solidFill>
              <a:schemeClr val="tx1"/>
            </a:solidFill>
            <a:round/>
            <a:headEnd/>
            <a:tailEnd/>
          </a:ln>
          <a:effectLst/>
        </p:spPr>
        <p:txBody>
          <a:bodyPr/>
          <a:lstStyle/>
          <a:p>
            <a:endParaRPr lang="zh-CN" altLang="en-US"/>
          </a:p>
        </p:txBody>
      </p:sp>
      <p:sp>
        <p:nvSpPr>
          <p:cNvPr id="441372" name="Line 28"/>
          <p:cNvSpPr>
            <a:spLocks noChangeShapeType="1"/>
          </p:cNvSpPr>
          <p:nvPr/>
        </p:nvSpPr>
        <p:spPr bwMode="auto">
          <a:xfrm>
            <a:off x="10234613" y="2760663"/>
            <a:ext cx="0" cy="323850"/>
          </a:xfrm>
          <a:prstGeom prst="line">
            <a:avLst/>
          </a:prstGeom>
          <a:noFill/>
          <a:ln w="12700">
            <a:solidFill>
              <a:schemeClr val="tx1"/>
            </a:solidFill>
            <a:round/>
            <a:headEnd/>
            <a:tailEnd/>
          </a:ln>
          <a:effectLst/>
        </p:spPr>
        <p:txBody>
          <a:bodyPr/>
          <a:lstStyle/>
          <a:p>
            <a:endParaRPr lang="zh-CN" altLang="en-US"/>
          </a:p>
        </p:txBody>
      </p:sp>
      <p:sp>
        <p:nvSpPr>
          <p:cNvPr id="441373" name="Rectangle 29"/>
          <p:cNvSpPr>
            <a:spLocks noChangeArrowheads="1"/>
          </p:cNvSpPr>
          <p:nvPr/>
        </p:nvSpPr>
        <p:spPr bwMode="auto">
          <a:xfrm>
            <a:off x="2016126" y="2286000"/>
            <a:ext cx="1184275" cy="39370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B </a:t>
            </a:r>
            <a:r>
              <a:rPr kumimoji="1" lang="zh-CN" altLang="en-US" sz="2000">
                <a:solidFill>
                  <a:srgbClr val="333399"/>
                </a:solidFill>
                <a:latin typeface="Arial" charset="0"/>
              </a:rPr>
              <a:t>类地址</a:t>
            </a:r>
          </a:p>
        </p:txBody>
      </p:sp>
      <p:sp>
        <p:nvSpPr>
          <p:cNvPr id="441374" name="Line 30"/>
          <p:cNvSpPr>
            <a:spLocks noChangeShapeType="1"/>
          </p:cNvSpPr>
          <p:nvPr/>
        </p:nvSpPr>
        <p:spPr bwMode="auto">
          <a:xfrm>
            <a:off x="6738938" y="2284414"/>
            <a:ext cx="0" cy="433387"/>
          </a:xfrm>
          <a:prstGeom prst="line">
            <a:avLst/>
          </a:prstGeom>
          <a:noFill/>
          <a:ln w="19050">
            <a:solidFill>
              <a:schemeClr val="tx1"/>
            </a:solidFill>
            <a:round/>
            <a:headEnd/>
            <a:tailEnd/>
          </a:ln>
          <a:effectLst/>
        </p:spPr>
        <p:txBody>
          <a:bodyPr wrap="none" anchor="ctr"/>
          <a:lstStyle/>
          <a:p>
            <a:endParaRPr lang="zh-CN" altLang="en-US"/>
          </a:p>
        </p:txBody>
      </p:sp>
      <p:sp>
        <p:nvSpPr>
          <p:cNvPr id="441375" name="Rectangle 31"/>
          <p:cNvSpPr>
            <a:spLocks noChangeArrowheads="1"/>
          </p:cNvSpPr>
          <p:nvPr/>
        </p:nvSpPr>
        <p:spPr bwMode="auto">
          <a:xfrm>
            <a:off x="2016126" y="3581401"/>
            <a:ext cx="1208665"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C </a:t>
            </a:r>
            <a:r>
              <a:rPr kumimoji="1" lang="zh-CN" altLang="en-US" sz="2000">
                <a:solidFill>
                  <a:srgbClr val="333399"/>
                </a:solidFill>
                <a:latin typeface="Arial" charset="0"/>
              </a:rPr>
              <a:t>类地址</a:t>
            </a:r>
          </a:p>
        </p:txBody>
      </p:sp>
      <p:sp>
        <p:nvSpPr>
          <p:cNvPr id="441376" name="Rectangle 32"/>
          <p:cNvSpPr>
            <a:spLocks noChangeArrowheads="1"/>
          </p:cNvSpPr>
          <p:nvPr/>
        </p:nvSpPr>
        <p:spPr bwMode="auto">
          <a:xfrm>
            <a:off x="3538539" y="3600451"/>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0</a:t>
            </a:r>
          </a:p>
        </p:txBody>
      </p:sp>
      <p:sp>
        <p:nvSpPr>
          <p:cNvPr id="441377" name="Rectangle 33"/>
          <p:cNvSpPr>
            <a:spLocks noChangeArrowheads="1"/>
          </p:cNvSpPr>
          <p:nvPr/>
        </p:nvSpPr>
        <p:spPr bwMode="auto">
          <a:xfrm>
            <a:off x="3151189" y="3592513"/>
            <a:ext cx="485775" cy="393700"/>
          </a:xfrm>
          <a:prstGeom prst="rect">
            <a:avLst/>
          </a:prstGeom>
          <a:noFill/>
          <a:ln w="12700">
            <a:noFill/>
            <a:miter lim="800000"/>
            <a:headEnd/>
            <a:tailEnd/>
          </a:ln>
          <a:effectLst/>
        </p:spPr>
        <p:txBody>
          <a:bodyPr lIns="90488" tIns="44450" rIns="90488" bIns="44450">
            <a:spAutoFit/>
          </a:bodyPr>
          <a:lstStyle/>
          <a:p>
            <a:pPr defTabSz="762000" eaLnBrk="0" hangingPunct="0"/>
            <a:r>
              <a:rPr kumimoji="1" lang="en-US" altLang="zh-CN" sz="2000">
                <a:solidFill>
                  <a:srgbClr val="333399"/>
                </a:solidFill>
                <a:latin typeface="Arial" charset="0"/>
              </a:rPr>
              <a:t>1</a:t>
            </a:r>
          </a:p>
        </p:txBody>
      </p:sp>
      <p:sp>
        <p:nvSpPr>
          <p:cNvPr id="441378" name="Rectangle 34"/>
          <p:cNvSpPr>
            <a:spLocks noChangeArrowheads="1"/>
          </p:cNvSpPr>
          <p:nvPr/>
        </p:nvSpPr>
        <p:spPr bwMode="auto">
          <a:xfrm>
            <a:off x="3346450" y="3600450"/>
            <a:ext cx="482600" cy="393700"/>
          </a:xfrm>
          <a:prstGeom prst="rect">
            <a:avLst/>
          </a:prstGeom>
          <a:noFill/>
          <a:ln w="12700">
            <a:noFill/>
            <a:miter lim="800000"/>
            <a:headEnd/>
            <a:tailEnd/>
          </a:ln>
          <a:effectLst/>
        </p:spPr>
        <p:txBody>
          <a:bodyPr lIns="90488" tIns="44450" rIns="90488" bIns="44450">
            <a:spAutoFit/>
          </a:bodyPr>
          <a:lstStyle/>
          <a:p>
            <a:pPr defTabSz="762000" eaLnBrk="0" hangingPunct="0"/>
            <a:r>
              <a:rPr kumimoji="1" lang="en-US" altLang="zh-CN" sz="2000">
                <a:solidFill>
                  <a:srgbClr val="333399"/>
                </a:solidFill>
                <a:latin typeface="Arial" charset="0"/>
              </a:rPr>
              <a:t>1</a:t>
            </a:r>
          </a:p>
        </p:txBody>
      </p:sp>
      <p:sp>
        <p:nvSpPr>
          <p:cNvPr id="441379" name="Line 35"/>
          <p:cNvSpPr>
            <a:spLocks noChangeShapeType="1"/>
          </p:cNvSpPr>
          <p:nvPr/>
        </p:nvSpPr>
        <p:spPr bwMode="auto">
          <a:xfrm>
            <a:off x="3895725" y="3570289"/>
            <a:ext cx="0" cy="439737"/>
          </a:xfrm>
          <a:prstGeom prst="line">
            <a:avLst/>
          </a:prstGeom>
          <a:noFill/>
          <a:ln w="19050">
            <a:solidFill>
              <a:schemeClr val="tx1"/>
            </a:solidFill>
            <a:prstDash val="dash"/>
            <a:round/>
            <a:headEnd/>
            <a:tailEnd/>
          </a:ln>
          <a:effectLst/>
        </p:spPr>
        <p:txBody>
          <a:bodyPr wrap="none" anchor="ctr"/>
          <a:lstStyle/>
          <a:p>
            <a:endParaRPr lang="zh-CN" altLang="en-US"/>
          </a:p>
        </p:txBody>
      </p:sp>
      <p:sp>
        <p:nvSpPr>
          <p:cNvPr id="441380" name="Line 36"/>
          <p:cNvSpPr>
            <a:spLocks noChangeShapeType="1"/>
          </p:cNvSpPr>
          <p:nvPr/>
        </p:nvSpPr>
        <p:spPr bwMode="auto">
          <a:xfrm>
            <a:off x="8540750" y="3565526"/>
            <a:ext cx="0" cy="441325"/>
          </a:xfrm>
          <a:prstGeom prst="line">
            <a:avLst/>
          </a:prstGeom>
          <a:noFill/>
          <a:ln w="19050">
            <a:solidFill>
              <a:schemeClr val="tx1"/>
            </a:solidFill>
            <a:round/>
            <a:headEnd/>
            <a:tailEnd/>
          </a:ln>
          <a:effectLst/>
        </p:spPr>
        <p:txBody>
          <a:bodyPr wrap="none" anchor="ctr"/>
          <a:lstStyle/>
          <a:p>
            <a:endParaRPr lang="zh-CN" altLang="en-US"/>
          </a:p>
        </p:txBody>
      </p:sp>
      <p:sp>
        <p:nvSpPr>
          <p:cNvPr id="441381" name="Line 37"/>
          <p:cNvSpPr>
            <a:spLocks noChangeShapeType="1"/>
          </p:cNvSpPr>
          <p:nvPr/>
        </p:nvSpPr>
        <p:spPr bwMode="auto">
          <a:xfrm flipV="1">
            <a:off x="8545513" y="4210051"/>
            <a:ext cx="1701800" cy="17463"/>
          </a:xfrm>
          <a:prstGeom prst="line">
            <a:avLst/>
          </a:prstGeom>
          <a:noFill/>
          <a:ln w="12700">
            <a:solidFill>
              <a:schemeClr val="tx1"/>
            </a:solidFill>
            <a:round/>
            <a:headEnd type="triangle" w="sm" len="med"/>
            <a:tailEnd type="triangle" w="sm" len="med"/>
          </a:ln>
          <a:effectLst/>
        </p:spPr>
        <p:txBody>
          <a:bodyPr/>
          <a:lstStyle/>
          <a:p>
            <a:endParaRPr lang="zh-CN" altLang="en-US"/>
          </a:p>
        </p:txBody>
      </p:sp>
      <p:grpSp>
        <p:nvGrpSpPr>
          <p:cNvPr id="441382" name="Group 38"/>
          <p:cNvGrpSpPr>
            <a:grpSpLocks/>
          </p:cNvGrpSpPr>
          <p:nvPr/>
        </p:nvGrpSpPr>
        <p:grpSpPr bwMode="auto">
          <a:xfrm>
            <a:off x="8942388" y="4037014"/>
            <a:ext cx="988860" cy="643240"/>
            <a:chOff x="2832" y="3024"/>
            <a:chExt cx="429" cy="381"/>
          </a:xfrm>
        </p:grpSpPr>
        <p:sp>
          <p:nvSpPr>
            <p:cNvPr id="441383" name="Rectangle 39"/>
            <p:cNvSpPr>
              <a:spLocks noChangeArrowheads="1"/>
            </p:cNvSpPr>
            <p:nvPr/>
          </p:nvSpPr>
          <p:spPr bwMode="auto">
            <a:xfrm>
              <a:off x="2832" y="3072"/>
              <a:ext cx="426" cy="138"/>
            </a:xfrm>
            <a:prstGeom prst="rect">
              <a:avLst/>
            </a:prstGeom>
            <a:solidFill>
              <a:schemeClr val="bg1"/>
            </a:solidFill>
            <a:ln w="12700">
              <a:noFill/>
              <a:miter lim="800000"/>
              <a:headEnd/>
              <a:tailEnd/>
            </a:ln>
            <a:effectLst/>
          </p:spPr>
          <p:txBody>
            <a:bodyPr wrap="none" anchor="ctr"/>
            <a:lstStyle/>
            <a:p>
              <a:endParaRPr lang="zh-CN" altLang="en-US"/>
            </a:p>
          </p:txBody>
        </p:sp>
        <p:sp>
          <p:nvSpPr>
            <p:cNvPr id="441384" name="Rectangle 40"/>
            <p:cNvSpPr>
              <a:spLocks noChangeArrowheads="1"/>
            </p:cNvSpPr>
            <p:nvPr/>
          </p:nvSpPr>
          <p:spPr bwMode="auto">
            <a:xfrm>
              <a:off x="2848" y="3024"/>
              <a:ext cx="413" cy="381"/>
            </a:xfrm>
            <a:prstGeom prst="rect">
              <a:avLst/>
            </a:prstGeom>
            <a:noFill/>
            <a:ln w="12700">
              <a:noFill/>
              <a:miter lim="800000"/>
              <a:headEnd/>
              <a:tailEnd/>
            </a:ln>
            <a:effectLst/>
          </p:spPr>
          <p:txBody>
            <a:bodyPr wrap="none" lIns="90488" tIns="44450" rIns="90488" bIns="44450">
              <a:spAutoFit/>
            </a:bodyPr>
            <a:lstStyle/>
            <a:p>
              <a:pPr algn="ctr" defTabSz="762000" eaLnBrk="0" hangingPunct="0">
                <a:lnSpc>
                  <a:spcPct val="90000"/>
                </a:lnSpc>
              </a:pPr>
              <a:r>
                <a:rPr kumimoji="1" lang="en-US" altLang="zh-CN" sz="2000">
                  <a:solidFill>
                    <a:srgbClr val="333399"/>
                  </a:solidFill>
                  <a:latin typeface="Arial" charset="0"/>
                </a:rPr>
                <a:t>host-id</a:t>
              </a:r>
            </a:p>
            <a:p>
              <a:pPr algn="ctr" defTabSz="762000" eaLnBrk="0" hangingPunct="0">
                <a:lnSpc>
                  <a:spcPct val="90000"/>
                </a:lnSpc>
              </a:pPr>
              <a:r>
                <a:rPr kumimoji="1" lang="en-US" altLang="zh-CN" sz="2000">
                  <a:solidFill>
                    <a:srgbClr val="333399"/>
                  </a:solidFill>
                  <a:latin typeface="Arial" charset="0"/>
                </a:rPr>
                <a:t>8 </a:t>
              </a:r>
              <a:r>
                <a:rPr kumimoji="1" lang="zh-CN" altLang="en-US" sz="2000">
                  <a:solidFill>
                    <a:srgbClr val="333399"/>
                  </a:solidFill>
                  <a:latin typeface="Arial" charset="0"/>
                </a:rPr>
                <a:t>位</a:t>
              </a:r>
            </a:p>
          </p:txBody>
        </p:sp>
      </p:grpSp>
      <p:sp>
        <p:nvSpPr>
          <p:cNvPr id="441385" name="Line 41"/>
          <p:cNvSpPr>
            <a:spLocks noChangeShapeType="1"/>
          </p:cNvSpPr>
          <p:nvPr/>
        </p:nvSpPr>
        <p:spPr bwMode="auto">
          <a:xfrm>
            <a:off x="3211513" y="4073525"/>
            <a:ext cx="0" cy="323850"/>
          </a:xfrm>
          <a:prstGeom prst="line">
            <a:avLst/>
          </a:prstGeom>
          <a:noFill/>
          <a:ln w="12700">
            <a:solidFill>
              <a:schemeClr val="tx1"/>
            </a:solidFill>
            <a:round/>
            <a:headEnd/>
            <a:tailEnd/>
          </a:ln>
          <a:effectLst/>
        </p:spPr>
        <p:txBody>
          <a:bodyPr/>
          <a:lstStyle/>
          <a:p>
            <a:endParaRPr lang="zh-CN" altLang="en-US"/>
          </a:p>
        </p:txBody>
      </p:sp>
      <p:sp>
        <p:nvSpPr>
          <p:cNvPr id="441386" name="Line 42"/>
          <p:cNvSpPr>
            <a:spLocks noChangeShapeType="1"/>
          </p:cNvSpPr>
          <p:nvPr/>
        </p:nvSpPr>
        <p:spPr bwMode="auto">
          <a:xfrm>
            <a:off x="8545513" y="4076700"/>
            <a:ext cx="0" cy="323850"/>
          </a:xfrm>
          <a:prstGeom prst="line">
            <a:avLst/>
          </a:prstGeom>
          <a:noFill/>
          <a:ln w="12700">
            <a:solidFill>
              <a:schemeClr val="tx1"/>
            </a:solidFill>
            <a:round/>
            <a:headEnd/>
            <a:tailEnd/>
          </a:ln>
          <a:effectLst/>
        </p:spPr>
        <p:txBody>
          <a:bodyPr/>
          <a:lstStyle/>
          <a:p>
            <a:endParaRPr lang="zh-CN" altLang="en-US"/>
          </a:p>
        </p:txBody>
      </p:sp>
      <p:sp>
        <p:nvSpPr>
          <p:cNvPr id="441387" name="Line 43"/>
          <p:cNvSpPr>
            <a:spLocks noChangeShapeType="1"/>
          </p:cNvSpPr>
          <p:nvPr/>
        </p:nvSpPr>
        <p:spPr bwMode="auto">
          <a:xfrm>
            <a:off x="10234613" y="4057650"/>
            <a:ext cx="0" cy="323850"/>
          </a:xfrm>
          <a:prstGeom prst="line">
            <a:avLst/>
          </a:prstGeom>
          <a:noFill/>
          <a:ln w="12700">
            <a:solidFill>
              <a:schemeClr val="tx1"/>
            </a:solidFill>
            <a:round/>
            <a:headEnd/>
            <a:tailEnd/>
          </a:ln>
          <a:effectLst/>
        </p:spPr>
        <p:txBody>
          <a:bodyPr/>
          <a:lstStyle/>
          <a:p>
            <a:endParaRPr lang="zh-CN" altLang="en-US"/>
          </a:p>
        </p:txBody>
      </p:sp>
      <p:sp>
        <p:nvSpPr>
          <p:cNvPr id="441388" name="Rectangle 44"/>
          <p:cNvSpPr>
            <a:spLocks noChangeArrowheads="1"/>
          </p:cNvSpPr>
          <p:nvPr/>
        </p:nvSpPr>
        <p:spPr bwMode="auto">
          <a:xfrm>
            <a:off x="3205163" y="4948238"/>
            <a:ext cx="7067550" cy="444500"/>
          </a:xfrm>
          <a:prstGeom prst="rect">
            <a:avLst/>
          </a:prstGeom>
          <a:solidFill>
            <a:srgbClr val="CCECFF"/>
          </a:solidFill>
          <a:ln w="25400">
            <a:solidFill>
              <a:schemeClr val="tx1"/>
            </a:solidFill>
            <a:miter lim="800000"/>
            <a:headEnd/>
            <a:tailEnd/>
          </a:ln>
          <a:effectLst/>
        </p:spPr>
        <p:txBody>
          <a:bodyPr wrap="none" anchor="ctr"/>
          <a:lstStyle/>
          <a:p>
            <a:endParaRPr lang="zh-CN" altLang="en-US"/>
          </a:p>
        </p:txBody>
      </p:sp>
      <p:sp>
        <p:nvSpPr>
          <p:cNvPr id="441389" name="Rectangle 45"/>
          <p:cNvSpPr>
            <a:spLocks noChangeArrowheads="1"/>
          </p:cNvSpPr>
          <p:nvPr/>
        </p:nvSpPr>
        <p:spPr bwMode="auto">
          <a:xfrm>
            <a:off x="1997076" y="4959351"/>
            <a:ext cx="1208665"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D </a:t>
            </a:r>
            <a:r>
              <a:rPr kumimoji="1" lang="zh-CN" altLang="en-US" sz="2000">
                <a:solidFill>
                  <a:srgbClr val="333399"/>
                </a:solidFill>
                <a:latin typeface="Arial" charset="0"/>
              </a:rPr>
              <a:t>类地址</a:t>
            </a:r>
          </a:p>
        </p:txBody>
      </p:sp>
      <p:sp>
        <p:nvSpPr>
          <p:cNvPr id="441390" name="Line 46"/>
          <p:cNvSpPr>
            <a:spLocks noChangeShapeType="1"/>
          </p:cNvSpPr>
          <p:nvPr/>
        </p:nvSpPr>
        <p:spPr bwMode="auto">
          <a:xfrm>
            <a:off x="3986213" y="4956176"/>
            <a:ext cx="0" cy="441325"/>
          </a:xfrm>
          <a:prstGeom prst="line">
            <a:avLst/>
          </a:prstGeom>
          <a:noFill/>
          <a:ln w="19050">
            <a:solidFill>
              <a:schemeClr val="tx1"/>
            </a:solidFill>
            <a:prstDash val="dash"/>
            <a:round/>
            <a:headEnd/>
            <a:tailEnd/>
          </a:ln>
          <a:effectLst/>
        </p:spPr>
        <p:txBody>
          <a:bodyPr wrap="none" anchor="ctr"/>
          <a:lstStyle/>
          <a:p>
            <a:endParaRPr lang="zh-CN" altLang="en-US"/>
          </a:p>
        </p:txBody>
      </p:sp>
      <p:sp>
        <p:nvSpPr>
          <p:cNvPr id="441391" name="Rectangle 47"/>
          <p:cNvSpPr>
            <a:spLocks noChangeArrowheads="1"/>
          </p:cNvSpPr>
          <p:nvPr/>
        </p:nvSpPr>
        <p:spPr bwMode="auto">
          <a:xfrm>
            <a:off x="3141664" y="4946651"/>
            <a:ext cx="8592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0</a:t>
            </a:r>
          </a:p>
        </p:txBody>
      </p:sp>
      <p:sp>
        <p:nvSpPr>
          <p:cNvPr id="441392" name="Rectangle 48"/>
          <p:cNvSpPr>
            <a:spLocks noChangeArrowheads="1"/>
          </p:cNvSpPr>
          <p:nvPr/>
        </p:nvSpPr>
        <p:spPr bwMode="auto">
          <a:xfrm>
            <a:off x="5973763" y="4976814"/>
            <a:ext cx="1420262"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多 播 地 址</a:t>
            </a:r>
          </a:p>
        </p:txBody>
      </p:sp>
      <p:sp>
        <p:nvSpPr>
          <p:cNvPr id="441393" name="Rectangle 49"/>
          <p:cNvSpPr>
            <a:spLocks noChangeArrowheads="1"/>
          </p:cNvSpPr>
          <p:nvPr/>
        </p:nvSpPr>
        <p:spPr bwMode="auto">
          <a:xfrm>
            <a:off x="3213101" y="5915025"/>
            <a:ext cx="7053263" cy="444500"/>
          </a:xfrm>
          <a:prstGeom prst="rect">
            <a:avLst/>
          </a:prstGeom>
          <a:solidFill>
            <a:srgbClr val="CCECFF"/>
          </a:solidFill>
          <a:ln w="25400">
            <a:solidFill>
              <a:schemeClr val="tx1"/>
            </a:solidFill>
            <a:miter lim="800000"/>
            <a:headEnd/>
            <a:tailEnd/>
          </a:ln>
          <a:effectLst/>
        </p:spPr>
        <p:txBody>
          <a:bodyPr wrap="none" anchor="ctr"/>
          <a:lstStyle/>
          <a:p>
            <a:endParaRPr lang="zh-CN" altLang="en-US"/>
          </a:p>
        </p:txBody>
      </p:sp>
      <p:sp>
        <p:nvSpPr>
          <p:cNvPr id="441394" name="Rectangle 50"/>
          <p:cNvSpPr>
            <a:spLocks noChangeArrowheads="1"/>
          </p:cNvSpPr>
          <p:nvPr/>
        </p:nvSpPr>
        <p:spPr bwMode="auto">
          <a:xfrm>
            <a:off x="2033589" y="5924551"/>
            <a:ext cx="1194239"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E </a:t>
            </a:r>
            <a:r>
              <a:rPr kumimoji="1" lang="zh-CN" altLang="en-US" sz="2000">
                <a:solidFill>
                  <a:srgbClr val="333399"/>
                </a:solidFill>
                <a:latin typeface="Arial" charset="0"/>
              </a:rPr>
              <a:t>类地址</a:t>
            </a:r>
          </a:p>
        </p:txBody>
      </p:sp>
      <p:sp>
        <p:nvSpPr>
          <p:cNvPr id="441395" name="Rectangle 51"/>
          <p:cNvSpPr>
            <a:spLocks noChangeArrowheads="1"/>
          </p:cNvSpPr>
          <p:nvPr/>
        </p:nvSpPr>
        <p:spPr bwMode="auto">
          <a:xfrm>
            <a:off x="5429251" y="5935664"/>
            <a:ext cx="2401299"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保 留 为 今 后 使 用</a:t>
            </a:r>
          </a:p>
        </p:txBody>
      </p:sp>
      <p:sp>
        <p:nvSpPr>
          <p:cNvPr id="441396" name="Line 52"/>
          <p:cNvSpPr>
            <a:spLocks noChangeShapeType="1"/>
          </p:cNvSpPr>
          <p:nvPr/>
        </p:nvSpPr>
        <p:spPr bwMode="auto">
          <a:xfrm>
            <a:off x="3935413" y="5940426"/>
            <a:ext cx="0" cy="441325"/>
          </a:xfrm>
          <a:prstGeom prst="line">
            <a:avLst/>
          </a:prstGeom>
          <a:noFill/>
          <a:ln w="19050">
            <a:solidFill>
              <a:schemeClr val="tx1"/>
            </a:solidFill>
            <a:prstDash val="dash"/>
            <a:round/>
            <a:headEnd/>
            <a:tailEnd/>
          </a:ln>
          <a:effectLst/>
        </p:spPr>
        <p:txBody>
          <a:bodyPr wrap="none" anchor="ctr"/>
          <a:lstStyle/>
          <a:p>
            <a:endParaRPr lang="zh-CN" altLang="en-US"/>
          </a:p>
        </p:txBody>
      </p:sp>
      <p:sp>
        <p:nvSpPr>
          <p:cNvPr id="441397" name="Rectangle 53"/>
          <p:cNvSpPr>
            <a:spLocks noChangeArrowheads="1"/>
          </p:cNvSpPr>
          <p:nvPr/>
        </p:nvSpPr>
        <p:spPr bwMode="auto">
          <a:xfrm>
            <a:off x="3141664" y="5921376"/>
            <a:ext cx="859211" cy="397545"/>
          </a:xfrm>
          <a:prstGeom prst="rect">
            <a:avLst/>
          </a:prstGeom>
          <a:noFill/>
          <a:ln w="1905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1</a:t>
            </a:r>
          </a:p>
        </p:txBody>
      </p:sp>
      <p:sp>
        <p:nvSpPr>
          <p:cNvPr id="441398" name="Rectangle 54"/>
          <p:cNvSpPr>
            <a:spLocks noChangeArrowheads="1"/>
          </p:cNvSpPr>
          <p:nvPr/>
        </p:nvSpPr>
        <p:spPr bwMode="auto">
          <a:xfrm>
            <a:off x="3330576" y="2270126"/>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0</a:t>
            </a:r>
          </a:p>
        </p:txBody>
      </p:sp>
      <p:sp>
        <p:nvSpPr>
          <p:cNvPr id="441399" name="Rectangle 55"/>
          <p:cNvSpPr>
            <a:spLocks noChangeArrowheads="1"/>
          </p:cNvSpPr>
          <p:nvPr/>
        </p:nvSpPr>
        <p:spPr bwMode="auto">
          <a:xfrm>
            <a:off x="3138489" y="2270125"/>
            <a:ext cx="484187" cy="393700"/>
          </a:xfrm>
          <a:prstGeom prst="rect">
            <a:avLst/>
          </a:prstGeom>
          <a:noFill/>
          <a:ln w="12700">
            <a:noFill/>
            <a:miter lim="800000"/>
            <a:headEnd/>
            <a:tailEnd/>
          </a:ln>
          <a:effectLst/>
        </p:spPr>
        <p:txBody>
          <a:bodyPr lIns="90488" tIns="44450" rIns="90488" bIns="44450">
            <a:spAutoFit/>
          </a:bodyPr>
          <a:lstStyle/>
          <a:p>
            <a:pPr defTabSz="762000" eaLnBrk="0" hangingPunct="0"/>
            <a:r>
              <a:rPr kumimoji="1" lang="en-US" altLang="zh-CN" sz="2000">
                <a:solidFill>
                  <a:srgbClr val="333399"/>
                </a:solidFill>
                <a:latin typeface="Arial" charset="0"/>
              </a:rPr>
              <a:t>1</a:t>
            </a:r>
          </a:p>
        </p:txBody>
      </p:sp>
      <p:sp>
        <p:nvSpPr>
          <p:cNvPr id="441400" name="Line 56"/>
          <p:cNvSpPr>
            <a:spLocks noChangeShapeType="1"/>
          </p:cNvSpPr>
          <p:nvPr/>
        </p:nvSpPr>
        <p:spPr bwMode="auto">
          <a:xfrm>
            <a:off x="3689350" y="2266951"/>
            <a:ext cx="0" cy="441325"/>
          </a:xfrm>
          <a:prstGeom prst="line">
            <a:avLst/>
          </a:prstGeom>
          <a:noFill/>
          <a:ln w="19050">
            <a:solidFill>
              <a:schemeClr val="tx1"/>
            </a:solidFill>
            <a:prstDash val="dash"/>
            <a:round/>
            <a:headEnd/>
            <a:tailEnd/>
          </a:ln>
          <a:effectLst/>
        </p:spPr>
        <p:txBody>
          <a:bodyPr wrap="none" anchor="ctr"/>
          <a:lstStyle/>
          <a:p>
            <a:endParaRPr lang="zh-CN" altLang="en-US"/>
          </a:p>
        </p:txBody>
      </p:sp>
      <p:sp>
        <p:nvSpPr>
          <p:cNvPr id="441401" name="AutoShape 57"/>
          <p:cNvSpPr>
            <a:spLocks noChangeArrowheads="1"/>
          </p:cNvSpPr>
          <p:nvPr/>
        </p:nvSpPr>
        <p:spPr bwMode="auto">
          <a:xfrm>
            <a:off x="2927350" y="4725988"/>
            <a:ext cx="6985000" cy="647700"/>
          </a:xfrm>
          <a:prstGeom prst="wedgeRoundRectCallout">
            <a:avLst>
              <a:gd name="adj1" fmla="val 13181"/>
              <a:gd name="adj2" fmla="val -425981"/>
              <a:gd name="adj3" fmla="val 16667"/>
            </a:avLst>
          </a:prstGeom>
          <a:solidFill>
            <a:srgbClr val="66FF99"/>
          </a:solidFill>
          <a:ln w="9525">
            <a:solidFill>
              <a:schemeClr val="tx1"/>
            </a:solidFill>
            <a:miter lim="800000"/>
            <a:headEnd/>
            <a:tailEnd/>
          </a:ln>
          <a:effectLst/>
        </p:spPr>
        <p:txBody>
          <a:bodyPr/>
          <a:lstStyle/>
          <a:p>
            <a:r>
              <a:rPr lang="en-US" altLang="zh-CN">
                <a:solidFill>
                  <a:srgbClr val="333399"/>
                </a:solidFill>
                <a:latin typeface="Arial" charset="0"/>
              </a:rPr>
              <a:t>B </a:t>
            </a:r>
            <a:r>
              <a:rPr lang="zh-CN" altLang="en-US">
                <a:solidFill>
                  <a:srgbClr val="333399"/>
                </a:solidFill>
                <a:latin typeface="Arial" charset="0"/>
              </a:rPr>
              <a:t>类地址的主机号字段 </a:t>
            </a:r>
            <a:r>
              <a:rPr lang="en-US" altLang="zh-CN">
                <a:solidFill>
                  <a:srgbClr val="333399"/>
                </a:solidFill>
                <a:latin typeface="Arial" charset="0"/>
              </a:rPr>
              <a:t>host-id </a:t>
            </a:r>
            <a:r>
              <a:rPr lang="zh-CN" altLang="en-US">
                <a:solidFill>
                  <a:srgbClr val="333399"/>
                </a:solidFill>
                <a:latin typeface="Arial" charset="0"/>
              </a:rPr>
              <a:t>为 </a:t>
            </a:r>
            <a:r>
              <a:rPr lang="en-US" altLang="zh-CN">
                <a:solidFill>
                  <a:srgbClr val="333399"/>
                </a:solidFill>
                <a:latin typeface="Arial" charset="0"/>
              </a:rPr>
              <a:t>2 </a:t>
            </a:r>
            <a:r>
              <a:rPr lang="zh-CN" altLang="en-US">
                <a:solidFill>
                  <a:srgbClr val="333399"/>
                </a:solidFill>
                <a:latin typeface="Arial" charset="0"/>
              </a:rPr>
              <a:t>字节</a:t>
            </a:r>
          </a:p>
        </p:txBody>
      </p:sp>
      <p:sp>
        <p:nvSpPr>
          <p:cNvPr id="58" name="灯片编号占位符 57"/>
          <p:cNvSpPr>
            <a:spLocks noGrp="1"/>
          </p:cNvSpPr>
          <p:nvPr>
            <p:ph type="sldNum" sz="quarter" idx="12"/>
          </p:nvPr>
        </p:nvSpPr>
        <p:spPr/>
        <p:txBody>
          <a:bodyPr/>
          <a:lstStyle/>
          <a:p>
            <a:fld id="{E4E48599-B357-448A-84B1-94919B60A458}" type="slidenum">
              <a:rPr lang="en-US" altLang="zh-CN" smtClean="0"/>
              <a:pPr/>
              <a:t>31</a:t>
            </a:fld>
            <a:endParaRPr lang="en-US" altLang="zh-CN"/>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9298" name="Line 2"/>
          <p:cNvSpPr>
            <a:spLocks noChangeShapeType="1"/>
          </p:cNvSpPr>
          <p:nvPr/>
        </p:nvSpPr>
        <p:spPr bwMode="auto">
          <a:xfrm flipV="1">
            <a:off x="3211514" y="4225925"/>
            <a:ext cx="5305425" cy="0"/>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439299" name="Rectangle 3"/>
          <p:cNvSpPr>
            <a:spLocks noChangeArrowheads="1"/>
          </p:cNvSpPr>
          <p:nvPr/>
        </p:nvSpPr>
        <p:spPr bwMode="auto">
          <a:xfrm>
            <a:off x="5275264" y="4008438"/>
            <a:ext cx="823945" cy="643766"/>
          </a:xfrm>
          <a:prstGeom prst="rect">
            <a:avLst/>
          </a:prstGeom>
          <a:solidFill>
            <a:schemeClr val="bg1"/>
          </a:solidFill>
          <a:ln w="12700">
            <a:noFill/>
            <a:miter lim="800000"/>
            <a:headEnd/>
            <a:tailEnd/>
          </a:ln>
          <a:effectLst/>
        </p:spPr>
        <p:txBody>
          <a:bodyPr wrap="none" lIns="90488" tIns="44450" rIns="90488" bIns="44450">
            <a:spAutoFit/>
          </a:bodyPr>
          <a:lstStyle/>
          <a:p>
            <a:pPr defTabSz="762000" eaLnBrk="0" hangingPunct="0">
              <a:lnSpc>
                <a:spcPct val="90000"/>
              </a:lnSpc>
            </a:pPr>
            <a:r>
              <a:rPr kumimoji="1" lang="en-US" altLang="zh-CN" sz="2000">
                <a:solidFill>
                  <a:srgbClr val="333399"/>
                </a:solidFill>
                <a:latin typeface="Arial" charset="0"/>
              </a:rPr>
              <a:t>net-id</a:t>
            </a:r>
          </a:p>
          <a:p>
            <a:pPr defTabSz="762000" eaLnBrk="0" hangingPunct="0">
              <a:lnSpc>
                <a:spcPct val="90000"/>
              </a:lnSpc>
            </a:pPr>
            <a:r>
              <a:rPr kumimoji="1" lang="en-US" altLang="zh-CN" sz="2000">
                <a:solidFill>
                  <a:srgbClr val="333399"/>
                </a:solidFill>
                <a:latin typeface="Arial" charset="0"/>
              </a:rPr>
              <a:t>24 </a:t>
            </a:r>
            <a:r>
              <a:rPr kumimoji="1" lang="zh-CN" altLang="en-US" sz="2000">
                <a:solidFill>
                  <a:srgbClr val="333399"/>
                </a:solidFill>
                <a:latin typeface="Arial" charset="0"/>
              </a:rPr>
              <a:t>位</a:t>
            </a:r>
          </a:p>
        </p:txBody>
      </p:sp>
      <p:sp>
        <p:nvSpPr>
          <p:cNvPr id="439300" name="Rectangle 4"/>
          <p:cNvSpPr>
            <a:spLocks noChangeArrowheads="1"/>
          </p:cNvSpPr>
          <p:nvPr/>
        </p:nvSpPr>
        <p:spPr bwMode="auto">
          <a:xfrm>
            <a:off x="3211513" y="3571875"/>
            <a:ext cx="7046912" cy="444500"/>
          </a:xfrm>
          <a:prstGeom prst="rect">
            <a:avLst/>
          </a:prstGeom>
          <a:solidFill>
            <a:srgbClr val="FFFF99"/>
          </a:solidFill>
          <a:ln w="25400">
            <a:solidFill>
              <a:schemeClr val="tx1"/>
            </a:solidFill>
            <a:miter lim="800000"/>
            <a:headEnd/>
            <a:tailEnd/>
          </a:ln>
          <a:effectLst/>
        </p:spPr>
        <p:txBody>
          <a:bodyPr wrap="none" anchor="ctr"/>
          <a:lstStyle/>
          <a:p>
            <a:endParaRPr lang="zh-CN" altLang="en-US"/>
          </a:p>
        </p:txBody>
      </p:sp>
      <p:sp>
        <p:nvSpPr>
          <p:cNvPr id="439301" name="Line 5"/>
          <p:cNvSpPr>
            <a:spLocks noChangeShapeType="1"/>
          </p:cNvSpPr>
          <p:nvPr/>
        </p:nvSpPr>
        <p:spPr bwMode="auto">
          <a:xfrm>
            <a:off x="4937125" y="1577975"/>
            <a:ext cx="5310188" cy="0"/>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439302" name="Rectangle 6"/>
          <p:cNvSpPr>
            <a:spLocks noChangeArrowheads="1"/>
          </p:cNvSpPr>
          <p:nvPr/>
        </p:nvSpPr>
        <p:spPr bwMode="auto">
          <a:xfrm>
            <a:off x="6824026" y="1370013"/>
            <a:ext cx="952186" cy="643766"/>
          </a:xfrm>
          <a:prstGeom prst="rect">
            <a:avLst/>
          </a:prstGeom>
          <a:solidFill>
            <a:schemeClr val="bg1"/>
          </a:solidFill>
          <a:ln w="12700">
            <a:noFill/>
            <a:miter lim="800000"/>
            <a:headEnd/>
            <a:tailEnd/>
          </a:ln>
          <a:effectLst/>
        </p:spPr>
        <p:txBody>
          <a:bodyPr wrap="none" lIns="90488" tIns="44450" rIns="90488" bIns="44450">
            <a:spAutoFit/>
          </a:bodyPr>
          <a:lstStyle/>
          <a:p>
            <a:pPr algn="ctr" defTabSz="762000" eaLnBrk="0" hangingPunct="0">
              <a:lnSpc>
                <a:spcPct val="90000"/>
              </a:lnSpc>
            </a:pPr>
            <a:r>
              <a:rPr kumimoji="1" lang="en-US" altLang="zh-CN" sz="2000">
                <a:solidFill>
                  <a:srgbClr val="333399"/>
                </a:solidFill>
                <a:latin typeface="Arial" charset="0"/>
              </a:rPr>
              <a:t>host-id</a:t>
            </a:r>
          </a:p>
          <a:p>
            <a:pPr algn="ctr" defTabSz="762000" eaLnBrk="0" hangingPunct="0">
              <a:lnSpc>
                <a:spcPct val="90000"/>
              </a:lnSpc>
            </a:pPr>
            <a:r>
              <a:rPr kumimoji="1" lang="en-US" altLang="zh-CN" sz="2000">
                <a:solidFill>
                  <a:srgbClr val="333399"/>
                </a:solidFill>
                <a:latin typeface="Arial" charset="0"/>
              </a:rPr>
              <a:t>24 </a:t>
            </a:r>
            <a:r>
              <a:rPr kumimoji="1" lang="zh-CN" altLang="en-US" sz="2000">
                <a:solidFill>
                  <a:srgbClr val="333399"/>
                </a:solidFill>
                <a:latin typeface="Arial" charset="0"/>
              </a:rPr>
              <a:t>位</a:t>
            </a:r>
          </a:p>
        </p:txBody>
      </p:sp>
      <p:sp>
        <p:nvSpPr>
          <p:cNvPr id="439303" name="Line 7"/>
          <p:cNvSpPr>
            <a:spLocks noChangeShapeType="1"/>
          </p:cNvSpPr>
          <p:nvPr/>
        </p:nvSpPr>
        <p:spPr bwMode="auto">
          <a:xfrm flipV="1">
            <a:off x="3251200" y="2913063"/>
            <a:ext cx="3475038" cy="0"/>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439304" name="Rectangle 8"/>
          <p:cNvSpPr>
            <a:spLocks noChangeArrowheads="1"/>
          </p:cNvSpPr>
          <p:nvPr/>
        </p:nvSpPr>
        <p:spPr bwMode="auto">
          <a:xfrm>
            <a:off x="4375151" y="2708275"/>
            <a:ext cx="823945" cy="643766"/>
          </a:xfrm>
          <a:prstGeom prst="rect">
            <a:avLst/>
          </a:prstGeom>
          <a:solidFill>
            <a:schemeClr val="bg1"/>
          </a:solidFill>
          <a:ln w="12700">
            <a:noFill/>
            <a:miter lim="800000"/>
            <a:headEnd/>
            <a:tailEnd/>
          </a:ln>
          <a:effectLst/>
        </p:spPr>
        <p:txBody>
          <a:bodyPr wrap="none" lIns="90488" tIns="44450" rIns="90488" bIns="44450">
            <a:spAutoFit/>
          </a:bodyPr>
          <a:lstStyle/>
          <a:p>
            <a:pPr defTabSz="762000" eaLnBrk="0" hangingPunct="0">
              <a:lnSpc>
                <a:spcPct val="90000"/>
              </a:lnSpc>
            </a:pPr>
            <a:r>
              <a:rPr kumimoji="1" lang="en-US" altLang="zh-CN" sz="2000">
                <a:solidFill>
                  <a:srgbClr val="333399"/>
                </a:solidFill>
                <a:latin typeface="Arial" charset="0"/>
              </a:rPr>
              <a:t>net-id</a:t>
            </a:r>
          </a:p>
          <a:p>
            <a:pPr defTabSz="762000" eaLnBrk="0" hangingPunct="0">
              <a:lnSpc>
                <a:spcPct val="90000"/>
              </a:lnSpc>
            </a:pPr>
            <a:r>
              <a:rPr kumimoji="1" lang="en-US" altLang="zh-CN" sz="2000">
                <a:solidFill>
                  <a:srgbClr val="333399"/>
                </a:solidFill>
                <a:latin typeface="Arial" charset="0"/>
              </a:rPr>
              <a:t>16 </a:t>
            </a:r>
            <a:r>
              <a:rPr kumimoji="1" lang="zh-CN" altLang="en-US" sz="2000">
                <a:solidFill>
                  <a:srgbClr val="333399"/>
                </a:solidFill>
                <a:latin typeface="Arial" charset="0"/>
              </a:rPr>
              <a:t>位</a:t>
            </a:r>
          </a:p>
        </p:txBody>
      </p:sp>
      <p:sp>
        <p:nvSpPr>
          <p:cNvPr id="439305" name="Line 9"/>
          <p:cNvSpPr>
            <a:spLocks noChangeShapeType="1"/>
          </p:cNvSpPr>
          <p:nvPr/>
        </p:nvSpPr>
        <p:spPr bwMode="auto">
          <a:xfrm>
            <a:off x="3173413" y="1577975"/>
            <a:ext cx="1763712" cy="0"/>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439306" name="Rectangle 10"/>
          <p:cNvSpPr>
            <a:spLocks noChangeArrowheads="1"/>
          </p:cNvSpPr>
          <p:nvPr/>
        </p:nvSpPr>
        <p:spPr bwMode="auto">
          <a:xfrm>
            <a:off x="3577416" y="1370013"/>
            <a:ext cx="823945" cy="643766"/>
          </a:xfrm>
          <a:prstGeom prst="rect">
            <a:avLst/>
          </a:prstGeom>
          <a:solidFill>
            <a:schemeClr val="bg1"/>
          </a:solidFill>
          <a:ln w="12700">
            <a:noFill/>
            <a:miter lim="800000"/>
            <a:headEnd/>
            <a:tailEnd/>
          </a:ln>
          <a:effectLst/>
        </p:spPr>
        <p:txBody>
          <a:bodyPr wrap="none" lIns="90488" tIns="44450" rIns="90488" bIns="44450">
            <a:spAutoFit/>
          </a:bodyPr>
          <a:lstStyle/>
          <a:p>
            <a:pPr algn="ctr" defTabSz="762000" eaLnBrk="0" hangingPunct="0">
              <a:lnSpc>
                <a:spcPct val="90000"/>
              </a:lnSpc>
            </a:pPr>
            <a:r>
              <a:rPr kumimoji="1" lang="en-US" altLang="zh-CN" sz="2000">
                <a:solidFill>
                  <a:srgbClr val="333399"/>
                </a:solidFill>
                <a:latin typeface="Arial" charset="0"/>
              </a:rPr>
              <a:t>net-id</a:t>
            </a:r>
          </a:p>
          <a:p>
            <a:pPr algn="ctr" defTabSz="762000" eaLnBrk="0" hangingPunct="0">
              <a:lnSpc>
                <a:spcPct val="90000"/>
              </a:lnSpc>
            </a:pPr>
            <a:r>
              <a:rPr kumimoji="1" lang="en-US" altLang="zh-CN" sz="2000">
                <a:solidFill>
                  <a:srgbClr val="333399"/>
                </a:solidFill>
                <a:latin typeface="Arial" charset="0"/>
              </a:rPr>
              <a:t>8 </a:t>
            </a:r>
            <a:r>
              <a:rPr kumimoji="1" lang="zh-CN" altLang="en-US" sz="2000">
                <a:solidFill>
                  <a:srgbClr val="333399"/>
                </a:solidFill>
                <a:latin typeface="Arial" charset="0"/>
              </a:rPr>
              <a:t>位</a:t>
            </a:r>
          </a:p>
        </p:txBody>
      </p:sp>
      <p:sp>
        <p:nvSpPr>
          <p:cNvPr id="439307" name="Rectangle 11"/>
          <p:cNvSpPr>
            <a:spLocks noChangeArrowheads="1"/>
          </p:cNvSpPr>
          <p:nvPr/>
        </p:nvSpPr>
        <p:spPr bwMode="auto">
          <a:xfrm>
            <a:off x="3176588" y="933451"/>
            <a:ext cx="7085012" cy="442913"/>
          </a:xfrm>
          <a:prstGeom prst="rect">
            <a:avLst/>
          </a:prstGeom>
          <a:solidFill>
            <a:srgbClr val="FFFF99"/>
          </a:solidFill>
          <a:ln w="19050">
            <a:solidFill>
              <a:schemeClr val="tx1"/>
            </a:solidFill>
            <a:miter lim="800000"/>
            <a:headEnd/>
            <a:tailEnd/>
          </a:ln>
          <a:effectLst/>
        </p:spPr>
        <p:txBody>
          <a:bodyPr wrap="none" anchor="ctr"/>
          <a:lstStyle/>
          <a:p>
            <a:endParaRPr lang="zh-CN" altLang="en-US"/>
          </a:p>
        </p:txBody>
      </p:sp>
      <p:sp>
        <p:nvSpPr>
          <p:cNvPr id="439308" name="Rectangle 12"/>
          <p:cNvSpPr>
            <a:spLocks noChangeArrowheads="1"/>
          </p:cNvSpPr>
          <p:nvPr/>
        </p:nvSpPr>
        <p:spPr bwMode="auto">
          <a:xfrm>
            <a:off x="3197226" y="2274889"/>
            <a:ext cx="7070725" cy="446087"/>
          </a:xfrm>
          <a:prstGeom prst="rect">
            <a:avLst/>
          </a:prstGeom>
          <a:solidFill>
            <a:srgbClr val="FFFF99"/>
          </a:solidFill>
          <a:ln w="25400">
            <a:solidFill>
              <a:schemeClr val="tx1"/>
            </a:solidFill>
            <a:miter lim="800000"/>
            <a:headEnd/>
            <a:tailEnd/>
          </a:ln>
          <a:effectLst/>
        </p:spPr>
        <p:txBody>
          <a:bodyPr wrap="none" anchor="ctr"/>
          <a:lstStyle/>
          <a:p>
            <a:endParaRPr lang="zh-CN" altLang="en-US"/>
          </a:p>
        </p:txBody>
      </p:sp>
      <p:sp>
        <p:nvSpPr>
          <p:cNvPr id="439309" name="Rectangle 13"/>
          <p:cNvSpPr>
            <a:spLocks noGrp="1" noChangeArrowheads="1"/>
          </p:cNvSpPr>
          <p:nvPr>
            <p:ph type="title"/>
          </p:nvPr>
        </p:nvSpPr>
        <p:spPr>
          <a:xfrm>
            <a:off x="1919289" y="44450"/>
            <a:ext cx="8548687" cy="768350"/>
          </a:xfrm>
        </p:spPr>
        <p:txBody>
          <a:bodyPr/>
          <a:lstStyle/>
          <a:p>
            <a:pPr algn="ctr"/>
            <a:r>
              <a:rPr lang="en-US" altLang="zh-CN" sz="4000"/>
              <a:t>IP </a:t>
            </a:r>
            <a:r>
              <a:rPr lang="zh-CN" altLang="en-US" sz="4000"/>
              <a:t>地址中的网络号字段和主机号字段 </a:t>
            </a:r>
          </a:p>
        </p:txBody>
      </p:sp>
      <p:sp>
        <p:nvSpPr>
          <p:cNvPr id="439310" name="Rectangle 14"/>
          <p:cNvSpPr>
            <a:spLocks noChangeArrowheads="1"/>
          </p:cNvSpPr>
          <p:nvPr/>
        </p:nvSpPr>
        <p:spPr bwMode="auto">
          <a:xfrm>
            <a:off x="3221038" y="3586163"/>
            <a:ext cx="5300662" cy="423862"/>
          </a:xfrm>
          <a:prstGeom prst="rect">
            <a:avLst/>
          </a:prstGeom>
          <a:solidFill>
            <a:srgbClr val="FFCCFF"/>
          </a:solidFill>
          <a:ln w="12700">
            <a:noFill/>
            <a:miter lim="800000"/>
            <a:headEnd/>
            <a:tailEnd/>
          </a:ln>
          <a:effectLst/>
        </p:spPr>
        <p:txBody>
          <a:bodyPr wrap="none" anchor="ctr"/>
          <a:lstStyle/>
          <a:p>
            <a:endParaRPr lang="zh-CN" altLang="en-US"/>
          </a:p>
        </p:txBody>
      </p:sp>
      <p:sp>
        <p:nvSpPr>
          <p:cNvPr id="439311" name="Rectangle 15"/>
          <p:cNvSpPr>
            <a:spLocks noChangeArrowheads="1"/>
          </p:cNvSpPr>
          <p:nvPr/>
        </p:nvSpPr>
        <p:spPr bwMode="auto">
          <a:xfrm>
            <a:off x="3219450" y="2300289"/>
            <a:ext cx="3511550" cy="409575"/>
          </a:xfrm>
          <a:prstGeom prst="rect">
            <a:avLst/>
          </a:prstGeom>
          <a:solidFill>
            <a:srgbClr val="FFCCFF"/>
          </a:solidFill>
          <a:ln w="12700">
            <a:noFill/>
            <a:miter lim="800000"/>
            <a:headEnd/>
            <a:tailEnd/>
          </a:ln>
          <a:effectLst/>
        </p:spPr>
        <p:txBody>
          <a:bodyPr wrap="none" anchor="ctr"/>
          <a:lstStyle/>
          <a:p>
            <a:endParaRPr lang="zh-CN" altLang="en-US"/>
          </a:p>
        </p:txBody>
      </p:sp>
      <p:sp>
        <p:nvSpPr>
          <p:cNvPr id="439312" name="Rectangle 16"/>
          <p:cNvSpPr>
            <a:spLocks noChangeArrowheads="1"/>
          </p:cNvSpPr>
          <p:nvPr/>
        </p:nvSpPr>
        <p:spPr bwMode="auto">
          <a:xfrm>
            <a:off x="3200401" y="957263"/>
            <a:ext cx="1730375" cy="406400"/>
          </a:xfrm>
          <a:prstGeom prst="rect">
            <a:avLst/>
          </a:prstGeom>
          <a:solidFill>
            <a:srgbClr val="FFCCFF"/>
          </a:solidFill>
          <a:ln w="12700">
            <a:noFill/>
            <a:miter lim="800000"/>
            <a:headEnd/>
            <a:tailEnd/>
          </a:ln>
          <a:effectLst/>
        </p:spPr>
        <p:txBody>
          <a:bodyPr wrap="none" anchor="ctr"/>
          <a:lstStyle/>
          <a:p>
            <a:endParaRPr lang="zh-CN" altLang="en-US"/>
          </a:p>
        </p:txBody>
      </p:sp>
      <p:sp>
        <p:nvSpPr>
          <p:cNvPr id="439313" name="Rectangle 17"/>
          <p:cNvSpPr>
            <a:spLocks noChangeArrowheads="1"/>
          </p:cNvSpPr>
          <p:nvPr/>
        </p:nvSpPr>
        <p:spPr bwMode="auto">
          <a:xfrm>
            <a:off x="3122614" y="927101"/>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0</a:t>
            </a:r>
          </a:p>
        </p:txBody>
      </p:sp>
      <p:sp>
        <p:nvSpPr>
          <p:cNvPr id="439314" name="Rectangle 18"/>
          <p:cNvSpPr>
            <a:spLocks noChangeArrowheads="1"/>
          </p:cNvSpPr>
          <p:nvPr/>
        </p:nvSpPr>
        <p:spPr bwMode="auto">
          <a:xfrm>
            <a:off x="1997076" y="955675"/>
            <a:ext cx="1184275" cy="39370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A </a:t>
            </a:r>
            <a:r>
              <a:rPr kumimoji="1" lang="zh-CN" altLang="en-US" sz="2000">
                <a:solidFill>
                  <a:srgbClr val="333399"/>
                </a:solidFill>
                <a:latin typeface="Arial" charset="0"/>
              </a:rPr>
              <a:t>类地址</a:t>
            </a:r>
          </a:p>
        </p:txBody>
      </p:sp>
      <p:sp>
        <p:nvSpPr>
          <p:cNvPr id="439315" name="Line 19"/>
          <p:cNvSpPr>
            <a:spLocks noChangeShapeType="1"/>
          </p:cNvSpPr>
          <p:nvPr/>
        </p:nvSpPr>
        <p:spPr bwMode="auto">
          <a:xfrm>
            <a:off x="3432175" y="933451"/>
            <a:ext cx="0" cy="422275"/>
          </a:xfrm>
          <a:prstGeom prst="line">
            <a:avLst/>
          </a:prstGeom>
          <a:noFill/>
          <a:ln w="19050">
            <a:solidFill>
              <a:schemeClr val="tx1"/>
            </a:solidFill>
            <a:prstDash val="dash"/>
            <a:round/>
            <a:headEnd/>
            <a:tailEnd/>
          </a:ln>
          <a:effectLst/>
        </p:spPr>
        <p:txBody>
          <a:bodyPr wrap="none" anchor="ctr"/>
          <a:lstStyle/>
          <a:p>
            <a:endParaRPr lang="zh-CN" altLang="en-US"/>
          </a:p>
        </p:txBody>
      </p:sp>
      <p:sp>
        <p:nvSpPr>
          <p:cNvPr id="439316" name="Line 20"/>
          <p:cNvSpPr>
            <a:spLocks noChangeShapeType="1"/>
          </p:cNvSpPr>
          <p:nvPr/>
        </p:nvSpPr>
        <p:spPr bwMode="auto">
          <a:xfrm>
            <a:off x="4937125" y="933450"/>
            <a:ext cx="0" cy="450850"/>
          </a:xfrm>
          <a:prstGeom prst="line">
            <a:avLst/>
          </a:prstGeom>
          <a:noFill/>
          <a:ln w="19050">
            <a:solidFill>
              <a:schemeClr val="tx1"/>
            </a:solidFill>
            <a:round/>
            <a:headEnd/>
            <a:tailEnd/>
          </a:ln>
          <a:effectLst/>
        </p:spPr>
        <p:txBody>
          <a:bodyPr wrap="none" anchor="ctr"/>
          <a:lstStyle/>
          <a:p>
            <a:endParaRPr lang="zh-CN" altLang="en-US"/>
          </a:p>
        </p:txBody>
      </p:sp>
      <p:sp>
        <p:nvSpPr>
          <p:cNvPr id="439317" name="Line 21"/>
          <p:cNvSpPr>
            <a:spLocks noChangeShapeType="1"/>
          </p:cNvSpPr>
          <p:nvPr/>
        </p:nvSpPr>
        <p:spPr bwMode="auto">
          <a:xfrm>
            <a:off x="3173413" y="1416050"/>
            <a:ext cx="0" cy="323850"/>
          </a:xfrm>
          <a:prstGeom prst="line">
            <a:avLst/>
          </a:prstGeom>
          <a:noFill/>
          <a:ln w="12700">
            <a:solidFill>
              <a:schemeClr val="tx1"/>
            </a:solidFill>
            <a:round/>
            <a:headEnd/>
            <a:tailEnd/>
          </a:ln>
          <a:effectLst/>
        </p:spPr>
        <p:txBody>
          <a:bodyPr/>
          <a:lstStyle/>
          <a:p>
            <a:endParaRPr lang="zh-CN" altLang="en-US"/>
          </a:p>
        </p:txBody>
      </p:sp>
      <p:sp>
        <p:nvSpPr>
          <p:cNvPr id="439318" name="Line 22"/>
          <p:cNvSpPr>
            <a:spLocks noChangeShapeType="1"/>
          </p:cNvSpPr>
          <p:nvPr/>
        </p:nvSpPr>
        <p:spPr bwMode="auto">
          <a:xfrm>
            <a:off x="4937125" y="1416050"/>
            <a:ext cx="0" cy="323850"/>
          </a:xfrm>
          <a:prstGeom prst="line">
            <a:avLst/>
          </a:prstGeom>
          <a:noFill/>
          <a:ln w="12700">
            <a:solidFill>
              <a:schemeClr val="tx1"/>
            </a:solidFill>
            <a:round/>
            <a:headEnd/>
            <a:tailEnd/>
          </a:ln>
          <a:effectLst/>
        </p:spPr>
        <p:txBody>
          <a:bodyPr/>
          <a:lstStyle/>
          <a:p>
            <a:endParaRPr lang="zh-CN" altLang="en-US"/>
          </a:p>
        </p:txBody>
      </p:sp>
      <p:sp>
        <p:nvSpPr>
          <p:cNvPr id="439319" name="Line 23"/>
          <p:cNvSpPr>
            <a:spLocks noChangeShapeType="1"/>
          </p:cNvSpPr>
          <p:nvPr/>
        </p:nvSpPr>
        <p:spPr bwMode="auto">
          <a:xfrm>
            <a:off x="10247313" y="1416050"/>
            <a:ext cx="0" cy="323850"/>
          </a:xfrm>
          <a:prstGeom prst="line">
            <a:avLst/>
          </a:prstGeom>
          <a:noFill/>
          <a:ln w="12700">
            <a:solidFill>
              <a:schemeClr val="tx1"/>
            </a:solidFill>
            <a:round/>
            <a:headEnd/>
            <a:tailEnd/>
          </a:ln>
          <a:effectLst/>
        </p:spPr>
        <p:txBody>
          <a:bodyPr/>
          <a:lstStyle/>
          <a:p>
            <a:endParaRPr lang="zh-CN" altLang="en-US"/>
          </a:p>
        </p:txBody>
      </p:sp>
      <p:sp>
        <p:nvSpPr>
          <p:cNvPr id="439320" name="Line 24"/>
          <p:cNvSpPr>
            <a:spLocks noChangeShapeType="1"/>
          </p:cNvSpPr>
          <p:nvPr/>
        </p:nvSpPr>
        <p:spPr bwMode="auto">
          <a:xfrm flipV="1">
            <a:off x="6738939" y="2913064"/>
            <a:ext cx="3475037" cy="3175"/>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439321" name="Rectangle 25"/>
          <p:cNvSpPr>
            <a:spLocks noChangeArrowheads="1"/>
          </p:cNvSpPr>
          <p:nvPr/>
        </p:nvSpPr>
        <p:spPr bwMode="auto">
          <a:xfrm>
            <a:off x="7955914" y="2735263"/>
            <a:ext cx="952186" cy="643766"/>
          </a:xfrm>
          <a:prstGeom prst="rect">
            <a:avLst/>
          </a:prstGeom>
          <a:solidFill>
            <a:schemeClr val="bg1"/>
          </a:solidFill>
          <a:ln w="12700">
            <a:noFill/>
            <a:miter lim="800000"/>
            <a:headEnd/>
            <a:tailEnd/>
          </a:ln>
          <a:effectLst/>
        </p:spPr>
        <p:txBody>
          <a:bodyPr wrap="none" lIns="90488" tIns="44450" rIns="90488" bIns="44450">
            <a:spAutoFit/>
          </a:bodyPr>
          <a:lstStyle/>
          <a:p>
            <a:pPr algn="ctr" defTabSz="762000" eaLnBrk="0" hangingPunct="0">
              <a:lnSpc>
                <a:spcPct val="90000"/>
              </a:lnSpc>
            </a:pPr>
            <a:r>
              <a:rPr kumimoji="1" lang="en-US" altLang="zh-CN" sz="2000">
                <a:solidFill>
                  <a:srgbClr val="333399"/>
                </a:solidFill>
                <a:latin typeface="Arial" charset="0"/>
              </a:rPr>
              <a:t>host-id</a:t>
            </a:r>
          </a:p>
          <a:p>
            <a:pPr algn="ctr" defTabSz="762000" eaLnBrk="0" hangingPunct="0">
              <a:lnSpc>
                <a:spcPct val="90000"/>
              </a:lnSpc>
            </a:pPr>
            <a:r>
              <a:rPr kumimoji="1" lang="en-US" altLang="zh-CN" sz="2000">
                <a:solidFill>
                  <a:srgbClr val="333399"/>
                </a:solidFill>
                <a:latin typeface="Arial" charset="0"/>
              </a:rPr>
              <a:t>16 </a:t>
            </a:r>
            <a:r>
              <a:rPr kumimoji="1" lang="zh-CN" altLang="en-US" sz="2000">
                <a:solidFill>
                  <a:srgbClr val="333399"/>
                </a:solidFill>
                <a:latin typeface="Arial" charset="0"/>
              </a:rPr>
              <a:t>位</a:t>
            </a:r>
          </a:p>
        </p:txBody>
      </p:sp>
      <p:sp>
        <p:nvSpPr>
          <p:cNvPr id="439322" name="Line 26"/>
          <p:cNvSpPr>
            <a:spLocks noChangeShapeType="1"/>
          </p:cNvSpPr>
          <p:nvPr/>
        </p:nvSpPr>
        <p:spPr bwMode="auto">
          <a:xfrm>
            <a:off x="3211513" y="2760663"/>
            <a:ext cx="0" cy="323850"/>
          </a:xfrm>
          <a:prstGeom prst="line">
            <a:avLst/>
          </a:prstGeom>
          <a:noFill/>
          <a:ln w="12700">
            <a:solidFill>
              <a:schemeClr val="tx1"/>
            </a:solidFill>
            <a:round/>
            <a:headEnd/>
            <a:tailEnd/>
          </a:ln>
          <a:effectLst/>
        </p:spPr>
        <p:txBody>
          <a:bodyPr/>
          <a:lstStyle/>
          <a:p>
            <a:endParaRPr lang="zh-CN" altLang="en-US"/>
          </a:p>
        </p:txBody>
      </p:sp>
      <p:sp>
        <p:nvSpPr>
          <p:cNvPr id="439323" name="Line 27"/>
          <p:cNvSpPr>
            <a:spLocks noChangeShapeType="1"/>
          </p:cNvSpPr>
          <p:nvPr/>
        </p:nvSpPr>
        <p:spPr bwMode="auto">
          <a:xfrm>
            <a:off x="6738938" y="2760663"/>
            <a:ext cx="0" cy="323850"/>
          </a:xfrm>
          <a:prstGeom prst="line">
            <a:avLst/>
          </a:prstGeom>
          <a:noFill/>
          <a:ln w="12700">
            <a:solidFill>
              <a:schemeClr val="tx1"/>
            </a:solidFill>
            <a:round/>
            <a:headEnd/>
            <a:tailEnd/>
          </a:ln>
          <a:effectLst/>
        </p:spPr>
        <p:txBody>
          <a:bodyPr/>
          <a:lstStyle/>
          <a:p>
            <a:endParaRPr lang="zh-CN" altLang="en-US"/>
          </a:p>
        </p:txBody>
      </p:sp>
      <p:sp>
        <p:nvSpPr>
          <p:cNvPr id="439324" name="Line 28"/>
          <p:cNvSpPr>
            <a:spLocks noChangeShapeType="1"/>
          </p:cNvSpPr>
          <p:nvPr/>
        </p:nvSpPr>
        <p:spPr bwMode="auto">
          <a:xfrm>
            <a:off x="10234613" y="2760663"/>
            <a:ext cx="0" cy="323850"/>
          </a:xfrm>
          <a:prstGeom prst="line">
            <a:avLst/>
          </a:prstGeom>
          <a:noFill/>
          <a:ln w="12700">
            <a:solidFill>
              <a:schemeClr val="tx1"/>
            </a:solidFill>
            <a:round/>
            <a:headEnd/>
            <a:tailEnd/>
          </a:ln>
          <a:effectLst/>
        </p:spPr>
        <p:txBody>
          <a:bodyPr/>
          <a:lstStyle/>
          <a:p>
            <a:endParaRPr lang="zh-CN" altLang="en-US"/>
          </a:p>
        </p:txBody>
      </p:sp>
      <p:sp>
        <p:nvSpPr>
          <p:cNvPr id="439325" name="Rectangle 29"/>
          <p:cNvSpPr>
            <a:spLocks noChangeArrowheads="1"/>
          </p:cNvSpPr>
          <p:nvPr/>
        </p:nvSpPr>
        <p:spPr bwMode="auto">
          <a:xfrm>
            <a:off x="2016126" y="2286000"/>
            <a:ext cx="1184275" cy="39370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B </a:t>
            </a:r>
            <a:r>
              <a:rPr kumimoji="1" lang="zh-CN" altLang="en-US" sz="2000">
                <a:solidFill>
                  <a:srgbClr val="333399"/>
                </a:solidFill>
                <a:latin typeface="Arial" charset="0"/>
              </a:rPr>
              <a:t>类地址</a:t>
            </a:r>
          </a:p>
        </p:txBody>
      </p:sp>
      <p:sp>
        <p:nvSpPr>
          <p:cNvPr id="439326" name="Line 30"/>
          <p:cNvSpPr>
            <a:spLocks noChangeShapeType="1"/>
          </p:cNvSpPr>
          <p:nvPr/>
        </p:nvSpPr>
        <p:spPr bwMode="auto">
          <a:xfrm>
            <a:off x="6738938" y="2284414"/>
            <a:ext cx="0" cy="433387"/>
          </a:xfrm>
          <a:prstGeom prst="line">
            <a:avLst/>
          </a:prstGeom>
          <a:noFill/>
          <a:ln w="19050">
            <a:solidFill>
              <a:schemeClr val="tx1"/>
            </a:solidFill>
            <a:round/>
            <a:headEnd/>
            <a:tailEnd/>
          </a:ln>
          <a:effectLst/>
        </p:spPr>
        <p:txBody>
          <a:bodyPr wrap="none" anchor="ctr"/>
          <a:lstStyle/>
          <a:p>
            <a:endParaRPr lang="zh-CN" altLang="en-US"/>
          </a:p>
        </p:txBody>
      </p:sp>
      <p:sp>
        <p:nvSpPr>
          <p:cNvPr id="439327" name="Rectangle 31"/>
          <p:cNvSpPr>
            <a:spLocks noChangeArrowheads="1"/>
          </p:cNvSpPr>
          <p:nvPr/>
        </p:nvSpPr>
        <p:spPr bwMode="auto">
          <a:xfrm>
            <a:off x="2016126" y="3581401"/>
            <a:ext cx="1208665"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C </a:t>
            </a:r>
            <a:r>
              <a:rPr kumimoji="1" lang="zh-CN" altLang="en-US" sz="2000">
                <a:solidFill>
                  <a:srgbClr val="333399"/>
                </a:solidFill>
                <a:latin typeface="Arial" charset="0"/>
              </a:rPr>
              <a:t>类地址</a:t>
            </a:r>
          </a:p>
        </p:txBody>
      </p:sp>
      <p:sp>
        <p:nvSpPr>
          <p:cNvPr id="439328" name="Rectangle 32"/>
          <p:cNvSpPr>
            <a:spLocks noChangeArrowheads="1"/>
          </p:cNvSpPr>
          <p:nvPr/>
        </p:nvSpPr>
        <p:spPr bwMode="auto">
          <a:xfrm>
            <a:off x="3538539" y="3600451"/>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0</a:t>
            </a:r>
          </a:p>
        </p:txBody>
      </p:sp>
      <p:sp>
        <p:nvSpPr>
          <p:cNvPr id="439329" name="Rectangle 33"/>
          <p:cNvSpPr>
            <a:spLocks noChangeArrowheads="1"/>
          </p:cNvSpPr>
          <p:nvPr/>
        </p:nvSpPr>
        <p:spPr bwMode="auto">
          <a:xfrm>
            <a:off x="3151189" y="3592513"/>
            <a:ext cx="485775" cy="393700"/>
          </a:xfrm>
          <a:prstGeom prst="rect">
            <a:avLst/>
          </a:prstGeom>
          <a:noFill/>
          <a:ln w="12700">
            <a:noFill/>
            <a:miter lim="800000"/>
            <a:headEnd/>
            <a:tailEnd/>
          </a:ln>
          <a:effectLst/>
        </p:spPr>
        <p:txBody>
          <a:bodyPr lIns="90488" tIns="44450" rIns="90488" bIns="44450">
            <a:spAutoFit/>
          </a:bodyPr>
          <a:lstStyle/>
          <a:p>
            <a:pPr defTabSz="762000" eaLnBrk="0" hangingPunct="0"/>
            <a:r>
              <a:rPr kumimoji="1" lang="en-US" altLang="zh-CN" sz="2000">
                <a:solidFill>
                  <a:srgbClr val="333399"/>
                </a:solidFill>
                <a:latin typeface="Arial" charset="0"/>
              </a:rPr>
              <a:t>1</a:t>
            </a:r>
          </a:p>
        </p:txBody>
      </p:sp>
      <p:sp>
        <p:nvSpPr>
          <p:cNvPr id="439330" name="Rectangle 34"/>
          <p:cNvSpPr>
            <a:spLocks noChangeArrowheads="1"/>
          </p:cNvSpPr>
          <p:nvPr/>
        </p:nvSpPr>
        <p:spPr bwMode="auto">
          <a:xfrm>
            <a:off x="3346450" y="3600450"/>
            <a:ext cx="482600" cy="393700"/>
          </a:xfrm>
          <a:prstGeom prst="rect">
            <a:avLst/>
          </a:prstGeom>
          <a:noFill/>
          <a:ln w="12700">
            <a:noFill/>
            <a:miter lim="800000"/>
            <a:headEnd/>
            <a:tailEnd/>
          </a:ln>
          <a:effectLst/>
        </p:spPr>
        <p:txBody>
          <a:bodyPr lIns="90488" tIns="44450" rIns="90488" bIns="44450">
            <a:spAutoFit/>
          </a:bodyPr>
          <a:lstStyle/>
          <a:p>
            <a:pPr defTabSz="762000" eaLnBrk="0" hangingPunct="0"/>
            <a:r>
              <a:rPr kumimoji="1" lang="en-US" altLang="zh-CN" sz="2000">
                <a:solidFill>
                  <a:srgbClr val="333399"/>
                </a:solidFill>
                <a:latin typeface="Arial" charset="0"/>
              </a:rPr>
              <a:t>1</a:t>
            </a:r>
          </a:p>
        </p:txBody>
      </p:sp>
      <p:sp>
        <p:nvSpPr>
          <p:cNvPr id="439331" name="Line 35"/>
          <p:cNvSpPr>
            <a:spLocks noChangeShapeType="1"/>
          </p:cNvSpPr>
          <p:nvPr/>
        </p:nvSpPr>
        <p:spPr bwMode="auto">
          <a:xfrm>
            <a:off x="3895725" y="3570289"/>
            <a:ext cx="0" cy="439737"/>
          </a:xfrm>
          <a:prstGeom prst="line">
            <a:avLst/>
          </a:prstGeom>
          <a:noFill/>
          <a:ln w="19050">
            <a:solidFill>
              <a:schemeClr val="tx1"/>
            </a:solidFill>
            <a:prstDash val="dash"/>
            <a:round/>
            <a:headEnd/>
            <a:tailEnd/>
          </a:ln>
          <a:effectLst/>
        </p:spPr>
        <p:txBody>
          <a:bodyPr wrap="none" anchor="ctr"/>
          <a:lstStyle/>
          <a:p>
            <a:endParaRPr lang="zh-CN" altLang="en-US"/>
          </a:p>
        </p:txBody>
      </p:sp>
      <p:sp>
        <p:nvSpPr>
          <p:cNvPr id="439332" name="Line 36"/>
          <p:cNvSpPr>
            <a:spLocks noChangeShapeType="1"/>
          </p:cNvSpPr>
          <p:nvPr/>
        </p:nvSpPr>
        <p:spPr bwMode="auto">
          <a:xfrm>
            <a:off x="8540750" y="3565526"/>
            <a:ext cx="0" cy="441325"/>
          </a:xfrm>
          <a:prstGeom prst="line">
            <a:avLst/>
          </a:prstGeom>
          <a:noFill/>
          <a:ln w="19050">
            <a:solidFill>
              <a:schemeClr val="tx1"/>
            </a:solidFill>
            <a:round/>
            <a:headEnd/>
            <a:tailEnd/>
          </a:ln>
          <a:effectLst/>
        </p:spPr>
        <p:txBody>
          <a:bodyPr wrap="none" anchor="ctr"/>
          <a:lstStyle/>
          <a:p>
            <a:endParaRPr lang="zh-CN" altLang="en-US"/>
          </a:p>
        </p:txBody>
      </p:sp>
      <p:sp>
        <p:nvSpPr>
          <p:cNvPr id="439333" name="Line 37"/>
          <p:cNvSpPr>
            <a:spLocks noChangeShapeType="1"/>
          </p:cNvSpPr>
          <p:nvPr/>
        </p:nvSpPr>
        <p:spPr bwMode="auto">
          <a:xfrm flipV="1">
            <a:off x="8545513" y="4210051"/>
            <a:ext cx="1701800" cy="17463"/>
          </a:xfrm>
          <a:prstGeom prst="line">
            <a:avLst/>
          </a:prstGeom>
          <a:noFill/>
          <a:ln w="12700">
            <a:solidFill>
              <a:schemeClr val="tx1"/>
            </a:solidFill>
            <a:round/>
            <a:headEnd type="triangle" w="sm" len="med"/>
            <a:tailEnd type="triangle" w="sm" len="med"/>
          </a:ln>
          <a:effectLst/>
        </p:spPr>
        <p:txBody>
          <a:bodyPr/>
          <a:lstStyle/>
          <a:p>
            <a:endParaRPr lang="zh-CN" altLang="en-US"/>
          </a:p>
        </p:txBody>
      </p:sp>
      <p:grpSp>
        <p:nvGrpSpPr>
          <p:cNvPr id="439334" name="Group 38"/>
          <p:cNvGrpSpPr>
            <a:grpSpLocks/>
          </p:cNvGrpSpPr>
          <p:nvPr/>
        </p:nvGrpSpPr>
        <p:grpSpPr bwMode="auto">
          <a:xfrm>
            <a:off x="8942388" y="4037014"/>
            <a:ext cx="988860" cy="643240"/>
            <a:chOff x="2832" y="3024"/>
            <a:chExt cx="429" cy="381"/>
          </a:xfrm>
        </p:grpSpPr>
        <p:sp>
          <p:nvSpPr>
            <p:cNvPr id="439335" name="Rectangle 39"/>
            <p:cNvSpPr>
              <a:spLocks noChangeArrowheads="1"/>
            </p:cNvSpPr>
            <p:nvPr/>
          </p:nvSpPr>
          <p:spPr bwMode="auto">
            <a:xfrm>
              <a:off x="2832" y="3072"/>
              <a:ext cx="426" cy="138"/>
            </a:xfrm>
            <a:prstGeom prst="rect">
              <a:avLst/>
            </a:prstGeom>
            <a:solidFill>
              <a:schemeClr val="bg1"/>
            </a:solidFill>
            <a:ln w="12700">
              <a:noFill/>
              <a:miter lim="800000"/>
              <a:headEnd/>
              <a:tailEnd/>
            </a:ln>
            <a:effectLst/>
          </p:spPr>
          <p:txBody>
            <a:bodyPr wrap="none" anchor="ctr"/>
            <a:lstStyle/>
            <a:p>
              <a:endParaRPr lang="zh-CN" altLang="en-US"/>
            </a:p>
          </p:txBody>
        </p:sp>
        <p:sp>
          <p:nvSpPr>
            <p:cNvPr id="439336" name="Rectangle 40"/>
            <p:cNvSpPr>
              <a:spLocks noChangeArrowheads="1"/>
            </p:cNvSpPr>
            <p:nvPr/>
          </p:nvSpPr>
          <p:spPr bwMode="auto">
            <a:xfrm>
              <a:off x="2848" y="3024"/>
              <a:ext cx="413" cy="381"/>
            </a:xfrm>
            <a:prstGeom prst="rect">
              <a:avLst/>
            </a:prstGeom>
            <a:noFill/>
            <a:ln w="12700">
              <a:noFill/>
              <a:miter lim="800000"/>
              <a:headEnd/>
              <a:tailEnd/>
            </a:ln>
            <a:effectLst/>
          </p:spPr>
          <p:txBody>
            <a:bodyPr wrap="none" lIns="90488" tIns="44450" rIns="90488" bIns="44450">
              <a:spAutoFit/>
            </a:bodyPr>
            <a:lstStyle/>
            <a:p>
              <a:pPr algn="ctr" defTabSz="762000" eaLnBrk="0" hangingPunct="0">
                <a:lnSpc>
                  <a:spcPct val="90000"/>
                </a:lnSpc>
              </a:pPr>
              <a:r>
                <a:rPr kumimoji="1" lang="en-US" altLang="zh-CN" sz="2000">
                  <a:solidFill>
                    <a:srgbClr val="333399"/>
                  </a:solidFill>
                  <a:latin typeface="Arial" charset="0"/>
                </a:rPr>
                <a:t>host-id</a:t>
              </a:r>
            </a:p>
            <a:p>
              <a:pPr algn="ctr" defTabSz="762000" eaLnBrk="0" hangingPunct="0">
                <a:lnSpc>
                  <a:spcPct val="90000"/>
                </a:lnSpc>
              </a:pPr>
              <a:r>
                <a:rPr kumimoji="1" lang="en-US" altLang="zh-CN" sz="2000">
                  <a:solidFill>
                    <a:srgbClr val="333399"/>
                  </a:solidFill>
                  <a:latin typeface="Arial" charset="0"/>
                </a:rPr>
                <a:t>8 </a:t>
              </a:r>
              <a:r>
                <a:rPr kumimoji="1" lang="zh-CN" altLang="en-US" sz="2000">
                  <a:solidFill>
                    <a:srgbClr val="333399"/>
                  </a:solidFill>
                  <a:latin typeface="Arial" charset="0"/>
                </a:rPr>
                <a:t>位</a:t>
              </a:r>
            </a:p>
          </p:txBody>
        </p:sp>
      </p:grpSp>
      <p:sp>
        <p:nvSpPr>
          <p:cNvPr id="439337" name="Line 41"/>
          <p:cNvSpPr>
            <a:spLocks noChangeShapeType="1"/>
          </p:cNvSpPr>
          <p:nvPr/>
        </p:nvSpPr>
        <p:spPr bwMode="auto">
          <a:xfrm>
            <a:off x="3211513" y="4073525"/>
            <a:ext cx="0" cy="323850"/>
          </a:xfrm>
          <a:prstGeom prst="line">
            <a:avLst/>
          </a:prstGeom>
          <a:noFill/>
          <a:ln w="12700">
            <a:solidFill>
              <a:schemeClr val="tx1"/>
            </a:solidFill>
            <a:round/>
            <a:headEnd/>
            <a:tailEnd/>
          </a:ln>
          <a:effectLst/>
        </p:spPr>
        <p:txBody>
          <a:bodyPr/>
          <a:lstStyle/>
          <a:p>
            <a:endParaRPr lang="zh-CN" altLang="en-US"/>
          </a:p>
        </p:txBody>
      </p:sp>
      <p:sp>
        <p:nvSpPr>
          <p:cNvPr id="439338" name="Line 42"/>
          <p:cNvSpPr>
            <a:spLocks noChangeShapeType="1"/>
          </p:cNvSpPr>
          <p:nvPr/>
        </p:nvSpPr>
        <p:spPr bwMode="auto">
          <a:xfrm>
            <a:off x="8545513" y="4076700"/>
            <a:ext cx="0" cy="323850"/>
          </a:xfrm>
          <a:prstGeom prst="line">
            <a:avLst/>
          </a:prstGeom>
          <a:noFill/>
          <a:ln w="12700">
            <a:solidFill>
              <a:schemeClr val="tx1"/>
            </a:solidFill>
            <a:round/>
            <a:headEnd/>
            <a:tailEnd/>
          </a:ln>
          <a:effectLst/>
        </p:spPr>
        <p:txBody>
          <a:bodyPr/>
          <a:lstStyle/>
          <a:p>
            <a:endParaRPr lang="zh-CN" altLang="en-US"/>
          </a:p>
        </p:txBody>
      </p:sp>
      <p:sp>
        <p:nvSpPr>
          <p:cNvPr id="439339" name="Line 43"/>
          <p:cNvSpPr>
            <a:spLocks noChangeShapeType="1"/>
          </p:cNvSpPr>
          <p:nvPr/>
        </p:nvSpPr>
        <p:spPr bwMode="auto">
          <a:xfrm>
            <a:off x="10234613" y="4057650"/>
            <a:ext cx="0" cy="323850"/>
          </a:xfrm>
          <a:prstGeom prst="line">
            <a:avLst/>
          </a:prstGeom>
          <a:noFill/>
          <a:ln w="12700">
            <a:solidFill>
              <a:schemeClr val="tx1"/>
            </a:solidFill>
            <a:round/>
            <a:headEnd/>
            <a:tailEnd/>
          </a:ln>
          <a:effectLst/>
        </p:spPr>
        <p:txBody>
          <a:bodyPr/>
          <a:lstStyle/>
          <a:p>
            <a:endParaRPr lang="zh-CN" altLang="en-US"/>
          </a:p>
        </p:txBody>
      </p:sp>
      <p:sp>
        <p:nvSpPr>
          <p:cNvPr id="439340" name="Rectangle 44"/>
          <p:cNvSpPr>
            <a:spLocks noChangeArrowheads="1"/>
          </p:cNvSpPr>
          <p:nvPr/>
        </p:nvSpPr>
        <p:spPr bwMode="auto">
          <a:xfrm>
            <a:off x="3205163" y="4948238"/>
            <a:ext cx="7067550" cy="444500"/>
          </a:xfrm>
          <a:prstGeom prst="rect">
            <a:avLst/>
          </a:prstGeom>
          <a:solidFill>
            <a:srgbClr val="CCECFF"/>
          </a:solidFill>
          <a:ln w="25400">
            <a:solidFill>
              <a:schemeClr val="tx1"/>
            </a:solidFill>
            <a:miter lim="800000"/>
            <a:headEnd/>
            <a:tailEnd/>
          </a:ln>
          <a:effectLst/>
        </p:spPr>
        <p:txBody>
          <a:bodyPr wrap="none" anchor="ctr"/>
          <a:lstStyle/>
          <a:p>
            <a:endParaRPr lang="zh-CN" altLang="en-US"/>
          </a:p>
        </p:txBody>
      </p:sp>
      <p:sp>
        <p:nvSpPr>
          <p:cNvPr id="439341" name="Rectangle 45"/>
          <p:cNvSpPr>
            <a:spLocks noChangeArrowheads="1"/>
          </p:cNvSpPr>
          <p:nvPr/>
        </p:nvSpPr>
        <p:spPr bwMode="auto">
          <a:xfrm>
            <a:off x="1997076" y="4959351"/>
            <a:ext cx="1208665"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D </a:t>
            </a:r>
            <a:r>
              <a:rPr kumimoji="1" lang="zh-CN" altLang="en-US" sz="2000">
                <a:solidFill>
                  <a:srgbClr val="333399"/>
                </a:solidFill>
                <a:latin typeface="Arial" charset="0"/>
              </a:rPr>
              <a:t>类地址</a:t>
            </a:r>
          </a:p>
        </p:txBody>
      </p:sp>
      <p:sp>
        <p:nvSpPr>
          <p:cNvPr id="439342" name="Line 46"/>
          <p:cNvSpPr>
            <a:spLocks noChangeShapeType="1"/>
          </p:cNvSpPr>
          <p:nvPr/>
        </p:nvSpPr>
        <p:spPr bwMode="auto">
          <a:xfrm>
            <a:off x="3986213" y="4956176"/>
            <a:ext cx="0" cy="441325"/>
          </a:xfrm>
          <a:prstGeom prst="line">
            <a:avLst/>
          </a:prstGeom>
          <a:noFill/>
          <a:ln w="19050">
            <a:solidFill>
              <a:schemeClr val="tx1"/>
            </a:solidFill>
            <a:prstDash val="dash"/>
            <a:round/>
            <a:headEnd/>
            <a:tailEnd/>
          </a:ln>
          <a:effectLst/>
        </p:spPr>
        <p:txBody>
          <a:bodyPr wrap="none" anchor="ctr"/>
          <a:lstStyle/>
          <a:p>
            <a:endParaRPr lang="zh-CN" altLang="en-US"/>
          </a:p>
        </p:txBody>
      </p:sp>
      <p:sp>
        <p:nvSpPr>
          <p:cNvPr id="439343" name="Rectangle 47"/>
          <p:cNvSpPr>
            <a:spLocks noChangeArrowheads="1"/>
          </p:cNvSpPr>
          <p:nvPr/>
        </p:nvSpPr>
        <p:spPr bwMode="auto">
          <a:xfrm>
            <a:off x="3141664" y="4946651"/>
            <a:ext cx="8592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0</a:t>
            </a:r>
          </a:p>
        </p:txBody>
      </p:sp>
      <p:sp>
        <p:nvSpPr>
          <p:cNvPr id="439344" name="Rectangle 48"/>
          <p:cNvSpPr>
            <a:spLocks noChangeArrowheads="1"/>
          </p:cNvSpPr>
          <p:nvPr/>
        </p:nvSpPr>
        <p:spPr bwMode="auto">
          <a:xfrm>
            <a:off x="5973763" y="4976814"/>
            <a:ext cx="1420262"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多 播 地 址</a:t>
            </a:r>
          </a:p>
        </p:txBody>
      </p:sp>
      <p:sp>
        <p:nvSpPr>
          <p:cNvPr id="439345" name="Rectangle 49"/>
          <p:cNvSpPr>
            <a:spLocks noChangeArrowheads="1"/>
          </p:cNvSpPr>
          <p:nvPr/>
        </p:nvSpPr>
        <p:spPr bwMode="auto">
          <a:xfrm>
            <a:off x="3213101" y="5915025"/>
            <a:ext cx="7053263" cy="444500"/>
          </a:xfrm>
          <a:prstGeom prst="rect">
            <a:avLst/>
          </a:prstGeom>
          <a:solidFill>
            <a:srgbClr val="CCECFF"/>
          </a:solidFill>
          <a:ln w="25400">
            <a:solidFill>
              <a:schemeClr val="tx1"/>
            </a:solidFill>
            <a:miter lim="800000"/>
            <a:headEnd/>
            <a:tailEnd/>
          </a:ln>
          <a:effectLst/>
        </p:spPr>
        <p:txBody>
          <a:bodyPr wrap="none" anchor="ctr"/>
          <a:lstStyle/>
          <a:p>
            <a:endParaRPr lang="zh-CN" altLang="en-US"/>
          </a:p>
        </p:txBody>
      </p:sp>
      <p:sp>
        <p:nvSpPr>
          <p:cNvPr id="439346" name="Rectangle 50"/>
          <p:cNvSpPr>
            <a:spLocks noChangeArrowheads="1"/>
          </p:cNvSpPr>
          <p:nvPr/>
        </p:nvSpPr>
        <p:spPr bwMode="auto">
          <a:xfrm>
            <a:off x="2033589" y="5924551"/>
            <a:ext cx="1194239"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E </a:t>
            </a:r>
            <a:r>
              <a:rPr kumimoji="1" lang="zh-CN" altLang="en-US" sz="2000">
                <a:solidFill>
                  <a:srgbClr val="333399"/>
                </a:solidFill>
                <a:latin typeface="Arial" charset="0"/>
              </a:rPr>
              <a:t>类地址</a:t>
            </a:r>
          </a:p>
        </p:txBody>
      </p:sp>
      <p:sp>
        <p:nvSpPr>
          <p:cNvPr id="439347" name="Rectangle 51"/>
          <p:cNvSpPr>
            <a:spLocks noChangeArrowheads="1"/>
          </p:cNvSpPr>
          <p:nvPr/>
        </p:nvSpPr>
        <p:spPr bwMode="auto">
          <a:xfrm>
            <a:off x="5429251" y="5935664"/>
            <a:ext cx="2401299"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保 留 为 今 后 使 用</a:t>
            </a:r>
          </a:p>
        </p:txBody>
      </p:sp>
      <p:sp>
        <p:nvSpPr>
          <p:cNvPr id="439348" name="Line 52"/>
          <p:cNvSpPr>
            <a:spLocks noChangeShapeType="1"/>
          </p:cNvSpPr>
          <p:nvPr/>
        </p:nvSpPr>
        <p:spPr bwMode="auto">
          <a:xfrm>
            <a:off x="3935413" y="5940426"/>
            <a:ext cx="0" cy="441325"/>
          </a:xfrm>
          <a:prstGeom prst="line">
            <a:avLst/>
          </a:prstGeom>
          <a:noFill/>
          <a:ln w="19050">
            <a:solidFill>
              <a:schemeClr val="tx1"/>
            </a:solidFill>
            <a:prstDash val="dash"/>
            <a:round/>
            <a:headEnd/>
            <a:tailEnd/>
          </a:ln>
          <a:effectLst/>
        </p:spPr>
        <p:txBody>
          <a:bodyPr wrap="none" anchor="ctr"/>
          <a:lstStyle/>
          <a:p>
            <a:endParaRPr lang="zh-CN" altLang="en-US"/>
          </a:p>
        </p:txBody>
      </p:sp>
      <p:sp>
        <p:nvSpPr>
          <p:cNvPr id="439349" name="Rectangle 53"/>
          <p:cNvSpPr>
            <a:spLocks noChangeArrowheads="1"/>
          </p:cNvSpPr>
          <p:nvPr/>
        </p:nvSpPr>
        <p:spPr bwMode="auto">
          <a:xfrm>
            <a:off x="3141664" y="5921376"/>
            <a:ext cx="859211" cy="397545"/>
          </a:xfrm>
          <a:prstGeom prst="rect">
            <a:avLst/>
          </a:prstGeom>
          <a:noFill/>
          <a:ln w="1905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1</a:t>
            </a:r>
          </a:p>
        </p:txBody>
      </p:sp>
      <p:sp>
        <p:nvSpPr>
          <p:cNvPr id="439350" name="Rectangle 54"/>
          <p:cNvSpPr>
            <a:spLocks noChangeArrowheads="1"/>
          </p:cNvSpPr>
          <p:nvPr/>
        </p:nvSpPr>
        <p:spPr bwMode="auto">
          <a:xfrm>
            <a:off x="3330576" y="2270126"/>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0</a:t>
            </a:r>
          </a:p>
        </p:txBody>
      </p:sp>
      <p:sp>
        <p:nvSpPr>
          <p:cNvPr id="439351" name="Rectangle 55"/>
          <p:cNvSpPr>
            <a:spLocks noChangeArrowheads="1"/>
          </p:cNvSpPr>
          <p:nvPr/>
        </p:nvSpPr>
        <p:spPr bwMode="auto">
          <a:xfrm>
            <a:off x="3138489" y="2270125"/>
            <a:ext cx="484187" cy="393700"/>
          </a:xfrm>
          <a:prstGeom prst="rect">
            <a:avLst/>
          </a:prstGeom>
          <a:noFill/>
          <a:ln w="12700">
            <a:noFill/>
            <a:miter lim="800000"/>
            <a:headEnd/>
            <a:tailEnd/>
          </a:ln>
          <a:effectLst/>
        </p:spPr>
        <p:txBody>
          <a:bodyPr lIns="90488" tIns="44450" rIns="90488" bIns="44450">
            <a:spAutoFit/>
          </a:bodyPr>
          <a:lstStyle/>
          <a:p>
            <a:pPr defTabSz="762000" eaLnBrk="0" hangingPunct="0"/>
            <a:r>
              <a:rPr kumimoji="1" lang="en-US" altLang="zh-CN" sz="2000">
                <a:solidFill>
                  <a:srgbClr val="333399"/>
                </a:solidFill>
                <a:latin typeface="Arial" charset="0"/>
              </a:rPr>
              <a:t>1</a:t>
            </a:r>
          </a:p>
        </p:txBody>
      </p:sp>
      <p:sp>
        <p:nvSpPr>
          <p:cNvPr id="439352" name="Line 56"/>
          <p:cNvSpPr>
            <a:spLocks noChangeShapeType="1"/>
          </p:cNvSpPr>
          <p:nvPr/>
        </p:nvSpPr>
        <p:spPr bwMode="auto">
          <a:xfrm>
            <a:off x="3689350" y="2266951"/>
            <a:ext cx="0" cy="441325"/>
          </a:xfrm>
          <a:prstGeom prst="line">
            <a:avLst/>
          </a:prstGeom>
          <a:noFill/>
          <a:ln w="19050">
            <a:solidFill>
              <a:schemeClr val="tx1"/>
            </a:solidFill>
            <a:prstDash val="dash"/>
            <a:round/>
            <a:headEnd/>
            <a:tailEnd/>
          </a:ln>
          <a:effectLst/>
        </p:spPr>
        <p:txBody>
          <a:bodyPr wrap="none" anchor="ctr"/>
          <a:lstStyle/>
          <a:p>
            <a:endParaRPr lang="zh-CN" altLang="en-US"/>
          </a:p>
        </p:txBody>
      </p:sp>
      <p:sp>
        <p:nvSpPr>
          <p:cNvPr id="439353" name="AutoShape 57"/>
          <p:cNvSpPr>
            <a:spLocks noChangeArrowheads="1"/>
          </p:cNvSpPr>
          <p:nvPr/>
        </p:nvSpPr>
        <p:spPr bwMode="auto">
          <a:xfrm>
            <a:off x="3143251" y="4725988"/>
            <a:ext cx="7127875" cy="647700"/>
          </a:xfrm>
          <a:prstGeom prst="wedgeRoundRectCallout">
            <a:avLst>
              <a:gd name="adj1" fmla="val 32273"/>
              <a:gd name="adj2" fmla="val -202449"/>
              <a:gd name="adj3" fmla="val 16667"/>
            </a:avLst>
          </a:prstGeom>
          <a:solidFill>
            <a:srgbClr val="66FF99"/>
          </a:solidFill>
          <a:ln w="9525">
            <a:solidFill>
              <a:schemeClr val="tx1"/>
            </a:solidFill>
            <a:miter lim="800000"/>
            <a:headEnd/>
            <a:tailEnd/>
          </a:ln>
          <a:effectLst/>
        </p:spPr>
        <p:txBody>
          <a:bodyPr/>
          <a:lstStyle/>
          <a:p>
            <a:r>
              <a:rPr lang="en-US" altLang="zh-CN">
                <a:solidFill>
                  <a:srgbClr val="333399"/>
                </a:solidFill>
                <a:latin typeface="Arial" charset="0"/>
              </a:rPr>
              <a:t>C </a:t>
            </a:r>
            <a:r>
              <a:rPr lang="zh-CN" altLang="en-US">
                <a:solidFill>
                  <a:srgbClr val="333399"/>
                </a:solidFill>
                <a:latin typeface="Arial" charset="0"/>
              </a:rPr>
              <a:t>类地址的主机号字段 </a:t>
            </a:r>
            <a:r>
              <a:rPr lang="en-US" altLang="zh-CN">
                <a:solidFill>
                  <a:srgbClr val="333399"/>
                </a:solidFill>
                <a:latin typeface="Arial" charset="0"/>
              </a:rPr>
              <a:t>host-id </a:t>
            </a:r>
            <a:r>
              <a:rPr lang="zh-CN" altLang="en-US">
                <a:solidFill>
                  <a:srgbClr val="333399"/>
                </a:solidFill>
                <a:latin typeface="Arial" charset="0"/>
              </a:rPr>
              <a:t>为 </a:t>
            </a:r>
            <a:r>
              <a:rPr lang="en-US" altLang="zh-CN">
                <a:solidFill>
                  <a:srgbClr val="333399"/>
                </a:solidFill>
                <a:latin typeface="Arial" charset="0"/>
              </a:rPr>
              <a:t>1 </a:t>
            </a:r>
            <a:r>
              <a:rPr lang="zh-CN" altLang="en-US">
                <a:solidFill>
                  <a:srgbClr val="333399"/>
                </a:solidFill>
                <a:latin typeface="Arial" charset="0"/>
              </a:rPr>
              <a:t>字节</a:t>
            </a:r>
          </a:p>
        </p:txBody>
      </p:sp>
      <p:sp>
        <p:nvSpPr>
          <p:cNvPr id="58" name="灯片编号占位符 57"/>
          <p:cNvSpPr>
            <a:spLocks noGrp="1"/>
          </p:cNvSpPr>
          <p:nvPr>
            <p:ph type="sldNum" sz="quarter" idx="12"/>
          </p:nvPr>
        </p:nvSpPr>
        <p:spPr/>
        <p:txBody>
          <a:bodyPr/>
          <a:lstStyle/>
          <a:p>
            <a:fld id="{E4E48599-B357-448A-84B1-94919B60A458}" type="slidenum">
              <a:rPr lang="en-US" altLang="zh-CN" smtClean="0"/>
              <a:pPr/>
              <a:t>32</a:t>
            </a:fld>
            <a:endParaRPr lang="en-US" altLang="zh-CN"/>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2370" name="Line 2"/>
          <p:cNvSpPr>
            <a:spLocks noChangeShapeType="1"/>
          </p:cNvSpPr>
          <p:nvPr/>
        </p:nvSpPr>
        <p:spPr bwMode="auto">
          <a:xfrm flipV="1">
            <a:off x="3211514" y="4225925"/>
            <a:ext cx="5305425" cy="0"/>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442371" name="Rectangle 3"/>
          <p:cNvSpPr>
            <a:spLocks noChangeArrowheads="1"/>
          </p:cNvSpPr>
          <p:nvPr/>
        </p:nvSpPr>
        <p:spPr bwMode="auto">
          <a:xfrm>
            <a:off x="5275264" y="4008438"/>
            <a:ext cx="823945" cy="643766"/>
          </a:xfrm>
          <a:prstGeom prst="rect">
            <a:avLst/>
          </a:prstGeom>
          <a:solidFill>
            <a:schemeClr val="bg1"/>
          </a:solidFill>
          <a:ln w="12700">
            <a:noFill/>
            <a:miter lim="800000"/>
            <a:headEnd/>
            <a:tailEnd/>
          </a:ln>
          <a:effectLst/>
        </p:spPr>
        <p:txBody>
          <a:bodyPr wrap="none" lIns="90488" tIns="44450" rIns="90488" bIns="44450">
            <a:spAutoFit/>
          </a:bodyPr>
          <a:lstStyle/>
          <a:p>
            <a:pPr defTabSz="762000" eaLnBrk="0" hangingPunct="0">
              <a:lnSpc>
                <a:spcPct val="90000"/>
              </a:lnSpc>
            </a:pPr>
            <a:r>
              <a:rPr kumimoji="1" lang="en-US" altLang="zh-CN" sz="2000">
                <a:solidFill>
                  <a:srgbClr val="333399"/>
                </a:solidFill>
                <a:latin typeface="Arial" charset="0"/>
              </a:rPr>
              <a:t>net-id</a:t>
            </a:r>
          </a:p>
          <a:p>
            <a:pPr defTabSz="762000" eaLnBrk="0" hangingPunct="0">
              <a:lnSpc>
                <a:spcPct val="90000"/>
              </a:lnSpc>
            </a:pPr>
            <a:r>
              <a:rPr kumimoji="1" lang="en-US" altLang="zh-CN" sz="2000">
                <a:solidFill>
                  <a:srgbClr val="333399"/>
                </a:solidFill>
                <a:latin typeface="Arial" charset="0"/>
              </a:rPr>
              <a:t>24 </a:t>
            </a:r>
            <a:r>
              <a:rPr kumimoji="1" lang="zh-CN" altLang="en-US" sz="2000">
                <a:solidFill>
                  <a:srgbClr val="333399"/>
                </a:solidFill>
                <a:latin typeface="Arial" charset="0"/>
              </a:rPr>
              <a:t>位</a:t>
            </a:r>
          </a:p>
        </p:txBody>
      </p:sp>
      <p:sp>
        <p:nvSpPr>
          <p:cNvPr id="442372" name="Rectangle 4"/>
          <p:cNvSpPr>
            <a:spLocks noChangeArrowheads="1"/>
          </p:cNvSpPr>
          <p:nvPr/>
        </p:nvSpPr>
        <p:spPr bwMode="auto">
          <a:xfrm>
            <a:off x="3211513" y="3571875"/>
            <a:ext cx="7046912" cy="444500"/>
          </a:xfrm>
          <a:prstGeom prst="rect">
            <a:avLst/>
          </a:prstGeom>
          <a:solidFill>
            <a:srgbClr val="FFFF99"/>
          </a:solidFill>
          <a:ln w="25400">
            <a:solidFill>
              <a:schemeClr val="tx1"/>
            </a:solidFill>
            <a:miter lim="800000"/>
            <a:headEnd/>
            <a:tailEnd/>
          </a:ln>
          <a:effectLst/>
        </p:spPr>
        <p:txBody>
          <a:bodyPr wrap="none" anchor="ctr"/>
          <a:lstStyle/>
          <a:p>
            <a:endParaRPr lang="zh-CN" altLang="en-US"/>
          </a:p>
        </p:txBody>
      </p:sp>
      <p:sp>
        <p:nvSpPr>
          <p:cNvPr id="442373" name="Line 5"/>
          <p:cNvSpPr>
            <a:spLocks noChangeShapeType="1"/>
          </p:cNvSpPr>
          <p:nvPr/>
        </p:nvSpPr>
        <p:spPr bwMode="auto">
          <a:xfrm>
            <a:off x="4937125" y="1577975"/>
            <a:ext cx="5310188" cy="0"/>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442374" name="Rectangle 6"/>
          <p:cNvSpPr>
            <a:spLocks noChangeArrowheads="1"/>
          </p:cNvSpPr>
          <p:nvPr/>
        </p:nvSpPr>
        <p:spPr bwMode="auto">
          <a:xfrm>
            <a:off x="6824026" y="1370013"/>
            <a:ext cx="952186" cy="643766"/>
          </a:xfrm>
          <a:prstGeom prst="rect">
            <a:avLst/>
          </a:prstGeom>
          <a:solidFill>
            <a:schemeClr val="bg1"/>
          </a:solidFill>
          <a:ln w="12700">
            <a:noFill/>
            <a:miter lim="800000"/>
            <a:headEnd/>
            <a:tailEnd/>
          </a:ln>
          <a:effectLst/>
        </p:spPr>
        <p:txBody>
          <a:bodyPr wrap="none" lIns="90488" tIns="44450" rIns="90488" bIns="44450">
            <a:spAutoFit/>
          </a:bodyPr>
          <a:lstStyle/>
          <a:p>
            <a:pPr algn="ctr" defTabSz="762000" eaLnBrk="0" hangingPunct="0">
              <a:lnSpc>
                <a:spcPct val="90000"/>
              </a:lnSpc>
            </a:pPr>
            <a:r>
              <a:rPr kumimoji="1" lang="en-US" altLang="zh-CN" sz="2000">
                <a:solidFill>
                  <a:srgbClr val="333399"/>
                </a:solidFill>
                <a:latin typeface="Arial" charset="0"/>
              </a:rPr>
              <a:t>host-id</a:t>
            </a:r>
          </a:p>
          <a:p>
            <a:pPr algn="ctr" defTabSz="762000" eaLnBrk="0" hangingPunct="0">
              <a:lnSpc>
                <a:spcPct val="90000"/>
              </a:lnSpc>
            </a:pPr>
            <a:r>
              <a:rPr kumimoji="1" lang="en-US" altLang="zh-CN" sz="2000">
                <a:solidFill>
                  <a:srgbClr val="333399"/>
                </a:solidFill>
                <a:latin typeface="Arial" charset="0"/>
              </a:rPr>
              <a:t>24 </a:t>
            </a:r>
            <a:r>
              <a:rPr kumimoji="1" lang="zh-CN" altLang="en-US" sz="2000">
                <a:solidFill>
                  <a:srgbClr val="333399"/>
                </a:solidFill>
                <a:latin typeface="Arial" charset="0"/>
              </a:rPr>
              <a:t>位</a:t>
            </a:r>
          </a:p>
        </p:txBody>
      </p:sp>
      <p:sp>
        <p:nvSpPr>
          <p:cNvPr id="442375" name="Line 7"/>
          <p:cNvSpPr>
            <a:spLocks noChangeShapeType="1"/>
          </p:cNvSpPr>
          <p:nvPr/>
        </p:nvSpPr>
        <p:spPr bwMode="auto">
          <a:xfrm flipV="1">
            <a:off x="3251200" y="2913063"/>
            <a:ext cx="3475038" cy="0"/>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442376" name="Rectangle 8"/>
          <p:cNvSpPr>
            <a:spLocks noChangeArrowheads="1"/>
          </p:cNvSpPr>
          <p:nvPr/>
        </p:nvSpPr>
        <p:spPr bwMode="auto">
          <a:xfrm>
            <a:off x="4375151" y="2708275"/>
            <a:ext cx="823945" cy="643766"/>
          </a:xfrm>
          <a:prstGeom prst="rect">
            <a:avLst/>
          </a:prstGeom>
          <a:solidFill>
            <a:schemeClr val="bg1"/>
          </a:solidFill>
          <a:ln w="12700">
            <a:noFill/>
            <a:miter lim="800000"/>
            <a:headEnd/>
            <a:tailEnd/>
          </a:ln>
          <a:effectLst/>
        </p:spPr>
        <p:txBody>
          <a:bodyPr wrap="none" lIns="90488" tIns="44450" rIns="90488" bIns="44450">
            <a:spAutoFit/>
          </a:bodyPr>
          <a:lstStyle/>
          <a:p>
            <a:pPr defTabSz="762000" eaLnBrk="0" hangingPunct="0">
              <a:lnSpc>
                <a:spcPct val="90000"/>
              </a:lnSpc>
            </a:pPr>
            <a:r>
              <a:rPr kumimoji="1" lang="en-US" altLang="zh-CN" sz="2000">
                <a:solidFill>
                  <a:srgbClr val="333399"/>
                </a:solidFill>
                <a:latin typeface="Arial" charset="0"/>
              </a:rPr>
              <a:t>net-id</a:t>
            </a:r>
          </a:p>
          <a:p>
            <a:pPr defTabSz="762000" eaLnBrk="0" hangingPunct="0">
              <a:lnSpc>
                <a:spcPct val="90000"/>
              </a:lnSpc>
            </a:pPr>
            <a:r>
              <a:rPr kumimoji="1" lang="en-US" altLang="zh-CN" sz="2000">
                <a:solidFill>
                  <a:srgbClr val="333399"/>
                </a:solidFill>
                <a:latin typeface="Arial" charset="0"/>
              </a:rPr>
              <a:t>16 bit</a:t>
            </a:r>
          </a:p>
        </p:txBody>
      </p:sp>
      <p:sp>
        <p:nvSpPr>
          <p:cNvPr id="442377" name="Line 9"/>
          <p:cNvSpPr>
            <a:spLocks noChangeShapeType="1"/>
          </p:cNvSpPr>
          <p:nvPr/>
        </p:nvSpPr>
        <p:spPr bwMode="auto">
          <a:xfrm>
            <a:off x="3173413" y="1577975"/>
            <a:ext cx="1763712" cy="0"/>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442378" name="Rectangle 10"/>
          <p:cNvSpPr>
            <a:spLocks noChangeArrowheads="1"/>
          </p:cNvSpPr>
          <p:nvPr/>
        </p:nvSpPr>
        <p:spPr bwMode="auto">
          <a:xfrm>
            <a:off x="3577416" y="1370013"/>
            <a:ext cx="823945" cy="643766"/>
          </a:xfrm>
          <a:prstGeom prst="rect">
            <a:avLst/>
          </a:prstGeom>
          <a:solidFill>
            <a:schemeClr val="bg1"/>
          </a:solidFill>
          <a:ln w="12700">
            <a:noFill/>
            <a:miter lim="800000"/>
            <a:headEnd/>
            <a:tailEnd/>
          </a:ln>
          <a:effectLst/>
        </p:spPr>
        <p:txBody>
          <a:bodyPr wrap="none" lIns="90488" tIns="44450" rIns="90488" bIns="44450">
            <a:spAutoFit/>
          </a:bodyPr>
          <a:lstStyle/>
          <a:p>
            <a:pPr algn="ctr" defTabSz="762000" eaLnBrk="0" hangingPunct="0">
              <a:lnSpc>
                <a:spcPct val="90000"/>
              </a:lnSpc>
            </a:pPr>
            <a:r>
              <a:rPr kumimoji="1" lang="en-US" altLang="zh-CN" sz="2000">
                <a:solidFill>
                  <a:srgbClr val="333399"/>
                </a:solidFill>
                <a:latin typeface="Arial" charset="0"/>
              </a:rPr>
              <a:t>net-id</a:t>
            </a:r>
          </a:p>
          <a:p>
            <a:pPr algn="ctr" defTabSz="762000" eaLnBrk="0" hangingPunct="0">
              <a:lnSpc>
                <a:spcPct val="90000"/>
              </a:lnSpc>
            </a:pPr>
            <a:r>
              <a:rPr kumimoji="1" lang="en-US" altLang="zh-CN" sz="2000">
                <a:solidFill>
                  <a:srgbClr val="333399"/>
                </a:solidFill>
                <a:latin typeface="Arial" charset="0"/>
              </a:rPr>
              <a:t>8 </a:t>
            </a:r>
            <a:r>
              <a:rPr kumimoji="1" lang="zh-CN" altLang="en-US" sz="2000">
                <a:solidFill>
                  <a:srgbClr val="333399"/>
                </a:solidFill>
                <a:latin typeface="Arial" charset="0"/>
              </a:rPr>
              <a:t>位</a:t>
            </a:r>
          </a:p>
        </p:txBody>
      </p:sp>
      <p:sp>
        <p:nvSpPr>
          <p:cNvPr id="442379" name="Rectangle 11"/>
          <p:cNvSpPr>
            <a:spLocks noChangeArrowheads="1"/>
          </p:cNvSpPr>
          <p:nvPr/>
        </p:nvSpPr>
        <p:spPr bwMode="auto">
          <a:xfrm>
            <a:off x="3176588" y="933451"/>
            <a:ext cx="7085012" cy="442913"/>
          </a:xfrm>
          <a:prstGeom prst="rect">
            <a:avLst/>
          </a:prstGeom>
          <a:solidFill>
            <a:srgbClr val="FFFF99"/>
          </a:solidFill>
          <a:ln w="19050">
            <a:solidFill>
              <a:schemeClr val="tx1"/>
            </a:solidFill>
            <a:miter lim="800000"/>
            <a:headEnd/>
            <a:tailEnd/>
          </a:ln>
          <a:effectLst/>
        </p:spPr>
        <p:txBody>
          <a:bodyPr wrap="none" anchor="ctr"/>
          <a:lstStyle/>
          <a:p>
            <a:endParaRPr lang="zh-CN" altLang="en-US"/>
          </a:p>
        </p:txBody>
      </p:sp>
      <p:sp>
        <p:nvSpPr>
          <p:cNvPr id="442380" name="Rectangle 12"/>
          <p:cNvSpPr>
            <a:spLocks noChangeArrowheads="1"/>
          </p:cNvSpPr>
          <p:nvPr/>
        </p:nvSpPr>
        <p:spPr bwMode="auto">
          <a:xfrm>
            <a:off x="3197226" y="2274889"/>
            <a:ext cx="7070725" cy="446087"/>
          </a:xfrm>
          <a:prstGeom prst="rect">
            <a:avLst/>
          </a:prstGeom>
          <a:solidFill>
            <a:srgbClr val="FFFF99"/>
          </a:solidFill>
          <a:ln w="25400">
            <a:solidFill>
              <a:schemeClr val="tx1"/>
            </a:solidFill>
            <a:miter lim="800000"/>
            <a:headEnd/>
            <a:tailEnd/>
          </a:ln>
          <a:effectLst/>
        </p:spPr>
        <p:txBody>
          <a:bodyPr wrap="none" anchor="ctr"/>
          <a:lstStyle/>
          <a:p>
            <a:endParaRPr lang="zh-CN" altLang="en-US"/>
          </a:p>
        </p:txBody>
      </p:sp>
      <p:sp>
        <p:nvSpPr>
          <p:cNvPr id="442381" name="Rectangle 13"/>
          <p:cNvSpPr>
            <a:spLocks noGrp="1" noChangeArrowheads="1"/>
          </p:cNvSpPr>
          <p:nvPr>
            <p:ph type="title"/>
          </p:nvPr>
        </p:nvSpPr>
        <p:spPr>
          <a:xfrm>
            <a:off x="1919289" y="44450"/>
            <a:ext cx="8548687" cy="768350"/>
          </a:xfrm>
        </p:spPr>
        <p:txBody>
          <a:bodyPr/>
          <a:lstStyle/>
          <a:p>
            <a:pPr algn="ctr"/>
            <a:r>
              <a:rPr lang="en-US" altLang="zh-CN" sz="4000"/>
              <a:t>IP </a:t>
            </a:r>
            <a:r>
              <a:rPr lang="zh-CN" altLang="en-US" sz="4000"/>
              <a:t>地址中的网络号字段和主机号字段 </a:t>
            </a:r>
          </a:p>
        </p:txBody>
      </p:sp>
      <p:sp>
        <p:nvSpPr>
          <p:cNvPr id="442382" name="Rectangle 14"/>
          <p:cNvSpPr>
            <a:spLocks noChangeArrowheads="1"/>
          </p:cNvSpPr>
          <p:nvPr/>
        </p:nvSpPr>
        <p:spPr bwMode="auto">
          <a:xfrm>
            <a:off x="3221038" y="3586163"/>
            <a:ext cx="5300662" cy="423862"/>
          </a:xfrm>
          <a:prstGeom prst="rect">
            <a:avLst/>
          </a:prstGeom>
          <a:solidFill>
            <a:srgbClr val="FFCCFF"/>
          </a:solidFill>
          <a:ln w="12700">
            <a:noFill/>
            <a:miter lim="800000"/>
            <a:headEnd/>
            <a:tailEnd/>
          </a:ln>
          <a:effectLst/>
        </p:spPr>
        <p:txBody>
          <a:bodyPr wrap="none" anchor="ctr"/>
          <a:lstStyle/>
          <a:p>
            <a:endParaRPr lang="zh-CN" altLang="en-US"/>
          </a:p>
        </p:txBody>
      </p:sp>
      <p:sp>
        <p:nvSpPr>
          <p:cNvPr id="442383" name="Rectangle 15"/>
          <p:cNvSpPr>
            <a:spLocks noChangeArrowheads="1"/>
          </p:cNvSpPr>
          <p:nvPr/>
        </p:nvSpPr>
        <p:spPr bwMode="auto">
          <a:xfrm>
            <a:off x="3219450" y="2300289"/>
            <a:ext cx="3511550" cy="409575"/>
          </a:xfrm>
          <a:prstGeom prst="rect">
            <a:avLst/>
          </a:prstGeom>
          <a:solidFill>
            <a:srgbClr val="FFCCFF"/>
          </a:solidFill>
          <a:ln w="12700">
            <a:noFill/>
            <a:miter lim="800000"/>
            <a:headEnd/>
            <a:tailEnd/>
          </a:ln>
          <a:effectLst/>
        </p:spPr>
        <p:txBody>
          <a:bodyPr wrap="none" anchor="ctr"/>
          <a:lstStyle/>
          <a:p>
            <a:endParaRPr lang="zh-CN" altLang="en-US"/>
          </a:p>
        </p:txBody>
      </p:sp>
      <p:sp>
        <p:nvSpPr>
          <p:cNvPr id="442384" name="Rectangle 16"/>
          <p:cNvSpPr>
            <a:spLocks noChangeArrowheads="1"/>
          </p:cNvSpPr>
          <p:nvPr/>
        </p:nvSpPr>
        <p:spPr bwMode="auto">
          <a:xfrm>
            <a:off x="3200401" y="957263"/>
            <a:ext cx="1730375" cy="406400"/>
          </a:xfrm>
          <a:prstGeom prst="rect">
            <a:avLst/>
          </a:prstGeom>
          <a:solidFill>
            <a:srgbClr val="FFCCFF"/>
          </a:solidFill>
          <a:ln w="12700">
            <a:noFill/>
            <a:miter lim="800000"/>
            <a:headEnd/>
            <a:tailEnd/>
          </a:ln>
          <a:effectLst/>
        </p:spPr>
        <p:txBody>
          <a:bodyPr wrap="none" anchor="ctr"/>
          <a:lstStyle/>
          <a:p>
            <a:endParaRPr lang="zh-CN" altLang="en-US"/>
          </a:p>
        </p:txBody>
      </p:sp>
      <p:sp>
        <p:nvSpPr>
          <p:cNvPr id="442385" name="Rectangle 17"/>
          <p:cNvSpPr>
            <a:spLocks noChangeArrowheads="1"/>
          </p:cNvSpPr>
          <p:nvPr/>
        </p:nvSpPr>
        <p:spPr bwMode="auto">
          <a:xfrm>
            <a:off x="3122614" y="927101"/>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0</a:t>
            </a:r>
          </a:p>
        </p:txBody>
      </p:sp>
      <p:sp>
        <p:nvSpPr>
          <p:cNvPr id="442386" name="Rectangle 18"/>
          <p:cNvSpPr>
            <a:spLocks noChangeArrowheads="1"/>
          </p:cNvSpPr>
          <p:nvPr/>
        </p:nvSpPr>
        <p:spPr bwMode="auto">
          <a:xfrm>
            <a:off x="1997076" y="955675"/>
            <a:ext cx="1184275" cy="39370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A </a:t>
            </a:r>
            <a:r>
              <a:rPr kumimoji="1" lang="zh-CN" altLang="en-US" sz="2000">
                <a:solidFill>
                  <a:srgbClr val="333399"/>
                </a:solidFill>
                <a:latin typeface="Arial" charset="0"/>
              </a:rPr>
              <a:t>类地址</a:t>
            </a:r>
          </a:p>
        </p:txBody>
      </p:sp>
      <p:sp>
        <p:nvSpPr>
          <p:cNvPr id="442387" name="Line 19"/>
          <p:cNvSpPr>
            <a:spLocks noChangeShapeType="1"/>
          </p:cNvSpPr>
          <p:nvPr/>
        </p:nvSpPr>
        <p:spPr bwMode="auto">
          <a:xfrm>
            <a:off x="3432175" y="933451"/>
            <a:ext cx="0" cy="422275"/>
          </a:xfrm>
          <a:prstGeom prst="line">
            <a:avLst/>
          </a:prstGeom>
          <a:noFill/>
          <a:ln w="19050">
            <a:solidFill>
              <a:schemeClr val="tx1"/>
            </a:solidFill>
            <a:prstDash val="dash"/>
            <a:round/>
            <a:headEnd/>
            <a:tailEnd/>
          </a:ln>
          <a:effectLst/>
        </p:spPr>
        <p:txBody>
          <a:bodyPr wrap="none" anchor="ctr"/>
          <a:lstStyle/>
          <a:p>
            <a:endParaRPr lang="zh-CN" altLang="en-US"/>
          </a:p>
        </p:txBody>
      </p:sp>
      <p:sp>
        <p:nvSpPr>
          <p:cNvPr id="442388" name="Line 20"/>
          <p:cNvSpPr>
            <a:spLocks noChangeShapeType="1"/>
          </p:cNvSpPr>
          <p:nvPr/>
        </p:nvSpPr>
        <p:spPr bwMode="auto">
          <a:xfrm>
            <a:off x="4937125" y="933450"/>
            <a:ext cx="0" cy="450850"/>
          </a:xfrm>
          <a:prstGeom prst="line">
            <a:avLst/>
          </a:prstGeom>
          <a:noFill/>
          <a:ln w="19050">
            <a:solidFill>
              <a:schemeClr val="tx1"/>
            </a:solidFill>
            <a:round/>
            <a:headEnd/>
            <a:tailEnd/>
          </a:ln>
          <a:effectLst/>
        </p:spPr>
        <p:txBody>
          <a:bodyPr wrap="none" anchor="ctr"/>
          <a:lstStyle/>
          <a:p>
            <a:endParaRPr lang="zh-CN" altLang="en-US"/>
          </a:p>
        </p:txBody>
      </p:sp>
      <p:sp>
        <p:nvSpPr>
          <p:cNvPr id="442389" name="Line 21"/>
          <p:cNvSpPr>
            <a:spLocks noChangeShapeType="1"/>
          </p:cNvSpPr>
          <p:nvPr/>
        </p:nvSpPr>
        <p:spPr bwMode="auto">
          <a:xfrm>
            <a:off x="3173413" y="1416050"/>
            <a:ext cx="0" cy="323850"/>
          </a:xfrm>
          <a:prstGeom prst="line">
            <a:avLst/>
          </a:prstGeom>
          <a:noFill/>
          <a:ln w="12700">
            <a:solidFill>
              <a:schemeClr val="tx1"/>
            </a:solidFill>
            <a:round/>
            <a:headEnd/>
            <a:tailEnd/>
          </a:ln>
          <a:effectLst/>
        </p:spPr>
        <p:txBody>
          <a:bodyPr/>
          <a:lstStyle/>
          <a:p>
            <a:endParaRPr lang="zh-CN" altLang="en-US"/>
          </a:p>
        </p:txBody>
      </p:sp>
      <p:sp>
        <p:nvSpPr>
          <p:cNvPr id="442390" name="Line 22"/>
          <p:cNvSpPr>
            <a:spLocks noChangeShapeType="1"/>
          </p:cNvSpPr>
          <p:nvPr/>
        </p:nvSpPr>
        <p:spPr bwMode="auto">
          <a:xfrm>
            <a:off x="4937125" y="1416050"/>
            <a:ext cx="0" cy="323850"/>
          </a:xfrm>
          <a:prstGeom prst="line">
            <a:avLst/>
          </a:prstGeom>
          <a:noFill/>
          <a:ln w="12700">
            <a:solidFill>
              <a:schemeClr val="tx1"/>
            </a:solidFill>
            <a:round/>
            <a:headEnd/>
            <a:tailEnd/>
          </a:ln>
          <a:effectLst/>
        </p:spPr>
        <p:txBody>
          <a:bodyPr/>
          <a:lstStyle/>
          <a:p>
            <a:endParaRPr lang="zh-CN" altLang="en-US"/>
          </a:p>
        </p:txBody>
      </p:sp>
      <p:sp>
        <p:nvSpPr>
          <p:cNvPr id="442391" name="Line 23"/>
          <p:cNvSpPr>
            <a:spLocks noChangeShapeType="1"/>
          </p:cNvSpPr>
          <p:nvPr/>
        </p:nvSpPr>
        <p:spPr bwMode="auto">
          <a:xfrm>
            <a:off x="10247313" y="1416050"/>
            <a:ext cx="0" cy="323850"/>
          </a:xfrm>
          <a:prstGeom prst="line">
            <a:avLst/>
          </a:prstGeom>
          <a:noFill/>
          <a:ln w="12700">
            <a:solidFill>
              <a:schemeClr val="tx1"/>
            </a:solidFill>
            <a:round/>
            <a:headEnd/>
            <a:tailEnd/>
          </a:ln>
          <a:effectLst/>
        </p:spPr>
        <p:txBody>
          <a:bodyPr/>
          <a:lstStyle/>
          <a:p>
            <a:endParaRPr lang="zh-CN" altLang="en-US"/>
          </a:p>
        </p:txBody>
      </p:sp>
      <p:sp>
        <p:nvSpPr>
          <p:cNvPr id="442392" name="Line 24"/>
          <p:cNvSpPr>
            <a:spLocks noChangeShapeType="1"/>
          </p:cNvSpPr>
          <p:nvPr/>
        </p:nvSpPr>
        <p:spPr bwMode="auto">
          <a:xfrm flipV="1">
            <a:off x="6738939" y="2913064"/>
            <a:ext cx="3475037" cy="3175"/>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442393" name="Rectangle 25"/>
          <p:cNvSpPr>
            <a:spLocks noChangeArrowheads="1"/>
          </p:cNvSpPr>
          <p:nvPr/>
        </p:nvSpPr>
        <p:spPr bwMode="auto">
          <a:xfrm>
            <a:off x="7955914" y="2735263"/>
            <a:ext cx="952186" cy="643766"/>
          </a:xfrm>
          <a:prstGeom prst="rect">
            <a:avLst/>
          </a:prstGeom>
          <a:solidFill>
            <a:schemeClr val="bg1"/>
          </a:solidFill>
          <a:ln w="12700">
            <a:noFill/>
            <a:miter lim="800000"/>
            <a:headEnd/>
            <a:tailEnd/>
          </a:ln>
          <a:effectLst/>
        </p:spPr>
        <p:txBody>
          <a:bodyPr wrap="none" lIns="90488" tIns="44450" rIns="90488" bIns="44450">
            <a:spAutoFit/>
          </a:bodyPr>
          <a:lstStyle/>
          <a:p>
            <a:pPr algn="ctr" defTabSz="762000" eaLnBrk="0" hangingPunct="0">
              <a:lnSpc>
                <a:spcPct val="90000"/>
              </a:lnSpc>
            </a:pPr>
            <a:r>
              <a:rPr kumimoji="1" lang="en-US" altLang="zh-CN" sz="2000">
                <a:solidFill>
                  <a:srgbClr val="333399"/>
                </a:solidFill>
                <a:latin typeface="Arial" charset="0"/>
              </a:rPr>
              <a:t>host-id</a:t>
            </a:r>
          </a:p>
          <a:p>
            <a:pPr algn="ctr" defTabSz="762000" eaLnBrk="0" hangingPunct="0">
              <a:lnSpc>
                <a:spcPct val="90000"/>
              </a:lnSpc>
            </a:pPr>
            <a:r>
              <a:rPr kumimoji="1" lang="en-US" altLang="zh-CN" sz="2000">
                <a:solidFill>
                  <a:srgbClr val="333399"/>
                </a:solidFill>
                <a:latin typeface="Arial" charset="0"/>
              </a:rPr>
              <a:t>16 </a:t>
            </a:r>
            <a:r>
              <a:rPr kumimoji="1" lang="zh-CN" altLang="en-US" sz="2000">
                <a:solidFill>
                  <a:srgbClr val="333399"/>
                </a:solidFill>
                <a:latin typeface="Arial" charset="0"/>
              </a:rPr>
              <a:t>位</a:t>
            </a:r>
          </a:p>
        </p:txBody>
      </p:sp>
      <p:sp>
        <p:nvSpPr>
          <p:cNvPr id="442394" name="Line 26"/>
          <p:cNvSpPr>
            <a:spLocks noChangeShapeType="1"/>
          </p:cNvSpPr>
          <p:nvPr/>
        </p:nvSpPr>
        <p:spPr bwMode="auto">
          <a:xfrm>
            <a:off x="3211513" y="2760663"/>
            <a:ext cx="0" cy="323850"/>
          </a:xfrm>
          <a:prstGeom prst="line">
            <a:avLst/>
          </a:prstGeom>
          <a:noFill/>
          <a:ln w="12700">
            <a:solidFill>
              <a:schemeClr val="tx1"/>
            </a:solidFill>
            <a:round/>
            <a:headEnd/>
            <a:tailEnd/>
          </a:ln>
          <a:effectLst/>
        </p:spPr>
        <p:txBody>
          <a:bodyPr/>
          <a:lstStyle/>
          <a:p>
            <a:endParaRPr lang="zh-CN" altLang="en-US"/>
          </a:p>
        </p:txBody>
      </p:sp>
      <p:sp>
        <p:nvSpPr>
          <p:cNvPr id="442395" name="Line 27"/>
          <p:cNvSpPr>
            <a:spLocks noChangeShapeType="1"/>
          </p:cNvSpPr>
          <p:nvPr/>
        </p:nvSpPr>
        <p:spPr bwMode="auto">
          <a:xfrm>
            <a:off x="6738938" y="2760663"/>
            <a:ext cx="0" cy="323850"/>
          </a:xfrm>
          <a:prstGeom prst="line">
            <a:avLst/>
          </a:prstGeom>
          <a:noFill/>
          <a:ln w="12700">
            <a:solidFill>
              <a:schemeClr val="tx1"/>
            </a:solidFill>
            <a:round/>
            <a:headEnd/>
            <a:tailEnd/>
          </a:ln>
          <a:effectLst/>
        </p:spPr>
        <p:txBody>
          <a:bodyPr/>
          <a:lstStyle/>
          <a:p>
            <a:endParaRPr lang="zh-CN" altLang="en-US"/>
          </a:p>
        </p:txBody>
      </p:sp>
      <p:sp>
        <p:nvSpPr>
          <p:cNvPr id="442396" name="Line 28"/>
          <p:cNvSpPr>
            <a:spLocks noChangeShapeType="1"/>
          </p:cNvSpPr>
          <p:nvPr/>
        </p:nvSpPr>
        <p:spPr bwMode="auto">
          <a:xfrm>
            <a:off x="10234613" y="2760663"/>
            <a:ext cx="0" cy="323850"/>
          </a:xfrm>
          <a:prstGeom prst="line">
            <a:avLst/>
          </a:prstGeom>
          <a:noFill/>
          <a:ln w="12700">
            <a:solidFill>
              <a:schemeClr val="tx1"/>
            </a:solidFill>
            <a:round/>
            <a:headEnd/>
            <a:tailEnd/>
          </a:ln>
          <a:effectLst/>
        </p:spPr>
        <p:txBody>
          <a:bodyPr/>
          <a:lstStyle/>
          <a:p>
            <a:endParaRPr lang="zh-CN" altLang="en-US"/>
          </a:p>
        </p:txBody>
      </p:sp>
      <p:sp>
        <p:nvSpPr>
          <p:cNvPr id="442397" name="Rectangle 29"/>
          <p:cNvSpPr>
            <a:spLocks noChangeArrowheads="1"/>
          </p:cNvSpPr>
          <p:nvPr/>
        </p:nvSpPr>
        <p:spPr bwMode="auto">
          <a:xfrm>
            <a:off x="2016126" y="2286000"/>
            <a:ext cx="1184275" cy="39370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B </a:t>
            </a:r>
            <a:r>
              <a:rPr kumimoji="1" lang="zh-CN" altLang="en-US" sz="2000">
                <a:solidFill>
                  <a:srgbClr val="333399"/>
                </a:solidFill>
                <a:latin typeface="Arial" charset="0"/>
              </a:rPr>
              <a:t>类地址</a:t>
            </a:r>
          </a:p>
        </p:txBody>
      </p:sp>
      <p:sp>
        <p:nvSpPr>
          <p:cNvPr id="442398" name="Line 30"/>
          <p:cNvSpPr>
            <a:spLocks noChangeShapeType="1"/>
          </p:cNvSpPr>
          <p:nvPr/>
        </p:nvSpPr>
        <p:spPr bwMode="auto">
          <a:xfrm>
            <a:off x="6738938" y="2284414"/>
            <a:ext cx="0" cy="433387"/>
          </a:xfrm>
          <a:prstGeom prst="line">
            <a:avLst/>
          </a:prstGeom>
          <a:noFill/>
          <a:ln w="19050">
            <a:solidFill>
              <a:schemeClr val="tx1"/>
            </a:solidFill>
            <a:round/>
            <a:headEnd/>
            <a:tailEnd/>
          </a:ln>
          <a:effectLst/>
        </p:spPr>
        <p:txBody>
          <a:bodyPr wrap="none" anchor="ctr"/>
          <a:lstStyle/>
          <a:p>
            <a:endParaRPr lang="zh-CN" altLang="en-US"/>
          </a:p>
        </p:txBody>
      </p:sp>
      <p:sp>
        <p:nvSpPr>
          <p:cNvPr id="442399" name="Rectangle 31"/>
          <p:cNvSpPr>
            <a:spLocks noChangeArrowheads="1"/>
          </p:cNvSpPr>
          <p:nvPr/>
        </p:nvSpPr>
        <p:spPr bwMode="auto">
          <a:xfrm>
            <a:off x="2016126" y="3581401"/>
            <a:ext cx="1208665"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C </a:t>
            </a:r>
            <a:r>
              <a:rPr kumimoji="1" lang="zh-CN" altLang="en-US" sz="2000">
                <a:solidFill>
                  <a:srgbClr val="333399"/>
                </a:solidFill>
                <a:latin typeface="Arial" charset="0"/>
              </a:rPr>
              <a:t>类地址</a:t>
            </a:r>
          </a:p>
        </p:txBody>
      </p:sp>
      <p:sp>
        <p:nvSpPr>
          <p:cNvPr id="442400" name="Rectangle 32"/>
          <p:cNvSpPr>
            <a:spLocks noChangeArrowheads="1"/>
          </p:cNvSpPr>
          <p:nvPr/>
        </p:nvSpPr>
        <p:spPr bwMode="auto">
          <a:xfrm>
            <a:off x="3538539" y="3600451"/>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0</a:t>
            </a:r>
          </a:p>
        </p:txBody>
      </p:sp>
      <p:sp>
        <p:nvSpPr>
          <p:cNvPr id="442401" name="Rectangle 33"/>
          <p:cNvSpPr>
            <a:spLocks noChangeArrowheads="1"/>
          </p:cNvSpPr>
          <p:nvPr/>
        </p:nvSpPr>
        <p:spPr bwMode="auto">
          <a:xfrm>
            <a:off x="3151189" y="3592513"/>
            <a:ext cx="485775" cy="393700"/>
          </a:xfrm>
          <a:prstGeom prst="rect">
            <a:avLst/>
          </a:prstGeom>
          <a:noFill/>
          <a:ln w="12700">
            <a:noFill/>
            <a:miter lim="800000"/>
            <a:headEnd/>
            <a:tailEnd/>
          </a:ln>
          <a:effectLst/>
        </p:spPr>
        <p:txBody>
          <a:bodyPr lIns="90488" tIns="44450" rIns="90488" bIns="44450">
            <a:spAutoFit/>
          </a:bodyPr>
          <a:lstStyle/>
          <a:p>
            <a:pPr defTabSz="762000" eaLnBrk="0" hangingPunct="0"/>
            <a:r>
              <a:rPr kumimoji="1" lang="en-US" altLang="zh-CN" sz="2000">
                <a:solidFill>
                  <a:srgbClr val="333399"/>
                </a:solidFill>
                <a:latin typeface="Arial" charset="0"/>
              </a:rPr>
              <a:t>1</a:t>
            </a:r>
          </a:p>
        </p:txBody>
      </p:sp>
      <p:sp>
        <p:nvSpPr>
          <p:cNvPr id="442402" name="Rectangle 34"/>
          <p:cNvSpPr>
            <a:spLocks noChangeArrowheads="1"/>
          </p:cNvSpPr>
          <p:nvPr/>
        </p:nvSpPr>
        <p:spPr bwMode="auto">
          <a:xfrm>
            <a:off x="3346450" y="3600450"/>
            <a:ext cx="482600" cy="393700"/>
          </a:xfrm>
          <a:prstGeom prst="rect">
            <a:avLst/>
          </a:prstGeom>
          <a:noFill/>
          <a:ln w="12700">
            <a:noFill/>
            <a:miter lim="800000"/>
            <a:headEnd/>
            <a:tailEnd/>
          </a:ln>
          <a:effectLst/>
        </p:spPr>
        <p:txBody>
          <a:bodyPr lIns="90488" tIns="44450" rIns="90488" bIns="44450">
            <a:spAutoFit/>
          </a:bodyPr>
          <a:lstStyle/>
          <a:p>
            <a:pPr defTabSz="762000" eaLnBrk="0" hangingPunct="0"/>
            <a:r>
              <a:rPr kumimoji="1" lang="en-US" altLang="zh-CN" sz="2000">
                <a:solidFill>
                  <a:srgbClr val="333399"/>
                </a:solidFill>
                <a:latin typeface="Arial" charset="0"/>
              </a:rPr>
              <a:t>1</a:t>
            </a:r>
          </a:p>
        </p:txBody>
      </p:sp>
      <p:sp>
        <p:nvSpPr>
          <p:cNvPr id="442403" name="Line 35"/>
          <p:cNvSpPr>
            <a:spLocks noChangeShapeType="1"/>
          </p:cNvSpPr>
          <p:nvPr/>
        </p:nvSpPr>
        <p:spPr bwMode="auto">
          <a:xfrm>
            <a:off x="3895725" y="3570289"/>
            <a:ext cx="0" cy="439737"/>
          </a:xfrm>
          <a:prstGeom prst="line">
            <a:avLst/>
          </a:prstGeom>
          <a:noFill/>
          <a:ln w="19050">
            <a:solidFill>
              <a:schemeClr val="tx1"/>
            </a:solidFill>
            <a:prstDash val="dash"/>
            <a:round/>
            <a:headEnd/>
            <a:tailEnd/>
          </a:ln>
          <a:effectLst/>
        </p:spPr>
        <p:txBody>
          <a:bodyPr wrap="none" anchor="ctr"/>
          <a:lstStyle/>
          <a:p>
            <a:endParaRPr lang="zh-CN" altLang="en-US"/>
          </a:p>
        </p:txBody>
      </p:sp>
      <p:sp>
        <p:nvSpPr>
          <p:cNvPr id="442404" name="Line 36"/>
          <p:cNvSpPr>
            <a:spLocks noChangeShapeType="1"/>
          </p:cNvSpPr>
          <p:nvPr/>
        </p:nvSpPr>
        <p:spPr bwMode="auto">
          <a:xfrm>
            <a:off x="8540750" y="3565526"/>
            <a:ext cx="0" cy="441325"/>
          </a:xfrm>
          <a:prstGeom prst="line">
            <a:avLst/>
          </a:prstGeom>
          <a:noFill/>
          <a:ln w="19050">
            <a:solidFill>
              <a:schemeClr val="tx1"/>
            </a:solidFill>
            <a:round/>
            <a:headEnd/>
            <a:tailEnd/>
          </a:ln>
          <a:effectLst/>
        </p:spPr>
        <p:txBody>
          <a:bodyPr wrap="none" anchor="ctr"/>
          <a:lstStyle/>
          <a:p>
            <a:endParaRPr lang="zh-CN" altLang="en-US"/>
          </a:p>
        </p:txBody>
      </p:sp>
      <p:sp>
        <p:nvSpPr>
          <p:cNvPr id="442405" name="Line 37"/>
          <p:cNvSpPr>
            <a:spLocks noChangeShapeType="1"/>
          </p:cNvSpPr>
          <p:nvPr/>
        </p:nvSpPr>
        <p:spPr bwMode="auto">
          <a:xfrm flipV="1">
            <a:off x="8545513" y="4210051"/>
            <a:ext cx="1701800" cy="17463"/>
          </a:xfrm>
          <a:prstGeom prst="line">
            <a:avLst/>
          </a:prstGeom>
          <a:noFill/>
          <a:ln w="12700">
            <a:solidFill>
              <a:schemeClr val="tx1"/>
            </a:solidFill>
            <a:round/>
            <a:headEnd type="triangle" w="sm" len="med"/>
            <a:tailEnd type="triangle" w="sm" len="med"/>
          </a:ln>
          <a:effectLst/>
        </p:spPr>
        <p:txBody>
          <a:bodyPr/>
          <a:lstStyle/>
          <a:p>
            <a:endParaRPr lang="zh-CN" altLang="en-US"/>
          </a:p>
        </p:txBody>
      </p:sp>
      <p:grpSp>
        <p:nvGrpSpPr>
          <p:cNvPr id="442406" name="Group 38"/>
          <p:cNvGrpSpPr>
            <a:grpSpLocks/>
          </p:cNvGrpSpPr>
          <p:nvPr/>
        </p:nvGrpSpPr>
        <p:grpSpPr bwMode="auto">
          <a:xfrm>
            <a:off x="8942388" y="4037014"/>
            <a:ext cx="988860" cy="643240"/>
            <a:chOff x="2832" y="3024"/>
            <a:chExt cx="429" cy="381"/>
          </a:xfrm>
        </p:grpSpPr>
        <p:sp>
          <p:nvSpPr>
            <p:cNvPr id="442407" name="Rectangle 39"/>
            <p:cNvSpPr>
              <a:spLocks noChangeArrowheads="1"/>
            </p:cNvSpPr>
            <p:nvPr/>
          </p:nvSpPr>
          <p:spPr bwMode="auto">
            <a:xfrm>
              <a:off x="2832" y="3072"/>
              <a:ext cx="426" cy="138"/>
            </a:xfrm>
            <a:prstGeom prst="rect">
              <a:avLst/>
            </a:prstGeom>
            <a:solidFill>
              <a:schemeClr val="bg1"/>
            </a:solidFill>
            <a:ln w="12700">
              <a:noFill/>
              <a:miter lim="800000"/>
              <a:headEnd/>
              <a:tailEnd/>
            </a:ln>
            <a:effectLst/>
          </p:spPr>
          <p:txBody>
            <a:bodyPr wrap="none" anchor="ctr"/>
            <a:lstStyle/>
            <a:p>
              <a:endParaRPr lang="zh-CN" altLang="en-US"/>
            </a:p>
          </p:txBody>
        </p:sp>
        <p:sp>
          <p:nvSpPr>
            <p:cNvPr id="442408" name="Rectangle 40"/>
            <p:cNvSpPr>
              <a:spLocks noChangeArrowheads="1"/>
            </p:cNvSpPr>
            <p:nvPr/>
          </p:nvSpPr>
          <p:spPr bwMode="auto">
            <a:xfrm>
              <a:off x="2848" y="3024"/>
              <a:ext cx="413" cy="381"/>
            </a:xfrm>
            <a:prstGeom prst="rect">
              <a:avLst/>
            </a:prstGeom>
            <a:noFill/>
            <a:ln w="12700">
              <a:noFill/>
              <a:miter lim="800000"/>
              <a:headEnd/>
              <a:tailEnd/>
            </a:ln>
            <a:effectLst/>
          </p:spPr>
          <p:txBody>
            <a:bodyPr wrap="none" lIns="90488" tIns="44450" rIns="90488" bIns="44450">
              <a:spAutoFit/>
            </a:bodyPr>
            <a:lstStyle/>
            <a:p>
              <a:pPr algn="ctr" defTabSz="762000" eaLnBrk="0" hangingPunct="0">
                <a:lnSpc>
                  <a:spcPct val="90000"/>
                </a:lnSpc>
              </a:pPr>
              <a:r>
                <a:rPr kumimoji="1" lang="en-US" altLang="zh-CN" sz="2000">
                  <a:solidFill>
                    <a:srgbClr val="333399"/>
                  </a:solidFill>
                  <a:latin typeface="Arial" charset="0"/>
                </a:rPr>
                <a:t>host-id</a:t>
              </a:r>
            </a:p>
            <a:p>
              <a:pPr algn="ctr" defTabSz="762000" eaLnBrk="0" hangingPunct="0">
                <a:lnSpc>
                  <a:spcPct val="90000"/>
                </a:lnSpc>
              </a:pPr>
              <a:r>
                <a:rPr kumimoji="1" lang="en-US" altLang="zh-CN" sz="2000">
                  <a:solidFill>
                    <a:srgbClr val="333399"/>
                  </a:solidFill>
                  <a:latin typeface="Arial" charset="0"/>
                </a:rPr>
                <a:t>8 </a:t>
              </a:r>
              <a:r>
                <a:rPr kumimoji="1" lang="zh-CN" altLang="en-US" sz="2000">
                  <a:solidFill>
                    <a:srgbClr val="333399"/>
                  </a:solidFill>
                  <a:latin typeface="Arial" charset="0"/>
                </a:rPr>
                <a:t>位</a:t>
              </a:r>
            </a:p>
          </p:txBody>
        </p:sp>
      </p:grpSp>
      <p:sp>
        <p:nvSpPr>
          <p:cNvPr id="442409" name="Line 41"/>
          <p:cNvSpPr>
            <a:spLocks noChangeShapeType="1"/>
          </p:cNvSpPr>
          <p:nvPr/>
        </p:nvSpPr>
        <p:spPr bwMode="auto">
          <a:xfrm>
            <a:off x="3211513" y="4073525"/>
            <a:ext cx="0" cy="323850"/>
          </a:xfrm>
          <a:prstGeom prst="line">
            <a:avLst/>
          </a:prstGeom>
          <a:noFill/>
          <a:ln w="12700">
            <a:solidFill>
              <a:schemeClr val="tx1"/>
            </a:solidFill>
            <a:round/>
            <a:headEnd/>
            <a:tailEnd/>
          </a:ln>
          <a:effectLst/>
        </p:spPr>
        <p:txBody>
          <a:bodyPr/>
          <a:lstStyle/>
          <a:p>
            <a:endParaRPr lang="zh-CN" altLang="en-US"/>
          </a:p>
        </p:txBody>
      </p:sp>
      <p:sp>
        <p:nvSpPr>
          <p:cNvPr id="442410" name="Line 42"/>
          <p:cNvSpPr>
            <a:spLocks noChangeShapeType="1"/>
          </p:cNvSpPr>
          <p:nvPr/>
        </p:nvSpPr>
        <p:spPr bwMode="auto">
          <a:xfrm>
            <a:off x="8545513" y="4076700"/>
            <a:ext cx="0" cy="323850"/>
          </a:xfrm>
          <a:prstGeom prst="line">
            <a:avLst/>
          </a:prstGeom>
          <a:noFill/>
          <a:ln w="12700">
            <a:solidFill>
              <a:schemeClr val="tx1"/>
            </a:solidFill>
            <a:round/>
            <a:headEnd/>
            <a:tailEnd/>
          </a:ln>
          <a:effectLst/>
        </p:spPr>
        <p:txBody>
          <a:bodyPr/>
          <a:lstStyle/>
          <a:p>
            <a:endParaRPr lang="zh-CN" altLang="en-US"/>
          </a:p>
        </p:txBody>
      </p:sp>
      <p:sp>
        <p:nvSpPr>
          <p:cNvPr id="442411" name="Line 43"/>
          <p:cNvSpPr>
            <a:spLocks noChangeShapeType="1"/>
          </p:cNvSpPr>
          <p:nvPr/>
        </p:nvSpPr>
        <p:spPr bwMode="auto">
          <a:xfrm>
            <a:off x="10234613" y="4057650"/>
            <a:ext cx="0" cy="323850"/>
          </a:xfrm>
          <a:prstGeom prst="line">
            <a:avLst/>
          </a:prstGeom>
          <a:noFill/>
          <a:ln w="12700">
            <a:solidFill>
              <a:schemeClr val="tx1"/>
            </a:solidFill>
            <a:round/>
            <a:headEnd/>
            <a:tailEnd/>
          </a:ln>
          <a:effectLst/>
        </p:spPr>
        <p:txBody>
          <a:bodyPr/>
          <a:lstStyle/>
          <a:p>
            <a:endParaRPr lang="zh-CN" altLang="en-US"/>
          </a:p>
        </p:txBody>
      </p:sp>
      <p:sp>
        <p:nvSpPr>
          <p:cNvPr id="442412" name="Rectangle 44"/>
          <p:cNvSpPr>
            <a:spLocks noChangeArrowheads="1"/>
          </p:cNvSpPr>
          <p:nvPr/>
        </p:nvSpPr>
        <p:spPr bwMode="auto">
          <a:xfrm>
            <a:off x="3205163" y="4948238"/>
            <a:ext cx="7067550" cy="444500"/>
          </a:xfrm>
          <a:prstGeom prst="rect">
            <a:avLst/>
          </a:prstGeom>
          <a:solidFill>
            <a:srgbClr val="CCECFF"/>
          </a:solidFill>
          <a:ln w="25400">
            <a:solidFill>
              <a:schemeClr val="tx1"/>
            </a:solidFill>
            <a:miter lim="800000"/>
            <a:headEnd/>
            <a:tailEnd/>
          </a:ln>
          <a:effectLst/>
        </p:spPr>
        <p:txBody>
          <a:bodyPr wrap="none" anchor="ctr"/>
          <a:lstStyle/>
          <a:p>
            <a:endParaRPr lang="zh-CN" altLang="en-US"/>
          </a:p>
        </p:txBody>
      </p:sp>
      <p:sp>
        <p:nvSpPr>
          <p:cNvPr id="442413" name="Rectangle 45"/>
          <p:cNvSpPr>
            <a:spLocks noChangeArrowheads="1"/>
          </p:cNvSpPr>
          <p:nvPr/>
        </p:nvSpPr>
        <p:spPr bwMode="auto">
          <a:xfrm>
            <a:off x="1997076" y="4959351"/>
            <a:ext cx="1208665"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D </a:t>
            </a:r>
            <a:r>
              <a:rPr kumimoji="1" lang="zh-CN" altLang="en-US" sz="2000">
                <a:solidFill>
                  <a:srgbClr val="333399"/>
                </a:solidFill>
                <a:latin typeface="Arial" charset="0"/>
              </a:rPr>
              <a:t>类地址</a:t>
            </a:r>
          </a:p>
        </p:txBody>
      </p:sp>
      <p:sp>
        <p:nvSpPr>
          <p:cNvPr id="442414" name="Line 46"/>
          <p:cNvSpPr>
            <a:spLocks noChangeShapeType="1"/>
          </p:cNvSpPr>
          <p:nvPr/>
        </p:nvSpPr>
        <p:spPr bwMode="auto">
          <a:xfrm>
            <a:off x="3986213" y="4956176"/>
            <a:ext cx="0" cy="441325"/>
          </a:xfrm>
          <a:prstGeom prst="line">
            <a:avLst/>
          </a:prstGeom>
          <a:noFill/>
          <a:ln w="19050">
            <a:solidFill>
              <a:schemeClr val="tx1"/>
            </a:solidFill>
            <a:prstDash val="dash"/>
            <a:round/>
            <a:headEnd/>
            <a:tailEnd/>
          </a:ln>
          <a:effectLst/>
        </p:spPr>
        <p:txBody>
          <a:bodyPr wrap="none" anchor="ctr"/>
          <a:lstStyle/>
          <a:p>
            <a:endParaRPr lang="zh-CN" altLang="en-US"/>
          </a:p>
        </p:txBody>
      </p:sp>
      <p:sp>
        <p:nvSpPr>
          <p:cNvPr id="442415" name="Rectangle 47"/>
          <p:cNvSpPr>
            <a:spLocks noChangeArrowheads="1"/>
          </p:cNvSpPr>
          <p:nvPr/>
        </p:nvSpPr>
        <p:spPr bwMode="auto">
          <a:xfrm>
            <a:off x="3141664" y="4946651"/>
            <a:ext cx="8592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0</a:t>
            </a:r>
          </a:p>
        </p:txBody>
      </p:sp>
      <p:sp>
        <p:nvSpPr>
          <p:cNvPr id="442416" name="Rectangle 48"/>
          <p:cNvSpPr>
            <a:spLocks noChangeArrowheads="1"/>
          </p:cNvSpPr>
          <p:nvPr/>
        </p:nvSpPr>
        <p:spPr bwMode="auto">
          <a:xfrm>
            <a:off x="5973763" y="4976814"/>
            <a:ext cx="1420262"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多 播 地 址</a:t>
            </a:r>
          </a:p>
        </p:txBody>
      </p:sp>
      <p:sp>
        <p:nvSpPr>
          <p:cNvPr id="442417" name="Rectangle 49"/>
          <p:cNvSpPr>
            <a:spLocks noChangeArrowheads="1"/>
          </p:cNvSpPr>
          <p:nvPr/>
        </p:nvSpPr>
        <p:spPr bwMode="auto">
          <a:xfrm>
            <a:off x="3213101" y="5915025"/>
            <a:ext cx="7053263" cy="444500"/>
          </a:xfrm>
          <a:prstGeom prst="rect">
            <a:avLst/>
          </a:prstGeom>
          <a:solidFill>
            <a:srgbClr val="CCECFF"/>
          </a:solidFill>
          <a:ln w="25400">
            <a:solidFill>
              <a:schemeClr val="tx1"/>
            </a:solidFill>
            <a:miter lim="800000"/>
            <a:headEnd/>
            <a:tailEnd/>
          </a:ln>
          <a:effectLst/>
        </p:spPr>
        <p:txBody>
          <a:bodyPr wrap="none" anchor="ctr"/>
          <a:lstStyle/>
          <a:p>
            <a:endParaRPr lang="zh-CN" altLang="en-US"/>
          </a:p>
        </p:txBody>
      </p:sp>
      <p:sp>
        <p:nvSpPr>
          <p:cNvPr id="442418" name="Rectangle 50"/>
          <p:cNvSpPr>
            <a:spLocks noChangeArrowheads="1"/>
          </p:cNvSpPr>
          <p:nvPr/>
        </p:nvSpPr>
        <p:spPr bwMode="auto">
          <a:xfrm>
            <a:off x="2033589" y="5924551"/>
            <a:ext cx="1194239"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E </a:t>
            </a:r>
            <a:r>
              <a:rPr kumimoji="1" lang="zh-CN" altLang="en-US" sz="2000">
                <a:solidFill>
                  <a:srgbClr val="333399"/>
                </a:solidFill>
                <a:latin typeface="Arial" charset="0"/>
              </a:rPr>
              <a:t>类地址</a:t>
            </a:r>
          </a:p>
        </p:txBody>
      </p:sp>
      <p:sp>
        <p:nvSpPr>
          <p:cNvPr id="442419" name="Rectangle 51"/>
          <p:cNvSpPr>
            <a:spLocks noChangeArrowheads="1"/>
          </p:cNvSpPr>
          <p:nvPr/>
        </p:nvSpPr>
        <p:spPr bwMode="auto">
          <a:xfrm>
            <a:off x="5429251" y="5935664"/>
            <a:ext cx="2401299"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保 留 为 今 后 使 用</a:t>
            </a:r>
          </a:p>
        </p:txBody>
      </p:sp>
      <p:sp>
        <p:nvSpPr>
          <p:cNvPr id="442420" name="Line 52"/>
          <p:cNvSpPr>
            <a:spLocks noChangeShapeType="1"/>
          </p:cNvSpPr>
          <p:nvPr/>
        </p:nvSpPr>
        <p:spPr bwMode="auto">
          <a:xfrm>
            <a:off x="3935413" y="5940426"/>
            <a:ext cx="0" cy="441325"/>
          </a:xfrm>
          <a:prstGeom prst="line">
            <a:avLst/>
          </a:prstGeom>
          <a:noFill/>
          <a:ln w="19050">
            <a:solidFill>
              <a:schemeClr val="tx1"/>
            </a:solidFill>
            <a:prstDash val="dash"/>
            <a:round/>
            <a:headEnd/>
            <a:tailEnd/>
          </a:ln>
          <a:effectLst/>
        </p:spPr>
        <p:txBody>
          <a:bodyPr wrap="none" anchor="ctr"/>
          <a:lstStyle/>
          <a:p>
            <a:endParaRPr lang="zh-CN" altLang="en-US"/>
          </a:p>
        </p:txBody>
      </p:sp>
      <p:sp>
        <p:nvSpPr>
          <p:cNvPr id="442421" name="Rectangle 53"/>
          <p:cNvSpPr>
            <a:spLocks noChangeArrowheads="1"/>
          </p:cNvSpPr>
          <p:nvPr/>
        </p:nvSpPr>
        <p:spPr bwMode="auto">
          <a:xfrm>
            <a:off x="3141664" y="5921376"/>
            <a:ext cx="859211" cy="397545"/>
          </a:xfrm>
          <a:prstGeom prst="rect">
            <a:avLst/>
          </a:prstGeom>
          <a:noFill/>
          <a:ln w="1905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1</a:t>
            </a:r>
          </a:p>
        </p:txBody>
      </p:sp>
      <p:sp>
        <p:nvSpPr>
          <p:cNvPr id="442422" name="Rectangle 54"/>
          <p:cNvSpPr>
            <a:spLocks noChangeArrowheads="1"/>
          </p:cNvSpPr>
          <p:nvPr/>
        </p:nvSpPr>
        <p:spPr bwMode="auto">
          <a:xfrm>
            <a:off x="3330576" y="2270126"/>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0</a:t>
            </a:r>
          </a:p>
        </p:txBody>
      </p:sp>
      <p:sp>
        <p:nvSpPr>
          <p:cNvPr id="442423" name="Rectangle 55"/>
          <p:cNvSpPr>
            <a:spLocks noChangeArrowheads="1"/>
          </p:cNvSpPr>
          <p:nvPr/>
        </p:nvSpPr>
        <p:spPr bwMode="auto">
          <a:xfrm>
            <a:off x="3138489" y="2270125"/>
            <a:ext cx="484187" cy="393700"/>
          </a:xfrm>
          <a:prstGeom prst="rect">
            <a:avLst/>
          </a:prstGeom>
          <a:noFill/>
          <a:ln w="12700">
            <a:noFill/>
            <a:miter lim="800000"/>
            <a:headEnd/>
            <a:tailEnd/>
          </a:ln>
          <a:effectLst/>
        </p:spPr>
        <p:txBody>
          <a:bodyPr lIns="90488" tIns="44450" rIns="90488" bIns="44450">
            <a:spAutoFit/>
          </a:bodyPr>
          <a:lstStyle/>
          <a:p>
            <a:pPr defTabSz="762000" eaLnBrk="0" hangingPunct="0"/>
            <a:r>
              <a:rPr kumimoji="1" lang="en-US" altLang="zh-CN" sz="2000">
                <a:solidFill>
                  <a:srgbClr val="333399"/>
                </a:solidFill>
                <a:latin typeface="Arial" charset="0"/>
              </a:rPr>
              <a:t>1</a:t>
            </a:r>
          </a:p>
        </p:txBody>
      </p:sp>
      <p:sp>
        <p:nvSpPr>
          <p:cNvPr id="442424" name="Line 56"/>
          <p:cNvSpPr>
            <a:spLocks noChangeShapeType="1"/>
          </p:cNvSpPr>
          <p:nvPr/>
        </p:nvSpPr>
        <p:spPr bwMode="auto">
          <a:xfrm>
            <a:off x="3689350" y="2266951"/>
            <a:ext cx="0" cy="441325"/>
          </a:xfrm>
          <a:prstGeom prst="line">
            <a:avLst/>
          </a:prstGeom>
          <a:noFill/>
          <a:ln w="19050">
            <a:solidFill>
              <a:schemeClr val="tx1"/>
            </a:solidFill>
            <a:prstDash val="dash"/>
            <a:round/>
            <a:headEnd/>
            <a:tailEnd/>
          </a:ln>
          <a:effectLst/>
        </p:spPr>
        <p:txBody>
          <a:bodyPr wrap="none" anchor="ctr"/>
          <a:lstStyle/>
          <a:p>
            <a:endParaRPr lang="zh-CN" altLang="en-US"/>
          </a:p>
        </p:txBody>
      </p:sp>
      <p:sp>
        <p:nvSpPr>
          <p:cNvPr id="442425" name="AutoShape 57"/>
          <p:cNvSpPr>
            <a:spLocks noChangeArrowheads="1"/>
          </p:cNvSpPr>
          <p:nvPr/>
        </p:nvSpPr>
        <p:spPr bwMode="auto">
          <a:xfrm>
            <a:off x="3143251" y="2781300"/>
            <a:ext cx="5400675" cy="647700"/>
          </a:xfrm>
          <a:prstGeom prst="wedgeRoundRectCallout">
            <a:avLst>
              <a:gd name="adj1" fmla="val 33185"/>
              <a:gd name="adj2" fmla="val 324019"/>
              <a:gd name="adj3" fmla="val 16667"/>
            </a:avLst>
          </a:prstGeom>
          <a:solidFill>
            <a:srgbClr val="66FF99"/>
          </a:solidFill>
          <a:ln w="9525">
            <a:solidFill>
              <a:schemeClr val="tx1"/>
            </a:solidFill>
            <a:miter lim="800000"/>
            <a:headEnd/>
            <a:tailEnd/>
          </a:ln>
          <a:effectLst/>
        </p:spPr>
        <p:txBody>
          <a:bodyPr/>
          <a:lstStyle/>
          <a:p>
            <a:pPr algn="ctr"/>
            <a:r>
              <a:rPr lang="en-US" altLang="zh-CN">
                <a:solidFill>
                  <a:srgbClr val="333399"/>
                </a:solidFill>
                <a:latin typeface="Arial" charset="0"/>
              </a:rPr>
              <a:t>D </a:t>
            </a:r>
            <a:r>
              <a:rPr lang="zh-CN" altLang="en-US">
                <a:solidFill>
                  <a:srgbClr val="333399"/>
                </a:solidFill>
                <a:latin typeface="Arial" charset="0"/>
              </a:rPr>
              <a:t>类地址是多播地址</a:t>
            </a:r>
            <a:r>
              <a:rPr lang="zh-CN" altLang="en-US">
                <a:ea typeface="宋体" pitchFamily="2" charset="-122"/>
              </a:rPr>
              <a:t> </a:t>
            </a:r>
          </a:p>
        </p:txBody>
      </p:sp>
      <p:sp>
        <p:nvSpPr>
          <p:cNvPr id="58" name="灯片编号占位符 57"/>
          <p:cNvSpPr>
            <a:spLocks noGrp="1"/>
          </p:cNvSpPr>
          <p:nvPr>
            <p:ph type="sldNum" sz="quarter" idx="12"/>
          </p:nvPr>
        </p:nvSpPr>
        <p:spPr/>
        <p:txBody>
          <a:bodyPr/>
          <a:lstStyle/>
          <a:p>
            <a:fld id="{E4E48599-B357-448A-84B1-94919B60A458}" type="slidenum">
              <a:rPr lang="en-US" altLang="zh-CN" smtClean="0"/>
              <a:pPr/>
              <a:t>33</a:t>
            </a:fld>
            <a:endParaRPr lang="en-US" altLang="zh-CN"/>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3394" name="Line 2"/>
          <p:cNvSpPr>
            <a:spLocks noChangeShapeType="1"/>
          </p:cNvSpPr>
          <p:nvPr/>
        </p:nvSpPr>
        <p:spPr bwMode="auto">
          <a:xfrm flipV="1">
            <a:off x="3211514" y="4225925"/>
            <a:ext cx="5305425" cy="0"/>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443395" name="Rectangle 3"/>
          <p:cNvSpPr>
            <a:spLocks noChangeArrowheads="1"/>
          </p:cNvSpPr>
          <p:nvPr/>
        </p:nvSpPr>
        <p:spPr bwMode="auto">
          <a:xfrm>
            <a:off x="5275264" y="4008438"/>
            <a:ext cx="823945" cy="643766"/>
          </a:xfrm>
          <a:prstGeom prst="rect">
            <a:avLst/>
          </a:prstGeom>
          <a:solidFill>
            <a:schemeClr val="bg1"/>
          </a:solidFill>
          <a:ln w="12700">
            <a:noFill/>
            <a:miter lim="800000"/>
            <a:headEnd/>
            <a:tailEnd/>
          </a:ln>
          <a:effectLst/>
        </p:spPr>
        <p:txBody>
          <a:bodyPr wrap="none" lIns="90488" tIns="44450" rIns="90488" bIns="44450">
            <a:spAutoFit/>
          </a:bodyPr>
          <a:lstStyle/>
          <a:p>
            <a:pPr defTabSz="762000" eaLnBrk="0" hangingPunct="0">
              <a:lnSpc>
                <a:spcPct val="90000"/>
              </a:lnSpc>
            </a:pPr>
            <a:r>
              <a:rPr kumimoji="1" lang="en-US" altLang="zh-CN" sz="2000">
                <a:solidFill>
                  <a:srgbClr val="333399"/>
                </a:solidFill>
                <a:latin typeface="Arial" charset="0"/>
              </a:rPr>
              <a:t>net-id</a:t>
            </a:r>
          </a:p>
          <a:p>
            <a:pPr defTabSz="762000" eaLnBrk="0" hangingPunct="0">
              <a:lnSpc>
                <a:spcPct val="90000"/>
              </a:lnSpc>
            </a:pPr>
            <a:r>
              <a:rPr kumimoji="1" lang="en-US" altLang="zh-CN" sz="2000">
                <a:solidFill>
                  <a:srgbClr val="333399"/>
                </a:solidFill>
                <a:latin typeface="Arial" charset="0"/>
              </a:rPr>
              <a:t>24 </a:t>
            </a:r>
            <a:r>
              <a:rPr kumimoji="1" lang="zh-CN" altLang="en-US" sz="2000">
                <a:solidFill>
                  <a:srgbClr val="333399"/>
                </a:solidFill>
                <a:latin typeface="Arial" charset="0"/>
              </a:rPr>
              <a:t>位</a:t>
            </a:r>
          </a:p>
        </p:txBody>
      </p:sp>
      <p:sp>
        <p:nvSpPr>
          <p:cNvPr id="443396" name="Rectangle 4"/>
          <p:cNvSpPr>
            <a:spLocks noChangeArrowheads="1"/>
          </p:cNvSpPr>
          <p:nvPr/>
        </p:nvSpPr>
        <p:spPr bwMode="auto">
          <a:xfrm>
            <a:off x="3211513" y="3571875"/>
            <a:ext cx="7046912" cy="444500"/>
          </a:xfrm>
          <a:prstGeom prst="rect">
            <a:avLst/>
          </a:prstGeom>
          <a:solidFill>
            <a:srgbClr val="FFFF99"/>
          </a:solidFill>
          <a:ln w="25400">
            <a:solidFill>
              <a:schemeClr val="tx1"/>
            </a:solidFill>
            <a:miter lim="800000"/>
            <a:headEnd/>
            <a:tailEnd/>
          </a:ln>
          <a:effectLst/>
        </p:spPr>
        <p:txBody>
          <a:bodyPr wrap="none" anchor="ctr"/>
          <a:lstStyle/>
          <a:p>
            <a:endParaRPr lang="zh-CN" altLang="en-US"/>
          </a:p>
        </p:txBody>
      </p:sp>
      <p:sp>
        <p:nvSpPr>
          <p:cNvPr id="443397" name="Line 5"/>
          <p:cNvSpPr>
            <a:spLocks noChangeShapeType="1"/>
          </p:cNvSpPr>
          <p:nvPr/>
        </p:nvSpPr>
        <p:spPr bwMode="auto">
          <a:xfrm>
            <a:off x="4937125" y="1577975"/>
            <a:ext cx="5310188" cy="0"/>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443398" name="Rectangle 6"/>
          <p:cNvSpPr>
            <a:spLocks noChangeArrowheads="1"/>
          </p:cNvSpPr>
          <p:nvPr/>
        </p:nvSpPr>
        <p:spPr bwMode="auto">
          <a:xfrm>
            <a:off x="6824026" y="1370013"/>
            <a:ext cx="952186" cy="643766"/>
          </a:xfrm>
          <a:prstGeom prst="rect">
            <a:avLst/>
          </a:prstGeom>
          <a:solidFill>
            <a:schemeClr val="bg1"/>
          </a:solidFill>
          <a:ln w="12700">
            <a:noFill/>
            <a:miter lim="800000"/>
            <a:headEnd/>
            <a:tailEnd/>
          </a:ln>
          <a:effectLst/>
        </p:spPr>
        <p:txBody>
          <a:bodyPr wrap="none" lIns="90488" tIns="44450" rIns="90488" bIns="44450">
            <a:spAutoFit/>
          </a:bodyPr>
          <a:lstStyle/>
          <a:p>
            <a:pPr algn="ctr" defTabSz="762000" eaLnBrk="0" hangingPunct="0">
              <a:lnSpc>
                <a:spcPct val="90000"/>
              </a:lnSpc>
            </a:pPr>
            <a:r>
              <a:rPr kumimoji="1" lang="en-US" altLang="zh-CN" sz="2000">
                <a:solidFill>
                  <a:srgbClr val="333399"/>
                </a:solidFill>
                <a:latin typeface="Arial" charset="0"/>
              </a:rPr>
              <a:t>host-id</a:t>
            </a:r>
          </a:p>
          <a:p>
            <a:pPr algn="ctr" defTabSz="762000" eaLnBrk="0" hangingPunct="0">
              <a:lnSpc>
                <a:spcPct val="90000"/>
              </a:lnSpc>
            </a:pPr>
            <a:r>
              <a:rPr kumimoji="1" lang="en-US" altLang="zh-CN" sz="2000">
                <a:solidFill>
                  <a:srgbClr val="333399"/>
                </a:solidFill>
                <a:latin typeface="Arial" charset="0"/>
              </a:rPr>
              <a:t>24 </a:t>
            </a:r>
            <a:r>
              <a:rPr kumimoji="1" lang="zh-CN" altLang="en-US" sz="2000">
                <a:solidFill>
                  <a:srgbClr val="333399"/>
                </a:solidFill>
                <a:latin typeface="Arial" charset="0"/>
              </a:rPr>
              <a:t>位</a:t>
            </a:r>
          </a:p>
        </p:txBody>
      </p:sp>
      <p:sp>
        <p:nvSpPr>
          <p:cNvPr id="443399" name="Line 7"/>
          <p:cNvSpPr>
            <a:spLocks noChangeShapeType="1"/>
          </p:cNvSpPr>
          <p:nvPr/>
        </p:nvSpPr>
        <p:spPr bwMode="auto">
          <a:xfrm flipV="1">
            <a:off x="3251200" y="2913063"/>
            <a:ext cx="3475038" cy="0"/>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443400" name="Rectangle 8"/>
          <p:cNvSpPr>
            <a:spLocks noChangeArrowheads="1"/>
          </p:cNvSpPr>
          <p:nvPr/>
        </p:nvSpPr>
        <p:spPr bwMode="auto">
          <a:xfrm>
            <a:off x="4375151" y="2708275"/>
            <a:ext cx="823945" cy="643766"/>
          </a:xfrm>
          <a:prstGeom prst="rect">
            <a:avLst/>
          </a:prstGeom>
          <a:solidFill>
            <a:schemeClr val="bg1"/>
          </a:solidFill>
          <a:ln w="12700">
            <a:noFill/>
            <a:miter lim="800000"/>
            <a:headEnd/>
            <a:tailEnd/>
          </a:ln>
          <a:effectLst/>
        </p:spPr>
        <p:txBody>
          <a:bodyPr wrap="none" lIns="90488" tIns="44450" rIns="90488" bIns="44450">
            <a:spAutoFit/>
          </a:bodyPr>
          <a:lstStyle/>
          <a:p>
            <a:pPr defTabSz="762000" eaLnBrk="0" hangingPunct="0">
              <a:lnSpc>
                <a:spcPct val="90000"/>
              </a:lnSpc>
            </a:pPr>
            <a:r>
              <a:rPr kumimoji="1" lang="en-US" altLang="zh-CN" sz="2000">
                <a:solidFill>
                  <a:srgbClr val="333399"/>
                </a:solidFill>
                <a:latin typeface="Arial" charset="0"/>
              </a:rPr>
              <a:t>net-id</a:t>
            </a:r>
          </a:p>
          <a:p>
            <a:pPr defTabSz="762000" eaLnBrk="0" hangingPunct="0">
              <a:lnSpc>
                <a:spcPct val="90000"/>
              </a:lnSpc>
            </a:pPr>
            <a:r>
              <a:rPr kumimoji="1" lang="en-US" altLang="zh-CN" sz="2000">
                <a:solidFill>
                  <a:srgbClr val="333399"/>
                </a:solidFill>
                <a:latin typeface="Arial" charset="0"/>
              </a:rPr>
              <a:t>16 bit</a:t>
            </a:r>
          </a:p>
        </p:txBody>
      </p:sp>
      <p:sp>
        <p:nvSpPr>
          <p:cNvPr id="443401" name="Line 9"/>
          <p:cNvSpPr>
            <a:spLocks noChangeShapeType="1"/>
          </p:cNvSpPr>
          <p:nvPr/>
        </p:nvSpPr>
        <p:spPr bwMode="auto">
          <a:xfrm>
            <a:off x="3173413" y="1577975"/>
            <a:ext cx="1763712" cy="0"/>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443402" name="Rectangle 10"/>
          <p:cNvSpPr>
            <a:spLocks noChangeArrowheads="1"/>
          </p:cNvSpPr>
          <p:nvPr/>
        </p:nvSpPr>
        <p:spPr bwMode="auto">
          <a:xfrm>
            <a:off x="3577416" y="1370013"/>
            <a:ext cx="823945" cy="643766"/>
          </a:xfrm>
          <a:prstGeom prst="rect">
            <a:avLst/>
          </a:prstGeom>
          <a:solidFill>
            <a:schemeClr val="bg1"/>
          </a:solidFill>
          <a:ln w="12700">
            <a:noFill/>
            <a:miter lim="800000"/>
            <a:headEnd/>
            <a:tailEnd/>
          </a:ln>
          <a:effectLst/>
        </p:spPr>
        <p:txBody>
          <a:bodyPr wrap="none" lIns="90488" tIns="44450" rIns="90488" bIns="44450">
            <a:spAutoFit/>
          </a:bodyPr>
          <a:lstStyle/>
          <a:p>
            <a:pPr algn="ctr" defTabSz="762000" eaLnBrk="0" hangingPunct="0">
              <a:lnSpc>
                <a:spcPct val="90000"/>
              </a:lnSpc>
            </a:pPr>
            <a:r>
              <a:rPr kumimoji="1" lang="en-US" altLang="zh-CN" sz="2000">
                <a:solidFill>
                  <a:srgbClr val="333399"/>
                </a:solidFill>
                <a:latin typeface="Arial" charset="0"/>
              </a:rPr>
              <a:t>net-id</a:t>
            </a:r>
          </a:p>
          <a:p>
            <a:pPr algn="ctr" defTabSz="762000" eaLnBrk="0" hangingPunct="0">
              <a:lnSpc>
                <a:spcPct val="90000"/>
              </a:lnSpc>
            </a:pPr>
            <a:r>
              <a:rPr kumimoji="1" lang="en-US" altLang="zh-CN" sz="2000">
                <a:solidFill>
                  <a:srgbClr val="333399"/>
                </a:solidFill>
                <a:latin typeface="Arial" charset="0"/>
              </a:rPr>
              <a:t>8 </a:t>
            </a:r>
            <a:r>
              <a:rPr kumimoji="1" lang="zh-CN" altLang="en-US" sz="2000">
                <a:solidFill>
                  <a:srgbClr val="333399"/>
                </a:solidFill>
                <a:latin typeface="Arial" charset="0"/>
              </a:rPr>
              <a:t>位</a:t>
            </a:r>
          </a:p>
        </p:txBody>
      </p:sp>
      <p:sp>
        <p:nvSpPr>
          <p:cNvPr id="443403" name="Rectangle 11"/>
          <p:cNvSpPr>
            <a:spLocks noChangeArrowheads="1"/>
          </p:cNvSpPr>
          <p:nvPr/>
        </p:nvSpPr>
        <p:spPr bwMode="auto">
          <a:xfrm>
            <a:off x="3176588" y="933451"/>
            <a:ext cx="7085012" cy="442913"/>
          </a:xfrm>
          <a:prstGeom prst="rect">
            <a:avLst/>
          </a:prstGeom>
          <a:solidFill>
            <a:srgbClr val="FFFF99"/>
          </a:solidFill>
          <a:ln w="19050">
            <a:solidFill>
              <a:schemeClr val="tx1"/>
            </a:solidFill>
            <a:miter lim="800000"/>
            <a:headEnd/>
            <a:tailEnd/>
          </a:ln>
          <a:effectLst/>
        </p:spPr>
        <p:txBody>
          <a:bodyPr wrap="none" anchor="ctr"/>
          <a:lstStyle/>
          <a:p>
            <a:endParaRPr lang="zh-CN" altLang="en-US"/>
          </a:p>
        </p:txBody>
      </p:sp>
      <p:sp>
        <p:nvSpPr>
          <p:cNvPr id="443404" name="Rectangle 12"/>
          <p:cNvSpPr>
            <a:spLocks noChangeArrowheads="1"/>
          </p:cNvSpPr>
          <p:nvPr/>
        </p:nvSpPr>
        <p:spPr bwMode="auto">
          <a:xfrm>
            <a:off x="3197226" y="2274889"/>
            <a:ext cx="7070725" cy="446087"/>
          </a:xfrm>
          <a:prstGeom prst="rect">
            <a:avLst/>
          </a:prstGeom>
          <a:solidFill>
            <a:srgbClr val="FFFF99"/>
          </a:solidFill>
          <a:ln w="25400">
            <a:solidFill>
              <a:schemeClr val="tx1"/>
            </a:solidFill>
            <a:miter lim="800000"/>
            <a:headEnd/>
            <a:tailEnd/>
          </a:ln>
          <a:effectLst/>
        </p:spPr>
        <p:txBody>
          <a:bodyPr wrap="none" anchor="ctr"/>
          <a:lstStyle/>
          <a:p>
            <a:endParaRPr lang="zh-CN" altLang="en-US"/>
          </a:p>
        </p:txBody>
      </p:sp>
      <p:sp>
        <p:nvSpPr>
          <p:cNvPr id="443405" name="Rectangle 13"/>
          <p:cNvSpPr>
            <a:spLocks noGrp="1" noChangeArrowheads="1"/>
          </p:cNvSpPr>
          <p:nvPr>
            <p:ph type="title"/>
          </p:nvPr>
        </p:nvSpPr>
        <p:spPr>
          <a:xfrm>
            <a:off x="1919289" y="44450"/>
            <a:ext cx="8548687" cy="768350"/>
          </a:xfrm>
        </p:spPr>
        <p:txBody>
          <a:bodyPr/>
          <a:lstStyle/>
          <a:p>
            <a:pPr algn="ctr"/>
            <a:r>
              <a:rPr lang="en-US" altLang="zh-CN" sz="4000"/>
              <a:t>IP </a:t>
            </a:r>
            <a:r>
              <a:rPr lang="zh-CN" altLang="en-US" sz="4000"/>
              <a:t>地址中的网络号字段和主机号字段 </a:t>
            </a:r>
          </a:p>
        </p:txBody>
      </p:sp>
      <p:sp>
        <p:nvSpPr>
          <p:cNvPr id="443406" name="Rectangle 14"/>
          <p:cNvSpPr>
            <a:spLocks noChangeArrowheads="1"/>
          </p:cNvSpPr>
          <p:nvPr/>
        </p:nvSpPr>
        <p:spPr bwMode="auto">
          <a:xfrm>
            <a:off x="3221038" y="3586163"/>
            <a:ext cx="5300662" cy="423862"/>
          </a:xfrm>
          <a:prstGeom prst="rect">
            <a:avLst/>
          </a:prstGeom>
          <a:solidFill>
            <a:srgbClr val="FFCCFF"/>
          </a:solidFill>
          <a:ln w="12700">
            <a:noFill/>
            <a:miter lim="800000"/>
            <a:headEnd/>
            <a:tailEnd/>
          </a:ln>
          <a:effectLst/>
        </p:spPr>
        <p:txBody>
          <a:bodyPr wrap="none" anchor="ctr"/>
          <a:lstStyle/>
          <a:p>
            <a:endParaRPr lang="zh-CN" altLang="en-US"/>
          </a:p>
        </p:txBody>
      </p:sp>
      <p:sp>
        <p:nvSpPr>
          <p:cNvPr id="443407" name="Rectangle 15"/>
          <p:cNvSpPr>
            <a:spLocks noChangeArrowheads="1"/>
          </p:cNvSpPr>
          <p:nvPr/>
        </p:nvSpPr>
        <p:spPr bwMode="auto">
          <a:xfrm>
            <a:off x="3219450" y="2300289"/>
            <a:ext cx="3511550" cy="409575"/>
          </a:xfrm>
          <a:prstGeom prst="rect">
            <a:avLst/>
          </a:prstGeom>
          <a:solidFill>
            <a:srgbClr val="FFCCFF"/>
          </a:solidFill>
          <a:ln w="12700">
            <a:noFill/>
            <a:miter lim="800000"/>
            <a:headEnd/>
            <a:tailEnd/>
          </a:ln>
          <a:effectLst/>
        </p:spPr>
        <p:txBody>
          <a:bodyPr wrap="none" anchor="ctr"/>
          <a:lstStyle/>
          <a:p>
            <a:endParaRPr lang="zh-CN" altLang="en-US"/>
          </a:p>
        </p:txBody>
      </p:sp>
      <p:sp>
        <p:nvSpPr>
          <p:cNvPr id="443408" name="Rectangle 16"/>
          <p:cNvSpPr>
            <a:spLocks noChangeArrowheads="1"/>
          </p:cNvSpPr>
          <p:nvPr/>
        </p:nvSpPr>
        <p:spPr bwMode="auto">
          <a:xfrm>
            <a:off x="3200401" y="957263"/>
            <a:ext cx="1730375" cy="406400"/>
          </a:xfrm>
          <a:prstGeom prst="rect">
            <a:avLst/>
          </a:prstGeom>
          <a:solidFill>
            <a:srgbClr val="FFCCFF"/>
          </a:solidFill>
          <a:ln w="12700">
            <a:noFill/>
            <a:miter lim="800000"/>
            <a:headEnd/>
            <a:tailEnd/>
          </a:ln>
          <a:effectLst/>
        </p:spPr>
        <p:txBody>
          <a:bodyPr wrap="none" anchor="ctr"/>
          <a:lstStyle/>
          <a:p>
            <a:endParaRPr lang="zh-CN" altLang="en-US"/>
          </a:p>
        </p:txBody>
      </p:sp>
      <p:sp>
        <p:nvSpPr>
          <p:cNvPr id="443409" name="Rectangle 17"/>
          <p:cNvSpPr>
            <a:spLocks noChangeArrowheads="1"/>
          </p:cNvSpPr>
          <p:nvPr/>
        </p:nvSpPr>
        <p:spPr bwMode="auto">
          <a:xfrm>
            <a:off x="3122614" y="927101"/>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0</a:t>
            </a:r>
          </a:p>
        </p:txBody>
      </p:sp>
      <p:sp>
        <p:nvSpPr>
          <p:cNvPr id="443410" name="Rectangle 18"/>
          <p:cNvSpPr>
            <a:spLocks noChangeArrowheads="1"/>
          </p:cNvSpPr>
          <p:nvPr/>
        </p:nvSpPr>
        <p:spPr bwMode="auto">
          <a:xfrm>
            <a:off x="1997076" y="955675"/>
            <a:ext cx="1184275" cy="39370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A </a:t>
            </a:r>
            <a:r>
              <a:rPr kumimoji="1" lang="zh-CN" altLang="en-US" sz="2000">
                <a:solidFill>
                  <a:srgbClr val="333399"/>
                </a:solidFill>
                <a:latin typeface="Arial" charset="0"/>
              </a:rPr>
              <a:t>类地址</a:t>
            </a:r>
          </a:p>
        </p:txBody>
      </p:sp>
      <p:sp>
        <p:nvSpPr>
          <p:cNvPr id="443411" name="Line 19"/>
          <p:cNvSpPr>
            <a:spLocks noChangeShapeType="1"/>
          </p:cNvSpPr>
          <p:nvPr/>
        </p:nvSpPr>
        <p:spPr bwMode="auto">
          <a:xfrm>
            <a:off x="3432175" y="933451"/>
            <a:ext cx="0" cy="422275"/>
          </a:xfrm>
          <a:prstGeom prst="line">
            <a:avLst/>
          </a:prstGeom>
          <a:noFill/>
          <a:ln w="19050">
            <a:solidFill>
              <a:schemeClr val="tx1"/>
            </a:solidFill>
            <a:prstDash val="dash"/>
            <a:round/>
            <a:headEnd/>
            <a:tailEnd/>
          </a:ln>
          <a:effectLst/>
        </p:spPr>
        <p:txBody>
          <a:bodyPr wrap="none" anchor="ctr"/>
          <a:lstStyle/>
          <a:p>
            <a:endParaRPr lang="zh-CN" altLang="en-US"/>
          </a:p>
        </p:txBody>
      </p:sp>
      <p:sp>
        <p:nvSpPr>
          <p:cNvPr id="443412" name="Line 20"/>
          <p:cNvSpPr>
            <a:spLocks noChangeShapeType="1"/>
          </p:cNvSpPr>
          <p:nvPr/>
        </p:nvSpPr>
        <p:spPr bwMode="auto">
          <a:xfrm>
            <a:off x="4937125" y="933450"/>
            <a:ext cx="0" cy="450850"/>
          </a:xfrm>
          <a:prstGeom prst="line">
            <a:avLst/>
          </a:prstGeom>
          <a:noFill/>
          <a:ln w="19050">
            <a:solidFill>
              <a:schemeClr val="tx1"/>
            </a:solidFill>
            <a:round/>
            <a:headEnd/>
            <a:tailEnd/>
          </a:ln>
          <a:effectLst/>
        </p:spPr>
        <p:txBody>
          <a:bodyPr wrap="none" anchor="ctr"/>
          <a:lstStyle/>
          <a:p>
            <a:endParaRPr lang="zh-CN" altLang="en-US"/>
          </a:p>
        </p:txBody>
      </p:sp>
      <p:sp>
        <p:nvSpPr>
          <p:cNvPr id="443413" name="Line 21"/>
          <p:cNvSpPr>
            <a:spLocks noChangeShapeType="1"/>
          </p:cNvSpPr>
          <p:nvPr/>
        </p:nvSpPr>
        <p:spPr bwMode="auto">
          <a:xfrm>
            <a:off x="3173413" y="1416050"/>
            <a:ext cx="0" cy="323850"/>
          </a:xfrm>
          <a:prstGeom prst="line">
            <a:avLst/>
          </a:prstGeom>
          <a:noFill/>
          <a:ln w="12700">
            <a:solidFill>
              <a:schemeClr val="tx1"/>
            </a:solidFill>
            <a:round/>
            <a:headEnd/>
            <a:tailEnd/>
          </a:ln>
          <a:effectLst/>
        </p:spPr>
        <p:txBody>
          <a:bodyPr/>
          <a:lstStyle/>
          <a:p>
            <a:endParaRPr lang="zh-CN" altLang="en-US"/>
          </a:p>
        </p:txBody>
      </p:sp>
      <p:sp>
        <p:nvSpPr>
          <p:cNvPr id="443414" name="Line 22"/>
          <p:cNvSpPr>
            <a:spLocks noChangeShapeType="1"/>
          </p:cNvSpPr>
          <p:nvPr/>
        </p:nvSpPr>
        <p:spPr bwMode="auto">
          <a:xfrm>
            <a:off x="4937125" y="1416050"/>
            <a:ext cx="0" cy="323850"/>
          </a:xfrm>
          <a:prstGeom prst="line">
            <a:avLst/>
          </a:prstGeom>
          <a:noFill/>
          <a:ln w="12700">
            <a:solidFill>
              <a:schemeClr val="tx1"/>
            </a:solidFill>
            <a:round/>
            <a:headEnd/>
            <a:tailEnd/>
          </a:ln>
          <a:effectLst/>
        </p:spPr>
        <p:txBody>
          <a:bodyPr/>
          <a:lstStyle/>
          <a:p>
            <a:endParaRPr lang="zh-CN" altLang="en-US"/>
          </a:p>
        </p:txBody>
      </p:sp>
      <p:sp>
        <p:nvSpPr>
          <p:cNvPr id="443415" name="Line 23"/>
          <p:cNvSpPr>
            <a:spLocks noChangeShapeType="1"/>
          </p:cNvSpPr>
          <p:nvPr/>
        </p:nvSpPr>
        <p:spPr bwMode="auto">
          <a:xfrm>
            <a:off x="10247313" y="1416050"/>
            <a:ext cx="0" cy="323850"/>
          </a:xfrm>
          <a:prstGeom prst="line">
            <a:avLst/>
          </a:prstGeom>
          <a:noFill/>
          <a:ln w="12700">
            <a:solidFill>
              <a:schemeClr val="tx1"/>
            </a:solidFill>
            <a:round/>
            <a:headEnd/>
            <a:tailEnd/>
          </a:ln>
          <a:effectLst/>
        </p:spPr>
        <p:txBody>
          <a:bodyPr/>
          <a:lstStyle/>
          <a:p>
            <a:endParaRPr lang="zh-CN" altLang="en-US"/>
          </a:p>
        </p:txBody>
      </p:sp>
      <p:sp>
        <p:nvSpPr>
          <p:cNvPr id="443416" name="Line 24"/>
          <p:cNvSpPr>
            <a:spLocks noChangeShapeType="1"/>
          </p:cNvSpPr>
          <p:nvPr/>
        </p:nvSpPr>
        <p:spPr bwMode="auto">
          <a:xfrm flipV="1">
            <a:off x="6738939" y="2913064"/>
            <a:ext cx="3475037" cy="3175"/>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443417" name="Rectangle 25"/>
          <p:cNvSpPr>
            <a:spLocks noChangeArrowheads="1"/>
          </p:cNvSpPr>
          <p:nvPr/>
        </p:nvSpPr>
        <p:spPr bwMode="auto">
          <a:xfrm>
            <a:off x="7955914" y="2735263"/>
            <a:ext cx="952186" cy="643766"/>
          </a:xfrm>
          <a:prstGeom prst="rect">
            <a:avLst/>
          </a:prstGeom>
          <a:solidFill>
            <a:schemeClr val="bg1"/>
          </a:solidFill>
          <a:ln w="12700">
            <a:noFill/>
            <a:miter lim="800000"/>
            <a:headEnd/>
            <a:tailEnd/>
          </a:ln>
          <a:effectLst/>
        </p:spPr>
        <p:txBody>
          <a:bodyPr wrap="none" lIns="90488" tIns="44450" rIns="90488" bIns="44450">
            <a:spAutoFit/>
          </a:bodyPr>
          <a:lstStyle/>
          <a:p>
            <a:pPr algn="ctr" defTabSz="762000" eaLnBrk="0" hangingPunct="0">
              <a:lnSpc>
                <a:spcPct val="90000"/>
              </a:lnSpc>
            </a:pPr>
            <a:r>
              <a:rPr kumimoji="1" lang="en-US" altLang="zh-CN" sz="2000">
                <a:solidFill>
                  <a:srgbClr val="333399"/>
                </a:solidFill>
                <a:latin typeface="Arial" charset="0"/>
              </a:rPr>
              <a:t>host-id</a:t>
            </a:r>
          </a:p>
          <a:p>
            <a:pPr algn="ctr" defTabSz="762000" eaLnBrk="0" hangingPunct="0">
              <a:lnSpc>
                <a:spcPct val="90000"/>
              </a:lnSpc>
            </a:pPr>
            <a:r>
              <a:rPr kumimoji="1" lang="en-US" altLang="zh-CN" sz="2000">
                <a:solidFill>
                  <a:srgbClr val="333399"/>
                </a:solidFill>
                <a:latin typeface="Arial" charset="0"/>
              </a:rPr>
              <a:t>16 </a:t>
            </a:r>
            <a:r>
              <a:rPr kumimoji="1" lang="zh-CN" altLang="en-US" sz="2000">
                <a:solidFill>
                  <a:srgbClr val="333399"/>
                </a:solidFill>
                <a:latin typeface="Arial" charset="0"/>
              </a:rPr>
              <a:t>位</a:t>
            </a:r>
          </a:p>
        </p:txBody>
      </p:sp>
      <p:sp>
        <p:nvSpPr>
          <p:cNvPr id="443418" name="Line 26"/>
          <p:cNvSpPr>
            <a:spLocks noChangeShapeType="1"/>
          </p:cNvSpPr>
          <p:nvPr/>
        </p:nvSpPr>
        <p:spPr bwMode="auto">
          <a:xfrm>
            <a:off x="3211513" y="2760663"/>
            <a:ext cx="0" cy="323850"/>
          </a:xfrm>
          <a:prstGeom prst="line">
            <a:avLst/>
          </a:prstGeom>
          <a:noFill/>
          <a:ln w="12700">
            <a:solidFill>
              <a:schemeClr val="tx1"/>
            </a:solidFill>
            <a:round/>
            <a:headEnd/>
            <a:tailEnd/>
          </a:ln>
          <a:effectLst/>
        </p:spPr>
        <p:txBody>
          <a:bodyPr/>
          <a:lstStyle/>
          <a:p>
            <a:endParaRPr lang="zh-CN" altLang="en-US"/>
          </a:p>
        </p:txBody>
      </p:sp>
      <p:sp>
        <p:nvSpPr>
          <p:cNvPr id="443419" name="Line 27"/>
          <p:cNvSpPr>
            <a:spLocks noChangeShapeType="1"/>
          </p:cNvSpPr>
          <p:nvPr/>
        </p:nvSpPr>
        <p:spPr bwMode="auto">
          <a:xfrm>
            <a:off x="6738938" y="2760663"/>
            <a:ext cx="0" cy="323850"/>
          </a:xfrm>
          <a:prstGeom prst="line">
            <a:avLst/>
          </a:prstGeom>
          <a:noFill/>
          <a:ln w="12700">
            <a:solidFill>
              <a:schemeClr val="tx1"/>
            </a:solidFill>
            <a:round/>
            <a:headEnd/>
            <a:tailEnd/>
          </a:ln>
          <a:effectLst/>
        </p:spPr>
        <p:txBody>
          <a:bodyPr/>
          <a:lstStyle/>
          <a:p>
            <a:endParaRPr lang="zh-CN" altLang="en-US"/>
          </a:p>
        </p:txBody>
      </p:sp>
      <p:sp>
        <p:nvSpPr>
          <p:cNvPr id="443420" name="Line 28"/>
          <p:cNvSpPr>
            <a:spLocks noChangeShapeType="1"/>
          </p:cNvSpPr>
          <p:nvPr/>
        </p:nvSpPr>
        <p:spPr bwMode="auto">
          <a:xfrm>
            <a:off x="10234613" y="2760663"/>
            <a:ext cx="0" cy="323850"/>
          </a:xfrm>
          <a:prstGeom prst="line">
            <a:avLst/>
          </a:prstGeom>
          <a:noFill/>
          <a:ln w="12700">
            <a:solidFill>
              <a:schemeClr val="tx1"/>
            </a:solidFill>
            <a:round/>
            <a:headEnd/>
            <a:tailEnd/>
          </a:ln>
          <a:effectLst/>
        </p:spPr>
        <p:txBody>
          <a:bodyPr/>
          <a:lstStyle/>
          <a:p>
            <a:endParaRPr lang="zh-CN" altLang="en-US"/>
          </a:p>
        </p:txBody>
      </p:sp>
      <p:sp>
        <p:nvSpPr>
          <p:cNvPr id="443421" name="Rectangle 29"/>
          <p:cNvSpPr>
            <a:spLocks noChangeArrowheads="1"/>
          </p:cNvSpPr>
          <p:nvPr/>
        </p:nvSpPr>
        <p:spPr bwMode="auto">
          <a:xfrm>
            <a:off x="2016126" y="2286000"/>
            <a:ext cx="1184275" cy="39370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B </a:t>
            </a:r>
            <a:r>
              <a:rPr kumimoji="1" lang="zh-CN" altLang="en-US" sz="2000">
                <a:solidFill>
                  <a:srgbClr val="333399"/>
                </a:solidFill>
                <a:latin typeface="Arial" charset="0"/>
              </a:rPr>
              <a:t>类地址</a:t>
            </a:r>
          </a:p>
        </p:txBody>
      </p:sp>
      <p:sp>
        <p:nvSpPr>
          <p:cNvPr id="443422" name="Line 30"/>
          <p:cNvSpPr>
            <a:spLocks noChangeShapeType="1"/>
          </p:cNvSpPr>
          <p:nvPr/>
        </p:nvSpPr>
        <p:spPr bwMode="auto">
          <a:xfrm>
            <a:off x="6738938" y="2284414"/>
            <a:ext cx="0" cy="433387"/>
          </a:xfrm>
          <a:prstGeom prst="line">
            <a:avLst/>
          </a:prstGeom>
          <a:noFill/>
          <a:ln w="19050">
            <a:solidFill>
              <a:schemeClr val="tx1"/>
            </a:solidFill>
            <a:round/>
            <a:headEnd/>
            <a:tailEnd/>
          </a:ln>
          <a:effectLst/>
        </p:spPr>
        <p:txBody>
          <a:bodyPr wrap="none" anchor="ctr"/>
          <a:lstStyle/>
          <a:p>
            <a:endParaRPr lang="zh-CN" altLang="en-US"/>
          </a:p>
        </p:txBody>
      </p:sp>
      <p:sp>
        <p:nvSpPr>
          <p:cNvPr id="443423" name="Rectangle 31"/>
          <p:cNvSpPr>
            <a:spLocks noChangeArrowheads="1"/>
          </p:cNvSpPr>
          <p:nvPr/>
        </p:nvSpPr>
        <p:spPr bwMode="auto">
          <a:xfrm>
            <a:off x="2016126" y="3581401"/>
            <a:ext cx="1208665"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C </a:t>
            </a:r>
            <a:r>
              <a:rPr kumimoji="1" lang="zh-CN" altLang="en-US" sz="2000">
                <a:solidFill>
                  <a:srgbClr val="333399"/>
                </a:solidFill>
                <a:latin typeface="Arial" charset="0"/>
              </a:rPr>
              <a:t>类地址</a:t>
            </a:r>
          </a:p>
        </p:txBody>
      </p:sp>
      <p:sp>
        <p:nvSpPr>
          <p:cNvPr id="443424" name="Rectangle 32"/>
          <p:cNvSpPr>
            <a:spLocks noChangeArrowheads="1"/>
          </p:cNvSpPr>
          <p:nvPr/>
        </p:nvSpPr>
        <p:spPr bwMode="auto">
          <a:xfrm>
            <a:off x="3538539" y="3600451"/>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0</a:t>
            </a:r>
          </a:p>
        </p:txBody>
      </p:sp>
      <p:sp>
        <p:nvSpPr>
          <p:cNvPr id="443425" name="Rectangle 33"/>
          <p:cNvSpPr>
            <a:spLocks noChangeArrowheads="1"/>
          </p:cNvSpPr>
          <p:nvPr/>
        </p:nvSpPr>
        <p:spPr bwMode="auto">
          <a:xfrm>
            <a:off x="3151189" y="3592513"/>
            <a:ext cx="485775" cy="393700"/>
          </a:xfrm>
          <a:prstGeom prst="rect">
            <a:avLst/>
          </a:prstGeom>
          <a:noFill/>
          <a:ln w="12700">
            <a:noFill/>
            <a:miter lim="800000"/>
            <a:headEnd/>
            <a:tailEnd/>
          </a:ln>
          <a:effectLst/>
        </p:spPr>
        <p:txBody>
          <a:bodyPr lIns="90488" tIns="44450" rIns="90488" bIns="44450">
            <a:spAutoFit/>
          </a:bodyPr>
          <a:lstStyle/>
          <a:p>
            <a:pPr defTabSz="762000" eaLnBrk="0" hangingPunct="0"/>
            <a:r>
              <a:rPr kumimoji="1" lang="en-US" altLang="zh-CN" sz="2000">
                <a:solidFill>
                  <a:srgbClr val="333399"/>
                </a:solidFill>
                <a:latin typeface="Arial" charset="0"/>
              </a:rPr>
              <a:t>1</a:t>
            </a:r>
          </a:p>
        </p:txBody>
      </p:sp>
      <p:sp>
        <p:nvSpPr>
          <p:cNvPr id="443426" name="Rectangle 34"/>
          <p:cNvSpPr>
            <a:spLocks noChangeArrowheads="1"/>
          </p:cNvSpPr>
          <p:nvPr/>
        </p:nvSpPr>
        <p:spPr bwMode="auto">
          <a:xfrm>
            <a:off x="3346450" y="3600450"/>
            <a:ext cx="482600" cy="393700"/>
          </a:xfrm>
          <a:prstGeom prst="rect">
            <a:avLst/>
          </a:prstGeom>
          <a:noFill/>
          <a:ln w="12700">
            <a:noFill/>
            <a:miter lim="800000"/>
            <a:headEnd/>
            <a:tailEnd/>
          </a:ln>
          <a:effectLst/>
        </p:spPr>
        <p:txBody>
          <a:bodyPr lIns="90488" tIns="44450" rIns="90488" bIns="44450">
            <a:spAutoFit/>
          </a:bodyPr>
          <a:lstStyle/>
          <a:p>
            <a:pPr defTabSz="762000" eaLnBrk="0" hangingPunct="0"/>
            <a:r>
              <a:rPr kumimoji="1" lang="en-US" altLang="zh-CN" sz="2000">
                <a:solidFill>
                  <a:srgbClr val="333399"/>
                </a:solidFill>
                <a:latin typeface="Arial" charset="0"/>
              </a:rPr>
              <a:t>1</a:t>
            </a:r>
          </a:p>
        </p:txBody>
      </p:sp>
      <p:sp>
        <p:nvSpPr>
          <p:cNvPr id="443427" name="Line 35"/>
          <p:cNvSpPr>
            <a:spLocks noChangeShapeType="1"/>
          </p:cNvSpPr>
          <p:nvPr/>
        </p:nvSpPr>
        <p:spPr bwMode="auto">
          <a:xfrm>
            <a:off x="3895725" y="3570289"/>
            <a:ext cx="0" cy="439737"/>
          </a:xfrm>
          <a:prstGeom prst="line">
            <a:avLst/>
          </a:prstGeom>
          <a:noFill/>
          <a:ln w="19050">
            <a:solidFill>
              <a:schemeClr val="tx1"/>
            </a:solidFill>
            <a:prstDash val="dash"/>
            <a:round/>
            <a:headEnd/>
            <a:tailEnd/>
          </a:ln>
          <a:effectLst/>
        </p:spPr>
        <p:txBody>
          <a:bodyPr wrap="none" anchor="ctr"/>
          <a:lstStyle/>
          <a:p>
            <a:endParaRPr lang="zh-CN" altLang="en-US"/>
          </a:p>
        </p:txBody>
      </p:sp>
      <p:sp>
        <p:nvSpPr>
          <p:cNvPr id="443428" name="Line 36"/>
          <p:cNvSpPr>
            <a:spLocks noChangeShapeType="1"/>
          </p:cNvSpPr>
          <p:nvPr/>
        </p:nvSpPr>
        <p:spPr bwMode="auto">
          <a:xfrm>
            <a:off x="8540750" y="3565526"/>
            <a:ext cx="0" cy="441325"/>
          </a:xfrm>
          <a:prstGeom prst="line">
            <a:avLst/>
          </a:prstGeom>
          <a:noFill/>
          <a:ln w="19050">
            <a:solidFill>
              <a:schemeClr val="tx1"/>
            </a:solidFill>
            <a:round/>
            <a:headEnd/>
            <a:tailEnd/>
          </a:ln>
          <a:effectLst/>
        </p:spPr>
        <p:txBody>
          <a:bodyPr wrap="none" anchor="ctr"/>
          <a:lstStyle/>
          <a:p>
            <a:endParaRPr lang="zh-CN" altLang="en-US"/>
          </a:p>
        </p:txBody>
      </p:sp>
      <p:sp>
        <p:nvSpPr>
          <p:cNvPr id="443429" name="Line 37"/>
          <p:cNvSpPr>
            <a:spLocks noChangeShapeType="1"/>
          </p:cNvSpPr>
          <p:nvPr/>
        </p:nvSpPr>
        <p:spPr bwMode="auto">
          <a:xfrm flipV="1">
            <a:off x="8545513" y="4210051"/>
            <a:ext cx="1701800" cy="17463"/>
          </a:xfrm>
          <a:prstGeom prst="line">
            <a:avLst/>
          </a:prstGeom>
          <a:noFill/>
          <a:ln w="12700">
            <a:solidFill>
              <a:schemeClr val="tx1"/>
            </a:solidFill>
            <a:round/>
            <a:headEnd type="triangle" w="sm" len="med"/>
            <a:tailEnd type="triangle" w="sm" len="med"/>
          </a:ln>
          <a:effectLst/>
        </p:spPr>
        <p:txBody>
          <a:bodyPr/>
          <a:lstStyle/>
          <a:p>
            <a:endParaRPr lang="zh-CN" altLang="en-US"/>
          </a:p>
        </p:txBody>
      </p:sp>
      <p:grpSp>
        <p:nvGrpSpPr>
          <p:cNvPr id="443430" name="Group 38"/>
          <p:cNvGrpSpPr>
            <a:grpSpLocks/>
          </p:cNvGrpSpPr>
          <p:nvPr/>
        </p:nvGrpSpPr>
        <p:grpSpPr bwMode="auto">
          <a:xfrm>
            <a:off x="8942388" y="4037014"/>
            <a:ext cx="988860" cy="643240"/>
            <a:chOff x="2832" y="3024"/>
            <a:chExt cx="429" cy="381"/>
          </a:xfrm>
        </p:grpSpPr>
        <p:sp>
          <p:nvSpPr>
            <p:cNvPr id="443431" name="Rectangle 39"/>
            <p:cNvSpPr>
              <a:spLocks noChangeArrowheads="1"/>
            </p:cNvSpPr>
            <p:nvPr/>
          </p:nvSpPr>
          <p:spPr bwMode="auto">
            <a:xfrm>
              <a:off x="2832" y="3072"/>
              <a:ext cx="426" cy="138"/>
            </a:xfrm>
            <a:prstGeom prst="rect">
              <a:avLst/>
            </a:prstGeom>
            <a:solidFill>
              <a:schemeClr val="bg1"/>
            </a:solidFill>
            <a:ln w="12700">
              <a:noFill/>
              <a:miter lim="800000"/>
              <a:headEnd/>
              <a:tailEnd/>
            </a:ln>
            <a:effectLst/>
          </p:spPr>
          <p:txBody>
            <a:bodyPr wrap="none" anchor="ctr"/>
            <a:lstStyle/>
            <a:p>
              <a:endParaRPr lang="zh-CN" altLang="en-US"/>
            </a:p>
          </p:txBody>
        </p:sp>
        <p:sp>
          <p:nvSpPr>
            <p:cNvPr id="443432" name="Rectangle 40"/>
            <p:cNvSpPr>
              <a:spLocks noChangeArrowheads="1"/>
            </p:cNvSpPr>
            <p:nvPr/>
          </p:nvSpPr>
          <p:spPr bwMode="auto">
            <a:xfrm>
              <a:off x="2848" y="3024"/>
              <a:ext cx="413" cy="381"/>
            </a:xfrm>
            <a:prstGeom prst="rect">
              <a:avLst/>
            </a:prstGeom>
            <a:noFill/>
            <a:ln w="12700">
              <a:noFill/>
              <a:miter lim="800000"/>
              <a:headEnd/>
              <a:tailEnd/>
            </a:ln>
            <a:effectLst/>
          </p:spPr>
          <p:txBody>
            <a:bodyPr wrap="none" lIns="90488" tIns="44450" rIns="90488" bIns="44450">
              <a:spAutoFit/>
            </a:bodyPr>
            <a:lstStyle/>
            <a:p>
              <a:pPr algn="ctr" defTabSz="762000" eaLnBrk="0" hangingPunct="0">
                <a:lnSpc>
                  <a:spcPct val="90000"/>
                </a:lnSpc>
              </a:pPr>
              <a:r>
                <a:rPr kumimoji="1" lang="en-US" altLang="zh-CN" sz="2000">
                  <a:solidFill>
                    <a:srgbClr val="333399"/>
                  </a:solidFill>
                  <a:latin typeface="Arial" charset="0"/>
                </a:rPr>
                <a:t>host-id</a:t>
              </a:r>
            </a:p>
            <a:p>
              <a:pPr algn="ctr" defTabSz="762000" eaLnBrk="0" hangingPunct="0">
                <a:lnSpc>
                  <a:spcPct val="90000"/>
                </a:lnSpc>
              </a:pPr>
              <a:r>
                <a:rPr kumimoji="1" lang="en-US" altLang="zh-CN" sz="2000">
                  <a:solidFill>
                    <a:srgbClr val="333399"/>
                  </a:solidFill>
                  <a:latin typeface="Arial" charset="0"/>
                </a:rPr>
                <a:t>8 </a:t>
              </a:r>
              <a:r>
                <a:rPr kumimoji="1" lang="zh-CN" altLang="en-US" sz="2000">
                  <a:solidFill>
                    <a:srgbClr val="333399"/>
                  </a:solidFill>
                  <a:latin typeface="Arial" charset="0"/>
                </a:rPr>
                <a:t>位</a:t>
              </a:r>
            </a:p>
          </p:txBody>
        </p:sp>
      </p:grpSp>
      <p:sp>
        <p:nvSpPr>
          <p:cNvPr id="443433" name="Line 41"/>
          <p:cNvSpPr>
            <a:spLocks noChangeShapeType="1"/>
          </p:cNvSpPr>
          <p:nvPr/>
        </p:nvSpPr>
        <p:spPr bwMode="auto">
          <a:xfrm>
            <a:off x="3211513" y="4073525"/>
            <a:ext cx="0" cy="323850"/>
          </a:xfrm>
          <a:prstGeom prst="line">
            <a:avLst/>
          </a:prstGeom>
          <a:noFill/>
          <a:ln w="12700">
            <a:solidFill>
              <a:schemeClr val="tx1"/>
            </a:solidFill>
            <a:round/>
            <a:headEnd/>
            <a:tailEnd/>
          </a:ln>
          <a:effectLst/>
        </p:spPr>
        <p:txBody>
          <a:bodyPr/>
          <a:lstStyle/>
          <a:p>
            <a:endParaRPr lang="zh-CN" altLang="en-US"/>
          </a:p>
        </p:txBody>
      </p:sp>
      <p:sp>
        <p:nvSpPr>
          <p:cNvPr id="443434" name="Line 42"/>
          <p:cNvSpPr>
            <a:spLocks noChangeShapeType="1"/>
          </p:cNvSpPr>
          <p:nvPr/>
        </p:nvSpPr>
        <p:spPr bwMode="auto">
          <a:xfrm>
            <a:off x="8545513" y="4076700"/>
            <a:ext cx="0" cy="323850"/>
          </a:xfrm>
          <a:prstGeom prst="line">
            <a:avLst/>
          </a:prstGeom>
          <a:noFill/>
          <a:ln w="12700">
            <a:solidFill>
              <a:schemeClr val="tx1"/>
            </a:solidFill>
            <a:round/>
            <a:headEnd/>
            <a:tailEnd/>
          </a:ln>
          <a:effectLst/>
        </p:spPr>
        <p:txBody>
          <a:bodyPr/>
          <a:lstStyle/>
          <a:p>
            <a:endParaRPr lang="zh-CN" altLang="en-US"/>
          </a:p>
        </p:txBody>
      </p:sp>
      <p:sp>
        <p:nvSpPr>
          <p:cNvPr id="443435" name="Line 43"/>
          <p:cNvSpPr>
            <a:spLocks noChangeShapeType="1"/>
          </p:cNvSpPr>
          <p:nvPr/>
        </p:nvSpPr>
        <p:spPr bwMode="auto">
          <a:xfrm>
            <a:off x="10234613" y="4057650"/>
            <a:ext cx="0" cy="323850"/>
          </a:xfrm>
          <a:prstGeom prst="line">
            <a:avLst/>
          </a:prstGeom>
          <a:noFill/>
          <a:ln w="12700">
            <a:solidFill>
              <a:schemeClr val="tx1"/>
            </a:solidFill>
            <a:round/>
            <a:headEnd/>
            <a:tailEnd/>
          </a:ln>
          <a:effectLst/>
        </p:spPr>
        <p:txBody>
          <a:bodyPr/>
          <a:lstStyle/>
          <a:p>
            <a:endParaRPr lang="zh-CN" altLang="en-US"/>
          </a:p>
        </p:txBody>
      </p:sp>
      <p:sp>
        <p:nvSpPr>
          <p:cNvPr id="443436" name="Rectangle 44"/>
          <p:cNvSpPr>
            <a:spLocks noChangeArrowheads="1"/>
          </p:cNvSpPr>
          <p:nvPr/>
        </p:nvSpPr>
        <p:spPr bwMode="auto">
          <a:xfrm>
            <a:off x="3205163" y="4948238"/>
            <a:ext cx="7067550" cy="444500"/>
          </a:xfrm>
          <a:prstGeom prst="rect">
            <a:avLst/>
          </a:prstGeom>
          <a:solidFill>
            <a:srgbClr val="CCECFF"/>
          </a:solidFill>
          <a:ln w="25400">
            <a:solidFill>
              <a:schemeClr val="tx1"/>
            </a:solidFill>
            <a:miter lim="800000"/>
            <a:headEnd/>
            <a:tailEnd/>
          </a:ln>
          <a:effectLst/>
        </p:spPr>
        <p:txBody>
          <a:bodyPr wrap="none" anchor="ctr"/>
          <a:lstStyle/>
          <a:p>
            <a:endParaRPr lang="zh-CN" altLang="en-US"/>
          </a:p>
        </p:txBody>
      </p:sp>
      <p:sp>
        <p:nvSpPr>
          <p:cNvPr id="443437" name="Rectangle 45"/>
          <p:cNvSpPr>
            <a:spLocks noChangeArrowheads="1"/>
          </p:cNvSpPr>
          <p:nvPr/>
        </p:nvSpPr>
        <p:spPr bwMode="auto">
          <a:xfrm>
            <a:off x="1997076" y="4959351"/>
            <a:ext cx="1208665"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D </a:t>
            </a:r>
            <a:r>
              <a:rPr kumimoji="1" lang="zh-CN" altLang="en-US" sz="2000">
                <a:solidFill>
                  <a:srgbClr val="333399"/>
                </a:solidFill>
                <a:latin typeface="Arial" charset="0"/>
              </a:rPr>
              <a:t>类地址</a:t>
            </a:r>
          </a:p>
        </p:txBody>
      </p:sp>
      <p:sp>
        <p:nvSpPr>
          <p:cNvPr id="443438" name="Line 46"/>
          <p:cNvSpPr>
            <a:spLocks noChangeShapeType="1"/>
          </p:cNvSpPr>
          <p:nvPr/>
        </p:nvSpPr>
        <p:spPr bwMode="auto">
          <a:xfrm>
            <a:off x="3986213" y="4956176"/>
            <a:ext cx="0" cy="441325"/>
          </a:xfrm>
          <a:prstGeom prst="line">
            <a:avLst/>
          </a:prstGeom>
          <a:noFill/>
          <a:ln w="19050">
            <a:solidFill>
              <a:schemeClr val="tx1"/>
            </a:solidFill>
            <a:prstDash val="dash"/>
            <a:round/>
            <a:headEnd/>
            <a:tailEnd/>
          </a:ln>
          <a:effectLst/>
        </p:spPr>
        <p:txBody>
          <a:bodyPr wrap="none" anchor="ctr"/>
          <a:lstStyle/>
          <a:p>
            <a:endParaRPr lang="zh-CN" altLang="en-US"/>
          </a:p>
        </p:txBody>
      </p:sp>
      <p:sp>
        <p:nvSpPr>
          <p:cNvPr id="443439" name="Rectangle 47"/>
          <p:cNvSpPr>
            <a:spLocks noChangeArrowheads="1"/>
          </p:cNvSpPr>
          <p:nvPr/>
        </p:nvSpPr>
        <p:spPr bwMode="auto">
          <a:xfrm>
            <a:off x="3141664" y="4946651"/>
            <a:ext cx="8592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0</a:t>
            </a:r>
          </a:p>
        </p:txBody>
      </p:sp>
      <p:sp>
        <p:nvSpPr>
          <p:cNvPr id="443440" name="Rectangle 48"/>
          <p:cNvSpPr>
            <a:spLocks noChangeArrowheads="1"/>
          </p:cNvSpPr>
          <p:nvPr/>
        </p:nvSpPr>
        <p:spPr bwMode="auto">
          <a:xfrm>
            <a:off x="5973763" y="4976814"/>
            <a:ext cx="1420262"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多 播 地 址</a:t>
            </a:r>
          </a:p>
        </p:txBody>
      </p:sp>
      <p:sp>
        <p:nvSpPr>
          <p:cNvPr id="443441" name="Rectangle 49"/>
          <p:cNvSpPr>
            <a:spLocks noChangeArrowheads="1"/>
          </p:cNvSpPr>
          <p:nvPr/>
        </p:nvSpPr>
        <p:spPr bwMode="auto">
          <a:xfrm>
            <a:off x="3213101" y="5915025"/>
            <a:ext cx="7053263" cy="444500"/>
          </a:xfrm>
          <a:prstGeom prst="rect">
            <a:avLst/>
          </a:prstGeom>
          <a:solidFill>
            <a:srgbClr val="CCECFF"/>
          </a:solidFill>
          <a:ln w="25400">
            <a:solidFill>
              <a:schemeClr val="tx1"/>
            </a:solidFill>
            <a:miter lim="800000"/>
            <a:headEnd/>
            <a:tailEnd/>
          </a:ln>
          <a:effectLst/>
        </p:spPr>
        <p:txBody>
          <a:bodyPr wrap="none" anchor="ctr"/>
          <a:lstStyle/>
          <a:p>
            <a:endParaRPr lang="zh-CN" altLang="en-US"/>
          </a:p>
        </p:txBody>
      </p:sp>
      <p:sp>
        <p:nvSpPr>
          <p:cNvPr id="443442" name="Rectangle 50"/>
          <p:cNvSpPr>
            <a:spLocks noChangeArrowheads="1"/>
          </p:cNvSpPr>
          <p:nvPr/>
        </p:nvSpPr>
        <p:spPr bwMode="auto">
          <a:xfrm>
            <a:off x="2033589" y="5924551"/>
            <a:ext cx="1194239"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E </a:t>
            </a:r>
            <a:r>
              <a:rPr kumimoji="1" lang="zh-CN" altLang="en-US" sz="2000">
                <a:solidFill>
                  <a:srgbClr val="333399"/>
                </a:solidFill>
                <a:latin typeface="Arial" charset="0"/>
              </a:rPr>
              <a:t>类地址</a:t>
            </a:r>
          </a:p>
        </p:txBody>
      </p:sp>
      <p:sp>
        <p:nvSpPr>
          <p:cNvPr id="443443" name="Rectangle 51"/>
          <p:cNvSpPr>
            <a:spLocks noChangeArrowheads="1"/>
          </p:cNvSpPr>
          <p:nvPr/>
        </p:nvSpPr>
        <p:spPr bwMode="auto">
          <a:xfrm>
            <a:off x="5429251" y="5935664"/>
            <a:ext cx="2401299"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保 留 为 今 后 使 用</a:t>
            </a:r>
          </a:p>
        </p:txBody>
      </p:sp>
      <p:sp>
        <p:nvSpPr>
          <p:cNvPr id="443444" name="Line 52"/>
          <p:cNvSpPr>
            <a:spLocks noChangeShapeType="1"/>
          </p:cNvSpPr>
          <p:nvPr/>
        </p:nvSpPr>
        <p:spPr bwMode="auto">
          <a:xfrm>
            <a:off x="3935413" y="5940426"/>
            <a:ext cx="0" cy="441325"/>
          </a:xfrm>
          <a:prstGeom prst="line">
            <a:avLst/>
          </a:prstGeom>
          <a:noFill/>
          <a:ln w="19050">
            <a:solidFill>
              <a:schemeClr val="tx1"/>
            </a:solidFill>
            <a:prstDash val="dash"/>
            <a:round/>
            <a:headEnd/>
            <a:tailEnd/>
          </a:ln>
          <a:effectLst/>
        </p:spPr>
        <p:txBody>
          <a:bodyPr wrap="none" anchor="ctr"/>
          <a:lstStyle/>
          <a:p>
            <a:endParaRPr lang="zh-CN" altLang="en-US"/>
          </a:p>
        </p:txBody>
      </p:sp>
      <p:sp>
        <p:nvSpPr>
          <p:cNvPr id="443445" name="Rectangle 53"/>
          <p:cNvSpPr>
            <a:spLocks noChangeArrowheads="1"/>
          </p:cNvSpPr>
          <p:nvPr/>
        </p:nvSpPr>
        <p:spPr bwMode="auto">
          <a:xfrm>
            <a:off x="3141664" y="5921376"/>
            <a:ext cx="859211" cy="397545"/>
          </a:xfrm>
          <a:prstGeom prst="rect">
            <a:avLst/>
          </a:prstGeom>
          <a:noFill/>
          <a:ln w="1905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1</a:t>
            </a:r>
            <a:r>
              <a:rPr kumimoji="1" lang="en-US" altLang="zh-CN" sz="1000">
                <a:solidFill>
                  <a:srgbClr val="333399"/>
                </a:solidFill>
                <a:latin typeface="Arial" charset="0"/>
              </a:rPr>
              <a:t> </a:t>
            </a:r>
            <a:r>
              <a:rPr kumimoji="1" lang="en-US" altLang="zh-CN" sz="2000">
                <a:solidFill>
                  <a:srgbClr val="333399"/>
                </a:solidFill>
                <a:latin typeface="Arial" charset="0"/>
              </a:rPr>
              <a:t>1</a:t>
            </a:r>
          </a:p>
        </p:txBody>
      </p:sp>
      <p:sp>
        <p:nvSpPr>
          <p:cNvPr id="443446" name="Rectangle 54"/>
          <p:cNvSpPr>
            <a:spLocks noChangeArrowheads="1"/>
          </p:cNvSpPr>
          <p:nvPr/>
        </p:nvSpPr>
        <p:spPr bwMode="auto">
          <a:xfrm>
            <a:off x="3330576" y="2270126"/>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0</a:t>
            </a:r>
          </a:p>
        </p:txBody>
      </p:sp>
      <p:sp>
        <p:nvSpPr>
          <p:cNvPr id="443447" name="Rectangle 55"/>
          <p:cNvSpPr>
            <a:spLocks noChangeArrowheads="1"/>
          </p:cNvSpPr>
          <p:nvPr/>
        </p:nvSpPr>
        <p:spPr bwMode="auto">
          <a:xfrm>
            <a:off x="3138489" y="2270125"/>
            <a:ext cx="484187" cy="393700"/>
          </a:xfrm>
          <a:prstGeom prst="rect">
            <a:avLst/>
          </a:prstGeom>
          <a:noFill/>
          <a:ln w="12700">
            <a:noFill/>
            <a:miter lim="800000"/>
            <a:headEnd/>
            <a:tailEnd/>
          </a:ln>
          <a:effectLst/>
        </p:spPr>
        <p:txBody>
          <a:bodyPr lIns="90488" tIns="44450" rIns="90488" bIns="44450">
            <a:spAutoFit/>
          </a:bodyPr>
          <a:lstStyle/>
          <a:p>
            <a:pPr defTabSz="762000" eaLnBrk="0" hangingPunct="0"/>
            <a:r>
              <a:rPr kumimoji="1" lang="en-US" altLang="zh-CN" sz="2000">
                <a:solidFill>
                  <a:srgbClr val="333399"/>
                </a:solidFill>
                <a:latin typeface="Arial" charset="0"/>
              </a:rPr>
              <a:t>1</a:t>
            </a:r>
          </a:p>
        </p:txBody>
      </p:sp>
      <p:sp>
        <p:nvSpPr>
          <p:cNvPr id="443448" name="Line 56"/>
          <p:cNvSpPr>
            <a:spLocks noChangeShapeType="1"/>
          </p:cNvSpPr>
          <p:nvPr/>
        </p:nvSpPr>
        <p:spPr bwMode="auto">
          <a:xfrm>
            <a:off x="3689350" y="2266951"/>
            <a:ext cx="0" cy="441325"/>
          </a:xfrm>
          <a:prstGeom prst="line">
            <a:avLst/>
          </a:prstGeom>
          <a:noFill/>
          <a:ln w="19050">
            <a:solidFill>
              <a:schemeClr val="tx1"/>
            </a:solidFill>
            <a:prstDash val="dash"/>
            <a:round/>
            <a:headEnd/>
            <a:tailEnd/>
          </a:ln>
          <a:effectLst/>
        </p:spPr>
        <p:txBody>
          <a:bodyPr wrap="none" anchor="ctr"/>
          <a:lstStyle/>
          <a:p>
            <a:endParaRPr lang="zh-CN" altLang="en-US"/>
          </a:p>
        </p:txBody>
      </p:sp>
      <p:sp>
        <p:nvSpPr>
          <p:cNvPr id="443449" name="AutoShape 57"/>
          <p:cNvSpPr>
            <a:spLocks noChangeArrowheads="1"/>
          </p:cNvSpPr>
          <p:nvPr/>
        </p:nvSpPr>
        <p:spPr bwMode="auto">
          <a:xfrm>
            <a:off x="3143251" y="2781300"/>
            <a:ext cx="5400675" cy="647700"/>
          </a:xfrm>
          <a:prstGeom prst="wedgeRoundRectCallout">
            <a:avLst>
              <a:gd name="adj1" fmla="val 43417"/>
              <a:gd name="adj2" fmla="val 476963"/>
              <a:gd name="adj3" fmla="val 16667"/>
            </a:avLst>
          </a:prstGeom>
          <a:solidFill>
            <a:srgbClr val="66FF99"/>
          </a:solidFill>
          <a:ln w="9525">
            <a:solidFill>
              <a:schemeClr val="tx1"/>
            </a:solidFill>
            <a:miter lim="800000"/>
            <a:headEnd/>
            <a:tailEnd/>
          </a:ln>
          <a:effectLst/>
        </p:spPr>
        <p:txBody>
          <a:bodyPr/>
          <a:lstStyle/>
          <a:p>
            <a:pPr algn="ctr"/>
            <a:r>
              <a:rPr lang="en-US" altLang="zh-CN">
                <a:solidFill>
                  <a:srgbClr val="333399"/>
                </a:solidFill>
                <a:latin typeface="Arial" charset="0"/>
              </a:rPr>
              <a:t>E </a:t>
            </a:r>
            <a:r>
              <a:rPr lang="zh-CN" altLang="en-US">
                <a:solidFill>
                  <a:srgbClr val="333399"/>
                </a:solidFill>
                <a:latin typeface="Arial" charset="0"/>
              </a:rPr>
              <a:t>类地址保留为今后使用</a:t>
            </a:r>
            <a:r>
              <a:rPr lang="zh-CN" altLang="en-US">
                <a:ea typeface="宋体" pitchFamily="2" charset="-122"/>
              </a:rPr>
              <a:t> </a:t>
            </a:r>
          </a:p>
        </p:txBody>
      </p:sp>
      <p:sp>
        <p:nvSpPr>
          <p:cNvPr id="58" name="灯片编号占位符 57"/>
          <p:cNvSpPr>
            <a:spLocks noGrp="1"/>
          </p:cNvSpPr>
          <p:nvPr>
            <p:ph type="sldNum" sz="quarter" idx="12"/>
          </p:nvPr>
        </p:nvSpPr>
        <p:spPr/>
        <p:txBody>
          <a:bodyPr/>
          <a:lstStyle/>
          <a:p>
            <a:fld id="{E4E48599-B357-448A-84B1-94919B60A458}" type="slidenum">
              <a:rPr lang="en-US" altLang="zh-CN" smtClean="0"/>
              <a:pPr/>
              <a:t>34</a:t>
            </a:fld>
            <a:endParaRPr lang="en-US" altLang="zh-CN"/>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pPr algn="ctr"/>
            <a:r>
              <a:rPr lang="zh-CN" altLang="en-US"/>
              <a:t>点分十进制记法 </a:t>
            </a:r>
          </a:p>
        </p:txBody>
      </p:sp>
      <p:grpSp>
        <p:nvGrpSpPr>
          <p:cNvPr id="206875" name="Group 27"/>
          <p:cNvGrpSpPr>
            <a:grpSpLocks/>
          </p:cNvGrpSpPr>
          <p:nvPr/>
        </p:nvGrpSpPr>
        <p:grpSpPr bwMode="auto">
          <a:xfrm>
            <a:off x="2276475" y="2060576"/>
            <a:ext cx="8072438" cy="735013"/>
            <a:chOff x="474" y="1298"/>
            <a:chExt cx="5085" cy="463"/>
          </a:xfrm>
        </p:grpSpPr>
        <p:sp>
          <p:nvSpPr>
            <p:cNvPr id="206854" name="Rectangle 6"/>
            <p:cNvSpPr>
              <a:spLocks noChangeArrowheads="1"/>
            </p:cNvSpPr>
            <p:nvPr/>
          </p:nvSpPr>
          <p:spPr bwMode="auto">
            <a:xfrm>
              <a:off x="2502" y="1351"/>
              <a:ext cx="3057" cy="410"/>
            </a:xfrm>
            <a:prstGeom prst="rect">
              <a:avLst/>
            </a:prstGeom>
            <a:solidFill>
              <a:srgbClr val="FFFF99"/>
            </a:solidFill>
            <a:ln w="9525">
              <a:solidFill>
                <a:schemeClr val="tx1"/>
              </a:solidFill>
              <a:miter lim="800000"/>
              <a:headEnd/>
              <a:tailEnd/>
            </a:ln>
            <a:effectLst/>
          </p:spPr>
          <p:txBody>
            <a:bodyPr wrap="none" anchor="ctr"/>
            <a:lstStyle/>
            <a:p>
              <a:r>
                <a:rPr kumimoji="1" lang="en-US" altLang="zh-CN" sz="2000">
                  <a:solidFill>
                    <a:srgbClr val="333399"/>
                  </a:solidFill>
                  <a:latin typeface="Arial" charset="0"/>
                </a:rPr>
                <a:t>10000000000010110000001100011111 </a:t>
              </a:r>
            </a:p>
          </p:txBody>
        </p:sp>
        <p:sp>
          <p:nvSpPr>
            <p:cNvPr id="206855" name="Text Box 7"/>
            <p:cNvSpPr txBox="1">
              <a:spLocks noChangeArrowheads="1"/>
            </p:cNvSpPr>
            <p:nvPr/>
          </p:nvSpPr>
          <p:spPr bwMode="auto">
            <a:xfrm>
              <a:off x="474" y="1298"/>
              <a:ext cx="1635" cy="442"/>
            </a:xfrm>
            <a:prstGeom prst="rect">
              <a:avLst/>
            </a:prstGeom>
            <a:noFill/>
            <a:ln w="9525">
              <a:noFill/>
              <a:miter lim="800000"/>
              <a:headEnd/>
              <a:tailEnd/>
            </a:ln>
            <a:effectLst/>
          </p:spPr>
          <p:txBody>
            <a:bodyPr wrap="none">
              <a:spAutoFit/>
            </a:bodyPr>
            <a:lstStyle/>
            <a:p>
              <a:pPr algn="ctr"/>
              <a:r>
                <a:rPr kumimoji="1" lang="zh-CN" altLang="en-US" sz="2000">
                  <a:solidFill>
                    <a:srgbClr val="333399"/>
                  </a:solidFill>
                  <a:latin typeface="Arial" charset="0"/>
                </a:rPr>
                <a:t>机器中存放的 </a:t>
              </a:r>
              <a:r>
                <a:rPr kumimoji="1" lang="en-US" altLang="zh-CN" sz="2000">
                  <a:solidFill>
                    <a:srgbClr val="333399"/>
                  </a:solidFill>
                  <a:latin typeface="Arial" charset="0"/>
                </a:rPr>
                <a:t>IP </a:t>
              </a:r>
              <a:r>
                <a:rPr kumimoji="1" lang="zh-CN" altLang="en-US" sz="2000">
                  <a:solidFill>
                    <a:srgbClr val="333399"/>
                  </a:solidFill>
                  <a:latin typeface="Arial" charset="0"/>
                </a:rPr>
                <a:t>地址</a:t>
              </a:r>
            </a:p>
            <a:p>
              <a:pPr algn="ctr"/>
              <a:r>
                <a:rPr kumimoji="1" lang="zh-CN" altLang="en-US" sz="2000">
                  <a:solidFill>
                    <a:srgbClr val="333399"/>
                  </a:solidFill>
                  <a:latin typeface="Arial" charset="0"/>
                </a:rPr>
                <a:t>是 </a:t>
              </a:r>
              <a:r>
                <a:rPr kumimoji="1" lang="en-US" altLang="zh-CN" sz="2000">
                  <a:solidFill>
                    <a:srgbClr val="333399"/>
                  </a:solidFill>
                  <a:latin typeface="Arial" charset="0"/>
                </a:rPr>
                <a:t>32 </a:t>
              </a:r>
              <a:r>
                <a:rPr kumimoji="1" lang="zh-CN" altLang="en-US" sz="2000">
                  <a:solidFill>
                    <a:srgbClr val="333399"/>
                  </a:solidFill>
                  <a:latin typeface="Arial" charset="0"/>
                </a:rPr>
                <a:t>位 二进制代码</a:t>
              </a:r>
            </a:p>
          </p:txBody>
        </p:sp>
        <p:sp>
          <p:nvSpPr>
            <p:cNvPr id="206856" name="Line 8"/>
            <p:cNvSpPr>
              <a:spLocks noChangeShapeType="1"/>
            </p:cNvSpPr>
            <p:nvPr/>
          </p:nvSpPr>
          <p:spPr bwMode="auto">
            <a:xfrm>
              <a:off x="2052" y="1557"/>
              <a:ext cx="368" cy="0"/>
            </a:xfrm>
            <a:prstGeom prst="line">
              <a:avLst/>
            </a:prstGeom>
            <a:noFill/>
            <a:ln w="28575">
              <a:solidFill>
                <a:srgbClr val="333399"/>
              </a:solidFill>
              <a:round/>
              <a:headEnd/>
              <a:tailEnd type="triangle" w="sm" len="med"/>
            </a:ln>
            <a:effectLst/>
          </p:spPr>
          <p:txBody>
            <a:bodyPr/>
            <a:lstStyle/>
            <a:p>
              <a:endParaRPr lang="zh-CN" altLang="en-US"/>
            </a:p>
          </p:txBody>
        </p:sp>
      </p:grpSp>
      <p:grpSp>
        <p:nvGrpSpPr>
          <p:cNvPr id="206878" name="Group 30"/>
          <p:cNvGrpSpPr>
            <a:grpSpLocks/>
          </p:cNvGrpSpPr>
          <p:nvPr/>
        </p:nvGrpSpPr>
        <p:grpSpPr bwMode="auto">
          <a:xfrm>
            <a:off x="2105026" y="2852739"/>
            <a:ext cx="8240713" cy="701675"/>
            <a:chOff x="366" y="1797"/>
            <a:chExt cx="5191" cy="442"/>
          </a:xfrm>
        </p:grpSpPr>
        <p:sp>
          <p:nvSpPr>
            <p:cNvPr id="206853" name="Text Box 5"/>
            <p:cNvSpPr txBox="1">
              <a:spLocks noChangeArrowheads="1"/>
            </p:cNvSpPr>
            <p:nvPr/>
          </p:nvSpPr>
          <p:spPr bwMode="auto">
            <a:xfrm>
              <a:off x="2417" y="1910"/>
              <a:ext cx="3140" cy="25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10000000</a:t>
              </a:r>
              <a:r>
                <a:rPr kumimoji="1" lang="en-US" altLang="zh-CN" sz="2000">
                  <a:solidFill>
                    <a:srgbClr val="FFCCFF"/>
                  </a:solidFill>
                  <a:latin typeface="Arial" charset="0"/>
                </a:rPr>
                <a:t> </a:t>
              </a:r>
              <a:r>
                <a:rPr kumimoji="1" lang="en-US" altLang="zh-CN" sz="2000">
                  <a:solidFill>
                    <a:srgbClr val="333399"/>
                  </a:solidFill>
                  <a:latin typeface="Arial" charset="0"/>
                </a:rPr>
                <a:t>00001011 00000011 00011111 </a:t>
              </a:r>
            </a:p>
          </p:txBody>
        </p:sp>
        <p:sp>
          <p:nvSpPr>
            <p:cNvPr id="206857" name="Text Box 9"/>
            <p:cNvSpPr txBox="1">
              <a:spLocks noChangeArrowheads="1"/>
            </p:cNvSpPr>
            <p:nvPr/>
          </p:nvSpPr>
          <p:spPr bwMode="auto">
            <a:xfrm>
              <a:off x="366" y="1797"/>
              <a:ext cx="1733" cy="442"/>
            </a:xfrm>
            <a:prstGeom prst="rect">
              <a:avLst/>
            </a:prstGeom>
            <a:noFill/>
            <a:ln w="9525">
              <a:noFill/>
              <a:miter lim="800000"/>
              <a:headEnd/>
              <a:tailEnd/>
            </a:ln>
            <a:effectLst/>
          </p:spPr>
          <p:txBody>
            <a:bodyPr wrap="none">
              <a:spAutoFit/>
            </a:bodyPr>
            <a:lstStyle/>
            <a:p>
              <a:pPr algn="ctr"/>
              <a:r>
                <a:rPr kumimoji="1" lang="zh-CN" altLang="en-US" sz="2000">
                  <a:solidFill>
                    <a:srgbClr val="333399"/>
                  </a:solidFill>
                  <a:latin typeface="Arial" charset="0"/>
                </a:rPr>
                <a:t>每隔 </a:t>
              </a:r>
              <a:r>
                <a:rPr kumimoji="1" lang="en-US" altLang="zh-CN" sz="2000">
                  <a:solidFill>
                    <a:srgbClr val="333399"/>
                  </a:solidFill>
                  <a:latin typeface="Arial" charset="0"/>
                </a:rPr>
                <a:t>8 </a:t>
              </a:r>
              <a:r>
                <a:rPr kumimoji="1" lang="zh-CN" altLang="en-US" sz="2000">
                  <a:solidFill>
                    <a:srgbClr val="333399"/>
                  </a:solidFill>
                  <a:latin typeface="Arial" charset="0"/>
                </a:rPr>
                <a:t>位插入一个空格</a:t>
              </a:r>
            </a:p>
            <a:p>
              <a:pPr algn="ctr"/>
              <a:r>
                <a:rPr kumimoji="1" lang="zh-CN" altLang="en-US" sz="2000">
                  <a:solidFill>
                    <a:srgbClr val="333399"/>
                  </a:solidFill>
                  <a:latin typeface="Arial" charset="0"/>
                </a:rPr>
                <a:t>能够提高可读性</a:t>
              </a:r>
            </a:p>
          </p:txBody>
        </p:sp>
        <p:sp>
          <p:nvSpPr>
            <p:cNvPr id="206858" name="Line 10"/>
            <p:cNvSpPr>
              <a:spLocks noChangeShapeType="1"/>
            </p:cNvSpPr>
            <p:nvPr/>
          </p:nvSpPr>
          <p:spPr bwMode="auto">
            <a:xfrm>
              <a:off x="2052" y="2047"/>
              <a:ext cx="368" cy="0"/>
            </a:xfrm>
            <a:prstGeom prst="line">
              <a:avLst/>
            </a:prstGeom>
            <a:noFill/>
            <a:ln w="28575">
              <a:solidFill>
                <a:srgbClr val="333399"/>
              </a:solidFill>
              <a:round/>
              <a:headEnd/>
              <a:tailEnd type="triangle" w="sm" len="med"/>
            </a:ln>
            <a:effectLst/>
          </p:spPr>
          <p:txBody>
            <a:bodyPr/>
            <a:lstStyle/>
            <a:p>
              <a:endParaRPr lang="zh-CN" altLang="en-US"/>
            </a:p>
          </p:txBody>
        </p:sp>
      </p:grpSp>
      <p:sp>
        <p:nvSpPr>
          <p:cNvPr id="206859" name="Text Box 11"/>
          <p:cNvSpPr txBox="1">
            <a:spLocks noChangeArrowheads="1"/>
          </p:cNvSpPr>
          <p:nvPr/>
        </p:nvSpPr>
        <p:spPr bwMode="auto">
          <a:xfrm>
            <a:off x="2391262" y="4797425"/>
            <a:ext cx="2492990" cy="707886"/>
          </a:xfrm>
          <a:prstGeom prst="rect">
            <a:avLst/>
          </a:prstGeom>
          <a:noFill/>
          <a:ln w="9525">
            <a:noFill/>
            <a:miter lim="800000"/>
            <a:headEnd/>
            <a:tailEnd/>
          </a:ln>
          <a:effectLst/>
        </p:spPr>
        <p:txBody>
          <a:bodyPr wrap="none">
            <a:spAutoFit/>
          </a:bodyPr>
          <a:lstStyle/>
          <a:p>
            <a:pPr algn="ctr"/>
            <a:r>
              <a:rPr kumimoji="1" lang="zh-CN" altLang="en-US" sz="2000">
                <a:solidFill>
                  <a:srgbClr val="333399"/>
                </a:solidFill>
                <a:latin typeface="Arial" charset="0"/>
              </a:rPr>
              <a:t>采用点分十进制记法</a:t>
            </a:r>
          </a:p>
          <a:p>
            <a:pPr algn="ctr"/>
            <a:r>
              <a:rPr kumimoji="1" lang="zh-CN" altLang="en-US" sz="2000">
                <a:solidFill>
                  <a:srgbClr val="333399"/>
                </a:solidFill>
                <a:latin typeface="Arial" charset="0"/>
              </a:rPr>
              <a:t>则更加便于使用</a:t>
            </a:r>
          </a:p>
        </p:txBody>
      </p:sp>
      <p:sp>
        <p:nvSpPr>
          <p:cNvPr id="206860" name="Text Box 12"/>
          <p:cNvSpPr txBox="1">
            <a:spLocks noChangeArrowheads="1"/>
          </p:cNvSpPr>
          <p:nvPr/>
        </p:nvSpPr>
        <p:spPr bwMode="auto">
          <a:xfrm>
            <a:off x="7046914" y="4967288"/>
            <a:ext cx="1603375" cy="406400"/>
          </a:xfrm>
          <a:prstGeom prst="rect">
            <a:avLst/>
          </a:prstGeom>
          <a:noFill/>
          <a:ln w="9525">
            <a:solidFill>
              <a:srgbClr val="333399"/>
            </a:solidFill>
            <a:miter lim="800000"/>
            <a:headEnd/>
            <a:tailEnd/>
          </a:ln>
          <a:effectLst/>
        </p:spPr>
        <p:txBody>
          <a:bodyPr wrap="none">
            <a:spAutoFit/>
          </a:bodyPr>
          <a:lstStyle/>
          <a:p>
            <a:r>
              <a:rPr kumimoji="1" lang="en-US" altLang="zh-CN" sz="2000">
                <a:solidFill>
                  <a:srgbClr val="333399"/>
                </a:solidFill>
                <a:latin typeface="Arial" charset="0"/>
              </a:rPr>
              <a:t>128.11.3.31 </a:t>
            </a:r>
          </a:p>
        </p:txBody>
      </p:sp>
      <p:sp>
        <p:nvSpPr>
          <p:cNvPr id="206861" name="AutoShape 13"/>
          <p:cNvSpPr>
            <a:spLocks/>
          </p:cNvSpPr>
          <p:nvPr/>
        </p:nvSpPr>
        <p:spPr bwMode="auto">
          <a:xfrm rot="-5400000">
            <a:off x="5890419" y="3007519"/>
            <a:ext cx="258762" cy="1016000"/>
          </a:xfrm>
          <a:prstGeom prst="leftBrace">
            <a:avLst>
              <a:gd name="adj1" fmla="val 32720"/>
              <a:gd name="adj2" fmla="val 50000"/>
            </a:avLst>
          </a:prstGeom>
          <a:noFill/>
          <a:ln w="28575">
            <a:solidFill>
              <a:schemeClr val="tx2"/>
            </a:solidFill>
            <a:round/>
            <a:headEnd/>
            <a:tailEnd/>
          </a:ln>
          <a:effectLst/>
        </p:spPr>
        <p:txBody>
          <a:bodyPr wrap="none" anchor="ctr"/>
          <a:lstStyle/>
          <a:p>
            <a:endParaRPr lang="zh-CN" altLang="en-US"/>
          </a:p>
        </p:txBody>
      </p:sp>
      <p:sp>
        <p:nvSpPr>
          <p:cNvPr id="206862" name="AutoShape 14"/>
          <p:cNvSpPr>
            <a:spLocks/>
          </p:cNvSpPr>
          <p:nvPr/>
        </p:nvSpPr>
        <p:spPr bwMode="auto">
          <a:xfrm rot="-5400000">
            <a:off x="7038182" y="3020219"/>
            <a:ext cx="258762" cy="990600"/>
          </a:xfrm>
          <a:prstGeom prst="leftBrace">
            <a:avLst>
              <a:gd name="adj1" fmla="val 31902"/>
              <a:gd name="adj2" fmla="val 50000"/>
            </a:avLst>
          </a:prstGeom>
          <a:noFill/>
          <a:ln w="28575">
            <a:solidFill>
              <a:schemeClr val="tx2"/>
            </a:solidFill>
            <a:round/>
            <a:headEnd/>
            <a:tailEnd/>
          </a:ln>
          <a:effectLst/>
        </p:spPr>
        <p:txBody>
          <a:bodyPr wrap="none" anchor="ctr"/>
          <a:lstStyle/>
          <a:p>
            <a:endParaRPr lang="zh-CN" altLang="en-US"/>
          </a:p>
        </p:txBody>
      </p:sp>
      <p:sp>
        <p:nvSpPr>
          <p:cNvPr id="206863" name="AutoShape 15"/>
          <p:cNvSpPr>
            <a:spLocks/>
          </p:cNvSpPr>
          <p:nvPr/>
        </p:nvSpPr>
        <p:spPr bwMode="auto">
          <a:xfrm rot="-5400000">
            <a:off x="8312151" y="3024189"/>
            <a:ext cx="258763" cy="1068387"/>
          </a:xfrm>
          <a:prstGeom prst="leftBrace">
            <a:avLst>
              <a:gd name="adj1" fmla="val 34407"/>
              <a:gd name="adj2" fmla="val 50000"/>
            </a:avLst>
          </a:prstGeom>
          <a:noFill/>
          <a:ln w="28575">
            <a:solidFill>
              <a:schemeClr val="tx2"/>
            </a:solidFill>
            <a:round/>
            <a:headEnd/>
            <a:tailEnd/>
          </a:ln>
          <a:effectLst/>
        </p:spPr>
        <p:txBody>
          <a:bodyPr wrap="none" anchor="ctr"/>
          <a:lstStyle/>
          <a:p>
            <a:endParaRPr lang="zh-CN" altLang="en-US"/>
          </a:p>
        </p:txBody>
      </p:sp>
      <p:sp>
        <p:nvSpPr>
          <p:cNvPr id="206864" name="AutoShape 16"/>
          <p:cNvSpPr>
            <a:spLocks/>
          </p:cNvSpPr>
          <p:nvPr/>
        </p:nvSpPr>
        <p:spPr bwMode="auto">
          <a:xfrm rot="-5400000">
            <a:off x="9453563" y="2981325"/>
            <a:ext cx="258762" cy="1068388"/>
          </a:xfrm>
          <a:prstGeom prst="leftBrace">
            <a:avLst>
              <a:gd name="adj1" fmla="val 34407"/>
              <a:gd name="adj2" fmla="val 50000"/>
            </a:avLst>
          </a:prstGeom>
          <a:noFill/>
          <a:ln w="28575">
            <a:solidFill>
              <a:schemeClr val="tx2"/>
            </a:solidFill>
            <a:round/>
            <a:headEnd/>
            <a:tailEnd/>
          </a:ln>
          <a:effectLst/>
        </p:spPr>
        <p:txBody>
          <a:bodyPr wrap="none" anchor="ctr"/>
          <a:lstStyle/>
          <a:p>
            <a:endParaRPr lang="zh-CN" altLang="en-US"/>
          </a:p>
        </p:txBody>
      </p:sp>
      <p:sp>
        <p:nvSpPr>
          <p:cNvPr id="206865" name="Text Box 17"/>
          <p:cNvSpPr txBox="1">
            <a:spLocks noChangeArrowheads="1"/>
          </p:cNvSpPr>
          <p:nvPr/>
        </p:nvSpPr>
        <p:spPr bwMode="auto">
          <a:xfrm>
            <a:off x="5664200" y="3824289"/>
            <a:ext cx="424815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128 </a:t>
            </a:r>
            <a:r>
              <a:rPr kumimoji="1" lang="en-US" altLang="zh-CN" sz="1000">
                <a:solidFill>
                  <a:srgbClr val="333399"/>
                </a:solidFill>
                <a:latin typeface="Arial" charset="0"/>
              </a:rPr>
              <a:t>      </a:t>
            </a:r>
            <a:r>
              <a:rPr kumimoji="1" lang="en-US" altLang="zh-CN" sz="2000">
                <a:solidFill>
                  <a:srgbClr val="333399"/>
                </a:solidFill>
                <a:latin typeface="Arial" charset="0"/>
              </a:rPr>
              <a:t>        11                3             31 </a:t>
            </a:r>
          </a:p>
        </p:txBody>
      </p:sp>
      <p:grpSp>
        <p:nvGrpSpPr>
          <p:cNvPr id="206879" name="Group 31"/>
          <p:cNvGrpSpPr>
            <a:grpSpLocks/>
          </p:cNvGrpSpPr>
          <p:nvPr/>
        </p:nvGrpSpPr>
        <p:grpSpPr bwMode="auto">
          <a:xfrm>
            <a:off x="6024563" y="4143376"/>
            <a:ext cx="3522662" cy="828675"/>
            <a:chOff x="2835" y="2610"/>
            <a:chExt cx="2219" cy="522"/>
          </a:xfrm>
        </p:grpSpPr>
        <p:sp>
          <p:nvSpPr>
            <p:cNvPr id="206866" name="Line 18"/>
            <p:cNvSpPr>
              <a:spLocks noChangeShapeType="1"/>
            </p:cNvSpPr>
            <p:nvPr/>
          </p:nvSpPr>
          <p:spPr bwMode="auto">
            <a:xfrm>
              <a:off x="2835" y="2659"/>
              <a:ext cx="845" cy="473"/>
            </a:xfrm>
            <a:prstGeom prst="line">
              <a:avLst/>
            </a:prstGeom>
            <a:noFill/>
            <a:ln w="28575">
              <a:solidFill>
                <a:srgbClr val="333399"/>
              </a:solidFill>
              <a:round/>
              <a:headEnd/>
              <a:tailEnd type="triangle" w="sm" len="med"/>
            </a:ln>
            <a:effectLst/>
          </p:spPr>
          <p:txBody>
            <a:bodyPr/>
            <a:lstStyle/>
            <a:p>
              <a:endParaRPr lang="zh-CN" altLang="en-US"/>
            </a:p>
          </p:txBody>
        </p:sp>
        <p:sp>
          <p:nvSpPr>
            <p:cNvPr id="206867" name="Line 19"/>
            <p:cNvSpPr>
              <a:spLocks noChangeShapeType="1"/>
            </p:cNvSpPr>
            <p:nvPr/>
          </p:nvSpPr>
          <p:spPr bwMode="auto">
            <a:xfrm flipH="1">
              <a:off x="4316" y="2623"/>
              <a:ext cx="738" cy="490"/>
            </a:xfrm>
            <a:prstGeom prst="line">
              <a:avLst/>
            </a:prstGeom>
            <a:noFill/>
            <a:ln w="28575">
              <a:solidFill>
                <a:srgbClr val="333399"/>
              </a:solidFill>
              <a:round/>
              <a:headEnd/>
              <a:tailEnd type="triangle" w="sm" len="med"/>
            </a:ln>
            <a:effectLst/>
          </p:spPr>
          <p:txBody>
            <a:bodyPr/>
            <a:lstStyle/>
            <a:p>
              <a:endParaRPr lang="zh-CN" altLang="en-US"/>
            </a:p>
          </p:txBody>
        </p:sp>
        <p:sp>
          <p:nvSpPr>
            <p:cNvPr id="206868" name="Line 20"/>
            <p:cNvSpPr>
              <a:spLocks noChangeShapeType="1"/>
            </p:cNvSpPr>
            <p:nvPr/>
          </p:nvSpPr>
          <p:spPr bwMode="auto">
            <a:xfrm>
              <a:off x="3560" y="2614"/>
              <a:ext cx="382" cy="500"/>
            </a:xfrm>
            <a:prstGeom prst="line">
              <a:avLst/>
            </a:prstGeom>
            <a:noFill/>
            <a:ln w="28575">
              <a:solidFill>
                <a:srgbClr val="333399"/>
              </a:solidFill>
              <a:round/>
              <a:headEnd/>
              <a:tailEnd type="triangle" w="sm" len="med"/>
            </a:ln>
            <a:effectLst/>
          </p:spPr>
          <p:txBody>
            <a:bodyPr/>
            <a:lstStyle/>
            <a:p>
              <a:endParaRPr lang="zh-CN" altLang="en-US"/>
            </a:p>
          </p:txBody>
        </p:sp>
        <p:sp>
          <p:nvSpPr>
            <p:cNvPr id="206869" name="Line 21"/>
            <p:cNvSpPr>
              <a:spLocks noChangeShapeType="1"/>
            </p:cNvSpPr>
            <p:nvPr/>
          </p:nvSpPr>
          <p:spPr bwMode="auto">
            <a:xfrm flipH="1">
              <a:off x="4117" y="2610"/>
              <a:ext cx="257" cy="515"/>
            </a:xfrm>
            <a:prstGeom prst="line">
              <a:avLst/>
            </a:prstGeom>
            <a:noFill/>
            <a:ln w="28575">
              <a:solidFill>
                <a:srgbClr val="333399"/>
              </a:solidFill>
              <a:round/>
              <a:headEnd/>
              <a:tailEnd type="triangle" w="sm" len="med"/>
            </a:ln>
            <a:effectLst/>
          </p:spPr>
          <p:txBody>
            <a:bodyPr/>
            <a:lstStyle/>
            <a:p>
              <a:endParaRPr lang="zh-CN" altLang="en-US"/>
            </a:p>
          </p:txBody>
        </p:sp>
      </p:grpSp>
      <p:sp>
        <p:nvSpPr>
          <p:cNvPr id="206870" name="Text Box 22"/>
          <p:cNvSpPr txBox="1">
            <a:spLocks noChangeArrowheads="1"/>
          </p:cNvSpPr>
          <p:nvPr/>
        </p:nvSpPr>
        <p:spPr bwMode="auto">
          <a:xfrm>
            <a:off x="2333625" y="3644901"/>
            <a:ext cx="2497138" cy="701675"/>
          </a:xfrm>
          <a:prstGeom prst="rect">
            <a:avLst/>
          </a:prstGeom>
          <a:noFill/>
          <a:ln w="9525">
            <a:noFill/>
            <a:miter lim="800000"/>
            <a:headEnd/>
            <a:tailEnd/>
          </a:ln>
          <a:effectLst/>
        </p:spPr>
        <p:txBody>
          <a:bodyPr wrap="none">
            <a:spAutoFit/>
          </a:bodyPr>
          <a:lstStyle/>
          <a:p>
            <a:pPr algn="ctr"/>
            <a:r>
              <a:rPr kumimoji="1" lang="zh-CN" altLang="en-US" sz="2000">
                <a:solidFill>
                  <a:srgbClr val="333399"/>
                </a:solidFill>
                <a:latin typeface="Arial" charset="0"/>
              </a:rPr>
              <a:t>将每 </a:t>
            </a:r>
            <a:r>
              <a:rPr kumimoji="1" lang="en-US" altLang="zh-CN" sz="2000">
                <a:solidFill>
                  <a:srgbClr val="333399"/>
                </a:solidFill>
                <a:latin typeface="Arial" charset="0"/>
              </a:rPr>
              <a:t>8 </a:t>
            </a:r>
            <a:r>
              <a:rPr kumimoji="1" lang="zh-CN" altLang="en-US" sz="2000">
                <a:solidFill>
                  <a:srgbClr val="333399"/>
                </a:solidFill>
                <a:latin typeface="Arial" charset="0"/>
              </a:rPr>
              <a:t>位的二进制数</a:t>
            </a:r>
          </a:p>
          <a:p>
            <a:pPr algn="ctr"/>
            <a:r>
              <a:rPr kumimoji="1" lang="zh-CN" altLang="en-US" sz="2000">
                <a:solidFill>
                  <a:srgbClr val="333399"/>
                </a:solidFill>
                <a:latin typeface="Arial" charset="0"/>
              </a:rPr>
              <a:t>转换为十进制数</a:t>
            </a:r>
          </a:p>
        </p:txBody>
      </p:sp>
      <p:sp>
        <p:nvSpPr>
          <p:cNvPr id="206871" name="Line 23"/>
          <p:cNvSpPr>
            <a:spLocks noChangeShapeType="1"/>
          </p:cNvSpPr>
          <p:nvPr/>
        </p:nvSpPr>
        <p:spPr bwMode="auto">
          <a:xfrm flipV="1">
            <a:off x="4781550" y="4019550"/>
            <a:ext cx="890588" cy="0"/>
          </a:xfrm>
          <a:prstGeom prst="line">
            <a:avLst/>
          </a:prstGeom>
          <a:noFill/>
          <a:ln w="28575">
            <a:solidFill>
              <a:srgbClr val="333399"/>
            </a:solidFill>
            <a:round/>
            <a:headEnd/>
            <a:tailEnd type="triangle" w="sm" len="med"/>
          </a:ln>
          <a:effectLst/>
        </p:spPr>
        <p:txBody>
          <a:bodyPr/>
          <a:lstStyle/>
          <a:p>
            <a:endParaRPr lang="zh-CN" altLang="en-US"/>
          </a:p>
        </p:txBody>
      </p:sp>
      <p:sp>
        <p:nvSpPr>
          <p:cNvPr id="206872" name="Line 24"/>
          <p:cNvSpPr>
            <a:spLocks noChangeShapeType="1"/>
          </p:cNvSpPr>
          <p:nvPr/>
        </p:nvSpPr>
        <p:spPr bwMode="auto">
          <a:xfrm>
            <a:off x="4816476" y="5186363"/>
            <a:ext cx="1973263" cy="0"/>
          </a:xfrm>
          <a:prstGeom prst="line">
            <a:avLst/>
          </a:prstGeom>
          <a:noFill/>
          <a:ln w="76200">
            <a:solidFill>
              <a:schemeClr val="hlink"/>
            </a:solidFill>
            <a:round/>
            <a:headEnd/>
            <a:tailEnd type="triangle" w="sm" len="med"/>
          </a:ln>
          <a:effectLst/>
        </p:spPr>
        <p:txBody>
          <a:bodyPr/>
          <a:lstStyle/>
          <a:p>
            <a:endParaRPr lang="zh-CN" altLang="en-US"/>
          </a:p>
        </p:txBody>
      </p:sp>
      <p:sp>
        <p:nvSpPr>
          <p:cNvPr id="206880" name="Rectangle 32"/>
          <p:cNvSpPr>
            <a:spLocks noChangeArrowheads="1"/>
          </p:cNvSpPr>
          <p:nvPr/>
        </p:nvSpPr>
        <p:spPr bwMode="auto">
          <a:xfrm>
            <a:off x="6580189" y="3119438"/>
            <a:ext cx="71437" cy="215900"/>
          </a:xfrm>
          <a:prstGeom prst="rect">
            <a:avLst/>
          </a:prstGeom>
          <a:solidFill>
            <a:srgbClr val="FF0000"/>
          </a:solidFill>
          <a:ln w="9525">
            <a:noFill/>
            <a:miter lim="800000"/>
            <a:headEnd/>
            <a:tailEnd/>
          </a:ln>
          <a:effectLst/>
        </p:spPr>
        <p:txBody>
          <a:bodyPr wrap="none" anchor="ctr"/>
          <a:lstStyle/>
          <a:p>
            <a:endParaRPr lang="zh-CN" altLang="en-US"/>
          </a:p>
        </p:txBody>
      </p:sp>
      <p:sp>
        <p:nvSpPr>
          <p:cNvPr id="206881" name="Rectangle 33"/>
          <p:cNvSpPr>
            <a:spLocks noChangeArrowheads="1"/>
          </p:cNvSpPr>
          <p:nvPr/>
        </p:nvSpPr>
        <p:spPr bwMode="auto">
          <a:xfrm>
            <a:off x="8970964" y="3119438"/>
            <a:ext cx="71437" cy="215900"/>
          </a:xfrm>
          <a:prstGeom prst="rect">
            <a:avLst/>
          </a:prstGeom>
          <a:solidFill>
            <a:srgbClr val="FF0000"/>
          </a:solidFill>
          <a:ln w="9525">
            <a:noFill/>
            <a:miter lim="800000"/>
            <a:headEnd/>
            <a:tailEnd/>
          </a:ln>
          <a:effectLst/>
        </p:spPr>
        <p:txBody>
          <a:bodyPr wrap="none" anchor="ctr"/>
          <a:lstStyle/>
          <a:p>
            <a:endParaRPr lang="zh-CN" altLang="en-US"/>
          </a:p>
        </p:txBody>
      </p:sp>
      <p:sp>
        <p:nvSpPr>
          <p:cNvPr id="206882" name="Rectangle 34"/>
          <p:cNvSpPr>
            <a:spLocks noChangeArrowheads="1"/>
          </p:cNvSpPr>
          <p:nvPr/>
        </p:nvSpPr>
        <p:spPr bwMode="auto">
          <a:xfrm>
            <a:off x="7773989" y="3119438"/>
            <a:ext cx="71437" cy="215900"/>
          </a:xfrm>
          <a:prstGeom prst="rect">
            <a:avLst/>
          </a:prstGeom>
          <a:solidFill>
            <a:srgbClr val="FF0000"/>
          </a:solidFill>
          <a:ln w="9525">
            <a:noFill/>
            <a:miter lim="800000"/>
            <a:headEnd/>
            <a:tailEnd/>
          </a:ln>
          <a:effectLst/>
        </p:spPr>
        <p:txBody>
          <a:bodyPr wrap="none" anchor="ctr"/>
          <a:lstStyle/>
          <a:p>
            <a:endParaRPr lang="zh-CN" altLang="en-US"/>
          </a:p>
        </p:txBody>
      </p:sp>
      <p:sp>
        <p:nvSpPr>
          <p:cNvPr id="31" name="灯片编号占位符 30"/>
          <p:cNvSpPr>
            <a:spLocks noGrp="1"/>
          </p:cNvSpPr>
          <p:nvPr>
            <p:ph type="sldNum" sz="quarter" idx="12"/>
          </p:nvPr>
        </p:nvSpPr>
        <p:spPr/>
        <p:txBody>
          <a:bodyPr/>
          <a:lstStyle/>
          <a:p>
            <a:fld id="{E4E48599-B357-448A-84B1-94919B60A458}" type="slidenum">
              <a:rPr lang="en-US" altLang="zh-CN" smtClean="0"/>
              <a:pPr/>
              <a:t>35</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8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686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68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687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686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68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686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68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6859"/>
                                        </p:tgtEl>
                                        <p:attrNameLst>
                                          <p:attrName>style.visibility</p:attrName>
                                        </p:attrNameLst>
                                      </p:cBhvr>
                                      <p:to>
                                        <p:strVal val="visible"/>
                                      </p:to>
                                    </p:set>
                                  </p:childTnLst>
                                </p:cTn>
                              </p:par>
                            </p:childTnLst>
                          </p:cTn>
                        </p:par>
                        <p:par>
                          <p:cTn id="27" fill="hold">
                            <p:stCondLst>
                              <p:cond delay="0"/>
                            </p:stCondLst>
                            <p:childTnLst>
                              <p:par>
                                <p:cTn id="28" presetID="22" presetClass="entr" presetSubtype="1" fill="hold" nodeType="afterEffect">
                                  <p:stCondLst>
                                    <p:cond delay="0"/>
                                  </p:stCondLst>
                                  <p:childTnLst>
                                    <p:set>
                                      <p:cBhvr>
                                        <p:cTn id="29" dur="1" fill="hold">
                                          <p:stCondLst>
                                            <p:cond delay="0"/>
                                          </p:stCondLst>
                                        </p:cTn>
                                        <p:tgtEl>
                                          <p:spTgt spid="206879"/>
                                        </p:tgtEl>
                                        <p:attrNameLst>
                                          <p:attrName>style.visibility</p:attrName>
                                        </p:attrNameLst>
                                      </p:cBhvr>
                                      <p:to>
                                        <p:strVal val="visible"/>
                                      </p:to>
                                    </p:set>
                                    <p:animEffect transition="in" filter="wipe(up)">
                                      <p:cBhvr>
                                        <p:cTn id="30" dur="500"/>
                                        <p:tgtEl>
                                          <p:spTgt spid="206879"/>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06872"/>
                                        </p:tgtEl>
                                        <p:attrNameLst>
                                          <p:attrName>style.visibility</p:attrName>
                                        </p:attrNameLst>
                                      </p:cBhvr>
                                      <p:to>
                                        <p:strVal val="visible"/>
                                      </p:to>
                                    </p:set>
                                    <p:animEffect transition="in" filter="wipe(left)">
                                      <p:cBhvr>
                                        <p:cTn id="33" dur="500"/>
                                        <p:tgtEl>
                                          <p:spTgt spid="206872"/>
                                        </p:tgtEl>
                                      </p:cBhvr>
                                    </p:animEffec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2068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9" grpId="0"/>
      <p:bldP spid="206860" grpId="0" animBg="1"/>
      <p:bldP spid="206861" grpId="0" animBg="1"/>
      <p:bldP spid="206862" grpId="0" animBg="1"/>
      <p:bldP spid="206863" grpId="0" animBg="1"/>
      <p:bldP spid="206864" grpId="0" animBg="1"/>
      <p:bldP spid="206865" grpId="0"/>
      <p:bldP spid="206870" grpId="0"/>
      <p:bldP spid="206871" grpId="0" animBg="1"/>
      <p:bldP spid="20687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pPr algn="ctr"/>
            <a:r>
              <a:rPr lang="en-US" altLang="zh-CN"/>
              <a:t>2. </a:t>
            </a:r>
            <a:r>
              <a:rPr lang="zh-CN" altLang="en-US"/>
              <a:t>常用的三种类别的 </a:t>
            </a:r>
            <a:r>
              <a:rPr lang="en-US" altLang="zh-CN"/>
              <a:t>IP </a:t>
            </a:r>
            <a:r>
              <a:rPr lang="zh-CN" altLang="en-US"/>
              <a:t>地址 </a:t>
            </a:r>
          </a:p>
        </p:txBody>
      </p:sp>
      <p:sp>
        <p:nvSpPr>
          <p:cNvPr id="207876" name="Text Box 4"/>
          <p:cNvSpPr txBox="1">
            <a:spLocks noChangeArrowheads="1"/>
          </p:cNvSpPr>
          <p:nvPr/>
        </p:nvSpPr>
        <p:spPr bwMode="auto">
          <a:xfrm>
            <a:off x="4030663" y="1806576"/>
            <a:ext cx="3217862" cy="519113"/>
          </a:xfrm>
          <a:prstGeom prst="rect">
            <a:avLst/>
          </a:prstGeom>
          <a:noFill/>
          <a:ln w="9525">
            <a:noFill/>
            <a:miter lim="800000"/>
            <a:headEnd/>
            <a:tailEnd/>
          </a:ln>
          <a:effectLst/>
        </p:spPr>
        <p:txBody>
          <a:bodyPr wrap="none">
            <a:spAutoFit/>
          </a:bodyPr>
          <a:lstStyle/>
          <a:p>
            <a:r>
              <a:rPr lang="en-US" altLang="zh-CN">
                <a:solidFill>
                  <a:srgbClr val="333399"/>
                </a:solidFill>
                <a:latin typeface="Arial" charset="0"/>
              </a:rPr>
              <a:t>IP </a:t>
            </a:r>
            <a:r>
              <a:rPr lang="zh-CN" altLang="en-US">
                <a:solidFill>
                  <a:srgbClr val="333399"/>
                </a:solidFill>
                <a:latin typeface="Arial" charset="0"/>
              </a:rPr>
              <a:t>地址的使用范围</a:t>
            </a:r>
            <a:r>
              <a:rPr lang="zh-CN" altLang="en-US">
                <a:solidFill>
                  <a:srgbClr val="333399"/>
                </a:solidFill>
                <a:ea typeface="宋体" pitchFamily="2" charset="-122"/>
              </a:rPr>
              <a:t> </a:t>
            </a:r>
          </a:p>
        </p:txBody>
      </p:sp>
      <p:sp>
        <p:nvSpPr>
          <p:cNvPr id="207877" name="Text Box 5"/>
          <p:cNvSpPr txBox="1">
            <a:spLocks noChangeArrowheads="1"/>
          </p:cNvSpPr>
          <p:nvPr/>
        </p:nvSpPr>
        <p:spPr bwMode="auto">
          <a:xfrm>
            <a:off x="1703389" y="2420939"/>
            <a:ext cx="8569325" cy="3028521"/>
          </a:xfrm>
          <a:prstGeom prst="rect">
            <a:avLst/>
          </a:prstGeom>
          <a:noFill/>
          <a:ln w="9525">
            <a:noFill/>
            <a:miter lim="800000"/>
            <a:headEnd/>
            <a:tailEnd/>
          </a:ln>
          <a:effectLst/>
        </p:spPr>
        <p:txBody>
          <a:bodyPr>
            <a:spAutoFit/>
          </a:bodyPr>
          <a:lstStyle/>
          <a:p>
            <a:r>
              <a:rPr lang="zh-CN" altLang="en-US" sz="2400">
                <a:solidFill>
                  <a:srgbClr val="333399"/>
                </a:solidFill>
                <a:latin typeface="Arial" charset="0"/>
              </a:rPr>
              <a:t>网络        最大                  第一个       最后一个         每个网络</a:t>
            </a:r>
          </a:p>
          <a:p>
            <a:r>
              <a:rPr lang="zh-CN" altLang="en-US" sz="2400">
                <a:solidFill>
                  <a:srgbClr val="333399"/>
                </a:solidFill>
                <a:latin typeface="Arial" charset="0"/>
              </a:rPr>
              <a:t>类别      网络数                可用的         可用的           中最大的  </a:t>
            </a:r>
          </a:p>
          <a:p>
            <a:pPr>
              <a:spcAft>
                <a:spcPct val="70000"/>
              </a:spcAft>
            </a:pPr>
            <a:r>
              <a:rPr lang="zh-CN" altLang="en-US" sz="2400">
                <a:solidFill>
                  <a:srgbClr val="333399"/>
                </a:solidFill>
                <a:latin typeface="Arial" charset="0"/>
              </a:rPr>
              <a:t>                                        网络号         网络号             主机数</a:t>
            </a:r>
          </a:p>
          <a:p>
            <a:pPr>
              <a:spcBef>
                <a:spcPct val="25000"/>
              </a:spcBef>
            </a:pPr>
            <a:r>
              <a:rPr lang="zh-CN" altLang="en-US" sz="2400">
                <a:solidFill>
                  <a:srgbClr val="333399"/>
                </a:solidFill>
                <a:latin typeface="Arial" charset="0"/>
              </a:rPr>
              <a:t> </a:t>
            </a:r>
            <a:r>
              <a:rPr lang="en-US" altLang="zh-CN" sz="2400">
                <a:solidFill>
                  <a:srgbClr val="333399"/>
                </a:solidFill>
                <a:latin typeface="Arial" charset="0"/>
              </a:rPr>
              <a:t>A      126 (2</a:t>
            </a:r>
            <a:r>
              <a:rPr lang="en-US" altLang="zh-CN" sz="2400" baseline="30000">
                <a:solidFill>
                  <a:srgbClr val="333399"/>
                </a:solidFill>
                <a:latin typeface="Arial" charset="0"/>
              </a:rPr>
              <a:t>7</a:t>
            </a:r>
            <a:r>
              <a:rPr lang="en-US" altLang="zh-CN" sz="2400">
                <a:solidFill>
                  <a:srgbClr val="333399"/>
                </a:solidFill>
                <a:latin typeface="Arial" charset="0"/>
              </a:rPr>
              <a:t> – 2)            1              126                16,777,214</a:t>
            </a:r>
          </a:p>
          <a:p>
            <a:pPr>
              <a:spcBef>
                <a:spcPct val="50000"/>
              </a:spcBef>
            </a:pPr>
            <a:r>
              <a:rPr lang="en-US" altLang="zh-CN" sz="2400">
                <a:solidFill>
                  <a:srgbClr val="333399"/>
                </a:solidFill>
                <a:latin typeface="Arial" charset="0"/>
              </a:rPr>
              <a:t> B      16,383(2</a:t>
            </a:r>
            <a:r>
              <a:rPr lang="en-US" altLang="zh-CN" sz="2400" baseline="30000">
                <a:solidFill>
                  <a:srgbClr val="333399"/>
                </a:solidFill>
                <a:latin typeface="Arial" charset="0"/>
              </a:rPr>
              <a:t>14</a:t>
            </a:r>
            <a:r>
              <a:rPr lang="en-US" altLang="zh-CN" sz="2400">
                <a:solidFill>
                  <a:srgbClr val="333399"/>
                </a:solidFill>
                <a:latin typeface="Arial" charset="0"/>
              </a:rPr>
              <a:t> </a:t>
            </a:r>
            <a:r>
              <a:rPr lang="en-US" altLang="zh-CN" sz="2400">
                <a:solidFill>
                  <a:srgbClr val="333399"/>
                </a:solidFill>
                <a:latin typeface="Arial" charset="0"/>
                <a:sym typeface="Symbol" pitchFamily="18" charset="2"/>
              </a:rPr>
              <a:t> 1</a:t>
            </a:r>
            <a:r>
              <a:rPr lang="en-US" altLang="zh-CN" sz="2400">
                <a:solidFill>
                  <a:srgbClr val="333399"/>
                </a:solidFill>
                <a:latin typeface="Arial" charset="0"/>
              </a:rPr>
              <a:t>)      128.1       191.255                 65,534</a:t>
            </a:r>
          </a:p>
          <a:p>
            <a:pPr>
              <a:spcBef>
                <a:spcPct val="50000"/>
              </a:spcBef>
            </a:pPr>
            <a:r>
              <a:rPr lang="en-US" altLang="zh-CN" sz="2400">
                <a:solidFill>
                  <a:srgbClr val="333399"/>
                </a:solidFill>
                <a:latin typeface="Arial" charset="0"/>
              </a:rPr>
              <a:t> C     2,097,151 (2</a:t>
            </a:r>
            <a:r>
              <a:rPr lang="en-US" altLang="zh-CN" sz="2400" baseline="30000">
                <a:solidFill>
                  <a:srgbClr val="333399"/>
                </a:solidFill>
                <a:latin typeface="Arial" charset="0"/>
              </a:rPr>
              <a:t>21 </a:t>
            </a:r>
            <a:r>
              <a:rPr lang="en-US" altLang="zh-CN" sz="2400">
                <a:solidFill>
                  <a:srgbClr val="333399"/>
                </a:solidFill>
                <a:sym typeface="Symbol" pitchFamily="18" charset="2"/>
              </a:rPr>
              <a:t> </a:t>
            </a:r>
            <a:r>
              <a:rPr lang="en-US" altLang="zh-CN" sz="2400">
                <a:solidFill>
                  <a:srgbClr val="333399"/>
                </a:solidFill>
                <a:latin typeface="Arial" charset="0"/>
                <a:sym typeface="Symbol" pitchFamily="18" charset="2"/>
              </a:rPr>
              <a:t>1</a:t>
            </a:r>
            <a:r>
              <a:rPr lang="en-US" altLang="zh-CN" sz="2400">
                <a:solidFill>
                  <a:srgbClr val="333399"/>
                </a:solidFill>
                <a:latin typeface="Arial" charset="0"/>
              </a:rPr>
              <a:t>) 192.0.1   223.255.255                254</a:t>
            </a:r>
          </a:p>
        </p:txBody>
      </p:sp>
      <p:sp>
        <p:nvSpPr>
          <p:cNvPr id="207878" name="Line 6"/>
          <p:cNvSpPr>
            <a:spLocks noChangeShapeType="1"/>
          </p:cNvSpPr>
          <p:nvPr/>
        </p:nvSpPr>
        <p:spPr bwMode="auto">
          <a:xfrm>
            <a:off x="1703389" y="3716338"/>
            <a:ext cx="8713787" cy="0"/>
          </a:xfrm>
          <a:prstGeom prst="line">
            <a:avLst/>
          </a:prstGeom>
          <a:noFill/>
          <a:ln w="28575">
            <a:solidFill>
              <a:schemeClr val="tx2"/>
            </a:solidFill>
            <a:round/>
            <a:headEnd/>
            <a:tailEnd/>
          </a:ln>
          <a:effectLst/>
        </p:spPr>
        <p:txBody>
          <a:bodyPr/>
          <a:lstStyle/>
          <a:p>
            <a:endParaRPr lang="zh-CN" altLang="en-US"/>
          </a:p>
        </p:txBody>
      </p:sp>
      <p:sp>
        <p:nvSpPr>
          <p:cNvPr id="207879" name="Line 7"/>
          <p:cNvSpPr>
            <a:spLocks noChangeShapeType="1"/>
          </p:cNvSpPr>
          <p:nvPr/>
        </p:nvSpPr>
        <p:spPr bwMode="auto">
          <a:xfrm rot="-5400000">
            <a:off x="839788" y="4005263"/>
            <a:ext cx="3311525" cy="0"/>
          </a:xfrm>
          <a:prstGeom prst="line">
            <a:avLst/>
          </a:prstGeom>
          <a:noFill/>
          <a:ln w="19050">
            <a:solidFill>
              <a:schemeClr val="tx2"/>
            </a:solidFill>
            <a:round/>
            <a:headEnd/>
            <a:tailEnd/>
          </a:ln>
          <a:effectLst/>
        </p:spPr>
        <p:txBody>
          <a:bodyPr/>
          <a:lstStyle/>
          <a:p>
            <a:endParaRPr lang="zh-CN" altLang="en-US"/>
          </a:p>
        </p:txBody>
      </p:sp>
      <p:sp>
        <p:nvSpPr>
          <p:cNvPr id="207880" name="Line 8"/>
          <p:cNvSpPr>
            <a:spLocks noChangeShapeType="1"/>
          </p:cNvSpPr>
          <p:nvPr/>
        </p:nvSpPr>
        <p:spPr bwMode="auto">
          <a:xfrm rot="-5400000">
            <a:off x="3432176" y="4005263"/>
            <a:ext cx="3311525" cy="0"/>
          </a:xfrm>
          <a:prstGeom prst="line">
            <a:avLst/>
          </a:prstGeom>
          <a:noFill/>
          <a:ln w="19050">
            <a:solidFill>
              <a:schemeClr val="tx2"/>
            </a:solidFill>
            <a:round/>
            <a:headEnd/>
            <a:tailEnd/>
          </a:ln>
          <a:effectLst/>
        </p:spPr>
        <p:txBody>
          <a:bodyPr/>
          <a:lstStyle/>
          <a:p>
            <a:endParaRPr lang="zh-CN" altLang="en-US"/>
          </a:p>
        </p:txBody>
      </p:sp>
      <p:sp>
        <p:nvSpPr>
          <p:cNvPr id="207881" name="Line 9"/>
          <p:cNvSpPr>
            <a:spLocks noChangeShapeType="1"/>
          </p:cNvSpPr>
          <p:nvPr/>
        </p:nvSpPr>
        <p:spPr bwMode="auto">
          <a:xfrm rot="-5400000">
            <a:off x="4584701" y="4005263"/>
            <a:ext cx="3311525" cy="0"/>
          </a:xfrm>
          <a:prstGeom prst="line">
            <a:avLst/>
          </a:prstGeom>
          <a:noFill/>
          <a:ln w="19050">
            <a:solidFill>
              <a:schemeClr val="tx2"/>
            </a:solidFill>
            <a:round/>
            <a:headEnd/>
            <a:tailEnd/>
          </a:ln>
          <a:effectLst/>
        </p:spPr>
        <p:txBody>
          <a:bodyPr/>
          <a:lstStyle/>
          <a:p>
            <a:endParaRPr lang="zh-CN" altLang="en-US"/>
          </a:p>
        </p:txBody>
      </p:sp>
      <p:sp>
        <p:nvSpPr>
          <p:cNvPr id="207882" name="Line 10"/>
          <p:cNvSpPr>
            <a:spLocks noChangeShapeType="1"/>
          </p:cNvSpPr>
          <p:nvPr/>
        </p:nvSpPr>
        <p:spPr bwMode="auto">
          <a:xfrm rot="-5400000">
            <a:off x="6527801" y="4005263"/>
            <a:ext cx="3311525" cy="0"/>
          </a:xfrm>
          <a:prstGeom prst="line">
            <a:avLst/>
          </a:prstGeom>
          <a:noFill/>
          <a:ln w="19050">
            <a:solidFill>
              <a:schemeClr val="tx2"/>
            </a:solidFill>
            <a:round/>
            <a:headEnd/>
            <a:tailEnd/>
          </a:ln>
          <a:effectLst/>
        </p:spPr>
        <p:txBody>
          <a:bodyPr/>
          <a:lstStyle/>
          <a:p>
            <a:endParaRPr lang="zh-CN" altLang="en-US"/>
          </a:p>
        </p:txBody>
      </p:sp>
      <p:sp>
        <p:nvSpPr>
          <p:cNvPr id="207883" name="Line 11"/>
          <p:cNvSpPr>
            <a:spLocks noChangeShapeType="1"/>
          </p:cNvSpPr>
          <p:nvPr/>
        </p:nvSpPr>
        <p:spPr bwMode="auto">
          <a:xfrm>
            <a:off x="1703389" y="2349500"/>
            <a:ext cx="8713787" cy="0"/>
          </a:xfrm>
          <a:prstGeom prst="line">
            <a:avLst/>
          </a:prstGeom>
          <a:noFill/>
          <a:ln w="28575">
            <a:solidFill>
              <a:schemeClr val="tx2"/>
            </a:solidFill>
            <a:round/>
            <a:headEnd/>
            <a:tailEnd/>
          </a:ln>
          <a:effectLst/>
        </p:spPr>
        <p:txBody>
          <a:bodyPr/>
          <a:lstStyle/>
          <a:p>
            <a:endParaRPr lang="zh-CN" altLang="en-US"/>
          </a:p>
        </p:txBody>
      </p:sp>
      <p:sp>
        <p:nvSpPr>
          <p:cNvPr id="207884" name="Line 12"/>
          <p:cNvSpPr>
            <a:spLocks noChangeShapeType="1"/>
          </p:cNvSpPr>
          <p:nvPr/>
        </p:nvSpPr>
        <p:spPr bwMode="auto">
          <a:xfrm>
            <a:off x="1703389" y="5661025"/>
            <a:ext cx="8713787" cy="0"/>
          </a:xfrm>
          <a:prstGeom prst="line">
            <a:avLst/>
          </a:prstGeom>
          <a:noFill/>
          <a:ln w="28575">
            <a:solidFill>
              <a:schemeClr val="tx2"/>
            </a:solidFill>
            <a:round/>
            <a:headEnd/>
            <a:tailEnd/>
          </a:ln>
          <a:effectLst/>
        </p:spPr>
        <p:txBody>
          <a:bodyPr/>
          <a:lstStyle/>
          <a:p>
            <a:endParaRPr lang="zh-CN" altLang="en-US"/>
          </a:p>
        </p:txBody>
      </p:sp>
      <p:sp>
        <p:nvSpPr>
          <p:cNvPr id="14" name="灯片编号占位符 13"/>
          <p:cNvSpPr>
            <a:spLocks noGrp="1"/>
          </p:cNvSpPr>
          <p:nvPr>
            <p:ph type="sldNum" sz="quarter" idx="12"/>
          </p:nvPr>
        </p:nvSpPr>
        <p:spPr/>
        <p:txBody>
          <a:bodyPr/>
          <a:lstStyle/>
          <a:p>
            <a:fld id="{E4E48599-B357-448A-84B1-94919B60A458}" type="slidenum">
              <a:rPr lang="en-US" altLang="zh-CN" smtClean="0"/>
              <a:pPr/>
              <a:t>36</a:t>
            </a:fld>
            <a:endParaRPr lang="en-US" altLang="zh-CN"/>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lstStyle/>
          <a:p>
            <a:pPr algn="ctr"/>
            <a:r>
              <a:rPr lang="en-US" altLang="zh-CN"/>
              <a:t>IP </a:t>
            </a:r>
            <a:r>
              <a:rPr lang="zh-CN" altLang="en-US"/>
              <a:t>地址的一些重要特点 </a:t>
            </a:r>
          </a:p>
        </p:txBody>
      </p:sp>
      <p:sp>
        <p:nvSpPr>
          <p:cNvPr id="444419" name="Rectangle 3"/>
          <p:cNvSpPr>
            <a:spLocks noGrp="1" noChangeArrowheads="1"/>
          </p:cNvSpPr>
          <p:nvPr>
            <p:ph type="body" idx="1"/>
          </p:nvPr>
        </p:nvSpPr>
        <p:spPr>
          <a:xfrm>
            <a:off x="2351089" y="1989139"/>
            <a:ext cx="8137525" cy="4319587"/>
          </a:xfrm>
        </p:spPr>
        <p:txBody>
          <a:bodyPr/>
          <a:lstStyle/>
          <a:p>
            <a:pPr algn="just">
              <a:buFont typeface="Wingdings" pitchFamily="2" charset="2"/>
              <a:buNone/>
            </a:pPr>
            <a:r>
              <a:rPr lang="en-US" altLang="zh-CN" sz="2800"/>
              <a:t>(1)  IP </a:t>
            </a:r>
            <a:r>
              <a:rPr lang="zh-CN" altLang="en-US" sz="2800"/>
              <a:t>地址是一种分等级的地址结构。分两个等级的好处是：</a:t>
            </a:r>
          </a:p>
          <a:p>
            <a:pPr algn="just"/>
            <a:r>
              <a:rPr lang="zh-CN" altLang="en-US" sz="2800"/>
              <a:t>第一，</a:t>
            </a:r>
            <a:r>
              <a:rPr lang="en-US" altLang="zh-CN" sz="2800"/>
              <a:t>IP</a:t>
            </a:r>
            <a:r>
              <a:rPr lang="en-US" altLang="zh-CN" sz="600"/>
              <a:t> </a:t>
            </a:r>
            <a:r>
              <a:rPr lang="zh-CN" altLang="en-US" sz="2800"/>
              <a:t>地址管理机构在分配</a:t>
            </a:r>
            <a:r>
              <a:rPr lang="zh-CN" altLang="en-US" sz="900"/>
              <a:t> </a:t>
            </a:r>
            <a:r>
              <a:rPr lang="en-US" altLang="zh-CN" sz="2800"/>
              <a:t>IP</a:t>
            </a:r>
            <a:r>
              <a:rPr lang="en-US" altLang="zh-CN" sz="700"/>
              <a:t> </a:t>
            </a:r>
            <a:r>
              <a:rPr lang="zh-CN" altLang="en-US" sz="2800"/>
              <a:t>地址时只分配网络号，而剩下的主机号则由得到该网络号的单位自行分配。这样就方便了</a:t>
            </a:r>
            <a:r>
              <a:rPr lang="zh-CN" altLang="en-US" sz="1600"/>
              <a:t> </a:t>
            </a:r>
            <a:r>
              <a:rPr lang="en-US" altLang="zh-CN" sz="2800"/>
              <a:t>IP</a:t>
            </a:r>
            <a:r>
              <a:rPr lang="en-US" altLang="zh-CN" sz="1600"/>
              <a:t> </a:t>
            </a:r>
            <a:r>
              <a:rPr lang="zh-CN" altLang="en-US" sz="2800"/>
              <a:t>地址的管理。</a:t>
            </a:r>
          </a:p>
          <a:p>
            <a:pPr algn="just"/>
            <a:r>
              <a:rPr lang="zh-CN" altLang="en-US" sz="2800"/>
              <a:t>第二，路由器仅根据目的主机所连接的网络号来转发分组（而不考虑目的主机号），这样就可以使路由表中的项目数大幅度减少，从而减小了路由表所占的存储空间。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37</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44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44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19"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pPr algn="ctr"/>
            <a:r>
              <a:rPr lang="en-US" altLang="zh-CN"/>
              <a:t>IP </a:t>
            </a:r>
            <a:r>
              <a:rPr lang="zh-CN" altLang="en-US"/>
              <a:t>地址的一些重要特点 </a:t>
            </a:r>
          </a:p>
        </p:txBody>
      </p:sp>
      <p:sp>
        <p:nvSpPr>
          <p:cNvPr id="209923" name="Rectangle 3"/>
          <p:cNvSpPr>
            <a:spLocks noGrp="1" noChangeArrowheads="1"/>
          </p:cNvSpPr>
          <p:nvPr>
            <p:ph type="body" idx="1"/>
          </p:nvPr>
        </p:nvSpPr>
        <p:spPr>
          <a:xfrm>
            <a:off x="2351089" y="1989139"/>
            <a:ext cx="8137525" cy="4319587"/>
          </a:xfrm>
        </p:spPr>
        <p:txBody>
          <a:bodyPr/>
          <a:lstStyle/>
          <a:p>
            <a:pPr algn="just">
              <a:lnSpc>
                <a:spcPct val="90000"/>
              </a:lnSpc>
              <a:buFont typeface="Wingdings" pitchFamily="2" charset="2"/>
              <a:buNone/>
            </a:pPr>
            <a:r>
              <a:rPr lang="en-US" altLang="zh-CN" sz="2800"/>
              <a:t>(2)  </a:t>
            </a:r>
            <a:r>
              <a:rPr lang="zh-CN" altLang="en-US" sz="2800"/>
              <a:t>实际上 </a:t>
            </a:r>
            <a:r>
              <a:rPr lang="en-US" altLang="zh-CN" sz="2800"/>
              <a:t>IP </a:t>
            </a:r>
            <a:r>
              <a:rPr lang="zh-CN" altLang="en-US" sz="2800"/>
              <a:t>地址是标志</a:t>
            </a:r>
            <a:r>
              <a:rPr lang="zh-CN" altLang="en-US" sz="2800">
                <a:solidFill>
                  <a:schemeClr val="hlink"/>
                </a:solidFill>
              </a:rPr>
              <a:t>一个主机（或路由器）和一条链路的接口</a:t>
            </a:r>
            <a:r>
              <a:rPr lang="zh-CN" altLang="en-US" sz="2800"/>
              <a:t>。 </a:t>
            </a:r>
          </a:p>
          <a:p>
            <a:pPr algn="just">
              <a:lnSpc>
                <a:spcPct val="90000"/>
              </a:lnSpc>
            </a:pPr>
            <a:r>
              <a:rPr lang="zh-CN" altLang="en-US" sz="2800"/>
              <a:t>当一个主机同时连接到两个网络上时，该主机就必须同时具有两个相应的 </a:t>
            </a:r>
            <a:r>
              <a:rPr lang="en-US" altLang="zh-CN" sz="2800"/>
              <a:t>IP </a:t>
            </a:r>
            <a:r>
              <a:rPr lang="zh-CN" altLang="en-US" sz="2800"/>
              <a:t>地址，其网络号 </a:t>
            </a:r>
            <a:r>
              <a:rPr lang="en-US" altLang="zh-CN" sz="2800"/>
              <a:t>net-id </a:t>
            </a:r>
            <a:r>
              <a:rPr lang="zh-CN" altLang="en-US" sz="2800"/>
              <a:t>必须是不同的。这种主机称为</a:t>
            </a:r>
            <a:r>
              <a:rPr lang="zh-CN" altLang="en-US" sz="2800">
                <a:solidFill>
                  <a:schemeClr val="hlink"/>
                </a:solidFill>
              </a:rPr>
              <a:t>多归属主机</a:t>
            </a:r>
            <a:r>
              <a:rPr lang="en-US" altLang="zh-CN" sz="2800"/>
              <a:t>(multihomed host)</a:t>
            </a:r>
            <a:r>
              <a:rPr lang="zh-CN" altLang="en-US" sz="2800"/>
              <a:t>。</a:t>
            </a:r>
          </a:p>
          <a:p>
            <a:pPr algn="just">
              <a:lnSpc>
                <a:spcPct val="90000"/>
              </a:lnSpc>
            </a:pPr>
            <a:r>
              <a:rPr lang="zh-CN" altLang="en-US" sz="2800"/>
              <a:t>由于一个路由器至少应当连接到两个网络（这样它才能将 </a:t>
            </a:r>
            <a:r>
              <a:rPr lang="en-US" altLang="zh-CN" sz="2800"/>
              <a:t>IP </a:t>
            </a:r>
            <a:r>
              <a:rPr lang="zh-CN" altLang="en-US" sz="2800"/>
              <a:t>数据报从一个网络转发到另一个网络），因此一个路由器至少应当有两个不同的 </a:t>
            </a:r>
            <a:r>
              <a:rPr lang="en-US" altLang="zh-CN" sz="2800"/>
              <a:t>IP </a:t>
            </a:r>
            <a:r>
              <a:rPr lang="zh-CN" altLang="en-US" sz="2800"/>
              <a:t>地址。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38</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9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99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p:txBody>
          <a:bodyPr/>
          <a:lstStyle/>
          <a:p>
            <a:pPr algn="ctr"/>
            <a:r>
              <a:rPr lang="en-US" altLang="zh-CN"/>
              <a:t>IP </a:t>
            </a:r>
            <a:r>
              <a:rPr lang="zh-CN" altLang="en-US"/>
              <a:t>地址的一些重要特点 </a:t>
            </a:r>
          </a:p>
        </p:txBody>
      </p:sp>
      <p:sp>
        <p:nvSpPr>
          <p:cNvPr id="445443" name="Rectangle 3"/>
          <p:cNvSpPr>
            <a:spLocks noGrp="1" noChangeArrowheads="1"/>
          </p:cNvSpPr>
          <p:nvPr>
            <p:ph type="body" idx="1"/>
          </p:nvPr>
        </p:nvSpPr>
        <p:spPr>
          <a:xfrm>
            <a:off x="2351089" y="1989139"/>
            <a:ext cx="8137525" cy="4319587"/>
          </a:xfrm>
        </p:spPr>
        <p:txBody>
          <a:bodyPr/>
          <a:lstStyle/>
          <a:p>
            <a:pPr marL="609600" indent="-609600" algn="just">
              <a:buNone/>
            </a:pPr>
            <a:r>
              <a:rPr lang="en-US" altLang="zh-CN" dirty="0"/>
              <a:t>(3) </a:t>
            </a:r>
            <a:r>
              <a:rPr lang="zh-CN" altLang="en-US" dirty="0"/>
              <a:t>用转发器或网桥连接起来的若干个局域网仍为一个网络，因此这些局域网都具有同样的网络号 </a:t>
            </a:r>
            <a:r>
              <a:rPr lang="en-US" altLang="zh-CN" dirty="0"/>
              <a:t>net-id</a:t>
            </a:r>
            <a:r>
              <a:rPr lang="zh-CN" altLang="en-US" dirty="0"/>
              <a:t>。</a:t>
            </a:r>
          </a:p>
          <a:p>
            <a:pPr marL="609600" indent="-609600" algn="just">
              <a:buNone/>
            </a:pPr>
            <a:r>
              <a:rPr lang="en-US" altLang="zh-CN" dirty="0"/>
              <a:t>(4) </a:t>
            </a:r>
            <a:r>
              <a:rPr lang="zh-CN" altLang="en-US" dirty="0"/>
              <a:t>所有分配到网络号 </a:t>
            </a:r>
            <a:r>
              <a:rPr lang="en-US" altLang="zh-CN" dirty="0"/>
              <a:t>net-id </a:t>
            </a:r>
            <a:r>
              <a:rPr lang="zh-CN" altLang="en-US" dirty="0"/>
              <a:t>的网络，范围很小的局域网，或可能覆盖很大地理范围的广域网，都是平等的。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39</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54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a:xfrm>
            <a:off x="2624138" y="931863"/>
            <a:ext cx="6856412" cy="768350"/>
          </a:xfrm>
        </p:spPr>
        <p:txBody>
          <a:bodyPr/>
          <a:lstStyle/>
          <a:p>
            <a:pPr algn="ctr"/>
            <a:r>
              <a:rPr lang="zh-CN" altLang="en-US">
                <a:ea typeface="Arial Unicode MS" pitchFamily="34" charset="-122"/>
                <a:cs typeface="Arial Unicode MS" pitchFamily="34" charset="-122"/>
              </a:rPr>
              <a:t>第 </a:t>
            </a:r>
            <a:r>
              <a:rPr lang="en-US" altLang="zh-CN">
                <a:ea typeface="Arial Unicode MS" pitchFamily="34" charset="-122"/>
                <a:cs typeface="Arial Unicode MS" pitchFamily="34" charset="-122"/>
              </a:rPr>
              <a:t>4 </a:t>
            </a:r>
            <a:r>
              <a:rPr lang="zh-CN" altLang="en-US">
                <a:ea typeface="Arial Unicode MS" pitchFamily="34" charset="-122"/>
                <a:cs typeface="Arial Unicode MS" pitchFamily="34" charset="-122"/>
              </a:rPr>
              <a:t>章  </a:t>
            </a:r>
            <a:r>
              <a:rPr lang="zh-CN" altLang="en-US"/>
              <a:t>网络层（续）</a:t>
            </a:r>
          </a:p>
        </p:txBody>
      </p:sp>
      <p:sp>
        <p:nvSpPr>
          <p:cNvPr id="433155" name="Rectangle 3"/>
          <p:cNvSpPr>
            <a:spLocks noGrp="1" noChangeArrowheads="1"/>
          </p:cNvSpPr>
          <p:nvPr>
            <p:ph type="body" idx="1"/>
          </p:nvPr>
        </p:nvSpPr>
        <p:spPr>
          <a:xfrm>
            <a:off x="2279650" y="2017713"/>
            <a:ext cx="8204200" cy="4506912"/>
          </a:xfrm>
        </p:spPr>
        <p:txBody>
          <a:bodyPr/>
          <a:lstStyle/>
          <a:p>
            <a:pPr>
              <a:lnSpc>
                <a:spcPct val="80000"/>
              </a:lnSpc>
              <a:buFont typeface="Wingdings" pitchFamily="2" charset="2"/>
              <a:buNone/>
            </a:pPr>
            <a:r>
              <a:rPr lang="en-US" altLang="zh-CN" sz="2800"/>
              <a:t>        4.5.5  </a:t>
            </a:r>
            <a:r>
              <a:rPr lang="zh-CN" altLang="en-US" sz="2800"/>
              <a:t>路由器的构成 </a:t>
            </a:r>
          </a:p>
          <a:p>
            <a:pPr>
              <a:lnSpc>
                <a:spcPct val="80000"/>
              </a:lnSpc>
              <a:buFont typeface="Wingdings" pitchFamily="2" charset="2"/>
              <a:buNone/>
            </a:pPr>
            <a:r>
              <a:rPr lang="en-US" altLang="zh-CN" sz="2800"/>
              <a:t>4.6  IP </a:t>
            </a:r>
            <a:r>
              <a:rPr lang="zh-CN" altLang="en-US" sz="2800"/>
              <a:t>多播</a:t>
            </a:r>
          </a:p>
          <a:p>
            <a:pPr>
              <a:lnSpc>
                <a:spcPct val="80000"/>
              </a:lnSpc>
              <a:buFont typeface="Wingdings" pitchFamily="2" charset="2"/>
              <a:buNone/>
            </a:pPr>
            <a:r>
              <a:rPr lang="zh-CN" altLang="en-US" sz="2800"/>
              <a:t>      	</a:t>
            </a:r>
            <a:r>
              <a:rPr lang="en-US" altLang="zh-CN" sz="2800"/>
              <a:t>4.6.1  IP </a:t>
            </a:r>
            <a:r>
              <a:rPr lang="zh-CN" altLang="en-US" sz="2800"/>
              <a:t>多播的基本概念</a:t>
            </a:r>
          </a:p>
          <a:p>
            <a:pPr>
              <a:lnSpc>
                <a:spcPct val="80000"/>
              </a:lnSpc>
              <a:buFont typeface="Wingdings" pitchFamily="2" charset="2"/>
              <a:buNone/>
            </a:pPr>
            <a:r>
              <a:rPr lang="zh-CN" altLang="en-US" sz="2800"/>
              <a:t>         </a:t>
            </a:r>
            <a:r>
              <a:rPr lang="en-US" altLang="zh-CN" sz="2800"/>
              <a:t>4.6.2  </a:t>
            </a:r>
            <a:r>
              <a:rPr lang="zh-CN" altLang="en-US" sz="2800"/>
              <a:t>在局域网上进行硬件多播</a:t>
            </a:r>
          </a:p>
          <a:p>
            <a:pPr>
              <a:lnSpc>
                <a:spcPct val="80000"/>
              </a:lnSpc>
              <a:buFont typeface="Wingdings" pitchFamily="2" charset="2"/>
              <a:buNone/>
            </a:pPr>
            <a:r>
              <a:rPr lang="zh-CN" altLang="en-US" sz="2800"/>
              <a:t>		</a:t>
            </a:r>
            <a:r>
              <a:rPr lang="en-US" altLang="zh-CN" sz="2800"/>
              <a:t>4.6.2  </a:t>
            </a:r>
            <a:r>
              <a:rPr lang="zh-CN" altLang="en-US" sz="2800"/>
              <a:t>因特网组管理协议 </a:t>
            </a:r>
            <a:r>
              <a:rPr lang="en-US" altLang="zh-CN" sz="2800"/>
              <a:t>IGMP </a:t>
            </a:r>
            <a:r>
              <a:rPr lang="zh-CN" altLang="en-US" sz="2800"/>
              <a:t>和多播路由选</a:t>
            </a:r>
          </a:p>
          <a:p>
            <a:pPr>
              <a:lnSpc>
                <a:spcPct val="80000"/>
              </a:lnSpc>
              <a:buFont typeface="Wingdings" pitchFamily="2" charset="2"/>
              <a:buNone/>
            </a:pPr>
            <a:r>
              <a:rPr lang="zh-CN" altLang="en-US" sz="2800"/>
              <a:t>                    择协议</a:t>
            </a:r>
          </a:p>
          <a:p>
            <a:pPr>
              <a:lnSpc>
                <a:spcPct val="80000"/>
              </a:lnSpc>
              <a:buFont typeface="Wingdings" pitchFamily="2" charset="2"/>
              <a:buNone/>
            </a:pPr>
            <a:r>
              <a:rPr lang="en-US" altLang="zh-CN" sz="2800"/>
              <a:t>4.7  </a:t>
            </a:r>
            <a:r>
              <a:rPr lang="zh-CN" altLang="en-US" sz="2800"/>
              <a:t>虚拟专用网 </a:t>
            </a:r>
            <a:r>
              <a:rPr lang="en-US" altLang="zh-CN" sz="2800"/>
              <a:t>VPN </a:t>
            </a:r>
            <a:r>
              <a:rPr lang="zh-CN" altLang="en-US" sz="2800"/>
              <a:t>和网络地址转换 </a:t>
            </a:r>
            <a:r>
              <a:rPr lang="en-US" altLang="zh-CN" sz="2800"/>
              <a:t>NAT</a:t>
            </a:r>
          </a:p>
          <a:p>
            <a:pPr>
              <a:lnSpc>
                <a:spcPct val="80000"/>
              </a:lnSpc>
              <a:buFont typeface="Wingdings" pitchFamily="2" charset="2"/>
              <a:buNone/>
            </a:pPr>
            <a:r>
              <a:rPr lang="en-US" altLang="zh-CN" sz="2800"/>
              <a:t>         4.7.1  </a:t>
            </a:r>
            <a:r>
              <a:rPr lang="zh-CN" altLang="en-US" sz="2800"/>
              <a:t>虚拟专用网 </a:t>
            </a:r>
            <a:r>
              <a:rPr lang="en-US" altLang="zh-CN" sz="2800"/>
              <a:t>VPN</a:t>
            </a:r>
          </a:p>
          <a:p>
            <a:pPr>
              <a:lnSpc>
                <a:spcPct val="80000"/>
              </a:lnSpc>
              <a:buFont typeface="Wingdings" pitchFamily="2" charset="2"/>
              <a:buNone/>
            </a:pPr>
            <a:r>
              <a:rPr lang="en-US" altLang="zh-CN" sz="2800"/>
              <a:t>         4.7.2  </a:t>
            </a:r>
            <a:r>
              <a:rPr lang="zh-CN" altLang="en-US" sz="2800"/>
              <a:t>网络地址转换 </a:t>
            </a:r>
            <a:r>
              <a:rPr lang="en-US" altLang="zh-CN" sz="2800"/>
              <a:t>NAT</a:t>
            </a:r>
          </a:p>
          <a:p>
            <a:pPr>
              <a:lnSpc>
                <a:spcPct val="80000"/>
              </a:lnSpc>
              <a:buFont typeface="Wingdings" pitchFamily="2" charset="2"/>
              <a:buNone/>
            </a:pPr>
            <a:r>
              <a:rPr lang="en-US" altLang="zh-CN" sz="2800"/>
              <a:t>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4</a:t>
            </a:fld>
            <a:endParaRPr lang="en-US" altLang="zh-CN"/>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7438" name="AutoShape 350"/>
          <p:cNvSpPr>
            <a:spLocks noChangeArrowheads="1"/>
          </p:cNvSpPr>
          <p:nvPr/>
        </p:nvSpPr>
        <p:spPr bwMode="auto">
          <a:xfrm>
            <a:off x="2874963" y="1793876"/>
            <a:ext cx="6521450" cy="3902075"/>
          </a:xfrm>
          <a:prstGeom prst="roundRect">
            <a:avLst>
              <a:gd name="adj" fmla="val 24787"/>
            </a:avLst>
          </a:prstGeom>
          <a:solidFill>
            <a:srgbClr val="CCECFF"/>
          </a:solidFill>
          <a:ln w="9525">
            <a:solidFill>
              <a:schemeClr val="tx1"/>
            </a:solidFill>
            <a:prstDash val="dash"/>
            <a:round/>
            <a:headEnd/>
            <a:tailEnd/>
          </a:ln>
          <a:effectLst/>
        </p:spPr>
        <p:txBody>
          <a:bodyPr wrap="none" anchor="ctr"/>
          <a:lstStyle/>
          <a:p>
            <a:endParaRPr lang="zh-CN" altLang="en-US"/>
          </a:p>
        </p:txBody>
      </p:sp>
      <p:sp>
        <p:nvSpPr>
          <p:cNvPr id="217090" name="Rectangle 2"/>
          <p:cNvSpPr>
            <a:spLocks noGrp="1" noChangeArrowheads="1"/>
          </p:cNvSpPr>
          <p:nvPr>
            <p:ph type="title"/>
          </p:nvPr>
        </p:nvSpPr>
        <p:spPr>
          <a:xfrm>
            <a:off x="2279650" y="115889"/>
            <a:ext cx="7793038" cy="695325"/>
          </a:xfrm>
        </p:spPr>
        <p:txBody>
          <a:bodyPr/>
          <a:lstStyle/>
          <a:p>
            <a:pPr algn="ctr"/>
            <a:r>
              <a:rPr lang="zh-CN" altLang="en-US" sz="3600"/>
              <a:t>互联网中的 </a:t>
            </a:r>
            <a:r>
              <a:rPr lang="en-US" altLang="zh-CN" sz="3600"/>
              <a:t>IP </a:t>
            </a:r>
            <a:r>
              <a:rPr lang="zh-CN" altLang="en-US" sz="3600"/>
              <a:t>地址 </a:t>
            </a:r>
          </a:p>
        </p:txBody>
      </p:sp>
      <p:sp>
        <p:nvSpPr>
          <p:cNvPr id="217093" name="Freeform 5"/>
          <p:cNvSpPr>
            <a:spLocks/>
          </p:cNvSpPr>
          <p:nvPr/>
        </p:nvSpPr>
        <p:spPr bwMode="auto">
          <a:xfrm>
            <a:off x="4579939" y="2538414"/>
            <a:ext cx="4789487" cy="3170237"/>
          </a:xfrm>
          <a:custGeom>
            <a:avLst/>
            <a:gdLst/>
            <a:ahLst/>
            <a:cxnLst>
              <a:cxn ang="0">
                <a:pos x="1959" y="1382"/>
              </a:cxn>
              <a:cxn ang="0">
                <a:pos x="2196" y="1115"/>
              </a:cxn>
              <a:cxn ang="0">
                <a:pos x="2334" y="857"/>
              </a:cxn>
              <a:cxn ang="0">
                <a:pos x="2474" y="428"/>
              </a:cxn>
              <a:cxn ang="0">
                <a:pos x="2485" y="397"/>
              </a:cxn>
              <a:cxn ang="0">
                <a:pos x="2503" y="318"/>
              </a:cxn>
              <a:cxn ang="0">
                <a:pos x="2524" y="241"/>
              </a:cxn>
              <a:cxn ang="0">
                <a:pos x="2539" y="212"/>
              </a:cxn>
              <a:cxn ang="0">
                <a:pos x="2557" y="191"/>
              </a:cxn>
              <a:cxn ang="0">
                <a:pos x="2599" y="170"/>
              </a:cxn>
              <a:cxn ang="0">
                <a:pos x="2630" y="154"/>
              </a:cxn>
              <a:cxn ang="0">
                <a:pos x="2674" y="131"/>
              </a:cxn>
              <a:cxn ang="0">
                <a:pos x="2709" y="110"/>
              </a:cxn>
              <a:cxn ang="0">
                <a:pos x="2752" y="79"/>
              </a:cxn>
              <a:cxn ang="0">
                <a:pos x="2767" y="75"/>
              </a:cxn>
              <a:cxn ang="0">
                <a:pos x="2819" y="52"/>
              </a:cxn>
              <a:cxn ang="0">
                <a:pos x="2879" y="27"/>
              </a:cxn>
              <a:cxn ang="0">
                <a:pos x="2933" y="13"/>
              </a:cxn>
              <a:cxn ang="0">
                <a:pos x="2952" y="13"/>
              </a:cxn>
              <a:cxn ang="0">
                <a:pos x="2973" y="6"/>
              </a:cxn>
              <a:cxn ang="0">
                <a:pos x="3037" y="0"/>
              </a:cxn>
              <a:cxn ang="0">
                <a:pos x="3110" y="4"/>
              </a:cxn>
              <a:cxn ang="0">
                <a:pos x="3155" y="15"/>
              </a:cxn>
              <a:cxn ang="0">
                <a:pos x="3178" y="25"/>
              </a:cxn>
              <a:cxn ang="0">
                <a:pos x="3191" y="56"/>
              </a:cxn>
              <a:cxn ang="0">
                <a:pos x="3211" y="116"/>
              </a:cxn>
              <a:cxn ang="0">
                <a:pos x="3240" y="275"/>
              </a:cxn>
              <a:cxn ang="0">
                <a:pos x="3240" y="355"/>
              </a:cxn>
              <a:cxn ang="0">
                <a:pos x="3246" y="473"/>
              </a:cxn>
              <a:cxn ang="0">
                <a:pos x="3234" y="785"/>
              </a:cxn>
              <a:cxn ang="0">
                <a:pos x="3230" y="1003"/>
              </a:cxn>
              <a:cxn ang="0">
                <a:pos x="3232" y="1102"/>
              </a:cxn>
              <a:cxn ang="0">
                <a:pos x="3222" y="1229"/>
              </a:cxn>
              <a:cxn ang="0">
                <a:pos x="3222" y="1433"/>
              </a:cxn>
              <a:cxn ang="0">
                <a:pos x="3216" y="1769"/>
              </a:cxn>
              <a:cxn ang="0">
                <a:pos x="3036" y="1979"/>
              </a:cxn>
              <a:cxn ang="0">
                <a:pos x="2676" y="1997"/>
              </a:cxn>
              <a:cxn ang="0">
                <a:pos x="1878" y="2039"/>
              </a:cxn>
              <a:cxn ang="0">
                <a:pos x="1031" y="2140"/>
              </a:cxn>
              <a:cxn ang="0">
                <a:pos x="660" y="2117"/>
              </a:cxn>
              <a:cxn ang="0">
                <a:pos x="222" y="2129"/>
              </a:cxn>
              <a:cxn ang="0">
                <a:pos x="0" y="1985"/>
              </a:cxn>
              <a:cxn ang="0">
                <a:pos x="36" y="1853"/>
              </a:cxn>
              <a:cxn ang="0">
                <a:pos x="510" y="1799"/>
              </a:cxn>
              <a:cxn ang="0">
                <a:pos x="1038" y="1769"/>
              </a:cxn>
              <a:cxn ang="0">
                <a:pos x="1788" y="1594"/>
              </a:cxn>
            </a:cxnLst>
            <a:rect l="0" t="0" r="r" b="b"/>
            <a:pathLst>
              <a:path w="3246" h="2165">
                <a:moveTo>
                  <a:pt x="1926" y="1499"/>
                </a:moveTo>
                <a:lnTo>
                  <a:pt x="1959" y="1382"/>
                </a:lnTo>
                <a:lnTo>
                  <a:pt x="2016" y="1319"/>
                </a:lnTo>
                <a:lnTo>
                  <a:pt x="2196" y="1115"/>
                </a:lnTo>
                <a:lnTo>
                  <a:pt x="2256" y="1025"/>
                </a:lnTo>
                <a:lnTo>
                  <a:pt x="2334" y="857"/>
                </a:lnTo>
                <a:lnTo>
                  <a:pt x="2424" y="635"/>
                </a:lnTo>
                <a:lnTo>
                  <a:pt x="2474" y="428"/>
                </a:lnTo>
                <a:lnTo>
                  <a:pt x="2478" y="413"/>
                </a:lnTo>
                <a:lnTo>
                  <a:pt x="2485" y="397"/>
                </a:lnTo>
                <a:lnTo>
                  <a:pt x="2493" y="359"/>
                </a:lnTo>
                <a:lnTo>
                  <a:pt x="2503" y="318"/>
                </a:lnTo>
                <a:lnTo>
                  <a:pt x="2514" y="278"/>
                </a:lnTo>
                <a:lnTo>
                  <a:pt x="2524" y="241"/>
                </a:lnTo>
                <a:lnTo>
                  <a:pt x="2532" y="224"/>
                </a:lnTo>
                <a:lnTo>
                  <a:pt x="2539" y="212"/>
                </a:lnTo>
                <a:lnTo>
                  <a:pt x="2547" y="199"/>
                </a:lnTo>
                <a:lnTo>
                  <a:pt x="2557" y="191"/>
                </a:lnTo>
                <a:lnTo>
                  <a:pt x="2580" y="179"/>
                </a:lnTo>
                <a:lnTo>
                  <a:pt x="2599" y="170"/>
                </a:lnTo>
                <a:lnTo>
                  <a:pt x="2615" y="160"/>
                </a:lnTo>
                <a:lnTo>
                  <a:pt x="2630" y="154"/>
                </a:lnTo>
                <a:lnTo>
                  <a:pt x="2655" y="141"/>
                </a:lnTo>
                <a:lnTo>
                  <a:pt x="2674" y="131"/>
                </a:lnTo>
                <a:lnTo>
                  <a:pt x="2690" y="121"/>
                </a:lnTo>
                <a:lnTo>
                  <a:pt x="2709" y="110"/>
                </a:lnTo>
                <a:lnTo>
                  <a:pt x="2728" y="98"/>
                </a:lnTo>
                <a:lnTo>
                  <a:pt x="2752" y="79"/>
                </a:lnTo>
                <a:lnTo>
                  <a:pt x="2759" y="77"/>
                </a:lnTo>
                <a:lnTo>
                  <a:pt x="2767" y="75"/>
                </a:lnTo>
                <a:lnTo>
                  <a:pt x="2790" y="64"/>
                </a:lnTo>
                <a:lnTo>
                  <a:pt x="2819" y="52"/>
                </a:lnTo>
                <a:lnTo>
                  <a:pt x="2850" y="40"/>
                </a:lnTo>
                <a:lnTo>
                  <a:pt x="2879" y="27"/>
                </a:lnTo>
                <a:lnTo>
                  <a:pt x="2908" y="19"/>
                </a:lnTo>
                <a:lnTo>
                  <a:pt x="2933" y="13"/>
                </a:lnTo>
                <a:lnTo>
                  <a:pt x="2943" y="13"/>
                </a:lnTo>
                <a:lnTo>
                  <a:pt x="2952" y="13"/>
                </a:lnTo>
                <a:lnTo>
                  <a:pt x="2962" y="11"/>
                </a:lnTo>
                <a:lnTo>
                  <a:pt x="2973" y="6"/>
                </a:lnTo>
                <a:lnTo>
                  <a:pt x="3002" y="2"/>
                </a:lnTo>
                <a:lnTo>
                  <a:pt x="3037" y="0"/>
                </a:lnTo>
                <a:lnTo>
                  <a:pt x="3072" y="0"/>
                </a:lnTo>
                <a:lnTo>
                  <a:pt x="3110" y="4"/>
                </a:lnTo>
                <a:lnTo>
                  <a:pt x="3141" y="8"/>
                </a:lnTo>
                <a:lnTo>
                  <a:pt x="3155" y="15"/>
                </a:lnTo>
                <a:lnTo>
                  <a:pt x="3168" y="19"/>
                </a:lnTo>
                <a:lnTo>
                  <a:pt x="3178" y="25"/>
                </a:lnTo>
                <a:lnTo>
                  <a:pt x="3184" y="33"/>
                </a:lnTo>
                <a:lnTo>
                  <a:pt x="3191" y="56"/>
                </a:lnTo>
                <a:lnTo>
                  <a:pt x="3199" y="85"/>
                </a:lnTo>
                <a:lnTo>
                  <a:pt x="3211" y="116"/>
                </a:lnTo>
                <a:lnTo>
                  <a:pt x="3222" y="209"/>
                </a:lnTo>
                <a:lnTo>
                  <a:pt x="3240" y="275"/>
                </a:lnTo>
                <a:lnTo>
                  <a:pt x="3240" y="343"/>
                </a:lnTo>
                <a:lnTo>
                  <a:pt x="3240" y="355"/>
                </a:lnTo>
                <a:lnTo>
                  <a:pt x="3245" y="367"/>
                </a:lnTo>
                <a:lnTo>
                  <a:pt x="3246" y="473"/>
                </a:lnTo>
                <a:lnTo>
                  <a:pt x="3234" y="545"/>
                </a:lnTo>
                <a:lnTo>
                  <a:pt x="3234" y="785"/>
                </a:lnTo>
                <a:lnTo>
                  <a:pt x="3232" y="930"/>
                </a:lnTo>
                <a:lnTo>
                  <a:pt x="3230" y="1003"/>
                </a:lnTo>
                <a:lnTo>
                  <a:pt x="3232" y="1050"/>
                </a:lnTo>
                <a:lnTo>
                  <a:pt x="3232" y="1102"/>
                </a:lnTo>
                <a:lnTo>
                  <a:pt x="3234" y="1158"/>
                </a:lnTo>
                <a:lnTo>
                  <a:pt x="3222" y="1229"/>
                </a:lnTo>
                <a:lnTo>
                  <a:pt x="3222" y="1331"/>
                </a:lnTo>
                <a:lnTo>
                  <a:pt x="3222" y="1433"/>
                </a:lnTo>
                <a:lnTo>
                  <a:pt x="3222" y="1583"/>
                </a:lnTo>
                <a:lnTo>
                  <a:pt x="3216" y="1769"/>
                </a:lnTo>
                <a:lnTo>
                  <a:pt x="3156" y="1931"/>
                </a:lnTo>
                <a:lnTo>
                  <a:pt x="3036" y="1979"/>
                </a:lnTo>
                <a:lnTo>
                  <a:pt x="2886" y="1991"/>
                </a:lnTo>
                <a:lnTo>
                  <a:pt x="2676" y="1997"/>
                </a:lnTo>
                <a:lnTo>
                  <a:pt x="2454" y="2003"/>
                </a:lnTo>
                <a:lnTo>
                  <a:pt x="1878" y="2039"/>
                </a:lnTo>
                <a:lnTo>
                  <a:pt x="1236" y="2153"/>
                </a:lnTo>
                <a:lnTo>
                  <a:pt x="1031" y="2140"/>
                </a:lnTo>
                <a:lnTo>
                  <a:pt x="840" y="2129"/>
                </a:lnTo>
                <a:lnTo>
                  <a:pt x="660" y="2117"/>
                </a:lnTo>
                <a:lnTo>
                  <a:pt x="408" y="2165"/>
                </a:lnTo>
                <a:lnTo>
                  <a:pt x="222" y="2129"/>
                </a:lnTo>
                <a:lnTo>
                  <a:pt x="72" y="2057"/>
                </a:lnTo>
                <a:lnTo>
                  <a:pt x="0" y="1985"/>
                </a:lnTo>
                <a:lnTo>
                  <a:pt x="0" y="1907"/>
                </a:lnTo>
                <a:lnTo>
                  <a:pt x="36" y="1853"/>
                </a:lnTo>
                <a:lnTo>
                  <a:pt x="156" y="1811"/>
                </a:lnTo>
                <a:lnTo>
                  <a:pt x="510" y="1799"/>
                </a:lnTo>
                <a:lnTo>
                  <a:pt x="744" y="1787"/>
                </a:lnTo>
                <a:lnTo>
                  <a:pt x="1038" y="1769"/>
                </a:lnTo>
                <a:lnTo>
                  <a:pt x="1608" y="1703"/>
                </a:lnTo>
                <a:lnTo>
                  <a:pt x="1788" y="1594"/>
                </a:lnTo>
                <a:lnTo>
                  <a:pt x="1926" y="1499"/>
                </a:lnTo>
                <a:close/>
              </a:path>
            </a:pathLst>
          </a:custGeom>
          <a:solidFill>
            <a:srgbClr val="FFCCFF"/>
          </a:solidFill>
          <a:ln w="9525">
            <a:noFill/>
            <a:round/>
            <a:headEnd/>
            <a:tailEnd/>
          </a:ln>
        </p:spPr>
        <p:txBody>
          <a:bodyPr/>
          <a:lstStyle/>
          <a:p>
            <a:endParaRPr lang="zh-CN" altLang="en-US"/>
          </a:p>
        </p:txBody>
      </p:sp>
      <p:sp>
        <p:nvSpPr>
          <p:cNvPr id="217094" name="Line 6"/>
          <p:cNvSpPr>
            <a:spLocks noChangeShapeType="1"/>
          </p:cNvSpPr>
          <p:nvPr/>
        </p:nvSpPr>
        <p:spPr bwMode="auto">
          <a:xfrm>
            <a:off x="6402388" y="5426076"/>
            <a:ext cx="0" cy="855663"/>
          </a:xfrm>
          <a:prstGeom prst="line">
            <a:avLst/>
          </a:prstGeom>
          <a:noFill/>
          <a:ln w="28575">
            <a:solidFill>
              <a:schemeClr val="tx1"/>
            </a:solidFill>
            <a:round/>
            <a:headEnd/>
            <a:tailEnd/>
          </a:ln>
          <a:effectLst/>
        </p:spPr>
        <p:txBody>
          <a:bodyPr/>
          <a:lstStyle/>
          <a:p>
            <a:endParaRPr lang="zh-CN" altLang="en-US"/>
          </a:p>
        </p:txBody>
      </p:sp>
      <p:sp>
        <p:nvSpPr>
          <p:cNvPr id="217095" name="Line 7"/>
          <p:cNvSpPr>
            <a:spLocks noChangeShapeType="1"/>
          </p:cNvSpPr>
          <p:nvPr/>
        </p:nvSpPr>
        <p:spPr bwMode="auto">
          <a:xfrm>
            <a:off x="5164138" y="5403850"/>
            <a:ext cx="0" cy="852488"/>
          </a:xfrm>
          <a:prstGeom prst="line">
            <a:avLst/>
          </a:prstGeom>
          <a:noFill/>
          <a:ln w="28575">
            <a:solidFill>
              <a:schemeClr val="tx1"/>
            </a:solidFill>
            <a:round/>
            <a:headEnd/>
            <a:tailEnd/>
          </a:ln>
          <a:effectLst/>
        </p:spPr>
        <p:txBody>
          <a:bodyPr/>
          <a:lstStyle/>
          <a:p>
            <a:endParaRPr lang="zh-CN" altLang="en-US"/>
          </a:p>
        </p:txBody>
      </p:sp>
      <p:sp>
        <p:nvSpPr>
          <p:cNvPr id="217096" name="Freeform 8"/>
          <p:cNvSpPr>
            <a:spLocks/>
          </p:cNvSpPr>
          <p:nvPr/>
        </p:nvSpPr>
        <p:spPr bwMode="auto">
          <a:xfrm>
            <a:off x="6723064" y="5192714"/>
            <a:ext cx="2478087" cy="211137"/>
          </a:xfrm>
          <a:custGeom>
            <a:avLst/>
            <a:gdLst/>
            <a:ahLst/>
            <a:cxnLst>
              <a:cxn ang="0">
                <a:pos x="0" y="192"/>
              </a:cxn>
              <a:cxn ang="0">
                <a:pos x="0" y="0"/>
              </a:cxn>
              <a:cxn ang="0">
                <a:pos x="1680" y="0"/>
              </a:cxn>
            </a:cxnLst>
            <a:rect l="0" t="0" r="r" b="b"/>
            <a:pathLst>
              <a:path w="1680" h="192">
                <a:moveTo>
                  <a:pt x="0" y="192"/>
                </a:moveTo>
                <a:lnTo>
                  <a:pt x="0" y="0"/>
                </a:lnTo>
                <a:lnTo>
                  <a:pt x="1680" y="0"/>
                </a:lnTo>
              </a:path>
            </a:pathLst>
          </a:custGeom>
          <a:noFill/>
          <a:ln w="28575" cmpd="sng">
            <a:solidFill>
              <a:schemeClr val="tx1"/>
            </a:solidFill>
            <a:round/>
            <a:headEnd/>
            <a:tailEnd/>
          </a:ln>
          <a:effectLst/>
        </p:spPr>
        <p:txBody>
          <a:bodyPr/>
          <a:lstStyle/>
          <a:p>
            <a:endParaRPr lang="zh-CN" altLang="en-US"/>
          </a:p>
        </p:txBody>
      </p:sp>
      <p:sp>
        <p:nvSpPr>
          <p:cNvPr id="217097" name="Freeform 9"/>
          <p:cNvSpPr>
            <a:spLocks/>
          </p:cNvSpPr>
          <p:nvPr/>
        </p:nvSpPr>
        <p:spPr bwMode="auto">
          <a:xfrm>
            <a:off x="4737101" y="4514850"/>
            <a:ext cx="1679575" cy="255588"/>
          </a:xfrm>
          <a:custGeom>
            <a:avLst/>
            <a:gdLst/>
            <a:ahLst/>
            <a:cxnLst>
              <a:cxn ang="0">
                <a:pos x="45" y="21"/>
              </a:cxn>
              <a:cxn ang="0">
                <a:pos x="60" y="10"/>
              </a:cxn>
              <a:cxn ang="0">
                <a:pos x="77" y="4"/>
              </a:cxn>
              <a:cxn ang="0">
                <a:pos x="87" y="2"/>
              </a:cxn>
              <a:cxn ang="0">
                <a:pos x="99" y="0"/>
              </a:cxn>
              <a:cxn ang="0">
                <a:pos x="116" y="0"/>
              </a:cxn>
              <a:cxn ang="0">
                <a:pos x="137" y="0"/>
              </a:cxn>
              <a:cxn ang="0">
                <a:pos x="160" y="0"/>
              </a:cxn>
              <a:cxn ang="0">
                <a:pos x="189" y="2"/>
              </a:cxn>
              <a:cxn ang="0">
                <a:pos x="218" y="6"/>
              </a:cxn>
              <a:cxn ang="0">
                <a:pos x="251" y="8"/>
              </a:cxn>
              <a:cxn ang="0">
                <a:pos x="288" y="12"/>
              </a:cxn>
              <a:cxn ang="0">
                <a:pos x="324" y="16"/>
              </a:cxn>
              <a:cxn ang="0">
                <a:pos x="403" y="21"/>
              </a:cxn>
              <a:cxn ang="0">
                <a:pos x="442" y="21"/>
              </a:cxn>
              <a:cxn ang="0">
                <a:pos x="486" y="23"/>
              </a:cxn>
              <a:cxn ang="0">
                <a:pos x="575" y="23"/>
              </a:cxn>
              <a:cxn ang="0">
                <a:pos x="668" y="23"/>
              </a:cxn>
              <a:cxn ang="0">
                <a:pos x="764" y="21"/>
              </a:cxn>
              <a:cxn ang="0">
                <a:pos x="814" y="18"/>
              </a:cxn>
              <a:cxn ang="0">
                <a:pos x="866" y="16"/>
              </a:cxn>
              <a:cxn ang="0">
                <a:pos x="972" y="10"/>
              </a:cxn>
              <a:cxn ang="0">
                <a:pos x="1024" y="6"/>
              </a:cxn>
              <a:cxn ang="0">
                <a:pos x="1063" y="9"/>
              </a:cxn>
              <a:cxn ang="0">
                <a:pos x="1102" y="15"/>
              </a:cxn>
              <a:cxn ang="0">
                <a:pos x="1138" y="84"/>
              </a:cxn>
              <a:cxn ang="0">
                <a:pos x="1096" y="138"/>
              </a:cxn>
              <a:cxn ang="0">
                <a:pos x="1009" y="159"/>
              </a:cxn>
              <a:cxn ang="0">
                <a:pos x="918" y="162"/>
              </a:cxn>
              <a:cxn ang="0">
                <a:pos x="864" y="158"/>
              </a:cxn>
              <a:cxn ang="0">
                <a:pos x="808" y="155"/>
              </a:cxn>
              <a:cxn ang="0">
                <a:pos x="693" y="151"/>
              </a:cxn>
              <a:cxn ang="0">
                <a:pos x="639" y="149"/>
              </a:cxn>
              <a:cxn ang="0">
                <a:pos x="585" y="149"/>
              </a:cxn>
              <a:cxn ang="0">
                <a:pos x="531" y="151"/>
              </a:cxn>
              <a:cxn ang="0">
                <a:pos x="477" y="153"/>
              </a:cxn>
              <a:cxn ang="0">
                <a:pos x="421" y="158"/>
              </a:cxn>
              <a:cxn ang="0">
                <a:pos x="367" y="162"/>
              </a:cxn>
              <a:cxn ang="0">
                <a:pos x="317" y="166"/>
              </a:cxn>
              <a:cxn ang="0">
                <a:pos x="270" y="170"/>
              </a:cxn>
              <a:cxn ang="0">
                <a:pos x="226" y="172"/>
              </a:cxn>
              <a:cxn ang="0">
                <a:pos x="191" y="174"/>
              </a:cxn>
              <a:cxn ang="0">
                <a:pos x="162" y="174"/>
              </a:cxn>
              <a:cxn ang="0">
                <a:pos x="141" y="174"/>
              </a:cxn>
              <a:cxn ang="0">
                <a:pos x="124" y="172"/>
              </a:cxn>
              <a:cxn ang="0">
                <a:pos x="112" y="170"/>
              </a:cxn>
              <a:cxn ang="0">
                <a:pos x="104" y="168"/>
              </a:cxn>
              <a:cxn ang="0">
                <a:pos x="93" y="166"/>
              </a:cxn>
              <a:cxn ang="0">
                <a:pos x="85" y="162"/>
              </a:cxn>
              <a:cxn ang="0">
                <a:pos x="74" y="158"/>
              </a:cxn>
              <a:cxn ang="0">
                <a:pos x="50" y="147"/>
              </a:cxn>
              <a:cxn ang="0">
                <a:pos x="27" y="133"/>
              </a:cxn>
              <a:cxn ang="0">
                <a:pos x="16" y="124"/>
              </a:cxn>
              <a:cxn ang="0">
                <a:pos x="8" y="116"/>
              </a:cxn>
              <a:cxn ang="0">
                <a:pos x="2" y="108"/>
              </a:cxn>
              <a:cxn ang="0">
                <a:pos x="0" y="99"/>
              </a:cxn>
              <a:cxn ang="0">
                <a:pos x="0" y="91"/>
              </a:cxn>
              <a:cxn ang="0">
                <a:pos x="2" y="81"/>
              </a:cxn>
              <a:cxn ang="0">
                <a:pos x="6" y="68"/>
              </a:cxn>
              <a:cxn ang="0">
                <a:pos x="12" y="58"/>
              </a:cxn>
              <a:cxn ang="0">
                <a:pos x="29" y="37"/>
              </a:cxn>
              <a:cxn ang="0">
                <a:pos x="37" y="29"/>
              </a:cxn>
              <a:cxn ang="0">
                <a:pos x="45" y="21"/>
              </a:cxn>
            </a:cxnLst>
            <a:rect l="0" t="0" r="r" b="b"/>
            <a:pathLst>
              <a:path w="1138" h="174">
                <a:moveTo>
                  <a:pt x="45" y="21"/>
                </a:moveTo>
                <a:lnTo>
                  <a:pt x="60" y="10"/>
                </a:lnTo>
                <a:lnTo>
                  <a:pt x="77" y="4"/>
                </a:lnTo>
                <a:lnTo>
                  <a:pt x="87" y="2"/>
                </a:lnTo>
                <a:lnTo>
                  <a:pt x="99" y="0"/>
                </a:lnTo>
                <a:lnTo>
                  <a:pt x="116" y="0"/>
                </a:lnTo>
                <a:lnTo>
                  <a:pt x="137" y="0"/>
                </a:lnTo>
                <a:lnTo>
                  <a:pt x="160" y="0"/>
                </a:lnTo>
                <a:lnTo>
                  <a:pt x="189" y="2"/>
                </a:lnTo>
                <a:lnTo>
                  <a:pt x="218" y="6"/>
                </a:lnTo>
                <a:lnTo>
                  <a:pt x="251" y="8"/>
                </a:lnTo>
                <a:lnTo>
                  <a:pt x="288" y="12"/>
                </a:lnTo>
                <a:lnTo>
                  <a:pt x="324" y="16"/>
                </a:lnTo>
                <a:lnTo>
                  <a:pt x="403" y="21"/>
                </a:lnTo>
                <a:lnTo>
                  <a:pt x="442" y="21"/>
                </a:lnTo>
                <a:lnTo>
                  <a:pt x="486" y="23"/>
                </a:lnTo>
                <a:lnTo>
                  <a:pt x="575" y="23"/>
                </a:lnTo>
                <a:lnTo>
                  <a:pt x="668" y="23"/>
                </a:lnTo>
                <a:lnTo>
                  <a:pt x="764" y="21"/>
                </a:lnTo>
                <a:lnTo>
                  <a:pt x="814" y="18"/>
                </a:lnTo>
                <a:lnTo>
                  <a:pt x="866" y="16"/>
                </a:lnTo>
                <a:lnTo>
                  <a:pt x="972" y="10"/>
                </a:lnTo>
                <a:lnTo>
                  <a:pt x="1024" y="6"/>
                </a:lnTo>
                <a:lnTo>
                  <a:pt x="1063" y="9"/>
                </a:lnTo>
                <a:lnTo>
                  <a:pt x="1102" y="15"/>
                </a:lnTo>
                <a:lnTo>
                  <a:pt x="1138" y="84"/>
                </a:lnTo>
                <a:lnTo>
                  <a:pt x="1096" y="138"/>
                </a:lnTo>
                <a:lnTo>
                  <a:pt x="1009" y="159"/>
                </a:lnTo>
                <a:lnTo>
                  <a:pt x="918" y="162"/>
                </a:lnTo>
                <a:lnTo>
                  <a:pt x="864" y="158"/>
                </a:lnTo>
                <a:lnTo>
                  <a:pt x="808" y="155"/>
                </a:lnTo>
                <a:lnTo>
                  <a:pt x="693" y="151"/>
                </a:lnTo>
                <a:lnTo>
                  <a:pt x="639" y="149"/>
                </a:lnTo>
                <a:lnTo>
                  <a:pt x="585" y="149"/>
                </a:lnTo>
                <a:lnTo>
                  <a:pt x="531" y="151"/>
                </a:lnTo>
                <a:lnTo>
                  <a:pt x="477" y="153"/>
                </a:lnTo>
                <a:lnTo>
                  <a:pt x="421" y="158"/>
                </a:lnTo>
                <a:lnTo>
                  <a:pt x="367" y="162"/>
                </a:lnTo>
                <a:lnTo>
                  <a:pt x="317" y="166"/>
                </a:lnTo>
                <a:lnTo>
                  <a:pt x="270" y="170"/>
                </a:lnTo>
                <a:lnTo>
                  <a:pt x="226" y="172"/>
                </a:lnTo>
                <a:lnTo>
                  <a:pt x="191" y="174"/>
                </a:lnTo>
                <a:lnTo>
                  <a:pt x="162" y="174"/>
                </a:lnTo>
                <a:lnTo>
                  <a:pt x="141" y="174"/>
                </a:lnTo>
                <a:lnTo>
                  <a:pt x="124" y="172"/>
                </a:lnTo>
                <a:lnTo>
                  <a:pt x="112" y="170"/>
                </a:lnTo>
                <a:lnTo>
                  <a:pt x="104" y="168"/>
                </a:lnTo>
                <a:lnTo>
                  <a:pt x="93" y="166"/>
                </a:lnTo>
                <a:lnTo>
                  <a:pt x="85" y="162"/>
                </a:lnTo>
                <a:lnTo>
                  <a:pt x="74" y="158"/>
                </a:lnTo>
                <a:lnTo>
                  <a:pt x="50" y="147"/>
                </a:lnTo>
                <a:lnTo>
                  <a:pt x="27" y="133"/>
                </a:lnTo>
                <a:lnTo>
                  <a:pt x="16" y="124"/>
                </a:lnTo>
                <a:lnTo>
                  <a:pt x="8" y="116"/>
                </a:lnTo>
                <a:lnTo>
                  <a:pt x="2" y="108"/>
                </a:lnTo>
                <a:lnTo>
                  <a:pt x="0" y="99"/>
                </a:lnTo>
                <a:lnTo>
                  <a:pt x="0" y="91"/>
                </a:lnTo>
                <a:lnTo>
                  <a:pt x="2" y="81"/>
                </a:lnTo>
                <a:lnTo>
                  <a:pt x="6" y="68"/>
                </a:lnTo>
                <a:lnTo>
                  <a:pt x="12" y="58"/>
                </a:lnTo>
                <a:lnTo>
                  <a:pt x="29" y="37"/>
                </a:lnTo>
                <a:lnTo>
                  <a:pt x="37" y="29"/>
                </a:lnTo>
                <a:lnTo>
                  <a:pt x="45" y="21"/>
                </a:lnTo>
                <a:close/>
              </a:path>
            </a:pathLst>
          </a:custGeom>
          <a:solidFill>
            <a:srgbClr val="FFCCFF"/>
          </a:solidFill>
          <a:ln w="9525">
            <a:noFill/>
            <a:round/>
            <a:headEnd/>
            <a:tailEnd/>
          </a:ln>
        </p:spPr>
        <p:txBody>
          <a:bodyPr/>
          <a:lstStyle/>
          <a:p>
            <a:endParaRPr lang="zh-CN" altLang="en-US"/>
          </a:p>
        </p:txBody>
      </p:sp>
      <p:sp>
        <p:nvSpPr>
          <p:cNvPr id="217098" name="Line 10"/>
          <p:cNvSpPr>
            <a:spLocks noChangeShapeType="1"/>
          </p:cNvSpPr>
          <p:nvPr/>
        </p:nvSpPr>
        <p:spPr bwMode="auto">
          <a:xfrm>
            <a:off x="4313239" y="4629150"/>
            <a:ext cx="2409825" cy="0"/>
          </a:xfrm>
          <a:prstGeom prst="line">
            <a:avLst/>
          </a:prstGeom>
          <a:noFill/>
          <a:ln w="28575">
            <a:solidFill>
              <a:schemeClr val="tx1"/>
            </a:solidFill>
            <a:round/>
            <a:headEnd/>
            <a:tailEnd/>
          </a:ln>
          <a:effectLst/>
        </p:spPr>
        <p:txBody>
          <a:bodyPr/>
          <a:lstStyle/>
          <a:p>
            <a:endParaRPr lang="zh-CN" altLang="en-US"/>
          </a:p>
        </p:txBody>
      </p:sp>
      <p:sp>
        <p:nvSpPr>
          <p:cNvPr id="217099" name="Freeform 11"/>
          <p:cNvSpPr>
            <a:spLocks/>
          </p:cNvSpPr>
          <p:nvPr/>
        </p:nvSpPr>
        <p:spPr bwMode="auto">
          <a:xfrm>
            <a:off x="2889250" y="2455863"/>
            <a:ext cx="928688" cy="2366962"/>
          </a:xfrm>
          <a:custGeom>
            <a:avLst/>
            <a:gdLst/>
            <a:ahLst/>
            <a:cxnLst>
              <a:cxn ang="0">
                <a:pos x="0" y="345"/>
              </a:cxn>
              <a:cxn ang="0">
                <a:pos x="36" y="177"/>
              </a:cxn>
              <a:cxn ang="0">
                <a:pos x="144" y="0"/>
              </a:cxn>
              <a:cxn ang="0">
                <a:pos x="243" y="6"/>
              </a:cxn>
              <a:cxn ang="0">
                <a:pos x="295" y="21"/>
              </a:cxn>
              <a:cxn ang="0">
                <a:pos x="347" y="46"/>
              </a:cxn>
              <a:cxn ang="0">
                <a:pos x="403" y="87"/>
              </a:cxn>
              <a:cxn ang="0">
                <a:pos x="461" y="143"/>
              </a:cxn>
              <a:cxn ang="0">
                <a:pos x="515" y="203"/>
              </a:cxn>
              <a:cxn ang="0">
                <a:pos x="559" y="257"/>
              </a:cxn>
              <a:cxn ang="0">
                <a:pos x="588" y="301"/>
              </a:cxn>
              <a:cxn ang="0">
                <a:pos x="605" y="340"/>
              </a:cxn>
              <a:cxn ang="0">
                <a:pos x="621" y="423"/>
              </a:cxn>
              <a:cxn ang="0">
                <a:pos x="630" y="498"/>
              </a:cxn>
              <a:cxn ang="0">
                <a:pos x="628" y="550"/>
              </a:cxn>
              <a:cxn ang="0">
                <a:pos x="611" y="602"/>
              </a:cxn>
              <a:cxn ang="0">
                <a:pos x="580" y="637"/>
              </a:cxn>
              <a:cxn ang="0">
                <a:pos x="545" y="658"/>
              </a:cxn>
              <a:cxn ang="0">
                <a:pos x="478" y="687"/>
              </a:cxn>
              <a:cxn ang="0">
                <a:pos x="378" y="724"/>
              </a:cxn>
              <a:cxn ang="0">
                <a:pos x="314" y="755"/>
              </a:cxn>
              <a:cxn ang="0">
                <a:pos x="283" y="780"/>
              </a:cxn>
              <a:cxn ang="0">
                <a:pos x="258" y="824"/>
              </a:cxn>
              <a:cxn ang="0">
                <a:pos x="250" y="897"/>
              </a:cxn>
              <a:cxn ang="0">
                <a:pos x="260" y="975"/>
              </a:cxn>
              <a:cxn ang="0">
                <a:pos x="283" y="1042"/>
              </a:cxn>
              <a:cxn ang="0">
                <a:pos x="297" y="1067"/>
              </a:cxn>
              <a:cxn ang="0">
                <a:pos x="378" y="1221"/>
              </a:cxn>
              <a:cxn ang="0">
                <a:pos x="466" y="1357"/>
              </a:cxn>
              <a:cxn ang="0">
                <a:pos x="390" y="1560"/>
              </a:cxn>
              <a:cxn ang="0">
                <a:pos x="144" y="1617"/>
              </a:cxn>
              <a:cxn ang="0">
                <a:pos x="39" y="1434"/>
              </a:cxn>
              <a:cxn ang="0">
                <a:pos x="18" y="1101"/>
              </a:cxn>
              <a:cxn ang="0">
                <a:pos x="7" y="1038"/>
              </a:cxn>
              <a:cxn ang="0">
                <a:pos x="9" y="1017"/>
              </a:cxn>
              <a:cxn ang="0">
                <a:pos x="7" y="994"/>
              </a:cxn>
              <a:cxn ang="0">
                <a:pos x="19" y="839"/>
              </a:cxn>
              <a:cxn ang="0">
                <a:pos x="32" y="772"/>
              </a:cxn>
              <a:cxn ang="0">
                <a:pos x="34" y="733"/>
              </a:cxn>
              <a:cxn ang="0">
                <a:pos x="32" y="710"/>
              </a:cxn>
            </a:cxnLst>
            <a:rect l="0" t="0" r="r" b="b"/>
            <a:pathLst>
              <a:path w="630" h="1617">
                <a:moveTo>
                  <a:pt x="24" y="531"/>
                </a:moveTo>
                <a:lnTo>
                  <a:pt x="0" y="345"/>
                </a:lnTo>
                <a:lnTo>
                  <a:pt x="24" y="255"/>
                </a:lnTo>
                <a:lnTo>
                  <a:pt x="36" y="177"/>
                </a:lnTo>
                <a:lnTo>
                  <a:pt x="84" y="57"/>
                </a:lnTo>
                <a:lnTo>
                  <a:pt x="144" y="0"/>
                </a:lnTo>
                <a:lnTo>
                  <a:pt x="191" y="2"/>
                </a:lnTo>
                <a:lnTo>
                  <a:pt x="243" y="6"/>
                </a:lnTo>
                <a:lnTo>
                  <a:pt x="268" y="12"/>
                </a:lnTo>
                <a:lnTo>
                  <a:pt x="295" y="21"/>
                </a:lnTo>
                <a:lnTo>
                  <a:pt x="322" y="31"/>
                </a:lnTo>
                <a:lnTo>
                  <a:pt x="347" y="46"/>
                </a:lnTo>
                <a:lnTo>
                  <a:pt x="374" y="64"/>
                </a:lnTo>
                <a:lnTo>
                  <a:pt x="403" y="87"/>
                </a:lnTo>
                <a:lnTo>
                  <a:pt x="432" y="114"/>
                </a:lnTo>
                <a:lnTo>
                  <a:pt x="461" y="143"/>
                </a:lnTo>
                <a:lnTo>
                  <a:pt x="491" y="172"/>
                </a:lnTo>
                <a:lnTo>
                  <a:pt x="515" y="203"/>
                </a:lnTo>
                <a:lnTo>
                  <a:pt x="540" y="232"/>
                </a:lnTo>
                <a:lnTo>
                  <a:pt x="559" y="257"/>
                </a:lnTo>
                <a:lnTo>
                  <a:pt x="576" y="280"/>
                </a:lnTo>
                <a:lnTo>
                  <a:pt x="588" y="301"/>
                </a:lnTo>
                <a:lnTo>
                  <a:pt x="596" y="322"/>
                </a:lnTo>
                <a:lnTo>
                  <a:pt x="605" y="340"/>
                </a:lnTo>
                <a:lnTo>
                  <a:pt x="615" y="380"/>
                </a:lnTo>
                <a:lnTo>
                  <a:pt x="621" y="423"/>
                </a:lnTo>
                <a:lnTo>
                  <a:pt x="628" y="471"/>
                </a:lnTo>
                <a:lnTo>
                  <a:pt x="630" y="498"/>
                </a:lnTo>
                <a:lnTo>
                  <a:pt x="630" y="525"/>
                </a:lnTo>
                <a:lnTo>
                  <a:pt x="628" y="550"/>
                </a:lnTo>
                <a:lnTo>
                  <a:pt x="621" y="577"/>
                </a:lnTo>
                <a:lnTo>
                  <a:pt x="611" y="602"/>
                </a:lnTo>
                <a:lnTo>
                  <a:pt x="592" y="627"/>
                </a:lnTo>
                <a:lnTo>
                  <a:pt x="580" y="637"/>
                </a:lnTo>
                <a:lnTo>
                  <a:pt x="563" y="648"/>
                </a:lnTo>
                <a:lnTo>
                  <a:pt x="545" y="658"/>
                </a:lnTo>
                <a:lnTo>
                  <a:pt x="524" y="668"/>
                </a:lnTo>
                <a:lnTo>
                  <a:pt x="478" y="687"/>
                </a:lnTo>
                <a:lnTo>
                  <a:pt x="428" y="704"/>
                </a:lnTo>
                <a:lnTo>
                  <a:pt x="378" y="724"/>
                </a:lnTo>
                <a:lnTo>
                  <a:pt x="335" y="743"/>
                </a:lnTo>
                <a:lnTo>
                  <a:pt x="314" y="755"/>
                </a:lnTo>
                <a:lnTo>
                  <a:pt x="297" y="766"/>
                </a:lnTo>
                <a:lnTo>
                  <a:pt x="283" y="780"/>
                </a:lnTo>
                <a:lnTo>
                  <a:pt x="272" y="793"/>
                </a:lnTo>
                <a:lnTo>
                  <a:pt x="258" y="824"/>
                </a:lnTo>
                <a:lnTo>
                  <a:pt x="250" y="859"/>
                </a:lnTo>
                <a:lnTo>
                  <a:pt x="250" y="897"/>
                </a:lnTo>
                <a:lnTo>
                  <a:pt x="252" y="936"/>
                </a:lnTo>
                <a:lnTo>
                  <a:pt x="260" y="975"/>
                </a:lnTo>
                <a:lnTo>
                  <a:pt x="270" y="1011"/>
                </a:lnTo>
                <a:lnTo>
                  <a:pt x="283" y="1042"/>
                </a:lnTo>
                <a:lnTo>
                  <a:pt x="291" y="1054"/>
                </a:lnTo>
                <a:lnTo>
                  <a:pt x="297" y="1067"/>
                </a:lnTo>
                <a:lnTo>
                  <a:pt x="314" y="1083"/>
                </a:lnTo>
                <a:lnTo>
                  <a:pt x="378" y="1221"/>
                </a:lnTo>
                <a:lnTo>
                  <a:pt x="434" y="1297"/>
                </a:lnTo>
                <a:lnTo>
                  <a:pt x="466" y="1357"/>
                </a:lnTo>
                <a:lnTo>
                  <a:pt x="480" y="1473"/>
                </a:lnTo>
                <a:lnTo>
                  <a:pt x="390" y="1560"/>
                </a:lnTo>
                <a:lnTo>
                  <a:pt x="264" y="1578"/>
                </a:lnTo>
                <a:lnTo>
                  <a:pt x="144" y="1617"/>
                </a:lnTo>
                <a:lnTo>
                  <a:pt x="72" y="1575"/>
                </a:lnTo>
                <a:lnTo>
                  <a:pt x="39" y="1434"/>
                </a:lnTo>
                <a:lnTo>
                  <a:pt x="24" y="1317"/>
                </a:lnTo>
                <a:lnTo>
                  <a:pt x="18" y="1101"/>
                </a:lnTo>
                <a:lnTo>
                  <a:pt x="2" y="1052"/>
                </a:lnTo>
                <a:lnTo>
                  <a:pt x="7" y="1038"/>
                </a:lnTo>
                <a:lnTo>
                  <a:pt x="9" y="1025"/>
                </a:lnTo>
                <a:lnTo>
                  <a:pt x="9" y="1017"/>
                </a:lnTo>
                <a:lnTo>
                  <a:pt x="9" y="1011"/>
                </a:lnTo>
                <a:lnTo>
                  <a:pt x="7" y="994"/>
                </a:lnTo>
                <a:lnTo>
                  <a:pt x="30" y="897"/>
                </a:lnTo>
                <a:lnTo>
                  <a:pt x="19" y="839"/>
                </a:lnTo>
                <a:lnTo>
                  <a:pt x="27" y="803"/>
                </a:lnTo>
                <a:lnTo>
                  <a:pt x="32" y="772"/>
                </a:lnTo>
                <a:lnTo>
                  <a:pt x="34" y="749"/>
                </a:lnTo>
                <a:lnTo>
                  <a:pt x="34" y="733"/>
                </a:lnTo>
                <a:lnTo>
                  <a:pt x="32" y="720"/>
                </a:lnTo>
                <a:lnTo>
                  <a:pt x="32" y="710"/>
                </a:lnTo>
                <a:lnTo>
                  <a:pt x="24" y="531"/>
                </a:lnTo>
                <a:close/>
              </a:path>
            </a:pathLst>
          </a:custGeom>
          <a:solidFill>
            <a:srgbClr val="FFCCFF"/>
          </a:solidFill>
          <a:ln w="9525">
            <a:noFill/>
            <a:round/>
            <a:headEnd/>
            <a:tailEnd/>
          </a:ln>
        </p:spPr>
        <p:txBody>
          <a:bodyPr/>
          <a:lstStyle/>
          <a:p>
            <a:endParaRPr lang="zh-CN" altLang="en-US"/>
          </a:p>
        </p:txBody>
      </p:sp>
      <p:sp>
        <p:nvSpPr>
          <p:cNvPr id="217100" name="Freeform 12"/>
          <p:cNvSpPr>
            <a:spLocks/>
          </p:cNvSpPr>
          <p:nvPr/>
        </p:nvSpPr>
        <p:spPr bwMode="auto">
          <a:xfrm>
            <a:off x="4278313" y="3086101"/>
            <a:ext cx="1092200" cy="1090613"/>
          </a:xfrm>
          <a:custGeom>
            <a:avLst/>
            <a:gdLst/>
            <a:ahLst/>
            <a:cxnLst>
              <a:cxn ang="0">
                <a:pos x="204" y="648"/>
              </a:cxn>
              <a:cxn ang="0">
                <a:pos x="303" y="534"/>
              </a:cxn>
              <a:cxn ang="0">
                <a:pos x="324" y="501"/>
              </a:cxn>
              <a:cxn ang="0">
                <a:pos x="390" y="423"/>
              </a:cxn>
              <a:cxn ang="0">
                <a:pos x="406" y="402"/>
              </a:cxn>
              <a:cxn ang="0">
                <a:pos x="444" y="363"/>
              </a:cxn>
              <a:cxn ang="0">
                <a:pos x="483" y="323"/>
              </a:cxn>
              <a:cxn ang="0">
                <a:pos x="527" y="284"/>
              </a:cxn>
              <a:cxn ang="0">
                <a:pos x="568" y="249"/>
              </a:cxn>
              <a:cxn ang="0">
                <a:pos x="591" y="234"/>
              </a:cxn>
              <a:cxn ang="0">
                <a:pos x="614" y="220"/>
              </a:cxn>
              <a:cxn ang="0">
                <a:pos x="664" y="193"/>
              </a:cxn>
              <a:cxn ang="0">
                <a:pos x="687" y="180"/>
              </a:cxn>
              <a:cxn ang="0">
                <a:pos x="707" y="168"/>
              </a:cxn>
              <a:cxn ang="0">
                <a:pos x="724" y="155"/>
              </a:cxn>
              <a:cxn ang="0">
                <a:pos x="734" y="141"/>
              </a:cxn>
              <a:cxn ang="0">
                <a:pos x="741" y="126"/>
              </a:cxn>
              <a:cxn ang="0">
                <a:pos x="741" y="110"/>
              </a:cxn>
              <a:cxn ang="0">
                <a:pos x="738" y="93"/>
              </a:cxn>
              <a:cxn ang="0">
                <a:pos x="732" y="77"/>
              </a:cxn>
              <a:cxn ang="0">
                <a:pos x="724" y="60"/>
              </a:cxn>
              <a:cxn ang="0">
                <a:pos x="714" y="45"/>
              </a:cxn>
              <a:cxn ang="0">
                <a:pos x="703" y="35"/>
              </a:cxn>
              <a:cxn ang="0">
                <a:pos x="693" y="25"/>
              </a:cxn>
              <a:cxn ang="0">
                <a:pos x="680" y="16"/>
              </a:cxn>
              <a:cxn ang="0">
                <a:pos x="666" y="10"/>
              </a:cxn>
              <a:cxn ang="0">
                <a:pos x="630" y="2"/>
              </a:cxn>
              <a:cxn ang="0">
                <a:pos x="612" y="0"/>
              </a:cxn>
              <a:cxn ang="0">
                <a:pos x="573" y="24"/>
              </a:cxn>
              <a:cxn ang="0">
                <a:pos x="475" y="110"/>
              </a:cxn>
              <a:cxn ang="0">
                <a:pos x="460" y="128"/>
              </a:cxn>
              <a:cxn ang="0">
                <a:pos x="442" y="147"/>
              </a:cxn>
              <a:cxn ang="0">
                <a:pos x="423" y="168"/>
              </a:cxn>
              <a:cxn ang="0">
                <a:pos x="379" y="216"/>
              </a:cxn>
              <a:cxn ang="0">
                <a:pos x="334" y="261"/>
              </a:cxn>
              <a:cxn ang="0">
                <a:pos x="311" y="282"/>
              </a:cxn>
              <a:cxn ang="0">
                <a:pos x="290" y="303"/>
              </a:cxn>
              <a:cxn ang="0">
                <a:pos x="267" y="321"/>
              </a:cxn>
              <a:cxn ang="0">
                <a:pos x="242" y="338"/>
              </a:cxn>
              <a:cxn ang="0">
                <a:pos x="192" y="369"/>
              </a:cxn>
              <a:cxn ang="0">
                <a:pos x="126" y="441"/>
              </a:cxn>
              <a:cxn ang="0">
                <a:pos x="72" y="519"/>
              </a:cxn>
              <a:cxn ang="0">
                <a:pos x="27" y="603"/>
              </a:cxn>
              <a:cxn ang="0">
                <a:pos x="0" y="675"/>
              </a:cxn>
              <a:cxn ang="0">
                <a:pos x="15" y="735"/>
              </a:cxn>
              <a:cxn ang="0">
                <a:pos x="36" y="744"/>
              </a:cxn>
              <a:cxn ang="0">
                <a:pos x="105" y="744"/>
              </a:cxn>
              <a:cxn ang="0">
                <a:pos x="204" y="648"/>
              </a:cxn>
            </a:cxnLst>
            <a:rect l="0" t="0" r="r" b="b"/>
            <a:pathLst>
              <a:path w="741" h="744">
                <a:moveTo>
                  <a:pt x="204" y="648"/>
                </a:moveTo>
                <a:lnTo>
                  <a:pt x="303" y="534"/>
                </a:lnTo>
                <a:lnTo>
                  <a:pt x="324" y="501"/>
                </a:lnTo>
                <a:lnTo>
                  <a:pt x="390" y="423"/>
                </a:lnTo>
                <a:lnTo>
                  <a:pt x="406" y="402"/>
                </a:lnTo>
                <a:lnTo>
                  <a:pt x="444" y="363"/>
                </a:lnTo>
                <a:lnTo>
                  <a:pt x="483" y="323"/>
                </a:lnTo>
                <a:lnTo>
                  <a:pt x="527" y="284"/>
                </a:lnTo>
                <a:lnTo>
                  <a:pt x="568" y="249"/>
                </a:lnTo>
                <a:lnTo>
                  <a:pt x="591" y="234"/>
                </a:lnTo>
                <a:lnTo>
                  <a:pt x="614" y="220"/>
                </a:lnTo>
                <a:lnTo>
                  <a:pt x="664" y="193"/>
                </a:lnTo>
                <a:lnTo>
                  <a:pt x="687" y="180"/>
                </a:lnTo>
                <a:lnTo>
                  <a:pt x="707" y="168"/>
                </a:lnTo>
                <a:lnTo>
                  <a:pt x="724" y="155"/>
                </a:lnTo>
                <a:lnTo>
                  <a:pt x="734" y="141"/>
                </a:lnTo>
                <a:lnTo>
                  <a:pt x="741" y="126"/>
                </a:lnTo>
                <a:lnTo>
                  <a:pt x="741" y="110"/>
                </a:lnTo>
                <a:lnTo>
                  <a:pt x="738" y="93"/>
                </a:lnTo>
                <a:lnTo>
                  <a:pt x="732" y="77"/>
                </a:lnTo>
                <a:lnTo>
                  <a:pt x="724" y="60"/>
                </a:lnTo>
                <a:lnTo>
                  <a:pt x="714" y="45"/>
                </a:lnTo>
                <a:lnTo>
                  <a:pt x="703" y="35"/>
                </a:lnTo>
                <a:lnTo>
                  <a:pt x="693" y="25"/>
                </a:lnTo>
                <a:lnTo>
                  <a:pt x="680" y="16"/>
                </a:lnTo>
                <a:lnTo>
                  <a:pt x="666" y="10"/>
                </a:lnTo>
                <a:lnTo>
                  <a:pt x="630" y="2"/>
                </a:lnTo>
                <a:lnTo>
                  <a:pt x="612" y="0"/>
                </a:lnTo>
                <a:lnTo>
                  <a:pt x="573" y="24"/>
                </a:lnTo>
                <a:lnTo>
                  <a:pt x="475" y="110"/>
                </a:lnTo>
                <a:lnTo>
                  <a:pt x="460" y="128"/>
                </a:lnTo>
                <a:lnTo>
                  <a:pt x="442" y="147"/>
                </a:lnTo>
                <a:lnTo>
                  <a:pt x="423" y="168"/>
                </a:lnTo>
                <a:lnTo>
                  <a:pt x="379" y="216"/>
                </a:lnTo>
                <a:lnTo>
                  <a:pt x="334" y="261"/>
                </a:lnTo>
                <a:lnTo>
                  <a:pt x="311" y="282"/>
                </a:lnTo>
                <a:lnTo>
                  <a:pt x="290" y="303"/>
                </a:lnTo>
                <a:lnTo>
                  <a:pt x="267" y="321"/>
                </a:lnTo>
                <a:lnTo>
                  <a:pt x="242" y="338"/>
                </a:lnTo>
                <a:lnTo>
                  <a:pt x="192" y="369"/>
                </a:lnTo>
                <a:lnTo>
                  <a:pt x="126" y="441"/>
                </a:lnTo>
                <a:lnTo>
                  <a:pt x="72" y="519"/>
                </a:lnTo>
                <a:lnTo>
                  <a:pt x="27" y="603"/>
                </a:lnTo>
                <a:lnTo>
                  <a:pt x="0" y="675"/>
                </a:lnTo>
                <a:lnTo>
                  <a:pt x="15" y="735"/>
                </a:lnTo>
                <a:lnTo>
                  <a:pt x="36" y="744"/>
                </a:lnTo>
                <a:lnTo>
                  <a:pt x="105" y="744"/>
                </a:lnTo>
                <a:lnTo>
                  <a:pt x="204" y="648"/>
                </a:lnTo>
                <a:close/>
              </a:path>
            </a:pathLst>
          </a:custGeom>
          <a:solidFill>
            <a:srgbClr val="FFCCFF"/>
          </a:solidFill>
          <a:ln w="9525">
            <a:noFill/>
            <a:round/>
            <a:headEnd/>
            <a:tailEnd/>
          </a:ln>
        </p:spPr>
        <p:txBody>
          <a:bodyPr/>
          <a:lstStyle/>
          <a:p>
            <a:endParaRPr lang="zh-CN" altLang="en-US"/>
          </a:p>
        </p:txBody>
      </p:sp>
      <p:sp>
        <p:nvSpPr>
          <p:cNvPr id="217101" name="Freeform 13"/>
          <p:cNvSpPr>
            <a:spLocks/>
          </p:cNvSpPr>
          <p:nvPr/>
        </p:nvSpPr>
        <p:spPr bwMode="auto">
          <a:xfrm>
            <a:off x="5881688" y="3081339"/>
            <a:ext cx="971550" cy="1220787"/>
          </a:xfrm>
          <a:custGeom>
            <a:avLst/>
            <a:gdLst/>
            <a:ahLst/>
            <a:cxnLst>
              <a:cxn ang="0">
                <a:pos x="39" y="17"/>
              </a:cxn>
              <a:cxn ang="0">
                <a:pos x="49" y="10"/>
              </a:cxn>
              <a:cxn ang="0">
                <a:pos x="60" y="4"/>
              </a:cxn>
              <a:cxn ang="0">
                <a:pos x="72" y="2"/>
              </a:cxn>
              <a:cxn ang="0">
                <a:pos x="87" y="0"/>
              </a:cxn>
              <a:cxn ang="0">
                <a:pos x="161" y="36"/>
              </a:cxn>
              <a:cxn ang="0">
                <a:pos x="289" y="168"/>
              </a:cxn>
              <a:cxn ang="0">
                <a:pos x="421" y="320"/>
              </a:cxn>
              <a:cxn ang="0">
                <a:pos x="513" y="472"/>
              </a:cxn>
              <a:cxn ang="0">
                <a:pos x="657" y="756"/>
              </a:cxn>
              <a:cxn ang="0">
                <a:pos x="629" y="832"/>
              </a:cxn>
              <a:cxn ang="0">
                <a:pos x="541" y="824"/>
              </a:cxn>
              <a:cxn ang="0">
                <a:pos x="433" y="672"/>
              </a:cxn>
              <a:cxn ang="0">
                <a:pos x="381" y="556"/>
              </a:cxn>
              <a:cxn ang="0">
                <a:pos x="285" y="416"/>
              </a:cxn>
              <a:cxn ang="0">
                <a:pos x="237" y="344"/>
              </a:cxn>
              <a:cxn ang="0">
                <a:pos x="197" y="304"/>
              </a:cxn>
              <a:cxn ang="0">
                <a:pos x="153" y="268"/>
              </a:cxn>
              <a:cxn ang="0">
                <a:pos x="124" y="232"/>
              </a:cxn>
              <a:cxn ang="0">
                <a:pos x="91" y="214"/>
              </a:cxn>
              <a:cxn ang="0">
                <a:pos x="62" y="197"/>
              </a:cxn>
              <a:cxn ang="0">
                <a:pos x="33" y="168"/>
              </a:cxn>
              <a:cxn ang="0">
                <a:pos x="0" y="91"/>
              </a:cxn>
              <a:cxn ang="0">
                <a:pos x="6" y="73"/>
              </a:cxn>
              <a:cxn ang="0">
                <a:pos x="27" y="42"/>
              </a:cxn>
              <a:cxn ang="0">
                <a:pos x="35" y="27"/>
              </a:cxn>
              <a:cxn ang="0">
                <a:pos x="39" y="17"/>
              </a:cxn>
            </a:cxnLst>
            <a:rect l="0" t="0" r="r" b="b"/>
            <a:pathLst>
              <a:path w="657" h="832">
                <a:moveTo>
                  <a:pt x="39" y="17"/>
                </a:moveTo>
                <a:lnTo>
                  <a:pt x="49" y="10"/>
                </a:lnTo>
                <a:lnTo>
                  <a:pt x="60" y="4"/>
                </a:lnTo>
                <a:lnTo>
                  <a:pt x="72" y="2"/>
                </a:lnTo>
                <a:lnTo>
                  <a:pt x="87" y="0"/>
                </a:lnTo>
                <a:lnTo>
                  <a:pt x="161" y="36"/>
                </a:lnTo>
                <a:lnTo>
                  <a:pt x="289" y="168"/>
                </a:lnTo>
                <a:lnTo>
                  <a:pt x="421" y="320"/>
                </a:lnTo>
                <a:lnTo>
                  <a:pt x="513" y="472"/>
                </a:lnTo>
                <a:lnTo>
                  <a:pt x="657" y="756"/>
                </a:lnTo>
                <a:lnTo>
                  <a:pt x="629" y="832"/>
                </a:lnTo>
                <a:lnTo>
                  <a:pt x="541" y="824"/>
                </a:lnTo>
                <a:lnTo>
                  <a:pt x="433" y="672"/>
                </a:lnTo>
                <a:lnTo>
                  <a:pt x="381" y="556"/>
                </a:lnTo>
                <a:lnTo>
                  <a:pt x="285" y="416"/>
                </a:lnTo>
                <a:lnTo>
                  <a:pt x="237" y="344"/>
                </a:lnTo>
                <a:lnTo>
                  <a:pt x="197" y="304"/>
                </a:lnTo>
                <a:lnTo>
                  <a:pt x="153" y="268"/>
                </a:lnTo>
                <a:lnTo>
                  <a:pt x="124" y="232"/>
                </a:lnTo>
                <a:lnTo>
                  <a:pt x="91" y="214"/>
                </a:lnTo>
                <a:lnTo>
                  <a:pt x="62" y="197"/>
                </a:lnTo>
                <a:lnTo>
                  <a:pt x="33" y="168"/>
                </a:lnTo>
                <a:lnTo>
                  <a:pt x="0" y="91"/>
                </a:lnTo>
                <a:lnTo>
                  <a:pt x="6" y="73"/>
                </a:lnTo>
                <a:lnTo>
                  <a:pt x="27" y="42"/>
                </a:lnTo>
                <a:lnTo>
                  <a:pt x="35" y="27"/>
                </a:lnTo>
                <a:lnTo>
                  <a:pt x="39" y="17"/>
                </a:lnTo>
                <a:close/>
              </a:path>
            </a:pathLst>
          </a:custGeom>
          <a:solidFill>
            <a:srgbClr val="FFCCFF"/>
          </a:solidFill>
          <a:ln w="9525">
            <a:noFill/>
            <a:round/>
            <a:headEnd/>
            <a:tailEnd/>
          </a:ln>
        </p:spPr>
        <p:txBody>
          <a:bodyPr/>
          <a:lstStyle/>
          <a:p>
            <a:endParaRPr lang="zh-CN" altLang="en-US"/>
          </a:p>
        </p:txBody>
      </p:sp>
      <p:sp>
        <p:nvSpPr>
          <p:cNvPr id="217102" name="Rectangle 14"/>
          <p:cNvSpPr>
            <a:spLocks noChangeArrowheads="1"/>
          </p:cNvSpPr>
          <p:nvPr/>
        </p:nvSpPr>
        <p:spPr bwMode="auto">
          <a:xfrm>
            <a:off x="3036889" y="4570414"/>
            <a:ext cx="1031875" cy="26987"/>
          </a:xfrm>
          <a:prstGeom prst="rect">
            <a:avLst/>
          </a:prstGeom>
          <a:solidFill>
            <a:srgbClr val="000000"/>
          </a:solidFill>
          <a:ln w="9525">
            <a:noFill/>
            <a:miter lim="800000"/>
            <a:headEnd/>
            <a:tailEnd/>
          </a:ln>
        </p:spPr>
        <p:txBody>
          <a:bodyPr/>
          <a:lstStyle/>
          <a:p>
            <a:endParaRPr lang="zh-CN" altLang="en-US"/>
          </a:p>
        </p:txBody>
      </p:sp>
      <p:sp>
        <p:nvSpPr>
          <p:cNvPr id="217103" name="Freeform 15"/>
          <p:cNvSpPr>
            <a:spLocks/>
          </p:cNvSpPr>
          <p:nvPr/>
        </p:nvSpPr>
        <p:spPr bwMode="auto">
          <a:xfrm>
            <a:off x="2470150" y="4033838"/>
            <a:ext cx="566738" cy="30162"/>
          </a:xfrm>
          <a:custGeom>
            <a:avLst/>
            <a:gdLst/>
            <a:ahLst/>
            <a:cxnLst>
              <a:cxn ang="0">
                <a:pos x="0" y="2"/>
              </a:cxn>
              <a:cxn ang="0">
                <a:pos x="0" y="21"/>
              </a:cxn>
              <a:cxn ang="0">
                <a:pos x="386" y="19"/>
              </a:cxn>
              <a:cxn ang="0">
                <a:pos x="386" y="0"/>
              </a:cxn>
              <a:cxn ang="0">
                <a:pos x="0" y="2"/>
              </a:cxn>
            </a:cxnLst>
            <a:rect l="0" t="0" r="r" b="b"/>
            <a:pathLst>
              <a:path w="386" h="21">
                <a:moveTo>
                  <a:pt x="0" y="2"/>
                </a:moveTo>
                <a:lnTo>
                  <a:pt x="0" y="21"/>
                </a:lnTo>
                <a:lnTo>
                  <a:pt x="386" y="19"/>
                </a:lnTo>
                <a:lnTo>
                  <a:pt x="386" y="0"/>
                </a:lnTo>
                <a:lnTo>
                  <a:pt x="0" y="2"/>
                </a:lnTo>
                <a:close/>
              </a:path>
            </a:pathLst>
          </a:custGeom>
          <a:solidFill>
            <a:srgbClr val="000000"/>
          </a:solidFill>
          <a:ln w="9525">
            <a:noFill/>
            <a:round/>
            <a:headEnd/>
            <a:tailEnd/>
          </a:ln>
        </p:spPr>
        <p:txBody>
          <a:bodyPr/>
          <a:lstStyle/>
          <a:p>
            <a:endParaRPr lang="zh-CN" altLang="en-US"/>
          </a:p>
        </p:txBody>
      </p:sp>
      <p:sp>
        <p:nvSpPr>
          <p:cNvPr id="217104" name="Rectangle 16"/>
          <p:cNvSpPr>
            <a:spLocks noChangeArrowheads="1"/>
          </p:cNvSpPr>
          <p:nvPr/>
        </p:nvSpPr>
        <p:spPr bwMode="auto">
          <a:xfrm>
            <a:off x="2470150" y="2930525"/>
            <a:ext cx="566738" cy="25400"/>
          </a:xfrm>
          <a:prstGeom prst="rect">
            <a:avLst/>
          </a:prstGeom>
          <a:solidFill>
            <a:srgbClr val="000000"/>
          </a:solidFill>
          <a:ln w="9525">
            <a:noFill/>
            <a:miter lim="800000"/>
            <a:headEnd/>
            <a:tailEnd/>
          </a:ln>
        </p:spPr>
        <p:txBody>
          <a:bodyPr/>
          <a:lstStyle/>
          <a:p>
            <a:endParaRPr lang="zh-CN" altLang="en-US"/>
          </a:p>
        </p:txBody>
      </p:sp>
      <p:sp>
        <p:nvSpPr>
          <p:cNvPr id="217105" name="Freeform 17"/>
          <p:cNvSpPr>
            <a:spLocks/>
          </p:cNvSpPr>
          <p:nvPr/>
        </p:nvSpPr>
        <p:spPr bwMode="auto">
          <a:xfrm>
            <a:off x="3990975" y="2846389"/>
            <a:ext cx="1582738" cy="1639887"/>
          </a:xfrm>
          <a:custGeom>
            <a:avLst/>
            <a:gdLst/>
            <a:ahLst/>
            <a:cxnLst>
              <a:cxn ang="0">
                <a:pos x="0" y="876"/>
              </a:cxn>
              <a:cxn ang="0">
                <a:pos x="12" y="888"/>
              </a:cxn>
              <a:cxn ang="0">
                <a:pos x="945" y="12"/>
              </a:cxn>
              <a:cxn ang="0">
                <a:pos x="932" y="0"/>
              </a:cxn>
              <a:cxn ang="0">
                <a:pos x="0" y="876"/>
              </a:cxn>
            </a:cxnLst>
            <a:rect l="0" t="0" r="r" b="b"/>
            <a:pathLst>
              <a:path w="945" h="888">
                <a:moveTo>
                  <a:pt x="0" y="876"/>
                </a:moveTo>
                <a:lnTo>
                  <a:pt x="12" y="888"/>
                </a:lnTo>
                <a:lnTo>
                  <a:pt x="945" y="12"/>
                </a:lnTo>
                <a:lnTo>
                  <a:pt x="932" y="0"/>
                </a:lnTo>
                <a:lnTo>
                  <a:pt x="0" y="876"/>
                </a:lnTo>
                <a:close/>
              </a:path>
            </a:pathLst>
          </a:custGeom>
          <a:solidFill>
            <a:schemeClr val="tx1"/>
          </a:solidFill>
          <a:ln w="9525">
            <a:solidFill>
              <a:schemeClr val="tx1"/>
            </a:solidFill>
            <a:round/>
            <a:headEnd/>
            <a:tailEnd/>
          </a:ln>
        </p:spPr>
        <p:txBody>
          <a:bodyPr/>
          <a:lstStyle/>
          <a:p>
            <a:endParaRPr lang="zh-CN" altLang="en-US"/>
          </a:p>
        </p:txBody>
      </p:sp>
      <p:sp>
        <p:nvSpPr>
          <p:cNvPr id="217106" name="Freeform 18"/>
          <p:cNvSpPr>
            <a:spLocks/>
          </p:cNvSpPr>
          <p:nvPr/>
        </p:nvSpPr>
        <p:spPr bwMode="auto">
          <a:xfrm>
            <a:off x="3689350" y="1773239"/>
            <a:ext cx="5022850" cy="884237"/>
          </a:xfrm>
          <a:custGeom>
            <a:avLst/>
            <a:gdLst/>
            <a:ahLst/>
            <a:cxnLst>
              <a:cxn ang="0">
                <a:pos x="480" y="60"/>
              </a:cxn>
              <a:cxn ang="0">
                <a:pos x="799" y="0"/>
              </a:cxn>
              <a:cxn ang="0">
                <a:pos x="1021" y="27"/>
              </a:cxn>
              <a:cxn ang="0">
                <a:pos x="1117" y="35"/>
              </a:cxn>
              <a:cxn ang="0">
                <a:pos x="1177" y="35"/>
              </a:cxn>
              <a:cxn ang="0">
                <a:pos x="1262" y="35"/>
              </a:cxn>
              <a:cxn ang="0">
                <a:pos x="1389" y="37"/>
              </a:cxn>
              <a:cxn ang="0">
                <a:pos x="1586" y="31"/>
              </a:cxn>
              <a:cxn ang="0">
                <a:pos x="1721" y="25"/>
              </a:cxn>
              <a:cxn ang="0">
                <a:pos x="1927" y="27"/>
              </a:cxn>
              <a:cxn ang="0">
                <a:pos x="2062" y="46"/>
              </a:cxn>
              <a:cxn ang="0">
                <a:pos x="2222" y="71"/>
              </a:cxn>
              <a:cxn ang="0">
                <a:pos x="2296" y="75"/>
              </a:cxn>
              <a:cxn ang="0">
                <a:pos x="2404" y="77"/>
              </a:cxn>
              <a:cxn ang="0">
                <a:pos x="2575" y="56"/>
              </a:cxn>
              <a:cxn ang="0">
                <a:pos x="2830" y="19"/>
              </a:cxn>
              <a:cxn ang="0">
                <a:pos x="2888" y="21"/>
              </a:cxn>
              <a:cxn ang="0">
                <a:pos x="3021" y="25"/>
              </a:cxn>
              <a:cxn ang="0">
                <a:pos x="3154" y="33"/>
              </a:cxn>
              <a:cxn ang="0">
                <a:pos x="3216" y="44"/>
              </a:cxn>
              <a:cxn ang="0">
                <a:pos x="3339" y="112"/>
              </a:cxn>
              <a:cxn ang="0">
                <a:pos x="3403" y="199"/>
              </a:cxn>
              <a:cxn ang="0">
                <a:pos x="3395" y="392"/>
              </a:cxn>
              <a:cxn ang="0">
                <a:pos x="3372" y="421"/>
              </a:cxn>
              <a:cxn ang="0">
                <a:pos x="3285" y="463"/>
              </a:cxn>
              <a:cxn ang="0">
                <a:pos x="3204" y="480"/>
              </a:cxn>
              <a:cxn ang="0">
                <a:pos x="3154" y="496"/>
              </a:cxn>
              <a:cxn ang="0">
                <a:pos x="3096" y="498"/>
              </a:cxn>
              <a:cxn ang="0">
                <a:pos x="3052" y="496"/>
              </a:cxn>
              <a:cxn ang="0">
                <a:pos x="2986" y="492"/>
              </a:cxn>
              <a:cxn ang="0">
                <a:pos x="2880" y="471"/>
              </a:cxn>
              <a:cxn ang="0">
                <a:pos x="2745" y="442"/>
              </a:cxn>
              <a:cxn ang="0">
                <a:pos x="2546" y="426"/>
              </a:cxn>
              <a:cxn ang="0">
                <a:pos x="2317" y="417"/>
              </a:cxn>
              <a:cxn ang="0">
                <a:pos x="1695" y="406"/>
              </a:cxn>
              <a:cxn ang="0">
                <a:pos x="1291" y="398"/>
              </a:cxn>
              <a:cxn ang="0">
                <a:pos x="888" y="477"/>
              </a:cxn>
              <a:cxn ang="0">
                <a:pos x="745" y="488"/>
              </a:cxn>
              <a:cxn ang="0">
                <a:pos x="585" y="576"/>
              </a:cxn>
              <a:cxn ang="0">
                <a:pos x="438" y="591"/>
              </a:cxn>
              <a:cxn ang="0">
                <a:pos x="216" y="603"/>
              </a:cxn>
              <a:cxn ang="0">
                <a:pos x="60" y="513"/>
              </a:cxn>
              <a:cxn ang="0">
                <a:pos x="6" y="291"/>
              </a:cxn>
              <a:cxn ang="0">
                <a:pos x="237" y="84"/>
              </a:cxn>
            </a:cxnLst>
            <a:rect l="0" t="0" r="r" b="b"/>
            <a:pathLst>
              <a:path w="3403" h="603">
                <a:moveTo>
                  <a:pt x="237" y="84"/>
                </a:moveTo>
                <a:lnTo>
                  <a:pt x="402" y="60"/>
                </a:lnTo>
                <a:lnTo>
                  <a:pt x="480" y="60"/>
                </a:lnTo>
                <a:lnTo>
                  <a:pt x="591" y="42"/>
                </a:lnTo>
                <a:lnTo>
                  <a:pt x="675" y="21"/>
                </a:lnTo>
                <a:lnTo>
                  <a:pt x="799" y="0"/>
                </a:lnTo>
                <a:lnTo>
                  <a:pt x="890" y="8"/>
                </a:lnTo>
                <a:lnTo>
                  <a:pt x="1000" y="23"/>
                </a:lnTo>
                <a:lnTo>
                  <a:pt x="1021" y="27"/>
                </a:lnTo>
                <a:lnTo>
                  <a:pt x="1054" y="33"/>
                </a:lnTo>
                <a:lnTo>
                  <a:pt x="1086" y="35"/>
                </a:lnTo>
                <a:lnTo>
                  <a:pt x="1117" y="35"/>
                </a:lnTo>
                <a:lnTo>
                  <a:pt x="1135" y="35"/>
                </a:lnTo>
                <a:lnTo>
                  <a:pt x="1156" y="35"/>
                </a:lnTo>
                <a:lnTo>
                  <a:pt x="1177" y="35"/>
                </a:lnTo>
                <a:lnTo>
                  <a:pt x="1202" y="35"/>
                </a:lnTo>
                <a:lnTo>
                  <a:pt x="1231" y="35"/>
                </a:lnTo>
                <a:lnTo>
                  <a:pt x="1262" y="35"/>
                </a:lnTo>
                <a:lnTo>
                  <a:pt x="1299" y="35"/>
                </a:lnTo>
                <a:lnTo>
                  <a:pt x="1341" y="37"/>
                </a:lnTo>
                <a:lnTo>
                  <a:pt x="1389" y="37"/>
                </a:lnTo>
                <a:lnTo>
                  <a:pt x="1437" y="35"/>
                </a:lnTo>
                <a:lnTo>
                  <a:pt x="1538" y="33"/>
                </a:lnTo>
                <a:lnTo>
                  <a:pt x="1586" y="31"/>
                </a:lnTo>
                <a:lnTo>
                  <a:pt x="1634" y="29"/>
                </a:lnTo>
                <a:lnTo>
                  <a:pt x="1680" y="27"/>
                </a:lnTo>
                <a:lnTo>
                  <a:pt x="1721" y="25"/>
                </a:lnTo>
                <a:lnTo>
                  <a:pt x="1883" y="21"/>
                </a:lnTo>
                <a:lnTo>
                  <a:pt x="1904" y="23"/>
                </a:lnTo>
                <a:lnTo>
                  <a:pt x="1927" y="27"/>
                </a:lnTo>
                <a:lnTo>
                  <a:pt x="1952" y="29"/>
                </a:lnTo>
                <a:lnTo>
                  <a:pt x="2006" y="37"/>
                </a:lnTo>
                <a:lnTo>
                  <a:pt x="2062" y="46"/>
                </a:lnTo>
                <a:lnTo>
                  <a:pt x="2118" y="54"/>
                </a:lnTo>
                <a:lnTo>
                  <a:pt x="2174" y="62"/>
                </a:lnTo>
                <a:lnTo>
                  <a:pt x="2222" y="71"/>
                </a:lnTo>
                <a:lnTo>
                  <a:pt x="2244" y="73"/>
                </a:lnTo>
                <a:lnTo>
                  <a:pt x="2263" y="75"/>
                </a:lnTo>
                <a:lnTo>
                  <a:pt x="2296" y="75"/>
                </a:lnTo>
                <a:lnTo>
                  <a:pt x="2334" y="75"/>
                </a:lnTo>
                <a:lnTo>
                  <a:pt x="2377" y="77"/>
                </a:lnTo>
                <a:lnTo>
                  <a:pt x="2404" y="77"/>
                </a:lnTo>
                <a:lnTo>
                  <a:pt x="2431" y="75"/>
                </a:lnTo>
                <a:lnTo>
                  <a:pt x="2504" y="67"/>
                </a:lnTo>
                <a:lnTo>
                  <a:pt x="2575" y="56"/>
                </a:lnTo>
                <a:lnTo>
                  <a:pt x="2645" y="44"/>
                </a:lnTo>
                <a:lnTo>
                  <a:pt x="2791" y="21"/>
                </a:lnTo>
                <a:lnTo>
                  <a:pt x="2830" y="19"/>
                </a:lnTo>
                <a:lnTo>
                  <a:pt x="2847" y="19"/>
                </a:lnTo>
                <a:lnTo>
                  <a:pt x="2867" y="19"/>
                </a:lnTo>
                <a:lnTo>
                  <a:pt x="2888" y="21"/>
                </a:lnTo>
                <a:lnTo>
                  <a:pt x="2913" y="21"/>
                </a:lnTo>
                <a:lnTo>
                  <a:pt x="2965" y="23"/>
                </a:lnTo>
                <a:lnTo>
                  <a:pt x="3021" y="25"/>
                </a:lnTo>
                <a:lnTo>
                  <a:pt x="3075" y="27"/>
                </a:lnTo>
                <a:lnTo>
                  <a:pt x="3129" y="31"/>
                </a:lnTo>
                <a:lnTo>
                  <a:pt x="3154" y="33"/>
                </a:lnTo>
                <a:lnTo>
                  <a:pt x="3177" y="37"/>
                </a:lnTo>
                <a:lnTo>
                  <a:pt x="3198" y="40"/>
                </a:lnTo>
                <a:lnTo>
                  <a:pt x="3216" y="44"/>
                </a:lnTo>
                <a:lnTo>
                  <a:pt x="3256" y="67"/>
                </a:lnTo>
                <a:lnTo>
                  <a:pt x="3297" y="89"/>
                </a:lnTo>
                <a:lnTo>
                  <a:pt x="3339" y="112"/>
                </a:lnTo>
                <a:lnTo>
                  <a:pt x="3378" y="137"/>
                </a:lnTo>
                <a:lnTo>
                  <a:pt x="3391" y="168"/>
                </a:lnTo>
                <a:lnTo>
                  <a:pt x="3403" y="199"/>
                </a:lnTo>
                <a:lnTo>
                  <a:pt x="3401" y="291"/>
                </a:lnTo>
                <a:lnTo>
                  <a:pt x="3397" y="380"/>
                </a:lnTo>
                <a:lnTo>
                  <a:pt x="3395" y="392"/>
                </a:lnTo>
                <a:lnTo>
                  <a:pt x="3389" y="403"/>
                </a:lnTo>
                <a:lnTo>
                  <a:pt x="3380" y="413"/>
                </a:lnTo>
                <a:lnTo>
                  <a:pt x="3372" y="421"/>
                </a:lnTo>
                <a:lnTo>
                  <a:pt x="3347" y="438"/>
                </a:lnTo>
                <a:lnTo>
                  <a:pt x="3316" y="453"/>
                </a:lnTo>
                <a:lnTo>
                  <a:pt x="3285" y="463"/>
                </a:lnTo>
                <a:lnTo>
                  <a:pt x="3254" y="469"/>
                </a:lnTo>
                <a:lnTo>
                  <a:pt x="3227" y="475"/>
                </a:lnTo>
                <a:lnTo>
                  <a:pt x="3204" y="480"/>
                </a:lnTo>
                <a:lnTo>
                  <a:pt x="3189" y="486"/>
                </a:lnTo>
                <a:lnTo>
                  <a:pt x="3175" y="490"/>
                </a:lnTo>
                <a:lnTo>
                  <a:pt x="3154" y="496"/>
                </a:lnTo>
                <a:lnTo>
                  <a:pt x="3135" y="498"/>
                </a:lnTo>
                <a:lnTo>
                  <a:pt x="3117" y="500"/>
                </a:lnTo>
                <a:lnTo>
                  <a:pt x="3096" y="498"/>
                </a:lnTo>
                <a:lnTo>
                  <a:pt x="3081" y="498"/>
                </a:lnTo>
                <a:lnTo>
                  <a:pt x="3069" y="496"/>
                </a:lnTo>
                <a:lnTo>
                  <a:pt x="3052" y="496"/>
                </a:lnTo>
                <a:lnTo>
                  <a:pt x="3034" y="494"/>
                </a:lnTo>
                <a:lnTo>
                  <a:pt x="3011" y="492"/>
                </a:lnTo>
                <a:lnTo>
                  <a:pt x="2986" y="492"/>
                </a:lnTo>
                <a:lnTo>
                  <a:pt x="2950" y="484"/>
                </a:lnTo>
                <a:lnTo>
                  <a:pt x="2915" y="477"/>
                </a:lnTo>
                <a:lnTo>
                  <a:pt x="2880" y="471"/>
                </a:lnTo>
                <a:lnTo>
                  <a:pt x="2842" y="467"/>
                </a:lnTo>
                <a:lnTo>
                  <a:pt x="2793" y="453"/>
                </a:lnTo>
                <a:lnTo>
                  <a:pt x="2745" y="442"/>
                </a:lnTo>
                <a:lnTo>
                  <a:pt x="2695" y="436"/>
                </a:lnTo>
                <a:lnTo>
                  <a:pt x="2645" y="430"/>
                </a:lnTo>
                <a:lnTo>
                  <a:pt x="2546" y="426"/>
                </a:lnTo>
                <a:lnTo>
                  <a:pt x="2444" y="424"/>
                </a:lnTo>
                <a:lnTo>
                  <a:pt x="2379" y="419"/>
                </a:lnTo>
                <a:lnTo>
                  <a:pt x="2317" y="417"/>
                </a:lnTo>
                <a:lnTo>
                  <a:pt x="2253" y="421"/>
                </a:lnTo>
                <a:lnTo>
                  <a:pt x="1907" y="402"/>
                </a:lnTo>
                <a:lnTo>
                  <a:pt x="1695" y="406"/>
                </a:lnTo>
                <a:lnTo>
                  <a:pt x="1487" y="410"/>
                </a:lnTo>
                <a:lnTo>
                  <a:pt x="1407" y="406"/>
                </a:lnTo>
                <a:lnTo>
                  <a:pt x="1291" y="398"/>
                </a:lnTo>
                <a:lnTo>
                  <a:pt x="1115" y="446"/>
                </a:lnTo>
                <a:lnTo>
                  <a:pt x="994" y="471"/>
                </a:lnTo>
                <a:lnTo>
                  <a:pt x="888" y="477"/>
                </a:lnTo>
                <a:lnTo>
                  <a:pt x="780" y="486"/>
                </a:lnTo>
                <a:lnTo>
                  <a:pt x="762" y="488"/>
                </a:lnTo>
                <a:lnTo>
                  <a:pt x="745" y="488"/>
                </a:lnTo>
                <a:lnTo>
                  <a:pt x="705" y="516"/>
                </a:lnTo>
                <a:lnTo>
                  <a:pt x="633" y="549"/>
                </a:lnTo>
                <a:lnTo>
                  <a:pt x="585" y="576"/>
                </a:lnTo>
                <a:lnTo>
                  <a:pt x="531" y="576"/>
                </a:lnTo>
                <a:lnTo>
                  <a:pt x="489" y="588"/>
                </a:lnTo>
                <a:lnTo>
                  <a:pt x="438" y="591"/>
                </a:lnTo>
                <a:lnTo>
                  <a:pt x="369" y="600"/>
                </a:lnTo>
                <a:lnTo>
                  <a:pt x="285" y="591"/>
                </a:lnTo>
                <a:lnTo>
                  <a:pt x="216" y="603"/>
                </a:lnTo>
                <a:lnTo>
                  <a:pt x="150" y="588"/>
                </a:lnTo>
                <a:lnTo>
                  <a:pt x="93" y="546"/>
                </a:lnTo>
                <a:lnTo>
                  <a:pt x="60" y="513"/>
                </a:lnTo>
                <a:lnTo>
                  <a:pt x="24" y="480"/>
                </a:lnTo>
                <a:lnTo>
                  <a:pt x="0" y="399"/>
                </a:lnTo>
                <a:lnTo>
                  <a:pt x="6" y="291"/>
                </a:lnTo>
                <a:lnTo>
                  <a:pt x="33" y="216"/>
                </a:lnTo>
                <a:lnTo>
                  <a:pt x="111" y="132"/>
                </a:lnTo>
                <a:lnTo>
                  <a:pt x="237" y="84"/>
                </a:lnTo>
                <a:close/>
              </a:path>
            </a:pathLst>
          </a:custGeom>
          <a:solidFill>
            <a:srgbClr val="FFCCFF"/>
          </a:solidFill>
          <a:ln w="9525">
            <a:noFill/>
            <a:round/>
            <a:headEnd/>
            <a:tailEnd/>
          </a:ln>
        </p:spPr>
        <p:txBody>
          <a:bodyPr/>
          <a:lstStyle/>
          <a:p>
            <a:endParaRPr lang="zh-CN" altLang="en-US"/>
          </a:p>
        </p:txBody>
      </p:sp>
      <p:sp>
        <p:nvSpPr>
          <p:cNvPr id="217107" name="Freeform 19"/>
          <p:cNvSpPr>
            <a:spLocks/>
          </p:cNvSpPr>
          <p:nvPr/>
        </p:nvSpPr>
        <p:spPr bwMode="auto">
          <a:xfrm>
            <a:off x="5748338" y="2828925"/>
            <a:ext cx="1185862" cy="1589088"/>
          </a:xfrm>
          <a:custGeom>
            <a:avLst/>
            <a:gdLst/>
            <a:ahLst/>
            <a:cxnLst>
              <a:cxn ang="0">
                <a:pos x="1082" y="901"/>
              </a:cxn>
              <a:cxn ang="0">
                <a:pos x="1094" y="887"/>
              </a:cxn>
              <a:cxn ang="0">
                <a:pos x="12" y="0"/>
              </a:cxn>
              <a:cxn ang="0">
                <a:pos x="0" y="15"/>
              </a:cxn>
              <a:cxn ang="0">
                <a:pos x="1082" y="901"/>
              </a:cxn>
            </a:cxnLst>
            <a:rect l="0" t="0" r="r" b="b"/>
            <a:pathLst>
              <a:path w="1094" h="901">
                <a:moveTo>
                  <a:pt x="1082" y="901"/>
                </a:moveTo>
                <a:lnTo>
                  <a:pt x="1094" y="887"/>
                </a:lnTo>
                <a:lnTo>
                  <a:pt x="12" y="0"/>
                </a:lnTo>
                <a:lnTo>
                  <a:pt x="0" y="15"/>
                </a:lnTo>
                <a:lnTo>
                  <a:pt x="1082" y="901"/>
                </a:lnTo>
                <a:close/>
              </a:path>
            </a:pathLst>
          </a:custGeom>
          <a:solidFill>
            <a:srgbClr val="000000"/>
          </a:solidFill>
          <a:ln w="9525">
            <a:noFill/>
            <a:round/>
            <a:headEnd/>
            <a:tailEnd/>
          </a:ln>
        </p:spPr>
        <p:txBody>
          <a:bodyPr/>
          <a:lstStyle/>
          <a:p>
            <a:endParaRPr lang="zh-CN" altLang="en-US"/>
          </a:p>
        </p:txBody>
      </p:sp>
      <p:sp>
        <p:nvSpPr>
          <p:cNvPr id="217108" name="Rectangle 20"/>
          <p:cNvSpPr>
            <a:spLocks noChangeArrowheads="1"/>
          </p:cNvSpPr>
          <p:nvPr/>
        </p:nvSpPr>
        <p:spPr bwMode="auto">
          <a:xfrm>
            <a:off x="9197976" y="4095750"/>
            <a:ext cx="627063" cy="25400"/>
          </a:xfrm>
          <a:prstGeom prst="rect">
            <a:avLst/>
          </a:prstGeom>
          <a:solidFill>
            <a:srgbClr val="000000"/>
          </a:solidFill>
          <a:ln w="9525">
            <a:noFill/>
            <a:miter lim="800000"/>
            <a:headEnd/>
            <a:tailEnd/>
          </a:ln>
        </p:spPr>
        <p:txBody>
          <a:bodyPr/>
          <a:lstStyle/>
          <a:p>
            <a:endParaRPr lang="zh-CN" altLang="en-US"/>
          </a:p>
        </p:txBody>
      </p:sp>
      <p:sp>
        <p:nvSpPr>
          <p:cNvPr id="217109" name="Rectangle 21"/>
          <p:cNvSpPr>
            <a:spLocks noChangeArrowheads="1"/>
          </p:cNvSpPr>
          <p:nvPr/>
        </p:nvSpPr>
        <p:spPr bwMode="auto">
          <a:xfrm>
            <a:off x="9210676" y="3001964"/>
            <a:ext cx="625475" cy="26987"/>
          </a:xfrm>
          <a:prstGeom prst="rect">
            <a:avLst/>
          </a:prstGeom>
          <a:solidFill>
            <a:srgbClr val="000000"/>
          </a:solidFill>
          <a:ln w="9525">
            <a:noFill/>
            <a:miter lim="800000"/>
            <a:headEnd/>
            <a:tailEnd/>
          </a:ln>
        </p:spPr>
        <p:txBody>
          <a:bodyPr/>
          <a:lstStyle/>
          <a:p>
            <a:endParaRPr lang="zh-CN" altLang="en-US"/>
          </a:p>
        </p:txBody>
      </p:sp>
      <p:sp>
        <p:nvSpPr>
          <p:cNvPr id="217110" name="Rectangle 22"/>
          <p:cNvSpPr>
            <a:spLocks noChangeArrowheads="1"/>
          </p:cNvSpPr>
          <p:nvPr/>
        </p:nvSpPr>
        <p:spPr bwMode="auto">
          <a:xfrm>
            <a:off x="8054975" y="4770439"/>
            <a:ext cx="184150" cy="30638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B</a:t>
            </a:r>
            <a:endParaRPr kumimoji="1" lang="en-US" altLang="zh-CN" sz="2000">
              <a:solidFill>
                <a:srgbClr val="333399"/>
              </a:solidFill>
              <a:latin typeface="Arial" charset="0"/>
            </a:endParaRPr>
          </a:p>
        </p:txBody>
      </p:sp>
      <p:sp>
        <p:nvSpPr>
          <p:cNvPr id="217111" name="Oval 23"/>
          <p:cNvSpPr>
            <a:spLocks noChangeArrowheads="1"/>
          </p:cNvSpPr>
          <p:nvPr/>
        </p:nvSpPr>
        <p:spPr bwMode="auto">
          <a:xfrm>
            <a:off x="5108576" y="5621338"/>
            <a:ext cx="117475" cy="119062"/>
          </a:xfrm>
          <a:prstGeom prst="ellipse">
            <a:avLst/>
          </a:prstGeom>
          <a:solidFill>
            <a:srgbClr val="FFFFFF"/>
          </a:solidFill>
          <a:ln w="30163">
            <a:solidFill>
              <a:srgbClr val="000000"/>
            </a:solidFill>
            <a:round/>
            <a:headEnd/>
            <a:tailEnd/>
          </a:ln>
        </p:spPr>
        <p:txBody>
          <a:bodyPr/>
          <a:lstStyle/>
          <a:p>
            <a:endParaRPr lang="zh-CN" altLang="en-US"/>
          </a:p>
        </p:txBody>
      </p:sp>
      <p:grpSp>
        <p:nvGrpSpPr>
          <p:cNvPr id="217112" name="Group 24"/>
          <p:cNvGrpSpPr>
            <a:grpSpLocks/>
          </p:cNvGrpSpPr>
          <p:nvPr/>
        </p:nvGrpSpPr>
        <p:grpSpPr bwMode="auto">
          <a:xfrm>
            <a:off x="2103439" y="3616325"/>
            <a:ext cx="504825" cy="515938"/>
            <a:chOff x="101" y="2294"/>
            <a:chExt cx="343" cy="353"/>
          </a:xfrm>
        </p:grpSpPr>
        <p:grpSp>
          <p:nvGrpSpPr>
            <p:cNvPr id="217113" name="Group 25"/>
            <p:cNvGrpSpPr>
              <a:grpSpLocks/>
            </p:cNvGrpSpPr>
            <p:nvPr/>
          </p:nvGrpSpPr>
          <p:grpSpPr bwMode="auto">
            <a:xfrm>
              <a:off x="109" y="2301"/>
              <a:ext cx="335" cy="346"/>
              <a:chOff x="109" y="2301"/>
              <a:chExt cx="335" cy="346"/>
            </a:xfrm>
          </p:grpSpPr>
          <p:sp>
            <p:nvSpPr>
              <p:cNvPr id="217114" name="Freeform 26"/>
              <p:cNvSpPr>
                <a:spLocks/>
              </p:cNvSpPr>
              <p:nvPr/>
            </p:nvSpPr>
            <p:spPr bwMode="auto">
              <a:xfrm>
                <a:off x="118" y="2480"/>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217115" name="Freeform 27"/>
              <p:cNvSpPr>
                <a:spLocks/>
              </p:cNvSpPr>
              <p:nvPr/>
            </p:nvSpPr>
            <p:spPr bwMode="auto">
              <a:xfrm>
                <a:off x="118" y="2480"/>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217116" name="Freeform 28"/>
              <p:cNvSpPr>
                <a:spLocks/>
              </p:cNvSpPr>
              <p:nvPr/>
            </p:nvSpPr>
            <p:spPr bwMode="auto">
              <a:xfrm>
                <a:off x="165" y="2301"/>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217117" name="Freeform 29"/>
              <p:cNvSpPr>
                <a:spLocks/>
              </p:cNvSpPr>
              <p:nvPr/>
            </p:nvSpPr>
            <p:spPr bwMode="auto">
              <a:xfrm>
                <a:off x="165" y="2301"/>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217118" name="Rectangle 30"/>
              <p:cNvSpPr>
                <a:spLocks noChangeArrowheads="1"/>
              </p:cNvSpPr>
              <p:nvPr/>
            </p:nvSpPr>
            <p:spPr bwMode="auto">
              <a:xfrm>
                <a:off x="165" y="2324"/>
                <a:ext cx="223" cy="175"/>
              </a:xfrm>
              <a:prstGeom prst="rect">
                <a:avLst/>
              </a:prstGeom>
              <a:solidFill>
                <a:srgbClr val="000000"/>
              </a:solidFill>
              <a:ln w="9525">
                <a:noFill/>
                <a:miter lim="800000"/>
                <a:headEnd/>
                <a:tailEnd/>
              </a:ln>
            </p:spPr>
            <p:txBody>
              <a:bodyPr/>
              <a:lstStyle/>
              <a:p>
                <a:endParaRPr lang="zh-CN" altLang="en-US"/>
              </a:p>
            </p:txBody>
          </p:sp>
          <p:sp>
            <p:nvSpPr>
              <p:cNvPr id="217119" name="Rectangle 31"/>
              <p:cNvSpPr>
                <a:spLocks noChangeArrowheads="1"/>
              </p:cNvSpPr>
              <p:nvPr/>
            </p:nvSpPr>
            <p:spPr bwMode="auto">
              <a:xfrm>
                <a:off x="120" y="2512"/>
                <a:ext cx="314" cy="78"/>
              </a:xfrm>
              <a:prstGeom prst="rect">
                <a:avLst/>
              </a:prstGeom>
              <a:solidFill>
                <a:srgbClr val="000000"/>
              </a:solidFill>
              <a:ln w="9525">
                <a:noFill/>
                <a:miter lim="800000"/>
                <a:headEnd/>
                <a:tailEnd/>
              </a:ln>
            </p:spPr>
            <p:txBody>
              <a:bodyPr/>
              <a:lstStyle/>
              <a:p>
                <a:endParaRPr lang="zh-CN" altLang="en-US"/>
              </a:p>
            </p:txBody>
          </p:sp>
          <p:sp>
            <p:nvSpPr>
              <p:cNvPr id="217120" name="Rectangle 32"/>
              <p:cNvSpPr>
                <a:spLocks noChangeArrowheads="1"/>
              </p:cNvSpPr>
              <p:nvPr/>
            </p:nvSpPr>
            <p:spPr bwMode="auto">
              <a:xfrm>
                <a:off x="186" y="2345"/>
                <a:ext cx="182" cy="135"/>
              </a:xfrm>
              <a:prstGeom prst="rect">
                <a:avLst/>
              </a:prstGeom>
              <a:solidFill>
                <a:srgbClr val="000000"/>
              </a:solidFill>
              <a:ln w="9525">
                <a:noFill/>
                <a:miter lim="800000"/>
                <a:headEnd/>
                <a:tailEnd/>
              </a:ln>
            </p:spPr>
            <p:txBody>
              <a:bodyPr/>
              <a:lstStyle/>
              <a:p>
                <a:endParaRPr lang="zh-CN" altLang="en-US"/>
              </a:p>
            </p:txBody>
          </p:sp>
          <p:sp>
            <p:nvSpPr>
              <p:cNvPr id="217121" name="Line 33"/>
              <p:cNvSpPr>
                <a:spLocks noChangeShapeType="1"/>
              </p:cNvSpPr>
              <p:nvPr/>
            </p:nvSpPr>
            <p:spPr bwMode="auto">
              <a:xfrm flipH="1">
                <a:off x="335" y="2541"/>
                <a:ext cx="74" cy="1"/>
              </a:xfrm>
              <a:prstGeom prst="line">
                <a:avLst/>
              </a:prstGeom>
              <a:noFill/>
              <a:ln w="9525">
                <a:solidFill>
                  <a:srgbClr val="000000"/>
                </a:solidFill>
                <a:round/>
                <a:headEnd/>
                <a:tailEnd/>
              </a:ln>
            </p:spPr>
            <p:txBody>
              <a:bodyPr/>
              <a:lstStyle/>
              <a:p>
                <a:endParaRPr lang="zh-CN" altLang="en-US"/>
              </a:p>
            </p:txBody>
          </p:sp>
          <p:grpSp>
            <p:nvGrpSpPr>
              <p:cNvPr id="217122" name="Group 34"/>
              <p:cNvGrpSpPr>
                <a:grpSpLocks/>
              </p:cNvGrpSpPr>
              <p:nvPr/>
            </p:nvGrpSpPr>
            <p:grpSpPr bwMode="auto">
              <a:xfrm>
                <a:off x="109" y="2596"/>
                <a:ext cx="335" cy="51"/>
                <a:chOff x="109" y="2596"/>
                <a:chExt cx="335" cy="51"/>
              </a:xfrm>
            </p:grpSpPr>
            <p:sp>
              <p:nvSpPr>
                <p:cNvPr id="217123" name="Freeform 35"/>
                <p:cNvSpPr>
                  <a:spLocks/>
                </p:cNvSpPr>
                <p:nvPr/>
              </p:nvSpPr>
              <p:spPr bwMode="auto">
                <a:xfrm>
                  <a:off x="109" y="2596"/>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217124" name="Freeform 36"/>
                <p:cNvSpPr>
                  <a:spLocks/>
                </p:cNvSpPr>
                <p:nvPr/>
              </p:nvSpPr>
              <p:spPr bwMode="auto">
                <a:xfrm>
                  <a:off x="109" y="2596"/>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217125" name="Rectangle 37"/>
                <p:cNvSpPr>
                  <a:spLocks noChangeArrowheads="1"/>
                </p:cNvSpPr>
                <p:nvPr/>
              </p:nvSpPr>
              <p:spPr bwMode="auto">
                <a:xfrm>
                  <a:off x="112" y="2632"/>
                  <a:ext cx="330" cy="15"/>
                </a:xfrm>
                <a:prstGeom prst="rect">
                  <a:avLst/>
                </a:prstGeom>
                <a:solidFill>
                  <a:srgbClr val="000000"/>
                </a:solidFill>
                <a:ln w="9525">
                  <a:noFill/>
                  <a:miter lim="800000"/>
                  <a:headEnd/>
                  <a:tailEnd/>
                </a:ln>
              </p:spPr>
              <p:txBody>
                <a:bodyPr/>
                <a:lstStyle/>
                <a:p>
                  <a:endParaRPr lang="zh-CN" altLang="en-US"/>
                </a:p>
              </p:txBody>
            </p:sp>
          </p:grpSp>
        </p:grpSp>
        <p:grpSp>
          <p:nvGrpSpPr>
            <p:cNvPr id="217126" name="Group 38"/>
            <p:cNvGrpSpPr>
              <a:grpSpLocks/>
            </p:cNvGrpSpPr>
            <p:nvPr/>
          </p:nvGrpSpPr>
          <p:grpSpPr bwMode="auto">
            <a:xfrm>
              <a:off x="101" y="2294"/>
              <a:ext cx="335" cy="347"/>
              <a:chOff x="101" y="2294"/>
              <a:chExt cx="335" cy="347"/>
            </a:xfrm>
          </p:grpSpPr>
          <p:sp>
            <p:nvSpPr>
              <p:cNvPr id="217127" name="Freeform 39"/>
              <p:cNvSpPr>
                <a:spLocks/>
              </p:cNvSpPr>
              <p:nvPr/>
            </p:nvSpPr>
            <p:spPr bwMode="auto">
              <a:xfrm>
                <a:off x="109" y="2474"/>
                <a:ext cx="316" cy="34"/>
              </a:xfrm>
              <a:custGeom>
                <a:avLst/>
                <a:gdLst/>
                <a:ahLst/>
                <a:cxnLst>
                  <a:cxn ang="0">
                    <a:pos x="0" y="34"/>
                  </a:cxn>
                  <a:cxn ang="0">
                    <a:pos x="38" y="0"/>
                  </a:cxn>
                  <a:cxn ang="0">
                    <a:pos x="279" y="0"/>
                  </a:cxn>
                  <a:cxn ang="0">
                    <a:pos x="316" y="34"/>
                  </a:cxn>
                  <a:cxn ang="0">
                    <a:pos x="0" y="34"/>
                  </a:cxn>
                </a:cxnLst>
                <a:rect l="0" t="0" r="r" b="b"/>
                <a:pathLst>
                  <a:path w="316" h="34">
                    <a:moveTo>
                      <a:pt x="0" y="34"/>
                    </a:moveTo>
                    <a:lnTo>
                      <a:pt x="38"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217128" name="Freeform 40"/>
              <p:cNvSpPr>
                <a:spLocks/>
              </p:cNvSpPr>
              <p:nvPr/>
            </p:nvSpPr>
            <p:spPr bwMode="auto">
              <a:xfrm>
                <a:off x="109" y="2474"/>
                <a:ext cx="316" cy="34"/>
              </a:xfrm>
              <a:custGeom>
                <a:avLst/>
                <a:gdLst/>
                <a:ahLst/>
                <a:cxnLst>
                  <a:cxn ang="0">
                    <a:pos x="0" y="34"/>
                  </a:cxn>
                  <a:cxn ang="0">
                    <a:pos x="38" y="0"/>
                  </a:cxn>
                  <a:cxn ang="0">
                    <a:pos x="279" y="0"/>
                  </a:cxn>
                  <a:cxn ang="0">
                    <a:pos x="316" y="34"/>
                  </a:cxn>
                  <a:cxn ang="0">
                    <a:pos x="0" y="34"/>
                  </a:cxn>
                </a:cxnLst>
                <a:rect l="0" t="0" r="r" b="b"/>
                <a:pathLst>
                  <a:path w="316" h="34">
                    <a:moveTo>
                      <a:pt x="0" y="34"/>
                    </a:moveTo>
                    <a:lnTo>
                      <a:pt x="38"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217129" name="Freeform 41"/>
              <p:cNvSpPr>
                <a:spLocks/>
              </p:cNvSpPr>
              <p:nvPr/>
            </p:nvSpPr>
            <p:spPr bwMode="auto">
              <a:xfrm>
                <a:off x="157" y="2294"/>
                <a:ext cx="223" cy="24"/>
              </a:xfrm>
              <a:custGeom>
                <a:avLst/>
                <a:gdLst/>
                <a:ahLst/>
                <a:cxnLst>
                  <a:cxn ang="0">
                    <a:pos x="0" y="24"/>
                  </a:cxn>
                  <a:cxn ang="0">
                    <a:pos x="27" y="0"/>
                  </a:cxn>
                  <a:cxn ang="0">
                    <a:pos x="196" y="0"/>
                  </a:cxn>
                  <a:cxn ang="0">
                    <a:pos x="223" y="24"/>
                  </a:cxn>
                  <a:cxn ang="0">
                    <a:pos x="0" y="24"/>
                  </a:cxn>
                </a:cxnLst>
                <a:rect l="0" t="0" r="r" b="b"/>
                <a:pathLst>
                  <a:path w="223" h="24">
                    <a:moveTo>
                      <a:pt x="0" y="24"/>
                    </a:moveTo>
                    <a:lnTo>
                      <a:pt x="27" y="0"/>
                    </a:lnTo>
                    <a:lnTo>
                      <a:pt x="196" y="0"/>
                    </a:lnTo>
                    <a:lnTo>
                      <a:pt x="223" y="24"/>
                    </a:lnTo>
                    <a:lnTo>
                      <a:pt x="0" y="24"/>
                    </a:lnTo>
                    <a:close/>
                  </a:path>
                </a:pathLst>
              </a:custGeom>
              <a:solidFill>
                <a:srgbClr val="C9C9B6"/>
              </a:solidFill>
              <a:ln w="9525">
                <a:noFill/>
                <a:round/>
                <a:headEnd/>
                <a:tailEnd/>
              </a:ln>
            </p:spPr>
            <p:txBody>
              <a:bodyPr/>
              <a:lstStyle/>
              <a:p>
                <a:endParaRPr lang="zh-CN" altLang="en-US"/>
              </a:p>
            </p:txBody>
          </p:sp>
          <p:sp>
            <p:nvSpPr>
              <p:cNvPr id="217130" name="Freeform 42"/>
              <p:cNvSpPr>
                <a:spLocks/>
              </p:cNvSpPr>
              <p:nvPr/>
            </p:nvSpPr>
            <p:spPr bwMode="auto">
              <a:xfrm>
                <a:off x="157" y="2294"/>
                <a:ext cx="223" cy="24"/>
              </a:xfrm>
              <a:custGeom>
                <a:avLst/>
                <a:gdLst/>
                <a:ahLst/>
                <a:cxnLst>
                  <a:cxn ang="0">
                    <a:pos x="0" y="24"/>
                  </a:cxn>
                  <a:cxn ang="0">
                    <a:pos x="27" y="0"/>
                  </a:cxn>
                  <a:cxn ang="0">
                    <a:pos x="196" y="0"/>
                  </a:cxn>
                  <a:cxn ang="0">
                    <a:pos x="223" y="24"/>
                  </a:cxn>
                  <a:cxn ang="0">
                    <a:pos x="0" y="24"/>
                  </a:cxn>
                </a:cxnLst>
                <a:rect l="0" t="0" r="r" b="b"/>
                <a:pathLst>
                  <a:path w="223" h="24">
                    <a:moveTo>
                      <a:pt x="0" y="24"/>
                    </a:moveTo>
                    <a:lnTo>
                      <a:pt x="27" y="0"/>
                    </a:lnTo>
                    <a:lnTo>
                      <a:pt x="196" y="0"/>
                    </a:lnTo>
                    <a:lnTo>
                      <a:pt x="223" y="24"/>
                    </a:lnTo>
                    <a:lnTo>
                      <a:pt x="0" y="24"/>
                    </a:lnTo>
                    <a:close/>
                  </a:path>
                </a:pathLst>
              </a:custGeom>
              <a:solidFill>
                <a:srgbClr val="C9C9B6"/>
              </a:solidFill>
              <a:ln w="9525">
                <a:noFill/>
                <a:round/>
                <a:headEnd/>
                <a:tailEnd/>
              </a:ln>
            </p:spPr>
            <p:txBody>
              <a:bodyPr/>
              <a:lstStyle/>
              <a:p>
                <a:endParaRPr lang="zh-CN" altLang="en-US"/>
              </a:p>
            </p:txBody>
          </p:sp>
          <p:sp>
            <p:nvSpPr>
              <p:cNvPr id="217131" name="Rectangle 43"/>
              <p:cNvSpPr>
                <a:spLocks noChangeArrowheads="1"/>
              </p:cNvSpPr>
              <p:nvPr/>
            </p:nvSpPr>
            <p:spPr bwMode="auto">
              <a:xfrm>
                <a:off x="157" y="2318"/>
                <a:ext cx="223" cy="175"/>
              </a:xfrm>
              <a:prstGeom prst="rect">
                <a:avLst/>
              </a:prstGeom>
              <a:solidFill>
                <a:srgbClr val="B7B79D"/>
              </a:solidFill>
              <a:ln w="9525">
                <a:noFill/>
                <a:miter lim="800000"/>
                <a:headEnd/>
                <a:tailEnd/>
              </a:ln>
            </p:spPr>
            <p:txBody>
              <a:bodyPr/>
              <a:lstStyle/>
              <a:p>
                <a:endParaRPr lang="zh-CN" altLang="en-US"/>
              </a:p>
            </p:txBody>
          </p:sp>
          <p:sp>
            <p:nvSpPr>
              <p:cNvPr id="217132" name="Rectangle 44"/>
              <p:cNvSpPr>
                <a:spLocks noChangeArrowheads="1"/>
              </p:cNvSpPr>
              <p:nvPr/>
            </p:nvSpPr>
            <p:spPr bwMode="auto">
              <a:xfrm>
                <a:off x="112" y="2506"/>
                <a:ext cx="313" cy="78"/>
              </a:xfrm>
              <a:prstGeom prst="rect">
                <a:avLst/>
              </a:prstGeom>
              <a:solidFill>
                <a:srgbClr val="B7B79D"/>
              </a:solidFill>
              <a:ln w="9525">
                <a:noFill/>
                <a:miter lim="800000"/>
                <a:headEnd/>
                <a:tailEnd/>
              </a:ln>
            </p:spPr>
            <p:txBody>
              <a:bodyPr/>
              <a:lstStyle/>
              <a:p>
                <a:endParaRPr lang="zh-CN" altLang="en-US"/>
              </a:p>
            </p:txBody>
          </p:sp>
          <p:sp>
            <p:nvSpPr>
              <p:cNvPr id="217133" name="Rectangle 45"/>
              <p:cNvSpPr>
                <a:spLocks noChangeArrowheads="1"/>
              </p:cNvSpPr>
              <p:nvPr/>
            </p:nvSpPr>
            <p:spPr bwMode="auto">
              <a:xfrm>
                <a:off x="178" y="2339"/>
                <a:ext cx="181" cy="135"/>
              </a:xfrm>
              <a:prstGeom prst="rect">
                <a:avLst/>
              </a:prstGeom>
              <a:solidFill>
                <a:srgbClr val="FFFFFF"/>
              </a:solidFill>
              <a:ln w="9525">
                <a:noFill/>
                <a:miter lim="800000"/>
                <a:headEnd/>
                <a:tailEnd/>
              </a:ln>
            </p:spPr>
            <p:txBody>
              <a:bodyPr/>
              <a:lstStyle/>
              <a:p>
                <a:endParaRPr lang="zh-CN" altLang="en-US"/>
              </a:p>
            </p:txBody>
          </p:sp>
          <p:sp>
            <p:nvSpPr>
              <p:cNvPr id="217134" name="Line 46"/>
              <p:cNvSpPr>
                <a:spLocks noChangeShapeType="1"/>
              </p:cNvSpPr>
              <p:nvPr/>
            </p:nvSpPr>
            <p:spPr bwMode="auto">
              <a:xfrm flipH="1">
                <a:off x="326" y="2535"/>
                <a:ext cx="75" cy="1"/>
              </a:xfrm>
              <a:prstGeom prst="line">
                <a:avLst/>
              </a:prstGeom>
              <a:noFill/>
              <a:ln w="9525">
                <a:solidFill>
                  <a:srgbClr val="000000"/>
                </a:solidFill>
                <a:round/>
                <a:headEnd/>
                <a:tailEnd/>
              </a:ln>
            </p:spPr>
            <p:txBody>
              <a:bodyPr/>
              <a:lstStyle/>
              <a:p>
                <a:endParaRPr lang="zh-CN" altLang="en-US"/>
              </a:p>
            </p:txBody>
          </p:sp>
          <p:grpSp>
            <p:nvGrpSpPr>
              <p:cNvPr id="217135" name="Group 47"/>
              <p:cNvGrpSpPr>
                <a:grpSpLocks/>
              </p:cNvGrpSpPr>
              <p:nvPr/>
            </p:nvGrpSpPr>
            <p:grpSpPr bwMode="auto">
              <a:xfrm>
                <a:off x="101" y="2590"/>
                <a:ext cx="335" cy="51"/>
                <a:chOff x="101" y="2590"/>
                <a:chExt cx="335" cy="51"/>
              </a:xfrm>
            </p:grpSpPr>
            <p:sp>
              <p:nvSpPr>
                <p:cNvPr id="217136" name="Freeform 48"/>
                <p:cNvSpPr>
                  <a:spLocks/>
                </p:cNvSpPr>
                <p:nvPr/>
              </p:nvSpPr>
              <p:spPr bwMode="auto">
                <a:xfrm>
                  <a:off x="101" y="2590"/>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217137" name="Freeform 49"/>
                <p:cNvSpPr>
                  <a:spLocks/>
                </p:cNvSpPr>
                <p:nvPr/>
              </p:nvSpPr>
              <p:spPr bwMode="auto">
                <a:xfrm>
                  <a:off x="101" y="2590"/>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217138" name="Rectangle 50"/>
                <p:cNvSpPr>
                  <a:spLocks noChangeArrowheads="1"/>
                </p:cNvSpPr>
                <p:nvPr/>
              </p:nvSpPr>
              <p:spPr bwMode="auto">
                <a:xfrm>
                  <a:off x="103" y="2626"/>
                  <a:ext cx="331" cy="15"/>
                </a:xfrm>
                <a:prstGeom prst="rect">
                  <a:avLst/>
                </a:prstGeom>
                <a:solidFill>
                  <a:srgbClr val="BAB79D"/>
                </a:solidFill>
                <a:ln w="9525">
                  <a:noFill/>
                  <a:miter lim="800000"/>
                  <a:headEnd/>
                  <a:tailEnd/>
                </a:ln>
              </p:spPr>
              <p:txBody>
                <a:bodyPr/>
                <a:lstStyle/>
                <a:p>
                  <a:endParaRPr lang="zh-CN" altLang="en-US"/>
                </a:p>
              </p:txBody>
            </p:sp>
          </p:grpSp>
        </p:grpSp>
      </p:grpSp>
      <p:grpSp>
        <p:nvGrpSpPr>
          <p:cNvPr id="217139" name="Group 51"/>
          <p:cNvGrpSpPr>
            <a:grpSpLocks/>
          </p:cNvGrpSpPr>
          <p:nvPr/>
        </p:nvGrpSpPr>
        <p:grpSpPr bwMode="auto">
          <a:xfrm>
            <a:off x="4881564" y="6081714"/>
            <a:ext cx="503237" cy="515937"/>
            <a:chOff x="3891" y="3616"/>
            <a:chExt cx="342" cy="353"/>
          </a:xfrm>
        </p:grpSpPr>
        <p:grpSp>
          <p:nvGrpSpPr>
            <p:cNvPr id="217140" name="Group 52"/>
            <p:cNvGrpSpPr>
              <a:grpSpLocks/>
            </p:cNvGrpSpPr>
            <p:nvPr/>
          </p:nvGrpSpPr>
          <p:grpSpPr bwMode="auto">
            <a:xfrm>
              <a:off x="3899" y="3622"/>
              <a:ext cx="334" cy="347"/>
              <a:chOff x="3899" y="3622"/>
              <a:chExt cx="334" cy="347"/>
            </a:xfrm>
          </p:grpSpPr>
          <p:sp>
            <p:nvSpPr>
              <p:cNvPr id="217141" name="Freeform 53"/>
              <p:cNvSpPr>
                <a:spLocks/>
              </p:cNvSpPr>
              <p:nvPr/>
            </p:nvSpPr>
            <p:spPr bwMode="auto">
              <a:xfrm>
                <a:off x="3907" y="3802"/>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217142" name="Freeform 54"/>
              <p:cNvSpPr>
                <a:spLocks/>
              </p:cNvSpPr>
              <p:nvPr/>
            </p:nvSpPr>
            <p:spPr bwMode="auto">
              <a:xfrm>
                <a:off x="3907" y="3802"/>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217143" name="Freeform 55"/>
              <p:cNvSpPr>
                <a:spLocks/>
              </p:cNvSpPr>
              <p:nvPr/>
            </p:nvSpPr>
            <p:spPr bwMode="auto">
              <a:xfrm>
                <a:off x="3955" y="3622"/>
                <a:ext cx="223" cy="24"/>
              </a:xfrm>
              <a:custGeom>
                <a:avLst/>
                <a:gdLst/>
                <a:ahLst/>
                <a:cxnLst>
                  <a:cxn ang="0">
                    <a:pos x="0" y="24"/>
                  </a:cxn>
                  <a:cxn ang="0">
                    <a:pos x="26" y="0"/>
                  </a:cxn>
                  <a:cxn ang="0">
                    <a:pos x="196" y="0"/>
                  </a:cxn>
                  <a:cxn ang="0">
                    <a:pos x="223" y="24"/>
                  </a:cxn>
                  <a:cxn ang="0">
                    <a:pos x="0" y="24"/>
                  </a:cxn>
                </a:cxnLst>
                <a:rect l="0" t="0" r="r" b="b"/>
                <a:pathLst>
                  <a:path w="223" h="24">
                    <a:moveTo>
                      <a:pt x="0" y="24"/>
                    </a:moveTo>
                    <a:lnTo>
                      <a:pt x="26" y="0"/>
                    </a:lnTo>
                    <a:lnTo>
                      <a:pt x="196" y="0"/>
                    </a:lnTo>
                    <a:lnTo>
                      <a:pt x="223" y="24"/>
                    </a:lnTo>
                    <a:lnTo>
                      <a:pt x="0" y="24"/>
                    </a:lnTo>
                    <a:close/>
                  </a:path>
                </a:pathLst>
              </a:custGeom>
              <a:solidFill>
                <a:srgbClr val="000000"/>
              </a:solidFill>
              <a:ln w="9525">
                <a:noFill/>
                <a:round/>
                <a:headEnd/>
                <a:tailEnd/>
              </a:ln>
            </p:spPr>
            <p:txBody>
              <a:bodyPr/>
              <a:lstStyle/>
              <a:p>
                <a:endParaRPr lang="zh-CN" altLang="en-US"/>
              </a:p>
            </p:txBody>
          </p:sp>
          <p:sp>
            <p:nvSpPr>
              <p:cNvPr id="217144" name="Freeform 56"/>
              <p:cNvSpPr>
                <a:spLocks/>
              </p:cNvSpPr>
              <p:nvPr/>
            </p:nvSpPr>
            <p:spPr bwMode="auto">
              <a:xfrm>
                <a:off x="3955" y="3622"/>
                <a:ext cx="223" cy="24"/>
              </a:xfrm>
              <a:custGeom>
                <a:avLst/>
                <a:gdLst/>
                <a:ahLst/>
                <a:cxnLst>
                  <a:cxn ang="0">
                    <a:pos x="0" y="24"/>
                  </a:cxn>
                  <a:cxn ang="0">
                    <a:pos x="26" y="0"/>
                  </a:cxn>
                  <a:cxn ang="0">
                    <a:pos x="196" y="0"/>
                  </a:cxn>
                  <a:cxn ang="0">
                    <a:pos x="223" y="24"/>
                  </a:cxn>
                  <a:cxn ang="0">
                    <a:pos x="0" y="24"/>
                  </a:cxn>
                </a:cxnLst>
                <a:rect l="0" t="0" r="r" b="b"/>
                <a:pathLst>
                  <a:path w="223" h="24">
                    <a:moveTo>
                      <a:pt x="0" y="24"/>
                    </a:moveTo>
                    <a:lnTo>
                      <a:pt x="26" y="0"/>
                    </a:lnTo>
                    <a:lnTo>
                      <a:pt x="196" y="0"/>
                    </a:lnTo>
                    <a:lnTo>
                      <a:pt x="223" y="24"/>
                    </a:lnTo>
                    <a:lnTo>
                      <a:pt x="0" y="24"/>
                    </a:lnTo>
                    <a:close/>
                  </a:path>
                </a:pathLst>
              </a:custGeom>
              <a:solidFill>
                <a:srgbClr val="000000"/>
              </a:solidFill>
              <a:ln w="9525">
                <a:noFill/>
                <a:round/>
                <a:headEnd/>
                <a:tailEnd/>
              </a:ln>
            </p:spPr>
            <p:txBody>
              <a:bodyPr/>
              <a:lstStyle/>
              <a:p>
                <a:endParaRPr lang="zh-CN" altLang="en-US"/>
              </a:p>
            </p:txBody>
          </p:sp>
          <p:sp>
            <p:nvSpPr>
              <p:cNvPr id="217145" name="Rectangle 57"/>
              <p:cNvSpPr>
                <a:spLocks noChangeArrowheads="1"/>
              </p:cNvSpPr>
              <p:nvPr/>
            </p:nvSpPr>
            <p:spPr bwMode="auto">
              <a:xfrm>
                <a:off x="3955" y="3646"/>
                <a:ext cx="223" cy="175"/>
              </a:xfrm>
              <a:prstGeom prst="rect">
                <a:avLst/>
              </a:prstGeom>
              <a:solidFill>
                <a:srgbClr val="000000"/>
              </a:solidFill>
              <a:ln w="9525">
                <a:noFill/>
                <a:miter lim="800000"/>
                <a:headEnd/>
                <a:tailEnd/>
              </a:ln>
            </p:spPr>
            <p:txBody>
              <a:bodyPr/>
              <a:lstStyle/>
              <a:p>
                <a:endParaRPr lang="zh-CN" altLang="en-US"/>
              </a:p>
            </p:txBody>
          </p:sp>
          <p:sp>
            <p:nvSpPr>
              <p:cNvPr id="217146" name="Rectangle 58"/>
              <p:cNvSpPr>
                <a:spLocks noChangeArrowheads="1"/>
              </p:cNvSpPr>
              <p:nvPr/>
            </p:nvSpPr>
            <p:spPr bwMode="auto">
              <a:xfrm>
                <a:off x="3909" y="3833"/>
                <a:ext cx="314" cy="79"/>
              </a:xfrm>
              <a:prstGeom prst="rect">
                <a:avLst/>
              </a:prstGeom>
              <a:solidFill>
                <a:srgbClr val="000000"/>
              </a:solidFill>
              <a:ln w="9525">
                <a:noFill/>
                <a:miter lim="800000"/>
                <a:headEnd/>
                <a:tailEnd/>
              </a:ln>
            </p:spPr>
            <p:txBody>
              <a:bodyPr/>
              <a:lstStyle/>
              <a:p>
                <a:endParaRPr lang="zh-CN" altLang="en-US"/>
              </a:p>
            </p:txBody>
          </p:sp>
          <p:sp>
            <p:nvSpPr>
              <p:cNvPr id="217147" name="Rectangle 59"/>
              <p:cNvSpPr>
                <a:spLocks noChangeArrowheads="1"/>
              </p:cNvSpPr>
              <p:nvPr/>
            </p:nvSpPr>
            <p:spPr bwMode="auto">
              <a:xfrm>
                <a:off x="3975" y="3667"/>
                <a:ext cx="182" cy="135"/>
              </a:xfrm>
              <a:prstGeom prst="rect">
                <a:avLst/>
              </a:prstGeom>
              <a:solidFill>
                <a:srgbClr val="000000"/>
              </a:solidFill>
              <a:ln w="9525">
                <a:noFill/>
                <a:miter lim="800000"/>
                <a:headEnd/>
                <a:tailEnd/>
              </a:ln>
            </p:spPr>
            <p:txBody>
              <a:bodyPr/>
              <a:lstStyle/>
              <a:p>
                <a:endParaRPr lang="zh-CN" altLang="en-US"/>
              </a:p>
            </p:txBody>
          </p:sp>
          <p:sp>
            <p:nvSpPr>
              <p:cNvPr id="217148" name="Line 60"/>
              <p:cNvSpPr>
                <a:spLocks noChangeShapeType="1"/>
              </p:cNvSpPr>
              <p:nvPr/>
            </p:nvSpPr>
            <p:spPr bwMode="auto">
              <a:xfrm flipH="1">
                <a:off x="4124" y="3863"/>
                <a:ext cx="74" cy="1"/>
              </a:xfrm>
              <a:prstGeom prst="line">
                <a:avLst/>
              </a:prstGeom>
              <a:noFill/>
              <a:ln w="9525">
                <a:solidFill>
                  <a:srgbClr val="000000"/>
                </a:solidFill>
                <a:round/>
                <a:headEnd/>
                <a:tailEnd/>
              </a:ln>
            </p:spPr>
            <p:txBody>
              <a:bodyPr/>
              <a:lstStyle/>
              <a:p>
                <a:endParaRPr lang="zh-CN" altLang="en-US"/>
              </a:p>
            </p:txBody>
          </p:sp>
          <p:grpSp>
            <p:nvGrpSpPr>
              <p:cNvPr id="217149" name="Group 61"/>
              <p:cNvGrpSpPr>
                <a:grpSpLocks/>
              </p:cNvGrpSpPr>
              <p:nvPr/>
            </p:nvGrpSpPr>
            <p:grpSpPr bwMode="auto">
              <a:xfrm>
                <a:off x="3899" y="3918"/>
                <a:ext cx="334" cy="51"/>
                <a:chOff x="3899" y="3918"/>
                <a:chExt cx="334" cy="51"/>
              </a:xfrm>
            </p:grpSpPr>
            <p:sp>
              <p:nvSpPr>
                <p:cNvPr id="217150" name="Freeform 62"/>
                <p:cNvSpPr>
                  <a:spLocks/>
                </p:cNvSpPr>
                <p:nvPr/>
              </p:nvSpPr>
              <p:spPr bwMode="auto">
                <a:xfrm>
                  <a:off x="3899" y="3918"/>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000000"/>
                </a:solidFill>
                <a:ln w="9525">
                  <a:noFill/>
                  <a:round/>
                  <a:headEnd/>
                  <a:tailEnd/>
                </a:ln>
              </p:spPr>
              <p:txBody>
                <a:bodyPr/>
                <a:lstStyle/>
                <a:p>
                  <a:endParaRPr lang="zh-CN" altLang="en-US"/>
                </a:p>
              </p:txBody>
            </p:sp>
            <p:sp>
              <p:nvSpPr>
                <p:cNvPr id="217151" name="Freeform 63"/>
                <p:cNvSpPr>
                  <a:spLocks/>
                </p:cNvSpPr>
                <p:nvPr/>
              </p:nvSpPr>
              <p:spPr bwMode="auto">
                <a:xfrm>
                  <a:off x="3899" y="3918"/>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000000"/>
                </a:solidFill>
                <a:ln w="9525">
                  <a:noFill/>
                  <a:round/>
                  <a:headEnd/>
                  <a:tailEnd/>
                </a:ln>
              </p:spPr>
              <p:txBody>
                <a:bodyPr/>
                <a:lstStyle/>
                <a:p>
                  <a:endParaRPr lang="zh-CN" altLang="en-US"/>
                </a:p>
              </p:txBody>
            </p:sp>
            <p:sp>
              <p:nvSpPr>
                <p:cNvPr id="217152" name="Rectangle 64"/>
                <p:cNvSpPr>
                  <a:spLocks noChangeArrowheads="1"/>
                </p:cNvSpPr>
                <p:nvPr/>
              </p:nvSpPr>
              <p:spPr bwMode="auto">
                <a:xfrm>
                  <a:off x="3901" y="3954"/>
                  <a:ext cx="330" cy="15"/>
                </a:xfrm>
                <a:prstGeom prst="rect">
                  <a:avLst/>
                </a:prstGeom>
                <a:solidFill>
                  <a:srgbClr val="000000"/>
                </a:solidFill>
                <a:ln w="9525">
                  <a:noFill/>
                  <a:miter lim="800000"/>
                  <a:headEnd/>
                  <a:tailEnd/>
                </a:ln>
              </p:spPr>
              <p:txBody>
                <a:bodyPr/>
                <a:lstStyle/>
                <a:p>
                  <a:endParaRPr lang="zh-CN" altLang="en-US"/>
                </a:p>
              </p:txBody>
            </p:sp>
          </p:grpSp>
        </p:grpSp>
        <p:grpSp>
          <p:nvGrpSpPr>
            <p:cNvPr id="217153" name="Group 65"/>
            <p:cNvGrpSpPr>
              <a:grpSpLocks/>
            </p:cNvGrpSpPr>
            <p:nvPr/>
          </p:nvGrpSpPr>
          <p:grpSpPr bwMode="auto">
            <a:xfrm>
              <a:off x="3891" y="3616"/>
              <a:ext cx="334" cy="346"/>
              <a:chOff x="3891" y="3616"/>
              <a:chExt cx="334" cy="346"/>
            </a:xfrm>
          </p:grpSpPr>
          <p:sp>
            <p:nvSpPr>
              <p:cNvPr id="217154" name="Freeform 66"/>
              <p:cNvSpPr>
                <a:spLocks/>
              </p:cNvSpPr>
              <p:nvPr/>
            </p:nvSpPr>
            <p:spPr bwMode="auto">
              <a:xfrm>
                <a:off x="3899" y="3795"/>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217155" name="Freeform 67"/>
              <p:cNvSpPr>
                <a:spLocks/>
              </p:cNvSpPr>
              <p:nvPr/>
            </p:nvSpPr>
            <p:spPr bwMode="auto">
              <a:xfrm>
                <a:off x="3899" y="3795"/>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217156" name="Freeform 68"/>
              <p:cNvSpPr>
                <a:spLocks/>
              </p:cNvSpPr>
              <p:nvPr/>
            </p:nvSpPr>
            <p:spPr bwMode="auto">
              <a:xfrm>
                <a:off x="3946" y="3616"/>
                <a:ext cx="223" cy="23"/>
              </a:xfrm>
              <a:custGeom>
                <a:avLst/>
                <a:gdLst/>
                <a:ahLst/>
                <a:cxnLst>
                  <a:cxn ang="0">
                    <a:pos x="0" y="23"/>
                  </a:cxn>
                  <a:cxn ang="0">
                    <a:pos x="27" y="0"/>
                  </a:cxn>
                  <a:cxn ang="0">
                    <a:pos x="197" y="0"/>
                  </a:cxn>
                  <a:cxn ang="0">
                    <a:pos x="223" y="23"/>
                  </a:cxn>
                  <a:cxn ang="0">
                    <a:pos x="0" y="23"/>
                  </a:cxn>
                </a:cxnLst>
                <a:rect l="0" t="0" r="r" b="b"/>
                <a:pathLst>
                  <a:path w="223" h="23">
                    <a:moveTo>
                      <a:pt x="0" y="23"/>
                    </a:moveTo>
                    <a:lnTo>
                      <a:pt x="27" y="0"/>
                    </a:lnTo>
                    <a:lnTo>
                      <a:pt x="197"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217157" name="Freeform 69"/>
              <p:cNvSpPr>
                <a:spLocks/>
              </p:cNvSpPr>
              <p:nvPr/>
            </p:nvSpPr>
            <p:spPr bwMode="auto">
              <a:xfrm>
                <a:off x="3946" y="3616"/>
                <a:ext cx="223" cy="23"/>
              </a:xfrm>
              <a:custGeom>
                <a:avLst/>
                <a:gdLst/>
                <a:ahLst/>
                <a:cxnLst>
                  <a:cxn ang="0">
                    <a:pos x="0" y="23"/>
                  </a:cxn>
                  <a:cxn ang="0">
                    <a:pos x="27" y="0"/>
                  </a:cxn>
                  <a:cxn ang="0">
                    <a:pos x="197" y="0"/>
                  </a:cxn>
                  <a:cxn ang="0">
                    <a:pos x="223" y="23"/>
                  </a:cxn>
                  <a:cxn ang="0">
                    <a:pos x="0" y="23"/>
                  </a:cxn>
                </a:cxnLst>
                <a:rect l="0" t="0" r="r" b="b"/>
                <a:pathLst>
                  <a:path w="223" h="23">
                    <a:moveTo>
                      <a:pt x="0" y="23"/>
                    </a:moveTo>
                    <a:lnTo>
                      <a:pt x="27" y="0"/>
                    </a:lnTo>
                    <a:lnTo>
                      <a:pt x="197"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217158" name="Rectangle 70"/>
              <p:cNvSpPr>
                <a:spLocks noChangeArrowheads="1"/>
              </p:cNvSpPr>
              <p:nvPr/>
            </p:nvSpPr>
            <p:spPr bwMode="auto">
              <a:xfrm>
                <a:off x="3946" y="3639"/>
                <a:ext cx="223" cy="175"/>
              </a:xfrm>
              <a:prstGeom prst="rect">
                <a:avLst/>
              </a:prstGeom>
              <a:solidFill>
                <a:srgbClr val="B7B79D"/>
              </a:solidFill>
              <a:ln w="9525">
                <a:noFill/>
                <a:miter lim="800000"/>
                <a:headEnd/>
                <a:tailEnd/>
              </a:ln>
            </p:spPr>
            <p:txBody>
              <a:bodyPr/>
              <a:lstStyle/>
              <a:p>
                <a:endParaRPr lang="zh-CN" altLang="en-US"/>
              </a:p>
            </p:txBody>
          </p:sp>
          <p:sp>
            <p:nvSpPr>
              <p:cNvPr id="217159" name="Rectangle 71"/>
              <p:cNvSpPr>
                <a:spLocks noChangeArrowheads="1"/>
              </p:cNvSpPr>
              <p:nvPr/>
            </p:nvSpPr>
            <p:spPr bwMode="auto">
              <a:xfrm>
                <a:off x="3901" y="3827"/>
                <a:ext cx="314" cy="78"/>
              </a:xfrm>
              <a:prstGeom prst="rect">
                <a:avLst/>
              </a:prstGeom>
              <a:solidFill>
                <a:srgbClr val="B7B79D"/>
              </a:solidFill>
              <a:ln w="9525">
                <a:noFill/>
                <a:miter lim="800000"/>
                <a:headEnd/>
                <a:tailEnd/>
              </a:ln>
            </p:spPr>
            <p:txBody>
              <a:bodyPr/>
              <a:lstStyle/>
              <a:p>
                <a:endParaRPr lang="zh-CN" altLang="en-US"/>
              </a:p>
            </p:txBody>
          </p:sp>
          <p:sp>
            <p:nvSpPr>
              <p:cNvPr id="217160" name="Rectangle 72"/>
              <p:cNvSpPr>
                <a:spLocks noChangeArrowheads="1"/>
              </p:cNvSpPr>
              <p:nvPr/>
            </p:nvSpPr>
            <p:spPr bwMode="auto">
              <a:xfrm>
                <a:off x="3967" y="3660"/>
                <a:ext cx="182" cy="135"/>
              </a:xfrm>
              <a:prstGeom prst="rect">
                <a:avLst/>
              </a:prstGeom>
              <a:solidFill>
                <a:srgbClr val="FFFFFF"/>
              </a:solidFill>
              <a:ln w="9525">
                <a:noFill/>
                <a:miter lim="800000"/>
                <a:headEnd/>
                <a:tailEnd/>
              </a:ln>
            </p:spPr>
            <p:txBody>
              <a:bodyPr/>
              <a:lstStyle/>
              <a:p>
                <a:endParaRPr lang="zh-CN" altLang="en-US"/>
              </a:p>
            </p:txBody>
          </p:sp>
          <p:sp>
            <p:nvSpPr>
              <p:cNvPr id="217161" name="Line 73"/>
              <p:cNvSpPr>
                <a:spLocks noChangeShapeType="1"/>
              </p:cNvSpPr>
              <p:nvPr/>
            </p:nvSpPr>
            <p:spPr bwMode="auto">
              <a:xfrm flipH="1">
                <a:off x="4116" y="3857"/>
                <a:ext cx="74" cy="1"/>
              </a:xfrm>
              <a:prstGeom prst="line">
                <a:avLst/>
              </a:prstGeom>
              <a:noFill/>
              <a:ln w="9525">
                <a:solidFill>
                  <a:srgbClr val="000000"/>
                </a:solidFill>
                <a:round/>
                <a:headEnd/>
                <a:tailEnd/>
              </a:ln>
            </p:spPr>
            <p:txBody>
              <a:bodyPr/>
              <a:lstStyle/>
              <a:p>
                <a:endParaRPr lang="zh-CN" altLang="en-US"/>
              </a:p>
            </p:txBody>
          </p:sp>
          <p:grpSp>
            <p:nvGrpSpPr>
              <p:cNvPr id="217162" name="Group 74"/>
              <p:cNvGrpSpPr>
                <a:grpSpLocks/>
              </p:cNvGrpSpPr>
              <p:nvPr/>
            </p:nvGrpSpPr>
            <p:grpSpPr bwMode="auto">
              <a:xfrm>
                <a:off x="3891" y="3912"/>
                <a:ext cx="334" cy="50"/>
                <a:chOff x="3891" y="3912"/>
                <a:chExt cx="334" cy="50"/>
              </a:xfrm>
            </p:grpSpPr>
            <p:sp>
              <p:nvSpPr>
                <p:cNvPr id="217163" name="Freeform 75"/>
                <p:cNvSpPr>
                  <a:spLocks/>
                </p:cNvSpPr>
                <p:nvPr/>
              </p:nvSpPr>
              <p:spPr bwMode="auto">
                <a:xfrm>
                  <a:off x="3891" y="3912"/>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C9C9B6"/>
                </a:solidFill>
                <a:ln w="9525">
                  <a:noFill/>
                  <a:round/>
                  <a:headEnd/>
                  <a:tailEnd/>
                </a:ln>
              </p:spPr>
              <p:txBody>
                <a:bodyPr/>
                <a:lstStyle/>
                <a:p>
                  <a:endParaRPr lang="zh-CN" altLang="en-US"/>
                </a:p>
              </p:txBody>
            </p:sp>
            <p:sp>
              <p:nvSpPr>
                <p:cNvPr id="217164" name="Freeform 76"/>
                <p:cNvSpPr>
                  <a:spLocks/>
                </p:cNvSpPr>
                <p:nvPr/>
              </p:nvSpPr>
              <p:spPr bwMode="auto">
                <a:xfrm>
                  <a:off x="3891" y="3912"/>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C9C9B6"/>
                </a:solidFill>
                <a:ln w="9525">
                  <a:noFill/>
                  <a:round/>
                  <a:headEnd/>
                  <a:tailEnd/>
                </a:ln>
              </p:spPr>
              <p:txBody>
                <a:bodyPr/>
                <a:lstStyle/>
                <a:p>
                  <a:endParaRPr lang="zh-CN" altLang="en-US"/>
                </a:p>
              </p:txBody>
            </p:sp>
            <p:sp>
              <p:nvSpPr>
                <p:cNvPr id="217165" name="Rectangle 77"/>
                <p:cNvSpPr>
                  <a:spLocks noChangeArrowheads="1"/>
                </p:cNvSpPr>
                <p:nvPr/>
              </p:nvSpPr>
              <p:spPr bwMode="auto">
                <a:xfrm>
                  <a:off x="3893" y="3947"/>
                  <a:ext cx="330" cy="15"/>
                </a:xfrm>
                <a:prstGeom prst="rect">
                  <a:avLst/>
                </a:prstGeom>
                <a:solidFill>
                  <a:srgbClr val="BAB79D"/>
                </a:solidFill>
                <a:ln w="9525">
                  <a:noFill/>
                  <a:miter lim="800000"/>
                  <a:headEnd/>
                  <a:tailEnd/>
                </a:ln>
              </p:spPr>
              <p:txBody>
                <a:bodyPr/>
                <a:lstStyle/>
                <a:p>
                  <a:endParaRPr lang="zh-CN" altLang="en-US"/>
                </a:p>
              </p:txBody>
            </p:sp>
          </p:grpSp>
        </p:grpSp>
      </p:grpSp>
      <p:grpSp>
        <p:nvGrpSpPr>
          <p:cNvPr id="217166" name="Group 78"/>
          <p:cNvGrpSpPr>
            <a:grpSpLocks/>
          </p:cNvGrpSpPr>
          <p:nvPr/>
        </p:nvGrpSpPr>
        <p:grpSpPr bwMode="auto">
          <a:xfrm>
            <a:off x="6151564" y="6065839"/>
            <a:ext cx="504825" cy="515937"/>
            <a:chOff x="4752" y="3605"/>
            <a:chExt cx="343" cy="353"/>
          </a:xfrm>
        </p:grpSpPr>
        <p:grpSp>
          <p:nvGrpSpPr>
            <p:cNvPr id="217167" name="Group 79"/>
            <p:cNvGrpSpPr>
              <a:grpSpLocks/>
            </p:cNvGrpSpPr>
            <p:nvPr/>
          </p:nvGrpSpPr>
          <p:grpSpPr bwMode="auto">
            <a:xfrm>
              <a:off x="4760" y="3612"/>
              <a:ext cx="335" cy="346"/>
              <a:chOff x="4760" y="3612"/>
              <a:chExt cx="335" cy="346"/>
            </a:xfrm>
          </p:grpSpPr>
          <p:sp>
            <p:nvSpPr>
              <p:cNvPr id="217168" name="Freeform 80"/>
              <p:cNvSpPr>
                <a:spLocks/>
              </p:cNvSpPr>
              <p:nvPr/>
            </p:nvSpPr>
            <p:spPr bwMode="auto">
              <a:xfrm>
                <a:off x="4768" y="3791"/>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217169" name="Freeform 81"/>
              <p:cNvSpPr>
                <a:spLocks/>
              </p:cNvSpPr>
              <p:nvPr/>
            </p:nvSpPr>
            <p:spPr bwMode="auto">
              <a:xfrm>
                <a:off x="4768" y="3791"/>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217170" name="Freeform 82"/>
              <p:cNvSpPr>
                <a:spLocks/>
              </p:cNvSpPr>
              <p:nvPr/>
            </p:nvSpPr>
            <p:spPr bwMode="auto">
              <a:xfrm>
                <a:off x="4816" y="3612"/>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217171" name="Freeform 83"/>
              <p:cNvSpPr>
                <a:spLocks/>
              </p:cNvSpPr>
              <p:nvPr/>
            </p:nvSpPr>
            <p:spPr bwMode="auto">
              <a:xfrm>
                <a:off x="4816" y="3612"/>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217172" name="Rectangle 84"/>
              <p:cNvSpPr>
                <a:spLocks noChangeArrowheads="1"/>
              </p:cNvSpPr>
              <p:nvPr/>
            </p:nvSpPr>
            <p:spPr bwMode="auto">
              <a:xfrm>
                <a:off x="4816" y="3635"/>
                <a:ext cx="223" cy="175"/>
              </a:xfrm>
              <a:prstGeom prst="rect">
                <a:avLst/>
              </a:prstGeom>
              <a:solidFill>
                <a:srgbClr val="000000"/>
              </a:solidFill>
              <a:ln w="9525">
                <a:noFill/>
                <a:miter lim="800000"/>
                <a:headEnd/>
                <a:tailEnd/>
              </a:ln>
            </p:spPr>
            <p:txBody>
              <a:bodyPr/>
              <a:lstStyle/>
              <a:p>
                <a:endParaRPr lang="zh-CN" altLang="en-US"/>
              </a:p>
            </p:txBody>
          </p:sp>
          <p:sp>
            <p:nvSpPr>
              <p:cNvPr id="217173" name="Rectangle 85"/>
              <p:cNvSpPr>
                <a:spLocks noChangeArrowheads="1"/>
              </p:cNvSpPr>
              <p:nvPr/>
            </p:nvSpPr>
            <p:spPr bwMode="auto">
              <a:xfrm>
                <a:off x="4770" y="3823"/>
                <a:ext cx="314" cy="78"/>
              </a:xfrm>
              <a:prstGeom prst="rect">
                <a:avLst/>
              </a:prstGeom>
              <a:solidFill>
                <a:srgbClr val="000000"/>
              </a:solidFill>
              <a:ln w="9525">
                <a:noFill/>
                <a:miter lim="800000"/>
                <a:headEnd/>
                <a:tailEnd/>
              </a:ln>
            </p:spPr>
            <p:txBody>
              <a:bodyPr/>
              <a:lstStyle/>
              <a:p>
                <a:endParaRPr lang="zh-CN" altLang="en-US"/>
              </a:p>
            </p:txBody>
          </p:sp>
          <p:sp>
            <p:nvSpPr>
              <p:cNvPr id="217174" name="Rectangle 86"/>
              <p:cNvSpPr>
                <a:spLocks noChangeArrowheads="1"/>
              </p:cNvSpPr>
              <p:nvPr/>
            </p:nvSpPr>
            <p:spPr bwMode="auto">
              <a:xfrm>
                <a:off x="4836" y="3656"/>
                <a:ext cx="182" cy="135"/>
              </a:xfrm>
              <a:prstGeom prst="rect">
                <a:avLst/>
              </a:prstGeom>
              <a:solidFill>
                <a:srgbClr val="000000"/>
              </a:solidFill>
              <a:ln w="9525">
                <a:noFill/>
                <a:miter lim="800000"/>
                <a:headEnd/>
                <a:tailEnd/>
              </a:ln>
            </p:spPr>
            <p:txBody>
              <a:bodyPr/>
              <a:lstStyle/>
              <a:p>
                <a:endParaRPr lang="zh-CN" altLang="en-US"/>
              </a:p>
            </p:txBody>
          </p:sp>
          <p:sp>
            <p:nvSpPr>
              <p:cNvPr id="217175" name="Line 87"/>
              <p:cNvSpPr>
                <a:spLocks noChangeShapeType="1"/>
              </p:cNvSpPr>
              <p:nvPr/>
            </p:nvSpPr>
            <p:spPr bwMode="auto">
              <a:xfrm flipH="1">
                <a:off x="4985" y="3852"/>
                <a:ext cx="74" cy="1"/>
              </a:xfrm>
              <a:prstGeom prst="line">
                <a:avLst/>
              </a:prstGeom>
              <a:noFill/>
              <a:ln w="9525">
                <a:solidFill>
                  <a:srgbClr val="000000"/>
                </a:solidFill>
                <a:round/>
                <a:headEnd/>
                <a:tailEnd/>
              </a:ln>
            </p:spPr>
            <p:txBody>
              <a:bodyPr/>
              <a:lstStyle/>
              <a:p>
                <a:endParaRPr lang="zh-CN" altLang="en-US"/>
              </a:p>
            </p:txBody>
          </p:sp>
          <p:grpSp>
            <p:nvGrpSpPr>
              <p:cNvPr id="217176" name="Group 88"/>
              <p:cNvGrpSpPr>
                <a:grpSpLocks/>
              </p:cNvGrpSpPr>
              <p:nvPr/>
            </p:nvGrpSpPr>
            <p:grpSpPr bwMode="auto">
              <a:xfrm>
                <a:off x="4760" y="3907"/>
                <a:ext cx="335" cy="51"/>
                <a:chOff x="4760" y="3907"/>
                <a:chExt cx="335" cy="51"/>
              </a:xfrm>
            </p:grpSpPr>
            <p:sp>
              <p:nvSpPr>
                <p:cNvPr id="217177" name="Freeform 89"/>
                <p:cNvSpPr>
                  <a:spLocks/>
                </p:cNvSpPr>
                <p:nvPr/>
              </p:nvSpPr>
              <p:spPr bwMode="auto">
                <a:xfrm>
                  <a:off x="4760" y="3907"/>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217178" name="Freeform 90"/>
                <p:cNvSpPr>
                  <a:spLocks/>
                </p:cNvSpPr>
                <p:nvPr/>
              </p:nvSpPr>
              <p:spPr bwMode="auto">
                <a:xfrm>
                  <a:off x="4760" y="3907"/>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217179" name="Rectangle 91"/>
                <p:cNvSpPr>
                  <a:spLocks noChangeArrowheads="1"/>
                </p:cNvSpPr>
                <p:nvPr/>
              </p:nvSpPr>
              <p:spPr bwMode="auto">
                <a:xfrm>
                  <a:off x="4762" y="3943"/>
                  <a:ext cx="331" cy="15"/>
                </a:xfrm>
                <a:prstGeom prst="rect">
                  <a:avLst/>
                </a:prstGeom>
                <a:solidFill>
                  <a:srgbClr val="000000"/>
                </a:solidFill>
                <a:ln w="9525">
                  <a:noFill/>
                  <a:miter lim="800000"/>
                  <a:headEnd/>
                  <a:tailEnd/>
                </a:ln>
              </p:spPr>
              <p:txBody>
                <a:bodyPr/>
                <a:lstStyle/>
                <a:p>
                  <a:endParaRPr lang="zh-CN" altLang="en-US"/>
                </a:p>
              </p:txBody>
            </p:sp>
          </p:grpSp>
        </p:grpSp>
        <p:grpSp>
          <p:nvGrpSpPr>
            <p:cNvPr id="217180" name="Group 92"/>
            <p:cNvGrpSpPr>
              <a:grpSpLocks/>
            </p:cNvGrpSpPr>
            <p:nvPr/>
          </p:nvGrpSpPr>
          <p:grpSpPr bwMode="auto">
            <a:xfrm>
              <a:off x="4752" y="3605"/>
              <a:ext cx="334" cy="347"/>
              <a:chOff x="4752" y="3605"/>
              <a:chExt cx="334" cy="347"/>
            </a:xfrm>
          </p:grpSpPr>
          <p:sp>
            <p:nvSpPr>
              <p:cNvPr id="217181" name="Freeform 93"/>
              <p:cNvSpPr>
                <a:spLocks/>
              </p:cNvSpPr>
              <p:nvPr/>
            </p:nvSpPr>
            <p:spPr bwMode="auto">
              <a:xfrm>
                <a:off x="4760" y="3785"/>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217182" name="Freeform 94"/>
              <p:cNvSpPr>
                <a:spLocks/>
              </p:cNvSpPr>
              <p:nvPr/>
            </p:nvSpPr>
            <p:spPr bwMode="auto">
              <a:xfrm>
                <a:off x="4760" y="3785"/>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217183" name="Freeform 95"/>
              <p:cNvSpPr>
                <a:spLocks/>
              </p:cNvSpPr>
              <p:nvPr/>
            </p:nvSpPr>
            <p:spPr bwMode="auto">
              <a:xfrm>
                <a:off x="4808" y="3605"/>
                <a:ext cx="223" cy="24"/>
              </a:xfrm>
              <a:custGeom>
                <a:avLst/>
                <a:gdLst/>
                <a:ahLst/>
                <a:cxnLst>
                  <a:cxn ang="0">
                    <a:pos x="0" y="24"/>
                  </a:cxn>
                  <a:cxn ang="0">
                    <a:pos x="26" y="0"/>
                  </a:cxn>
                  <a:cxn ang="0">
                    <a:pos x="196" y="0"/>
                  </a:cxn>
                  <a:cxn ang="0">
                    <a:pos x="223" y="24"/>
                  </a:cxn>
                  <a:cxn ang="0">
                    <a:pos x="0" y="24"/>
                  </a:cxn>
                </a:cxnLst>
                <a:rect l="0" t="0" r="r" b="b"/>
                <a:pathLst>
                  <a:path w="223" h="24">
                    <a:moveTo>
                      <a:pt x="0" y="24"/>
                    </a:moveTo>
                    <a:lnTo>
                      <a:pt x="26" y="0"/>
                    </a:lnTo>
                    <a:lnTo>
                      <a:pt x="196" y="0"/>
                    </a:lnTo>
                    <a:lnTo>
                      <a:pt x="223" y="24"/>
                    </a:lnTo>
                    <a:lnTo>
                      <a:pt x="0" y="24"/>
                    </a:lnTo>
                    <a:close/>
                  </a:path>
                </a:pathLst>
              </a:custGeom>
              <a:solidFill>
                <a:srgbClr val="C9C9B6"/>
              </a:solidFill>
              <a:ln w="9525">
                <a:noFill/>
                <a:round/>
                <a:headEnd/>
                <a:tailEnd/>
              </a:ln>
            </p:spPr>
            <p:txBody>
              <a:bodyPr/>
              <a:lstStyle/>
              <a:p>
                <a:endParaRPr lang="zh-CN" altLang="en-US"/>
              </a:p>
            </p:txBody>
          </p:sp>
          <p:sp>
            <p:nvSpPr>
              <p:cNvPr id="217184" name="Freeform 96"/>
              <p:cNvSpPr>
                <a:spLocks/>
              </p:cNvSpPr>
              <p:nvPr/>
            </p:nvSpPr>
            <p:spPr bwMode="auto">
              <a:xfrm>
                <a:off x="4808" y="3605"/>
                <a:ext cx="223" cy="24"/>
              </a:xfrm>
              <a:custGeom>
                <a:avLst/>
                <a:gdLst/>
                <a:ahLst/>
                <a:cxnLst>
                  <a:cxn ang="0">
                    <a:pos x="0" y="24"/>
                  </a:cxn>
                  <a:cxn ang="0">
                    <a:pos x="26" y="0"/>
                  </a:cxn>
                  <a:cxn ang="0">
                    <a:pos x="196" y="0"/>
                  </a:cxn>
                  <a:cxn ang="0">
                    <a:pos x="223" y="24"/>
                  </a:cxn>
                  <a:cxn ang="0">
                    <a:pos x="0" y="24"/>
                  </a:cxn>
                </a:cxnLst>
                <a:rect l="0" t="0" r="r" b="b"/>
                <a:pathLst>
                  <a:path w="223" h="24">
                    <a:moveTo>
                      <a:pt x="0" y="24"/>
                    </a:moveTo>
                    <a:lnTo>
                      <a:pt x="26" y="0"/>
                    </a:lnTo>
                    <a:lnTo>
                      <a:pt x="196" y="0"/>
                    </a:lnTo>
                    <a:lnTo>
                      <a:pt x="223" y="24"/>
                    </a:lnTo>
                    <a:lnTo>
                      <a:pt x="0" y="24"/>
                    </a:lnTo>
                    <a:close/>
                  </a:path>
                </a:pathLst>
              </a:custGeom>
              <a:solidFill>
                <a:srgbClr val="C9C9B6"/>
              </a:solidFill>
              <a:ln w="9525">
                <a:noFill/>
                <a:round/>
                <a:headEnd/>
                <a:tailEnd/>
              </a:ln>
            </p:spPr>
            <p:txBody>
              <a:bodyPr/>
              <a:lstStyle/>
              <a:p>
                <a:endParaRPr lang="zh-CN" altLang="en-US"/>
              </a:p>
            </p:txBody>
          </p:sp>
          <p:sp>
            <p:nvSpPr>
              <p:cNvPr id="217185" name="Rectangle 97"/>
              <p:cNvSpPr>
                <a:spLocks noChangeArrowheads="1"/>
              </p:cNvSpPr>
              <p:nvPr/>
            </p:nvSpPr>
            <p:spPr bwMode="auto">
              <a:xfrm>
                <a:off x="4808" y="3629"/>
                <a:ext cx="223" cy="175"/>
              </a:xfrm>
              <a:prstGeom prst="rect">
                <a:avLst/>
              </a:prstGeom>
              <a:solidFill>
                <a:srgbClr val="B7B79D"/>
              </a:solidFill>
              <a:ln w="9525">
                <a:noFill/>
                <a:miter lim="800000"/>
                <a:headEnd/>
                <a:tailEnd/>
              </a:ln>
            </p:spPr>
            <p:txBody>
              <a:bodyPr/>
              <a:lstStyle/>
              <a:p>
                <a:endParaRPr lang="zh-CN" altLang="en-US"/>
              </a:p>
            </p:txBody>
          </p:sp>
          <p:sp>
            <p:nvSpPr>
              <p:cNvPr id="217186" name="Rectangle 98"/>
              <p:cNvSpPr>
                <a:spLocks noChangeArrowheads="1"/>
              </p:cNvSpPr>
              <p:nvPr/>
            </p:nvSpPr>
            <p:spPr bwMode="auto">
              <a:xfrm>
                <a:off x="4762" y="3817"/>
                <a:ext cx="314" cy="78"/>
              </a:xfrm>
              <a:prstGeom prst="rect">
                <a:avLst/>
              </a:prstGeom>
              <a:solidFill>
                <a:srgbClr val="B7B79D"/>
              </a:solidFill>
              <a:ln w="9525">
                <a:noFill/>
                <a:miter lim="800000"/>
                <a:headEnd/>
                <a:tailEnd/>
              </a:ln>
            </p:spPr>
            <p:txBody>
              <a:bodyPr/>
              <a:lstStyle/>
              <a:p>
                <a:endParaRPr lang="zh-CN" altLang="en-US"/>
              </a:p>
            </p:txBody>
          </p:sp>
          <p:sp>
            <p:nvSpPr>
              <p:cNvPr id="217187" name="Rectangle 99"/>
              <p:cNvSpPr>
                <a:spLocks noChangeArrowheads="1"/>
              </p:cNvSpPr>
              <p:nvPr/>
            </p:nvSpPr>
            <p:spPr bwMode="auto">
              <a:xfrm>
                <a:off x="4828" y="3650"/>
                <a:ext cx="182" cy="135"/>
              </a:xfrm>
              <a:prstGeom prst="rect">
                <a:avLst/>
              </a:prstGeom>
              <a:solidFill>
                <a:srgbClr val="FFFFFF"/>
              </a:solidFill>
              <a:ln w="9525">
                <a:noFill/>
                <a:miter lim="800000"/>
                <a:headEnd/>
                <a:tailEnd/>
              </a:ln>
            </p:spPr>
            <p:txBody>
              <a:bodyPr/>
              <a:lstStyle/>
              <a:p>
                <a:endParaRPr lang="zh-CN" altLang="en-US"/>
              </a:p>
            </p:txBody>
          </p:sp>
          <p:sp>
            <p:nvSpPr>
              <p:cNvPr id="217188" name="Line 100"/>
              <p:cNvSpPr>
                <a:spLocks noChangeShapeType="1"/>
              </p:cNvSpPr>
              <p:nvPr/>
            </p:nvSpPr>
            <p:spPr bwMode="auto">
              <a:xfrm flipH="1">
                <a:off x="4977" y="3846"/>
                <a:ext cx="74" cy="1"/>
              </a:xfrm>
              <a:prstGeom prst="line">
                <a:avLst/>
              </a:prstGeom>
              <a:noFill/>
              <a:ln w="9525">
                <a:solidFill>
                  <a:srgbClr val="000000"/>
                </a:solidFill>
                <a:round/>
                <a:headEnd/>
                <a:tailEnd/>
              </a:ln>
            </p:spPr>
            <p:txBody>
              <a:bodyPr/>
              <a:lstStyle/>
              <a:p>
                <a:endParaRPr lang="zh-CN" altLang="en-US"/>
              </a:p>
            </p:txBody>
          </p:sp>
          <p:grpSp>
            <p:nvGrpSpPr>
              <p:cNvPr id="217189" name="Group 101"/>
              <p:cNvGrpSpPr>
                <a:grpSpLocks/>
              </p:cNvGrpSpPr>
              <p:nvPr/>
            </p:nvGrpSpPr>
            <p:grpSpPr bwMode="auto">
              <a:xfrm>
                <a:off x="4752" y="3901"/>
                <a:ext cx="334" cy="51"/>
                <a:chOff x="4752" y="3901"/>
                <a:chExt cx="334" cy="51"/>
              </a:xfrm>
            </p:grpSpPr>
            <p:sp>
              <p:nvSpPr>
                <p:cNvPr id="217190" name="Freeform 102"/>
                <p:cNvSpPr>
                  <a:spLocks/>
                </p:cNvSpPr>
                <p:nvPr/>
              </p:nvSpPr>
              <p:spPr bwMode="auto">
                <a:xfrm>
                  <a:off x="4752" y="3901"/>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C9C9B6"/>
                </a:solidFill>
                <a:ln w="9525">
                  <a:noFill/>
                  <a:round/>
                  <a:headEnd/>
                  <a:tailEnd/>
                </a:ln>
              </p:spPr>
              <p:txBody>
                <a:bodyPr/>
                <a:lstStyle/>
                <a:p>
                  <a:endParaRPr lang="zh-CN" altLang="en-US"/>
                </a:p>
              </p:txBody>
            </p:sp>
            <p:sp>
              <p:nvSpPr>
                <p:cNvPr id="217191" name="Freeform 103"/>
                <p:cNvSpPr>
                  <a:spLocks/>
                </p:cNvSpPr>
                <p:nvPr/>
              </p:nvSpPr>
              <p:spPr bwMode="auto">
                <a:xfrm>
                  <a:off x="4752" y="3901"/>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C9C9B6"/>
                </a:solidFill>
                <a:ln w="9525">
                  <a:noFill/>
                  <a:round/>
                  <a:headEnd/>
                  <a:tailEnd/>
                </a:ln>
              </p:spPr>
              <p:txBody>
                <a:bodyPr/>
                <a:lstStyle/>
                <a:p>
                  <a:endParaRPr lang="zh-CN" altLang="en-US"/>
                </a:p>
              </p:txBody>
            </p:sp>
            <p:sp>
              <p:nvSpPr>
                <p:cNvPr id="217192" name="Rectangle 104"/>
                <p:cNvSpPr>
                  <a:spLocks noChangeArrowheads="1"/>
                </p:cNvSpPr>
                <p:nvPr/>
              </p:nvSpPr>
              <p:spPr bwMode="auto">
                <a:xfrm>
                  <a:off x="4754" y="3937"/>
                  <a:ext cx="330" cy="15"/>
                </a:xfrm>
                <a:prstGeom prst="rect">
                  <a:avLst/>
                </a:prstGeom>
                <a:solidFill>
                  <a:srgbClr val="BAB79D"/>
                </a:solidFill>
                <a:ln w="9525">
                  <a:noFill/>
                  <a:miter lim="800000"/>
                  <a:headEnd/>
                  <a:tailEnd/>
                </a:ln>
              </p:spPr>
              <p:txBody>
                <a:bodyPr/>
                <a:lstStyle/>
                <a:p>
                  <a:endParaRPr lang="zh-CN" altLang="en-US"/>
                </a:p>
              </p:txBody>
            </p:sp>
          </p:grpSp>
        </p:grpSp>
      </p:grpSp>
      <p:grpSp>
        <p:nvGrpSpPr>
          <p:cNvPr id="217193" name="Group 105"/>
          <p:cNvGrpSpPr>
            <a:grpSpLocks/>
          </p:cNvGrpSpPr>
          <p:nvPr/>
        </p:nvGrpSpPr>
        <p:grpSpPr bwMode="auto">
          <a:xfrm>
            <a:off x="2103439" y="2509839"/>
            <a:ext cx="504825" cy="517525"/>
            <a:chOff x="101" y="1539"/>
            <a:chExt cx="343" cy="352"/>
          </a:xfrm>
        </p:grpSpPr>
        <p:grpSp>
          <p:nvGrpSpPr>
            <p:cNvPr id="217194" name="Group 106"/>
            <p:cNvGrpSpPr>
              <a:grpSpLocks/>
            </p:cNvGrpSpPr>
            <p:nvPr/>
          </p:nvGrpSpPr>
          <p:grpSpPr bwMode="auto">
            <a:xfrm>
              <a:off x="109" y="1545"/>
              <a:ext cx="335" cy="346"/>
              <a:chOff x="109" y="1545"/>
              <a:chExt cx="335" cy="346"/>
            </a:xfrm>
          </p:grpSpPr>
          <p:sp>
            <p:nvSpPr>
              <p:cNvPr id="217195" name="Freeform 107"/>
              <p:cNvSpPr>
                <a:spLocks/>
              </p:cNvSpPr>
              <p:nvPr/>
            </p:nvSpPr>
            <p:spPr bwMode="auto">
              <a:xfrm>
                <a:off x="118" y="1724"/>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217196" name="Freeform 108"/>
              <p:cNvSpPr>
                <a:spLocks/>
              </p:cNvSpPr>
              <p:nvPr/>
            </p:nvSpPr>
            <p:spPr bwMode="auto">
              <a:xfrm>
                <a:off x="118" y="1724"/>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217197" name="Freeform 109"/>
              <p:cNvSpPr>
                <a:spLocks/>
              </p:cNvSpPr>
              <p:nvPr/>
            </p:nvSpPr>
            <p:spPr bwMode="auto">
              <a:xfrm>
                <a:off x="165" y="1545"/>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217198" name="Freeform 110"/>
              <p:cNvSpPr>
                <a:spLocks/>
              </p:cNvSpPr>
              <p:nvPr/>
            </p:nvSpPr>
            <p:spPr bwMode="auto">
              <a:xfrm>
                <a:off x="165" y="1545"/>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217199" name="Rectangle 111"/>
              <p:cNvSpPr>
                <a:spLocks noChangeArrowheads="1"/>
              </p:cNvSpPr>
              <p:nvPr/>
            </p:nvSpPr>
            <p:spPr bwMode="auto">
              <a:xfrm>
                <a:off x="165" y="1568"/>
                <a:ext cx="223" cy="175"/>
              </a:xfrm>
              <a:prstGeom prst="rect">
                <a:avLst/>
              </a:prstGeom>
              <a:solidFill>
                <a:srgbClr val="000000"/>
              </a:solidFill>
              <a:ln w="9525">
                <a:noFill/>
                <a:miter lim="800000"/>
                <a:headEnd/>
                <a:tailEnd/>
              </a:ln>
            </p:spPr>
            <p:txBody>
              <a:bodyPr/>
              <a:lstStyle/>
              <a:p>
                <a:endParaRPr lang="zh-CN" altLang="en-US"/>
              </a:p>
            </p:txBody>
          </p:sp>
          <p:sp>
            <p:nvSpPr>
              <p:cNvPr id="217200" name="Rectangle 112"/>
              <p:cNvSpPr>
                <a:spLocks noChangeArrowheads="1"/>
              </p:cNvSpPr>
              <p:nvPr/>
            </p:nvSpPr>
            <p:spPr bwMode="auto">
              <a:xfrm>
                <a:off x="120" y="1756"/>
                <a:ext cx="314" cy="78"/>
              </a:xfrm>
              <a:prstGeom prst="rect">
                <a:avLst/>
              </a:prstGeom>
              <a:solidFill>
                <a:srgbClr val="000000"/>
              </a:solidFill>
              <a:ln w="9525">
                <a:noFill/>
                <a:miter lim="800000"/>
                <a:headEnd/>
                <a:tailEnd/>
              </a:ln>
            </p:spPr>
            <p:txBody>
              <a:bodyPr/>
              <a:lstStyle/>
              <a:p>
                <a:endParaRPr lang="zh-CN" altLang="en-US"/>
              </a:p>
            </p:txBody>
          </p:sp>
          <p:sp>
            <p:nvSpPr>
              <p:cNvPr id="217201" name="Rectangle 113"/>
              <p:cNvSpPr>
                <a:spLocks noChangeArrowheads="1"/>
              </p:cNvSpPr>
              <p:nvPr/>
            </p:nvSpPr>
            <p:spPr bwMode="auto">
              <a:xfrm>
                <a:off x="186" y="1589"/>
                <a:ext cx="182" cy="135"/>
              </a:xfrm>
              <a:prstGeom prst="rect">
                <a:avLst/>
              </a:prstGeom>
              <a:solidFill>
                <a:srgbClr val="000000"/>
              </a:solidFill>
              <a:ln w="9525">
                <a:noFill/>
                <a:miter lim="800000"/>
                <a:headEnd/>
                <a:tailEnd/>
              </a:ln>
            </p:spPr>
            <p:txBody>
              <a:bodyPr/>
              <a:lstStyle/>
              <a:p>
                <a:endParaRPr lang="zh-CN" altLang="en-US"/>
              </a:p>
            </p:txBody>
          </p:sp>
          <p:sp>
            <p:nvSpPr>
              <p:cNvPr id="217202" name="Line 114"/>
              <p:cNvSpPr>
                <a:spLocks noChangeShapeType="1"/>
              </p:cNvSpPr>
              <p:nvPr/>
            </p:nvSpPr>
            <p:spPr bwMode="auto">
              <a:xfrm flipH="1">
                <a:off x="335" y="1786"/>
                <a:ext cx="74" cy="1"/>
              </a:xfrm>
              <a:prstGeom prst="line">
                <a:avLst/>
              </a:prstGeom>
              <a:noFill/>
              <a:ln w="9525">
                <a:solidFill>
                  <a:srgbClr val="000000"/>
                </a:solidFill>
                <a:round/>
                <a:headEnd/>
                <a:tailEnd/>
              </a:ln>
            </p:spPr>
            <p:txBody>
              <a:bodyPr/>
              <a:lstStyle/>
              <a:p>
                <a:endParaRPr lang="zh-CN" altLang="en-US"/>
              </a:p>
            </p:txBody>
          </p:sp>
          <p:grpSp>
            <p:nvGrpSpPr>
              <p:cNvPr id="217203" name="Group 115"/>
              <p:cNvGrpSpPr>
                <a:grpSpLocks/>
              </p:cNvGrpSpPr>
              <p:nvPr/>
            </p:nvGrpSpPr>
            <p:grpSpPr bwMode="auto">
              <a:xfrm>
                <a:off x="109" y="1841"/>
                <a:ext cx="335" cy="50"/>
                <a:chOff x="109" y="1841"/>
                <a:chExt cx="335" cy="50"/>
              </a:xfrm>
            </p:grpSpPr>
            <p:sp>
              <p:nvSpPr>
                <p:cNvPr id="217204" name="Freeform 116"/>
                <p:cNvSpPr>
                  <a:spLocks/>
                </p:cNvSpPr>
                <p:nvPr/>
              </p:nvSpPr>
              <p:spPr bwMode="auto">
                <a:xfrm>
                  <a:off x="109" y="1841"/>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217205" name="Freeform 117"/>
                <p:cNvSpPr>
                  <a:spLocks/>
                </p:cNvSpPr>
                <p:nvPr/>
              </p:nvSpPr>
              <p:spPr bwMode="auto">
                <a:xfrm>
                  <a:off x="109" y="1841"/>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217206" name="Rectangle 118"/>
                <p:cNvSpPr>
                  <a:spLocks noChangeArrowheads="1"/>
                </p:cNvSpPr>
                <p:nvPr/>
              </p:nvSpPr>
              <p:spPr bwMode="auto">
                <a:xfrm>
                  <a:off x="112" y="1876"/>
                  <a:ext cx="330" cy="15"/>
                </a:xfrm>
                <a:prstGeom prst="rect">
                  <a:avLst/>
                </a:prstGeom>
                <a:solidFill>
                  <a:srgbClr val="000000"/>
                </a:solidFill>
                <a:ln w="9525">
                  <a:noFill/>
                  <a:miter lim="800000"/>
                  <a:headEnd/>
                  <a:tailEnd/>
                </a:ln>
              </p:spPr>
              <p:txBody>
                <a:bodyPr/>
                <a:lstStyle/>
                <a:p>
                  <a:endParaRPr lang="zh-CN" altLang="en-US"/>
                </a:p>
              </p:txBody>
            </p:sp>
          </p:grpSp>
        </p:grpSp>
        <p:grpSp>
          <p:nvGrpSpPr>
            <p:cNvPr id="217207" name="Group 119"/>
            <p:cNvGrpSpPr>
              <a:grpSpLocks/>
            </p:cNvGrpSpPr>
            <p:nvPr/>
          </p:nvGrpSpPr>
          <p:grpSpPr bwMode="auto">
            <a:xfrm>
              <a:off x="101" y="1539"/>
              <a:ext cx="335" cy="346"/>
              <a:chOff x="101" y="1539"/>
              <a:chExt cx="335" cy="346"/>
            </a:xfrm>
          </p:grpSpPr>
          <p:sp>
            <p:nvSpPr>
              <p:cNvPr id="217208" name="Freeform 120"/>
              <p:cNvSpPr>
                <a:spLocks/>
              </p:cNvSpPr>
              <p:nvPr/>
            </p:nvSpPr>
            <p:spPr bwMode="auto">
              <a:xfrm>
                <a:off x="109" y="1718"/>
                <a:ext cx="316" cy="34"/>
              </a:xfrm>
              <a:custGeom>
                <a:avLst/>
                <a:gdLst/>
                <a:ahLst/>
                <a:cxnLst>
                  <a:cxn ang="0">
                    <a:pos x="0" y="34"/>
                  </a:cxn>
                  <a:cxn ang="0">
                    <a:pos x="38" y="0"/>
                  </a:cxn>
                  <a:cxn ang="0">
                    <a:pos x="279" y="0"/>
                  </a:cxn>
                  <a:cxn ang="0">
                    <a:pos x="316" y="34"/>
                  </a:cxn>
                  <a:cxn ang="0">
                    <a:pos x="0" y="34"/>
                  </a:cxn>
                </a:cxnLst>
                <a:rect l="0" t="0" r="r" b="b"/>
                <a:pathLst>
                  <a:path w="316" h="34">
                    <a:moveTo>
                      <a:pt x="0" y="34"/>
                    </a:moveTo>
                    <a:lnTo>
                      <a:pt x="38"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217209" name="Freeform 121"/>
              <p:cNvSpPr>
                <a:spLocks/>
              </p:cNvSpPr>
              <p:nvPr/>
            </p:nvSpPr>
            <p:spPr bwMode="auto">
              <a:xfrm>
                <a:off x="109" y="1718"/>
                <a:ext cx="316" cy="34"/>
              </a:xfrm>
              <a:custGeom>
                <a:avLst/>
                <a:gdLst/>
                <a:ahLst/>
                <a:cxnLst>
                  <a:cxn ang="0">
                    <a:pos x="0" y="34"/>
                  </a:cxn>
                  <a:cxn ang="0">
                    <a:pos x="38" y="0"/>
                  </a:cxn>
                  <a:cxn ang="0">
                    <a:pos x="279" y="0"/>
                  </a:cxn>
                  <a:cxn ang="0">
                    <a:pos x="316" y="34"/>
                  </a:cxn>
                  <a:cxn ang="0">
                    <a:pos x="0" y="34"/>
                  </a:cxn>
                </a:cxnLst>
                <a:rect l="0" t="0" r="r" b="b"/>
                <a:pathLst>
                  <a:path w="316" h="34">
                    <a:moveTo>
                      <a:pt x="0" y="34"/>
                    </a:moveTo>
                    <a:lnTo>
                      <a:pt x="38"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217210" name="Freeform 122"/>
              <p:cNvSpPr>
                <a:spLocks/>
              </p:cNvSpPr>
              <p:nvPr/>
            </p:nvSpPr>
            <p:spPr bwMode="auto">
              <a:xfrm>
                <a:off x="157" y="1539"/>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217211" name="Freeform 123"/>
              <p:cNvSpPr>
                <a:spLocks/>
              </p:cNvSpPr>
              <p:nvPr/>
            </p:nvSpPr>
            <p:spPr bwMode="auto">
              <a:xfrm>
                <a:off x="157" y="1539"/>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217212" name="Rectangle 124"/>
              <p:cNvSpPr>
                <a:spLocks noChangeArrowheads="1"/>
              </p:cNvSpPr>
              <p:nvPr/>
            </p:nvSpPr>
            <p:spPr bwMode="auto">
              <a:xfrm>
                <a:off x="157" y="1562"/>
                <a:ext cx="223" cy="175"/>
              </a:xfrm>
              <a:prstGeom prst="rect">
                <a:avLst/>
              </a:prstGeom>
              <a:solidFill>
                <a:srgbClr val="B7B79D"/>
              </a:solidFill>
              <a:ln w="9525">
                <a:noFill/>
                <a:miter lim="800000"/>
                <a:headEnd/>
                <a:tailEnd/>
              </a:ln>
            </p:spPr>
            <p:txBody>
              <a:bodyPr/>
              <a:lstStyle/>
              <a:p>
                <a:endParaRPr lang="zh-CN" altLang="en-US"/>
              </a:p>
            </p:txBody>
          </p:sp>
          <p:sp>
            <p:nvSpPr>
              <p:cNvPr id="217213" name="Rectangle 125"/>
              <p:cNvSpPr>
                <a:spLocks noChangeArrowheads="1"/>
              </p:cNvSpPr>
              <p:nvPr/>
            </p:nvSpPr>
            <p:spPr bwMode="auto">
              <a:xfrm>
                <a:off x="112" y="1750"/>
                <a:ext cx="313" cy="78"/>
              </a:xfrm>
              <a:prstGeom prst="rect">
                <a:avLst/>
              </a:prstGeom>
              <a:solidFill>
                <a:srgbClr val="B7B79D"/>
              </a:solidFill>
              <a:ln w="9525">
                <a:noFill/>
                <a:miter lim="800000"/>
                <a:headEnd/>
                <a:tailEnd/>
              </a:ln>
            </p:spPr>
            <p:txBody>
              <a:bodyPr/>
              <a:lstStyle/>
              <a:p>
                <a:endParaRPr lang="zh-CN" altLang="en-US"/>
              </a:p>
            </p:txBody>
          </p:sp>
          <p:sp>
            <p:nvSpPr>
              <p:cNvPr id="217214" name="Rectangle 126"/>
              <p:cNvSpPr>
                <a:spLocks noChangeArrowheads="1"/>
              </p:cNvSpPr>
              <p:nvPr/>
            </p:nvSpPr>
            <p:spPr bwMode="auto">
              <a:xfrm>
                <a:off x="178" y="1583"/>
                <a:ext cx="181" cy="135"/>
              </a:xfrm>
              <a:prstGeom prst="rect">
                <a:avLst/>
              </a:prstGeom>
              <a:solidFill>
                <a:srgbClr val="FFFFFF"/>
              </a:solidFill>
              <a:ln w="9525">
                <a:noFill/>
                <a:miter lim="800000"/>
                <a:headEnd/>
                <a:tailEnd/>
              </a:ln>
            </p:spPr>
            <p:txBody>
              <a:bodyPr/>
              <a:lstStyle/>
              <a:p>
                <a:endParaRPr lang="zh-CN" altLang="en-US"/>
              </a:p>
            </p:txBody>
          </p:sp>
          <p:sp>
            <p:nvSpPr>
              <p:cNvPr id="217215" name="Line 127"/>
              <p:cNvSpPr>
                <a:spLocks noChangeShapeType="1"/>
              </p:cNvSpPr>
              <p:nvPr/>
            </p:nvSpPr>
            <p:spPr bwMode="auto">
              <a:xfrm flipH="1">
                <a:off x="326" y="1779"/>
                <a:ext cx="75" cy="1"/>
              </a:xfrm>
              <a:prstGeom prst="line">
                <a:avLst/>
              </a:prstGeom>
              <a:noFill/>
              <a:ln w="9525">
                <a:solidFill>
                  <a:srgbClr val="000000"/>
                </a:solidFill>
                <a:round/>
                <a:headEnd/>
                <a:tailEnd/>
              </a:ln>
            </p:spPr>
            <p:txBody>
              <a:bodyPr/>
              <a:lstStyle/>
              <a:p>
                <a:endParaRPr lang="zh-CN" altLang="en-US"/>
              </a:p>
            </p:txBody>
          </p:sp>
          <p:grpSp>
            <p:nvGrpSpPr>
              <p:cNvPr id="217216" name="Group 128"/>
              <p:cNvGrpSpPr>
                <a:grpSpLocks/>
              </p:cNvGrpSpPr>
              <p:nvPr/>
            </p:nvGrpSpPr>
            <p:grpSpPr bwMode="auto">
              <a:xfrm>
                <a:off x="101" y="1834"/>
                <a:ext cx="335" cy="51"/>
                <a:chOff x="101" y="1834"/>
                <a:chExt cx="335" cy="51"/>
              </a:xfrm>
            </p:grpSpPr>
            <p:sp>
              <p:nvSpPr>
                <p:cNvPr id="217217" name="Freeform 129"/>
                <p:cNvSpPr>
                  <a:spLocks/>
                </p:cNvSpPr>
                <p:nvPr/>
              </p:nvSpPr>
              <p:spPr bwMode="auto">
                <a:xfrm>
                  <a:off x="101" y="1834"/>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217218" name="Freeform 130"/>
                <p:cNvSpPr>
                  <a:spLocks/>
                </p:cNvSpPr>
                <p:nvPr/>
              </p:nvSpPr>
              <p:spPr bwMode="auto">
                <a:xfrm>
                  <a:off x="101" y="1834"/>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217219" name="Rectangle 131"/>
                <p:cNvSpPr>
                  <a:spLocks noChangeArrowheads="1"/>
                </p:cNvSpPr>
                <p:nvPr/>
              </p:nvSpPr>
              <p:spPr bwMode="auto">
                <a:xfrm>
                  <a:off x="103" y="1870"/>
                  <a:ext cx="331" cy="15"/>
                </a:xfrm>
                <a:prstGeom prst="rect">
                  <a:avLst/>
                </a:prstGeom>
                <a:solidFill>
                  <a:srgbClr val="BAB79D"/>
                </a:solidFill>
                <a:ln w="9525">
                  <a:noFill/>
                  <a:miter lim="800000"/>
                  <a:headEnd/>
                  <a:tailEnd/>
                </a:ln>
              </p:spPr>
              <p:txBody>
                <a:bodyPr/>
                <a:lstStyle/>
                <a:p>
                  <a:endParaRPr lang="zh-CN" altLang="en-US"/>
                </a:p>
              </p:txBody>
            </p:sp>
          </p:grpSp>
        </p:grpSp>
      </p:grpSp>
      <p:grpSp>
        <p:nvGrpSpPr>
          <p:cNvPr id="217220" name="Group 132"/>
          <p:cNvGrpSpPr>
            <a:grpSpLocks/>
          </p:cNvGrpSpPr>
          <p:nvPr/>
        </p:nvGrpSpPr>
        <p:grpSpPr bwMode="auto">
          <a:xfrm>
            <a:off x="9682163" y="3657600"/>
            <a:ext cx="506412" cy="514350"/>
            <a:chOff x="5237" y="2322"/>
            <a:chExt cx="343" cy="352"/>
          </a:xfrm>
        </p:grpSpPr>
        <p:grpSp>
          <p:nvGrpSpPr>
            <p:cNvPr id="217221" name="Group 133"/>
            <p:cNvGrpSpPr>
              <a:grpSpLocks/>
            </p:cNvGrpSpPr>
            <p:nvPr/>
          </p:nvGrpSpPr>
          <p:grpSpPr bwMode="auto">
            <a:xfrm>
              <a:off x="5245" y="2328"/>
              <a:ext cx="335" cy="346"/>
              <a:chOff x="5245" y="2328"/>
              <a:chExt cx="335" cy="346"/>
            </a:xfrm>
          </p:grpSpPr>
          <p:sp>
            <p:nvSpPr>
              <p:cNvPr id="217222" name="Freeform 134"/>
              <p:cNvSpPr>
                <a:spLocks/>
              </p:cNvSpPr>
              <p:nvPr/>
            </p:nvSpPr>
            <p:spPr bwMode="auto">
              <a:xfrm>
                <a:off x="5254" y="2508"/>
                <a:ext cx="316" cy="33"/>
              </a:xfrm>
              <a:custGeom>
                <a:avLst/>
                <a:gdLst/>
                <a:ahLst/>
                <a:cxnLst>
                  <a:cxn ang="0">
                    <a:pos x="0" y="33"/>
                  </a:cxn>
                  <a:cxn ang="0">
                    <a:pos x="37" y="0"/>
                  </a:cxn>
                  <a:cxn ang="0">
                    <a:pos x="278" y="0"/>
                  </a:cxn>
                  <a:cxn ang="0">
                    <a:pos x="316" y="33"/>
                  </a:cxn>
                  <a:cxn ang="0">
                    <a:pos x="0" y="33"/>
                  </a:cxn>
                </a:cxnLst>
                <a:rect l="0" t="0" r="r" b="b"/>
                <a:pathLst>
                  <a:path w="316" h="33">
                    <a:moveTo>
                      <a:pt x="0" y="33"/>
                    </a:moveTo>
                    <a:lnTo>
                      <a:pt x="37" y="0"/>
                    </a:lnTo>
                    <a:lnTo>
                      <a:pt x="278"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217223" name="Freeform 135"/>
              <p:cNvSpPr>
                <a:spLocks/>
              </p:cNvSpPr>
              <p:nvPr/>
            </p:nvSpPr>
            <p:spPr bwMode="auto">
              <a:xfrm>
                <a:off x="5254" y="2508"/>
                <a:ext cx="316" cy="33"/>
              </a:xfrm>
              <a:custGeom>
                <a:avLst/>
                <a:gdLst/>
                <a:ahLst/>
                <a:cxnLst>
                  <a:cxn ang="0">
                    <a:pos x="0" y="33"/>
                  </a:cxn>
                  <a:cxn ang="0">
                    <a:pos x="37" y="0"/>
                  </a:cxn>
                  <a:cxn ang="0">
                    <a:pos x="278" y="0"/>
                  </a:cxn>
                  <a:cxn ang="0">
                    <a:pos x="316" y="33"/>
                  </a:cxn>
                  <a:cxn ang="0">
                    <a:pos x="0" y="33"/>
                  </a:cxn>
                </a:cxnLst>
                <a:rect l="0" t="0" r="r" b="b"/>
                <a:pathLst>
                  <a:path w="316" h="33">
                    <a:moveTo>
                      <a:pt x="0" y="33"/>
                    </a:moveTo>
                    <a:lnTo>
                      <a:pt x="37" y="0"/>
                    </a:lnTo>
                    <a:lnTo>
                      <a:pt x="278"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217224" name="Freeform 136"/>
              <p:cNvSpPr>
                <a:spLocks/>
              </p:cNvSpPr>
              <p:nvPr/>
            </p:nvSpPr>
            <p:spPr bwMode="auto">
              <a:xfrm>
                <a:off x="5301" y="2328"/>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217225" name="Freeform 137"/>
              <p:cNvSpPr>
                <a:spLocks/>
              </p:cNvSpPr>
              <p:nvPr/>
            </p:nvSpPr>
            <p:spPr bwMode="auto">
              <a:xfrm>
                <a:off x="5301" y="2328"/>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217226" name="Rectangle 138"/>
              <p:cNvSpPr>
                <a:spLocks noChangeArrowheads="1"/>
              </p:cNvSpPr>
              <p:nvPr/>
            </p:nvSpPr>
            <p:spPr bwMode="auto">
              <a:xfrm>
                <a:off x="5301" y="2351"/>
                <a:ext cx="223" cy="176"/>
              </a:xfrm>
              <a:prstGeom prst="rect">
                <a:avLst/>
              </a:prstGeom>
              <a:solidFill>
                <a:srgbClr val="000000"/>
              </a:solidFill>
              <a:ln w="9525">
                <a:noFill/>
                <a:miter lim="800000"/>
                <a:headEnd/>
                <a:tailEnd/>
              </a:ln>
            </p:spPr>
            <p:txBody>
              <a:bodyPr/>
              <a:lstStyle/>
              <a:p>
                <a:endParaRPr lang="zh-CN" altLang="en-US"/>
              </a:p>
            </p:txBody>
          </p:sp>
          <p:sp>
            <p:nvSpPr>
              <p:cNvPr id="217227" name="Rectangle 139"/>
              <p:cNvSpPr>
                <a:spLocks noChangeArrowheads="1"/>
              </p:cNvSpPr>
              <p:nvPr/>
            </p:nvSpPr>
            <p:spPr bwMode="auto">
              <a:xfrm>
                <a:off x="5256" y="2539"/>
                <a:ext cx="314" cy="78"/>
              </a:xfrm>
              <a:prstGeom prst="rect">
                <a:avLst/>
              </a:prstGeom>
              <a:solidFill>
                <a:srgbClr val="000000"/>
              </a:solidFill>
              <a:ln w="9525">
                <a:noFill/>
                <a:miter lim="800000"/>
                <a:headEnd/>
                <a:tailEnd/>
              </a:ln>
            </p:spPr>
            <p:txBody>
              <a:bodyPr/>
              <a:lstStyle/>
              <a:p>
                <a:endParaRPr lang="zh-CN" altLang="en-US"/>
              </a:p>
            </p:txBody>
          </p:sp>
          <p:sp>
            <p:nvSpPr>
              <p:cNvPr id="217228" name="Rectangle 140"/>
              <p:cNvSpPr>
                <a:spLocks noChangeArrowheads="1"/>
              </p:cNvSpPr>
              <p:nvPr/>
            </p:nvSpPr>
            <p:spPr bwMode="auto">
              <a:xfrm>
                <a:off x="5322" y="2373"/>
                <a:ext cx="181" cy="135"/>
              </a:xfrm>
              <a:prstGeom prst="rect">
                <a:avLst/>
              </a:prstGeom>
              <a:solidFill>
                <a:srgbClr val="000000"/>
              </a:solidFill>
              <a:ln w="9525">
                <a:noFill/>
                <a:miter lim="800000"/>
                <a:headEnd/>
                <a:tailEnd/>
              </a:ln>
            </p:spPr>
            <p:txBody>
              <a:bodyPr/>
              <a:lstStyle/>
              <a:p>
                <a:endParaRPr lang="zh-CN" altLang="en-US"/>
              </a:p>
            </p:txBody>
          </p:sp>
          <p:sp>
            <p:nvSpPr>
              <p:cNvPr id="217229" name="Line 141"/>
              <p:cNvSpPr>
                <a:spLocks noChangeShapeType="1"/>
              </p:cNvSpPr>
              <p:nvPr/>
            </p:nvSpPr>
            <p:spPr bwMode="auto">
              <a:xfrm flipH="1">
                <a:off x="5470" y="2569"/>
                <a:ext cx="75" cy="1"/>
              </a:xfrm>
              <a:prstGeom prst="line">
                <a:avLst/>
              </a:prstGeom>
              <a:noFill/>
              <a:ln w="9525">
                <a:solidFill>
                  <a:srgbClr val="000000"/>
                </a:solidFill>
                <a:round/>
                <a:headEnd/>
                <a:tailEnd/>
              </a:ln>
            </p:spPr>
            <p:txBody>
              <a:bodyPr/>
              <a:lstStyle/>
              <a:p>
                <a:endParaRPr lang="zh-CN" altLang="en-US"/>
              </a:p>
            </p:txBody>
          </p:sp>
          <p:grpSp>
            <p:nvGrpSpPr>
              <p:cNvPr id="217230" name="Group 142"/>
              <p:cNvGrpSpPr>
                <a:grpSpLocks/>
              </p:cNvGrpSpPr>
              <p:nvPr/>
            </p:nvGrpSpPr>
            <p:grpSpPr bwMode="auto">
              <a:xfrm>
                <a:off x="5245" y="2624"/>
                <a:ext cx="335" cy="50"/>
                <a:chOff x="5245" y="2624"/>
                <a:chExt cx="335" cy="50"/>
              </a:xfrm>
            </p:grpSpPr>
            <p:sp>
              <p:nvSpPr>
                <p:cNvPr id="217231" name="Freeform 143"/>
                <p:cNvSpPr>
                  <a:spLocks/>
                </p:cNvSpPr>
                <p:nvPr/>
              </p:nvSpPr>
              <p:spPr bwMode="auto">
                <a:xfrm>
                  <a:off x="5245" y="2624"/>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217232" name="Freeform 144"/>
                <p:cNvSpPr>
                  <a:spLocks/>
                </p:cNvSpPr>
                <p:nvPr/>
              </p:nvSpPr>
              <p:spPr bwMode="auto">
                <a:xfrm>
                  <a:off x="5245" y="2624"/>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217233" name="Rectangle 145"/>
                <p:cNvSpPr>
                  <a:spLocks noChangeArrowheads="1"/>
                </p:cNvSpPr>
                <p:nvPr/>
              </p:nvSpPr>
              <p:spPr bwMode="auto">
                <a:xfrm>
                  <a:off x="5247" y="2660"/>
                  <a:ext cx="331" cy="14"/>
                </a:xfrm>
                <a:prstGeom prst="rect">
                  <a:avLst/>
                </a:prstGeom>
                <a:solidFill>
                  <a:srgbClr val="000000"/>
                </a:solidFill>
                <a:ln w="9525">
                  <a:noFill/>
                  <a:miter lim="800000"/>
                  <a:headEnd/>
                  <a:tailEnd/>
                </a:ln>
              </p:spPr>
              <p:txBody>
                <a:bodyPr/>
                <a:lstStyle/>
                <a:p>
                  <a:endParaRPr lang="zh-CN" altLang="en-US"/>
                </a:p>
              </p:txBody>
            </p:sp>
          </p:grpSp>
        </p:grpSp>
        <p:grpSp>
          <p:nvGrpSpPr>
            <p:cNvPr id="217234" name="Group 146"/>
            <p:cNvGrpSpPr>
              <a:grpSpLocks/>
            </p:cNvGrpSpPr>
            <p:nvPr/>
          </p:nvGrpSpPr>
          <p:grpSpPr bwMode="auto">
            <a:xfrm>
              <a:off x="5237" y="2322"/>
              <a:ext cx="335" cy="346"/>
              <a:chOff x="5237" y="2322"/>
              <a:chExt cx="335" cy="346"/>
            </a:xfrm>
          </p:grpSpPr>
          <p:sp>
            <p:nvSpPr>
              <p:cNvPr id="217235" name="Freeform 147"/>
              <p:cNvSpPr>
                <a:spLocks/>
              </p:cNvSpPr>
              <p:nvPr/>
            </p:nvSpPr>
            <p:spPr bwMode="auto">
              <a:xfrm>
                <a:off x="5245" y="2501"/>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217236" name="Freeform 148"/>
              <p:cNvSpPr>
                <a:spLocks/>
              </p:cNvSpPr>
              <p:nvPr/>
            </p:nvSpPr>
            <p:spPr bwMode="auto">
              <a:xfrm>
                <a:off x="5245" y="2501"/>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217237" name="Freeform 149"/>
              <p:cNvSpPr>
                <a:spLocks/>
              </p:cNvSpPr>
              <p:nvPr/>
            </p:nvSpPr>
            <p:spPr bwMode="auto">
              <a:xfrm>
                <a:off x="5293" y="2322"/>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217238" name="Freeform 150"/>
              <p:cNvSpPr>
                <a:spLocks/>
              </p:cNvSpPr>
              <p:nvPr/>
            </p:nvSpPr>
            <p:spPr bwMode="auto">
              <a:xfrm>
                <a:off x="5293" y="2322"/>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217239" name="Rectangle 151"/>
              <p:cNvSpPr>
                <a:spLocks noChangeArrowheads="1"/>
              </p:cNvSpPr>
              <p:nvPr/>
            </p:nvSpPr>
            <p:spPr bwMode="auto">
              <a:xfrm>
                <a:off x="5293" y="2345"/>
                <a:ext cx="223" cy="175"/>
              </a:xfrm>
              <a:prstGeom prst="rect">
                <a:avLst/>
              </a:prstGeom>
              <a:solidFill>
                <a:srgbClr val="B7B79D"/>
              </a:solidFill>
              <a:ln w="9525">
                <a:noFill/>
                <a:miter lim="800000"/>
                <a:headEnd/>
                <a:tailEnd/>
              </a:ln>
            </p:spPr>
            <p:txBody>
              <a:bodyPr/>
              <a:lstStyle/>
              <a:p>
                <a:endParaRPr lang="zh-CN" altLang="en-US"/>
              </a:p>
            </p:txBody>
          </p:sp>
          <p:sp>
            <p:nvSpPr>
              <p:cNvPr id="217240" name="Rectangle 152"/>
              <p:cNvSpPr>
                <a:spLocks noChangeArrowheads="1"/>
              </p:cNvSpPr>
              <p:nvPr/>
            </p:nvSpPr>
            <p:spPr bwMode="auto">
              <a:xfrm>
                <a:off x="5247" y="2533"/>
                <a:ext cx="314" cy="78"/>
              </a:xfrm>
              <a:prstGeom prst="rect">
                <a:avLst/>
              </a:prstGeom>
              <a:solidFill>
                <a:srgbClr val="B7B79D"/>
              </a:solidFill>
              <a:ln w="9525">
                <a:noFill/>
                <a:miter lim="800000"/>
                <a:headEnd/>
                <a:tailEnd/>
              </a:ln>
            </p:spPr>
            <p:txBody>
              <a:bodyPr/>
              <a:lstStyle/>
              <a:p>
                <a:endParaRPr lang="zh-CN" altLang="en-US"/>
              </a:p>
            </p:txBody>
          </p:sp>
          <p:sp>
            <p:nvSpPr>
              <p:cNvPr id="217241" name="Rectangle 153"/>
              <p:cNvSpPr>
                <a:spLocks noChangeArrowheads="1"/>
              </p:cNvSpPr>
              <p:nvPr/>
            </p:nvSpPr>
            <p:spPr bwMode="auto">
              <a:xfrm>
                <a:off x="5313" y="2366"/>
                <a:ext cx="182" cy="135"/>
              </a:xfrm>
              <a:prstGeom prst="rect">
                <a:avLst/>
              </a:prstGeom>
              <a:solidFill>
                <a:srgbClr val="FFFFFF"/>
              </a:solidFill>
              <a:ln w="9525">
                <a:noFill/>
                <a:miter lim="800000"/>
                <a:headEnd/>
                <a:tailEnd/>
              </a:ln>
            </p:spPr>
            <p:txBody>
              <a:bodyPr/>
              <a:lstStyle/>
              <a:p>
                <a:endParaRPr lang="zh-CN" altLang="en-US"/>
              </a:p>
            </p:txBody>
          </p:sp>
          <p:sp>
            <p:nvSpPr>
              <p:cNvPr id="217242" name="Line 154"/>
              <p:cNvSpPr>
                <a:spLocks noChangeShapeType="1"/>
              </p:cNvSpPr>
              <p:nvPr/>
            </p:nvSpPr>
            <p:spPr bwMode="auto">
              <a:xfrm flipH="1">
                <a:off x="5462" y="2563"/>
                <a:ext cx="75" cy="1"/>
              </a:xfrm>
              <a:prstGeom prst="line">
                <a:avLst/>
              </a:prstGeom>
              <a:noFill/>
              <a:ln w="9525">
                <a:solidFill>
                  <a:srgbClr val="000000"/>
                </a:solidFill>
                <a:round/>
                <a:headEnd/>
                <a:tailEnd/>
              </a:ln>
            </p:spPr>
            <p:txBody>
              <a:bodyPr/>
              <a:lstStyle/>
              <a:p>
                <a:endParaRPr lang="zh-CN" altLang="en-US"/>
              </a:p>
            </p:txBody>
          </p:sp>
          <p:grpSp>
            <p:nvGrpSpPr>
              <p:cNvPr id="217243" name="Group 155"/>
              <p:cNvGrpSpPr>
                <a:grpSpLocks/>
              </p:cNvGrpSpPr>
              <p:nvPr/>
            </p:nvGrpSpPr>
            <p:grpSpPr bwMode="auto">
              <a:xfrm>
                <a:off x="5237" y="2617"/>
                <a:ext cx="335" cy="51"/>
                <a:chOff x="5237" y="2617"/>
                <a:chExt cx="335" cy="51"/>
              </a:xfrm>
            </p:grpSpPr>
            <p:sp>
              <p:nvSpPr>
                <p:cNvPr id="217244" name="Freeform 156"/>
                <p:cNvSpPr>
                  <a:spLocks/>
                </p:cNvSpPr>
                <p:nvPr/>
              </p:nvSpPr>
              <p:spPr bwMode="auto">
                <a:xfrm>
                  <a:off x="5237" y="2617"/>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217245" name="Freeform 157"/>
                <p:cNvSpPr>
                  <a:spLocks/>
                </p:cNvSpPr>
                <p:nvPr/>
              </p:nvSpPr>
              <p:spPr bwMode="auto">
                <a:xfrm>
                  <a:off x="5237" y="2617"/>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217246" name="Rectangle 158"/>
                <p:cNvSpPr>
                  <a:spLocks noChangeArrowheads="1"/>
                </p:cNvSpPr>
                <p:nvPr/>
              </p:nvSpPr>
              <p:spPr bwMode="auto">
                <a:xfrm>
                  <a:off x="5239" y="2653"/>
                  <a:ext cx="331" cy="15"/>
                </a:xfrm>
                <a:prstGeom prst="rect">
                  <a:avLst/>
                </a:prstGeom>
                <a:solidFill>
                  <a:srgbClr val="BAB79D"/>
                </a:solidFill>
                <a:ln w="9525">
                  <a:noFill/>
                  <a:miter lim="800000"/>
                  <a:headEnd/>
                  <a:tailEnd/>
                </a:ln>
              </p:spPr>
              <p:txBody>
                <a:bodyPr/>
                <a:lstStyle/>
                <a:p>
                  <a:endParaRPr lang="zh-CN" altLang="en-US"/>
                </a:p>
              </p:txBody>
            </p:sp>
          </p:grpSp>
        </p:grpSp>
      </p:grpSp>
      <p:grpSp>
        <p:nvGrpSpPr>
          <p:cNvPr id="217247" name="Group 159"/>
          <p:cNvGrpSpPr>
            <a:grpSpLocks/>
          </p:cNvGrpSpPr>
          <p:nvPr/>
        </p:nvGrpSpPr>
        <p:grpSpPr bwMode="auto">
          <a:xfrm>
            <a:off x="9682163" y="2581275"/>
            <a:ext cx="506412" cy="515938"/>
            <a:chOff x="5237" y="1587"/>
            <a:chExt cx="343" cy="353"/>
          </a:xfrm>
        </p:grpSpPr>
        <p:grpSp>
          <p:nvGrpSpPr>
            <p:cNvPr id="217248" name="Group 160"/>
            <p:cNvGrpSpPr>
              <a:grpSpLocks/>
            </p:cNvGrpSpPr>
            <p:nvPr/>
          </p:nvGrpSpPr>
          <p:grpSpPr bwMode="auto">
            <a:xfrm>
              <a:off x="5245" y="1594"/>
              <a:ext cx="335" cy="346"/>
              <a:chOff x="5245" y="1594"/>
              <a:chExt cx="335" cy="346"/>
            </a:xfrm>
          </p:grpSpPr>
          <p:sp>
            <p:nvSpPr>
              <p:cNvPr id="217249" name="Freeform 161"/>
              <p:cNvSpPr>
                <a:spLocks/>
              </p:cNvSpPr>
              <p:nvPr/>
            </p:nvSpPr>
            <p:spPr bwMode="auto">
              <a:xfrm>
                <a:off x="5254" y="1773"/>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217250" name="Freeform 162"/>
              <p:cNvSpPr>
                <a:spLocks/>
              </p:cNvSpPr>
              <p:nvPr/>
            </p:nvSpPr>
            <p:spPr bwMode="auto">
              <a:xfrm>
                <a:off x="5254" y="1773"/>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217251" name="Freeform 163"/>
              <p:cNvSpPr>
                <a:spLocks/>
              </p:cNvSpPr>
              <p:nvPr/>
            </p:nvSpPr>
            <p:spPr bwMode="auto">
              <a:xfrm>
                <a:off x="5301" y="1594"/>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217252" name="Freeform 164"/>
              <p:cNvSpPr>
                <a:spLocks/>
              </p:cNvSpPr>
              <p:nvPr/>
            </p:nvSpPr>
            <p:spPr bwMode="auto">
              <a:xfrm>
                <a:off x="5301" y="1594"/>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217253" name="Rectangle 165"/>
              <p:cNvSpPr>
                <a:spLocks noChangeArrowheads="1"/>
              </p:cNvSpPr>
              <p:nvPr/>
            </p:nvSpPr>
            <p:spPr bwMode="auto">
              <a:xfrm>
                <a:off x="5301" y="1617"/>
                <a:ext cx="223" cy="175"/>
              </a:xfrm>
              <a:prstGeom prst="rect">
                <a:avLst/>
              </a:prstGeom>
              <a:solidFill>
                <a:srgbClr val="000000"/>
              </a:solidFill>
              <a:ln w="9525">
                <a:noFill/>
                <a:miter lim="800000"/>
                <a:headEnd/>
                <a:tailEnd/>
              </a:ln>
            </p:spPr>
            <p:txBody>
              <a:bodyPr/>
              <a:lstStyle/>
              <a:p>
                <a:endParaRPr lang="zh-CN" altLang="en-US"/>
              </a:p>
            </p:txBody>
          </p:sp>
          <p:sp>
            <p:nvSpPr>
              <p:cNvPr id="217254" name="Rectangle 166"/>
              <p:cNvSpPr>
                <a:spLocks noChangeArrowheads="1"/>
              </p:cNvSpPr>
              <p:nvPr/>
            </p:nvSpPr>
            <p:spPr bwMode="auto">
              <a:xfrm>
                <a:off x="5256" y="1805"/>
                <a:ext cx="314" cy="78"/>
              </a:xfrm>
              <a:prstGeom prst="rect">
                <a:avLst/>
              </a:prstGeom>
              <a:solidFill>
                <a:srgbClr val="000000"/>
              </a:solidFill>
              <a:ln w="9525">
                <a:noFill/>
                <a:miter lim="800000"/>
                <a:headEnd/>
                <a:tailEnd/>
              </a:ln>
            </p:spPr>
            <p:txBody>
              <a:bodyPr/>
              <a:lstStyle/>
              <a:p>
                <a:endParaRPr lang="zh-CN" altLang="en-US"/>
              </a:p>
            </p:txBody>
          </p:sp>
          <p:sp>
            <p:nvSpPr>
              <p:cNvPr id="217255" name="Rectangle 167"/>
              <p:cNvSpPr>
                <a:spLocks noChangeArrowheads="1"/>
              </p:cNvSpPr>
              <p:nvPr/>
            </p:nvSpPr>
            <p:spPr bwMode="auto">
              <a:xfrm>
                <a:off x="5322" y="1638"/>
                <a:ext cx="181" cy="135"/>
              </a:xfrm>
              <a:prstGeom prst="rect">
                <a:avLst/>
              </a:prstGeom>
              <a:solidFill>
                <a:srgbClr val="000000"/>
              </a:solidFill>
              <a:ln w="9525">
                <a:noFill/>
                <a:miter lim="800000"/>
                <a:headEnd/>
                <a:tailEnd/>
              </a:ln>
            </p:spPr>
            <p:txBody>
              <a:bodyPr/>
              <a:lstStyle/>
              <a:p>
                <a:endParaRPr lang="zh-CN" altLang="en-US"/>
              </a:p>
            </p:txBody>
          </p:sp>
          <p:sp>
            <p:nvSpPr>
              <p:cNvPr id="217256" name="Line 168"/>
              <p:cNvSpPr>
                <a:spLocks noChangeShapeType="1"/>
              </p:cNvSpPr>
              <p:nvPr/>
            </p:nvSpPr>
            <p:spPr bwMode="auto">
              <a:xfrm flipH="1">
                <a:off x="5470" y="1834"/>
                <a:ext cx="75" cy="1"/>
              </a:xfrm>
              <a:prstGeom prst="line">
                <a:avLst/>
              </a:prstGeom>
              <a:noFill/>
              <a:ln w="9525">
                <a:solidFill>
                  <a:srgbClr val="000000"/>
                </a:solidFill>
                <a:round/>
                <a:headEnd/>
                <a:tailEnd/>
              </a:ln>
            </p:spPr>
            <p:txBody>
              <a:bodyPr/>
              <a:lstStyle/>
              <a:p>
                <a:endParaRPr lang="zh-CN" altLang="en-US"/>
              </a:p>
            </p:txBody>
          </p:sp>
          <p:grpSp>
            <p:nvGrpSpPr>
              <p:cNvPr id="217257" name="Group 169"/>
              <p:cNvGrpSpPr>
                <a:grpSpLocks/>
              </p:cNvGrpSpPr>
              <p:nvPr/>
            </p:nvGrpSpPr>
            <p:grpSpPr bwMode="auto">
              <a:xfrm>
                <a:off x="5245" y="1889"/>
                <a:ext cx="335" cy="51"/>
                <a:chOff x="5245" y="1889"/>
                <a:chExt cx="335" cy="51"/>
              </a:xfrm>
            </p:grpSpPr>
            <p:sp>
              <p:nvSpPr>
                <p:cNvPr id="217258" name="Freeform 170"/>
                <p:cNvSpPr>
                  <a:spLocks/>
                </p:cNvSpPr>
                <p:nvPr/>
              </p:nvSpPr>
              <p:spPr bwMode="auto">
                <a:xfrm>
                  <a:off x="5245" y="1889"/>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217259" name="Freeform 171"/>
                <p:cNvSpPr>
                  <a:spLocks/>
                </p:cNvSpPr>
                <p:nvPr/>
              </p:nvSpPr>
              <p:spPr bwMode="auto">
                <a:xfrm>
                  <a:off x="5245" y="1889"/>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217260" name="Rectangle 172"/>
                <p:cNvSpPr>
                  <a:spLocks noChangeArrowheads="1"/>
                </p:cNvSpPr>
                <p:nvPr/>
              </p:nvSpPr>
              <p:spPr bwMode="auto">
                <a:xfrm>
                  <a:off x="5247" y="1925"/>
                  <a:ext cx="331" cy="15"/>
                </a:xfrm>
                <a:prstGeom prst="rect">
                  <a:avLst/>
                </a:prstGeom>
                <a:solidFill>
                  <a:srgbClr val="000000"/>
                </a:solidFill>
                <a:ln w="9525">
                  <a:noFill/>
                  <a:miter lim="800000"/>
                  <a:headEnd/>
                  <a:tailEnd/>
                </a:ln>
              </p:spPr>
              <p:txBody>
                <a:bodyPr/>
                <a:lstStyle/>
                <a:p>
                  <a:endParaRPr lang="zh-CN" altLang="en-US"/>
                </a:p>
              </p:txBody>
            </p:sp>
          </p:grpSp>
        </p:grpSp>
        <p:grpSp>
          <p:nvGrpSpPr>
            <p:cNvPr id="217261" name="Group 173"/>
            <p:cNvGrpSpPr>
              <a:grpSpLocks/>
            </p:cNvGrpSpPr>
            <p:nvPr/>
          </p:nvGrpSpPr>
          <p:grpSpPr bwMode="auto">
            <a:xfrm>
              <a:off x="5237" y="1587"/>
              <a:ext cx="335" cy="346"/>
              <a:chOff x="5237" y="1587"/>
              <a:chExt cx="335" cy="346"/>
            </a:xfrm>
          </p:grpSpPr>
          <p:sp>
            <p:nvSpPr>
              <p:cNvPr id="217262" name="Freeform 174"/>
              <p:cNvSpPr>
                <a:spLocks/>
              </p:cNvSpPr>
              <p:nvPr/>
            </p:nvSpPr>
            <p:spPr bwMode="auto">
              <a:xfrm>
                <a:off x="5245" y="1767"/>
                <a:ext cx="316" cy="33"/>
              </a:xfrm>
              <a:custGeom>
                <a:avLst/>
                <a:gdLst/>
                <a:ahLst/>
                <a:cxnLst>
                  <a:cxn ang="0">
                    <a:pos x="0" y="33"/>
                  </a:cxn>
                  <a:cxn ang="0">
                    <a:pos x="37" y="0"/>
                  </a:cxn>
                  <a:cxn ang="0">
                    <a:pos x="279" y="0"/>
                  </a:cxn>
                  <a:cxn ang="0">
                    <a:pos x="316" y="33"/>
                  </a:cxn>
                  <a:cxn ang="0">
                    <a:pos x="0" y="33"/>
                  </a:cxn>
                </a:cxnLst>
                <a:rect l="0" t="0" r="r" b="b"/>
                <a:pathLst>
                  <a:path w="316" h="33">
                    <a:moveTo>
                      <a:pt x="0" y="33"/>
                    </a:moveTo>
                    <a:lnTo>
                      <a:pt x="37" y="0"/>
                    </a:lnTo>
                    <a:lnTo>
                      <a:pt x="279" y="0"/>
                    </a:lnTo>
                    <a:lnTo>
                      <a:pt x="316" y="33"/>
                    </a:lnTo>
                    <a:lnTo>
                      <a:pt x="0" y="33"/>
                    </a:lnTo>
                    <a:close/>
                  </a:path>
                </a:pathLst>
              </a:custGeom>
              <a:solidFill>
                <a:srgbClr val="C9C9B6"/>
              </a:solidFill>
              <a:ln w="9525">
                <a:noFill/>
                <a:round/>
                <a:headEnd/>
                <a:tailEnd/>
              </a:ln>
            </p:spPr>
            <p:txBody>
              <a:bodyPr/>
              <a:lstStyle/>
              <a:p>
                <a:endParaRPr lang="zh-CN" altLang="en-US"/>
              </a:p>
            </p:txBody>
          </p:sp>
          <p:sp>
            <p:nvSpPr>
              <p:cNvPr id="217263" name="Freeform 175"/>
              <p:cNvSpPr>
                <a:spLocks/>
              </p:cNvSpPr>
              <p:nvPr/>
            </p:nvSpPr>
            <p:spPr bwMode="auto">
              <a:xfrm>
                <a:off x="5245" y="1767"/>
                <a:ext cx="316" cy="33"/>
              </a:xfrm>
              <a:custGeom>
                <a:avLst/>
                <a:gdLst/>
                <a:ahLst/>
                <a:cxnLst>
                  <a:cxn ang="0">
                    <a:pos x="0" y="33"/>
                  </a:cxn>
                  <a:cxn ang="0">
                    <a:pos x="37" y="0"/>
                  </a:cxn>
                  <a:cxn ang="0">
                    <a:pos x="279" y="0"/>
                  </a:cxn>
                  <a:cxn ang="0">
                    <a:pos x="316" y="33"/>
                  </a:cxn>
                  <a:cxn ang="0">
                    <a:pos x="0" y="33"/>
                  </a:cxn>
                </a:cxnLst>
                <a:rect l="0" t="0" r="r" b="b"/>
                <a:pathLst>
                  <a:path w="316" h="33">
                    <a:moveTo>
                      <a:pt x="0" y="33"/>
                    </a:moveTo>
                    <a:lnTo>
                      <a:pt x="37" y="0"/>
                    </a:lnTo>
                    <a:lnTo>
                      <a:pt x="279" y="0"/>
                    </a:lnTo>
                    <a:lnTo>
                      <a:pt x="316" y="33"/>
                    </a:lnTo>
                    <a:lnTo>
                      <a:pt x="0" y="33"/>
                    </a:lnTo>
                    <a:close/>
                  </a:path>
                </a:pathLst>
              </a:custGeom>
              <a:solidFill>
                <a:srgbClr val="C9C9B6"/>
              </a:solidFill>
              <a:ln w="9525">
                <a:noFill/>
                <a:round/>
                <a:headEnd/>
                <a:tailEnd/>
              </a:ln>
            </p:spPr>
            <p:txBody>
              <a:bodyPr/>
              <a:lstStyle/>
              <a:p>
                <a:endParaRPr lang="zh-CN" altLang="en-US"/>
              </a:p>
            </p:txBody>
          </p:sp>
          <p:sp>
            <p:nvSpPr>
              <p:cNvPr id="217264" name="Freeform 176"/>
              <p:cNvSpPr>
                <a:spLocks/>
              </p:cNvSpPr>
              <p:nvPr/>
            </p:nvSpPr>
            <p:spPr bwMode="auto">
              <a:xfrm>
                <a:off x="5293" y="1587"/>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217265" name="Freeform 177"/>
              <p:cNvSpPr>
                <a:spLocks/>
              </p:cNvSpPr>
              <p:nvPr/>
            </p:nvSpPr>
            <p:spPr bwMode="auto">
              <a:xfrm>
                <a:off x="5293" y="1587"/>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217266" name="Rectangle 178"/>
              <p:cNvSpPr>
                <a:spLocks noChangeArrowheads="1"/>
              </p:cNvSpPr>
              <p:nvPr/>
            </p:nvSpPr>
            <p:spPr bwMode="auto">
              <a:xfrm>
                <a:off x="5293" y="1610"/>
                <a:ext cx="223" cy="176"/>
              </a:xfrm>
              <a:prstGeom prst="rect">
                <a:avLst/>
              </a:prstGeom>
              <a:solidFill>
                <a:srgbClr val="B7B79D"/>
              </a:solidFill>
              <a:ln w="9525">
                <a:noFill/>
                <a:miter lim="800000"/>
                <a:headEnd/>
                <a:tailEnd/>
              </a:ln>
            </p:spPr>
            <p:txBody>
              <a:bodyPr/>
              <a:lstStyle/>
              <a:p>
                <a:endParaRPr lang="zh-CN" altLang="en-US"/>
              </a:p>
            </p:txBody>
          </p:sp>
          <p:sp>
            <p:nvSpPr>
              <p:cNvPr id="217267" name="Rectangle 179"/>
              <p:cNvSpPr>
                <a:spLocks noChangeArrowheads="1"/>
              </p:cNvSpPr>
              <p:nvPr/>
            </p:nvSpPr>
            <p:spPr bwMode="auto">
              <a:xfrm>
                <a:off x="5247" y="1798"/>
                <a:ext cx="314" cy="78"/>
              </a:xfrm>
              <a:prstGeom prst="rect">
                <a:avLst/>
              </a:prstGeom>
              <a:solidFill>
                <a:srgbClr val="B7B79D"/>
              </a:solidFill>
              <a:ln w="9525">
                <a:noFill/>
                <a:miter lim="800000"/>
                <a:headEnd/>
                <a:tailEnd/>
              </a:ln>
            </p:spPr>
            <p:txBody>
              <a:bodyPr/>
              <a:lstStyle/>
              <a:p>
                <a:endParaRPr lang="zh-CN" altLang="en-US"/>
              </a:p>
            </p:txBody>
          </p:sp>
          <p:sp>
            <p:nvSpPr>
              <p:cNvPr id="217268" name="Rectangle 180"/>
              <p:cNvSpPr>
                <a:spLocks noChangeArrowheads="1"/>
              </p:cNvSpPr>
              <p:nvPr/>
            </p:nvSpPr>
            <p:spPr bwMode="auto">
              <a:xfrm>
                <a:off x="5313" y="1632"/>
                <a:ext cx="182" cy="135"/>
              </a:xfrm>
              <a:prstGeom prst="rect">
                <a:avLst/>
              </a:prstGeom>
              <a:solidFill>
                <a:srgbClr val="FFFFFF"/>
              </a:solidFill>
              <a:ln w="9525">
                <a:noFill/>
                <a:miter lim="800000"/>
                <a:headEnd/>
                <a:tailEnd/>
              </a:ln>
            </p:spPr>
            <p:txBody>
              <a:bodyPr/>
              <a:lstStyle/>
              <a:p>
                <a:endParaRPr lang="zh-CN" altLang="en-US"/>
              </a:p>
            </p:txBody>
          </p:sp>
          <p:sp>
            <p:nvSpPr>
              <p:cNvPr id="217269" name="Line 181"/>
              <p:cNvSpPr>
                <a:spLocks noChangeShapeType="1"/>
              </p:cNvSpPr>
              <p:nvPr/>
            </p:nvSpPr>
            <p:spPr bwMode="auto">
              <a:xfrm flipH="1">
                <a:off x="5462" y="1828"/>
                <a:ext cx="75" cy="1"/>
              </a:xfrm>
              <a:prstGeom prst="line">
                <a:avLst/>
              </a:prstGeom>
              <a:noFill/>
              <a:ln w="9525">
                <a:solidFill>
                  <a:srgbClr val="000000"/>
                </a:solidFill>
                <a:round/>
                <a:headEnd/>
                <a:tailEnd/>
              </a:ln>
            </p:spPr>
            <p:txBody>
              <a:bodyPr/>
              <a:lstStyle/>
              <a:p>
                <a:endParaRPr lang="zh-CN" altLang="en-US"/>
              </a:p>
            </p:txBody>
          </p:sp>
          <p:grpSp>
            <p:nvGrpSpPr>
              <p:cNvPr id="217270" name="Group 182"/>
              <p:cNvGrpSpPr>
                <a:grpSpLocks/>
              </p:cNvGrpSpPr>
              <p:nvPr/>
            </p:nvGrpSpPr>
            <p:grpSpPr bwMode="auto">
              <a:xfrm>
                <a:off x="5237" y="1883"/>
                <a:ext cx="335" cy="50"/>
                <a:chOff x="5237" y="1883"/>
                <a:chExt cx="335" cy="50"/>
              </a:xfrm>
            </p:grpSpPr>
            <p:sp>
              <p:nvSpPr>
                <p:cNvPr id="217271" name="Freeform 183"/>
                <p:cNvSpPr>
                  <a:spLocks/>
                </p:cNvSpPr>
                <p:nvPr/>
              </p:nvSpPr>
              <p:spPr bwMode="auto">
                <a:xfrm>
                  <a:off x="5237" y="1883"/>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217272" name="Freeform 184"/>
                <p:cNvSpPr>
                  <a:spLocks/>
                </p:cNvSpPr>
                <p:nvPr/>
              </p:nvSpPr>
              <p:spPr bwMode="auto">
                <a:xfrm>
                  <a:off x="5237" y="1883"/>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217273" name="Rectangle 185"/>
                <p:cNvSpPr>
                  <a:spLocks noChangeArrowheads="1"/>
                </p:cNvSpPr>
                <p:nvPr/>
              </p:nvSpPr>
              <p:spPr bwMode="auto">
                <a:xfrm>
                  <a:off x="5239" y="1919"/>
                  <a:ext cx="331" cy="14"/>
                </a:xfrm>
                <a:prstGeom prst="rect">
                  <a:avLst/>
                </a:prstGeom>
                <a:solidFill>
                  <a:srgbClr val="BAB79D"/>
                </a:solidFill>
                <a:ln w="9525">
                  <a:noFill/>
                  <a:miter lim="800000"/>
                  <a:headEnd/>
                  <a:tailEnd/>
                </a:ln>
              </p:spPr>
              <p:txBody>
                <a:bodyPr/>
                <a:lstStyle/>
                <a:p>
                  <a:endParaRPr lang="zh-CN" altLang="en-US"/>
                </a:p>
              </p:txBody>
            </p:sp>
          </p:grpSp>
        </p:grpSp>
      </p:grpSp>
      <p:sp>
        <p:nvSpPr>
          <p:cNvPr id="217274" name="Rectangle 186"/>
          <p:cNvSpPr>
            <a:spLocks noChangeArrowheads="1"/>
          </p:cNvSpPr>
          <p:nvPr/>
        </p:nvSpPr>
        <p:spPr bwMode="auto">
          <a:xfrm>
            <a:off x="3424239" y="1920875"/>
            <a:ext cx="898525" cy="355600"/>
          </a:xfrm>
          <a:prstGeom prst="rect">
            <a:avLst/>
          </a:prstGeom>
          <a:noFill/>
          <a:ln w="9525">
            <a:noFill/>
            <a:miter lim="800000"/>
            <a:headEnd/>
            <a:tailEnd/>
          </a:ln>
        </p:spPr>
        <p:txBody>
          <a:bodyPr/>
          <a:lstStyle/>
          <a:p>
            <a:endParaRPr lang="zh-CN" altLang="en-US"/>
          </a:p>
        </p:txBody>
      </p:sp>
      <p:sp>
        <p:nvSpPr>
          <p:cNvPr id="217275" name="Rectangle 187"/>
          <p:cNvSpPr>
            <a:spLocks noChangeArrowheads="1"/>
          </p:cNvSpPr>
          <p:nvPr/>
        </p:nvSpPr>
        <p:spPr bwMode="auto">
          <a:xfrm>
            <a:off x="3867151" y="2324100"/>
            <a:ext cx="917575" cy="304800"/>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222.1.1.</a:t>
            </a:r>
            <a:endParaRPr kumimoji="1" lang="en-US" altLang="zh-CN" sz="2000">
              <a:solidFill>
                <a:srgbClr val="333399"/>
              </a:solidFill>
              <a:latin typeface="Arial" charset="0"/>
            </a:endParaRPr>
          </a:p>
        </p:txBody>
      </p:sp>
      <p:sp>
        <p:nvSpPr>
          <p:cNvPr id="217276" name="Rectangle 188"/>
          <p:cNvSpPr>
            <a:spLocks noChangeArrowheads="1"/>
          </p:cNvSpPr>
          <p:nvPr/>
        </p:nvSpPr>
        <p:spPr bwMode="auto">
          <a:xfrm>
            <a:off x="5092701" y="1482726"/>
            <a:ext cx="1008063" cy="354013"/>
          </a:xfrm>
          <a:prstGeom prst="rect">
            <a:avLst/>
          </a:prstGeom>
          <a:noFill/>
          <a:ln w="9525">
            <a:noFill/>
            <a:miter lim="800000"/>
            <a:headEnd/>
            <a:tailEnd/>
          </a:ln>
        </p:spPr>
        <p:txBody>
          <a:bodyPr/>
          <a:lstStyle/>
          <a:p>
            <a:endParaRPr lang="zh-CN" altLang="en-US"/>
          </a:p>
        </p:txBody>
      </p:sp>
      <p:sp>
        <p:nvSpPr>
          <p:cNvPr id="217277" name="Rectangle 189"/>
          <p:cNvSpPr>
            <a:spLocks noChangeArrowheads="1"/>
          </p:cNvSpPr>
          <p:nvPr/>
        </p:nvSpPr>
        <p:spPr bwMode="auto">
          <a:xfrm>
            <a:off x="5008564" y="1439863"/>
            <a:ext cx="1057275"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222.1.1.1</a:t>
            </a:r>
          </a:p>
        </p:txBody>
      </p:sp>
      <p:sp>
        <p:nvSpPr>
          <p:cNvPr id="217278" name="Rectangle 190"/>
          <p:cNvSpPr>
            <a:spLocks noChangeArrowheads="1"/>
          </p:cNvSpPr>
          <p:nvPr/>
        </p:nvSpPr>
        <p:spPr bwMode="auto">
          <a:xfrm>
            <a:off x="6637339" y="1482726"/>
            <a:ext cx="1006475" cy="354013"/>
          </a:xfrm>
          <a:prstGeom prst="rect">
            <a:avLst/>
          </a:prstGeom>
          <a:noFill/>
          <a:ln w="9525">
            <a:noFill/>
            <a:miter lim="800000"/>
            <a:headEnd/>
            <a:tailEnd/>
          </a:ln>
        </p:spPr>
        <p:txBody>
          <a:bodyPr/>
          <a:lstStyle/>
          <a:p>
            <a:endParaRPr lang="zh-CN" altLang="en-US"/>
          </a:p>
        </p:txBody>
      </p:sp>
      <p:sp>
        <p:nvSpPr>
          <p:cNvPr id="217279" name="Rectangle 191"/>
          <p:cNvSpPr>
            <a:spLocks noChangeArrowheads="1"/>
          </p:cNvSpPr>
          <p:nvPr/>
        </p:nvSpPr>
        <p:spPr bwMode="auto">
          <a:xfrm>
            <a:off x="6530976" y="1439863"/>
            <a:ext cx="1057275"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222.1.1.2</a:t>
            </a:r>
          </a:p>
        </p:txBody>
      </p:sp>
      <p:sp>
        <p:nvSpPr>
          <p:cNvPr id="217280" name="Rectangle 192"/>
          <p:cNvSpPr>
            <a:spLocks noChangeArrowheads="1"/>
          </p:cNvSpPr>
          <p:nvPr/>
        </p:nvSpPr>
        <p:spPr bwMode="auto">
          <a:xfrm>
            <a:off x="8231189" y="1482726"/>
            <a:ext cx="1006475" cy="354013"/>
          </a:xfrm>
          <a:prstGeom prst="rect">
            <a:avLst/>
          </a:prstGeom>
          <a:noFill/>
          <a:ln w="9525">
            <a:noFill/>
            <a:miter lim="800000"/>
            <a:headEnd/>
            <a:tailEnd/>
          </a:ln>
        </p:spPr>
        <p:txBody>
          <a:bodyPr/>
          <a:lstStyle/>
          <a:p>
            <a:endParaRPr lang="zh-CN" altLang="en-US"/>
          </a:p>
        </p:txBody>
      </p:sp>
      <p:sp>
        <p:nvSpPr>
          <p:cNvPr id="217281" name="Rectangle 193"/>
          <p:cNvSpPr>
            <a:spLocks noChangeArrowheads="1"/>
          </p:cNvSpPr>
          <p:nvPr/>
        </p:nvSpPr>
        <p:spPr bwMode="auto">
          <a:xfrm>
            <a:off x="8078789" y="1412875"/>
            <a:ext cx="1057275" cy="306388"/>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222.1.1.3</a:t>
            </a:r>
          </a:p>
        </p:txBody>
      </p:sp>
      <p:sp>
        <p:nvSpPr>
          <p:cNvPr id="217282" name="Rectangle 194"/>
          <p:cNvSpPr>
            <a:spLocks noChangeArrowheads="1"/>
          </p:cNvSpPr>
          <p:nvPr/>
        </p:nvSpPr>
        <p:spPr bwMode="auto">
          <a:xfrm>
            <a:off x="5692775" y="2138363"/>
            <a:ext cx="26988" cy="538162"/>
          </a:xfrm>
          <a:prstGeom prst="rect">
            <a:avLst/>
          </a:prstGeom>
          <a:solidFill>
            <a:srgbClr val="000000"/>
          </a:solidFill>
          <a:ln w="9525">
            <a:noFill/>
            <a:miter lim="800000"/>
            <a:headEnd/>
            <a:tailEnd/>
          </a:ln>
        </p:spPr>
        <p:txBody>
          <a:bodyPr/>
          <a:lstStyle/>
          <a:p>
            <a:endParaRPr lang="zh-CN" altLang="en-US"/>
          </a:p>
        </p:txBody>
      </p:sp>
      <p:grpSp>
        <p:nvGrpSpPr>
          <p:cNvPr id="217283" name="Group 195"/>
          <p:cNvGrpSpPr>
            <a:grpSpLocks/>
          </p:cNvGrpSpPr>
          <p:nvPr/>
        </p:nvGrpSpPr>
        <p:grpSpPr bwMode="auto">
          <a:xfrm>
            <a:off x="5346700" y="2630488"/>
            <a:ext cx="647700" cy="385762"/>
            <a:chOff x="2299" y="1622"/>
            <a:chExt cx="439" cy="262"/>
          </a:xfrm>
        </p:grpSpPr>
        <p:sp>
          <p:nvSpPr>
            <p:cNvPr id="217284" name="Oval 196"/>
            <p:cNvSpPr>
              <a:spLocks noChangeArrowheads="1"/>
            </p:cNvSpPr>
            <p:nvPr/>
          </p:nvSpPr>
          <p:spPr bwMode="auto">
            <a:xfrm>
              <a:off x="2300" y="1731"/>
              <a:ext cx="438" cy="153"/>
            </a:xfrm>
            <a:prstGeom prst="ellipse">
              <a:avLst/>
            </a:prstGeom>
            <a:solidFill>
              <a:srgbClr val="0078AA"/>
            </a:solidFill>
            <a:ln w="4763">
              <a:solidFill>
                <a:srgbClr val="AAE6FF"/>
              </a:solidFill>
              <a:round/>
              <a:headEnd/>
              <a:tailEnd/>
            </a:ln>
          </p:spPr>
          <p:txBody>
            <a:bodyPr/>
            <a:lstStyle/>
            <a:p>
              <a:endParaRPr lang="zh-CN" altLang="en-US"/>
            </a:p>
          </p:txBody>
        </p:sp>
        <p:sp>
          <p:nvSpPr>
            <p:cNvPr id="217285" name="Rectangle 197"/>
            <p:cNvSpPr>
              <a:spLocks noChangeArrowheads="1"/>
            </p:cNvSpPr>
            <p:nvPr/>
          </p:nvSpPr>
          <p:spPr bwMode="auto">
            <a:xfrm>
              <a:off x="2299" y="1700"/>
              <a:ext cx="437" cy="109"/>
            </a:xfrm>
            <a:prstGeom prst="rect">
              <a:avLst/>
            </a:prstGeom>
            <a:solidFill>
              <a:srgbClr val="0078AA"/>
            </a:solidFill>
            <a:ln w="9525">
              <a:noFill/>
              <a:miter lim="800000"/>
              <a:headEnd/>
              <a:tailEnd/>
            </a:ln>
          </p:spPr>
          <p:txBody>
            <a:bodyPr/>
            <a:lstStyle/>
            <a:p>
              <a:endParaRPr lang="zh-CN" altLang="en-US"/>
            </a:p>
          </p:txBody>
        </p:sp>
        <p:sp>
          <p:nvSpPr>
            <p:cNvPr id="217286" name="Rectangle 198"/>
            <p:cNvSpPr>
              <a:spLocks noChangeArrowheads="1"/>
            </p:cNvSpPr>
            <p:nvPr/>
          </p:nvSpPr>
          <p:spPr bwMode="auto">
            <a:xfrm>
              <a:off x="2299" y="1700"/>
              <a:ext cx="437" cy="109"/>
            </a:xfrm>
            <a:prstGeom prst="rect">
              <a:avLst/>
            </a:prstGeom>
            <a:solidFill>
              <a:srgbClr val="0078AA"/>
            </a:solidFill>
            <a:ln w="9525">
              <a:noFill/>
              <a:miter lim="800000"/>
              <a:headEnd/>
              <a:tailEnd/>
            </a:ln>
          </p:spPr>
          <p:txBody>
            <a:bodyPr/>
            <a:lstStyle/>
            <a:p>
              <a:endParaRPr lang="zh-CN" altLang="en-US"/>
            </a:p>
          </p:txBody>
        </p:sp>
        <p:sp>
          <p:nvSpPr>
            <p:cNvPr id="217287" name="Oval 199"/>
            <p:cNvSpPr>
              <a:spLocks noChangeArrowheads="1"/>
            </p:cNvSpPr>
            <p:nvPr/>
          </p:nvSpPr>
          <p:spPr bwMode="auto">
            <a:xfrm>
              <a:off x="2300" y="1622"/>
              <a:ext cx="438" cy="153"/>
            </a:xfrm>
            <a:prstGeom prst="ellipse">
              <a:avLst/>
            </a:prstGeom>
            <a:solidFill>
              <a:srgbClr val="00B4FF"/>
            </a:solidFill>
            <a:ln w="4763">
              <a:solidFill>
                <a:srgbClr val="AAE6FF"/>
              </a:solidFill>
              <a:round/>
              <a:headEnd/>
              <a:tailEnd/>
            </a:ln>
          </p:spPr>
          <p:txBody>
            <a:bodyPr/>
            <a:lstStyle/>
            <a:p>
              <a:endParaRPr lang="zh-CN" altLang="en-US"/>
            </a:p>
          </p:txBody>
        </p:sp>
        <p:grpSp>
          <p:nvGrpSpPr>
            <p:cNvPr id="217288" name="Group 200"/>
            <p:cNvGrpSpPr>
              <a:grpSpLocks/>
            </p:cNvGrpSpPr>
            <p:nvPr/>
          </p:nvGrpSpPr>
          <p:grpSpPr bwMode="auto">
            <a:xfrm>
              <a:off x="2365" y="1640"/>
              <a:ext cx="304" cy="117"/>
              <a:chOff x="2365" y="1640"/>
              <a:chExt cx="304" cy="117"/>
            </a:xfrm>
          </p:grpSpPr>
          <p:grpSp>
            <p:nvGrpSpPr>
              <p:cNvPr id="217289" name="Group 201"/>
              <p:cNvGrpSpPr>
                <a:grpSpLocks/>
              </p:cNvGrpSpPr>
              <p:nvPr/>
            </p:nvGrpSpPr>
            <p:grpSpPr bwMode="auto">
              <a:xfrm>
                <a:off x="2365" y="1640"/>
                <a:ext cx="302" cy="115"/>
                <a:chOff x="2365" y="1640"/>
                <a:chExt cx="302" cy="115"/>
              </a:xfrm>
            </p:grpSpPr>
            <p:sp>
              <p:nvSpPr>
                <p:cNvPr id="217290" name="Freeform 202"/>
                <p:cNvSpPr>
                  <a:spLocks/>
                </p:cNvSpPr>
                <p:nvPr/>
              </p:nvSpPr>
              <p:spPr bwMode="auto">
                <a:xfrm>
                  <a:off x="2523" y="1643"/>
                  <a:ext cx="144" cy="49"/>
                </a:xfrm>
                <a:custGeom>
                  <a:avLst/>
                  <a:gdLst/>
                  <a:ahLst/>
                  <a:cxnLst>
                    <a:cxn ang="0">
                      <a:pos x="0" y="38"/>
                    </a:cxn>
                    <a:cxn ang="0">
                      <a:pos x="32" y="49"/>
                    </a:cxn>
                    <a:cxn ang="0">
                      <a:pos x="109" y="16"/>
                    </a:cxn>
                    <a:cxn ang="0">
                      <a:pos x="144" y="27"/>
                    </a:cxn>
                    <a:cxn ang="0">
                      <a:pos x="125" y="0"/>
                    </a:cxn>
                    <a:cxn ang="0">
                      <a:pos x="34" y="0"/>
                    </a:cxn>
                    <a:cxn ang="0">
                      <a:pos x="72" y="8"/>
                    </a:cxn>
                    <a:cxn ang="0">
                      <a:pos x="0" y="38"/>
                    </a:cxn>
                  </a:cxnLst>
                  <a:rect l="0" t="0" r="r" b="b"/>
                  <a:pathLst>
                    <a:path w="144" h="49">
                      <a:moveTo>
                        <a:pt x="0" y="38"/>
                      </a:moveTo>
                      <a:lnTo>
                        <a:pt x="32" y="49"/>
                      </a:lnTo>
                      <a:lnTo>
                        <a:pt x="109" y="16"/>
                      </a:lnTo>
                      <a:lnTo>
                        <a:pt x="144" y="27"/>
                      </a:lnTo>
                      <a:lnTo>
                        <a:pt x="125" y="0"/>
                      </a:lnTo>
                      <a:lnTo>
                        <a:pt x="34" y="0"/>
                      </a:lnTo>
                      <a:lnTo>
                        <a:pt x="72" y="8"/>
                      </a:lnTo>
                      <a:lnTo>
                        <a:pt x="0" y="38"/>
                      </a:lnTo>
                      <a:close/>
                    </a:path>
                  </a:pathLst>
                </a:custGeom>
                <a:solidFill>
                  <a:srgbClr val="000000"/>
                </a:solidFill>
                <a:ln w="9525">
                  <a:noFill/>
                  <a:round/>
                  <a:headEnd/>
                  <a:tailEnd/>
                </a:ln>
              </p:spPr>
              <p:txBody>
                <a:bodyPr/>
                <a:lstStyle/>
                <a:p>
                  <a:endParaRPr lang="zh-CN" altLang="en-US"/>
                </a:p>
              </p:txBody>
            </p:sp>
            <p:sp>
              <p:nvSpPr>
                <p:cNvPr id="217291" name="Freeform 203"/>
                <p:cNvSpPr>
                  <a:spLocks/>
                </p:cNvSpPr>
                <p:nvPr/>
              </p:nvSpPr>
              <p:spPr bwMode="auto">
                <a:xfrm>
                  <a:off x="2523" y="1643"/>
                  <a:ext cx="144" cy="49"/>
                </a:xfrm>
                <a:custGeom>
                  <a:avLst/>
                  <a:gdLst/>
                  <a:ahLst/>
                  <a:cxnLst>
                    <a:cxn ang="0">
                      <a:pos x="0" y="38"/>
                    </a:cxn>
                    <a:cxn ang="0">
                      <a:pos x="32" y="49"/>
                    </a:cxn>
                    <a:cxn ang="0">
                      <a:pos x="109" y="16"/>
                    </a:cxn>
                    <a:cxn ang="0">
                      <a:pos x="144" y="27"/>
                    </a:cxn>
                    <a:cxn ang="0">
                      <a:pos x="125" y="0"/>
                    </a:cxn>
                    <a:cxn ang="0">
                      <a:pos x="34" y="0"/>
                    </a:cxn>
                    <a:cxn ang="0">
                      <a:pos x="72" y="8"/>
                    </a:cxn>
                    <a:cxn ang="0">
                      <a:pos x="0" y="38"/>
                    </a:cxn>
                  </a:cxnLst>
                  <a:rect l="0" t="0" r="r" b="b"/>
                  <a:pathLst>
                    <a:path w="144" h="49">
                      <a:moveTo>
                        <a:pt x="0" y="38"/>
                      </a:moveTo>
                      <a:lnTo>
                        <a:pt x="32" y="49"/>
                      </a:lnTo>
                      <a:lnTo>
                        <a:pt x="109" y="16"/>
                      </a:lnTo>
                      <a:lnTo>
                        <a:pt x="144" y="27"/>
                      </a:lnTo>
                      <a:lnTo>
                        <a:pt x="125" y="0"/>
                      </a:lnTo>
                      <a:lnTo>
                        <a:pt x="34" y="0"/>
                      </a:lnTo>
                      <a:lnTo>
                        <a:pt x="72" y="8"/>
                      </a:lnTo>
                      <a:lnTo>
                        <a:pt x="0" y="38"/>
                      </a:lnTo>
                      <a:close/>
                    </a:path>
                  </a:pathLst>
                </a:custGeom>
                <a:solidFill>
                  <a:srgbClr val="000000"/>
                </a:solidFill>
                <a:ln w="9525">
                  <a:noFill/>
                  <a:round/>
                  <a:headEnd/>
                  <a:tailEnd/>
                </a:ln>
              </p:spPr>
              <p:txBody>
                <a:bodyPr/>
                <a:lstStyle/>
                <a:p>
                  <a:endParaRPr lang="zh-CN" altLang="en-US"/>
                </a:p>
              </p:txBody>
            </p:sp>
            <p:sp>
              <p:nvSpPr>
                <p:cNvPr id="217292" name="Freeform 204"/>
                <p:cNvSpPr>
                  <a:spLocks/>
                </p:cNvSpPr>
                <p:nvPr/>
              </p:nvSpPr>
              <p:spPr bwMode="auto">
                <a:xfrm>
                  <a:off x="2365" y="1700"/>
                  <a:ext cx="144" cy="52"/>
                </a:xfrm>
                <a:custGeom>
                  <a:avLst/>
                  <a:gdLst/>
                  <a:ahLst/>
                  <a:cxnLst>
                    <a:cxn ang="0">
                      <a:pos x="144" y="11"/>
                    </a:cxn>
                    <a:cxn ang="0">
                      <a:pos x="112" y="0"/>
                    </a:cxn>
                    <a:cxn ang="0">
                      <a:pos x="38" y="33"/>
                    </a:cxn>
                    <a:cxn ang="0">
                      <a:pos x="0" y="22"/>
                    </a:cxn>
                    <a:cxn ang="0">
                      <a:pos x="19" y="52"/>
                    </a:cxn>
                    <a:cxn ang="0">
                      <a:pos x="112" y="52"/>
                    </a:cxn>
                    <a:cxn ang="0">
                      <a:pos x="72" y="41"/>
                    </a:cxn>
                    <a:cxn ang="0">
                      <a:pos x="144" y="11"/>
                    </a:cxn>
                  </a:cxnLst>
                  <a:rect l="0" t="0" r="r" b="b"/>
                  <a:pathLst>
                    <a:path w="144" h="52">
                      <a:moveTo>
                        <a:pt x="144" y="11"/>
                      </a:moveTo>
                      <a:lnTo>
                        <a:pt x="112" y="0"/>
                      </a:lnTo>
                      <a:lnTo>
                        <a:pt x="38" y="33"/>
                      </a:lnTo>
                      <a:lnTo>
                        <a:pt x="0" y="22"/>
                      </a:lnTo>
                      <a:lnTo>
                        <a:pt x="19" y="52"/>
                      </a:lnTo>
                      <a:lnTo>
                        <a:pt x="112" y="52"/>
                      </a:lnTo>
                      <a:lnTo>
                        <a:pt x="72" y="41"/>
                      </a:lnTo>
                      <a:lnTo>
                        <a:pt x="144" y="11"/>
                      </a:lnTo>
                      <a:close/>
                    </a:path>
                  </a:pathLst>
                </a:custGeom>
                <a:solidFill>
                  <a:srgbClr val="000000"/>
                </a:solidFill>
                <a:ln w="9525">
                  <a:noFill/>
                  <a:round/>
                  <a:headEnd/>
                  <a:tailEnd/>
                </a:ln>
              </p:spPr>
              <p:txBody>
                <a:bodyPr/>
                <a:lstStyle/>
                <a:p>
                  <a:endParaRPr lang="zh-CN" altLang="en-US"/>
                </a:p>
              </p:txBody>
            </p:sp>
            <p:sp>
              <p:nvSpPr>
                <p:cNvPr id="217293" name="Freeform 205"/>
                <p:cNvSpPr>
                  <a:spLocks/>
                </p:cNvSpPr>
                <p:nvPr/>
              </p:nvSpPr>
              <p:spPr bwMode="auto">
                <a:xfrm>
                  <a:off x="2365" y="1700"/>
                  <a:ext cx="144" cy="52"/>
                </a:xfrm>
                <a:custGeom>
                  <a:avLst/>
                  <a:gdLst/>
                  <a:ahLst/>
                  <a:cxnLst>
                    <a:cxn ang="0">
                      <a:pos x="144" y="11"/>
                    </a:cxn>
                    <a:cxn ang="0">
                      <a:pos x="112" y="0"/>
                    </a:cxn>
                    <a:cxn ang="0">
                      <a:pos x="38" y="33"/>
                    </a:cxn>
                    <a:cxn ang="0">
                      <a:pos x="0" y="22"/>
                    </a:cxn>
                    <a:cxn ang="0">
                      <a:pos x="19" y="52"/>
                    </a:cxn>
                    <a:cxn ang="0">
                      <a:pos x="112" y="52"/>
                    </a:cxn>
                    <a:cxn ang="0">
                      <a:pos x="72" y="41"/>
                    </a:cxn>
                    <a:cxn ang="0">
                      <a:pos x="144" y="11"/>
                    </a:cxn>
                  </a:cxnLst>
                  <a:rect l="0" t="0" r="r" b="b"/>
                  <a:pathLst>
                    <a:path w="144" h="52">
                      <a:moveTo>
                        <a:pt x="144" y="11"/>
                      </a:moveTo>
                      <a:lnTo>
                        <a:pt x="112" y="0"/>
                      </a:lnTo>
                      <a:lnTo>
                        <a:pt x="38" y="33"/>
                      </a:lnTo>
                      <a:lnTo>
                        <a:pt x="0" y="22"/>
                      </a:lnTo>
                      <a:lnTo>
                        <a:pt x="19" y="52"/>
                      </a:lnTo>
                      <a:lnTo>
                        <a:pt x="112" y="52"/>
                      </a:lnTo>
                      <a:lnTo>
                        <a:pt x="72" y="41"/>
                      </a:lnTo>
                      <a:lnTo>
                        <a:pt x="144" y="11"/>
                      </a:lnTo>
                      <a:close/>
                    </a:path>
                  </a:pathLst>
                </a:custGeom>
                <a:solidFill>
                  <a:srgbClr val="000000"/>
                </a:solidFill>
                <a:ln w="9525">
                  <a:noFill/>
                  <a:round/>
                  <a:headEnd/>
                  <a:tailEnd/>
                </a:ln>
              </p:spPr>
              <p:txBody>
                <a:bodyPr/>
                <a:lstStyle/>
                <a:p>
                  <a:endParaRPr lang="zh-CN" altLang="en-US"/>
                </a:p>
              </p:txBody>
            </p:sp>
            <p:sp>
              <p:nvSpPr>
                <p:cNvPr id="217294" name="Freeform 206"/>
                <p:cNvSpPr>
                  <a:spLocks/>
                </p:cNvSpPr>
                <p:nvPr/>
              </p:nvSpPr>
              <p:spPr bwMode="auto">
                <a:xfrm>
                  <a:off x="2373" y="1640"/>
                  <a:ext cx="144" cy="49"/>
                </a:xfrm>
                <a:custGeom>
                  <a:avLst/>
                  <a:gdLst/>
                  <a:ahLst/>
                  <a:cxnLst>
                    <a:cxn ang="0">
                      <a:pos x="0" y="11"/>
                    </a:cxn>
                    <a:cxn ang="0">
                      <a:pos x="32" y="0"/>
                    </a:cxn>
                    <a:cxn ang="0">
                      <a:pos x="110" y="30"/>
                    </a:cxn>
                    <a:cxn ang="0">
                      <a:pos x="144" y="22"/>
                    </a:cxn>
                    <a:cxn ang="0">
                      <a:pos x="126" y="49"/>
                    </a:cxn>
                    <a:cxn ang="0">
                      <a:pos x="35" y="49"/>
                    </a:cxn>
                    <a:cxn ang="0">
                      <a:pos x="72" y="41"/>
                    </a:cxn>
                    <a:cxn ang="0">
                      <a:pos x="0" y="11"/>
                    </a:cxn>
                  </a:cxnLst>
                  <a:rect l="0" t="0" r="r" b="b"/>
                  <a:pathLst>
                    <a:path w="144" h="49">
                      <a:moveTo>
                        <a:pt x="0" y="11"/>
                      </a:moveTo>
                      <a:lnTo>
                        <a:pt x="32" y="0"/>
                      </a:lnTo>
                      <a:lnTo>
                        <a:pt x="110" y="30"/>
                      </a:lnTo>
                      <a:lnTo>
                        <a:pt x="144" y="22"/>
                      </a:lnTo>
                      <a:lnTo>
                        <a:pt x="126" y="49"/>
                      </a:lnTo>
                      <a:lnTo>
                        <a:pt x="35" y="49"/>
                      </a:lnTo>
                      <a:lnTo>
                        <a:pt x="72" y="41"/>
                      </a:lnTo>
                      <a:lnTo>
                        <a:pt x="0" y="11"/>
                      </a:lnTo>
                      <a:close/>
                    </a:path>
                  </a:pathLst>
                </a:custGeom>
                <a:solidFill>
                  <a:srgbClr val="000000"/>
                </a:solidFill>
                <a:ln w="9525">
                  <a:noFill/>
                  <a:round/>
                  <a:headEnd/>
                  <a:tailEnd/>
                </a:ln>
              </p:spPr>
              <p:txBody>
                <a:bodyPr/>
                <a:lstStyle/>
                <a:p>
                  <a:endParaRPr lang="zh-CN" altLang="en-US"/>
                </a:p>
              </p:txBody>
            </p:sp>
            <p:sp>
              <p:nvSpPr>
                <p:cNvPr id="217295" name="Freeform 207"/>
                <p:cNvSpPr>
                  <a:spLocks/>
                </p:cNvSpPr>
                <p:nvPr/>
              </p:nvSpPr>
              <p:spPr bwMode="auto">
                <a:xfrm>
                  <a:off x="2373" y="1640"/>
                  <a:ext cx="144" cy="49"/>
                </a:xfrm>
                <a:custGeom>
                  <a:avLst/>
                  <a:gdLst/>
                  <a:ahLst/>
                  <a:cxnLst>
                    <a:cxn ang="0">
                      <a:pos x="0" y="11"/>
                    </a:cxn>
                    <a:cxn ang="0">
                      <a:pos x="32" y="0"/>
                    </a:cxn>
                    <a:cxn ang="0">
                      <a:pos x="110" y="30"/>
                    </a:cxn>
                    <a:cxn ang="0">
                      <a:pos x="144" y="22"/>
                    </a:cxn>
                    <a:cxn ang="0">
                      <a:pos x="126" y="49"/>
                    </a:cxn>
                    <a:cxn ang="0">
                      <a:pos x="35" y="49"/>
                    </a:cxn>
                    <a:cxn ang="0">
                      <a:pos x="72" y="41"/>
                    </a:cxn>
                    <a:cxn ang="0">
                      <a:pos x="0" y="11"/>
                    </a:cxn>
                  </a:cxnLst>
                  <a:rect l="0" t="0" r="r" b="b"/>
                  <a:pathLst>
                    <a:path w="144" h="49">
                      <a:moveTo>
                        <a:pt x="0" y="11"/>
                      </a:moveTo>
                      <a:lnTo>
                        <a:pt x="32" y="0"/>
                      </a:lnTo>
                      <a:lnTo>
                        <a:pt x="110" y="30"/>
                      </a:lnTo>
                      <a:lnTo>
                        <a:pt x="144" y="22"/>
                      </a:lnTo>
                      <a:lnTo>
                        <a:pt x="126" y="49"/>
                      </a:lnTo>
                      <a:lnTo>
                        <a:pt x="35" y="49"/>
                      </a:lnTo>
                      <a:lnTo>
                        <a:pt x="72" y="41"/>
                      </a:lnTo>
                      <a:lnTo>
                        <a:pt x="0" y="11"/>
                      </a:lnTo>
                      <a:close/>
                    </a:path>
                  </a:pathLst>
                </a:custGeom>
                <a:solidFill>
                  <a:srgbClr val="000000"/>
                </a:solidFill>
                <a:ln w="9525">
                  <a:noFill/>
                  <a:round/>
                  <a:headEnd/>
                  <a:tailEnd/>
                </a:ln>
              </p:spPr>
              <p:txBody>
                <a:bodyPr/>
                <a:lstStyle/>
                <a:p>
                  <a:endParaRPr lang="zh-CN" altLang="en-US"/>
                </a:p>
              </p:txBody>
            </p:sp>
            <p:sp>
              <p:nvSpPr>
                <p:cNvPr id="217296" name="Freeform 208"/>
                <p:cNvSpPr>
                  <a:spLocks/>
                </p:cNvSpPr>
                <p:nvPr/>
              </p:nvSpPr>
              <p:spPr bwMode="auto">
                <a:xfrm>
                  <a:off x="2517" y="1706"/>
                  <a:ext cx="144" cy="49"/>
                </a:xfrm>
                <a:custGeom>
                  <a:avLst/>
                  <a:gdLst/>
                  <a:ahLst/>
                  <a:cxnLst>
                    <a:cxn ang="0">
                      <a:pos x="144" y="38"/>
                    </a:cxn>
                    <a:cxn ang="0">
                      <a:pos x="112" y="49"/>
                    </a:cxn>
                    <a:cxn ang="0">
                      <a:pos x="38" y="16"/>
                    </a:cxn>
                    <a:cxn ang="0">
                      <a:pos x="0" y="27"/>
                    </a:cxn>
                    <a:cxn ang="0">
                      <a:pos x="19" y="0"/>
                    </a:cxn>
                    <a:cxn ang="0">
                      <a:pos x="112" y="0"/>
                    </a:cxn>
                    <a:cxn ang="0">
                      <a:pos x="72" y="8"/>
                    </a:cxn>
                    <a:cxn ang="0">
                      <a:pos x="144" y="38"/>
                    </a:cxn>
                  </a:cxnLst>
                  <a:rect l="0" t="0" r="r" b="b"/>
                  <a:pathLst>
                    <a:path w="144" h="49">
                      <a:moveTo>
                        <a:pt x="144" y="38"/>
                      </a:moveTo>
                      <a:lnTo>
                        <a:pt x="112" y="49"/>
                      </a:lnTo>
                      <a:lnTo>
                        <a:pt x="38" y="16"/>
                      </a:lnTo>
                      <a:lnTo>
                        <a:pt x="0" y="27"/>
                      </a:lnTo>
                      <a:lnTo>
                        <a:pt x="19" y="0"/>
                      </a:lnTo>
                      <a:lnTo>
                        <a:pt x="112" y="0"/>
                      </a:lnTo>
                      <a:lnTo>
                        <a:pt x="72" y="8"/>
                      </a:lnTo>
                      <a:lnTo>
                        <a:pt x="144" y="38"/>
                      </a:lnTo>
                      <a:close/>
                    </a:path>
                  </a:pathLst>
                </a:custGeom>
                <a:solidFill>
                  <a:srgbClr val="000000"/>
                </a:solidFill>
                <a:ln w="9525">
                  <a:noFill/>
                  <a:round/>
                  <a:headEnd/>
                  <a:tailEnd/>
                </a:ln>
              </p:spPr>
              <p:txBody>
                <a:bodyPr/>
                <a:lstStyle/>
                <a:p>
                  <a:endParaRPr lang="zh-CN" altLang="en-US"/>
                </a:p>
              </p:txBody>
            </p:sp>
            <p:sp>
              <p:nvSpPr>
                <p:cNvPr id="217297" name="Freeform 209"/>
                <p:cNvSpPr>
                  <a:spLocks/>
                </p:cNvSpPr>
                <p:nvPr/>
              </p:nvSpPr>
              <p:spPr bwMode="auto">
                <a:xfrm>
                  <a:off x="2517" y="1706"/>
                  <a:ext cx="144" cy="49"/>
                </a:xfrm>
                <a:custGeom>
                  <a:avLst/>
                  <a:gdLst/>
                  <a:ahLst/>
                  <a:cxnLst>
                    <a:cxn ang="0">
                      <a:pos x="144" y="38"/>
                    </a:cxn>
                    <a:cxn ang="0">
                      <a:pos x="112" y="49"/>
                    </a:cxn>
                    <a:cxn ang="0">
                      <a:pos x="38" y="16"/>
                    </a:cxn>
                    <a:cxn ang="0">
                      <a:pos x="0" y="27"/>
                    </a:cxn>
                    <a:cxn ang="0">
                      <a:pos x="19" y="0"/>
                    </a:cxn>
                    <a:cxn ang="0">
                      <a:pos x="112" y="0"/>
                    </a:cxn>
                    <a:cxn ang="0">
                      <a:pos x="72" y="8"/>
                    </a:cxn>
                    <a:cxn ang="0">
                      <a:pos x="144" y="38"/>
                    </a:cxn>
                  </a:cxnLst>
                  <a:rect l="0" t="0" r="r" b="b"/>
                  <a:pathLst>
                    <a:path w="144" h="49">
                      <a:moveTo>
                        <a:pt x="144" y="38"/>
                      </a:moveTo>
                      <a:lnTo>
                        <a:pt x="112" y="49"/>
                      </a:lnTo>
                      <a:lnTo>
                        <a:pt x="38" y="16"/>
                      </a:lnTo>
                      <a:lnTo>
                        <a:pt x="0" y="27"/>
                      </a:lnTo>
                      <a:lnTo>
                        <a:pt x="19" y="0"/>
                      </a:lnTo>
                      <a:lnTo>
                        <a:pt x="112" y="0"/>
                      </a:lnTo>
                      <a:lnTo>
                        <a:pt x="72" y="8"/>
                      </a:lnTo>
                      <a:lnTo>
                        <a:pt x="144" y="38"/>
                      </a:lnTo>
                      <a:close/>
                    </a:path>
                  </a:pathLst>
                </a:custGeom>
                <a:solidFill>
                  <a:srgbClr val="000000"/>
                </a:solidFill>
                <a:ln w="9525">
                  <a:noFill/>
                  <a:round/>
                  <a:headEnd/>
                  <a:tailEnd/>
                </a:ln>
              </p:spPr>
              <p:txBody>
                <a:bodyPr/>
                <a:lstStyle/>
                <a:p>
                  <a:endParaRPr lang="zh-CN" altLang="en-US"/>
                </a:p>
              </p:txBody>
            </p:sp>
          </p:grpSp>
          <p:grpSp>
            <p:nvGrpSpPr>
              <p:cNvPr id="217298" name="Group 210"/>
              <p:cNvGrpSpPr>
                <a:grpSpLocks/>
              </p:cNvGrpSpPr>
              <p:nvPr/>
            </p:nvGrpSpPr>
            <p:grpSpPr bwMode="auto">
              <a:xfrm>
                <a:off x="2368" y="1643"/>
                <a:ext cx="301" cy="114"/>
                <a:chOff x="2368" y="1643"/>
                <a:chExt cx="301" cy="114"/>
              </a:xfrm>
            </p:grpSpPr>
            <p:sp>
              <p:nvSpPr>
                <p:cNvPr id="217299" name="Freeform 211"/>
                <p:cNvSpPr>
                  <a:spLocks/>
                </p:cNvSpPr>
                <p:nvPr/>
              </p:nvSpPr>
              <p:spPr bwMode="auto">
                <a:xfrm>
                  <a:off x="2525" y="1646"/>
                  <a:ext cx="144" cy="49"/>
                </a:xfrm>
                <a:custGeom>
                  <a:avLst/>
                  <a:gdLst/>
                  <a:ahLst/>
                  <a:cxnLst>
                    <a:cxn ang="0">
                      <a:pos x="0" y="38"/>
                    </a:cxn>
                    <a:cxn ang="0">
                      <a:pos x="32" y="49"/>
                    </a:cxn>
                    <a:cxn ang="0">
                      <a:pos x="110" y="16"/>
                    </a:cxn>
                    <a:cxn ang="0">
                      <a:pos x="144" y="27"/>
                    </a:cxn>
                    <a:cxn ang="0">
                      <a:pos x="126" y="0"/>
                    </a:cxn>
                    <a:cxn ang="0">
                      <a:pos x="35" y="0"/>
                    </a:cxn>
                    <a:cxn ang="0">
                      <a:pos x="72" y="8"/>
                    </a:cxn>
                    <a:cxn ang="0">
                      <a:pos x="0" y="38"/>
                    </a:cxn>
                  </a:cxnLst>
                  <a:rect l="0" t="0" r="r" b="b"/>
                  <a:pathLst>
                    <a:path w="144" h="49">
                      <a:moveTo>
                        <a:pt x="0" y="38"/>
                      </a:moveTo>
                      <a:lnTo>
                        <a:pt x="32" y="49"/>
                      </a:lnTo>
                      <a:lnTo>
                        <a:pt x="110" y="16"/>
                      </a:lnTo>
                      <a:lnTo>
                        <a:pt x="144" y="27"/>
                      </a:lnTo>
                      <a:lnTo>
                        <a:pt x="126" y="0"/>
                      </a:lnTo>
                      <a:lnTo>
                        <a:pt x="35" y="0"/>
                      </a:lnTo>
                      <a:lnTo>
                        <a:pt x="72" y="8"/>
                      </a:lnTo>
                      <a:lnTo>
                        <a:pt x="0" y="38"/>
                      </a:lnTo>
                      <a:close/>
                    </a:path>
                  </a:pathLst>
                </a:custGeom>
                <a:solidFill>
                  <a:srgbClr val="FFFFFF"/>
                </a:solidFill>
                <a:ln w="9525">
                  <a:noFill/>
                  <a:round/>
                  <a:headEnd/>
                  <a:tailEnd/>
                </a:ln>
              </p:spPr>
              <p:txBody>
                <a:bodyPr/>
                <a:lstStyle/>
                <a:p>
                  <a:endParaRPr lang="zh-CN" altLang="en-US"/>
                </a:p>
              </p:txBody>
            </p:sp>
            <p:sp>
              <p:nvSpPr>
                <p:cNvPr id="217300" name="Freeform 212"/>
                <p:cNvSpPr>
                  <a:spLocks/>
                </p:cNvSpPr>
                <p:nvPr/>
              </p:nvSpPr>
              <p:spPr bwMode="auto">
                <a:xfrm>
                  <a:off x="2525" y="1646"/>
                  <a:ext cx="144" cy="49"/>
                </a:xfrm>
                <a:custGeom>
                  <a:avLst/>
                  <a:gdLst/>
                  <a:ahLst/>
                  <a:cxnLst>
                    <a:cxn ang="0">
                      <a:pos x="0" y="38"/>
                    </a:cxn>
                    <a:cxn ang="0">
                      <a:pos x="32" y="49"/>
                    </a:cxn>
                    <a:cxn ang="0">
                      <a:pos x="110" y="16"/>
                    </a:cxn>
                    <a:cxn ang="0">
                      <a:pos x="144" y="27"/>
                    </a:cxn>
                    <a:cxn ang="0">
                      <a:pos x="126" y="0"/>
                    </a:cxn>
                    <a:cxn ang="0">
                      <a:pos x="35" y="0"/>
                    </a:cxn>
                    <a:cxn ang="0">
                      <a:pos x="72" y="8"/>
                    </a:cxn>
                    <a:cxn ang="0">
                      <a:pos x="0" y="38"/>
                    </a:cxn>
                  </a:cxnLst>
                  <a:rect l="0" t="0" r="r" b="b"/>
                  <a:pathLst>
                    <a:path w="144" h="49">
                      <a:moveTo>
                        <a:pt x="0" y="38"/>
                      </a:moveTo>
                      <a:lnTo>
                        <a:pt x="32" y="49"/>
                      </a:lnTo>
                      <a:lnTo>
                        <a:pt x="110" y="16"/>
                      </a:lnTo>
                      <a:lnTo>
                        <a:pt x="144" y="27"/>
                      </a:lnTo>
                      <a:lnTo>
                        <a:pt x="126" y="0"/>
                      </a:lnTo>
                      <a:lnTo>
                        <a:pt x="35" y="0"/>
                      </a:lnTo>
                      <a:lnTo>
                        <a:pt x="72" y="8"/>
                      </a:lnTo>
                      <a:lnTo>
                        <a:pt x="0" y="38"/>
                      </a:lnTo>
                      <a:close/>
                    </a:path>
                  </a:pathLst>
                </a:custGeom>
                <a:solidFill>
                  <a:srgbClr val="FFFFFF"/>
                </a:solidFill>
                <a:ln w="9525">
                  <a:noFill/>
                  <a:round/>
                  <a:headEnd/>
                  <a:tailEnd/>
                </a:ln>
              </p:spPr>
              <p:txBody>
                <a:bodyPr/>
                <a:lstStyle/>
                <a:p>
                  <a:endParaRPr lang="zh-CN" altLang="en-US"/>
                </a:p>
              </p:txBody>
            </p:sp>
            <p:sp>
              <p:nvSpPr>
                <p:cNvPr id="217301" name="Freeform 213"/>
                <p:cNvSpPr>
                  <a:spLocks/>
                </p:cNvSpPr>
                <p:nvPr/>
              </p:nvSpPr>
              <p:spPr bwMode="auto">
                <a:xfrm>
                  <a:off x="2368" y="1703"/>
                  <a:ext cx="144" cy="52"/>
                </a:xfrm>
                <a:custGeom>
                  <a:avLst/>
                  <a:gdLst/>
                  <a:ahLst/>
                  <a:cxnLst>
                    <a:cxn ang="0">
                      <a:pos x="144" y="11"/>
                    </a:cxn>
                    <a:cxn ang="0">
                      <a:pos x="112" y="0"/>
                    </a:cxn>
                    <a:cxn ang="0">
                      <a:pos x="37" y="33"/>
                    </a:cxn>
                    <a:cxn ang="0">
                      <a:pos x="0" y="22"/>
                    </a:cxn>
                    <a:cxn ang="0">
                      <a:pos x="19" y="52"/>
                    </a:cxn>
                    <a:cxn ang="0">
                      <a:pos x="112" y="52"/>
                    </a:cxn>
                    <a:cxn ang="0">
                      <a:pos x="72" y="41"/>
                    </a:cxn>
                    <a:cxn ang="0">
                      <a:pos x="144" y="11"/>
                    </a:cxn>
                  </a:cxnLst>
                  <a:rect l="0" t="0" r="r" b="b"/>
                  <a:pathLst>
                    <a:path w="144" h="52">
                      <a:moveTo>
                        <a:pt x="144" y="11"/>
                      </a:moveTo>
                      <a:lnTo>
                        <a:pt x="112" y="0"/>
                      </a:lnTo>
                      <a:lnTo>
                        <a:pt x="37" y="33"/>
                      </a:lnTo>
                      <a:lnTo>
                        <a:pt x="0" y="22"/>
                      </a:lnTo>
                      <a:lnTo>
                        <a:pt x="19" y="52"/>
                      </a:lnTo>
                      <a:lnTo>
                        <a:pt x="112" y="52"/>
                      </a:lnTo>
                      <a:lnTo>
                        <a:pt x="72" y="41"/>
                      </a:lnTo>
                      <a:lnTo>
                        <a:pt x="144" y="11"/>
                      </a:lnTo>
                      <a:close/>
                    </a:path>
                  </a:pathLst>
                </a:custGeom>
                <a:solidFill>
                  <a:srgbClr val="FFFFFF"/>
                </a:solidFill>
                <a:ln w="9525">
                  <a:noFill/>
                  <a:round/>
                  <a:headEnd/>
                  <a:tailEnd/>
                </a:ln>
              </p:spPr>
              <p:txBody>
                <a:bodyPr/>
                <a:lstStyle/>
                <a:p>
                  <a:endParaRPr lang="zh-CN" altLang="en-US"/>
                </a:p>
              </p:txBody>
            </p:sp>
            <p:sp>
              <p:nvSpPr>
                <p:cNvPr id="217302" name="Freeform 214"/>
                <p:cNvSpPr>
                  <a:spLocks/>
                </p:cNvSpPr>
                <p:nvPr/>
              </p:nvSpPr>
              <p:spPr bwMode="auto">
                <a:xfrm>
                  <a:off x="2368" y="1703"/>
                  <a:ext cx="144" cy="52"/>
                </a:xfrm>
                <a:custGeom>
                  <a:avLst/>
                  <a:gdLst/>
                  <a:ahLst/>
                  <a:cxnLst>
                    <a:cxn ang="0">
                      <a:pos x="144" y="11"/>
                    </a:cxn>
                    <a:cxn ang="0">
                      <a:pos x="112" y="0"/>
                    </a:cxn>
                    <a:cxn ang="0">
                      <a:pos x="37" y="33"/>
                    </a:cxn>
                    <a:cxn ang="0">
                      <a:pos x="0" y="22"/>
                    </a:cxn>
                    <a:cxn ang="0">
                      <a:pos x="19" y="52"/>
                    </a:cxn>
                    <a:cxn ang="0">
                      <a:pos x="112" y="52"/>
                    </a:cxn>
                    <a:cxn ang="0">
                      <a:pos x="72" y="41"/>
                    </a:cxn>
                    <a:cxn ang="0">
                      <a:pos x="144" y="11"/>
                    </a:cxn>
                  </a:cxnLst>
                  <a:rect l="0" t="0" r="r" b="b"/>
                  <a:pathLst>
                    <a:path w="144" h="52">
                      <a:moveTo>
                        <a:pt x="144" y="11"/>
                      </a:moveTo>
                      <a:lnTo>
                        <a:pt x="112" y="0"/>
                      </a:lnTo>
                      <a:lnTo>
                        <a:pt x="37" y="33"/>
                      </a:lnTo>
                      <a:lnTo>
                        <a:pt x="0" y="22"/>
                      </a:lnTo>
                      <a:lnTo>
                        <a:pt x="19" y="52"/>
                      </a:lnTo>
                      <a:lnTo>
                        <a:pt x="112" y="52"/>
                      </a:lnTo>
                      <a:lnTo>
                        <a:pt x="72" y="41"/>
                      </a:lnTo>
                      <a:lnTo>
                        <a:pt x="144" y="11"/>
                      </a:lnTo>
                      <a:close/>
                    </a:path>
                  </a:pathLst>
                </a:custGeom>
                <a:solidFill>
                  <a:srgbClr val="FFFFFF"/>
                </a:solidFill>
                <a:ln w="9525">
                  <a:noFill/>
                  <a:round/>
                  <a:headEnd/>
                  <a:tailEnd/>
                </a:ln>
              </p:spPr>
              <p:txBody>
                <a:bodyPr/>
                <a:lstStyle/>
                <a:p>
                  <a:endParaRPr lang="zh-CN" altLang="en-US"/>
                </a:p>
              </p:txBody>
            </p:sp>
            <p:sp>
              <p:nvSpPr>
                <p:cNvPr id="217303" name="Freeform 215"/>
                <p:cNvSpPr>
                  <a:spLocks/>
                </p:cNvSpPr>
                <p:nvPr/>
              </p:nvSpPr>
              <p:spPr bwMode="auto">
                <a:xfrm>
                  <a:off x="2376" y="1643"/>
                  <a:ext cx="144" cy="49"/>
                </a:xfrm>
                <a:custGeom>
                  <a:avLst/>
                  <a:gdLst/>
                  <a:ahLst/>
                  <a:cxnLst>
                    <a:cxn ang="0">
                      <a:pos x="0" y="11"/>
                    </a:cxn>
                    <a:cxn ang="0">
                      <a:pos x="32" y="0"/>
                    </a:cxn>
                    <a:cxn ang="0">
                      <a:pos x="109" y="30"/>
                    </a:cxn>
                    <a:cxn ang="0">
                      <a:pos x="144" y="22"/>
                    </a:cxn>
                    <a:cxn ang="0">
                      <a:pos x="125" y="49"/>
                    </a:cxn>
                    <a:cxn ang="0">
                      <a:pos x="35" y="49"/>
                    </a:cxn>
                    <a:cxn ang="0">
                      <a:pos x="72" y="41"/>
                    </a:cxn>
                    <a:cxn ang="0">
                      <a:pos x="0" y="11"/>
                    </a:cxn>
                  </a:cxnLst>
                  <a:rect l="0" t="0" r="r" b="b"/>
                  <a:pathLst>
                    <a:path w="144" h="49">
                      <a:moveTo>
                        <a:pt x="0" y="11"/>
                      </a:moveTo>
                      <a:lnTo>
                        <a:pt x="32" y="0"/>
                      </a:lnTo>
                      <a:lnTo>
                        <a:pt x="109" y="30"/>
                      </a:lnTo>
                      <a:lnTo>
                        <a:pt x="144" y="22"/>
                      </a:lnTo>
                      <a:lnTo>
                        <a:pt x="125" y="49"/>
                      </a:lnTo>
                      <a:lnTo>
                        <a:pt x="35" y="49"/>
                      </a:lnTo>
                      <a:lnTo>
                        <a:pt x="72" y="41"/>
                      </a:lnTo>
                      <a:lnTo>
                        <a:pt x="0" y="11"/>
                      </a:lnTo>
                      <a:close/>
                    </a:path>
                  </a:pathLst>
                </a:custGeom>
                <a:solidFill>
                  <a:srgbClr val="FFFFFF"/>
                </a:solidFill>
                <a:ln w="9525">
                  <a:noFill/>
                  <a:round/>
                  <a:headEnd/>
                  <a:tailEnd/>
                </a:ln>
              </p:spPr>
              <p:txBody>
                <a:bodyPr/>
                <a:lstStyle/>
                <a:p>
                  <a:endParaRPr lang="zh-CN" altLang="en-US"/>
                </a:p>
              </p:txBody>
            </p:sp>
            <p:sp>
              <p:nvSpPr>
                <p:cNvPr id="217304" name="Freeform 216"/>
                <p:cNvSpPr>
                  <a:spLocks/>
                </p:cNvSpPr>
                <p:nvPr/>
              </p:nvSpPr>
              <p:spPr bwMode="auto">
                <a:xfrm>
                  <a:off x="2376" y="1643"/>
                  <a:ext cx="144" cy="49"/>
                </a:xfrm>
                <a:custGeom>
                  <a:avLst/>
                  <a:gdLst/>
                  <a:ahLst/>
                  <a:cxnLst>
                    <a:cxn ang="0">
                      <a:pos x="0" y="11"/>
                    </a:cxn>
                    <a:cxn ang="0">
                      <a:pos x="32" y="0"/>
                    </a:cxn>
                    <a:cxn ang="0">
                      <a:pos x="109" y="30"/>
                    </a:cxn>
                    <a:cxn ang="0">
                      <a:pos x="144" y="22"/>
                    </a:cxn>
                    <a:cxn ang="0">
                      <a:pos x="125" y="49"/>
                    </a:cxn>
                    <a:cxn ang="0">
                      <a:pos x="35" y="49"/>
                    </a:cxn>
                    <a:cxn ang="0">
                      <a:pos x="72" y="41"/>
                    </a:cxn>
                    <a:cxn ang="0">
                      <a:pos x="0" y="11"/>
                    </a:cxn>
                  </a:cxnLst>
                  <a:rect l="0" t="0" r="r" b="b"/>
                  <a:pathLst>
                    <a:path w="144" h="49">
                      <a:moveTo>
                        <a:pt x="0" y="11"/>
                      </a:moveTo>
                      <a:lnTo>
                        <a:pt x="32" y="0"/>
                      </a:lnTo>
                      <a:lnTo>
                        <a:pt x="109" y="30"/>
                      </a:lnTo>
                      <a:lnTo>
                        <a:pt x="144" y="22"/>
                      </a:lnTo>
                      <a:lnTo>
                        <a:pt x="125" y="49"/>
                      </a:lnTo>
                      <a:lnTo>
                        <a:pt x="35" y="49"/>
                      </a:lnTo>
                      <a:lnTo>
                        <a:pt x="72" y="41"/>
                      </a:lnTo>
                      <a:lnTo>
                        <a:pt x="0" y="11"/>
                      </a:lnTo>
                      <a:close/>
                    </a:path>
                  </a:pathLst>
                </a:custGeom>
                <a:solidFill>
                  <a:srgbClr val="FFFFFF"/>
                </a:solidFill>
                <a:ln w="9525">
                  <a:noFill/>
                  <a:round/>
                  <a:headEnd/>
                  <a:tailEnd/>
                </a:ln>
              </p:spPr>
              <p:txBody>
                <a:bodyPr/>
                <a:lstStyle/>
                <a:p>
                  <a:endParaRPr lang="zh-CN" altLang="en-US"/>
                </a:p>
              </p:txBody>
            </p:sp>
            <p:sp>
              <p:nvSpPr>
                <p:cNvPr id="217305" name="Freeform 217"/>
                <p:cNvSpPr>
                  <a:spLocks/>
                </p:cNvSpPr>
                <p:nvPr/>
              </p:nvSpPr>
              <p:spPr bwMode="auto">
                <a:xfrm>
                  <a:off x="2520" y="1708"/>
                  <a:ext cx="144" cy="49"/>
                </a:xfrm>
                <a:custGeom>
                  <a:avLst/>
                  <a:gdLst/>
                  <a:ahLst/>
                  <a:cxnLst>
                    <a:cxn ang="0">
                      <a:pos x="144" y="38"/>
                    </a:cxn>
                    <a:cxn ang="0">
                      <a:pos x="112" y="49"/>
                    </a:cxn>
                    <a:cxn ang="0">
                      <a:pos x="37" y="17"/>
                    </a:cxn>
                    <a:cxn ang="0">
                      <a:pos x="0" y="28"/>
                    </a:cxn>
                    <a:cxn ang="0">
                      <a:pos x="19" y="0"/>
                    </a:cxn>
                    <a:cxn ang="0">
                      <a:pos x="112" y="0"/>
                    </a:cxn>
                    <a:cxn ang="0">
                      <a:pos x="72" y="8"/>
                    </a:cxn>
                    <a:cxn ang="0">
                      <a:pos x="144" y="38"/>
                    </a:cxn>
                  </a:cxnLst>
                  <a:rect l="0" t="0" r="r" b="b"/>
                  <a:pathLst>
                    <a:path w="144" h="49">
                      <a:moveTo>
                        <a:pt x="144" y="38"/>
                      </a:moveTo>
                      <a:lnTo>
                        <a:pt x="112" y="49"/>
                      </a:lnTo>
                      <a:lnTo>
                        <a:pt x="37" y="17"/>
                      </a:lnTo>
                      <a:lnTo>
                        <a:pt x="0" y="28"/>
                      </a:lnTo>
                      <a:lnTo>
                        <a:pt x="19" y="0"/>
                      </a:lnTo>
                      <a:lnTo>
                        <a:pt x="112" y="0"/>
                      </a:lnTo>
                      <a:lnTo>
                        <a:pt x="72" y="8"/>
                      </a:lnTo>
                      <a:lnTo>
                        <a:pt x="144" y="38"/>
                      </a:lnTo>
                      <a:close/>
                    </a:path>
                  </a:pathLst>
                </a:custGeom>
                <a:solidFill>
                  <a:srgbClr val="FFFFFF"/>
                </a:solidFill>
                <a:ln w="9525">
                  <a:noFill/>
                  <a:round/>
                  <a:headEnd/>
                  <a:tailEnd/>
                </a:ln>
              </p:spPr>
              <p:txBody>
                <a:bodyPr/>
                <a:lstStyle/>
                <a:p>
                  <a:endParaRPr lang="zh-CN" altLang="en-US"/>
                </a:p>
              </p:txBody>
            </p:sp>
            <p:sp>
              <p:nvSpPr>
                <p:cNvPr id="217306" name="Freeform 218"/>
                <p:cNvSpPr>
                  <a:spLocks/>
                </p:cNvSpPr>
                <p:nvPr/>
              </p:nvSpPr>
              <p:spPr bwMode="auto">
                <a:xfrm>
                  <a:off x="2520" y="1708"/>
                  <a:ext cx="144" cy="49"/>
                </a:xfrm>
                <a:custGeom>
                  <a:avLst/>
                  <a:gdLst/>
                  <a:ahLst/>
                  <a:cxnLst>
                    <a:cxn ang="0">
                      <a:pos x="144" y="38"/>
                    </a:cxn>
                    <a:cxn ang="0">
                      <a:pos x="112" y="49"/>
                    </a:cxn>
                    <a:cxn ang="0">
                      <a:pos x="37" y="17"/>
                    </a:cxn>
                    <a:cxn ang="0">
                      <a:pos x="0" y="28"/>
                    </a:cxn>
                    <a:cxn ang="0">
                      <a:pos x="19" y="0"/>
                    </a:cxn>
                    <a:cxn ang="0">
                      <a:pos x="112" y="0"/>
                    </a:cxn>
                    <a:cxn ang="0">
                      <a:pos x="72" y="8"/>
                    </a:cxn>
                    <a:cxn ang="0">
                      <a:pos x="144" y="38"/>
                    </a:cxn>
                  </a:cxnLst>
                  <a:rect l="0" t="0" r="r" b="b"/>
                  <a:pathLst>
                    <a:path w="144" h="49">
                      <a:moveTo>
                        <a:pt x="144" y="38"/>
                      </a:moveTo>
                      <a:lnTo>
                        <a:pt x="112" y="49"/>
                      </a:lnTo>
                      <a:lnTo>
                        <a:pt x="37" y="17"/>
                      </a:lnTo>
                      <a:lnTo>
                        <a:pt x="0" y="28"/>
                      </a:lnTo>
                      <a:lnTo>
                        <a:pt x="19" y="0"/>
                      </a:lnTo>
                      <a:lnTo>
                        <a:pt x="112" y="0"/>
                      </a:lnTo>
                      <a:lnTo>
                        <a:pt x="72" y="8"/>
                      </a:lnTo>
                      <a:lnTo>
                        <a:pt x="144" y="38"/>
                      </a:lnTo>
                      <a:close/>
                    </a:path>
                  </a:pathLst>
                </a:custGeom>
                <a:solidFill>
                  <a:srgbClr val="FFFFFF"/>
                </a:solidFill>
                <a:ln w="9525">
                  <a:noFill/>
                  <a:round/>
                  <a:headEnd/>
                  <a:tailEnd/>
                </a:ln>
              </p:spPr>
              <p:txBody>
                <a:bodyPr/>
                <a:lstStyle/>
                <a:p>
                  <a:endParaRPr lang="zh-CN" altLang="en-US"/>
                </a:p>
              </p:txBody>
            </p:sp>
          </p:grpSp>
        </p:grpSp>
        <p:sp>
          <p:nvSpPr>
            <p:cNvPr id="217307" name="Line 219"/>
            <p:cNvSpPr>
              <a:spLocks noChangeShapeType="1"/>
            </p:cNvSpPr>
            <p:nvPr/>
          </p:nvSpPr>
          <p:spPr bwMode="auto">
            <a:xfrm>
              <a:off x="2299" y="1697"/>
              <a:ext cx="1" cy="109"/>
            </a:xfrm>
            <a:prstGeom prst="line">
              <a:avLst/>
            </a:prstGeom>
            <a:noFill/>
            <a:ln w="4763">
              <a:solidFill>
                <a:srgbClr val="AAE6FF"/>
              </a:solidFill>
              <a:round/>
              <a:headEnd/>
              <a:tailEnd/>
            </a:ln>
          </p:spPr>
          <p:txBody>
            <a:bodyPr/>
            <a:lstStyle/>
            <a:p>
              <a:endParaRPr lang="zh-CN" altLang="en-US"/>
            </a:p>
          </p:txBody>
        </p:sp>
        <p:sp>
          <p:nvSpPr>
            <p:cNvPr id="217308" name="Line 220"/>
            <p:cNvSpPr>
              <a:spLocks noChangeShapeType="1"/>
            </p:cNvSpPr>
            <p:nvPr/>
          </p:nvSpPr>
          <p:spPr bwMode="auto">
            <a:xfrm>
              <a:off x="2736" y="1697"/>
              <a:ext cx="1" cy="109"/>
            </a:xfrm>
            <a:prstGeom prst="line">
              <a:avLst/>
            </a:prstGeom>
            <a:noFill/>
            <a:ln w="4763">
              <a:solidFill>
                <a:srgbClr val="AAE6FF"/>
              </a:solidFill>
              <a:round/>
              <a:headEnd/>
              <a:tailEnd/>
            </a:ln>
          </p:spPr>
          <p:txBody>
            <a:bodyPr/>
            <a:lstStyle/>
            <a:p>
              <a:endParaRPr lang="zh-CN" altLang="en-US"/>
            </a:p>
          </p:txBody>
        </p:sp>
      </p:grpSp>
      <p:sp>
        <p:nvSpPr>
          <p:cNvPr id="217309" name="Rectangle 221"/>
          <p:cNvSpPr>
            <a:spLocks noChangeArrowheads="1"/>
          </p:cNvSpPr>
          <p:nvPr/>
        </p:nvSpPr>
        <p:spPr bwMode="auto">
          <a:xfrm>
            <a:off x="5802313" y="2371726"/>
            <a:ext cx="1009650" cy="354013"/>
          </a:xfrm>
          <a:prstGeom prst="rect">
            <a:avLst/>
          </a:prstGeom>
          <a:noFill/>
          <a:ln w="9525">
            <a:noFill/>
            <a:miter lim="800000"/>
            <a:headEnd/>
            <a:tailEnd/>
          </a:ln>
        </p:spPr>
        <p:txBody>
          <a:bodyPr/>
          <a:lstStyle/>
          <a:p>
            <a:endParaRPr lang="zh-CN" altLang="en-US"/>
          </a:p>
        </p:txBody>
      </p:sp>
      <p:sp>
        <p:nvSpPr>
          <p:cNvPr id="217310" name="Rectangle 222"/>
          <p:cNvSpPr>
            <a:spLocks noChangeArrowheads="1"/>
          </p:cNvSpPr>
          <p:nvPr/>
        </p:nvSpPr>
        <p:spPr bwMode="auto">
          <a:xfrm>
            <a:off x="5875338" y="2381251"/>
            <a:ext cx="1067600" cy="30777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222.1.1.4</a:t>
            </a:r>
          </a:p>
        </p:txBody>
      </p:sp>
      <p:sp>
        <p:nvSpPr>
          <p:cNvPr id="217311" name="Rectangle 223"/>
          <p:cNvSpPr>
            <a:spLocks noChangeArrowheads="1"/>
          </p:cNvSpPr>
          <p:nvPr/>
        </p:nvSpPr>
        <p:spPr bwMode="auto">
          <a:xfrm>
            <a:off x="4970463" y="2519364"/>
            <a:ext cx="412750" cy="350837"/>
          </a:xfrm>
          <a:prstGeom prst="rect">
            <a:avLst/>
          </a:prstGeom>
          <a:noFill/>
          <a:ln w="9525">
            <a:noFill/>
            <a:miter lim="800000"/>
            <a:headEnd/>
            <a:tailEnd/>
          </a:ln>
        </p:spPr>
        <p:txBody>
          <a:bodyPr/>
          <a:lstStyle/>
          <a:p>
            <a:endParaRPr lang="zh-CN" altLang="en-US"/>
          </a:p>
        </p:txBody>
      </p:sp>
      <p:sp>
        <p:nvSpPr>
          <p:cNvPr id="217312" name="Rectangle 224"/>
          <p:cNvSpPr>
            <a:spLocks noChangeArrowheads="1"/>
          </p:cNvSpPr>
          <p:nvPr/>
        </p:nvSpPr>
        <p:spPr bwMode="auto">
          <a:xfrm>
            <a:off x="5073650" y="2509839"/>
            <a:ext cx="280526"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R</a:t>
            </a:r>
            <a:r>
              <a:rPr kumimoji="1" lang="en-US" altLang="zh-CN" sz="2000" b="1" baseline="-25000">
                <a:solidFill>
                  <a:srgbClr val="333399"/>
                </a:solidFill>
                <a:latin typeface="Arial" charset="0"/>
              </a:rPr>
              <a:t>1</a:t>
            </a:r>
            <a:endParaRPr kumimoji="1" lang="en-US" altLang="zh-CN" sz="2000" baseline="-25000">
              <a:solidFill>
                <a:srgbClr val="333399"/>
              </a:solidFill>
              <a:latin typeface="Arial" charset="0"/>
            </a:endParaRPr>
          </a:p>
        </p:txBody>
      </p:sp>
      <p:sp>
        <p:nvSpPr>
          <p:cNvPr id="217313" name="Oval 225"/>
          <p:cNvSpPr>
            <a:spLocks noChangeArrowheads="1"/>
          </p:cNvSpPr>
          <p:nvPr/>
        </p:nvSpPr>
        <p:spPr bwMode="auto">
          <a:xfrm>
            <a:off x="5653088" y="2422526"/>
            <a:ext cx="93662"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217314" name="Rectangle 226"/>
          <p:cNvSpPr>
            <a:spLocks noChangeArrowheads="1"/>
          </p:cNvSpPr>
          <p:nvPr/>
        </p:nvSpPr>
        <p:spPr bwMode="auto">
          <a:xfrm>
            <a:off x="3498851" y="1616075"/>
            <a:ext cx="720725" cy="355600"/>
          </a:xfrm>
          <a:prstGeom prst="rect">
            <a:avLst/>
          </a:prstGeom>
          <a:noFill/>
          <a:ln w="9525">
            <a:noFill/>
            <a:miter lim="800000"/>
            <a:headEnd/>
            <a:tailEnd/>
          </a:ln>
        </p:spPr>
        <p:txBody>
          <a:bodyPr/>
          <a:lstStyle/>
          <a:p>
            <a:endParaRPr lang="zh-CN" altLang="en-US"/>
          </a:p>
        </p:txBody>
      </p:sp>
      <p:sp>
        <p:nvSpPr>
          <p:cNvPr id="217315" name="Oval 227"/>
          <p:cNvSpPr>
            <a:spLocks noChangeArrowheads="1"/>
          </p:cNvSpPr>
          <p:nvPr/>
        </p:nvSpPr>
        <p:spPr bwMode="auto">
          <a:xfrm>
            <a:off x="9310688" y="4067176"/>
            <a:ext cx="93662"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217316" name="Oval 228"/>
          <p:cNvSpPr>
            <a:spLocks noChangeArrowheads="1"/>
          </p:cNvSpPr>
          <p:nvPr/>
        </p:nvSpPr>
        <p:spPr bwMode="auto">
          <a:xfrm>
            <a:off x="9315451" y="2960689"/>
            <a:ext cx="93663"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217317" name="Rectangle 229"/>
          <p:cNvSpPr>
            <a:spLocks noChangeArrowheads="1"/>
          </p:cNvSpPr>
          <p:nvPr/>
        </p:nvSpPr>
        <p:spPr bwMode="auto">
          <a:xfrm>
            <a:off x="7862888" y="3686176"/>
            <a:ext cx="1009650" cy="352425"/>
          </a:xfrm>
          <a:prstGeom prst="rect">
            <a:avLst/>
          </a:prstGeom>
          <a:noFill/>
          <a:ln w="9525">
            <a:noFill/>
            <a:miter lim="800000"/>
            <a:headEnd/>
            <a:tailEnd/>
          </a:ln>
        </p:spPr>
        <p:txBody>
          <a:bodyPr/>
          <a:lstStyle/>
          <a:p>
            <a:endParaRPr lang="zh-CN" altLang="en-US"/>
          </a:p>
        </p:txBody>
      </p:sp>
      <p:sp>
        <p:nvSpPr>
          <p:cNvPr id="217318" name="Rectangle 230"/>
          <p:cNvSpPr>
            <a:spLocks noChangeArrowheads="1"/>
          </p:cNvSpPr>
          <p:nvPr/>
        </p:nvSpPr>
        <p:spPr bwMode="auto">
          <a:xfrm>
            <a:off x="7319963" y="4202114"/>
            <a:ext cx="1058862" cy="30638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222.1.2.5</a:t>
            </a:r>
          </a:p>
        </p:txBody>
      </p:sp>
      <p:sp>
        <p:nvSpPr>
          <p:cNvPr id="217319" name="Rectangle 231"/>
          <p:cNvSpPr>
            <a:spLocks noChangeArrowheads="1"/>
          </p:cNvSpPr>
          <p:nvPr/>
        </p:nvSpPr>
        <p:spPr bwMode="auto">
          <a:xfrm>
            <a:off x="9407526" y="4197350"/>
            <a:ext cx="1008063" cy="350838"/>
          </a:xfrm>
          <a:prstGeom prst="rect">
            <a:avLst/>
          </a:prstGeom>
          <a:noFill/>
          <a:ln w="9525">
            <a:noFill/>
            <a:miter lim="800000"/>
            <a:headEnd/>
            <a:tailEnd/>
          </a:ln>
        </p:spPr>
        <p:txBody>
          <a:bodyPr/>
          <a:lstStyle/>
          <a:p>
            <a:endParaRPr lang="zh-CN" altLang="en-US"/>
          </a:p>
        </p:txBody>
      </p:sp>
      <p:sp>
        <p:nvSpPr>
          <p:cNvPr id="217320" name="Rectangle 232"/>
          <p:cNvSpPr>
            <a:spLocks noChangeArrowheads="1"/>
          </p:cNvSpPr>
          <p:nvPr/>
        </p:nvSpPr>
        <p:spPr bwMode="auto">
          <a:xfrm>
            <a:off x="9499600" y="4257676"/>
            <a:ext cx="1067600" cy="30777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222.1.2.2</a:t>
            </a:r>
          </a:p>
        </p:txBody>
      </p:sp>
      <p:sp>
        <p:nvSpPr>
          <p:cNvPr id="217321" name="Rectangle 233"/>
          <p:cNvSpPr>
            <a:spLocks noChangeArrowheads="1"/>
          </p:cNvSpPr>
          <p:nvPr/>
        </p:nvSpPr>
        <p:spPr bwMode="auto">
          <a:xfrm>
            <a:off x="9407526" y="3086100"/>
            <a:ext cx="1008063" cy="355600"/>
          </a:xfrm>
          <a:prstGeom prst="rect">
            <a:avLst/>
          </a:prstGeom>
          <a:noFill/>
          <a:ln w="9525">
            <a:noFill/>
            <a:miter lim="800000"/>
            <a:headEnd/>
            <a:tailEnd/>
          </a:ln>
        </p:spPr>
        <p:txBody>
          <a:bodyPr/>
          <a:lstStyle/>
          <a:p>
            <a:endParaRPr lang="zh-CN" altLang="en-US"/>
          </a:p>
        </p:txBody>
      </p:sp>
      <p:sp>
        <p:nvSpPr>
          <p:cNvPr id="217322" name="Rectangle 234"/>
          <p:cNvSpPr>
            <a:spLocks noChangeArrowheads="1"/>
          </p:cNvSpPr>
          <p:nvPr/>
        </p:nvSpPr>
        <p:spPr bwMode="auto">
          <a:xfrm>
            <a:off x="9499600" y="3148014"/>
            <a:ext cx="1067600" cy="30777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222.1.2.1</a:t>
            </a:r>
          </a:p>
        </p:txBody>
      </p:sp>
      <p:sp>
        <p:nvSpPr>
          <p:cNvPr id="217323" name="Rectangle 235"/>
          <p:cNvSpPr>
            <a:spLocks noChangeArrowheads="1"/>
          </p:cNvSpPr>
          <p:nvPr/>
        </p:nvSpPr>
        <p:spPr bwMode="auto">
          <a:xfrm>
            <a:off x="9309101" y="5219700"/>
            <a:ext cx="1008063" cy="349250"/>
          </a:xfrm>
          <a:prstGeom prst="rect">
            <a:avLst/>
          </a:prstGeom>
          <a:noFill/>
          <a:ln w="9525">
            <a:noFill/>
            <a:miter lim="800000"/>
            <a:headEnd/>
            <a:tailEnd/>
          </a:ln>
        </p:spPr>
        <p:txBody>
          <a:bodyPr/>
          <a:lstStyle/>
          <a:p>
            <a:endParaRPr lang="zh-CN" altLang="en-US"/>
          </a:p>
        </p:txBody>
      </p:sp>
      <p:sp>
        <p:nvSpPr>
          <p:cNvPr id="217324" name="Rectangle 236"/>
          <p:cNvSpPr>
            <a:spLocks noChangeArrowheads="1"/>
          </p:cNvSpPr>
          <p:nvPr/>
        </p:nvSpPr>
        <p:spPr bwMode="auto">
          <a:xfrm>
            <a:off x="6523039" y="5718175"/>
            <a:ext cx="1057275" cy="306388"/>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222.1.2.3</a:t>
            </a:r>
          </a:p>
        </p:txBody>
      </p:sp>
      <p:sp>
        <p:nvSpPr>
          <p:cNvPr id="217325" name="Rectangle 237"/>
          <p:cNvSpPr>
            <a:spLocks noChangeArrowheads="1"/>
          </p:cNvSpPr>
          <p:nvPr/>
        </p:nvSpPr>
        <p:spPr bwMode="auto">
          <a:xfrm>
            <a:off x="5194301" y="5605464"/>
            <a:ext cx="1008063" cy="352425"/>
          </a:xfrm>
          <a:prstGeom prst="rect">
            <a:avLst/>
          </a:prstGeom>
          <a:noFill/>
          <a:ln w="9525">
            <a:noFill/>
            <a:miter lim="800000"/>
            <a:headEnd/>
            <a:tailEnd/>
          </a:ln>
        </p:spPr>
        <p:txBody>
          <a:bodyPr/>
          <a:lstStyle/>
          <a:p>
            <a:endParaRPr lang="zh-CN" altLang="en-US"/>
          </a:p>
        </p:txBody>
      </p:sp>
      <p:sp>
        <p:nvSpPr>
          <p:cNvPr id="217326" name="Rectangle 238"/>
          <p:cNvSpPr>
            <a:spLocks noChangeArrowheads="1"/>
          </p:cNvSpPr>
          <p:nvPr/>
        </p:nvSpPr>
        <p:spPr bwMode="auto">
          <a:xfrm>
            <a:off x="5272088" y="5718175"/>
            <a:ext cx="1058862" cy="306388"/>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222.1.2.4</a:t>
            </a:r>
          </a:p>
        </p:txBody>
      </p:sp>
      <p:sp>
        <p:nvSpPr>
          <p:cNvPr id="217327" name="Oval 239"/>
          <p:cNvSpPr>
            <a:spLocks noChangeArrowheads="1"/>
          </p:cNvSpPr>
          <p:nvPr/>
        </p:nvSpPr>
        <p:spPr bwMode="auto">
          <a:xfrm>
            <a:off x="6359526" y="5634038"/>
            <a:ext cx="92075" cy="93662"/>
          </a:xfrm>
          <a:prstGeom prst="ellipse">
            <a:avLst/>
          </a:prstGeom>
          <a:solidFill>
            <a:srgbClr val="FFFFFF"/>
          </a:solidFill>
          <a:ln w="30163">
            <a:solidFill>
              <a:srgbClr val="000000"/>
            </a:solidFill>
            <a:round/>
            <a:headEnd/>
            <a:tailEnd/>
          </a:ln>
        </p:spPr>
        <p:txBody>
          <a:bodyPr/>
          <a:lstStyle/>
          <a:p>
            <a:endParaRPr lang="zh-CN" altLang="en-US"/>
          </a:p>
        </p:txBody>
      </p:sp>
      <p:sp>
        <p:nvSpPr>
          <p:cNvPr id="217328" name="Rectangle 240"/>
          <p:cNvSpPr>
            <a:spLocks noChangeArrowheads="1"/>
          </p:cNvSpPr>
          <p:nvPr/>
        </p:nvSpPr>
        <p:spPr bwMode="auto">
          <a:xfrm>
            <a:off x="8342313" y="2955926"/>
            <a:ext cx="895350" cy="352425"/>
          </a:xfrm>
          <a:prstGeom prst="rect">
            <a:avLst/>
          </a:prstGeom>
          <a:noFill/>
          <a:ln w="9525">
            <a:noFill/>
            <a:miter lim="800000"/>
            <a:headEnd/>
            <a:tailEnd/>
          </a:ln>
        </p:spPr>
        <p:txBody>
          <a:bodyPr/>
          <a:lstStyle/>
          <a:p>
            <a:endParaRPr lang="zh-CN" altLang="en-US"/>
          </a:p>
        </p:txBody>
      </p:sp>
      <p:sp>
        <p:nvSpPr>
          <p:cNvPr id="217329" name="Rectangle 241"/>
          <p:cNvSpPr>
            <a:spLocks noChangeArrowheads="1"/>
          </p:cNvSpPr>
          <p:nvPr/>
        </p:nvSpPr>
        <p:spPr bwMode="auto">
          <a:xfrm>
            <a:off x="8351839" y="3589339"/>
            <a:ext cx="924933"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222.1.2.</a:t>
            </a:r>
            <a:endParaRPr kumimoji="1" lang="en-US" altLang="zh-CN" sz="2000">
              <a:solidFill>
                <a:srgbClr val="333399"/>
              </a:solidFill>
              <a:latin typeface="Arial" charset="0"/>
            </a:endParaRPr>
          </a:p>
        </p:txBody>
      </p:sp>
      <p:sp>
        <p:nvSpPr>
          <p:cNvPr id="217330" name="Rectangle 242"/>
          <p:cNvSpPr>
            <a:spLocks noChangeArrowheads="1"/>
          </p:cNvSpPr>
          <p:nvPr/>
        </p:nvSpPr>
        <p:spPr bwMode="auto">
          <a:xfrm>
            <a:off x="8413751" y="2663826"/>
            <a:ext cx="720725" cy="354013"/>
          </a:xfrm>
          <a:prstGeom prst="rect">
            <a:avLst/>
          </a:prstGeom>
          <a:noFill/>
          <a:ln w="9525">
            <a:noFill/>
            <a:miter lim="800000"/>
            <a:headEnd/>
            <a:tailEnd/>
          </a:ln>
        </p:spPr>
        <p:txBody>
          <a:bodyPr/>
          <a:lstStyle/>
          <a:p>
            <a:endParaRPr lang="zh-CN" altLang="en-US"/>
          </a:p>
        </p:txBody>
      </p:sp>
      <p:grpSp>
        <p:nvGrpSpPr>
          <p:cNvPr id="217331" name="Group 243"/>
          <p:cNvGrpSpPr>
            <a:grpSpLocks/>
          </p:cNvGrpSpPr>
          <p:nvPr/>
        </p:nvGrpSpPr>
        <p:grpSpPr bwMode="auto">
          <a:xfrm>
            <a:off x="3746500" y="4386264"/>
            <a:ext cx="649288" cy="384175"/>
            <a:chOff x="1304" y="2569"/>
            <a:chExt cx="439" cy="262"/>
          </a:xfrm>
        </p:grpSpPr>
        <p:sp>
          <p:nvSpPr>
            <p:cNvPr id="217332" name="Oval 244"/>
            <p:cNvSpPr>
              <a:spLocks noChangeArrowheads="1"/>
            </p:cNvSpPr>
            <p:nvPr/>
          </p:nvSpPr>
          <p:spPr bwMode="auto">
            <a:xfrm>
              <a:off x="1305" y="2678"/>
              <a:ext cx="438" cy="153"/>
            </a:xfrm>
            <a:prstGeom prst="ellipse">
              <a:avLst/>
            </a:prstGeom>
            <a:solidFill>
              <a:srgbClr val="0078AA"/>
            </a:solidFill>
            <a:ln w="4763">
              <a:solidFill>
                <a:srgbClr val="AAE6FF"/>
              </a:solidFill>
              <a:round/>
              <a:headEnd/>
              <a:tailEnd/>
            </a:ln>
          </p:spPr>
          <p:txBody>
            <a:bodyPr/>
            <a:lstStyle/>
            <a:p>
              <a:endParaRPr lang="zh-CN" altLang="en-US"/>
            </a:p>
          </p:txBody>
        </p:sp>
        <p:sp>
          <p:nvSpPr>
            <p:cNvPr id="217333" name="Rectangle 245"/>
            <p:cNvSpPr>
              <a:spLocks noChangeArrowheads="1"/>
            </p:cNvSpPr>
            <p:nvPr/>
          </p:nvSpPr>
          <p:spPr bwMode="auto">
            <a:xfrm>
              <a:off x="1304" y="2647"/>
              <a:ext cx="437" cy="109"/>
            </a:xfrm>
            <a:prstGeom prst="rect">
              <a:avLst/>
            </a:prstGeom>
            <a:solidFill>
              <a:srgbClr val="0078AA"/>
            </a:solidFill>
            <a:ln w="9525">
              <a:noFill/>
              <a:miter lim="800000"/>
              <a:headEnd/>
              <a:tailEnd/>
            </a:ln>
          </p:spPr>
          <p:txBody>
            <a:bodyPr/>
            <a:lstStyle/>
            <a:p>
              <a:endParaRPr lang="zh-CN" altLang="en-US"/>
            </a:p>
          </p:txBody>
        </p:sp>
        <p:sp>
          <p:nvSpPr>
            <p:cNvPr id="217334" name="Rectangle 246"/>
            <p:cNvSpPr>
              <a:spLocks noChangeArrowheads="1"/>
            </p:cNvSpPr>
            <p:nvPr/>
          </p:nvSpPr>
          <p:spPr bwMode="auto">
            <a:xfrm>
              <a:off x="1304" y="2647"/>
              <a:ext cx="437" cy="109"/>
            </a:xfrm>
            <a:prstGeom prst="rect">
              <a:avLst/>
            </a:prstGeom>
            <a:solidFill>
              <a:srgbClr val="0078AA"/>
            </a:solidFill>
            <a:ln w="9525">
              <a:noFill/>
              <a:miter lim="800000"/>
              <a:headEnd/>
              <a:tailEnd/>
            </a:ln>
          </p:spPr>
          <p:txBody>
            <a:bodyPr/>
            <a:lstStyle/>
            <a:p>
              <a:endParaRPr lang="zh-CN" altLang="en-US"/>
            </a:p>
          </p:txBody>
        </p:sp>
        <p:sp>
          <p:nvSpPr>
            <p:cNvPr id="217335" name="Oval 247"/>
            <p:cNvSpPr>
              <a:spLocks noChangeArrowheads="1"/>
            </p:cNvSpPr>
            <p:nvPr/>
          </p:nvSpPr>
          <p:spPr bwMode="auto">
            <a:xfrm>
              <a:off x="1305" y="2569"/>
              <a:ext cx="438" cy="153"/>
            </a:xfrm>
            <a:prstGeom prst="ellipse">
              <a:avLst/>
            </a:prstGeom>
            <a:solidFill>
              <a:srgbClr val="00B4FF"/>
            </a:solidFill>
            <a:ln w="4763">
              <a:solidFill>
                <a:srgbClr val="AAE6FF"/>
              </a:solidFill>
              <a:round/>
              <a:headEnd/>
              <a:tailEnd/>
            </a:ln>
          </p:spPr>
          <p:txBody>
            <a:bodyPr/>
            <a:lstStyle/>
            <a:p>
              <a:endParaRPr lang="zh-CN" altLang="en-US"/>
            </a:p>
          </p:txBody>
        </p:sp>
        <p:grpSp>
          <p:nvGrpSpPr>
            <p:cNvPr id="217336" name="Group 248"/>
            <p:cNvGrpSpPr>
              <a:grpSpLocks/>
            </p:cNvGrpSpPr>
            <p:nvPr/>
          </p:nvGrpSpPr>
          <p:grpSpPr bwMode="auto">
            <a:xfrm>
              <a:off x="1371" y="2587"/>
              <a:ext cx="304" cy="117"/>
              <a:chOff x="1371" y="2587"/>
              <a:chExt cx="304" cy="117"/>
            </a:xfrm>
          </p:grpSpPr>
          <p:grpSp>
            <p:nvGrpSpPr>
              <p:cNvPr id="217337" name="Group 249"/>
              <p:cNvGrpSpPr>
                <a:grpSpLocks/>
              </p:cNvGrpSpPr>
              <p:nvPr/>
            </p:nvGrpSpPr>
            <p:grpSpPr bwMode="auto">
              <a:xfrm>
                <a:off x="1371" y="2587"/>
                <a:ext cx="301" cy="115"/>
                <a:chOff x="1371" y="2587"/>
                <a:chExt cx="301" cy="115"/>
              </a:xfrm>
            </p:grpSpPr>
            <p:sp>
              <p:nvSpPr>
                <p:cNvPr id="217338" name="Freeform 250"/>
                <p:cNvSpPr>
                  <a:spLocks/>
                </p:cNvSpPr>
                <p:nvPr/>
              </p:nvSpPr>
              <p:spPr bwMode="auto">
                <a:xfrm>
                  <a:off x="1528" y="2590"/>
                  <a:ext cx="144" cy="49"/>
                </a:xfrm>
                <a:custGeom>
                  <a:avLst/>
                  <a:gdLst/>
                  <a:ahLst/>
                  <a:cxnLst>
                    <a:cxn ang="0">
                      <a:pos x="0" y="38"/>
                    </a:cxn>
                    <a:cxn ang="0">
                      <a:pos x="32" y="49"/>
                    </a:cxn>
                    <a:cxn ang="0">
                      <a:pos x="109" y="16"/>
                    </a:cxn>
                    <a:cxn ang="0">
                      <a:pos x="144" y="27"/>
                    </a:cxn>
                    <a:cxn ang="0">
                      <a:pos x="125" y="0"/>
                    </a:cxn>
                    <a:cxn ang="0">
                      <a:pos x="35" y="0"/>
                    </a:cxn>
                    <a:cxn ang="0">
                      <a:pos x="72" y="8"/>
                    </a:cxn>
                    <a:cxn ang="0">
                      <a:pos x="0" y="38"/>
                    </a:cxn>
                  </a:cxnLst>
                  <a:rect l="0" t="0" r="r" b="b"/>
                  <a:pathLst>
                    <a:path w="144" h="49">
                      <a:moveTo>
                        <a:pt x="0" y="38"/>
                      </a:moveTo>
                      <a:lnTo>
                        <a:pt x="32" y="49"/>
                      </a:lnTo>
                      <a:lnTo>
                        <a:pt x="109" y="16"/>
                      </a:lnTo>
                      <a:lnTo>
                        <a:pt x="144" y="27"/>
                      </a:lnTo>
                      <a:lnTo>
                        <a:pt x="125" y="0"/>
                      </a:lnTo>
                      <a:lnTo>
                        <a:pt x="35" y="0"/>
                      </a:lnTo>
                      <a:lnTo>
                        <a:pt x="72" y="8"/>
                      </a:lnTo>
                      <a:lnTo>
                        <a:pt x="0" y="38"/>
                      </a:lnTo>
                      <a:close/>
                    </a:path>
                  </a:pathLst>
                </a:custGeom>
                <a:solidFill>
                  <a:srgbClr val="000000"/>
                </a:solidFill>
                <a:ln w="9525">
                  <a:noFill/>
                  <a:round/>
                  <a:headEnd/>
                  <a:tailEnd/>
                </a:ln>
              </p:spPr>
              <p:txBody>
                <a:bodyPr/>
                <a:lstStyle/>
                <a:p>
                  <a:endParaRPr lang="zh-CN" altLang="en-US"/>
                </a:p>
              </p:txBody>
            </p:sp>
            <p:sp>
              <p:nvSpPr>
                <p:cNvPr id="217339" name="Freeform 251"/>
                <p:cNvSpPr>
                  <a:spLocks/>
                </p:cNvSpPr>
                <p:nvPr/>
              </p:nvSpPr>
              <p:spPr bwMode="auto">
                <a:xfrm>
                  <a:off x="1528" y="2590"/>
                  <a:ext cx="144" cy="49"/>
                </a:xfrm>
                <a:custGeom>
                  <a:avLst/>
                  <a:gdLst/>
                  <a:ahLst/>
                  <a:cxnLst>
                    <a:cxn ang="0">
                      <a:pos x="0" y="38"/>
                    </a:cxn>
                    <a:cxn ang="0">
                      <a:pos x="32" y="49"/>
                    </a:cxn>
                    <a:cxn ang="0">
                      <a:pos x="109" y="16"/>
                    </a:cxn>
                    <a:cxn ang="0">
                      <a:pos x="144" y="27"/>
                    </a:cxn>
                    <a:cxn ang="0">
                      <a:pos x="125" y="0"/>
                    </a:cxn>
                    <a:cxn ang="0">
                      <a:pos x="35" y="0"/>
                    </a:cxn>
                    <a:cxn ang="0">
                      <a:pos x="72" y="8"/>
                    </a:cxn>
                    <a:cxn ang="0">
                      <a:pos x="0" y="38"/>
                    </a:cxn>
                  </a:cxnLst>
                  <a:rect l="0" t="0" r="r" b="b"/>
                  <a:pathLst>
                    <a:path w="144" h="49">
                      <a:moveTo>
                        <a:pt x="0" y="38"/>
                      </a:moveTo>
                      <a:lnTo>
                        <a:pt x="32" y="49"/>
                      </a:lnTo>
                      <a:lnTo>
                        <a:pt x="109" y="16"/>
                      </a:lnTo>
                      <a:lnTo>
                        <a:pt x="144" y="27"/>
                      </a:lnTo>
                      <a:lnTo>
                        <a:pt x="125" y="0"/>
                      </a:lnTo>
                      <a:lnTo>
                        <a:pt x="35" y="0"/>
                      </a:lnTo>
                      <a:lnTo>
                        <a:pt x="72" y="8"/>
                      </a:lnTo>
                      <a:lnTo>
                        <a:pt x="0" y="38"/>
                      </a:lnTo>
                      <a:close/>
                    </a:path>
                  </a:pathLst>
                </a:custGeom>
                <a:solidFill>
                  <a:srgbClr val="000000"/>
                </a:solidFill>
                <a:ln w="9525">
                  <a:noFill/>
                  <a:round/>
                  <a:headEnd/>
                  <a:tailEnd/>
                </a:ln>
              </p:spPr>
              <p:txBody>
                <a:bodyPr/>
                <a:lstStyle/>
                <a:p>
                  <a:endParaRPr lang="zh-CN" altLang="en-US"/>
                </a:p>
              </p:txBody>
            </p:sp>
            <p:sp>
              <p:nvSpPr>
                <p:cNvPr id="217340" name="Freeform 252"/>
                <p:cNvSpPr>
                  <a:spLocks/>
                </p:cNvSpPr>
                <p:nvPr/>
              </p:nvSpPr>
              <p:spPr bwMode="auto">
                <a:xfrm>
                  <a:off x="1371" y="2647"/>
                  <a:ext cx="144" cy="52"/>
                </a:xfrm>
                <a:custGeom>
                  <a:avLst/>
                  <a:gdLst/>
                  <a:ahLst/>
                  <a:cxnLst>
                    <a:cxn ang="0">
                      <a:pos x="144" y="11"/>
                    </a:cxn>
                    <a:cxn ang="0">
                      <a:pos x="112" y="0"/>
                    </a:cxn>
                    <a:cxn ang="0">
                      <a:pos x="37" y="33"/>
                    </a:cxn>
                    <a:cxn ang="0">
                      <a:pos x="0" y="22"/>
                    </a:cxn>
                    <a:cxn ang="0">
                      <a:pos x="18" y="52"/>
                    </a:cxn>
                    <a:cxn ang="0">
                      <a:pos x="112" y="52"/>
                    </a:cxn>
                    <a:cxn ang="0">
                      <a:pos x="72" y="41"/>
                    </a:cxn>
                    <a:cxn ang="0">
                      <a:pos x="144" y="11"/>
                    </a:cxn>
                  </a:cxnLst>
                  <a:rect l="0" t="0" r="r" b="b"/>
                  <a:pathLst>
                    <a:path w="144" h="52">
                      <a:moveTo>
                        <a:pt x="144" y="11"/>
                      </a:moveTo>
                      <a:lnTo>
                        <a:pt x="112" y="0"/>
                      </a:lnTo>
                      <a:lnTo>
                        <a:pt x="37" y="33"/>
                      </a:lnTo>
                      <a:lnTo>
                        <a:pt x="0" y="22"/>
                      </a:lnTo>
                      <a:lnTo>
                        <a:pt x="18" y="52"/>
                      </a:lnTo>
                      <a:lnTo>
                        <a:pt x="112" y="52"/>
                      </a:lnTo>
                      <a:lnTo>
                        <a:pt x="72" y="41"/>
                      </a:lnTo>
                      <a:lnTo>
                        <a:pt x="144" y="11"/>
                      </a:lnTo>
                      <a:close/>
                    </a:path>
                  </a:pathLst>
                </a:custGeom>
                <a:solidFill>
                  <a:srgbClr val="000000"/>
                </a:solidFill>
                <a:ln w="9525">
                  <a:noFill/>
                  <a:round/>
                  <a:headEnd/>
                  <a:tailEnd/>
                </a:ln>
              </p:spPr>
              <p:txBody>
                <a:bodyPr/>
                <a:lstStyle/>
                <a:p>
                  <a:endParaRPr lang="zh-CN" altLang="en-US"/>
                </a:p>
              </p:txBody>
            </p:sp>
            <p:sp>
              <p:nvSpPr>
                <p:cNvPr id="217341" name="Freeform 253"/>
                <p:cNvSpPr>
                  <a:spLocks/>
                </p:cNvSpPr>
                <p:nvPr/>
              </p:nvSpPr>
              <p:spPr bwMode="auto">
                <a:xfrm>
                  <a:off x="1371" y="2647"/>
                  <a:ext cx="144" cy="52"/>
                </a:xfrm>
                <a:custGeom>
                  <a:avLst/>
                  <a:gdLst/>
                  <a:ahLst/>
                  <a:cxnLst>
                    <a:cxn ang="0">
                      <a:pos x="144" y="11"/>
                    </a:cxn>
                    <a:cxn ang="0">
                      <a:pos x="112" y="0"/>
                    </a:cxn>
                    <a:cxn ang="0">
                      <a:pos x="37" y="33"/>
                    </a:cxn>
                    <a:cxn ang="0">
                      <a:pos x="0" y="22"/>
                    </a:cxn>
                    <a:cxn ang="0">
                      <a:pos x="18" y="52"/>
                    </a:cxn>
                    <a:cxn ang="0">
                      <a:pos x="112" y="52"/>
                    </a:cxn>
                    <a:cxn ang="0">
                      <a:pos x="72" y="41"/>
                    </a:cxn>
                    <a:cxn ang="0">
                      <a:pos x="144" y="11"/>
                    </a:cxn>
                  </a:cxnLst>
                  <a:rect l="0" t="0" r="r" b="b"/>
                  <a:pathLst>
                    <a:path w="144" h="52">
                      <a:moveTo>
                        <a:pt x="144" y="11"/>
                      </a:moveTo>
                      <a:lnTo>
                        <a:pt x="112" y="0"/>
                      </a:lnTo>
                      <a:lnTo>
                        <a:pt x="37" y="33"/>
                      </a:lnTo>
                      <a:lnTo>
                        <a:pt x="0" y="22"/>
                      </a:lnTo>
                      <a:lnTo>
                        <a:pt x="18" y="52"/>
                      </a:lnTo>
                      <a:lnTo>
                        <a:pt x="112" y="52"/>
                      </a:lnTo>
                      <a:lnTo>
                        <a:pt x="72" y="41"/>
                      </a:lnTo>
                      <a:lnTo>
                        <a:pt x="144" y="11"/>
                      </a:lnTo>
                      <a:close/>
                    </a:path>
                  </a:pathLst>
                </a:custGeom>
                <a:solidFill>
                  <a:srgbClr val="000000"/>
                </a:solidFill>
                <a:ln w="9525">
                  <a:noFill/>
                  <a:round/>
                  <a:headEnd/>
                  <a:tailEnd/>
                </a:ln>
              </p:spPr>
              <p:txBody>
                <a:bodyPr/>
                <a:lstStyle/>
                <a:p>
                  <a:endParaRPr lang="zh-CN" altLang="en-US"/>
                </a:p>
              </p:txBody>
            </p:sp>
            <p:sp>
              <p:nvSpPr>
                <p:cNvPr id="217342" name="Freeform 254"/>
                <p:cNvSpPr>
                  <a:spLocks/>
                </p:cNvSpPr>
                <p:nvPr/>
              </p:nvSpPr>
              <p:spPr bwMode="auto">
                <a:xfrm>
                  <a:off x="1379" y="2587"/>
                  <a:ext cx="144" cy="49"/>
                </a:xfrm>
                <a:custGeom>
                  <a:avLst/>
                  <a:gdLst/>
                  <a:ahLst/>
                  <a:cxnLst>
                    <a:cxn ang="0">
                      <a:pos x="0" y="11"/>
                    </a:cxn>
                    <a:cxn ang="0">
                      <a:pos x="32" y="0"/>
                    </a:cxn>
                    <a:cxn ang="0">
                      <a:pos x="109" y="30"/>
                    </a:cxn>
                    <a:cxn ang="0">
                      <a:pos x="144" y="22"/>
                    </a:cxn>
                    <a:cxn ang="0">
                      <a:pos x="125" y="49"/>
                    </a:cxn>
                    <a:cxn ang="0">
                      <a:pos x="34" y="49"/>
                    </a:cxn>
                    <a:cxn ang="0">
                      <a:pos x="72" y="41"/>
                    </a:cxn>
                    <a:cxn ang="0">
                      <a:pos x="0" y="11"/>
                    </a:cxn>
                  </a:cxnLst>
                  <a:rect l="0" t="0" r="r" b="b"/>
                  <a:pathLst>
                    <a:path w="144" h="49">
                      <a:moveTo>
                        <a:pt x="0" y="11"/>
                      </a:moveTo>
                      <a:lnTo>
                        <a:pt x="32" y="0"/>
                      </a:lnTo>
                      <a:lnTo>
                        <a:pt x="109" y="30"/>
                      </a:lnTo>
                      <a:lnTo>
                        <a:pt x="144" y="22"/>
                      </a:lnTo>
                      <a:lnTo>
                        <a:pt x="125" y="49"/>
                      </a:lnTo>
                      <a:lnTo>
                        <a:pt x="34" y="49"/>
                      </a:lnTo>
                      <a:lnTo>
                        <a:pt x="72" y="41"/>
                      </a:lnTo>
                      <a:lnTo>
                        <a:pt x="0" y="11"/>
                      </a:lnTo>
                      <a:close/>
                    </a:path>
                  </a:pathLst>
                </a:custGeom>
                <a:solidFill>
                  <a:srgbClr val="000000"/>
                </a:solidFill>
                <a:ln w="9525">
                  <a:noFill/>
                  <a:round/>
                  <a:headEnd/>
                  <a:tailEnd/>
                </a:ln>
              </p:spPr>
              <p:txBody>
                <a:bodyPr/>
                <a:lstStyle/>
                <a:p>
                  <a:endParaRPr lang="zh-CN" altLang="en-US"/>
                </a:p>
              </p:txBody>
            </p:sp>
            <p:sp>
              <p:nvSpPr>
                <p:cNvPr id="217343" name="Freeform 255"/>
                <p:cNvSpPr>
                  <a:spLocks/>
                </p:cNvSpPr>
                <p:nvPr/>
              </p:nvSpPr>
              <p:spPr bwMode="auto">
                <a:xfrm>
                  <a:off x="1379" y="2587"/>
                  <a:ext cx="144" cy="49"/>
                </a:xfrm>
                <a:custGeom>
                  <a:avLst/>
                  <a:gdLst/>
                  <a:ahLst/>
                  <a:cxnLst>
                    <a:cxn ang="0">
                      <a:pos x="0" y="11"/>
                    </a:cxn>
                    <a:cxn ang="0">
                      <a:pos x="32" y="0"/>
                    </a:cxn>
                    <a:cxn ang="0">
                      <a:pos x="109" y="30"/>
                    </a:cxn>
                    <a:cxn ang="0">
                      <a:pos x="144" y="22"/>
                    </a:cxn>
                    <a:cxn ang="0">
                      <a:pos x="125" y="49"/>
                    </a:cxn>
                    <a:cxn ang="0">
                      <a:pos x="34" y="49"/>
                    </a:cxn>
                    <a:cxn ang="0">
                      <a:pos x="72" y="41"/>
                    </a:cxn>
                    <a:cxn ang="0">
                      <a:pos x="0" y="11"/>
                    </a:cxn>
                  </a:cxnLst>
                  <a:rect l="0" t="0" r="r" b="b"/>
                  <a:pathLst>
                    <a:path w="144" h="49">
                      <a:moveTo>
                        <a:pt x="0" y="11"/>
                      </a:moveTo>
                      <a:lnTo>
                        <a:pt x="32" y="0"/>
                      </a:lnTo>
                      <a:lnTo>
                        <a:pt x="109" y="30"/>
                      </a:lnTo>
                      <a:lnTo>
                        <a:pt x="144" y="22"/>
                      </a:lnTo>
                      <a:lnTo>
                        <a:pt x="125" y="49"/>
                      </a:lnTo>
                      <a:lnTo>
                        <a:pt x="34" y="49"/>
                      </a:lnTo>
                      <a:lnTo>
                        <a:pt x="72" y="41"/>
                      </a:lnTo>
                      <a:lnTo>
                        <a:pt x="0" y="11"/>
                      </a:lnTo>
                      <a:close/>
                    </a:path>
                  </a:pathLst>
                </a:custGeom>
                <a:solidFill>
                  <a:srgbClr val="000000"/>
                </a:solidFill>
                <a:ln w="9525">
                  <a:noFill/>
                  <a:round/>
                  <a:headEnd/>
                  <a:tailEnd/>
                </a:ln>
              </p:spPr>
              <p:txBody>
                <a:bodyPr/>
                <a:lstStyle/>
                <a:p>
                  <a:endParaRPr lang="zh-CN" altLang="en-US"/>
                </a:p>
              </p:txBody>
            </p:sp>
            <p:sp>
              <p:nvSpPr>
                <p:cNvPr id="217344" name="Freeform 256"/>
                <p:cNvSpPr>
                  <a:spLocks/>
                </p:cNvSpPr>
                <p:nvPr/>
              </p:nvSpPr>
              <p:spPr bwMode="auto">
                <a:xfrm>
                  <a:off x="1523" y="2653"/>
                  <a:ext cx="144" cy="49"/>
                </a:xfrm>
                <a:custGeom>
                  <a:avLst/>
                  <a:gdLst/>
                  <a:ahLst/>
                  <a:cxnLst>
                    <a:cxn ang="0">
                      <a:pos x="144" y="38"/>
                    </a:cxn>
                    <a:cxn ang="0">
                      <a:pos x="112" y="49"/>
                    </a:cxn>
                    <a:cxn ang="0">
                      <a:pos x="37" y="16"/>
                    </a:cxn>
                    <a:cxn ang="0">
                      <a:pos x="0" y="27"/>
                    </a:cxn>
                    <a:cxn ang="0">
                      <a:pos x="18" y="0"/>
                    </a:cxn>
                    <a:cxn ang="0">
                      <a:pos x="112" y="0"/>
                    </a:cxn>
                    <a:cxn ang="0">
                      <a:pos x="72" y="8"/>
                    </a:cxn>
                    <a:cxn ang="0">
                      <a:pos x="144" y="38"/>
                    </a:cxn>
                  </a:cxnLst>
                  <a:rect l="0" t="0" r="r" b="b"/>
                  <a:pathLst>
                    <a:path w="144" h="49">
                      <a:moveTo>
                        <a:pt x="144" y="38"/>
                      </a:moveTo>
                      <a:lnTo>
                        <a:pt x="112" y="49"/>
                      </a:lnTo>
                      <a:lnTo>
                        <a:pt x="37" y="16"/>
                      </a:lnTo>
                      <a:lnTo>
                        <a:pt x="0" y="27"/>
                      </a:lnTo>
                      <a:lnTo>
                        <a:pt x="18" y="0"/>
                      </a:lnTo>
                      <a:lnTo>
                        <a:pt x="112" y="0"/>
                      </a:lnTo>
                      <a:lnTo>
                        <a:pt x="72" y="8"/>
                      </a:lnTo>
                      <a:lnTo>
                        <a:pt x="144" y="38"/>
                      </a:lnTo>
                      <a:close/>
                    </a:path>
                  </a:pathLst>
                </a:custGeom>
                <a:solidFill>
                  <a:srgbClr val="000000"/>
                </a:solidFill>
                <a:ln w="9525">
                  <a:noFill/>
                  <a:round/>
                  <a:headEnd/>
                  <a:tailEnd/>
                </a:ln>
              </p:spPr>
              <p:txBody>
                <a:bodyPr/>
                <a:lstStyle/>
                <a:p>
                  <a:endParaRPr lang="zh-CN" altLang="en-US"/>
                </a:p>
              </p:txBody>
            </p:sp>
            <p:sp>
              <p:nvSpPr>
                <p:cNvPr id="217345" name="Freeform 257"/>
                <p:cNvSpPr>
                  <a:spLocks/>
                </p:cNvSpPr>
                <p:nvPr/>
              </p:nvSpPr>
              <p:spPr bwMode="auto">
                <a:xfrm>
                  <a:off x="1523" y="2653"/>
                  <a:ext cx="144" cy="49"/>
                </a:xfrm>
                <a:custGeom>
                  <a:avLst/>
                  <a:gdLst/>
                  <a:ahLst/>
                  <a:cxnLst>
                    <a:cxn ang="0">
                      <a:pos x="144" y="38"/>
                    </a:cxn>
                    <a:cxn ang="0">
                      <a:pos x="112" y="49"/>
                    </a:cxn>
                    <a:cxn ang="0">
                      <a:pos x="37" y="16"/>
                    </a:cxn>
                    <a:cxn ang="0">
                      <a:pos x="0" y="27"/>
                    </a:cxn>
                    <a:cxn ang="0">
                      <a:pos x="18" y="0"/>
                    </a:cxn>
                    <a:cxn ang="0">
                      <a:pos x="112" y="0"/>
                    </a:cxn>
                    <a:cxn ang="0">
                      <a:pos x="72" y="8"/>
                    </a:cxn>
                    <a:cxn ang="0">
                      <a:pos x="144" y="38"/>
                    </a:cxn>
                  </a:cxnLst>
                  <a:rect l="0" t="0" r="r" b="b"/>
                  <a:pathLst>
                    <a:path w="144" h="49">
                      <a:moveTo>
                        <a:pt x="144" y="38"/>
                      </a:moveTo>
                      <a:lnTo>
                        <a:pt x="112" y="49"/>
                      </a:lnTo>
                      <a:lnTo>
                        <a:pt x="37" y="16"/>
                      </a:lnTo>
                      <a:lnTo>
                        <a:pt x="0" y="27"/>
                      </a:lnTo>
                      <a:lnTo>
                        <a:pt x="18" y="0"/>
                      </a:lnTo>
                      <a:lnTo>
                        <a:pt x="112" y="0"/>
                      </a:lnTo>
                      <a:lnTo>
                        <a:pt x="72" y="8"/>
                      </a:lnTo>
                      <a:lnTo>
                        <a:pt x="144" y="38"/>
                      </a:lnTo>
                      <a:close/>
                    </a:path>
                  </a:pathLst>
                </a:custGeom>
                <a:solidFill>
                  <a:srgbClr val="000000"/>
                </a:solidFill>
                <a:ln w="9525">
                  <a:noFill/>
                  <a:round/>
                  <a:headEnd/>
                  <a:tailEnd/>
                </a:ln>
              </p:spPr>
              <p:txBody>
                <a:bodyPr/>
                <a:lstStyle/>
                <a:p>
                  <a:endParaRPr lang="zh-CN" altLang="en-US"/>
                </a:p>
              </p:txBody>
            </p:sp>
          </p:grpSp>
          <p:grpSp>
            <p:nvGrpSpPr>
              <p:cNvPr id="217346" name="Group 258"/>
              <p:cNvGrpSpPr>
                <a:grpSpLocks/>
              </p:cNvGrpSpPr>
              <p:nvPr/>
            </p:nvGrpSpPr>
            <p:grpSpPr bwMode="auto">
              <a:xfrm>
                <a:off x="1373" y="2590"/>
                <a:ext cx="302" cy="114"/>
                <a:chOff x="1373" y="2590"/>
                <a:chExt cx="302" cy="114"/>
              </a:xfrm>
            </p:grpSpPr>
            <p:sp>
              <p:nvSpPr>
                <p:cNvPr id="217347" name="Freeform 259"/>
                <p:cNvSpPr>
                  <a:spLocks/>
                </p:cNvSpPr>
                <p:nvPr/>
              </p:nvSpPr>
              <p:spPr bwMode="auto">
                <a:xfrm>
                  <a:off x="1531" y="2593"/>
                  <a:ext cx="144" cy="49"/>
                </a:xfrm>
                <a:custGeom>
                  <a:avLst/>
                  <a:gdLst/>
                  <a:ahLst/>
                  <a:cxnLst>
                    <a:cxn ang="0">
                      <a:pos x="0" y="38"/>
                    </a:cxn>
                    <a:cxn ang="0">
                      <a:pos x="32" y="49"/>
                    </a:cxn>
                    <a:cxn ang="0">
                      <a:pos x="109" y="16"/>
                    </a:cxn>
                    <a:cxn ang="0">
                      <a:pos x="144" y="27"/>
                    </a:cxn>
                    <a:cxn ang="0">
                      <a:pos x="125" y="0"/>
                    </a:cxn>
                    <a:cxn ang="0">
                      <a:pos x="34" y="0"/>
                    </a:cxn>
                    <a:cxn ang="0">
                      <a:pos x="72" y="8"/>
                    </a:cxn>
                    <a:cxn ang="0">
                      <a:pos x="0" y="38"/>
                    </a:cxn>
                  </a:cxnLst>
                  <a:rect l="0" t="0" r="r" b="b"/>
                  <a:pathLst>
                    <a:path w="144" h="49">
                      <a:moveTo>
                        <a:pt x="0" y="38"/>
                      </a:moveTo>
                      <a:lnTo>
                        <a:pt x="32" y="49"/>
                      </a:lnTo>
                      <a:lnTo>
                        <a:pt x="109" y="16"/>
                      </a:lnTo>
                      <a:lnTo>
                        <a:pt x="144" y="27"/>
                      </a:lnTo>
                      <a:lnTo>
                        <a:pt x="125" y="0"/>
                      </a:lnTo>
                      <a:lnTo>
                        <a:pt x="34" y="0"/>
                      </a:lnTo>
                      <a:lnTo>
                        <a:pt x="72" y="8"/>
                      </a:lnTo>
                      <a:lnTo>
                        <a:pt x="0" y="38"/>
                      </a:lnTo>
                      <a:close/>
                    </a:path>
                  </a:pathLst>
                </a:custGeom>
                <a:solidFill>
                  <a:srgbClr val="FFFFFF"/>
                </a:solidFill>
                <a:ln w="9525">
                  <a:noFill/>
                  <a:round/>
                  <a:headEnd/>
                  <a:tailEnd/>
                </a:ln>
              </p:spPr>
              <p:txBody>
                <a:bodyPr/>
                <a:lstStyle/>
                <a:p>
                  <a:endParaRPr lang="zh-CN" altLang="en-US"/>
                </a:p>
              </p:txBody>
            </p:sp>
            <p:sp>
              <p:nvSpPr>
                <p:cNvPr id="217348" name="Freeform 260"/>
                <p:cNvSpPr>
                  <a:spLocks/>
                </p:cNvSpPr>
                <p:nvPr/>
              </p:nvSpPr>
              <p:spPr bwMode="auto">
                <a:xfrm>
                  <a:off x="1531" y="2593"/>
                  <a:ext cx="144" cy="49"/>
                </a:xfrm>
                <a:custGeom>
                  <a:avLst/>
                  <a:gdLst/>
                  <a:ahLst/>
                  <a:cxnLst>
                    <a:cxn ang="0">
                      <a:pos x="0" y="38"/>
                    </a:cxn>
                    <a:cxn ang="0">
                      <a:pos x="32" y="49"/>
                    </a:cxn>
                    <a:cxn ang="0">
                      <a:pos x="109" y="16"/>
                    </a:cxn>
                    <a:cxn ang="0">
                      <a:pos x="144" y="27"/>
                    </a:cxn>
                    <a:cxn ang="0">
                      <a:pos x="125" y="0"/>
                    </a:cxn>
                    <a:cxn ang="0">
                      <a:pos x="34" y="0"/>
                    </a:cxn>
                    <a:cxn ang="0">
                      <a:pos x="72" y="8"/>
                    </a:cxn>
                    <a:cxn ang="0">
                      <a:pos x="0" y="38"/>
                    </a:cxn>
                  </a:cxnLst>
                  <a:rect l="0" t="0" r="r" b="b"/>
                  <a:pathLst>
                    <a:path w="144" h="49">
                      <a:moveTo>
                        <a:pt x="0" y="38"/>
                      </a:moveTo>
                      <a:lnTo>
                        <a:pt x="32" y="49"/>
                      </a:lnTo>
                      <a:lnTo>
                        <a:pt x="109" y="16"/>
                      </a:lnTo>
                      <a:lnTo>
                        <a:pt x="144" y="27"/>
                      </a:lnTo>
                      <a:lnTo>
                        <a:pt x="125" y="0"/>
                      </a:lnTo>
                      <a:lnTo>
                        <a:pt x="34" y="0"/>
                      </a:lnTo>
                      <a:lnTo>
                        <a:pt x="72" y="8"/>
                      </a:lnTo>
                      <a:lnTo>
                        <a:pt x="0" y="38"/>
                      </a:lnTo>
                      <a:close/>
                    </a:path>
                  </a:pathLst>
                </a:custGeom>
                <a:solidFill>
                  <a:srgbClr val="FFFFFF"/>
                </a:solidFill>
                <a:ln w="9525">
                  <a:noFill/>
                  <a:round/>
                  <a:headEnd/>
                  <a:tailEnd/>
                </a:ln>
              </p:spPr>
              <p:txBody>
                <a:bodyPr/>
                <a:lstStyle/>
                <a:p>
                  <a:endParaRPr lang="zh-CN" altLang="en-US"/>
                </a:p>
              </p:txBody>
            </p:sp>
            <p:sp>
              <p:nvSpPr>
                <p:cNvPr id="217349" name="Freeform 261"/>
                <p:cNvSpPr>
                  <a:spLocks/>
                </p:cNvSpPr>
                <p:nvPr/>
              </p:nvSpPr>
              <p:spPr bwMode="auto">
                <a:xfrm>
                  <a:off x="1373" y="2650"/>
                  <a:ext cx="144" cy="52"/>
                </a:xfrm>
                <a:custGeom>
                  <a:avLst/>
                  <a:gdLst/>
                  <a:ahLst/>
                  <a:cxnLst>
                    <a:cxn ang="0">
                      <a:pos x="144" y="11"/>
                    </a:cxn>
                    <a:cxn ang="0">
                      <a:pos x="112" y="0"/>
                    </a:cxn>
                    <a:cxn ang="0">
                      <a:pos x="38" y="33"/>
                    </a:cxn>
                    <a:cxn ang="0">
                      <a:pos x="0" y="22"/>
                    </a:cxn>
                    <a:cxn ang="0">
                      <a:pos x="19" y="52"/>
                    </a:cxn>
                    <a:cxn ang="0">
                      <a:pos x="112" y="52"/>
                    </a:cxn>
                    <a:cxn ang="0">
                      <a:pos x="72" y="41"/>
                    </a:cxn>
                    <a:cxn ang="0">
                      <a:pos x="144" y="11"/>
                    </a:cxn>
                  </a:cxnLst>
                  <a:rect l="0" t="0" r="r" b="b"/>
                  <a:pathLst>
                    <a:path w="144" h="52">
                      <a:moveTo>
                        <a:pt x="144" y="11"/>
                      </a:moveTo>
                      <a:lnTo>
                        <a:pt x="112" y="0"/>
                      </a:lnTo>
                      <a:lnTo>
                        <a:pt x="38" y="33"/>
                      </a:lnTo>
                      <a:lnTo>
                        <a:pt x="0" y="22"/>
                      </a:lnTo>
                      <a:lnTo>
                        <a:pt x="19" y="52"/>
                      </a:lnTo>
                      <a:lnTo>
                        <a:pt x="112" y="52"/>
                      </a:lnTo>
                      <a:lnTo>
                        <a:pt x="72" y="41"/>
                      </a:lnTo>
                      <a:lnTo>
                        <a:pt x="144" y="11"/>
                      </a:lnTo>
                      <a:close/>
                    </a:path>
                  </a:pathLst>
                </a:custGeom>
                <a:solidFill>
                  <a:srgbClr val="FFFFFF"/>
                </a:solidFill>
                <a:ln w="9525">
                  <a:noFill/>
                  <a:round/>
                  <a:headEnd/>
                  <a:tailEnd/>
                </a:ln>
              </p:spPr>
              <p:txBody>
                <a:bodyPr/>
                <a:lstStyle/>
                <a:p>
                  <a:endParaRPr lang="zh-CN" altLang="en-US"/>
                </a:p>
              </p:txBody>
            </p:sp>
            <p:sp>
              <p:nvSpPr>
                <p:cNvPr id="217350" name="Freeform 262"/>
                <p:cNvSpPr>
                  <a:spLocks/>
                </p:cNvSpPr>
                <p:nvPr/>
              </p:nvSpPr>
              <p:spPr bwMode="auto">
                <a:xfrm>
                  <a:off x="1373" y="2650"/>
                  <a:ext cx="144" cy="52"/>
                </a:xfrm>
                <a:custGeom>
                  <a:avLst/>
                  <a:gdLst/>
                  <a:ahLst/>
                  <a:cxnLst>
                    <a:cxn ang="0">
                      <a:pos x="144" y="11"/>
                    </a:cxn>
                    <a:cxn ang="0">
                      <a:pos x="112" y="0"/>
                    </a:cxn>
                    <a:cxn ang="0">
                      <a:pos x="38" y="33"/>
                    </a:cxn>
                    <a:cxn ang="0">
                      <a:pos x="0" y="22"/>
                    </a:cxn>
                    <a:cxn ang="0">
                      <a:pos x="19" y="52"/>
                    </a:cxn>
                    <a:cxn ang="0">
                      <a:pos x="112" y="52"/>
                    </a:cxn>
                    <a:cxn ang="0">
                      <a:pos x="72" y="41"/>
                    </a:cxn>
                    <a:cxn ang="0">
                      <a:pos x="144" y="11"/>
                    </a:cxn>
                  </a:cxnLst>
                  <a:rect l="0" t="0" r="r" b="b"/>
                  <a:pathLst>
                    <a:path w="144" h="52">
                      <a:moveTo>
                        <a:pt x="144" y="11"/>
                      </a:moveTo>
                      <a:lnTo>
                        <a:pt x="112" y="0"/>
                      </a:lnTo>
                      <a:lnTo>
                        <a:pt x="38" y="33"/>
                      </a:lnTo>
                      <a:lnTo>
                        <a:pt x="0" y="22"/>
                      </a:lnTo>
                      <a:lnTo>
                        <a:pt x="19" y="52"/>
                      </a:lnTo>
                      <a:lnTo>
                        <a:pt x="112" y="52"/>
                      </a:lnTo>
                      <a:lnTo>
                        <a:pt x="72" y="41"/>
                      </a:lnTo>
                      <a:lnTo>
                        <a:pt x="144" y="11"/>
                      </a:lnTo>
                      <a:close/>
                    </a:path>
                  </a:pathLst>
                </a:custGeom>
                <a:solidFill>
                  <a:srgbClr val="FFFFFF"/>
                </a:solidFill>
                <a:ln w="9525">
                  <a:noFill/>
                  <a:round/>
                  <a:headEnd/>
                  <a:tailEnd/>
                </a:ln>
              </p:spPr>
              <p:txBody>
                <a:bodyPr/>
                <a:lstStyle/>
                <a:p>
                  <a:endParaRPr lang="zh-CN" altLang="en-US"/>
                </a:p>
              </p:txBody>
            </p:sp>
            <p:sp>
              <p:nvSpPr>
                <p:cNvPr id="217351" name="Freeform 263"/>
                <p:cNvSpPr>
                  <a:spLocks/>
                </p:cNvSpPr>
                <p:nvPr/>
              </p:nvSpPr>
              <p:spPr bwMode="auto">
                <a:xfrm>
                  <a:off x="1381" y="2590"/>
                  <a:ext cx="144" cy="49"/>
                </a:xfrm>
                <a:custGeom>
                  <a:avLst/>
                  <a:gdLst/>
                  <a:ahLst/>
                  <a:cxnLst>
                    <a:cxn ang="0">
                      <a:pos x="0" y="11"/>
                    </a:cxn>
                    <a:cxn ang="0">
                      <a:pos x="32" y="0"/>
                    </a:cxn>
                    <a:cxn ang="0">
                      <a:pos x="110" y="30"/>
                    </a:cxn>
                    <a:cxn ang="0">
                      <a:pos x="144" y="22"/>
                    </a:cxn>
                    <a:cxn ang="0">
                      <a:pos x="126" y="49"/>
                    </a:cxn>
                    <a:cxn ang="0">
                      <a:pos x="35" y="49"/>
                    </a:cxn>
                    <a:cxn ang="0">
                      <a:pos x="72" y="41"/>
                    </a:cxn>
                    <a:cxn ang="0">
                      <a:pos x="0" y="11"/>
                    </a:cxn>
                  </a:cxnLst>
                  <a:rect l="0" t="0" r="r" b="b"/>
                  <a:pathLst>
                    <a:path w="144" h="49">
                      <a:moveTo>
                        <a:pt x="0" y="11"/>
                      </a:moveTo>
                      <a:lnTo>
                        <a:pt x="32" y="0"/>
                      </a:lnTo>
                      <a:lnTo>
                        <a:pt x="110" y="30"/>
                      </a:lnTo>
                      <a:lnTo>
                        <a:pt x="144" y="22"/>
                      </a:lnTo>
                      <a:lnTo>
                        <a:pt x="126" y="49"/>
                      </a:lnTo>
                      <a:lnTo>
                        <a:pt x="35" y="49"/>
                      </a:lnTo>
                      <a:lnTo>
                        <a:pt x="72" y="41"/>
                      </a:lnTo>
                      <a:lnTo>
                        <a:pt x="0" y="11"/>
                      </a:lnTo>
                      <a:close/>
                    </a:path>
                  </a:pathLst>
                </a:custGeom>
                <a:solidFill>
                  <a:srgbClr val="FFFFFF"/>
                </a:solidFill>
                <a:ln w="9525">
                  <a:noFill/>
                  <a:round/>
                  <a:headEnd/>
                  <a:tailEnd/>
                </a:ln>
              </p:spPr>
              <p:txBody>
                <a:bodyPr/>
                <a:lstStyle/>
                <a:p>
                  <a:endParaRPr lang="zh-CN" altLang="en-US"/>
                </a:p>
              </p:txBody>
            </p:sp>
            <p:sp>
              <p:nvSpPr>
                <p:cNvPr id="217352" name="Freeform 264"/>
                <p:cNvSpPr>
                  <a:spLocks/>
                </p:cNvSpPr>
                <p:nvPr/>
              </p:nvSpPr>
              <p:spPr bwMode="auto">
                <a:xfrm>
                  <a:off x="1381" y="2590"/>
                  <a:ext cx="144" cy="49"/>
                </a:xfrm>
                <a:custGeom>
                  <a:avLst/>
                  <a:gdLst/>
                  <a:ahLst/>
                  <a:cxnLst>
                    <a:cxn ang="0">
                      <a:pos x="0" y="11"/>
                    </a:cxn>
                    <a:cxn ang="0">
                      <a:pos x="32" y="0"/>
                    </a:cxn>
                    <a:cxn ang="0">
                      <a:pos x="110" y="30"/>
                    </a:cxn>
                    <a:cxn ang="0">
                      <a:pos x="144" y="22"/>
                    </a:cxn>
                    <a:cxn ang="0">
                      <a:pos x="126" y="49"/>
                    </a:cxn>
                    <a:cxn ang="0">
                      <a:pos x="35" y="49"/>
                    </a:cxn>
                    <a:cxn ang="0">
                      <a:pos x="72" y="41"/>
                    </a:cxn>
                    <a:cxn ang="0">
                      <a:pos x="0" y="11"/>
                    </a:cxn>
                  </a:cxnLst>
                  <a:rect l="0" t="0" r="r" b="b"/>
                  <a:pathLst>
                    <a:path w="144" h="49">
                      <a:moveTo>
                        <a:pt x="0" y="11"/>
                      </a:moveTo>
                      <a:lnTo>
                        <a:pt x="32" y="0"/>
                      </a:lnTo>
                      <a:lnTo>
                        <a:pt x="110" y="30"/>
                      </a:lnTo>
                      <a:lnTo>
                        <a:pt x="144" y="22"/>
                      </a:lnTo>
                      <a:lnTo>
                        <a:pt x="126" y="49"/>
                      </a:lnTo>
                      <a:lnTo>
                        <a:pt x="35" y="49"/>
                      </a:lnTo>
                      <a:lnTo>
                        <a:pt x="72" y="41"/>
                      </a:lnTo>
                      <a:lnTo>
                        <a:pt x="0" y="11"/>
                      </a:lnTo>
                      <a:close/>
                    </a:path>
                  </a:pathLst>
                </a:custGeom>
                <a:solidFill>
                  <a:srgbClr val="FFFFFF"/>
                </a:solidFill>
                <a:ln w="9525">
                  <a:noFill/>
                  <a:round/>
                  <a:headEnd/>
                  <a:tailEnd/>
                </a:ln>
              </p:spPr>
              <p:txBody>
                <a:bodyPr/>
                <a:lstStyle/>
                <a:p>
                  <a:endParaRPr lang="zh-CN" altLang="en-US"/>
                </a:p>
              </p:txBody>
            </p:sp>
            <p:sp>
              <p:nvSpPr>
                <p:cNvPr id="217353" name="Freeform 265"/>
                <p:cNvSpPr>
                  <a:spLocks/>
                </p:cNvSpPr>
                <p:nvPr/>
              </p:nvSpPr>
              <p:spPr bwMode="auto">
                <a:xfrm>
                  <a:off x="1525" y="2655"/>
                  <a:ext cx="144" cy="49"/>
                </a:xfrm>
                <a:custGeom>
                  <a:avLst/>
                  <a:gdLst/>
                  <a:ahLst/>
                  <a:cxnLst>
                    <a:cxn ang="0">
                      <a:pos x="144" y="39"/>
                    </a:cxn>
                    <a:cxn ang="0">
                      <a:pos x="112" y="49"/>
                    </a:cxn>
                    <a:cxn ang="0">
                      <a:pos x="38" y="17"/>
                    </a:cxn>
                    <a:cxn ang="0">
                      <a:pos x="0" y="28"/>
                    </a:cxn>
                    <a:cxn ang="0">
                      <a:pos x="19" y="0"/>
                    </a:cxn>
                    <a:cxn ang="0">
                      <a:pos x="112" y="0"/>
                    </a:cxn>
                    <a:cxn ang="0">
                      <a:pos x="72" y="9"/>
                    </a:cxn>
                    <a:cxn ang="0">
                      <a:pos x="144" y="39"/>
                    </a:cxn>
                  </a:cxnLst>
                  <a:rect l="0" t="0" r="r" b="b"/>
                  <a:pathLst>
                    <a:path w="144" h="49">
                      <a:moveTo>
                        <a:pt x="144" y="39"/>
                      </a:moveTo>
                      <a:lnTo>
                        <a:pt x="112" y="49"/>
                      </a:lnTo>
                      <a:lnTo>
                        <a:pt x="38" y="17"/>
                      </a:lnTo>
                      <a:lnTo>
                        <a:pt x="0" y="28"/>
                      </a:lnTo>
                      <a:lnTo>
                        <a:pt x="19" y="0"/>
                      </a:lnTo>
                      <a:lnTo>
                        <a:pt x="112" y="0"/>
                      </a:lnTo>
                      <a:lnTo>
                        <a:pt x="72" y="9"/>
                      </a:lnTo>
                      <a:lnTo>
                        <a:pt x="144" y="39"/>
                      </a:lnTo>
                      <a:close/>
                    </a:path>
                  </a:pathLst>
                </a:custGeom>
                <a:solidFill>
                  <a:srgbClr val="FFFFFF"/>
                </a:solidFill>
                <a:ln w="9525">
                  <a:noFill/>
                  <a:round/>
                  <a:headEnd/>
                  <a:tailEnd/>
                </a:ln>
              </p:spPr>
              <p:txBody>
                <a:bodyPr/>
                <a:lstStyle/>
                <a:p>
                  <a:endParaRPr lang="zh-CN" altLang="en-US"/>
                </a:p>
              </p:txBody>
            </p:sp>
            <p:sp>
              <p:nvSpPr>
                <p:cNvPr id="217354" name="Freeform 266"/>
                <p:cNvSpPr>
                  <a:spLocks/>
                </p:cNvSpPr>
                <p:nvPr/>
              </p:nvSpPr>
              <p:spPr bwMode="auto">
                <a:xfrm>
                  <a:off x="1525" y="2655"/>
                  <a:ext cx="144" cy="49"/>
                </a:xfrm>
                <a:custGeom>
                  <a:avLst/>
                  <a:gdLst/>
                  <a:ahLst/>
                  <a:cxnLst>
                    <a:cxn ang="0">
                      <a:pos x="144" y="39"/>
                    </a:cxn>
                    <a:cxn ang="0">
                      <a:pos x="112" y="49"/>
                    </a:cxn>
                    <a:cxn ang="0">
                      <a:pos x="38" y="17"/>
                    </a:cxn>
                    <a:cxn ang="0">
                      <a:pos x="0" y="28"/>
                    </a:cxn>
                    <a:cxn ang="0">
                      <a:pos x="19" y="0"/>
                    </a:cxn>
                    <a:cxn ang="0">
                      <a:pos x="112" y="0"/>
                    </a:cxn>
                    <a:cxn ang="0">
                      <a:pos x="72" y="9"/>
                    </a:cxn>
                    <a:cxn ang="0">
                      <a:pos x="144" y="39"/>
                    </a:cxn>
                  </a:cxnLst>
                  <a:rect l="0" t="0" r="r" b="b"/>
                  <a:pathLst>
                    <a:path w="144" h="49">
                      <a:moveTo>
                        <a:pt x="144" y="39"/>
                      </a:moveTo>
                      <a:lnTo>
                        <a:pt x="112" y="49"/>
                      </a:lnTo>
                      <a:lnTo>
                        <a:pt x="38" y="17"/>
                      </a:lnTo>
                      <a:lnTo>
                        <a:pt x="0" y="28"/>
                      </a:lnTo>
                      <a:lnTo>
                        <a:pt x="19" y="0"/>
                      </a:lnTo>
                      <a:lnTo>
                        <a:pt x="112" y="0"/>
                      </a:lnTo>
                      <a:lnTo>
                        <a:pt x="72" y="9"/>
                      </a:lnTo>
                      <a:lnTo>
                        <a:pt x="144" y="39"/>
                      </a:lnTo>
                      <a:close/>
                    </a:path>
                  </a:pathLst>
                </a:custGeom>
                <a:solidFill>
                  <a:srgbClr val="FFFFFF"/>
                </a:solidFill>
                <a:ln w="9525">
                  <a:noFill/>
                  <a:round/>
                  <a:headEnd/>
                  <a:tailEnd/>
                </a:ln>
              </p:spPr>
              <p:txBody>
                <a:bodyPr/>
                <a:lstStyle/>
                <a:p>
                  <a:endParaRPr lang="zh-CN" altLang="en-US"/>
                </a:p>
              </p:txBody>
            </p:sp>
          </p:grpSp>
        </p:grpSp>
        <p:sp>
          <p:nvSpPr>
            <p:cNvPr id="217355" name="Line 267"/>
            <p:cNvSpPr>
              <a:spLocks noChangeShapeType="1"/>
            </p:cNvSpPr>
            <p:nvPr/>
          </p:nvSpPr>
          <p:spPr bwMode="auto">
            <a:xfrm>
              <a:off x="1304" y="2645"/>
              <a:ext cx="1" cy="108"/>
            </a:xfrm>
            <a:prstGeom prst="line">
              <a:avLst/>
            </a:prstGeom>
            <a:noFill/>
            <a:ln w="4763">
              <a:solidFill>
                <a:srgbClr val="AAE6FF"/>
              </a:solidFill>
              <a:round/>
              <a:headEnd/>
              <a:tailEnd/>
            </a:ln>
          </p:spPr>
          <p:txBody>
            <a:bodyPr/>
            <a:lstStyle/>
            <a:p>
              <a:endParaRPr lang="zh-CN" altLang="en-US"/>
            </a:p>
          </p:txBody>
        </p:sp>
        <p:sp>
          <p:nvSpPr>
            <p:cNvPr id="217356" name="Line 268"/>
            <p:cNvSpPr>
              <a:spLocks noChangeShapeType="1"/>
            </p:cNvSpPr>
            <p:nvPr/>
          </p:nvSpPr>
          <p:spPr bwMode="auto">
            <a:xfrm>
              <a:off x="1741" y="2645"/>
              <a:ext cx="1" cy="108"/>
            </a:xfrm>
            <a:prstGeom prst="line">
              <a:avLst/>
            </a:prstGeom>
            <a:noFill/>
            <a:ln w="4763">
              <a:solidFill>
                <a:srgbClr val="AAE6FF"/>
              </a:solidFill>
              <a:round/>
              <a:headEnd/>
              <a:tailEnd/>
            </a:ln>
          </p:spPr>
          <p:txBody>
            <a:bodyPr/>
            <a:lstStyle/>
            <a:p>
              <a:endParaRPr lang="zh-CN" altLang="en-US"/>
            </a:p>
          </p:txBody>
        </p:sp>
      </p:grpSp>
      <p:grpSp>
        <p:nvGrpSpPr>
          <p:cNvPr id="217357" name="Group 269"/>
          <p:cNvGrpSpPr>
            <a:grpSpLocks/>
          </p:cNvGrpSpPr>
          <p:nvPr/>
        </p:nvGrpSpPr>
        <p:grpSpPr bwMode="auto">
          <a:xfrm>
            <a:off x="6650039" y="4386264"/>
            <a:ext cx="649287" cy="384175"/>
            <a:chOff x="3488" y="2569"/>
            <a:chExt cx="439" cy="262"/>
          </a:xfrm>
        </p:grpSpPr>
        <p:sp>
          <p:nvSpPr>
            <p:cNvPr id="217358" name="Oval 270"/>
            <p:cNvSpPr>
              <a:spLocks noChangeArrowheads="1"/>
            </p:cNvSpPr>
            <p:nvPr/>
          </p:nvSpPr>
          <p:spPr bwMode="auto">
            <a:xfrm>
              <a:off x="3489" y="2678"/>
              <a:ext cx="438" cy="153"/>
            </a:xfrm>
            <a:prstGeom prst="ellipse">
              <a:avLst/>
            </a:prstGeom>
            <a:solidFill>
              <a:srgbClr val="0078AA"/>
            </a:solidFill>
            <a:ln w="4763">
              <a:solidFill>
                <a:srgbClr val="AAE6FF"/>
              </a:solidFill>
              <a:round/>
              <a:headEnd/>
              <a:tailEnd/>
            </a:ln>
          </p:spPr>
          <p:txBody>
            <a:bodyPr/>
            <a:lstStyle/>
            <a:p>
              <a:endParaRPr lang="zh-CN" altLang="en-US"/>
            </a:p>
          </p:txBody>
        </p:sp>
        <p:sp>
          <p:nvSpPr>
            <p:cNvPr id="217359" name="Rectangle 271"/>
            <p:cNvSpPr>
              <a:spLocks noChangeArrowheads="1"/>
            </p:cNvSpPr>
            <p:nvPr/>
          </p:nvSpPr>
          <p:spPr bwMode="auto">
            <a:xfrm>
              <a:off x="3488" y="2647"/>
              <a:ext cx="437" cy="109"/>
            </a:xfrm>
            <a:prstGeom prst="rect">
              <a:avLst/>
            </a:prstGeom>
            <a:solidFill>
              <a:srgbClr val="0078AA"/>
            </a:solidFill>
            <a:ln w="9525">
              <a:noFill/>
              <a:miter lim="800000"/>
              <a:headEnd/>
              <a:tailEnd/>
            </a:ln>
          </p:spPr>
          <p:txBody>
            <a:bodyPr/>
            <a:lstStyle/>
            <a:p>
              <a:endParaRPr lang="zh-CN" altLang="en-US"/>
            </a:p>
          </p:txBody>
        </p:sp>
        <p:sp>
          <p:nvSpPr>
            <p:cNvPr id="217360" name="Rectangle 272"/>
            <p:cNvSpPr>
              <a:spLocks noChangeArrowheads="1"/>
            </p:cNvSpPr>
            <p:nvPr/>
          </p:nvSpPr>
          <p:spPr bwMode="auto">
            <a:xfrm>
              <a:off x="3488" y="2647"/>
              <a:ext cx="437" cy="109"/>
            </a:xfrm>
            <a:prstGeom prst="rect">
              <a:avLst/>
            </a:prstGeom>
            <a:solidFill>
              <a:srgbClr val="0078AA"/>
            </a:solidFill>
            <a:ln w="9525">
              <a:noFill/>
              <a:miter lim="800000"/>
              <a:headEnd/>
              <a:tailEnd/>
            </a:ln>
          </p:spPr>
          <p:txBody>
            <a:bodyPr/>
            <a:lstStyle/>
            <a:p>
              <a:endParaRPr lang="zh-CN" altLang="en-US"/>
            </a:p>
          </p:txBody>
        </p:sp>
        <p:sp>
          <p:nvSpPr>
            <p:cNvPr id="217361" name="Oval 273"/>
            <p:cNvSpPr>
              <a:spLocks noChangeArrowheads="1"/>
            </p:cNvSpPr>
            <p:nvPr/>
          </p:nvSpPr>
          <p:spPr bwMode="auto">
            <a:xfrm>
              <a:off x="3489" y="2569"/>
              <a:ext cx="438" cy="153"/>
            </a:xfrm>
            <a:prstGeom prst="ellipse">
              <a:avLst/>
            </a:prstGeom>
            <a:solidFill>
              <a:srgbClr val="00B4FF"/>
            </a:solidFill>
            <a:ln w="4763">
              <a:solidFill>
                <a:srgbClr val="AAE6FF"/>
              </a:solidFill>
              <a:round/>
              <a:headEnd/>
              <a:tailEnd/>
            </a:ln>
          </p:spPr>
          <p:txBody>
            <a:bodyPr/>
            <a:lstStyle/>
            <a:p>
              <a:endParaRPr lang="zh-CN" altLang="en-US"/>
            </a:p>
          </p:txBody>
        </p:sp>
        <p:grpSp>
          <p:nvGrpSpPr>
            <p:cNvPr id="217362" name="Group 274"/>
            <p:cNvGrpSpPr>
              <a:grpSpLocks/>
            </p:cNvGrpSpPr>
            <p:nvPr/>
          </p:nvGrpSpPr>
          <p:grpSpPr bwMode="auto">
            <a:xfrm>
              <a:off x="3555" y="2587"/>
              <a:ext cx="304" cy="117"/>
              <a:chOff x="3555" y="2587"/>
              <a:chExt cx="304" cy="117"/>
            </a:xfrm>
          </p:grpSpPr>
          <p:grpSp>
            <p:nvGrpSpPr>
              <p:cNvPr id="217363" name="Group 275"/>
              <p:cNvGrpSpPr>
                <a:grpSpLocks/>
              </p:cNvGrpSpPr>
              <p:nvPr/>
            </p:nvGrpSpPr>
            <p:grpSpPr bwMode="auto">
              <a:xfrm>
                <a:off x="3555" y="2587"/>
                <a:ext cx="301" cy="115"/>
                <a:chOff x="3555" y="2587"/>
                <a:chExt cx="301" cy="115"/>
              </a:xfrm>
            </p:grpSpPr>
            <p:sp>
              <p:nvSpPr>
                <p:cNvPr id="217364" name="Freeform 276"/>
                <p:cNvSpPr>
                  <a:spLocks/>
                </p:cNvSpPr>
                <p:nvPr/>
              </p:nvSpPr>
              <p:spPr bwMode="auto">
                <a:xfrm>
                  <a:off x="3712" y="2590"/>
                  <a:ext cx="144" cy="49"/>
                </a:xfrm>
                <a:custGeom>
                  <a:avLst/>
                  <a:gdLst/>
                  <a:ahLst/>
                  <a:cxnLst>
                    <a:cxn ang="0">
                      <a:pos x="0" y="38"/>
                    </a:cxn>
                    <a:cxn ang="0">
                      <a:pos x="32" y="49"/>
                    </a:cxn>
                    <a:cxn ang="0">
                      <a:pos x="109" y="16"/>
                    </a:cxn>
                    <a:cxn ang="0">
                      <a:pos x="144" y="27"/>
                    </a:cxn>
                    <a:cxn ang="0">
                      <a:pos x="125" y="0"/>
                    </a:cxn>
                    <a:cxn ang="0">
                      <a:pos x="35" y="0"/>
                    </a:cxn>
                    <a:cxn ang="0">
                      <a:pos x="72" y="8"/>
                    </a:cxn>
                    <a:cxn ang="0">
                      <a:pos x="0" y="38"/>
                    </a:cxn>
                  </a:cxnLst>
                  <a:rect l="0" t="0" r="r" b="b"/>
                  <a:pathLst>
                    <a:path w="144" h="49">
                      <a:moveTo>
                        <a:pt x="0" y="38"/>
                      </a:moveTo>
                      <a:lnTo>
                        <a:pt x="32" y="49"/>
                      </a:lnTo>
                      <a:lnTo>
                        <a:pt x="109" y="16"/>
                      </a:lnTo>
                      <a:lnTo>
                        <a:pt x="144" y="27"/>
                      </a:lnTo>
                      <a:lnTo>
                        <a:pt x="125" y="0"/>
                      </a:lnTo>
                      <a:lnTo>
                        <a:pt x="35" y="0"/>
                      </a:lnTo>
                      <a:lnTo>
                        <a:pt x="72" y="8"/>
                      </a:lnTo>
                      <a:lnTo>
                        <a:pt x="0" y="38"/>
                      </a:lnTo>
                      <a:close/>
                    </a:path>
                  </a:pathLst>
                </a:custGeom>
                <a:solidFill>
                  <a:srgbClr val="000000"/>
                </a:solidFill>
                <a:ln w="9525">
                  <a:noFill/>
                  <a:round/>
                  <a:headEnd/>
                  <a:tailEnd/>
                </a:ln>
              </p:spPr>
              <p:txBody>
                <a:bodyPr/>
                <a:lstStyle/>
                <a:p>
                  <a:endParaRPr lang="zh-CN" altLang="en-US"/>
                </a:p>
              </p:txBody>
            </p:sp>
            <p:sp>
              <p:nvSpPr>
                <p:cNvPr id="217365" name="Freeform 277"/>
                <p:cNvSpPr>
                  <a:spLocks/>
                </p:cNvSpPr>
                <p:nvPr/>
              </p:nvSpPr>
              <p:spPr bwMode="auto">
                <a:xfrm>
                  <a:off x="3712" y="2590"/>
                  <a:ext cx="144" cy="49"/>
                </a:xfrm>
                <a:custGeom>
                  <a:avLst/>
                  <a:gdLst/>
                  <a:ahLst/>
                  <a:cxnLst>
                    <a:cxn ang="0">
                      <a:pos x="0" y="38"/>
                    </a:cxn>
                    <a:cxn ang="0">
                      <a:pos x="32" y="49"/>
                    </a:cxn>
                    <a:cxn ang="0">
                      <a:pos x="109" y="16"/>
                    </a:cxn>
                    <a:cxn ang="0">
                      <a:pos x="144" y="27"/>
                    </a:cxn>
                    <a:cxn ang="0">
                      <a:pos x="125" y="0"/>
                    </a:cxn>
                    <a:cxn ang="0">
                      <a:pos x="35" y="0"/>
                    </a:cxn>
                    <a:cxn ang="0">
                      <a:pos x="72" y="8"/>
                    </a:cxn>
                    <a:cxn ang="0">
                      <a:pos x="0" y="38"/>
                    </a:cxn>
                  </a:cxnLst>
                  <a:rect l="0" t="0" r="r" b="b"/>
                  <a:pathLst>
                    <a:path w="144" h="49">
                      <a:moveTo>
                        <a:pt x="0" y="38"/>
                      </a:moveTo>
                      <a:lnTo>
                        <a:pt x="32" y="49"/>
                      </a:lnTo>
                      <a:lnTo>
                        <a:pt x="109" y="16"/>
                      </a:lnTo>
                      <a:lnTo>
                        <a:pt x="144" y="27"/>
                      </a:lnTo>
                      <a:lnTo>
                        <a:pt x="125" y="0"/>
                      </a:lnTo>
                      <a:lnTo>
                        <a:pt x="35" y="0"/>
                      </a:lnTo>
                      <a:lnTo>
                        <a:pt x="72" y="8"/>
                      </a:lnTo>
                      <a:lnTo>
                        <a:pt x="0" y="38"/>
                      </a:lnTo>
                      <a:close/>
                    </a:path>
                  </a:pathLst>
                </a:custGeom>
                <a:solidFill>
                  <a:srgbClr val="000000"/>
                </a:solidFill>
                <a:ln w="9525">
                  <a:noFill/>
                  <a:round/>
                  <a:headEnd/>
                  <a:tailEnd/>
                </a:ln>
              </p:spPr>
              <p:txBody>
                <a:bodyPr/>
                <a:lstStyle/>
                <a:p>
                  <a:endParaRPr lang="zh-CN" altLang="en-US"/>
                </a:p>
              </p:txBody>
            </p:sp>
            <p:sp>
              <p:nvSpPr>
                <p:cNvPr id="217366" name="Freeform 278"/>
                <p:cNvSpPr>
                  <a:spLocks/>
                </p:cNvSpPr>
                <p:nvPr/>
              </p:nvSpPr>
              <p:spPr bwMode="auto">
                <a:xfrm>
                  <a:off x="3555" y="2647"/>
                  <a:ext cx="144" cy="52"/>
                </a:xfrm>
                <a:custGeom>
                  <a:avLst/>
                  <a:gdLst/>
                  <a:ahLst/>
                  <a:cxnLst>
                    <a:cxn ang="0">
                      <a:pos x="144" y="11"/>
                    </a:cxn>
                    <a:cxn ang="0">
                      <a:pos x="112" y="0"/>
                    </a:cxn>
                    <a:cxn ang="0">
                      <a:pos x="37" y="33"/>
                    </a:cxn>
                    <a:cxn ang="0">
                      <a:pos x="0" y="22"/>
                    </a:cxn>
                    <a:cxn ang="0">
                      <a:pos x="18" y="52"/>
                    </a:cxn>
                    <a:cxn ang="0">
                      <a:pos x="112" y="52"/>
                    </a:cxn>
                    <a:cxn ang="0">
                      <a:pos x="72" y="41"/>
                    </a:cxn>
                    <a:cxn ang="0">
                      <a:pos x="144" y="11"/>
                    </a:cxn>
                  </a:cxnLst>
                  <a:rect l="0" t="0" r="r" b="b"/>
                  <a:pathLst>
                    <a:path w="144" h="52">
                      <a:moveTo>
                        <a:pt x="144" y="11"/>
                      </a:moveTo>
                      <a:lnTo>
                        <a:pt x="112" y="0"/>
                      </a:lnTo>
                      <a:lnTo>
                        <a:pt x="37" y="33"/>
                      </a:lnTo>
                      <a:lnTo>
                        <a:pt x="0" y="22"/>
                      </a:lnTo>
                      <a:lnTo>
                        <a:pt x="18" y="52"/>
                      </a:lnTo>
                      <a:lnTo>
                        <a:pt x="112" y="52"/>
                      </a:lnTo>
                      <a:lnTo>
                        <a:pt x="72" y="41"/>
                      </a:lnTo>
                      <a:lnTo>
                        <a:pt x="144" y="11"/>
                      </a:lnTo>
                      <a:close/>
                    </a:path>
                  </a:pathLst>
                </a:custGeom>
                <a:solidFill>
                  <a:srgbClr val="000000"/>
                </a:solidFill>
                <a:ln w="9525">
                  <a:noFill/>
                  <a:round/>
                  <a:headEnd/>
                  <a:tailEnd/>
                </a:ln>
              </p:spPr>
              <p:txBody>
                <a:bodyPr/>
                <a:lstStyle/>
                <a:p>
                  <a:endParaRPr lang="zh-CN" altLang="en-US"/>
                </a:p>
              </p:txBody>
            </p:sp>
            <p:sp>
              <p:nvSpPr>
                <p:cNvPr id="217367" name="Freeform 279"/>
                <p:cNvSpPr>
                  <a:spLocks/>
                </p:cNvSpPr>
                <p:nvPr/>
              </p:nvSpPr>
              <p:spPr bwMode="auto">
                <a:xfrm>
                  <a:off x="3555" y="2647"/>
                  <a:ext cx="144" cy="52"/>
                </a:xfrm>
                <a:custGeom>
                  <a:avLst/>
                  <a:gdLst/>
                  <a:ahLst/>
                  <a:cxnLst>
                    <a:cxn ang="0">
                      <a:pos x="144" y="11"/>
                    </a:cxn>
                    <a:cxn ang="0">
                      <a:pos x="112" y="0"/>
                    </a:cxn>
                    <a:cxn ang="0">
                      <a:pos x="37" y="33"/>
                    </a:cxn>
                    <a:cxn ang="0">
                      <a:pos x="0" y="22"/>
                    </a:cxn>
                    <a:cxn ang="0">
                      <a:pos x="18" y="52"/>
                    </a:cxn>
                    <a:cxn ang="0">
                      <a:pos x="112" y="52"/>
                    </a:cxn>
                    <a:cxn ang="0">
                      <a:pos x="72" y="41"/>
                    </a:cxn>
                    <a:cxn ang="0">
                      <a:pos x="144" y="11"/>
                    </a:cxn>
                  </a:cxnLst>
                  <a:rect l="0" t="0" r="r" b="b"/>
                  <a:pathLst>
                    <a:path w="144" h="52">
                      <a:moveTo>
                        <a:pt x="144" y="11"/>
                      </a:moveTo>
                      <a:lnTo>
                        <a:pt x="112" y="0"/>
                      </a:lnTo>
                      <a:lnTo>
                        <a:pt x="37" y="33"/>
                      </a:lnTo>
                      <a:lnTo>
                        <a:pt x="0" y="22"/>
                      </a:lnTo>
                      <a:lnTo>
                        <a:pt x="18" y="52"/>
                      </a:lnTo>
                      <a:lnTo>
                        <a:pt x="112" y="52"/>
                      </a:lnTo>
                      <a:lnTo>
                        <a:pt x="72" y="41"/>
                      </a:lnTo>
                      <a:lnTo>
                        <a:pt x="144" y="11"/>
                      </a:lnTo>
                      <a:close/>
                    </a:path>
                  </a:pathLst>
                </a:custGeom>
                <a:solidFill>
                  <a:srgbClr val="000000"/>
                </a:solidFill>
                <a:ln w="9525">
                  <a:noFill/>
                  <a:round/>
                  <a:headEnd/>
                  <a:tailEnd/>
                </a:ln>
              </p:spPr>
              <p:txBody>
                <a:bodyPr/>
                <a:lstStyle/>
                <a:p>
                  <a:endParaRPr lang="zh-CN" altLang="en-US"/>
                </a:p>
              </p:txBody>
            </p:sp>
            <p:sp>
              <p:nvSpPr>
                <p:cNvPr id="217368" name="Freeform 280"/>
                <p:cNvSpPr>
                  <a:spLocks/>
                </p:cNvSpPr>
                <p:nvPr/>
              </p:nvSpPr>
              <p:spPr bwMode="auto">
                <a:xfrm>
                  <a:off x="3563" y="2587"/>
                  <a:ext cx="144" cy="49"/>
                </a:xfrm>
                <a:custGeom>
                  <a:avLst/>
                  <a:gdLst/>
                  <a:ahLst/>
                  <a:cxnLst>
                    <a:cxn ang="0">
                      <a:pos x="0" y="11"/>
                    </a:cxn>
                    <a:cxn ang="0">
                      <a:pos x="32" y="0"/>
                    </a:cxn>
                    <a:cxn ang="0">
                      <a:pos x="109" y="30"/>
                    </a:cxn>
                    <a:cxn ang="0">
                      <a:pos x="144" y="22"/>
                    </a:cxn>
                    <a:cxn ang="0">
                      <a:pos x="125" y="49"/>
                    </a:cxn>
                    <a:cxn ang="0">
                      <a:pos x="34" y="49"/>
                    </a:cxn>
                    <a:cxn ang="0">
                      <a:pos x="72" y="41"/>
                    </a:cxn>
                    <a:cxn ang="0">
                      <a:pos x="0" y="11"/>
                    </a:cxn>
                  </a:cxnLst>
                  <a:rect l="0" t="0" r="r" b="b"/>
                  <a:pathLst>
                    <a:path w="144" h="49">
                      <a:moveTo>
                        <a:pt x="0" y="11"/>
                      </a:moveTo>
                      <a:lnTo>
                        <a:pt x="32" y="0"/>
                      </a:lnTo>
                      <a:lnTo>
                        <a:pt x="109" y="30"/>
                      </a:lnTo>
                      <a:lnTo>
                        <a:pt x="144" y="22"/>
                      </a:lnTo>
                      <a:lnTo>
                        <a:pt x="125" y="49"/>
                      </a:lnTo>
                      <a:lnTo>
                        <a:pt x="34" y="49"/>
                      </a:lnTo>
                      <a:lnTo>
                        <a:pt x="72" y="41"/>
                      </a:lnTo>
                      <a:lnTo>
                        <a:pt x="0" y="11"/>
                      </a:lnTo>
                      <a:close/>
                    </a:path>
                  </a:pathLst>
                </a:custGeom>
                <a:solidFill>
                  <a:srgbClr val="000000"/>
                </a:solidFill>
                <a:ln w="9525">
                  <a:noFill/>
                  <a:round/>
                  <a:headEnd/>
                  <a:tailEnd/>
                </a:ln>
              </p:spPr>
              <p:txBody>
                <a:bodyPr/>
                <a:lstStyle/>
                <a:p>
                  <a:endParaRPr lang="zh-CN" altLang="en-US"/>
                </a:p>
              </p:txBody>
            </p:sp>
            <p:sp>
              <p:nvSpPr>
                <p:cNvPr id="217369" name="Freeform 281"/>
                <p:cNvSpPr>
                  <a:spLocks/>
                </p:cNvSpPr>
                <p:nvPr/>
              </p:nvSpPr>
              <p:spPr bwMode="auto">
                <a:xfrm>
                  <a:off x="3563" y="2587"/>
                  <a:ext cx="144" cy="49"/>
                </a:xfrm>
                <a:custGeom>
                  <a:avLst/>
                  <a:gdLst/>
                  <a:ahLst/>
                  <a:cxnLst>
                    <a:cxn ang="0">
                      <a:pos x="0" y="11"/>
                    </a:cxn>
                    <a:cxn ang="0">
                      <a:pos x="32" y="0"/>
                    </a:cxn>
                    <a:cxn ang="0">
                      <a:pos x="109" y="30"/>
                    </a:cxn>
                    <a:cxn ang="0">
                      <a:pos x="144" y="22"/>
                    </a:cxn>
                    <a:cxn ang="0">
                      <a:pos x="125" y="49"/>
                    </a:cxn>
                    <a:cxn ang="0">
                      <a:pos x="34" y="49"/>
                    </a:cxn>
                    <a:cxn ang="0">
                      <a:pos x="72" y="41"/>
                    </a:cxn>
                    <a:cxn ang="0">
                      <a:pos x="0" y="11"/>
                    </a:cxn>
                  </a:cxnLst>
                  <a:rect l="0" t="0" r="r" b="b"/>
                  <a:pathLst>
                    <a:path w="144" h="49">
                      <a:moveTo>
                        <a:pt x="0" y="11"/>
                      </a:moveTo>
                      <a:lnTo>
                        <a:pt x="32" y="0"/>
                      </a:lnTo>
                      <a:lnTo>
                        <a:pt x="109" y="30"/>
                      </a:lnTo>
                      <a:lnTo>
                        <a:pt x="144" y="22"/>
                      </a:lnTo>
                      <a:lnTo>
                        <a:pt x="125" y="49"/>
                      </a:lnTo>
                      <a:lnTo>
                        <a:pt x="34" y="49"/>
                      </a:lnTo>
                      <a:lnTo>
                        <a:pt x="72" y="41"/>
                      </a:lnTo>
                      <a:lnTo>
                        <a:pt x="0" y="11"/>
                      </a:lnTo>
                      <a:close/>
                    </a:path>
                  </a:pathLst>
                </a:custGeom>
                <a:solidFill>
                  <a:srgbClr val="000000"/>
                </a:solidFill>
                <a:ln w="9525">
                  <a:noFill/>
                  <a:round/>
                  <a:headEnd/>
                  <a:tailEnd/>
                </a:ln>
              </p:spPr>
              <p:txBody>
                <a:bodyPr/>
                <a:lstStyle/>
                <a:p>
                  <a:endParaRPr lang="zh-CN" altLang="en-US"/>
                </a:p>
              </p:txBody>
            </p:sp>
            <p:sp>
              <p:nvSpPr>
                <p:cNvPr id="217370" name="Freeform 282"/>
                <p:cNvSpPr>
                  <a:spLocks/>
                </p:cNvSpPr>
                <p:nvPr/>
              </p:nvSpPr>
              <p:spPr bwMode="auto">
                <a:xfrm>
                  <a:off x="3707" y="2653"/>
                  <a:ext cx="144" cy="49"/>
                </a:xfrm>
                <a:custGeom>
                  <a:avLst/>
                  <a:gdLst/>
                  <a:ahLst/>
                  <a:cxnLst>
                    <a:cxn ang="0">
                      <a:pos x="144" y="38"/>
                    </a:cxn>
                    <a:cxn ang="0">
                      <a:pos x="112" y="49"/>
                    </a:cxn>
                    <a:cxn ang="0">
                      <a:pos x="37" y="16"/>
                    </a:cxn>
                    <a:cxn ang="0">
                      <a:pos x="0" y="27"/>
                    </a:cxn>
                    <a:cxn ang="0">
                      <a:pos x="18" y="0"/>
                    </a:cxn>
                    <a:cxn ang="0">
                      <a:pos x="112" y="0"/>
                    </a:cxn>
                    <a:cxn ang="0">
                      <a:pos x="72" y="8"/>
                    </a:cxn>
                    <a:cxn ang="0">
                      <a:pos x="144" y="38"/>
                    </a:cxn>
                  </a:cxnLst>
                  <a:rect l="0" t="0" r="r" b="b"/>
                  <a:pathLst>
                    <a:path w="144" h="49">
                      <a:moveTo>
                        <a:pt x="144" y="38"/>
                      </a:moveTo>
                      <a:lnTo>
                        <a:pt x="112" y="49"/>
                      </a:lnTo>
                      <a:lnTo>
                        <a:pt x="37" y="16"/>
                      </a:lnTo>
                      <a:lnTo>
                        <a:pt x="0" y="27"/>
                      </a:lnTo>
                      <a:lnTo>
                        <a:pt x="18" y="0"/>
                      </a:lnTo>
                      <a:lnTo>
                        <a:pt x="112" y="0"/>
                      </a:lnTo>
                      <a:lnTo>
                        <a:pt x="72" y="8"/>
                      </a:lnTo>
                      <a:lnTo>
                        <a:pt x="144" y="38"/>
                      </a:lnTo>
                      <a:close/>
                    </a:path>
                  </a:pathLst>
                </a:custGeom>
                <a:solidFill>
                  <a:srgbClr val="000000"/>
                </a:solidFill>
                <a:ln w="9525">
                  <a:noFill/>
                  <a:round/>
                  <a:headEnd/>
                  <a:tailEnd/>
                </a:ln>
              </p:spPr>
              <p:txBody>
                <a:bodyPr/>
                <a:lstStyle/>
                <a:p>
                  <a:endParaRPr lang="zh-CN" altLang="en-US"/>
                </a:p>
              </p:txBody>
            </p:sp>
            <p:sp>
              <p:nvSpPr>
                <p:cNvPr id="217371" name="Freeform 283"/>
                <p:cNvSpPr>
                  <a:spLocks/>
                </p:cNvSpPr>
                <p:nvPr/>
              </p:nvSpPr>
              <p:spPr bwMode="auto">
                <a:xfrm>
                  <a:off x="3707" y="2653"/>
                  <a:ext cx="144" cy="49"/>
                </a:xfrm>
                <a:custGeom>
                  <a:avLst/>
                  <a:gdLst/>
                  <a:ahLst/>
                  <a:cxnLst>
                    <a:cxn ang="0">
                      <a:pos x="144" y="38"/>
                    </a:cxn>
                    <a:cxn ang="0">
                      <a:pos x="112" y="49"/>
                    </a:cxn>
                    <a:cxn ang="0">
                      <a:pos x="37" y="16"/>
                    </a:cxn>
                    <a:cxn ang="0">
                      <a:pos x="0" y="27"/>
                    </a:cxn>
                    <a:cxn ang="0">
                      <a:pos x="18" y="0"/>
                    </a:cxn>
                    <a:cxn ang="0">
                      <a:pos x="112" y="0"/>
                    </a:cxn>
                    <a:cxn ang="0">
                      <a:pos x="72" y="8"/>
                    </a:cxn>
                    <a:cxn ang="0">
                      <a:pos x="144" y="38"/>
                    </a:cxn>
                  </a:cxnLst>
                  <a:rect l="0" t="0" r="r" b="b"/>
                  <a:pathLst>
                    <a:path w="144" h="49">
                      <a:moveTo>
                        <a:pt x="144" y="38"/>
                      </a:moveTo>
                      <a:lnTo>
                        <a:pt x="112" y="49"/>
                      </a:lnTo>
                      <a:lnTo>
                        <a:pt x="37" y="16"/>
                      </a:lnTo>
                      <a:lnTo>
                        <a:pt x="0" y="27"/>
                      </a:lnTo>
                      <a:lnTo>
                        <a:pt x="18" y="0"/>
                      </a:lnTo>
                      <a:lnTo>
                        <a:pt x="112" y="0"/>
                      </a:lnTo>
                      <a:lnTo>
                        <a:pt x="72" y="8"/>
                      </a:lnTo>
                      <a:lnTo>
                        <a:pt x="144" y="38"/>
                      </a:lnTo>
                      <a:close/>
                    </a:path>
                  </a:pathLst>
                </a:custGeom>
                <a:solidFill>
                  <a:srgbClr val="000000"/>
                </a:solidFill>
                <a:ln w="9525">
                  <a:noFill/>
                  <a:round/>
                  <a:headEnd/>
                  <a:tailEnd/>
                </a:ln>
              </p:spPr>
              <p:txBody>
                <a:bodyPr/>
                <a:lstStyle/>
                <a:p>
                  <a:endParaRPr lang="zh-CN" altLang="en-US"/>
                </a:p>
              </p:txBody>
            </p:sp>
          </p:grpSp>
          <p:grpSp>
            <p:nvGrpSpPr>
              <p:cNvPr id="217372" name="Group 284"/>
              <p:cNvGrpSpPr>
                <a:grpSpLocks/>
              </p:cNvGrpSpPr>
              <p:nvPr/>
            </p:nvGrpSpPr>
            <p:grpSpPr bwMode="auto">
              <a:xfrm>
                <a:off x="3557" y="2590"/>
                <a:ext cx="302" cy="114"/>
                <a:chOff x="3557" y="2590"/>
                <a:chExt cx="302" cy="114"/>
              </a:xfrm>
            </p:grpSpPr>
            <p:sp>
              <p:nvSpPr>
                <p:cNvPr id="217373" name="Freeform 285"/>
                <p:cNvSpPr>
                  <a:spLocks/>
                </p:cNvSpPr>
                <p:nvPr/>
              </p:nvSpPr>
              <p:spPr bwMode="auto">
                <a:xfrm>
                  <a:off x="3715" y="2593"/>
                  <a:ext cx="144" cy="49"/>
                </a:xfrm>
                <a:custGeom>
                  <a:avLst/>
                  <a:gdLst/>
                  <a:ahLst/>
                  <a:cxnLst>
                    <a:cxn ang="0">
                      <a:pos x="0" y="38"/>
                    </a:cxn>
                    <a:cxn ang="0">
                      <a:pos x="32" y="49"/>
                    </a:cxn>
                    <a:cxn ang="0">
                      <a:pos x="109" y="16"/>
                    </a:cxn>
                    <a:cxn ang="0">
                      <a:pos x="144" y="27"/>
                    </a:cxn>
                    <a:cxn ang="0">
                      <a:pos x="125" y="0"/>
                    </a:cxn>
                    <a:cxn ang="0">
                      <a:pos x="34" y="0"/>
                    </a:cxn>
                    <a:cxn ang="0">
                      <a:pos x="72" y="8"/>
                    </a:cxn>
                    <a:cxn ang="0">
                      <a:pos x="0" y="38"/>
                    </a:cxn>
                  </a:cxnLst>
                  <a:rect l="0" t="0" r="r" b="b"/>
                  <a:pathLst>
                    <a:path w="144" h="49">
                      <a:moveTo>
                        <a:pt x="0" y="38"/>
                      </a:moveTo>
                      <a:lnTo>
                        <a:pt x="32" y="49"/>
                      </a:lnTo>
                      <a:lnTo>
                        <a:pt x="109" y="16"/>
                      </a:lnTo>
                      <a:lnTo>
                        <a:pt x="144" y="27"/>
                      </a:lnTo>
                      <a:lnTo>
                        <a:pt x="125" y="0"/>
                      </a:lnTo>
                      <a:lnTo>
                        <a:pt x="34" y="0"/>
                      </a:lnTo>
                      <a:lnTo>
                        <a:pt x="72" y="8"/>
                      </a:lnTo>
                      <a:lnTo>
                        <a:pt x="0" y="38"/>
                      </a:lnTo>
                      <a:close/>
                    </a:path>
                  </a:pathLst>
                </a:custGeom>
                <a:solidFill>
                  <a:srgbClr val="FFFFFF"/>
                </a:solidFill>
                <a:ln w="9525">
                  <a:noFill/>
                  <a:round/>
                  <a:headEnd/>
                  <a:tailEnd/>
                </a:ln>
              </p:spPr>
              <p:txBody>
                <a:bodyPr/>
                <a:lstStyle/>
                <a:p>
                  <a:endParaRPr lang="zh-CN" altLang="en-US"/>
                </a:p>
              </p:txBody>
            </p:sp>
            <p:sp>
              <p:nvSpPr>
                <p:cNvPr id="217374" name="Freeform 286"/>
                <p:cNvSpPr>
                  <a:spLocks/>
                </p:cNvSpPr>
                <p:nvPr/>
              </p:nvSpPr>
              <p:spPr bwMode="auto">
                <a:xfrm>
                  <a:off x="3715" y="2593"/>
                  <a:ext cx="144" cy="49"/>
                </a:xfrm>
                <a:custGeom>
                  <a:avLst/>
                  <a:gdLst/>
                  <a:ahLst/>
                  <a:cxnLst>
                    <a:cxn ang="0">
                      <a:pos x="0" y="38"/>
                    </a:cxn>
                    <a:cxn ang="0">
                      <a:pos x="32" y="49"/>
                    </a:cxn>
                    <a:cxn ang="0">
                      <a:pos x="109" y="16"/>
                    </a:cxn>
                    <a:cxn ang="0">
                      <a:pos x="144" y="27"/>
                    </a:cxn>
                    <a:cxn ang="0">
                      <a:pos x="125" y="0"/>
                    </a:cxn>
                    <a:cxn ang="0">
                      <a:pos x="34" y="0"/>
                    </a:cxn>
                    <a:cxn ang="0">
                      <a:pos x="72" y="8"/>
                    </a:cxn>
                    <a:cxn ang="0">
                      <a:pos x="0" y="38"/>
                    </a:cxn>
                  </a:cxnLst>
                  <a:rect l="0" t="0" r="r" b="b"/>
                  <a:pathLst>
                    <a:path w="144" h="49">
                      <a:moveTo>
                        <a:pt x="0" y="38"/>
                      </a:moveTo>
                      <a:lnTo>
                        <a:pt x="32" y="49"/>
                      </a:lnTo>
                      <a:lnTo>
                        <a:pt x="109" y="16"/>
                      </a:lnTo>
                      <a:lnTo>
                        <a:pt x="144" y="27"/>
                      </a:lnTo>
                      <a:lnTo>
                        <a:pt x="125" y="0"/>
                      </a:lnTo>
                      <a:lnTo>
                        <a:pt x="34" y="0"/>
                      </a:lnTo>
                      <a:lnTo>
                        <a:pt x="72" y="8"/>
                      </a:lnTo>
                      <a:lnTo>
                        <a:pt x="0" y="38"/>
                      </a:lnTo>
                      <a:close/>
                    </a:path>
                  </a:pathLst>
                </a:custGeom>
                <a:solidFill>
                  <a:srgbClr val="FFFFFF"/>
                </a:solidFill>
                <a:ln w="9525">
                  <a:noFill/>
                  <a:round/>
                  <a:headEnd/>
                  <a:tailEnd/>
                </a:ln>
              </p:spPr>
              <p:txBody>
                <a:bodyPr/>
                <a:lstStyle/>
                <a:p>
                  <a:endParaRPr lang="zh-CN" altLang="en-US"/>
                </a:p>
              </p:txBody>
            </p:sp>
            <p:sp>
              <p:nvSpPr>
                <p:cNvPr id="217375" name="Freeform 287"/>
                <p:cNvSpPr>
                  <a:spLocks/>
                </p:cNvSpPr>
                <p:nvPr/>
              </p:nvSpPr>
              <p:spPr bwMode="auto">
                <a:xfrm>
                  <a:off x="3557" y="2650"/>
                  <a:ext cx="144" cy="52"/>
                </a:xfrm>
                <a:custGeom>
                  <a:avLst/>
                  <a:gdLst/>
                  <a:ahLst/>
                  <a:cxnLst>
                    <a:cxn ang="0">
                      <a:pos x="144" y="11"/>
                    </a:cxn>
                    <a:cxn ang="0">
                      <a:pos x="112" y="0"/>
                    </a:cxn>
                    <a:cxn ang="0">
                      <a:pos x="38" y="33"/>
                    </a:cxn>
                    <a:cxn ang="0">
                      <a:pos x="0" y="22"/>
                    </a:cxn>
                    <a:cxn ang="0">
                      <a:pos x="19" y="52"/>
                    </a:cxn>
                    <a:cxn ang="0">
                      <a:pos x="112" y="52"/>
                    </a:cxn>
                    <a:cxn ang="0">
                      <a:pos x="72" y="41"/>
                    </a:cxn>
                    <a:cxn ang="0">
                      <a:pos x="144" y="11"/>
                    </a:cxn>
                  </a:cxnLst>
                  <a:rect l="0" t="0" r="r" b="b"/>
                  <a:pathLst>
                    <a:path w="144" h="52">
                      <a:moveTo>
                        <a:pt x="144" y="11"/>
                      </a:moveTo>
                      <a:lnTo>
                        <a:pt x="112" y="0"/>
                      </a:lnTo>
                      <a:lnTo>
                        <a:pt x="38" y="33"/>
                      </a:lnTo>
                      <a:lnTo>
                        <a:pt x="0" y="22"/>
                      </a:lnTo>
                      <a:lnTo>
                        <a:pt x="19" y="52"/>
                      </a:lnTo>
                      <a:lnTo>
                        <a:pt x="112" y="52"/>
                      </a:lnTo>
                      <a:lnTo>
                        <a:pt x="72" y="41"/>
                      </a:lnTo>
                      <a:lnTo>
                        <a:pt x="144" y="11"/>
                      </a:lnTo>
                      <a:close/>
                    </a:path>
                  </a:pathLst>
                </a:custGeom>
                <a:solidFill>
                  <a:srgbClr val="FFFFFF"/>
                </a:solidFill>
                <a:ln w="9525">
                  <a:noFill/>
                  <a:round/>
                  <a:headEnd/>
                  <a:tailEnd/>
                </a:ln>
              </p:spPr>
              <p:txBody>
                <a:bodyPr/>
                <a:lstStyle/>
                <a:p>
                  <a:endParaRPr lang="zh-CN" altLang="en-US"/>
                </a:p>
              </p:txBody>
            </p:sp>
            <p:sp>
              <p:nvSpPr>
                <p:cNvPr id="217376" name="Freeform 288"/>
                <p:cNvSpPr>
                  <a:spLocks/>
                </p:cNvSpPr>
                <p:nvPr/>
              </p:nvSpPr>
              <p:spPr bwMode="auto">
                <a:xfrm>
                  <a:off x="3557" y="2650"/>
                  <a:ext cx="144" cy="52"/>
                </a:xfrm>
                <a:custGeom>
                  <a:avLst/>
                  <a:gdLst/>
                  <a:ahLst/>
                  <a:cxnLst>
                    <a:cxn ang="0">
                      <a:pos x="144" y="11"/>
                    </a:cxn>
                    <a:cxn ang="0">
                      <a:pos x="112" y="0"/>
                    </a:cxn>
                    <a:cxn ang="0">
                      <a:pos x="38" y="33"/>
                    </a:cxn>
                    <a:cxn ang="0">
                      <a:pos x="0" y="22"/>
                    </a:cxn>
                    <a:cxn ang="0">
                      <a:pos x="19" y="52"/>
                    </a:cxn>
                    <a:cxn ang="0">
                      <a:pos x="112" y="52"/>
                    </a:cxn>
                    <a:cxn ang="0">
                      <a:pos x="72" y="41"/>
                    </a:cxn>
                    <a:cxn ang="0">
                      <a:pos x="144" y="11"/>
                    </a:cxn>
                  </a:cxnLst>
                  <a:rect l="0" t="0" r="r" b="b"/>
                  <a:pathLst>
                    <a:path w="144" h="52">
                      <a:moveTo>
                        <a:pt x="144" y="11"/>
                      </a:moveTo>
                      <a:lnTo>
                        <a:pt x="112" y="0"/>
                      </a:lnTo>
                      <a:lnTo>
                        <a:pt x="38" y="33"/>
                      </a:lnTo>
                      <a:lnTo>
                        <a:pt x="0" y="22"/>
                      </a:lnTo>
                      <a:lnTo>
                        <a:pt x="19" y="52"/>
                      </a:lnTo>
                      <a:lnTo>
                        <a:pt x="112" y="52"/>
                      </a:lnTo>
                      <a:lnTo>
                        <a:pt x="72" y="41"/>
                      </a:lnTo>
                      <a:lnTo>
                        <a:pt x="144" y="11"/>
                      </a:lnTo>
                      <a:close/>
                    </a:path>
                  </a:pathLst>
                </a:custGeom>
                <a:solidFill>
                  <a:srgbClr val="FFFFFF"/>
                </a:solidFill>
                <a:ln w="9525">
                  <a:noFill/>
                  <a:round/>
                  <a:headEnd/>
                  <a:tailEnd/>
                </a:ln>
              </p:spPr>
              <p:txBody>
                <a:bodyPr/>
                <a:lstStyle/>
                <a:p>
                  <a:endParaRPr lang="zh-CN" altLang="en-US"/>
                </a:p>
              </p:txBody>
            </p:sp>
            <p:sp>
              <p:nvSpPr>
                <p:cNvPr id="217377" name="Freeform 289"/>
                <p:cNvSpPr>
                  <a:spLocks/>
                </p:cNvSpPr>
                <p:nvPr/>
              </p:nvSpPr>
              <p:spPr bwMode="auto">
                <a:xfrm>
                  <a:off x="3565" y="2590"/>
                  <a:ext cx="144" cy="49"/>
                </a:xfrm>
                <a:custGeom>
                  <a:avLst/>
                  <a:gdLst/>
                  <a:ahLst/>
                  <a:cxnLst>
                    <a:cxn ang="0">
                      <a:pos x="0" y="11"/>
                    </a:cxn>
                    <a:cxn ang="0">
                      <a:pos x="32" y="0"/>
                    </a:cxn>
                    <a:cxn ang="0">
                      <a:pos x="110" y="30"/>
                    </a:cxn>
                    <a:cxn ang="0">
                      <a:pos x="144" y="22"/>
                    </a:cxn>
                    <a:cxn ang="0">
                      <a:pos x="126" y="49"/>
                    </a:cxn>
                    <a:cxn ang="0">
                      <a:pos x="35" y="49"/>
                    </a:cxn>
                    <a:cxn ang="0">
                      <a:pos x="72" y="41"/>
                    </a:cxn>
                    <a:cxn ang="0">
                      <a:pos x="0" y="11"/>
                    </a:cxn>
                  </a:cxnLst>
                  <a:rect l="0" t="0" r="r" b="b"/>
                  <a:pathLst>
                    <a:path w="144" h="49">
                      <a:moveTo>
                        <a:pt x="0" y="11"/>
                      </a:moveTo>
                      <a:lnTo>
                        <a:pt x="32" y="0"/>
                      </a:lnTo>
                      <a:lnTo>
                        <a:pt x="110" y="30"/>
                      </a:lnTo>
                      <a:lnTo>
                        <a:pt x="144" y="22"/>
                      </a:lnTo>
                      <a:lnTo>
                        <a:pt x="126" y="49"/>
                      </a:lnTo>
                      <a:lnTo>
                        <a:pt x="35" y="49"/>
                      </a:lnTo>
                      <a:lnTo>
                        <a:pt x="72" y="41"/>
                      </a:lnTo>
                      <a:lnTo>
                        <a:pt x="0" y="11"/>
                      </a:lnTo>
                      <a:close/>
                    </a:path>
                  </a:pathLst>
                </a:custGeom>
                <a:solidFill>
                  <a:srgbClr val="FFFFFF"/>
                </a:solidFill>
                <a:ln w="9525">
                  <a:noFill/>
                  <a:round/>
                  <a:headEnd/>
                  <a:tailEnd/>
                </a:ln>
              </p:spPr>
              <p:txBody>
                <a:bodyPr/>
                <a:lstStyle/>
                <a:p>
                  <a:endParaRPr lang="zh-CN" altLang="en-US"/>
                </a:p>
              </p:txBody>
            </p:sp>
            <p:sp>
              <p:nvSpPr>
                <p:cNvPr id="217378" name="Freeform 290"/>
                <p:cNvSpPr>
                  <a:spLocks/>
                </p:cNvSpPr>
                <p:nvPr/>
              </p:nvSpPr>
              <p:spPr bwMode="auto">
                <a:xfrm>
                  <a:off x="3565" y="2590"/>
                  <a:ext cx="144" cy="49"/>
                </a:xfrm>
                <a:custGeom>
                  <a:avLst/>
                  <a:gdLst/>
                  <a:ahLst/>
                  <a:cxnLst>
                    <a:cxn ang="0">
                      <a:pos x="0" y="11"/>
                    </a:cxn>
                    <a:cxn ang="0">
                      <a:pos x="32" y="0"/>
                    </a:cxn>
                    <a:cxn ang="0">
                      <a:pos x="110" y="30"/>
                    </a:cxn>
                    <a:cxn ang="0">
                      <a:pos x="144" y="22"/>
                    </a:cxn>
                    <a:cxn ang="0">
                      <a:pos x="126" y="49"/>
                    </a:cxn>
                    <a:cxn ang="0">
                      <a:pos x="35" y="49"/>
                    </a:cxn>
                    <a:cxn ang="0">
                      <a:pos x="72" y="41"/>
                    </a:cxn>
                    <a:cxn ang="0">
                      <a:pos x="0" y="11"/>
                    </a:cxn>
                  </a:cxnLst>
                  <a:rect l="0" t="0" r="r" b="b"/>
                  <a:pathLst>
                    <a:path w="144" h="49">
                      <a:moveTo>
                        <a:pt x="0" y="11"/>
                      </a:moveTo>
                      <a:lnTo>
                        <a:pt x="32" y="0"/>
                      </a:lnTo>
                      <a:lnTo>
                        <a:pt x="110" y="30"/>
                      </a:lnTo>
                      <a:lnTo>
                        <a:pt x="144" y="22"/>
                      </a:lnTo>
                      <a:lnTo>
                        <a:pt x="126" y="49"/>
                      </a:lnTo>
                      <a:lnTo>
                        <a:pt x="35" y="49"/>
                      </a:lnTo>
                      <a:lnTo>
                        <a:pt x="72" y="41"/>
                      </a:lnTo>
                      <a:lnTo>
                        <a:pt x="0" y="11"/>
                      </a:lnTo>
                      <a:close/>
                    </a:path>
                  </a:pathLst>
                </a:custGeom>
                <a:solidFill>
                  <a:srgbClr val="FFFFFF"/>
                </a:solidFill>
                <a:ln w="9525">
                  <a:noFill/>
                  <a:round/>
                  <a:headEnd/>
                  <a:tailEnd/>
                </a:ln>
              </p:spPr>
              <p:txBody>
                <a:bodyPr/>
                <a:lstStyle/>
                <a:p>
                  <a:endParaRPr lang="zh-CN" altLang="en-US"/>
                </a:p>
              </p:txBody>
            </p:sp>
            <p:sp>
              <p:nvSpPr>
                <p:cNvPr id="217379" name="Freeform 291"/>
                <p:cNvSpPr>
                  <a:spLocks/>
                </p:cNvSpPr>
                <p:nvPr/>
              </p:nvSpPr>
              <p:spPr bwMode="auto">
                <a:xfrm>
                  <a:off x="3709" y="2655"/>
                  <a:ext cx="144" cy="49"/>
                </a:xfrm>
                <a:custGeom>
                  <a:avLst/>
                  <a:gdLst/>
                  <a:ahLst/>
                  <a:cxnLst>
                    <a:cxn ang="0">
                      <a:pos x="144" y="39"/>
                    </a:cxn>
                    <a:cxn ang="0">
                      <a:pos x="112" y="49"/>
                    </a:cxn>
                    <a:cxn ang="0">
                      <a:pos x="38" y="17"/>
                    </a:cxn>
                    <a:cxn ang="0">
                      <a:pos x="0" y="28"/>
                    </a:cxn>
                    <a:cxn ang="0">
                      <a:pos x="19" y="0"/>
                    </a:cxn>
                    <a:cxn ang="0">
                      <a:pos x="112" y="0"/>
                    </a:cxn>
                    <a:cxn ang="0">
                      <a:pos x="72" y="9"/>
                    </a:cxn>
                    <a:cxn ang="0">
                      <a:pos x="144" y="39"/>
                    </a:cxn>
                  </a:cxnLst>
                  <a:rect l="0" t="0" r="r" b="b"/>
                  <a:pathLst>
                    <a:path w="144" h="49">
                      <a:moveTo>
                        <a:pt x="144" y="39"/>
                      </a:moveTo>
                      <a:lnTo>
                        <a:pt x="112" y="49"/>
                      </a:lnTo>
                      <a:lnTo>
                        <a:pt x="38" y="17"/>
                      </a:lnTo>
                      <a:lnTo>
                        <a:pt x="0" y="28"/>
                      </a:lnTo>
                      <a:lnTo>
                        <a:pt x="19" y="0"/>
                      </a:lnTo>
                      <a:lnTo>
                        <a:pt x="112" y="0"/>
                      </a:lnTo>
                      <a:lnTo>
                        <a:pt x="72" y="9"/>
                      </a:lnTo>
                      <a:lnTo>
                        <a:pt x="144" y="39"/>
                      </a:lnTo>
                      <a:close/>
                    </a:path>
                  </a:pathLst>
                </a:custGeom>
                <a:solidFill>
                  <a:srgbClr val="FFFFFF"/>
                </a:solidFill>
                <a:ln w="9525">
                  <a:noFill/>
                  <a:round/>
                  <a:headEnd/>
                  <a:tailEnd/>
                </a:ln>
              </p:spPr>
              <p:txBody>
                <a:bodyPr/>
                <a:lstStyle/>
                <a:p>
                  <a:endParaRPr lang="zh-CN" altLang="en-US"/>
                </a:p>
              </p:txBody>
            </p:sp>
            <p:sp>
              <p:nvSpPr>
                <p:cNvPr id="217380" name="Freeform 292"/>
                <p:cNvSpPr>
                  <a:spLocks/>
                </p:cNvSpPr>
                <p:nvPr/>
              </p:nvSpPr>
              <p:spPr bwMode="auto">
                <a:xfrm>
                  <a:off x="3709" y="2655"/>
                  <a:ext cx="144" cy="49"/>
                </a:xfrm>
                <a:custGeom>
                  <a:avLst/>
                  <a:gdLst/>
                  <a:ahLst/>
                  <a:cxnLst>
                    <a:cxn ang="0">
                      <a:pos x="144" y="39"/>
                    </a:cxn>
                    <a:cxn ang="0">
                      <a:pos x="112" y="49"/>
                    </a:cxn>
                    <a:cxn ang="0">
                      <a:pos x="38" y="17"/>
                    </a:cxn>
                    <a:cxn ang="0">
                      <a:pos x="0" y="28"/>
                    </a:cxn>
                    <a:cxn ang="0">
                      <a:pos x="19" y="0"/>
                    </a:cxn>
                    <a:cxn ang="0">
                      <a:pos x="112" y="0"/>
                    </a:cxn>
                    <a:cxn ang="0">
                      <a:pos x="72" y="9"/>
                    </a:cxn>
                    <a:cxn ang="0">
                      <a:pos x="144" y="39"/>
                    </a:cxn>
                  </a:cxnLst>
                  <a:rect l="0" t="0" r="r" b="b"/>
                  <a:pathLst>
                    <a:path w="144" h="49">
                      <a:moveTo>
                        <a:pt x="144" y="39"/>
                      </a:moveTo>
                      <a:lnTo>
                        <a:pt x="112" y="49"/>
                      </a:lnTo>
                      <a:lnTo>
                        <a:pt x="38" y="17"/>
                      </a:lnTo>
                      <a:lnTo>
                        <a:pt x="0" y="28"/>
                      </a:lnTo>
                      <a:lnTo>
                        <a:pt x="19" y="0"/>
                      </a:lnTo>
                      <a:lnTo>
                        <a:pt x="112" y="0"/>
                      </a:lnTo>
                      <a:lnTo>
                        <a:pt x="72" y="9"/>
                      </a:lnTo>
                      <a:lnTo>
                        <a:pt x="144" y="39"/>
                      </a:lnTo>
                      <a:close/>
                    </a:path>
                  </a:pathLst>
                </a:custGeom>
                <a:solidFill>
                  <a:srgbClr val="FFFFFF"/>
                </a:solidFill>
                <a:ln w="9525">
                  <a:noFill/>
                  <a:round/>
                  <a:headEnd/>
                  <a:tailEnd/>
                </a:ln>
              </p:spPr>
              <p:txBody>
                <a:bodyPr/>
                <a:lstStyle/>
                <a:p>
                  <a:endParaRPr lang="zh-CN" altLang="en-US"/>
                </a:p>
              </p:txBody>
            </p:sp>
          </p:grpSp>
        </p:grpSp>
        <p:sp>
          <p:nvSpPr>
            <p:cNvPr id="217381" name="Line 293"/>
            <p:cNvSpPr>
              <a:spLocks noChangeShapeType="1"/>
            </p:cNvSpPr>
            <p:nvPr/>
          </p:nvSpPr>
          <p:spPr bwMode="auto">
            <a:xfrm>
              <a:off x="3488" y="2645"/>
              <a:ext cx="1" cy="108"/>
            </a:xfrm>
            <a:prstGeom prst="line">
              <a:avLst/>
            </a:prstGeom>
            <a:noFill/>
            <a:ln w="4763">
              <a:solidFill>
                <a:srgbClr val="AAE6FF"/>
              </a:solidFill>
              <a:round/>
              <a:headEnd/>
              <a:tailEnd/>
            </a:ln>
          </p:spPr>
          <p:txBody>
            <a:bodyPr/>
            <a:lstStyle/>
            <a:p>
              <a:endParaRPr lang="zh-CN" altLang="en-US"/>
            </a:p>
          </p:txBody>
        </p:sp>
        <p:sp>
          <p:nvSpPr>
            <p:cNvPr id="217382" name="Line 294"/>
            <p:cNvSpPr>
              <a:spLocks noChangeShapeType="1"/>
            </p:cNvSpPr>
            <p:nvPr/>
          </p:nvSpPr>
          <p:spPr bwMode="auto">
            <a:xfrm>
              <a:off x="3925" y="2645"/>
              <a:ext cx="1" cy="108"/>
            </a:xfrm>
            <a:prstGeom prst="line">
              <a:avLst/>
            </a:prstGeom>
            <a:noFill/>
            <a:ln w="4763">
              <a:solidFill>
                <a:srgbClr val="AAE6FF"/>
              </a:solidFill>
              <a:round/>
              <a:headEnd/>
              <a:tailEnd/>
            </a:ln>
          </p:spPr>
          <p:txBody>
            <a:bodyPr/>
            <a:lstStyle/>
            <a:p>
              <a:endParaRPr lang="zh-CN" altLang="en-US"/>
            </a:p>
          </p:txBody>
        </p:sp>
      </p:grpSp>
      <p:sp>
        <p:nvSpPr>
          <p:cNvPr id="217383" name="Oval 295"/>
          <p:cNvSpPr>
            <a:spLocks noChangeArrowheads="1"/>
          </p:cNvSpPr>
          <p:nvPr/>
        </p:nvSpPr>
        <p:spPr bwMode="auto">
          <a:xfrm>
            <a:off x="4703763" y="4589463"/>
            <a:ext cx="93662" cy="93662"/>
          </a:xfrm>
          <a:prstGeom prst="ellipse">
            <a:avLst/>
          </a:prstGeom>
          <a:solidFill>
            <a:srgbClr val="FFFFFF"/>
          </a:solidFill>
          <a:ln w="30163">
            <a:solidFill>
              <a:srgbClr val="000000"/>
            </a:solidFill>
            <a:round/>
            <a:headEnd/>
            <a:tailEnd/>
          </a:ln>
        </p:spPr>
        <p:txBody>
          <a:bodyPr/>
          <a:lstStyle/>
          <a:p>
            <a:endParaRPr lang="zh-CN" altLang="en-US"/>
          </a:p>
        </p:txBody>
      </p:sp>
      <p:sp>
        <p:nvSpPr>
          <p:cNvPr id="217384" name="Oval 296"/>
          <p:cNvSpPr>
            <a:spLocks noChangeArrowheads="1"/>
          </p:cNvSpPr>
          <p:nvPr/>
        </p:nvSpPr>
        <p:spPr bwMode="auto">
          <a:xfrm>
            <a:off x="6369051" y="4583114"/>
            <a:ext cx="92075" cy="90487"/>
          </a:xfrm>
          <a:prstGeom prst="ellipse">
            <a:avLst/>
          </a:prstGeom>
          <a:solidFill>
            <a:srgbClr val="FFFFFF"/>
          </a:solidFill>
          <a:ln w="30163">
            <a:solidFill>
              <a:srgbClr val="000000"/>
            </a:solidFill>
            <a:round/>
            <a:headEnd/>
            <a:tailEnd/>
          </a:ln>
        </p:spPr>
        <p:txBody>
          <a:bodyPr/>
          <a:lstStyle/>
          <a:p>
            <a:endParaRPr lang="zh-CN" altLang="en-US"/>
          </a:p>
        </p:txBody>
      </p:sp>
      <p:sp>
        <p:nvSpPr>
          <p:cNvPr id="217385" name="Oval 297"/>
          <p:cNvSpPr>
            <a:spLocks noChangeArrowheads="1"/>
          </p:cNvSpPr>
          <p:nvPr/>
        </p:nvSpPr>
        <p:spPr bwMode="auto">
          <a:xfrm>
            <a:off x="6780213" y="4227514"/>
            <a:ext cx="93662"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217386" name="Oval 298"/>
          <p:cNvSpPr>
            <a:spLocks noChangeArrowheads="1"/>
          </p:cNvSpPr>
          <p:nvPr/>
        </p:nvSpPr>
        <p:spPr bwMode="auto">
          <a:xfrm>
            <a:off x="5900738" y="3055939"/>
            <a:ext cx="93662"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217387" name="Oval 299"/>
          <p:cNvSpPr>
            <a:spLocks noChangeArrowheads="1"/>
          </p:cNvSpPr>
          <p:nvPr/>
        </p:nvSpPr>
        <p:spPr bwMode="auto">
          <a:xfrm>
            <a:off x="4241801" y="4114801"/>
            <a:ext cx="93663"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217388" name="Oval 300"/>
          <p:cNvSpPr>
            <a:spLocks noChangeArrowheads="1"/>
          </p:cNvSpPr>
          <p:nvPr/>
        </p:nvSpPr>
        <p:spPr bwMode="auto">
          <a:xfrm>
            <a:off x="5232400" y="3079750"/>
            <a:ext cx="90488" cy="90488"/>
          </a:xfrm>
          <a:prstGeom prst="ellipse">
            <a:avLst/>
          </a:prstGeom>
          <a:solidFill>
            <a:srgbClr val="FFFFFF"/>
          </a:solidFill>
          <a:ln w="30163">
            <a:solidFill>
              <a:srgbClr val="000000"/>
            </a:solidFill>
            <a:round/>
            <a:headEnd/>
            <a:tailEnd/>
          </a:ln>
        </p:spPr>
        <p:txBody>
          <a:bodyPr/>
          <a:lstStyle/>
          <a:p>
            <a:endParaRPr lang="zh-CN" altLang="en-US"/>
          </a:p>
        </p:txBody>
      </p:sp>
      <p:sp>
        <p:nvSpPr>
          <p:cNvPr id="217389" name="Rectangle 301"/>
          <p:cNvSpPr>
            <a:spLocks noChangeArrowheads="1"/>
          </p:cNvSpPr>
          <p:nvPr/>
        </p:nvSpPr>
        <p:spPr bwMode="auto">
          <a:xfrm>
            <a:off x="6072188" y="2724151"/>
            <a:ext cx="1009650" cy="354013"/>
          </a:xfrm>
          <a:prstGeom prst="rect">
            <a:avLst/>
          </a:prstGeom>
          <a:noFill/>
          <a:ln w="9525">
            <a:noFill/>
            <a:miter lim="800000"/>
            <a:headEnd/>
            <a:tailEnd/>
          </a:ln>
        </p:spPr>
        <p:txBody>
          <a:bodyPr/>
          <a:lstStyle/>
          <a:p>
            <a:endParaRPr lang="zh-CN" altLang="en-US"/>
          </a:p>
        </p:txBody>
      </p:sp>
      <p:sp>
        <p:nvSpPr>
          <p:cNvPr id="217390" name="Rectangle 302"/>
          <p:cNvSpPr>
            <a:spLocks noChangeArrowheads="1"/>
          </p:cNvSpPr>
          <p:nvPr/>
        </p:nvSpPr>
        <p:spPr bwMode="auto">
          <a:xfrm>
            <a:off x="6094414" y="2886075"/>
            <a:ext cx="1057275" cy="306388"/>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222.1.6.1</a:t>
            </a:r>
          </a:p>
        </p:txBody>
      </p:sp>
      <p:sp>
        <p:nvSpPr>
          <p:cNvPr id="217391" name="Rectangle 303"/>
          <p:cNvSpPr>
            <a:spLocks noChangeArrowheads="1"/>
          </p:cNvSpPr>
          <p:nvPr/>
        </p:nvSpPr>
        <p:spPr bwMode="auto">
          <a:xfrm>
            <a:off x="4160839" y="2868613"/>
            <a:ext cx="1006475" cy="354012"/>
          </a:xfrm>
          <a:prstGeom prst="rect">
            <a:avLst/>
          </a:prstGeom>
          <a:noFill/>
          <a:ln w="9525">
            <a:noFill/>
            <a:miter lim="800000"/>
            <a:headEnd/>
            <a:tailEnd/>
          </a:ln>
        </p:spPr>
        <p:txBody>
          <a:bodyPr/>
          <a:lstStyle/>
          <a:p>
            <a:endParaRPr lang="zh-CN" altLang="en-US"/>
          </a:p>
        </p:txBody>
      </p:sp>
      <p:sp>
        <p:nvSpPr>
          <p:cNvPr id="217392" name="Rectangle 304"/>
          <p:cNvSpPr>
            <a:spLocks noChangeArrowheads="1"/>
          </p:cNvSpPr>
          <p:nvPr/>
        </p:nvSpPr>
        <p:spPr bwMode="auto">
          <a:xfrm>
            <a:off x="4279901" y="2855913"/>
            <a:ext cx="1058863"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222.1.5.1</a:t>
            </a:r>
          </a:p>
        </p:txBody>
      </p:sp>
      <p:sp>
        <p:nvSpPr>
          <p:cNvPr id="217393" name="Rectangle 305"/>
          <p:cNvSpPr>
            <a:spLocks noChangeArrowheads="1"/>
          </p:cNvSpPr>
          <p:nvPr/>
        </p:nvSpPr>
        <p:spPr bwMode="auto">
          <a:xfrm>
            <a:off x="3424238" y="3525838"/>
            <a:ext cx="1009650" cy="354012"/>
          </a:xfrm>
          <a:prstGeom prst="rect">
            <a:avLst/>
          </a:prstGeom>
          <a:noFill/>
          <a:ln w="9525">
            <a:noFill/>
            <a:miter lim="800000"/>
            <a:headEnd/>
            <a:tailEnd/>
          </a:ln>
        </p:spPr>
        <p:txBody>
          <a:bodyPr/>
          <a:lstStyle/>
          <a:p>
            <a:endParaRPr lang="zh-CN" altLang="en-US"/>
          </a:p>
        </p:txBody>
      </p:sp>
      <p:sp>
        <p:nvSpPr>
          <p:cNvPr id="217394" name="Rectangle 306"/>
          <p:cNvSpPr>
            <a:spLocks noChangeArrowheads="1"/>
          </p:cNvSpPr>
          <p:nvPr/>
        </p:nvSpPr>
        <p:spPr bwMode="auto">
          <a:xfrm>
            <a:off x="3390901" y="3776664"/>
            <a:ext cx="1057275" cy="30638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222.1.5.2</a:t>
            </a:r>
          </a:p>
        </p:txBody>
      </p:sp>
      <p:sp>
        <p:nvSpPr>
          <p:cNvPr id="217395" name="Rectangle 307"/>
          <p:cNvSpPr>
            <a:spLocks noChangeArrowheads="1"/>
          </p:cNvSpPr>
          <p:nvPr/>
        </p:nvSpPr>
        <p:spPr bwMode="auto">
          <a:xfrm>
            <a:off x="6759576" y="3394076"/>
            <a:ext cx="1008063" cy="352425"/>
          </a:xfrm>
          <a:prstGeom prst="rect">
            <a:avLst/>
          </a:prstGeom>
          <a:noFill/>
          <a:ln w="9525">
            <a:noFill/>
            <a:miter lim="800000"/>
            <a:headEnd/>
            <a:tailEnd/>
          </a:ln>
        </p:spPr>
        <p:txBody>
          <a:bodyPr/>
          <a:lstStyle/>
          <a:p>
            <a:endParaRPr lang="zh-CN" altLang="en-US"/>
          </a:p>
        </p:txBody>
      </p:sp>
      <p:sp>
        <p:nvSpPr>
          <p:cNvPr id="217396" name="Rectangle 308"/>
          <p:cNvSpPr>
            <a:spLocks noChangeArrowheads="1"/>
          </p:cNvSpPr>
          <p:nvPr/>
        </p:nvSpPr>
        <p:spPr bwMode="auto">
          <a:xfrm>
            <a:off x="6778626" y="3900488"/>
            <a:ext cx="1057275"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222.1.6.2</a:t>
            </a:r>
          </a:p>
        </p:txBody>
      </p:sp>
      <p:sp>
        <p:nvSpPr>
          <p:cNvPr id="217397" name="Rectangle 309"/>
          <p:cNvSpPr>
            <a:spLocks noChangeArrowheads="1"/>
          </p:cNvSpPr>
          <p:nvPr/>
        </p:nvSpPr>
        <p:spPr bwMode="auto">
          <a:xfrm>
            <a:off x="6213475" y="4278313"/>
            <a:ext cx="1009650" cy="355600"/>
          </a:xfrm>
          <a:prstGeom prst="rect">
            <a:avLst/>
          </a:prstGeom>
          <a:noFill/>
          <a:ln w="9525">
            <a:noFill/>
            <a:miter lim="800000"/>
            <a:headEnd/>
            <a:tailEnd/>
          </a:ln>
        </p:spPr>
        <p:txBody>
          <a:bodyPr/>
          <a:lstStyle/>
          <a:p>
            <a:endParaRPr lang="zh-CN" altLang="en-US"/>
          </a:p>
        </p:txBody>
      </p:sp>
      <p:sp>
        <p:nvSpPr>
          <p:cNvPr id="217398" name="Rectangle 310"/>
          <p:cNvSpPr>
            <a:spLocks noChangeArrowheads="1"/>
          </p:cNvSpPr>
          <p:nvPr/>
        </p:nvSpPr>
        <p:spPr bwMode="auto">
          <a:xfrm>
            <a:off x="6067426" y="4730750"/>
            <a:ext cx="1057275" cy="306388"/>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222.1.4.1</a:t>
            </a:r>
          </a:p>
        </p:txBody>
      </p:sp>
      <p:sp>
        <p:nvSpPr>
          <p:cNvPr id="217399" name="Rectangle 311"/>
          <p:cNvSpPr>
            <a:spLocks noChangeArrowheads="1"/>
          </p:cNvSpPr>
          <p:nvPr/>
        </p:nvSpPr>
        <p:spPr bwMode="auto">
          <a:xfrm>
            <a:off x="4437064" y="4278313"/>
            <a:ext cx="1006475" cy="355600"/>
          </a:xfrm>
          <a:prstGeom prst="rect">
            <a:avLst/>
          </a:prstGeom>
          <a:noFill/>
          <a:ln w="9525">
            <a:noFill/>
            <a:miter lim="800000"/>
            <a:headEnd/>
            <a:tailEnd/>
          </a:ln>
        </p:spPr>
        <p:txBody>
          <a:bodyPr/>
          <a:lstStyle/>
          <a:p>
            <a:endParaRPr lang="zh-CN" altLang="en-US"/>
          </a:p>
        </p:txBody>
      </p:sp>
      <p:sp>
        <p:nvSpPr>
          <p:cNvPr id="217400" name="Rectangle 312"/>
          <p:cNvSpPr>
            <a:spLocks noChangeArrowheads="1"/>
          </p:cNvSpPr>
          <p:nvPr/>
        </p:nvSpPr>
        <p:spPr bwMode="auto">
          <a:xfrm>
            <a:off x="4524376" y="4713289"/>
            <a:ext cx="1057275" cy="30638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222.1.4.2</a:t>
            </a:r>
          </a:p>
        </p:txBody>
      </p:sp>
      <p:sp>
        <p:nvSpPr>
          <p:cNvPr id="217401" name="Rectangle 313"/>
          <p:cNvSpPr>
            <a:spLocks noChangeArrowheads="1"/>
          </p:cNvSpPr>
          <p:nvPr/>
        </p:nvSpPr>
        <p:spPr bwMode="auto">
          <a:xfrm>
            <a:off x="1905001" y="3013075"/>
            <a:ext cx="1008063" cy="357188"/>
          </a:xfrm>
          <a:prstGeom prst="rect">
            <a:avLst/>
          </a:prstGeom>
          <a:noFill/>
          <a:ln w="9525">
            <a:noFill/>
            <a:miter lim="800000"/>
            <a:headEnd/>
            <a:tailEnd/>
          </a:ln>
        </p:spPr>
        <p:txBody>
          <a:bodyPr/>
          <a:lstStyle/>
          <a:p>
            <a:endParaRPr lang="zh-CN" altLang="en-US"/>
          </a:p>
        </p:txBody>
      </p:sp>
      <p:sp>
        <p:nvSpPr>
          <p:cNvPr id="217402" name="Rectangle 314"/>
          <p:cNvSpPr>
            <a:spLocks noChangeArrowheads="1"/>
          </p:cNvSpPr>
          <p:nvPr/>
        </p:nvSpPr>
        <p:spPr bwMode="auto">
          <a:xfrm>
            <a:off x="1905000" y="3074989"/>
            <a:ext cx="1067600" cy="30777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222.1.3.3</a:t>
            </a:r>
          </a:p>
        </p:txBody>
      </p:sp>
      <p:sp>
        <p:nvSpPr>
          <p:cNvPr id="217403" name="Rectangle 315"/>
          <p:cNvSpPr>
            <a:spLocks noChangeArrowheads="1"/>
          </p:cNvSpPr>
          <p:nvPr/>
        </p:nvSpPr>
        <p:spPr bwMode="auto">
          <a:xfrm>
            <a:off x="2984501" y="4341813"/>
            <a:ext cx="1008063" cy="354012"/>
          </a:xfrm>
          <a:prstGeom prst="rect">
            <a:avLst/>
          </a:prstGeom>
          <a:noFill/>
          <a:ln w="9525">
            <a:noFill/>
            <a:miter lim="800000"/>
            <a:headEnd/>
            <a:tailEnd/>
          </a:ln>
        </p:spPr>
        <p:txBody>
          <a:bodyPr/>
          <a:lstStyle/>
          <a:p>
            <a:endParaRPr lang="zh-CN" altLang="en-US"/>
          </a:p>
        </p:txBody>
      </p:sp>
      <p:sp>
        <p:nvSpPr>
          <p:cNvPr id="217404" name="Rectangle 316"/>
          <p:cNvSpPr>
            <a:spLocks noChangeArrowheads="1"/>
          </p:cNvSpPr>
          <p:nvPr/>
        </p:nvSpPr>
        <p:spPr bwMode="auto">
          <a:xfrm>
            <a:off x="3106739" y="4760913"/>
            <a:ext cx="1057275"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222.1.3.2</a:t>
            </a:r>
          </a:p>
        </p:txBody>
      </p:sp>
      <p:sp>
        <p:nvSpPr>
          <p:cNvPr id="217405" name="Rectangle 317"/>
          <p:cNvSpPr>
            <a:spLocks noChangeArrowheads="1"/>
          </p:cNvSpPr>
          <p:nvPr/>
        </p:nvSpPr>
        <p:spPr bwMode="auto">
          <a:xfrm>
            <a:off x="1905001" y="4121151"/>
            <a:ext cx="1008063" cy="354013"/>
          </a:xfrm>
          <a:prstGeom prst="rect">
            <a:avLst/>
          </a:prstGeom>
          <a:noFill/>
          <a:ln w="9525">
            <a:noFill/>
            <a:miter lim="800000"/>
            <a:headEnd/>
            <a:tailEnd/>
          </a:ln>
        </p:spPr>
        <p:txBody>
          <a:bodyPr/>
          <a:lstStyle/>
          <a:p>
            <a:endParaRPr lang="zh-CN" altLang="en-US"/>
          </a:p>
        </p:txBody>
      </p:sp>
      <p:sp>
        <p:nvSpPr>
          <p:cNvPr id="217406" name="Rectangle 318"/>
          <p:cNvSpPr>
            <a:spLocks noChangeArrowheads="1"/>
          </p:cNvSpPr>
          <p:nvPr/>
        </p:nvSpPr>
        <p:spPr bwMode="auto">
          <a:xfrm>
            <a:off x="1905000" y="4183064"/>
            <a:ext cx="1067600" cy="30777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222.1.3.1</a:t>
            </a:r>
          </a:p>
        </p:txBody>
      </p:sp>
      <p:sp>
        <p:nvSpPr>
          <p:cNvPr id="217407" name="Oval 319"/>
          <p:cNvSpPr>
            <a:spLocks noChangeArrowheads="1"/>
          </p:cNvSpPr>
          <p:nvPr/>
        </p:nvSpPr>
        <p:spPr bwMode="auto">
          <a:xfrm>
            <a:off x="2841626" y="3998914"/>
            <a:ext cx="93663"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217408" name="Oval 320"/>
          <p:cNvSpPr>
            <a:spLocks noChangeArrowheads="1"/>
          </p:cNvSpPr>
          <p:nvPr/>
        </p:nvSpPr>
        <p:spPr bwMode="auto">
          <a:xfrm>
            <a:off x="2833688" y="2890839"/>
            <a:ext cx="93662"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217409" name="Oval 321"/>
          <p:cNvSpPr>
            <a:spLocks noChangeArrowheads="1"/>
          </p:cNvSpPr>
          <p:nvPr/>
        </p:nvSpPr>
        <p:spPr bwMode="auto">
          <a:xfrm>
            <a:off x="3535364" y="4537076"/>
            <a:ext cx="92075"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217410" name="Rectangle 322"/>
          <p:cNvSpPr>
            <a:spLocks noChangeArrowheads="1"/>
          </p:cNvSpPr>
          <p:nvPr/>
        </p:nvSpPr>
        <p:spPr bwMode="auto">
          <a:xfrm>
            <a:off x="4059239" y="4398963"/>
            <a:ext cx="414337" cy="355600"/>
          </a:xfrm>
          <a:prstGeom prst="rect">
            <a:avLst/>
          </a:prstGeom>
          <a:noFill/>
          <a:ln w="9525">
            <a:noFill/>
            <a:miter lim="800000"/>
            <a:headEnd/>
            <a:tailEnd/>
          </a:ln>
        </p:spPr>
        <p:txBody>
          <a:bodyPr/>
          <a:lstStyle/>
          <a:p>
            <a:endParaRPr lang="zh-CN" altLang="en-US"/>
          </a:p>
        </p:txBody>
      </p:sp>
      <p:sp>
        <p:nvSpPr>
          <p:cNvPr id="217411" name="Rectangle 323"/>
          <p:cNvSpPr>
            <a:spLocks noChangeArrowheads="1"/>
          </p:cNvSpPr>
          <p:nvPr/>
        </p:nvSpPr>
        <p:spPr bwMode="auto">
          <a:xfrm>
            <a:off x="4378325" y="4176714"/>
            <a:ext cx="280526"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R</a:t>
            </a:r>
            <a:r>
              <a:rPr kumimoji="1" lang="en-US" altLang="zh-CN" sz="2000" b="1" baseline="-25000">
                <a:solidFill>
                  <a:srgbClr val="333399"/>
                </a:solidFill>
                <a:latin typeface="Arial" charset="0"/>
              </a:rPr>
              <a:t>3</a:t>
            </a:r>
            <a:endParaRPr kumimoji="1" lang="en-US" altLang="zh-CN" sz="2000" baseline="-25000">
              <a:solidFill>
                <a:srgbClr val="333399"/>
              </a:solidFill>
              <a:latin typeface="Arial" charset="0"/>
            </a:endParaRPr>
          </a:p>
        </p:txBody>
      </p:sp>
      <p:sp>
        <p:nvSpPr>
          <p:cNvPr id="217412" name="Rectangle 324"/>
          <p:cNvSpPr>
            <a:spLocks noChangeArrowheads="1"/>
          </p:cNvSpPr>
          <p:nvPr/>
        </p:nvSpPr>
        <p:spPr bwMode="auto">
          <a:xfrm>
            <a:off x="7329489" y="4340225"/>
            <a:ext cx="414337" cy="350838"/>
          </a:xfrm>
          <a:prstGeom prst="rect">
            <a:avLst/>
          </a:prstGeom>
          <a:noFill/>
          <a:ln w="9525">
            <a:noFill/>
            <a:miter lim="800000"/>
            <a:headEnd/>
            <a:tailEnd/>
          </a:ln>
        </p:spPr>
        <p:txBody>
          <a:bodyPr/>
          <a:lstStyle/>
          <a:p>
            <a:endParaRPr lang="zh-CN" altLang="en-US"/>
          </a:p>
        </p:txBody>
      </p:sp>
      <p:sp>
        <p:nvSpPr>
          <p:cNvPr id="217413" name="Rectangle 325"/>
          <p:cNvSpPr>
            <a:spLocks noChangeArrowheads="1"/>
          </p:cNvSpPr>
          <p:nvPr/>
        </p:nvSpPr>
        <p:spPr bwMode="auto">
          <a:xfrm>
            <a:off x="6397625" y="4175126"/>
            <a:ext cx="280526"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R</a:t>
            </a:r>
            <a:r>
              <a:rPr kumimoji="1" lang="en-US" altLang="zh-CN" sz="2000" b="1" baseline="-25000">
                <a:solidFill>
                  <a:srgbClr val="333399"/>
                </a:solidFill>
                <a:latin typeface="Arial" charset="0"/>
              </a:rPr>
              <a:t>2</a:t>
            </a:r>
            <a:endParaRPr kumimoji="1" lang="en-US" altLang="zh-CN" sz="2000" baseline="-25000">
              <a:solidFill>
                <a:srgbClr val="333399"/>
              </a:solidFill>
              <a:latin typeface="Arial" charset="0"/>
            </a:endParaRPr>
          </a:p>
        </p:txBody>
      </p:sp>
      <p:sp>
        <p:nvSpPr>
          <p:cNvPr id="217414" name="Rectangle 326"/>
          <p:cNvSpPr>
            <a:spLocks noChangeArrowheads="1"/>
          </p:cNvSpPr>
          <p:nvPr/>
        </p:nvSpPr>
        <p:spPr bwMode="auto">
          <a:xfrm>
            <a:off x="3025776" y="3022601"/>
            <a:ext cx="898525" cy="354013"/>
          </a:xfrm>
          <a:prstGeom prst="rect">
            <a:avLst/>
          </a:prstGeom>
          <a:noFill/>
          <a:ln w="9525">
            <a:noFill/>
            <a:miter lim="800000"/>
            <a:headEnd/>
            <a:tailEnd/>
          </a:ln>
        </p:spPr>
        <p:txBody>
          <a:bodyPr/>
          <a:lstStyle/>
          <a:p>
            <a:endParaRPr lang="zh-CN" altLang="en-US"/>
          </a:p>
        </p:txBody>
      </p:sp>
      <p:sp>
        <p:nvSpPr>
          <p:cNvPr id="217415" name="Rectangle 327"/>
          <p:cNvSpPr>
            <a:spLocks noChangeArrowheads="1"/>
          </p:cNvSpPr>
          <p:nvPr/>
        </p:nvSpPr>
        <p:spPr bwMode="auto">
          <a:xfrm>
            <a:off x="3116264" y="3079751"/>
            <a:ext cx="924933"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222.1.3.</a:t>
            </a:r>
            <a:endParaRPr kumimoji="1" lang="en-US" altLang="zh-CN" sz="2000">
              <a:solidFill>
                <a:srgbClr val="333399"/>
              </a:solidFill>
              <a:latin typeface="Arial" charset="0"/>
            </a:endParaRPr>
          </a:p>
        </p:txBody>
      </p:sp>
      <p:sp>
        <p:nvSpPr>
          <p:cNvPr id="217416" name="Rectangle 328"/>
          <p:cNvSpPr>
            <a:spLocks noChangeArrowheads="1"/>
          </p:cNvSpPr>
          <p:nvPr/>
        </p:nvSpPr>
        <p:spPr bwMode="auto">
          <a:xfrm>
            <a:off x="3059113" y="2725739"/>
            <a:ext cx="717550" cy="352425"/>
          </a:xfrm>
          <a:prstGeom prst="rect">
            <a:avLst/>
          </a:prstGeom>
          <a:noFill/>
          <a:ln w="9525">
            <a:noFill/>
            <a:miter lim="800000"/>
            <a:headEnd/>
            <a:tailEnd/>
          </a:ln>
        </p:spPr>
        <p:txBody>
          <a:bodyPr/>
          <a:lstStyle/>
          <a:p>
            <a:endParaRPr lang="zh-CN" altLang="en-US"/>
          </a:p>
        </p:txBody>
      </p:sp>
      <p:sp>
        <p:nvSpPr>
          <p:cNvPr id="217417" name="Rectangle 329"/>
          <p:cNvSpPr>
            <a:spLocks noChangeArrowheads="1"/>
          </p:cNvSpPr>
          <p:nvPr/>
        </p:nvSpPr>
        <p:spPr bwMode="auto">
          <a:xfrm>
            <a:off x="3146426" y="2782889"/>
            <a:ext cx="623569"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LAN</a:t>
            </a:r>
            <a:r>
              <a:rPr kumimoji="1" lang="en-US" altLang="zh-CN" sz="2000" b="1" baseline="-25000">
                <a:solidFill>
                  <a:srgbClr val="333399"/>
                </a:solidFill>
                <a:latin typeface="Arial" charset="0"/>
              </a:rPr>
              <a:t>3</a:t>
            </a:r>
            <a:endParaRPr kumimoji="1" lang="en-US" altLang="zh-CN" sz="2000" baseline="-25000">
              <a:solidFill>
                <a:srgbClr val="333399"/>
              </a:solidFill>
              <a:latin typeface="Arial" charset="0"/>
            </a:endParaRPr>
          </a:p>
        </p:txBody>
      </p:sp>
      <p:sp>
        <p:nvSpPr>
          <p:cNvPr id="217418" name="Rectangle 330"/>
          <p:cNvSpPr>
            <a:spLocks noChangeArrowheads="1"/>
          </p:cNvSpPr>
          <p:nvPr/>
        </p:nvSpPr>
        <p:spPr bwMode="auto">
          <a:xfrm>
            <a:off x="5483226" y="3816350"/>
            <a:ext cx="415925" cy="355600"/>
          </a:xfrm>
          <a:prstGeom prst="rect">
            <a:avLst/>
          </a:prstGeom>
          <a:noFill/>
          <a:ln w="9525">
            <a:noFill/>
            <a:miter lim="800000"/>
            <a:headEnd/>
            <a:tailEnd/>
          </a:ln>
        </p:spPr>
        <p:txBody>
          <a:bodyPr/>
          <a:lstStyle/>
          <a:p>
            <a:endParaRPr lang="zh-CN" altLang="en-US"/>
          </a:p>
        </p:txBody>
      </p:sp>
      <p:sp>
        <p:nvSpPr>
          <p:cNvPr id="217419" name="Rectangle 331"/>
          <p:cNvSpPr>
            <a:spLocks noChangeArrowheads="1"/>
          </p:cNvSpPr>
          <p:nvPr/>
        </p:nvSpPr>
        <p:spPr bwMode="auto">
          <a:xfrm>
            <a:off x="6440489" y="3086100"/>
            <a:ext cx="414337" cy="355600"/>
          </a:xfrm>
          <a:prstGeom prst="rect">
            <a:avLst/>
          </a:prstGeom>
          <a:noFill/>
          <a:ln w="9525">
            <a:noFill/>
            <a:miter lim="800000"/>
            <a:headEnd/>
            <a:tailEnd/>
          </a:ln>
        </p:spPr>
        <p:txBody>
          <a:bodyPr/>
          <a:lstStyle/>
          <a:p>
            <a:endParaRPr lang="zh-CN" altLang="en-US"/>
          </a:p>
        </p:txBody>
      </p:sp>
      <p:sp>
        <p:nvSpPr>
          <p:cNvPr id="217420" name="Rectangle 332"/>
          <p:cNvSpPr>
            <a:spLocks noChangeArrowheads="1"/>
          </p:cNvSpPr>
          <p:nvPr/>
        </p:nvSpPr>
        <p:spPr bwMode="auto">
          <a:xfrm>
            <a:off x="6438900" y="3292476"/>
            <a:ext cx="280526"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N</a:t>
            </a:r>
            <a:r>
              <a:rPr kumimoji="1" lang="en-US" altLang="zh-CN" sz="2000" b="1" baseline="-25000">
                <a:solidFill>
                  <a:srgbClr val="333399"/>
                </a:solidFill>
                <a:latin typeface="Arial" charset="0"/>
              </a:rPr>
              <a:t>3</a:t>
            </a:r>
            <a:endParaRPr kumimoji="1" lang="en-US" altLang="zh-CN" sz="2000" baseline="-25000">
              <a:solidFill>
                <a:srgbClr val="333399"/>
              </a:solidFill>
              <a:latin typeface="Arial" charset="0"/>
            </a:endParaRPr>
          </a:p>
        </p:txBody>
      </p:sp>
      <p:sp>
        <p:nvSpPr>
          <p:cNvPr id="217421" name="Rectangle 333"/>
          <p:cNvSpPr>
            <a:spLocks noChangeArrowheads="1"/>
          </p:cNvSpPr>
          <p:nvPr/>
        </p:nvSpPr>
        <p:spPr bwMode="auto">
          <a:xfrm>
            <a:off x="4822825" y="3451225"/>
            <a:ext cx="412750" cy="355600"/>
          </a:xfrm>
          <a:prstGeom prst="rect">
            <a:avLst/>
          </a:prstGeom>
          <a:noFill/>
          <a:ln w="9525">
            <a:noFill/>
            <a:miter lim="800000"/>
            <a:headEnd/>
            <a:tailEnd/>
          </a:ln>
        </p:spPr>
        <p:txBody>
          <a:bodyPr/>
          <a:lstStyle/>
          <a:p>
            <a:endParaRPr lang="zh-CN" altLang="en-US"/>
          </a:p>
        </p:txBody>
      </p:sp>
      <p:sp>
        <p:nvSpPr>
          <p:cNvPr id="217422" name="Rectangle 334"/>
          <p:cNvSpPr>
            <a:spLocks noChangeArrowheads="1"/>
          </p:cNvSpPr>
          <p:nvPr/>
        </p:nvSpPr>
        <p:spPr bwMode="auto">
          <a:xfrm>
            <a:off x="4738688" y="3714751"/>
            <a:ext cx="280526"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N</a:t>
            </a:r>
            <a:r>
              <a:rPr kumimoji="1" lang="en-US" altLang="zh-CN" sz="2000" b="1" baseline="-25000">
                <a:solidFill>
                  <a:srgbClr val="333399"/>
                </a:solidFill>
                <a:latin typeface="Arial" charset="0"/>
              </a:rPr>
              <a:t>2</a:t>
            </a:r>
            <a:endParaRPr kumimoji="1" lang="en-US" altLang="zh-CN" sz="2000" baseline="-25000">
              <a:solidFill>
                <a:srgbClr val="333399"/>
              </a:solidFill>
              <a:latin typeface="Arial" charset="0"/>
            </a:endParaRPr>
          </a:p>
        </p:txBody>
      </p:sp>
      <p:sp>
        <p:nvSpPr>
          <p:cNvPr id="217423" name="Rectangle 335"/>
          <p:cNvSpPr>
            <a:spLocks noChangeArrowheads="1"/>
          </p:cNvSpPr>
          <p:nvPr/>
        </p:nvSpPr>
        <p:spPr bwMode="auto">
          <a:xfrm>
            <a:off x="5356226" y="4222750"/>
            <a:ext cx="917575" cy="306388"/>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222.1.4.</a:t>
            </a:r>
            <a:endParaRPr kumimoji="1" lang="en-US" altLang="zh-CN" sz="2000">
              <a:solidFill>
                <a:srgbClr val="333399"/>
              </a:solidFill>
              <a:latin typeface="Arial" charset="0"/>
            </a:endParaRPr>
          </a:p>
        </p:txBody>
      </p:sp>
      <p:sp>
        <p:nvSpPr>
          <p:cNvPr id="217424" name="Rectangle 336"/>
          <p:cNvSpPr>
            <a:spLocks noChangeArrowheads="1"/>
          </p:cNvSpPr>
          <p:nvPr/>
        </p:nvSpPr>
        <p:spPr bwMode="auto">
          <a:xfrm>
            <a:off x="5116514" y="3451225"/>
            <a:ext cx="898525" cy="355600"/>
          </a:xfrm>
          <a:prstGeom prst="rect">
            <a:avLst/>
          </a:prstGeom>
          <a:noFill/>
          <a:ln w="9525">
            <a:noFill/>
            <a:miter lim="800000"/>
            <a:headEnd/>
            <a:tailEnd/>
          </a:ln>
        </p:spPr>
        <p:txBody>
          <a:bodyPr/>
          <a:lstStyle/>
          <a:p>
            <a:endParaRPr lang="zh-CN" altLang="en-US"/>
          </a:p>
        </p:txBody>
      </p:sp>
      <p:sp>
        <p:nvSpPr>
          <p:cNvPr id="217425" name="Rectangle 337"/>
          <p:cNvSpPr>
            <a:spLocks noChangeArrowheads="1"/>
          </p:cNvSpPr>
          <p:nvPr/>
        </p:nvSpPr>
        <p:spPr bwMode="auto">
          <a:xfrm>
            <a:off x="5072064" y="3714751"/>
            <a:ext cx="924933"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222.1.5.</a:t>
            </a:r>
            <a:endParaRPr kumimoji="1" lang="en-US" altLang="zh-CN" sz="2000">
              <a:solidFill>
                <a:srgbClr val="333399"/>
              </a:solidFill>
              <a:latin typeface="Arial" charset="0"/>
            </a:endParaRPr>
          </a:p>
        </p:txBody>
      </p:sp>
      <p:sp>
        <p:nvSpPr>
          <p:cNvPr id="217426" name="Rectangle 338"/>
          <p:cNvSpPr>
            <a:spLocks noChangeArrowheads="1"/>
          </p:cNvSpPr>
          <p:nvPr/>
        </p:nvSpPr>
        <p:spPr bwMode="auto">
          <a:xfrm>
            <a:off x="6734176" y="3101976"/>
            <a:ext cx="898525" cy="354013"/>
          </a:xfrm>
          <a:prstGeom prst="rect">
            <a:avLst/>
          </a:prstGeom>
          <a:noFill/>
          <a:ln w="9525">
            <a:noFill/>
            <a:miter lim="800000"/>
            <a:headEnd/>
            <a:tailEnd/>
          </a:ln>
        </p:spPr>
        <p:txBody>
          <a:bodyPr/>
          <a:lstStyle/>
          <a:p>
            <a:endParaRPr lang="zh-CN" altLang="en-US"/>
          </a:p>
        </p:txBody>
      </p:sp>
      <p:sp>
        <p:nvSpPr>
          <p:cNvPr id="217427" name="Rectangle 339"/>
          <p:cNvSpPr>
            <a:spLocks noChangeArrowheads="1"/>
          </p:cNvSpPr>
          <p:nvPr/>
        </p:nvSpPr>
        <p:spPr bwMode="auto">
          <a:xfrm>
            <a:off x="6767514" y="3308351"/>
            <a:ext cx="924933"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222.1.6.</a:t>
            </a:r>
            <a:endParaRPr kumimoji="1" lang="en-US" altLang="zh-CN" sz="2000">
              <a:solidFill>
                <a:srgbClr val="333399"/>
              </a:solidFill>
              <a:latin typeface="Arial" charset="0"/>
            </a:endParaRPr>
          </a:p>
        </p:txBody>
      </p:sp>
      <p:sp>
        <p:nvSpPr>
          <p:cNvPr id="217428" name="Line 340"/>
          <p:cNvSpPr>
            <a:spLocks noChangeShapeType="1"/>
          </p:cNvSpPr>
          <p:nvPr/>
        </p:nvSpPr>
        <p:spPr bwMode="auto">
          <a:xfrm>
            <a:off x="3036888" y="2590800"/>
            <a:ext cx="0" cy="2179638"/>
          </a:xfrm>
          <a:prstGeom prst="line">
            <a:avLst/>
          </a:prstGeom>
          <a:noFill/>
          <a:ln w="38100">
            <a:solidFill>
              <a:schemeClr val="tx1"/>
            </a:solidFill>
            <a:round/>
            <a:headEnd/>
            <a:tailEnd/>
          </a:ln>
          <a:effectLst/>
        </p:spPr>
        <p:txBody>
          <a:bodyPr/>
          <a:lstStyle/>
          <a:p>
            <a:endParaRPr lang="zh-CN" altLang="en-US"/>
          </a:p>
        </p:txBody>
      </p:sp>
      <p:sp>
        <p:nvSpPr>
          <p:cNvPr id="217429" name="Rectangle 341"/>
          <p:cNvSpPr>
            <a:spLocks noChangeArrowheads="1"/>
          </p:cNvSpPr>
          <p:nvPr/>
        </p:nvSpPr>
        <p:spPr bwMode="auto">
          <a:xfrm>
            <a:off x="5022850" y="4206876"/>
            <a:ext cx="280526"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N</a:t>
            </a:r>
            <a:r>
              <a:rPr kumimoji="1" lang="en-US" altLang="zh-CN" sz="2000" b="1" baseline="-25000">
                <a:solidFill>
                  <a:srgbClr val="333399"/>
                </a:solidFill>
                <a:latin typeface="Arial" charset="0"/>
              </a:rPr>
              <a:t>1</a:t>
            </a:r>
            <a:endParaRPr kumimoji="1" lang="en-US" altLang="zh-CN" sz="2000" baseline="-25000">
              <a:solidFill>
                <a:srgbClr val="333399"/>
              </a:solidFill>
              <a:latin typeface="Arial" charset="0"/>
            </a:endParaRPr>
          </a:p>
        </p:txBody>
      </p:sp>
      <p:pic>
        <p:nvPicPr>
          <p:cNvPr id="217430" name="Picture 342"/>
          <p:cNvPicPr>
            <a:picLocks noChangeArrowheads="1"/>
          </p:cNvPicPr>
          <p:nvPr/>
        </p:nvPicPr>
        <p:blipFill>
          <a:blip r:embed="rId3" cstate="print"/>
          <a:srcRect/>
          <a:stretch>
            <a:fillRect/>
          </a:stretch>
        </p:blipFill>
        <p:spPr bwMode="auto">
          <a:xfrm>
            <a:off x="7840664" y="4937126"/>
            <a:ext cx="581025" cy="396875"/>
          </a:xfrm>
          <a:prstGeom prst="rect">
            <a:avLst/>
          </a:prstGeom>
          <a:noFill/>
          <a:ln w="12699">
            <a:noFill/>
            <a:miter lim="800000"/>
            <a:headEnd/>
            <a:tailEnd/>
          </a:ln>
          <a:effectLst/>
        </p:spPr>
      </p:pic>
      <p:sp>
        <p:nvSpPr>
          <p:cNvPr id="217431" name="Line 343"/>
          <p:cNvSpPr>
            <a:spLocks noChangeShapeType="1"/>
          </p:cNvSpPr>
          <p:nvPr/>
        </p:nvSpPr>
        <p:spPr bwMode="auto">
          <a:xfrm>
            <a:off x="9201150" y="2662238"/>
            <a:ext cx="0" cy="2671762"/>
          </a:xfrm>
          <a:prstGeom prst="line">
            <a:avLst/>
          </a:prstGeom>
          <a:noFill/>
          <a:ln w="38100">
            <a:solidFill>
              <a:schemeClr val="tx1"/>
            </a:solidFill>
            <a:round/>
            <a:headEnd/>
            <a:tailEnd/>
          </a:ln>
          <a:effectLst/>
        </p:spPr>
        <p:txBody>
          <a:bodyPr/>
          <a:lstStyle/>
          <a:p>
            <a:endParaRPr lang="zh-CN" altLang="en-US"/>
          </a:p>
        </p:txBody>
      </p:sp>
      <p:sp>
        <p:nvSpPr>
          <p:cNvPr id="217432" name="Line 344"/>
          <p:cNvSpPr>
            <a:spLocks noChangeShapeType="1"/>
          </p:cNvSpPr>
          <p:nvPr/>
        </p:nvSpPr>
        <p:spPr bwMode="auto">
          <a:xfrm rot="-5400000">
            <a:off x="5800725" y="4270375"/>
            <a:ext cx="0" cy="2266950"/>
          </a:xfrm>
          <a:prstGeom prst="line">
            <a:avLst/>
          </a:prstGeom>
          <a:noFill/>
          <a:ln w="38100">
            <a:solidFill>
              <a:schemeClr val="tx1"/>
            </a:solidFill>
            <a:round/>
            <a:headEnd/>
            <a:tailEnd/>
          </a:ln>
          <a:effectLst/>
        </p:spPr>
        <p:txBody>
          <a:bodyPr/>
          <a:lstStyle/>
          <a:p>
            <a:endParaRPr lang="zh-CN" altLang="en-US"/>
          </a:p>
        </p:txBody>
      </p:sp>
      <p:sp>
        <p:nvSpPr>
          <p:cNvPr id="217433" name="Line 345"/>
          <p:cNvSpPr>
            <a:spLocks noChangeShapeType="1"/>
          </p:cNvSpPr>
          <p:nvPr/>
        </p:nvSpPr>
        <p:spPr bwMode="auto">
          <a:xfrm>
            <a:off x="7218364" y="4559300"/>
            <a:ext cx="1982787" cy="0"/>
          </a:xfrm>
          <a:prstGeom prst="line">
            <a:avLst/>
          </a:prstGeom>
          <a:noFill/>
          <a:ln w="28575">
            <a:solidFill>
              <a:schemeClr val="tx1"/>
            </a:solidFill>
            <a:round/>
            <a:headEnd/>
            <a:tailEnd/>
          </a:ln>
          <a:effectLst/>
        </p:spPr>
        <p:txBody>
          <a:bodyPr/>
          <a:lstStyle/>
          <a:p>
            <a:endParaRPr lang="zh-CN" altLang="en-US"/>
          </a:p>
        </p:txBody>
      </p:sp>
      <p:sp>
        <p:nvSpPr>
          <p:cNvPr id="217434" name="Oval 346"/>
          <p:cNvSpPr>
            <a:spLocks noChangeArrowheads="1"/>
          </p:cNvSpPr>
          <p:nvPr/>
        </p:nvSpPr>
        <p:spPr bwMode="auto">
          <a:xfrm>
            <a:off x="7431088" y="4489451"/>
            <a:ext cx="119062" cy="119063"/>
          </a:xfrm>
          <a:prstGeom prst="ellipse">
            <a:avLst/>
          </a:prstGeom>
          <a:solidFill>
            <a:srgbClr val="FFFFFF"/>
          </a:solidFill>
          <a:ln w="30163">
            <a:solidFill>
              <a:srgbClr val="000000"/>
            </a:solidFill>
            <a:round/>
            <a:headEnd/>
            <a:tailEnd/>
          </a:ln>
        </p:spPr>
        <p:txBody>
          <a:bodyPr/>
          <a:lstStyle/>
          <a:p>
            <a:endParaRPr lang="zh-CN" altLang="en-US"/>
          </a:p>
        </p:txBody>
      </p:sp>
      <p:sp>
        <p:nvSpPr>
          <p:cNvPr id="217435" name="Rectangle 347"/>
          <p:cNvSpPr>
            <a:spLocks noChangeArrowheads="1"/>
          </p:cNvSpPr>
          <p:nvPr/>
        </p:nvSpPr>
        <p:spPr bwMode="auto">
          <a:xfrm>
            <a:off x="8424864" y="3292476"/>
            <a:ext cx="623569"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LAN</a:t>
            </a:r>
            <a:r>
              <a:rPr kumimoji="1" lang="en-US" altLang="zh-CN" sz="2000" b="1" baseline="-25000">
                <a:solidFill>
                  <a:srgbClr val="333399"/>
                </a:solidFill>
                <a:latin typeface="Arial" charset="0"/>
              </a:rPr>
              <a:t>2</a:t>
            </a:r>
            <a:endParaRPr kumimoji="1" lang="en-US" altLang="zh-CN" sz="2000" baseline="-25000">
              <a:solidFill>
                <a:srgbClr val="333399"/>
              </a:solidFill>
              <a:latin typeface="Arial" charset="0"/>
            </a:endParaRPr>
          </a:p>
        </p:txBody>
      </p:sp>
      <p:sp>
        <p:nvSpPr>
          <p:cNvPr id="217436" name="Rectangle 348"/>
          <p:cNvSpPr>
            <a:spLocks noChangeArrowheads="1"/>
          </p:cNvSpPr>
          <p:nvPr/>
        </p:nvSpPr>
        <p:spPr bwMode="auto">
          <a:xfrm>
            <a:off x="3941764" y="2022476"/>
            <a:ext cx="623569"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LAN</a:t>
            </a:r>
            <a:r>
              <a:rPr kumimoji="1" lang="en-US" altLang="zh-CN" sz="2000" b="1" baseline="-25000">
                <a:solidFill>
                  <a:srgbClr val="333399"/>
                </a:solidFill>
                <a:latin typeface="Arial" charset="0"/>
              </a:rPr>
              <a:t>1</a:t>
            </a:r>
            <a:endParaRPr kumimoji="1" lang="en-US" altLang="zh-CN" sz="2000" baseline="-25000">
              <a:solidFill>
                <a:srgbClr val="333399"/>
              </a:solidFill>
              <a:latin typeface="Arial" charset="0"/>
            </a:endParaRPr>
          </a:p>
        </p:txBody>
      </p:sp>
      <p:sp>
        <p:nvSpPr>
          <p:cNvPr id="217437" name="Line 349"/>
          <p:cNvSpPr>
            <a:spLocks noChangeShapeType="1"/>
          </p:cNvSpPr>
          <p:nvPr/>
        </p:nvSpPr>
        <p:spPr bwMode="auto">
          <a:xfrm rot="-5400000">
            <a:off x="6580982" y="142082"/>
            <a:ext cx="0" cy="3967163"/>
          </a:xfrm>
          <a:prstGeom prst="line">
            <a:avLst/>
          </a:prstGeom>
          <a:noFill/>
          <a:ln w="38100">
            <a:solidFill>
              <a:schemeClr val="tx1"/>
            </a:solidFill>
            <a:round/>
            <a:headEnd/>
            <a:tailEnd/>
          </a:ln>
          <a:effectLst/>
        </p:spPr>
        <p:txBody>
          <a:bodyPr/>
          <a:lstStyle/>
          <a:p>
            <a:endParaRPr lang="zh-CN" altLang="en-US"/>
          </a:p>
        </p:txBody>
      </p:sp>
      <p:sp>
        <p:nvSpPr>
          <p:cNvPr id="217439" name="Rectangle 351"/>
          <p:cNvSpPr>
            <a:spLocks noChangeArrowheads="1"/>
          </p:cNvSpPr>
          <p:nvPr/>
        </p:nvSpPr>
        <p:spPr bwMode="auto">
          <a:xfrm>
            <a:off x="2508250" y="5964239"/>
            <a:ext cx="762000" cy="306387"/>
          </a:xfrm>
          <a:prstGeom prst="rect">
            <a:avLst/>
          </a:prstGeom>
          <a:noFill/>
          <a:ln w="9525">
            <a:noFill/>
            <a:miter lim="800000"/>
            <a:headEnd/>
            <a:tailEnd/>
          </a:ln>
        </p:spPr>
        <p:txBody>
          <a:bodyPr wrap="none" lIns="0" tIns="0" rIns="0" bIns="0">
            <a:spAutoFit/>
          </a:bodyPr>
          <a:lstStyle/>
          <a:p>
            <a:r>
              <a:rPr kumimoji="1" lang="zh-CN" altLang="en-US" sz="2000">
                <a:solidFill>
                  <a:srgbClr val="333399"/>
                </a:solidFill>
                <a:latin typeface="Arial" charset="0"/>
              </a:rPr>
              <a:t>互联网</a:t>
            </a:r>
          </a:p>
        </p:txBody>
      </p:sp>
      <p:sp>
        <p:nvSpPr>
          <p:cNvPr id="217440" name="Line 352"/>
          <p:cNvSpPr>
            <a:spLocks noChangeShapeType="1"/>
          </p:cNvSpPr>
          <p:nvPr/>
        </p:nvSpPr>
        <p:spPr bwMode="auto">
          <a:xfrm flipV="1">
            <a:off x="2897188" y="5541964"/>
            <a:ext cx="423862" cy="422275"/>
          </a:xfrm>
          <a:prstGeom prst="line">
            <a:avLst/>
          </a:prstGeom>
          <a:noFill/>
          <a:ln w="9525">
            <a:solidFill>
              <a:schemeClr val="tx1"/>
            </a:solidFill>
            <a:round/>
            <a:headEnd/>
            <a:tailEnd type="triangle" w="sm" len="med"/>
          </a:ln>
          <a:effectLst/>
        </p:spPr>
        <p:txBody>
          <a:bodyPr/>
          <a:lstStyle/>
          <a:p>
            <a:endParaRPr lang="zh-CN" altLang="en-US"/>
          </a:p>
        </p:txBody>
      </p:sp>
      <p:sp>
        <p:nvSpPr>
          <p:cNvPr id="217441" name="Line 353"/>
          <p:cNvSpPr>
            <a:spLocks noChangeShapeType="1"/>
          </p:cNvSpPr>
          <p:nvPr/>
        </p:nvSpPr>
        <p:spPr bwMode="auto">
          <a:xfrm>
            <a:off x="4902200" y="1347789"/>
            <a:ext cx="0" cy="777875"/>
          </a:xfrm>
          <a:prstGeom prst="line">
            <a:avLst/>
          </a:prstGeom>
          <a:noFill/>
          <a:ln w="28575">
            <a:solidFill>
              <a:schemeClr val="tx1"/>
            </a:solidFill>
            <a:round/>
            <a:headEnd/>
            <a:tailEnd/>
          </a:ln>
          <a:effectLst/>
        </p:spPr>
        <p:txBody>
          <a:bodyPr/>
          <a:lstStyle/>
          <a:p>
            <a:endParaRPr lang="zh-CN" altLang="en-US"/>
          </a:p>
        </p:txBody>
      </p:sp>
      <p:sp>
        <p:nvSpPr>
          <p:cNvPr id="217442" name="Oval 354"/>
          <p:cNvSpPr>
            <a:spLocks noChangeArrowheads="1"/>
          </p:cNvSpPr>
          <p:nvPr/>
        </p:nvSpPr>
        <p:spPr bwMode="auto">
          <a:xfrm>
            <a:off x="4846638" y="1730376"/>
            <a:ext cx="93662" cy="92075"/>
          </a:xfrm>
          <a:prstGeom prst="ellipse">
            <a:avLst/>
          </a:prstGeom>
          <a:solidFill>
            <a:srgbClr val="FFFFFF"/>
          </a:solidFill>
          <a:ln w="30163">
            <a:solidFill>
              <a:srgbClr val="000000"/>
            </a:solidFill>
            <a:round/>
            <a:headEnd/>
            <a:tailEnd/>
          </a:ln>
        </p:spPr>
        <p:txBody>
          <a:bodyPr/>
          <a:lstStyle/>
          <a:p>
            <a:endParaRPr lang="zh-CN" altLang="en-US"/>
          </a:p>
        </p:txBody>
      </p:sp>
      <p:grpSp>
        <p:nvGrpSpPr>
          <p:cNvPr id="217443" name="Group 355"/>
          <p:cNvGrpSpPr>
            <a:grpSpLocks/>
          </p:cNvGrpSpPr>
          <p:nvPr/>
        </p:nvGrpSpPr>
        <p:grpSpPr bwMode="auto">
          <a:xfrm>
            <a:off x="4629151" y="898525"/>
            <a:ext cx="506413" cy="514350"/>
            <a:chOff x="1813" y="593"/>
            <a:chExt cx="343" cy="352"/>
          </a:xfrm>
        </p:grpSpPr>
        <p:grpSp>
          <p:nvGrpSpPr>
            <p:cNvPr id="217444" name="Group 356"/>
            <p:cNvGrpSpPr>
              <a:grpSpLocks/>
            </p:cNvGrpSpPr>
            <p:nvPr/>
          </p:nvGrpSpPr>
          <p:grpSpPr bwMode="auto">
            <a:xfrm>
              <a:off x="1821" y="599"/>
              <a:ext cx="335" cy="346"/>
              <a:chOff x="1821" y="599"/>
              <a:chExt cx="335" cy="346"/>
            </a:xfrm>
          </p:grpSpPr>
          <p:sp>
            <p:nvSpPr>
              <p:cNvPr id="217445" name="Freeform 357"/>
              <p:cNvSpPr>
                <a:spLocks/>
              </p:cNvSpPr>
              <p:nvPr/>
            </p:nvSpPr>
            <p:spPr bwMode="auto">
              <a:xfrm>
                <a:off x="1830" y="779"/>
                <a:ext cx="316" cy="33"/>
              </a:xfrm>
              <a:custGeom>
                <a:avLst/>
                <a:gdLst/>
                <a:ahLst/>
                <a:cxnLst>
                  <a:cxn ang="0">
                    <a:pos x="0" y="33"/>
                  </a:cxn>
                  <a:cxn ang="0">
                    <a:pos x="37" y="0"/>
                  </a:cxn>
                  <a:cxn ang="0">
                    <a:pos x="278" y="0"/>
                  </a:cxn>
                  <a:cxn ang="0">
                    <a:pos x="316" y="33"/>
                  </a:cxn>
                  <a:cxn ang="0">
                    <a:pos x="0" y="33"/>
                  </a:cxn>
                </a:cxnLst>
                <a:rect l="0" t="0" r="r" b="b"/>
                <a:pathLst>
                  <a:path w="316" h="33">
                    <a:moveTo>
                      <a:pt x="0" y="33"/>
                    </a:moveTo>
                    <a:lnTo>
                      <a:pt x="37" y="0"/>
                    </a:lnTo>
                    <a:lnTo>
                      <a:pt x="278"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217446" name="Freeform 358"/>
              <p:cNvSpPr>
                <a:spLocks/>
              </p:cNvSpPr>
              <p:nvPr/>
            </p:nvSpPr>
            <p:spPr bwMode="auto">
              <a:xfrm>
                <a:off x="1830" y="779"/>
                <a:ext cx="316" cy="33"/>
              </a:xfrm>
              <a:custGeom>
                <a:avLst/>
                <a:gdLst/>
                <a:ahLst/>
                <a:cxnLst>
                  <a:cxn ang="0">
                    <a:pos x="0" y="33"/>
                  </a:cxn>
                  <a:cxn ang="0">
                    <a:pos x="37" y="0"/>
                  </a:cxn>
                  <a:cxn ang="0">
                    <a:pos x="278" y="0"/>
                  </a:cxn>
                  <a:cxn ang="0">
                    <a:pos x="316" y="33"/>
                  </a:cxn>
                  <a:cxn ang="0">
                    <a:pos x="0" y="33"/>
                  </a:cxn>
                </a:cxnLst>
                <a:rect l="0" t="0" r="r" b="b"/>
                <a:pathLst>
                  <a:path w="316" h="33">
                    <a:moveTo>
                      <a:pt x="0" y="33"/>
                    </a:moveTo>
                    <a:lnTo>
                      <a:pt x="37" y="0"/>
                    </a:lnTo>
                    <a:lnTo>
                      <a:pt x="278"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217447" name="Freeform 359"/>
              <p:cNvSpPr>
                <a:spLocks/>
              </p:cNvSpPr>
              <p:nvPr/>
            </p:nvSpPr>
            <p:spPr bwMode="auto">
              <a:xfrm>
                <a:off x="1877" y="599"/>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217448" name="Freeform 360"/>
              <p:cNvSpPr>
                <a:spLocks/>
              </p:cNvSpPr>
              <p:nvPr/>
            </p:nvSpPr>
            <p:spPr bwMode="auto">
              <a:xfrm>
                <a:off x="1877" y="599"/>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217449" name="Rectangle 361"/>
              <p:cNvSpPr>
                <a:spLocks noChangeArrowheads="1"/>
              </p:cNvSpPr>
              <p:nvPr/>
            </p:nvSpPr>
            <p:spPr bwMode="auto">
              <a:xfrm>
                <a:off x="1877" y="622"/>
                <a:ext cx="223" cy="176"/>
              </a:xfrm>
              <a:prstGeom prst="rect">
                <a:avLst/>
              </a:prstGeom>
              <a:solidFill>
                <a:srgbClr val="000000"/>
              </a:solidFill>
              <a:ln w="9525">
                <a:noFill/>
                <a:miter lim="800000"/>
                <a:headEnd/>
                <a:tailEnd/>
              </a:ln>
            </p:spPr>
            <p:txBody>
              <a:bodyPr/>
              <a:lstStyle/>
              <a:p>
                <a:endParaRPr lang="zh-CN" altLang="en-US"/>
              </a:p>
            </p:txBody>
          </p:sp>
          <p:sp>
            <p:nvSpPr>
              <p:cNvPr id="217450" name="Rectangle 362"/>
              <p:cNvSpPr>
                <a:spLocks noChangeArrowheads="1"/>
              </p:cNvSpPr>
              <p:nvPr/>
            </p:nvSpPr>
            <p:spPr bwMode="auto">
              <a:xfrm>
                <a:off x="1832" y="810"/>
                <a:ext cx="314" cy="78"/>
              </a:xfrm>
              <a:prstGeom prst="rect">
                <a:avLst/>
              </a:prstGeom>
              <a:solidFill>
                <a:srgbClr val="000000"/>
              </a:solidFill>
              <a:ln w="9525">
                <a:noFill/>
                <a:miter lim="800000"/>
                <a:headEnd/>
                <a:tailEnd/>
              </a:ln>
            </p:spPr>
            <p:txBody>
              <a:bodyPr/>
              <a:lstStyle/>
              <a:p>
                <a:endParaRPr lang="zh-CN" altLang="en-US"/>
              </a:p>
            </p:txBody>
          </p:sp>
          <p:sp>
            <p:nvSpPr>
              <p:cNvPr id="217451" name="Rectangle 363"/>
              <p:cNvSpPr>
                <a:spLocks noChangeArrowheads="1"/>
              </p:cNvSpPr>
              <p:nvPr/>
            </p:nvSpPr>
            <p:spPr bwMode="auto">
              <a:xfrm>
                <a:off x="1898" y="644"/>
                <a:ext cx="182" cy="135"/>
              </a:xfrm>
              <a:prstGeom prst="rect">
                <a:avLst/>
              </a:prstGeom>
              <a:solidFill>
                <a:srgbClr val="000000"/>
              </a:solidFill>
              <a:ln w="9525">
                <a:noFill/>
                <a:miter lim="800000"/>
                <a:headEnd/>
                <a:tailEnd/>
              </a:ln>
            </p:spPr>
            <p:txBody>
              <a:bodyPr/>
              <a:lstStyle/>
              <a:p>
                <a:endParaRPr lang="zh-CN" altLang="en-US"/>
              </a:p>
            </p:txBody>
          </p:sp>
          <p:sp>
            <p:nvSpPr>
              <p:cNvPr id="217452" name="Line 364"/>
              <p:cNvSpPr>
                <a:spLocks noChangeShapeType="1"/>
              </p:cNvSpPr>
              <p:nvPr/>
            </p:nvSpPr>
            <p:spPr bwMode="auto">
              <a:xfrm flipH="1">
                <a:off x="2047" y="840"/>
                <a:ext cx="74" cy="1"/>
              </a:xfrm>
              <a:prstGeom prst="line">
                <a:avLst/>
              </a:prstGeom>
              <a:noFill/>
              <a:ln w="9525">
                <a:solidFill>
                  <a:srgbClr val="000000"/>
                </a:solidFill>
                <a:round/>
                <a:headEnd/>
                <a:tailEnd/>
              </a:ln>
            </p:spPr>
            <p:txBody>
              <a:bodyPr/>
              <a:lstStyle/>
              <a:p>
                <a:endParaRPr lang="zh-CN" altLang="en-US"/>
              </a:p>
            </p:txBody>
          </p:sp>
          <p:grpSp>
            <p:nvGrpSpPr>
              <p:cNvPr id="217453" name="Group 365"/>
              <p:cNvGrpSpPr>
                <a:grpSpLocks/>
              </p:cNvGrpSpPr>
              <p:nvPr/>
            </p:nvGrpSpPr>
            <p:grpSpPr bwMode="auto">
              <a:xfrm>
                <a:off x="1821" y="895"/>
                <a:ext cx="335" cy="50"/>
                <a:chOff x="1821" y="895"/>
                <a:chExt cx="335" cy="50"/>
              </a:xfrm>
            </p:grpSpPr>
            <p:sp>
              <p:nvSpPr>
                <p:cNvPr id="217454" name="Freeform 366"/>
                <p:cNvSpPr>
                  <a:spLocks/>
                </p:cNvSpPr>
                <p:nvPr/>
              </p:nvSpPr>
              <p:spPr bwMode="auto">
                <a:xfrm>
                  <a:off x="1821" y="895"/>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217455" name="Freeform 367"/>
                <p:cNvSpPr>
                  <a:spLocks/>
                </p:cNvSpPr>
                <p:nvPr/>
              </p:nvSpPr>
              <p:spPr bwMode="auto">
                <a:xfrm>
                  <a:off x="1821" y="895"/>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217456" name="Rectangle 368"/>
                <p:cNvSpPr>
                  <a:spLocks noChangeArrowheads="1"/>
                </p:cNvSpPr>
                <p:nvPr/>
              </p:nvSpPr>
              <p:spPr bwMode="auto">
                <a:xfrm>
                  <a:off x="1823" y="931"/>
                  <a:ext cx="331" cy="14"/>
                </a:xfrm>
                <a:prstGeom prst="rect">
                  <a:avLst/>
                </a:prstGeom>
                <a:solidFill>
                  <a:srgbClr val="000000"/>
                </a:solidFill>
                <a:ln w="9525">
                  <a:noFill/>
                  <a:miter lim="800000"/>
                  <a:headEnd/>
                  <a:tailEnd/>
                </a:ln>
              </p:spPr>
              <p:txBody>
                <a:bodyPr/>
                <a:lstStyle/>
                <a:p>
                  <a:endParaRPr lang="zh-CN" altLang="en-US"/>
                </a:p>
              </p:txBody>
            </p:sp>
          </p:grpSp>
        </p:grpSp>
        <p:grpSp>
          <p:nvGrpSpPr>
            <p:cNvPr id="217457" name="Group 369"/>
            <p:cNvGrpSpPr>
              <a:grpSpLocks/>
            </p:cNvGrpSpPr>
            <p:nvPr/>
          </p:nvGrpSpPr>
          <p:grpSpPr bwMode="auto">
            <a:xfrm>
              <a:off x="1813" y="593"/>
              <a:ext cx="335" cy="346"/>
              <a:chOff x="1813" y="593"/>
              <a:chExt cx="335" cy="346"/>
            </a:xfrm>
          </p:grpSpPr>
          <p:sp>
            <p:nvSpPr>
              <p:cNvPr id="217458" name="Freeform 370"/>
              <p:cNvSpPr>
                <a:spLocks/>
              </p:cNvSpPr>
              <p:nvPr/>
            </p:nvSpPr>
            <p:spPr bwMode="auto">
              <a:xfrm>
                <a:off x="1821" y="772"/>
                <a:ext cx="316" cy="34"/>
              </a:xfrm>
              <a:custGeom>
                <a:avLst/>
                <a:gdLst/>
                <a:ahLst/>
                <a:cxnLst>
                  <a:cxn ang="0">
                    <a:pos x="0" y="34"/>
                  </a:cxn>
                  <a:cxn ang="0">
                    <a:pos x="38" y="0"/>
                  </a:cxn>
                  <a:cxn ang="0">
                    <a:pos x="279" y="0"/>
                  </a:cxn>
                  <a:cxn ang="0">
                    <a:pos x="316" y="34"/>
                  </a:cxn>
                  <a:cxn ang="0">
                    <a:pos x="0" y="34"/>
                  </a:cxn>
                </a:cxnLst>
                <a:rect l="0" t="0" r="r" b="b"/>
                <a:pathLst>
                  <a:path w="316" h="34">
                    <a:moveTo>
                      <a:pt x="0" y="34"/>
                    </a:moveTo>
                    <a:lnTo>
                      <a:pt x="38"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217459" name="Freeform 371"/>
              <p:cNvSpPr>
                <a:spLocks/>
              </p:cNvSpPr>
              <p:nvPr/>
            </p:nvSpPr>
            <p:spPr bwMode="auto">
              <a:xfrm>
                <a:off x="1821" y="772"/>
                <a:ext cx="316" cy="34"/>
              </a:xfrm>
              <a:custGeom>
                <a:avLst/>
                <a:gdLst/>
                <a:ahLst/>
                <a:cxnLst>
                  <a:cxn ang="0">
                    <a:pos x="0" y="34"/>
                  </a:cxn>
                  <a:cxn ang="0">
                    <a:pos x="38" y="0"/>
                  </a:cxn>
                  <a:cxn ang="0">
                    <a:pos x="279" y="0"/>
                  </a:cxn>
                  <a:cxn ang="0">
                    <a:pos x="316" y="34"/>
                  </a:cxn>
                  <a:cxn ang="0">
                    <a:pos x="0" y="34"/>
                  </a:cxn>
                </a:cxnLst>
                <a:rect l="0" t="0" r="r" b="b"/>
                <a:pathLst>
                  <a:path w="316" h="34">
                    <a:moveTo>
                      <a:pt x="0" y="34"/>
                    </a:moveTo>
                    <a:lnTo>
                      <a:pt x="38"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217460" name="Freeform 372"/>
              <p:cNvSpPr>
                <a:spLocks/>
              </p:cNvSpPr>
              <p:nvPr/>
            </p:nvSpPr>
            <p:spPr bwMode="auto">
              <a:xfrm>
                <a:off x="1869" y="593"/>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217461" name="Freeform 373"/>
              <p:cNvSpPr>
                <a:spLocks/>
              </p:cNvSpPr>
              <p:nvPr/>
            </p:nvSpPr>
            <p:spPr bwMode="auto">
              <a:xfrm>
                <a:off x="1869" y="593"/>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217462" name="Rectangle 374"/>
              <p:cNvSpPr>
                <a:spLocks noChangeArrowheads="1"/>
              </p:cNvSpPr>
              <p:nvPr/>
            </p:nvSpPr>
            <p:spPr bwMode="auto">
              <a:xfrm>
                <a:off x="1869" y="616"/>
                <a:ext cx="223" cy="175"/>
              </a:xfrm>
              <a:prstGeom prst="rect">
                <a:avLst/>
              </a:prstGeom>
              <a:solidFill>
                <a:srgbClr val="B7B79D"/>
              </a:solidFill>
              <a:ln w="9525">
                <a:noFill/>
                <a:miter lim="800000"/>
                <a:headEnd/>
                <a:tailEnd/>
              </a:ln>
            </p:spPr>
            <p:txBody>
              <a:bodyPr/>
              <a:lstStyle/>
              <a:p>
                <a:endParaRPr lang="zh-CN" altLang="en-US"/>
              </a:p>
            </p:txBody>
          </p:sp>
          <p:sp>
            <p:nvSpPr>
              <p:cNvPr id="217463" name="Rectangle 375"/>
              <p:cNvSpPr>
                <a:spLocks noChangeArrowheads="1"/>
              </p:cNvSpPr>
              <p:nvPr/>
            </p:nvSpPr>
            <p:spPr bwMode="auto">
              <a:xfrm>
                <a:off x="1823" y="804"/>
                <a:ext cx="314" cy="78"/>
              </a:xfrm>
              <a:prstGeom prst="rect">
                <a:avLst/>
              </a:prstGeom>
              <a:solidFill>
                <a:srgbClr val="B7B79D"/>
              </a:solidFill>
              <a:ln w="9525">
                <a:noFill/>
                <a:miter lim="800000"/>
                <a:headEnd/>
                <a:tailEnd/>
              </a:ln>
            </p:spPr>
            <p:txBody>
              <a:bodyPr/>
              <a:lstStyle/>
              <a:p>
                <a:endParaRPr lang="zh-CN" altLang="en-US"/>
              </a:p>
            </p:txBody>
          </p:sp>
          <p:sp>
            <p:nvSpPr>
              <p:cNvPr id="217464" name="Rectangle 376"/>
              <p:cNvSpPr>
                <a:spLocks noChangeArrowheads="1"/>
              </p:cNvSpPr>
              <p:nvPr/>
            </p:nvSpPr>
            <p:spPr bwMode="auto">
              <a:xfrm>
                <a:off x="1890" y="637"/>
                <a:ext cx="181" cy="135"/>
              </a:xfrm>
              <a:prstGeom prst="rect">
                <a:avLst/>
              </a:prstGeom>
              <a:solidFill>
                <a:srgbClr val="FFFFFF"/>
              </a:solidFill>
              <a:ln w="9525">
                <a:noFill/>
                <a:miter lim="800000"/>
                <a:headEnd/>
                <a:tailEnd/>
              </a:ln>
            </p:spPr>
            <p:txBody>
              <a:bodyPr/>
              <a:lstStyle/>
              <a:p>
                <a:endParaRPr lang="zh-CN" altLang="en-US"/>
              </a:p>
            </p:txBody>
          </p:sp>
          <p:sp>
            <p:nvSpPr>
              <p:cNvPr id="217465" name="Line 377"/>
              <p:cNvSpPr>
                <a:spLocks noChangeShapeType="1"/>
              </p:cNvSpPr>
              <p:nvPr/>
            </p:nvSpPr>
            <p:spPr bwMode="auto">
              <a:xfrm flipH="1">
                <a:off x="2038" y="834"/>
                <a:ext cx="75" cy="1"/>
              </a:xfrm>
              <a:prstGeom prst="line">
                <a:avLst/>
              </a:prstGeom>
              <a:noFill/>
              <a:ln w="9525">
                <a:solidFill>
                  <a:srgbClr val="000000"/>
                </a:solidFill>
                <a:round/>
                <a:headEnd/>
                <a:tailEnd/>
              </a:ln>
            </p:spPr>
            <p:txBody>
              <a:bodyPr/>
              <a:lstStyle/>
              <a:p>
                <a:endParaRPr lang="zh-CN" altLang="en-US"/>
              </a:p>
            </p:txBody>
          </p:sp>
          <p:grpSp>
            <p:nvGrpSpPr>
              <p:cNvPr id="217466" name="Group 378"/>
              <p:cNvGrpSpPr>
                <a:grpSpLocks/>
              </p:cNvGrpSpPr>
              <p:nvPr/>
            </p:nvGrpSpPr>
            <p:grpSpPr bwMode="auto">
              <a:xfrm>
                <a:off x="1813" y="888"/>
                <a:ext cx="335" cy="51"/>
                <a:chOff x="1813" y="888"/>
                <a:chExt cx="335" cy="51"/>
              </a:xfrm>
            </p:grpSpPr>
            <p:sp>
              <p:nvSpPr>
                <p:cNvPr id="217467" name="Freeform 379"/>
                <p:cNvSpPr>
                  <a:spLocks/>
                </p:cNvSpPr>
                <p:nvPr/>
              </p:nvSpPr>
              <p:spPr bwMode="auto">
                <a:xfrm>
                  <a:off x="1813" y="888"/>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217468" name="Freeform 380"/>
                <p:cNvSpPr>
                  <a:spLocks/>
                </p:cNvSpPr>
                <p:nvPr/>
              </p:nvSpPr>
              <p:spPr bwMode="auto">
                <a:xfrm>
                  <a:off x="1813" y="888"/>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217469" name="Rectangle 381"/>
                <p:cNvSpPr>
                  <a:spLocks noChangeArrowheads="1"/>
                </p:cNvSpPr>
                <p:nvPr/>
              </p:nvSpPr>
              <p:spPr bwMode="auto">
                <a:xfrm>
                  <a:off x="1815" y="924"/>
                  <a:ext cx="331" cy="15"/>
                </a:xfrm>
                <a:prstGeom prst="rect">
                  <a:avLst/>
                </a:prstGeom>
                <a:solidFill>
                  <a:srgbClr val="BAB79D"/>
                </a:solidFill>
                <a:ln w="9525">
                  <a:noFill/>
                  <a:miter lim="800000"/>
                  <a:headEnd/>
                  <a:tailEnd/>
                </a:ln>
              </p:spPr>
              <p:txBody>
                <a:bodyPr/>
                <a:lstStyle/>
                <a:p>
                  <a:endParaRPr lang="zh-CN" altLang="en-US"/>
                </a:p>
              </p:txBody>
            </p:sp>
          </p:grpSp>
        </p:grpSp>
      </p:grpSp>
      <p:sp>
        <p:nvSpPr>
          <p:cNvPr id="217470" name="Line 382"/>
          <p:cNvSpPr>
            <a:spLocks noChangeShapeType="1"/>
          </p:cNvSpPr>
          <p:nvPr/>
        </p:nvSpPr>
        <p:spPr bwMode="auto">
          <a:xfrm>
            <a:off x="7991475" y="1347789"/>
            <a:ext cx="0" cy="777875"/>
          </a:xfrm>
          <a:prstGeom prst="line">
            <a:avLst/>
          </a:prstGeom>
          <a:noFill/>
          <a:ln w="28575">
            <a:solidFill>
              <a:schemeClr val="tx1"/>
            </a:solidFill>
            <a:round/>
            <a:headEnd/>
            <a:tailEnd/>
          </a:ln>
          <a:effectLst/>
        </p:spPr>
        <p:txBody>
          <a:bodyPr/>
          <a:lstStyle/>
          <a:p>
            <a:endParaRPr lang="zh-CN" altLang="en-US"/>
          </a:p>
        </p:txBody>
      </p:sp>
      <p:sp>
        <p:nvSpPr>
          <p:cNvPr id="217471" name="Line 383"/>
          <p:cNvSpPr>
            <a:spLocks noChangeShapeType="1"/>
          </p:cNvSpPr>
          <p:nvPr/>
        </p:nvSpPr>
        <p:spPr bwMode="auto">
          <a:xfrm>
            <a:off x="6446838" y="1333501"/>
            <a:ext cx="0" cy="779463"/>
          </a:xfrm>
          <a:prstGeom prst="line">
            <a:avLst/>
          </a:prstGeom>
          <a:noFill/>
          <a:ln w="28575">
            <a:solidFill>
              <a:schemeClr val="tx1"/>
            </a:solidFill>
            <a:round/>
            <a:headEnd/>
            <a:tailEnd/>
          </a:ln>
          <a:effectLst/>
        </p:spPr>
        <p:txBody>
          <a:bodyPr/>
          <a:lstStyle/>
          <a:p>
            <a:endParaRPr lang="zh-CN" altLang="en-US"/>
          </a:p>
        </p:txBody>
      </p:sp>
      <p:sp>
        <p:nvSpPr>
          <p:cNvPr id="217472" name="Oval 384"/>
          <p:cNvSpPr>
            <a:spLocks noChangeArrowheads="1"/>
          </p:cNvSpPr>
          <p:nvPr/>
        </p:nvSpPr>
        <p:spPr bwMode="auto">
          <a:xfrm>
            <a:off x="6402389" y="1744664"/>
            <a:ext cx="92075" cy="92075"/>
          </a:xfrm>
          <a:prstGeom prst="ellipse">
            <a:avLst/>
          </a:prstGeom>
          <a:solidFill>
            <a:srgbClr val="FFFFFF"/>
          </a:solidFill>
          <a:ln w="30163">
            <a:solidFill>
              <a:srgbClr val="000000"/>
            </a:solidFill>
            <a:round/>
            <a:headEnd/>
            <a:tailEnd/>
          </a:ln>
        </p:spPr>
        <p:txBody>
          <a:bodyPr/>
          <a:lstStyle/>
          <a:p>
            <a:endParaRPr lang="zh-CN" altLang="en-US"/>
          </a:p>
        </p:txBody>
      </p:sp>
      <p:grpSp>
        <p:nvGrpSpPr>
          <p:cNvPr id="217473" name="Group 385"/>
          <p:cNvGrpSpPr>
            <a:grpSpLocks/>
          </p:cNvGrpSpPr>
          <p:nvPr/>
        </p:nvGrpSpPr>
        <p:grpSpPr bwMode="auto">
          <a:xfrm>
            <a:off x="6186488" y="898525"/>
            <a:ext cx="506412" cy="514350"/>
            <a:chOff x="2868" y="593"/>
            <a:chExt cx="343" cy="352"/>
          </a:xfrm>
        </p:grpSpPr>
        <p:grpSp>
          <p:nvGrpSpPr>
            <p:cNvPr id="217474" name="Group 386"/>
            <p:cNvGrpSpPr>
              <a:grpSpLocks/>
            </p:cNvGrpSpPr>
            <p:nvPr/>
          </p:nvGrpSpPr>
          <p:grpSpPr bwMode="auto">
            <a:xfrm>
              <a:off x="2877" y="599"/>
              <a:ext cx="334" cy="346"/>
              <a:chOff x="2877" y="599"/>
              <a:chExt cx="334" cy="346"/>
            </a:xfrm>
          </p:grpSpPr>
          <p:sp>
            <p:nvSpPr>
              <p:cNvPr id="217475" name="Freeform 387"/>
              <p:cNvSpPr>
                <a:spLocks/>
              </p:cNvSpPr>
              <p:nvPr/>
            </p:nvSpPr>
            <p:spPr bwMode="auto">
              <a:xfrm>
                <a:off x="2885" y="779"/>
                <a:ext cx="316" cy="33"/>
              </a:xfrm>
              <a:custGeom>
                <a:avLst/>
                <a:gdLst/>
                <a:ahLst/>
                <a:cxnLst>
                  <a:cxn ang="0">
                    <a:pos x="0" y="33"/>
                  </a:cxn>
                  <a:cxn ang="0">
                    <a:pos x="37" y="0"/>
                  </a:cxn>
                  <a:cxn ang="0">
                    <a:pos x="279" y="0"/>
                  </a:cxn>
                  <a:cxn ang="0">
                    <a:pos x="316" y="33"/>
                  </a:cxn>
                  <a:cxn ang="0">
                    <a:pos x="0" y="33"/>
                  </a:cxn>
                </a:cxnLst>
                <a:rect l="0" t="0" r="r" b="b"/>
                <a:pathLst>
                  <a:path w="316" h="33">
                    <a:moveTo>
                      <a:pt x="0" y="33"/>
                    </a:moveTo>
                    <a:lnTo>
                      <a:pt x="37" y="0"/>
                    </a:lnTo>
                    <a:lnTo>
                      <a:pt x="279"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217476" name="Freeform 388"/>
              <p:cNvSpPr>
                <a:spLocks/>
              </p:cNvSpPr>
              <p:nvPr/>
            </p:nvSpPr>
            <p:spPr bwMode="auto">
              <a:xfrm>
                <a:off x="2885" y="779"/>
                <a:ext cx="316" cy="33"/>
              </a:xfrm>
              <a:custGeom>
                <a:avLst/>
                <a:gdLst/>
                <a:ahLst/>
                <a:cxnLst>
                  <a:cxn ang="0">
                    <a:pos x="0" y="33"/>
                  </a:cxn>
                  <a:cxn ang="0">
                    <a:pos x="37" y="0"/>
                  </a:cxn>
                  <a:cxn ang="0">
                    <a:pos x="279" y="0"/>
                  </a:cxn>
                  <a:cxn ang="0">
                    <a:pos x="316" y="33"/>
                  </a:cxn>
                  <a:cxn ang="0">
                    <a:pos x="0" y="33"/>
                  </a:cxn>
                </a:cxnLst>
                <a:rect l="0" t="0" r="r" b="b"/>
                <a:pathLst>
                  <a:path w="316" h="33">
                    <a:moveTo>
                      <a:pt x="0" y="33"/>
                    </a:moveTo>
                    <a:lnTo>
                      <a:pt x="37" y="0"/>
                    </a:lnTo>
                    <a:lnTo>
                      <a:pt x="279"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217477" name="Freeform 389"/>
              <p:cNvSpPr>
                <a:spLocks/>
              </p:cNvSpPr>
              <p:nvPr/>
            </p:nvSpPr>
            <p:spPr bwMode="auto">
              <a:xfrm>
                <a:off x="2932" y="599"/>
                <a:ext cx="223" cy="23"/>
              </a:xfrm>
              <a:custGeom>
                <a:avLst/>
                <a:gdLst/>
                <a:ahLst/>
                <a:cxnLst>
                  <a:cxn ang="0">
                    <a:pos x="0" y="23"/>
                  </a:cxn>
                  <a:cxn ang="0">
                    <a:pos x="27" y="0"/>
                  </a:cxn>
                  <a:cxn ang="0">
                    <a:pos x="197" y="0"/>
                  </a:cxn>
                  <a:cxn ang="0">
                    <a:pos x="223" y="23"/>
                  </a:cxn>
                  <a:cxn ang="0">
                    <a:pos x="0" y="23"/>
                  </a:cxn>
                </a:cxnLst>
                <a:rect l="0" t="0" r="r" b="b"/>
                <a:pathLst>
                  <a:path w="223" h="23">
                    <a:moveTo>
                      <a:pt x="0" y="23"/>
                    </a:moveTo>
                    <a:lnTo>
                      <a:pt x="27" y="0"/>
                    </a:lnTo>
                    <a:lnTo>
                      <a:pt x="197"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217478" name="Freeform 390"/>
              <p:cNvSpPr>
                <a:spLocks/>
              </p:cNvSpPr>
              <p:nvPr/>
            </p:nvSpPr>
            <p:spPr bwMode="auto">
              <a:xfrm>
                <a:off x="2932" y="599"/>
                <a:ext cx="223" cy="23"/>
              </a:xfrm>
              <a:custGeom>
                <a:avLst/>
                <a:gdLst/>
                <a:ahLst/>
                <a:cxnLst>
                  <a:cxn ang="0">
                    <a:pos x="0" y="23"/>
                  </a:cxn>
                  <a:cxn ang="0">
                    <a:pos x="27" y="0"/>
                  </a:cxn>
                  <a:cxn ang="0">
                    <a:pos x="197" y="0"/>
                  </a:cxn>
                  <a:cxn ang="0">
                    <a:pos x="223" y="23"/>
                  </a:cxn>
                  <a:cxn ang="0">
                    <a:pos x="0" y="23"/>
                  </a:cxn>
                </a:cxnLst>
                <a:rect l="0" t="0" r="r" b="b"/>
                <a:pathLst>
                  <a:path w="223" h="23">
                    <a:moveTo>
                      <a:pt x="0" y="23"/>
                    </a:moveTo>
                    <a:lnTo>
                      <a:pt x="27" y="0"/>
                    </a:lnTo>
                    <a:lnTo>
                      <a:pt x="197"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217479" name="Rectangle 391"/>
              <p:cNvSpPr>
                <a:spLocks noChangeArrowheads="1"/>
              </p:cNvSpPr>
              <p:nvPr/>
            </p:nvSpPr>
            <p:spPr bwMode="auto">
              <a:xfrm>
                <a:off x="2932" y="622"/>
                <a:ext cx="223" cy="176"/>
              </a:xfrm>
              <a:prstGeom prst="rect">
                <a:avLst/>
              </a:prstGeom>
              <a:solidFill>
                <a:srgbClr val="000000"/>
              </a:solidFill>
              <a:ln w="9525">
                <a:noFill/>
                <a:miter lim="800000"/>
                <a:headEnd/>
                <a:tailEnd/>
              </a:ln>
            </p:spPr>
            <p:txBody>
              <a:bodyPr/>
              <a:lstStyle/>
              <a:p>
                <a:endParaRPr lang="zh-CN" altLang="en-US"/>
              </a:p>
            </p:txBody>
          </p:sp>
          <p:sp>
            <p:nvSpPr>
              <p:cNvPr id="217480" name="Rectangle 392"/>
              <p:cNvSpPr>
                <a:spLocks noChangeArrowheads="1"/>
              </p:cNvSpPr>
              <p:nvPr/>
            </p:nvSpPr>
            <p:spPr bwMode="auto">
              <a:xfrm>
                <a:off x="2887" y="810"/>
                <a:ext cx="314" cy="78"/>
              </a:xfrm>
              <a:prstGeom prst="rect">
                <a:avLst/>
              </a:prstGeom>
              <a:solidFill>
                <a:srgbClr val="000000"/>
              </a:solidFill>
              <a:ln w="9525">
                <a:noFill/>
                <a:miter lim="800000"/>
                <a:headEnd/>
                <a:tailEnd/>
              </a:ln>
            </p:spPr>
            <p:txBody>
              <a:bodyPr/>
              <a:lstStyle/>
              <a:p>
                <a:endParaRPr lang="zh-CN" altLang="en-US"/>
              </a:p>
            </p:txBody>
          </p:sp>
          <p:sp>
            <p:nvSpPr>
              <p:cNvPr id="217481" name="Rectangle 393"/>
              <p:cNvSpPr>
                <a:spLocks noChangeArrowheads="1"/>
              </p:cNvSpPr>
              <p:nvPr/>
            </p:nvSpPr>
            <p:spPr bwMode="auto">
              <a:xfrm>
                <a:off x="2953" y="644"/>
                <a:ext cx="182" cy="135"/>
              </a:xfrm>
              <a:prstGeom prst="rect">
                <a:avLst/>
              </a:prstGeom>
              <a:solidFill>
                <a:srgbClr val="000000"/>
              </a:solidFill>
              <a:ln w="9525">
                <a:noFill/>
                <a:miter lim="800000"/>
                <a:headEnd/>
                <a:tailEnd/>
              </a:ln>
            </p:spPr>
            <p:txBody>
              <a:bodyPr/>
              <a:lstStyle/>
              <a:p>
                <a:endParaRPr lang="zh-CN" altLang="en-US"/>
              </a:p>
            </p:txBody>
          </p:sp>
          <p:sp>
            <p:nvSpPr>
              <p:cNvPr id="217482" name="Line 394"/>
              <p:cNvSpPr>
                <a:spLocks noChangeShapeType="1"/>
              </p:cNvSpPr>
              <p:nvPr/>
            </p:nvSpPr>
            <p:spPr bwMode="auto">
              <a:xfrm flipH="1">
                <a:off x="3102" y="840"/>
                <a:ext cx="74" cy="1"/>
              </a:xfrm>
              <a:prstGeom prst="line">
                <a:avLst/>
              </a:prstGeom>
              <a:noFill/>
              <a:ln w="9525">
                <a:solidFill>
                  <a:srgbClr val="000000"/>
                </a:solidFill>
                <a:round/>
                <a:headEnd/>
                <a:tailEnd/>
              </a:ln>
            </p:spPr>
            <p:txBody>
              <a:bodyPr/>
              <a:lstStyle/>
              <a:p>
                <a:endParaRPr lang="zh-CN" altLang="en-US"/>
              </a:p>
            </p:txBody>
          </p:sp>
          <p:grpSp>
            <p:nvGrpSpPr>
              <p:cNvPr id="217483" name="Group 395"/>
              <p:cNvGrpSpPr>
                <a:grpSpLocks/>
              </p:cNvGrpSpPr>
              <p:nvPr/>
            </p:nvGrpSpPr>
            <p:grpSpPr bwMode="auto">
              <a:xfrm>
                <a:off x="2877" y="895"/>
                <a:ext cx="334" cy="50"/>
                <a:chOff x="2877" y="895"/>
                <a:chExt cx="334" cy="50"/>
              </a:xfrm>
            </p:grpSpPr>
            <p:sp>
              <p:nvSpPr>
                <p:cNvPr id="217484" name="Freeform 396"/>
                <p:cNvSpPr>
                  <a:spLocks/>
                </p:cNvSpPr>
                <p:nvPr/>
              </p:nvSpPr>
              <p:spPr bwMode="auto">
                <a:xfrm>
                  <a:off x="2877" y="895"/>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000000"/>
                </a:solidFill>
                <a:ln w="9525">
                  <a:noFill/>
                  <a:round/>
                  <a:headEnd/>
                  <a:tailEnd/>
                </a:ln>
              </p:spPr>
              <p:txBody>
                <a:bodyPr/>
                <a:lstStyle/>
                <a:p>
                  <a:endParaRPr lang="zh-CN" altLang="en-US"/>
                </a:p>
              </p:txBody>
            </p:sp>
            <p:sp>
              <p:nvSpPr>
                <p:cNvPr id="217485" name="Freeform 397"/>
                <p:cNvSpPr>
                  <a:spLocks/>
                </p:cNvSpPr>
                <p:nvPr/>
              </p:nvSpPr>
              <p:spPr bwMode="auto">
                <a:xfrm>
                  <a:off x="2877" y="895"/>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000000"/>
                </a:solidFill>
                <a:ln w="9525">
                  <a:noFill/>
                  <a:round/>
                  <a:headEnd/>
                  <a:tailEnd/>
                </a:ln>
              </p:spPr>
              <p:txBody>
                <a:bodyPr/>
                <a:lstStyle/>
                <a:p>
                  <a:endParaRPr lang="zh-CN" altLang="en-US"/>
                </a:p>
              </p:txBody>
            </p:sp>
            <p:sp>
              <p:nvSpPr>
                <p:cNvPr id="217486" name="Rectangle 398"/>
                <p:cNvSpPr>
                  <a:spLocks noChangeArrowheads="1"/>
                </p:cNvSpPr>
                <p:nvPr/>
              </p:nvSpPr>
              <p:spPr bwMode="auto">
                <a:xfrm>
                  <a:off x="2879" y="931"/>
                  <a:ext cx="330" cy="14"/>
                </a:xfrm>
                <a:prstGeom prst="rect">
                  <a:avLst/>
                </a:prstGeom>
                <a:solidFill>
                  <a:srgbClr val="000000"/>
                </a:solidFill>
                <a:ln w="9525">
                  <a:noFill/>
                  <a:miter lim="800000"/>
                  <a:headEnd/>
                  <a:tailEnd/>
                </a:ln>
              </p:spPr>
              <p:txBody>
                <a:bodyPr/>
                <a:lstStyle/>
                <a:p>
                  <a:endParaRPr lang="zh-CN" altLang="en-US"/>
                </a:p>
              </p:txBody>
            </p:sp>
          </p:grpSp>
        </p:grpSp>
        <p:grpSp>
          <p:nvGrpSpPr>
            <p:cNvPr id="217487" name="Group 399"/>
            <p:cNvGrpSpPr>
              <a:grpSpLocks/>
            </p:cNvGrpSpPr>
            <p:nvPr/>
          </p:nvGrpSpPr>
          <p:grpSpPr bwMode="auto">
            <a:xfrm>
              <a:off x="2868" y="593"/>
              <a:ext cx="335" cy="346"/>
              <a:chOff x="2868" y="593"/>
              <a:chExt cx="335" cy="346"/>
            </a:xfrm>
          </p:grpSpPr>
          <p:sp>
            <p:nvSpPr>
              <p:cNvPr id="217488" name="Freeform 400"/>
              <p:cNvSpPr>
                <a:spLocks/>
              </p:cNvSpPr>
              <p:nvPr/>
            </p:nvSpPr>
            <p:spPr bwMode="auto">
              <a:xfrm>
                <a:off x="2877" y="772"/>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217489" name="Freeform 401"/>
              <p:cNvSpPr>
                <a:spLocks/>
              </p:cNvSpPr>
              <p:nvPr/>
            </p:nvSpPr>
            <p:spPr bwMode="auto">
              <a:xfrm>
                <a:off x="2877" y="772"/>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217490" name="Freeform 402"/>
              <p:cNvSpPr>
                <a:spLocks/>
              </p:cNvSpPr>
              <p:nvPr/>
            </p:nvSpPr>
            <p:spPr bwMode="auto">
              <a:xfrm>
                <a:off x="2924" y="593"/>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217491" name="Freeform 403"/>
              <p:cNvSpPr>
                <a:spLocks/>
              </p:cNvSpPr>
              <p:nvPr/>
            </p:nvSpPr>
            <p:spPr bwMode="auto">
              <a:xfrm>
                <a:off x="2924" y="593"/>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217492" name="Rectangle 404"/>
              <p:cNvSpPr>
                <a:spLocks noChangeArrowheads="1"/>
              </p:cNvSpPr>
              <p:nvPr/>
            </p:nvSpPr>
            <p:spPr bwMode="auto">
              <a:xfrm>
                <a:off x="2924" y="616"/>
                <a:ext cx="223" cy="175"/>
              </a:xfrm>
              <a:prstGeom prst="rect">
                <a:avLst/>
              </a:prstGeom>
              <a:solidFill>
                <a:srgbClr val="B7B79D"/>
              </a:solidFill>
              <a:ln w="9525">
                <a:noFill/>
                <a:miter lim="800000"/>
                <a:headEnd/>
                <a:tailEnd/>
              </a:ln>
            </p:spPr>
            <p:txBody>
              <a:bodyPr/>
              <a:lstStyle/>
              <a:p>
                <a:endParaRPr lang="zh-CN" altLang="en-US"/>
              </a:p>
            </p:txBody>
          </p:sp>
          <p:sp>
            <p:nvSpPr>
              <p:cNvPr id="217493" name="Rectangle 405"/>
              <p:cNvSpPr>
                <a:spLocks noChangeArrowheads="1"/>
              </p:cNvSpPr>
              <p:nvPr/>
            </p:nvSpPr>
            <p:spPr bwMode="auto">
              <a:xfrm>
                <a:off x="2879" y="804"/>
                <a:ext cx="314" cy="78"/>
              </a:xfrm>
              <a:prstGeom prst="rect">
                <a:avLst/>
              </a:prstGeom>
              <a:solidFill>
                <a:srgbClr val="B7B79D"/>
              </a:solidFill>
              <a:ln w="9525">
                <a:noFill/>
                <a:miter lim="800000"/>
                <a:headEnd/>
                <a:tailEnd/>
              </a:ln>
            </p:spPr>
            <p:txBody>
              <a:bodyPr/>
              <a:lstStyle/>
              <a:p>
                <a:endParaRPr lang="zh-CN" altLang="en-US"/>
              </a:p>
            </p:txBody>
          </p:sp>
          <p:sp>
            <p:nvSpPr>
              <p:cNvPr id="217494" name="Rectangle 406"/>
              <p:cNvSpPr>
                <a:spLocks noChangeArrowheads="1"/>
              </p:cNvSpPr>
              <p:nvPr/>
            </p:nvSpPr>
            <p:spPr bwMode="auto">
              <a:xfrm>
                <a:off x="2945" y="637"/>
                <a:ext cx="182" cy="135"/>
              </a:xfrm>
              <a:prstGeom prst="rect">
                <a:avLst/>
              </a:prstGeom>
              <a:solidFill>
                <a:srgbClr val="FFFFFF"/>
              </a:solidFill>
              <a:ln w="9525">
                <a:noFill/>
                <a:miter lim="800000"/>
                <a:headEnd/>
                <a:tailEnd/>
              </a:ln>
            </p:spPr>
            <p:txBody>
              <a:bodyPr/>
              <a:lstStyle/>
              <a:p>
                <a:endParaRPr lang="zh-CN" altLang="en-US"/>
              </a:p>
            </p:txBody>
          </p:sp>
          <p:sp>
            <p:nvSpPr>
              <p:cNvPr id="217495" name="Line 407"/>
              <p:cNvSpPr>
                <a:spLocks noChangeShapeType="1"/>
              </p:cNvSpPr>
              <p:nvPr/>
            </p:nvSpPr>
            <p:spPr bwMode="auto">
              <a:xfrm flipH="1">
                <a:off x="3094" y="834"/>
                <a:ext cx="74" cy="1"/>
              </a:xfrm>
              <a:prstGeom prst="line">
                <a:avLst/>
              </a:prstGeom>
              <a:noFill/>
              <a:ln w="9525">
                <a:solidFill>
                  <a:srgbClr val="000000"/>
                </a:solidFill>
                <a:round/>
                <a:headEnd/>
                <a:tailEnd/>
              </a:ln>
            </p:spPr>
            <p:txBody>
              <a:bodyPr/>
              <a:lstStyle/>
              <a:p>
                <a:endParaRPr lang="zh-CN" altLang="en-US"/>
              </a:p>
            </p:txBody>
          </p:sp>
          <p:grpSp>
            <p:nvGrpSpPr>
              <p:cNvPr id="217496" name="Group 408"/>
              <p:cNvGrpSpPr>
                <a:grpSpLocks/>
              </p:cNvGrpSpPr>
              <p:nvPr/>
            </p:nvGrpSpPr>
            <p:grpSpPr bwMode="auto">
              <a:xfrm>
                <a:off x="2868" y="888"/>
                <a:ext cx="335" cy="51"/>
                <a:chOff x="2868" y="888"/>
                <a:chExt cx="335" cy="51"/>
              </a:xfrm>
            </p:grpSpPr>
            <p:sp>
              <p:nvSpPr>
                <p:cNvPr id="217497" name="Freeform 409"/>
                <p:cNvSpPr>
                  <a:spLocks/>
                </p:cNvSpPr>
                <p:nvPr/>
              </p:nvSpPr>
              <p:spPr bwMode="auto">
                <a:xfrm>
                  <a:off x="2868" y="888"/>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217498" name="Freeform 410"/>
                <p:cNvSpPr>
                  <a:spLocks/>
                </p:cNvSpPr>
                <p:nvPr/>
              </p:nvSpPr>
              <p:spPr bwMode="auto">
                <a:xfrm>
                  <a:off x="2868" y="888"/>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217499" name="Rectangle 411"/>
                <p:cNvSpPr>
                  <a:spLocks noChangeArrowheads="1"/>
                </p:cNvSpPr>
                <p:nvPr/>
              </p:nvSpPr>
              <p:spPr bwMode="auto">
                <a:xfrm>
                  <a:off x="2870" y="924"/>
                  <a:ext cx="331" cy="15"/>
                </a:xfrm>
                <a:prstGeom prst="rect">
                  <a:avLst/>
                </a:prstGeom>
                <a:solidFill>
                  <a:srgbClr val="BAB79D"/>
                </a:solidFill>
                <a:ln w="9525">
                  <a:noFill/>
                  <a:miter lim="800000"/>
                  <a:headEnd/>
                  <a:tailEnd/>
                </a:ln>
              </p:spPr>
              <p:txBody>
                <a:bodyPr/>
                <a:lstStyle/>
                <a:p>
                  <a:endParaRPr lang="zh-CN" altLang="en-US"/>
                </a:p>
              </p:txBody>
            </p:sp>
          </p:grpSp>
        </p:grpSp>
      </p:grpSp>
      <p:sp>
        <p:nvSpPr>
          <p:cNvPr id="217500" name="Oval 412"/>
          <p:cNvSpPr>
            <a:spLocks noChangeArrowheads="1"/>
          </p:cNvSpPr>
          <p:nvPr/>
        </p:nvSpPr>
        <p:spPr bwMode="auto">
          <a:xfrm>
            <a:off x="7947026" y="1744664"/>
            <a:ext cx="93663" cy="92075"/>
          </a:xfrm>
          <a:prstGeom prst="ellipse">
            <a:avLst/>
          </a:prstGeom>
          <a:solidFill>
            <a:srgbClr val="FFFFFF"/>
          </a:solidFill>
          <a:ln w="30163">
            <a:solidFill>
              <a:srgbClr val="000000"/>
            </a:solidFill>
            <a:round/>
            <a:headEnd/>
            <a:tailEnd/>
          </a:ln>
        </p:spPr>
        <p:txBody>
          <a:bodyPr/>
          <a:lstStyle/>
          <a:p>
            <a:endParaRPr lang="zh-CN" altLang="en-US"/>
          </a:p>
        </p:txBody>
      </p:sp>
      <p:grpSp>
        <p:nvGrpSpPr>
          <p:cNvPr id="217501" name="Group 413"/>
          <p:cNvGrpSpPr>
            <a:grpSpLocks/>
          </p:cNvGrpSpPr>
          <p:nvPr/>
        </p:nvGrpSpPr>
        <p:grpSpPr bwMode="auto">
          <a:xfrm>
            <a:off x="7731126" y="898525"/>
            <a:ext cx="506413" cy="514350"/>
            <a:chOff x="3915" y="593"/>
            <a:chExt cx="343" cy="352"/>
          </a:xfrm>
        </p:grpSpPr>
        <p:grpSp>
          <p:nvGrpSpPr>
            <p:cNvPr id="217502" name="Group 414"/>
            <p:cNvGrpSpPr>
              <a:grpSpLocks/>
            </p:cNvGrpSpPr>
            <p:nvPr/>
          </p:nvGrpSpPr>
          <p:grpSpPr bwMode="auto">
            <a:xfrm>
              <a:off x="3924" y="599"/>
              <a:ext cx="334" cy="346"/>
              <a:chOff x="3924" y="599"/>
              <a:chExt cx="334" cy="346"/>
            </a:xfrm>
          </p:grpSpPr>
          <p:sp>
            <p:nvSpPr>
              <p:cNvPr id="217503" name="Freeform 415"/>
              <p:cNvSpPr>
                <a:spLocks/>
              </p:cNvSpPr>
              <p:nvPr/>
            </p:nvSpPr>
            <p:spPr bwMode="auto">
              <a:xfrm>
                <a:off x="3932" y="779"/>
                <a:ext cx="316" cy="33"/>
              </a:xfrm>
              <a:custGeom>
                <a:avLst/>
                <a:gdLst/>
                <a:ahLst/>
                <a:cxnLst>
                  <a:cxn ang="0">
                    <a:pos x="0" y="33"/>
                  </a:cxn>
                  <a:cxn ang="0">
                    <a:pos x="37" y="0"/>
                  </a:cxn>
                  <a:cxn ang="0">
                    <a:pos x="279" y="0"/>
                  </a:cxn>
                  <a:cxn ang="0">
                    <a:pos x="316" y="33"/>
                  </a:cxn>
                  <a:cxn ang="0">
                    <a:pos x="0" y="33"/>
                  </a:cxn>
                </a:cxnLst>
                <a:rect l="0" t="0" r="r" b="b"/>
                <a:pathLst>
                  <a:path w="316" h="33">
                    <a:moveTo>
                      <a:pt x="0" y="33"/>
                    </a:moveTo>
                    <a:lnTo>
                      <a:pt x="37" y="0"/>
                    </a:lnTo>
                    <a:lnTo>
                      <a:pt x="279"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217504" name="Freeform 416"/>
              <p:cNvSpPr>
                <a:spLocks/>
              </p:cNvSpPr>
              <p:nvPr/>
            </p:nvSpPr>
            <p:spPr bwMode="auto">
              <a:xfrm>
                <a:off x="3932" y="779"/>
                <a:ext cx="316" cy="33"/>
              </a:xfrm>
              <a:custGeom>
                <a:avLst/>
                <a:gdLst/>
                <a:ahLst/>
                <a:cxnLst>
                  <a:cxn ang="0">
                    <a:pos x="0" y="33"/>
                  </a:cxn>
                  <a:cxn ang="0">
                    <a:pos x="37" y="0"/>
                  </a:cxn>
                  <a:cxn ang="0">
                    <a:pos x="279" y="0"/>
                  </a:cxn>
                  <a:cxn ang="0">
                    <a:pos x="316" y="33"/>
                  </a:cxn>
                  <a:cxn ang="0">
                    <a:pos x="0" y="33"/>
                  </a:cxn>
                </a:cxnLst>
                <a:rect l="0" t="0" r="r" b="b"/>
                <a:pathLst>
                  <a:path w="316" h="33">
                    <a:moveTo>
                      <a:pt x="0" y="33"/>
                    </a:moveTo>
                    <a:lnTo>
                      <a:pt x="37" y="0"/>
                    </a:lnTo>
                    <a:lnTo>
                      <a:pt x="279"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217505" name="Freeform 417"/>
              <p:cNvSpPr>
                <a:spLocks/>
              </p:cNvSpPr>
              <p:nvPr/>
            </p:nvSpPr>
            <p:spPr bwMode="auto">
              <a:xfrm>
                <a:off x="3979" y="599"/>
                <a:ext cx="223" cy="23"/>
              </a:xfrm>
              <a:custGeom>
                <a:avLst/>
                <a:gdLst/>
                <a:ahLst/>
                <a:cxnLst>
                  <a:cxn ang="0">
                    <a:pos x="0" y="23"/>
                  </a:cxn>
                  <a:cxn ang="0">
                    <a:pos x="27" y="0"/>
                  </a:cxn>
                  <a:cxn ang="0">
                    <a:pos x="197" y="0"/>
                  </a:cxn>
                  <a:cxn ang="0">
                    <a:pos x="223" y="23"/>
                  </a:cxn>
                  <a:cxn ang="0">
                    <a:pos x="0" y="23"/>
                  </a:cxn>
                </a:cxnLst>
                <a:rect l="0" t="0" r="r" b="b"/>
                <a:pathLst>
                  <a:path w="223" h="23">
                    <a:moveTo>
                      <a:pt x="0" y="23"/>
                    </a:moveTo>
                    <a:lnTo>
                      <a:pt x="27" y="0"/>
                    </a:lnTo>
                    <a:lnTo>
                      <a:pt x="197"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217506" name="Freeform 418"/>
              <p:cNvSpPr>
                <a:spLocks/>
              </p:cNvSpPr>
              <p:nvPr/>
            </p:nvSpPr>
            <p:spPr bwMode="auto">
              <a:xfrm>
                <a:off x="3979" y="599"/>
                <a:ext cx="223" cy="23"/>
              </a:xfrm>
              <a:custGeom>
                <a:avLst/>
                <a:gdLst/>
                <a:ahLst/>
                <a:cxnLst>
                  <a:cxn ang="0">
                    <a:pos x="0" y="23"/>
                  </a:cxn>
                  <a:cxn ang="0">
                    <a:pos x="27" y="0"/>
                  </a:cxn>
                  <a:cxn ang="0">
                    <a:pos x="197" y="0"/>
                  </a:cxn>
                  <a:cxn ang="0">
                    <a:pos x="223" y="23"/>
                  </a:cxn>
                  <a:cxn ang="0">
                    <a:pos x="0" y="23"/>
                  </a:cxn>
                </a:cxnLst>
                <a:rect l="0" t="0" r="r" b="b"/>
                <a:pathLst>
                  <a:path w="223" h="23">
                    <a:moveTo>
                      <a:pt x="0" y="23"/>
                    </a:moveTo>
                    <a:lnTo>
                      <a:pt x="27" y="0"/>
                    </a:lnTo>
                    <a:lnTo>
                      <a:pt x="197"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217507" name="Rectangle 419"/>
              <p:cNvSpPr>
                <a:spLocks noChangeArrowheads="1"/>
              </p:cNvSpPr>
              <p:nvPr/>
            </p:nvSpPr>
            <p:spPr bwMode="auto">
              <a:xfrm>
                <a:off x="3979" y="622"/>
                <a:ext cx="223" cy="176"/>
              </a:xfrm>
              <a:prstGeom prst="rect">
                <a:avLst/>
              </a:prstGeom>
              <a:solidFill>
                <a:srgbClr val="000000"/>
              </a:solidFill>
              <a:ln w="9525">
                <a:noFill/>
                <a:miter lim="800000"/>
                <a:headEnd/>
                <a:tailEnd/>
              </a:ln>
            </p:spPr>
            <p:txBody>
              <a:bodyPr/>
              <a:lstStyle/>
              <a:p>
                <a:endParaRPr lang="zh-CN" altLang="en-US"/>
              </a:p>
            </p:txBody>
          </p:sp>
          <p:sp>
            <p:nvSpPr>
              <p:cNvPr id="217508" name="Rectangle 420"/>
              <p:cNvSpPr>
                <a:spLocks noChangeArrowheads="1"/>
              </p:cNvSpPr>
              <p:nvPr/>
            </p:nvSpPr>
            <p:spPr bwMode="auto">
              <a:xfrm>
                <a:off x="3934" y="810"/>
                <a:ext cx="314" cy="78"/>
              </a:xfrm>
              <a:prstGeom prst="rect">
                <a:avLst/>
              </a:prstGeom>
              <a:solidFill>
                <a:srgbClr val="000000"/>
              </a:solidFill>
              <a:ln w="9525">
                <a:noFill/>
                <a:miter lim="800000"/>
                <a:headEnd/>
                <a:tailEnd/>
              </a:ln>
            </p:spPr>
            <p:txBody>
              <a:bodyPr/>
              <a:lstStyle/>
              <a:p>
                <a:endParaRPr lang="zh-CN" altLang="en-US"/>
              </a:p>
            </p:txBody>
          </p:sp>
          <p:sp>
            <p:nvSpPr>
              <p:cNvPr id="217509" name="Rectangle 421"/>
              <p:cNvSpPr>
                <a:spLocks noChangeArrowheads="1"/>
              </p:cNvSpPr>
              <p:nvPr/>
            </p:nvSpPr>
            <p:spPr bwMode="auto">
              <a:xfrm>
                <a:off x="4000" y="644"/>
                <a:ext cx="182" cy="135"/>
              </a:xfrm>
              <a:prstGeom prst="rect">
                <a:avLst/>
              </a:prstGeom>
              <a:solidFill>
                <a:srgbClr val="000000"/>
              </a:solidFill>
              <a:ln w="9525">
                <a:noFill/>
                <a:miter lim="800000"/>
                <a:headEnd/>
                <a:tailEnd/>
              </a:ln>
            </p:spPr>
            <p:txBody>
              <a:bodyPr/>
              <a:lstStyle/>
              <a:p>
                <a:endParaRPr lang="zh-CN" altLang="en-US"/>
              </a:p>
            </p:txBody>
          </p:sp>
          <p:sp>
            <p:nvSpPr>
              <p:cNvPr id="217510" name="Line 422"/>
              <p:cNvSpPr>
                <a:spLocks noChangeShapeType="1"/>
              </p:cNvSpPr>
              <p:nvPr/>
            </p:nvSpPr>
            <p:spPr bwMode="auto">
              <a:xfrm flipH="1">
                <a:off x="4149" y="840"/>
                <a:ext cx="74" cy="1"/>
              </a:xfrm>
              <a:prstGeom prst="line">
                <a:avLst/>
              </a:prstGeom>
              <a:noFill/>
              <a:ln w="9525">
                <a:solidFill>
                  <a:srgbClr val="000000"/>
                </a:solidFill>
                <a:round/>
                <a:headEnd/>
                <a:tailEnd/>
              </a:ln>
            </p:spPr>
            <p:txBody>
              <a:bodyPr/>
              <a:lstStyle/>
              <a:p>
                <a:endParaRPr lang="zh-CN" altLang="en-US"/>
              </a:p>
            </p:txBody>
          </p:sp>
          <p:grpSp>
            <p:nvGrpSpPr>
              <p:cNvPr id="217511" name="Group 423"/>
              <p:cNvGrpSpPr>
                <a:grpSpLocks/>
              </p:cNvGrpSpPr>
              <p:nvPr/>
            </p:nvGrpSpPr>
            <p:grpSpPr bwMode="auto">
              <a:xfrm>
                <a:off x="3924" y="895"/>
                <a:ext cx="334" cy="50"/>
                <a:chOff x="3924" y="895"/>
                <a:chExt cx="334" cy="50"/>
              </a:xfrm>
            </p:grpSpPr>
            <p:sp>
              <p:nvSpPr>
                <p:cNvPr id="217512" name="Freeform 424"/>
                <p:cNvSpPr>
                  <a:spLocks/>
                </p:cNvSpPr>
                <p:nvPr/>
              </p:nvSpPr>
              <p:spPr bwMode="auto">
                <a:xfrm>
                  <a:off x="3924" y="895"/>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000000"/>
                </a:solidFill>
                <a:ln w="9525">
                  <a:noFill/>
                  <a:round/>
                  <a:headEnd/>
                  <a:tailEnd/>
                </a:ln>
              </p:spPr>
              <p:txBody>
                <a:bodyPr/>
                <a:lstStyle/>
                <a:p>
                  <a:endParaRPr lang="zh-CN" altLang="en-US"/>
                </a:p>
              </p:txBody>
            </p:sp>
            <p:sp>
              <p:nvSpPr>
                <p:cNvPr id="217513" name="Freeform 425"/>
                <p:cNvSpPr>
                  <a:spLocks/>
                </p:cNvSpPr>
                <p:nvPr/>
              </p:nvSpPr>
              <p:spPr bwMode="auto">
                <a:xfrm>
                  <a:off x="3924" y="895"/>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000000"/>
                </a:solidFill>
                <a:ln w="9525">
                  <a:noFill/>
                  <a:round/>
                  <a:headEnd/>
                  <a:tailEnd/>
                </a:ln>
              </p:spPr>
              <p:txBody>
                <a:bodyPr/>
                <a:lstStyle/>
                <a:p>
                  <a:endParaRPr lang="zh-CN" altLang="en-US"/>
                </a:p>
              </p:txBody>
            </p:sp>
            <p:sp>
              <p:nvSpPr>
                <p:cNvPr id="217514" name="Rectangle 426"/>
                <p:cNvSpPr>
                  <a:spLocks noChangeArrowheads="1"/>
                </p:cNvSpPr>
                <p:nvPr/>
              </p:nvSpPr>
              <p:spPr bwMode="auto">
                <a:xfrm>
                  <a:off x="3926" y="931"/>
                  <a:ext cx="330" cy="14"/>
                </a:xfrm>
                <a:prstGeom prst="rect">
                  <a:avLst/>
                </a:prstGeom>
                <a:solidFill>
                  <a:srgbClr val="000000"/>
                </a:solidFill>
                <a:ln w="9525">
                  <a:noFill/>
                  <a:miter lim="800000"/>
                  <a:headEnd/>
                  <a:tailEnd/>
                </a:ln>
              </p:spPr>
              <p:txBody>
                <a:bodyPr/>
                <a:lstStyle/>
                <a:p>
                  <a:endParaRPr lang="zh-CN" altLang="en-US"/>
                </a:p>
              </p:txBody>
            </p:sp>
          </p:grpSp>
        </p:grpSp>
        <p:grpSp>
          <p:nvGrpSpPr>
            <p:cNvPr id="217515" name="Group 427"/>
            <p:cNvGrpSpPr>
              <a:grpSpLocks/>
            </p:cNvGrpSpPr>
            <p:nvPr/>
          </p:nvGrpSpPr>
          <p:grpSpPr bwMode="auto">
            <a:xfrm>
              <a:off x="3915" y="593"/>
              <a:ext cx="335" cy="346"/>
              <a:chOff x="3915" y="593"/>
              <a:chExt cx="335" cy="346"/>
            </a:xfrm>
          </p:grpSpPr>
          <p:sp>
            <p:nvSpPr>
              <p:cNvPr id="217516" name="Freeform 428"/>
              <p:cNvSpPr>
                <a:spLocks/>
              </p:cNvSpPr>
              <p:nvPr/>
            </p:nvSpPr>
            <p:spPr bwMode="auto">
              <a:xfrm>
                <a:off x="3924" y="772"/>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217517" name="Freeform 429"/>
              <p:cNvSpPr>
                <a:spLocks/>
              </p:cNvSpPr>
              <p:nvPr/>
            </p:nvSpPr>
            <p:spPr bwMode="auto">
              <a:xfrm>
                <a:off x="3924" y="772"/>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217518" name="Freeform 430"/>
              <p:cNvSpPr>
                <a:spLocks/>
              </p:cNvSpPr>
              <p:nvPr/>
            </p:nvSpPr>
            <p:spPr bwMode="auto">
              <a:xfrm>
                <a:off x="3971" y="593"/>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217519" name="Freeform 431"/>
              <p:cNvSpPr>
                <a:spLocks/>
              </p:cNvSpPr>
              <p:nvPr/>
            </p:nvSpPr>
            <p:spPr bwMode="auto">
              <a:xfrm>
                <a:off x="3971" y="593"/>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217520" name="Rectangle 432"/>
              <p:cNvSpPr>
                <a:spLocks noChangeArrowheads="1"/>
              </p:cNvSpPr>
              <p:nvPr/>
            </p:nvSpPr>
            <p:spPr bwMode="auto">
              <a:xfrm>
                <a:off x="3971" y="616"/>
                <a:ext cx="223" cy="175"/>
              </a:xfrm>
              <a:prstGeom prst="rect">
                <a:avLst/>
              </a:prstGeom>
              <a:solidFill>
                <a:srgbClr val="B7B79D"/>
              </a:solidFill>
              <a:ln w="9525">
                <a:noFill/>
                <a:miter lim="800000"/>
                <a:headEnd/>
                <a:tailEnd/>
              </a:ln>
            </p:spPr>
            <p:txBody>
              <a:bodyPr/>
              <a:lstStyle/>
              <a:p>
                <a:endParaRPr lang="zh-CN" altLang="en-US"/>
              </a:p>
            </p:txBody>
          </p:sp>
          <p:sp>
            <p:nvSpPr>
              <p:cNvPr id="217521" name="Rectangle 433"/>
              <p:cNvSpPr>
                <a:spLocks noChangeArrowheads="1"/>
              </p:cNvSpPr>
              <p:nvPr/>
            </p:nvSpPr>
            <p:spPr bwMode="auto">
              <a:xfrm>
                <a:off x="3926" y="804"/>
                <a:ext cx="314" cy="78"/>
              </a:xfrm>
              <a:prstGeom prst="rect">
                <a:avLst/>
              </a:prstGeom>
              <a:solidFill>
                <a:srgbClr val="B7B79D"/>
              </a:solidFill>
              <a:ln w="9525">
                <a:noFill/>
                <a:miter lim="800000"/>
                <a:headEnd/>
                <a:tailEnd/>
              </a:ln>
            </p:spPr>
            <p:txBody>
              <a:bodyPr/>
              <a:lstStyle/>
              <a:p>
                <a:endParaRPr lang="zh-CN" altLang="en-US"/>
              </a:p>
            </p:txBody>
          </p:sp>
          <p:sp>
            <p:nvSpPr>
              <p:cNvPr id="217522" name="Rectangle 434"/>
              <p:cNvSpPr>
                <a:spLocks noChangeArrowheads="1"/>
              </p:cNvSpPr>
              <p:nvPr/>
            </p:nvSpPr>
            <p:spPr bwMode="auto">
              <a:xfrm>
                <a:off x="3992" y="637"/>
                <a:ext cx="182" cy="135"/>
              </a:xfrm>
              <a:prstGeom prst="rect">
                <a:avLst/>
              </a:prstGeom>
              <a:solidFill>
                <a:srgbClr val="FFFFFF"/>
              </a:solidFill>
              <a:ln w="9525">
                <a:noFill/>
                <a:miter lim="800000"/>
                <a:headEnd/>
                <a:tailEnd/>
              </a:ln>
            </p:spPr>
            <p:txBody>
              <a:bodyPr/>
              <a:lstStyle/>
              <a:p>
                <a:endParaRPr lang="zh-CN" altLang="en-US"/>
              </a:p>
            </p:txBody>
          </p:sp>
          <p:sp>
            <p:nvSpPr>
              <p:cNvPr id="217523" name="Line 435"/>
              <p:cNvSpPr>
                <a:spLocks noChangeShapeType="1"/>
              </p:cNvSpPr>
              <p:nvPr/>
            </p:nvSpPr>
            <p:spPr bwMode="auto">
              <a:xfrm flipH="1">
                <a:off x="4141" y="834"/>
                <a:ext cx="74" cy="1"/>
              </a:xfrm>
              <a:prstGeom prst="line">
                <a:avLst/>
              </a:prstGeom>
              <a:noFill/>
              <a:ln w="9525">
                <a:solidFill>
                  <a:srgbClr val="000000"/>
                </a:solidFill>
                <a:round/>
                <a:headEnd/>
                <a:tailEnd/>
              </a:ln>
            </p:spPr>
            <p:txBody>
              <a:bodyPr/>
              <a:lstStyle/>
              <a:p>
                <a:endParaRPr lang="zh-CN" altLang="en-US"/>
              </a:p>
            </p:txBody>
          </p:sp>
          <p:grpSp>
            <p:nvGrpSpPr>
              <p:cNvPr id="217524" name="Group 436"/>
              <p:cNvGrpSpPr>
                <a:grpSpLocks/>
              </p:cNvGrpSpPr>
              <p:nvPr/>
            </p:nvGrpSpPr>
            <p:grpSpPr bwMode="auto">
              <a:xfrm>
                <a:off x="3915" y="888"/>
                <a:ext cx="335" cy="51"/>
                <a:chOff x="3915" y="888"/>
                <a:chExt cx="335" cy="51"/>
              </a:xfrm>
            </p:grpSpPr>
            <p:sp>
              <p:nvSpPr>
                <p:cNvPr id="217525" name="Freeform 437"/>
                <p:cNvSpPr>
                  <a:spLocks/>
                </p:cNvSpPr>
                <p:nvPr/>
              </p:nvSpPr>
              <p:spPr bwMode="auto">
                <a:xfrm>
                  <a:off x="3915" y="888"/>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217526" name="Freeform 438"/>
                <p:cNvSpPr>
                  <a:spLocks/>
                </p:cNvSpPr>
                <p:nvPr/>
              </p:nvSpPr>
              <p:spPr bwMode="auto">
                <a:xfrm>
                  <a:off x="3915" y="888"/>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217527" name="Rectangle 439"/>
                <p:cNvSpPr>
                  <a:spLocks noChangeArrowheads="1"/>
                </p:cNvSpPr>
                <p:nvPr/>
              </p:nvSpPr>
              <p:spPr bwMode="auto">
                <a:xfrm>
                  <a:off x="3917" y="924"/>
                  <a:ext cx="331" cy="15"/>
                </a:xfrm>
                <a:prstGeom prst="rect">
                  <a:avLst/>
                </a:prstGeom>
                <a:solidFill>
                  <a:srgbClr val="BAB79D"/>
                </a:solidFill>
                <a:ln w="9525">
                  <a:noFill/>
                  <a:miter lim="800000"/>
                  <a:headEnd/>
                  <a:tailEnd/>
                </a:ln>
              </p:spPr>
              <p:txBody>
                <a:bodyPr/>
                <a:lstStyle/>
                <a:p>
                  <a:endParaRPr lang="zh-CN" altLang="en-US"/>
                </a:p>
              </p:txBody>
            </p:sp>
          </p:grpSp>
        </p:grpSp>
      </p:grpSp>
      <p:sp>
        <p:nvSpPr>
          <p:cNvPr id="217529" name="Text Box 441"/>
          <p:cNvSpPr txBox="1">
            <a:spLocks noChangeArrowheads="1"/>
          </p:cNvSpPr>
          <p:nvPr/>
        </p:nvSpPr>
        <p:spPr bwMode="auto">
          <a:xfrm>
            <a:off x="2424114" y="327026"/>
            <a:ext cx="6408737" cy="1382713"/>
          </a:xfrm>
          <a:prstGeom prst="rect">
            <a:avLst/>
          </a:prstGeom>
          <a:solidFill>
            <a:srgbClr val="FFFF99"/>
          </a:solidFill>
          <a:ln w="9525">
            <a:solidFill>
              <a:schemeClr val="tx2"/>
            </a:solidFill>
            <a:miter lim="800000"/>
            <a:headEnd/>
            <a:tailEnd/>
          </a:ln>
          <a:effectLst/>
        </p:spPr>
        <p:txBody>
          <a:bodyPr>
            <a:spAutoFit/>
          </a:bodyPr>
          <a:lstStyle/>
          <a:p>
            <a:pPr algn="ctr"/>
            <a:r>
              <a:rPr lang="zh-CN" altLang="en-US">
                <a:solidFill>
                  <a:srgbClr val="333399"/>
                </a:solidFill>
                <a:latin typeface="Arial" charset="0"/>
              </a:rPr>
              <a:t>在同一个局域网上的主机或路由器的</a:t>
            </a:r>
          </a:p>
          <a:p>
            <a:pPr algn="ctr"/>
            <a:r>
              <a:rPr lang="en-US" altLang="zh-CN">
                <a:solidFill>
                  <a:srgbClr val="333399"/>
                </a:solidFill>
                <a:latin typeface="Arial" charset="0"/>
              </a:rPr>
              <a:t>IP </a:t>
            </a:r>
            <a:r>
              <a:rPr lang="zh-CN" altLang="en-US">
                <a:solidFill>
                  <a:srgbClr val="333399"/>
                </a:solidFill>
                <a:latin typeface="Arial" charset="0"/>
              </a:rPr>
              <a:t>地址中的网络号必须是一样的。</a:t>
            </a:r>
          </a:p>
          <a:p>
            <a:pPr algn="ctr"/>
            <a:r>
              <a:rPr lang="zh-CN" altLang="en-US">
                <a:solidFill>
                  <a:srgbClr val="333399"/>
                </a:solidFill>
                <a:latin typeface="Arial" charset="0"/>
              </a:rPr>
              <a:t>图中的网络号就是 </a:t>
            </a:r>
            <a:r>
              <a:rPr lang="en-US" altLang="zh-CN">
                <a:solidFill>
                  <a:srgbClr val="333399"/>
                </a:solidFill>
                <a:latin typeface="Arial" charset="0"/>
              </a:rPr>
              <a:t>IP </a:t>
            </a:r>
            <a:r>
              <a:rPr lang="zh-CN" altLang="en-US">
                <a:solidFill>
                  <a:srgbClr val="333399"/>
                </a:solidFill>
                <a:latin typeface="Arial" charset="0"/>
              </a:rPr>
              <a:t>地址中的 </a:t>
            </a:r>
            <a:r>
              <a:rPr lang="en-US" altLang="zh-CN">
                <a:solidFill>
                  <a:srgbClr val="333399"/>
                </a:solidFill>
                <a:latin typeface="Arial" charset="0"/>
              </a:rPr>
              <a:t>net-id</a:t>
            </a:r>
          </a:p>
        </p:txBody>
      </p:sp>
      <p:grpSp>
        <p:nvGrpSpPr>
          <p:cNvPr id="217536" name="Group 448"/>
          <p:cNvGrpSpPr>
            <a:grpSpLocks/>
          </p:cNvGrpSpPr>
          <p:nvPr/>
        </p:nvGrpSpPr>
        <p:grpSpPr bwMode="auto">
          <a:xfrm>
            <a:off x="5303838" y="3500438"/>
            <a:ext cx="5041900" cy="2546350"/>
            <a:chOff x="2381" y="2205"/>
            <a:chExt cx="3176" cy="1604"/>
          </a:xfrm>
        </p:grpSpPr>
        <p:sp>
          <p:nvSpPr>
            <p:cNvPr id="217530" name="Line 442"/>
            <p:cNvSpPr>
              <a:spLocks noChangeShapeType="1"/>
            </p:cNvSpPr>
            <p:nvPr/>
          </p:nvSpPr>
          <p:spPr bwMode="auto">
            <a:xfrm>
              <a:off x="5012" y="2205"/>
              <a:ext cx="545" cy="0"/>
            </a:xfrm>
            <a:prstGeom prst="line">
              <a:avLst/>
            </a:prstGeom>
            <a:noFill/>
            <a:ln w="57150">
              <a:solidFill>
                <a:schemeClr val="hlink"/>
              </a:solidFill>
              <a:round/>
              <a:headEnd/>
              <a:tailEnd/>
            </a:ln>
            <a:effectLst/>
          </p:spPr>
          <p:txBody>
            <a:bodyPr/>
            <a:lstStyle/>
            <a:p>
              <a:endParaRPr lang="zh-CN" altLang="en-US"/>
            </a:p>
          </p:txBody>
        </p:sp>
        <p:sp>
          <p:nvSpPr>
            <p:cNvPr id="217531" name="Line 443"/>
            <p:cNvSpPr>
              <a:spLocks noChangeShapeType="1"/>
            </p:cNvSpPr>
            <p:nvPr/>
          </p:nvSpPr>
          <p:spPr bwMode="auto">
            <a:xfrm>
              <a:off x="3160" y="3809"/>
              <a:ext cx="545" cy="0"/>
            </a:xfrm>
            <a:prstGeom prst="line">
              <a:avLst/>
            </a:prstGeom>
            <a:noFill/>
            <a:ln w="57150">
              <a:solidFill>
                <a:schemeClr val="hlink"/>
              </a:solidFill>
              <a:round/>
              <a:headEnd/>
              <a:tailEnd/>
            </a:ln>
            <a:effectLst/>
          </p:spPr>
          <p:txBody>
            <a:bodyPr/>
            <a:lstStyle/>
            <a:p>
              <a:endParaRPr lang="zh-CN" altLang="en-US"/>
            </a:p>
          </p:txBody>
        </p:sp>
        <p:sp>
          <p:nvSpPr>
            <p:cNvPr id="217532" name="Line 444"/>
            <p:cNvSpPr>
              <a:spLocks noChangeShapeType="1"/>
            </p:cNvSpPr>
            <p:nvPr/>
          </p:nvSpPr>
          <p:spPr bwMode="auto">
            <a:xfrm>
              <a:off x="2381" y="3793"/>
              <a:ext cx="545" cy="0"/>
            </a:xfrm>
            <a:prstGeom prst="line">
              <a:avLst/>
            </a:prstGeom>
            <a:noFill/>
            <a:ln w="57150">
              <a:solidFill>
                <a:schemeClr val="hlink"/>
              </a:solidFill>
              <a:round/>
              <a:headEnd/>
              <a:tailEnd/>
            </a:ln>
            <a:effectLst/>
          </p:spPr>
          <p:txBody>
            <a:bodyPr/>
            <a:lstStyle/>
            <a:p>
              <a:endParaRPr lang="zh-CN" altLang="en-US"/>
            </a:p>
          </p:txBody>
        </p:sp>
        <p:sp>
          <p:nvSpPr>
            <p:cNvPr id="217533" name="Line 445"/>
            <p:cNvSpPr>
              <a:spLocks noChangeShapeType="1"/>
            </p:cNvSpPr>
            <p:nvPr/>
          </p:nvSpPr>
          <p:spPr bwMode="auto">
            <a:xfrm>
              <a:off x="5012" y="2886"/>
              <a:ext cx="545" cy="0"/>
            </a:xfrm>
            <a:prstGeom prst="line">
              <a:avLst/>
            </a:prstGeom>
            <a:noFill/>
            <a:ln w="57150">
              <a:solidFill>
                <a:schemeClr val="hlink"/>
              </a:solidFill>
              <a:round/>
              <a:headEnd/>
              <a:tailEnd/>
            </a:ln>
            <a:effectLst/>
          </p:spPr>
          <p:txBody>
            <a:bodyPr/>
            <a:lstStyle/>
            <a:p>
              <a:endParaRPr lang="zh-CN" altLang="en-US"/>
            </a:p>
          </p:txBody>
        </p:sp>
        <p:sp>
          <p:nvSpPr>
            <p:cNvPr id="217535" name="Line 447"/>
            <p:cNvSpPr>
              <a:spLocks noChangeShapeType="1"/>
            </p:cNvSpPr>
            <p:nvPr/>
          </p:nvSpPr>
          <p:spPr bwMode="auto">
            <a:xfrm>
              <a:off x="3657" y="2831"/>
              <a:ext cx="545" cy="0"/>
            </a:xfrm>
            <a:prstGeom prst="line">
              <a:avLst/>
            </a:prstGeom>
            <a:noFill/>
            <a:ln w="57150">
              <a:solidFill>
                <a:schemeClr val="hlink"/>
              </a:solidFill>
              <a:round/>
              <a:headEnd/>
              <a:tailEnd/>
            </a:ln>
            <a:effectLst/>
          </p:spPr>
          <p:txBody>
            <a:bodyPr/>
            <a:lstStyle/>
            <a:p>
              <a:endParaRPr lang="zh-CN" altLang="en-US"/>
            </a:p>
          </p:txBody>
        </p:sp>
      </p:grpSp>
      <p:sp>
        <p:nvSpPr>
          <p:cNvPr id="445" name="灯片编号占位符 444"/>
          <p:cNvSpPr>
            <a:spLocks noGrp="1"/>
          </p:cNvSpPr>
          <p:nvPr>
            <p:ph type="sldNum" sz="quarter" idx="12"/>
          </p:nvPr>
        </p:nvSpPr>
        <p:spPr/>
        <p:txBody>
          <a:bodyPr/>
          <a:lstStyle/>
          <a:p>
            <a:fld id="{E4E48599-B357-448A-84B1-94919B60A458}" type="slidenum">
              <a:rPr lang="en-US" altLang="zh-CN" smtClean="0"/>
              <a:pPr/>
              <a:t>40</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752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17536"/>
                                        </p:tgtEl>
                                        <p:attrNameLst>
                                          <p:attrName>style.visibility</p:attrName>
                                        </p:attrNameLst>
                                      </p:cBhvr>
                                      <p:to>
                                        <p:strVal val="visible"/>
                                      </p:to>
                                    </p:set>
                                  </p:childTnLst>
                                </p:cTn>
                              </p:par>
                            </p:childTnLst>
                          </p:cTn>
                        </p:par>
                        <p:par>
                          <p:cTn id="10" fill="hold">
                            <p:stCondLst>
                              <p:cond delay="0"/>
                            </p:stCondLst>
                            <p:childTnLst>
                              <p:par>
                                <p:cTn id="11" presetID="35" presetClass="emph" presetSubtype="0" repeatCount="4000" fill="hold" nodeType="afterEffect">
                                  <p:stCondLst>
                                    <p:cond delay="500"/>
                                  </p:stCondLst>
                                  <p:childTnLst>
                                    <p:anim calcmode="discrete" valueType="str">
                                      <p:cBhvr>
                                        <p:cTn id="12" dur="1000" fill="hold"/>
                                        <p:tgtEl>
                                          <p:spTgt spid="21753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529"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6466" name="AutoShape 2"/>
          <p:cNvSpPr>
            <a:spLocks noChangeArrowheads="1"/>
          </p:cNvSpPr>
          <p:nvPr/>
        </p:nvSpPr>
        <p:spPr bwMode="auto">
          <a:xfrm>
            <a:off x="2874963" y="1793876"/>
            <a:ext cx="6521450" cy="3902075"/>
          </a:xfrm>
          <a:prstGeom prst="roundRect">
            <a:avLst>
              <a:gd name="adj" fmla="val 24787"/>
            </a:avLst>
          </a:prstGeom>
          <a:solidFill>
            <a:srgbClr val="CCECFF"/>
          </a:solidFill>
          <a:ln w="9525">
            <a:solidFill>
              <a:schemeClr val="tx1"/>
            </a:solidFill>
            <a:prstDash val="dash"/>
            <a:round/>
            <a:headEnd/>
            <a:tailEnd/>
          </a:ln>
          <a:effectLst/>
        </p:spPr>
        <p:txBody>
          <a:bodyPr wrap="none" anchor="ctr"/>
          <a:lstStyle/>
          <a:p>
            <a:endParaRPr lang="zh-CN" altLang="en-US"/>
          </a:p>
        </p:txBody>
      </p:sp>
      <p:sp>
        <p:nvSpPr>
          <p:cNvPr id="446467" name="Rectangle 3"/>
          <p:cNvSpPr>
            <a:spLocks noGrp="1" noChangeArrowheads="1"/>
          </p:cNvSpPr>
          <p:nvPr>
            <p:ph type="title"/>
          </p:nvPr>
        </p:nvSpPr>
        <p:spPr>
          <a:xfrm>
            <a:off x="2279650" y="115889"/>
            <a:ext cx="7793038" cy="695325"/>
          </a:xfrm>
        </p:spPr>
        <p:txBody>
          <a:bodyPr/>
          <a:lstStyle/>
          <a:p>
            <a:pPr algn="ctr"/>
            <a:r>
              <a:rPr lang="zh-CN" altLang="en-US" sz="3600"/>
              <a:t>互联网中的 </a:t>
            </a:r>
            <a:r>
              <a:rPr lang="en-US" altLang="zh-CN" sz="3600"/>
              <a:t>IP </a:t>
            </a:r>
            <a:r>
              <a:rPr lang="zh-CN" altLang="en-US" sz="3600"/>
              <a:t>地址 </a:t>
            </a:r>
          </a:p>
        </p:txBody>
      </p:sp>
      <p:sp>
        <p:nvSpPr>
          <p:cNvPr id="446468" name="Freeform 4"/>
          <p:cNvSpPr>
            <a:spLocks/>
          </p:cNvSpPr>
          <p:nvPr/>
        </p:nvSpPr>
        <p:spPr bwMode="auto">
          <a:xfrm>
            <a:off x="4579939" y="2538414"/>
            <a:ext cx="4789487" cy="3170237"/>
          </a:xfrm>
          <a:custGeom>
            <a:avLst/>
            <a:gdLst/>
            <a:ahLst/>
            <a:cxnLst>
              <a:cxn ang="0">
                <a:pos x="1959" y="1382"/>
              </a:cxn>
              <a:cxn ang="0">
                <a:pos x="2196" y="1115"/>
              </a:cxn>
              <a:cxn ang="0">
                <a:pos x="2334" y="857"/>
              </a:cxn>
              <a:cxn ang="0">
                <a:pos x="2474" y="428"/>
              </a:cxn>
              <a:cxn ang="0">
                <a:pos x="2485" y="397"/>
              </a:cxn>
              <a:cxn ang="0">
                <a:pos x="2503" y="318"/>
              </a:cxn>
              <a:cxn ang="0">
                <a:pos x="2524" y="241"/>
              </a:cxn>
              <a:cxn ang="0">
                <a:pos x="2539" y="212"/>
              </a:cxn>
              <a:cxn ang="0">
                <a:pos x="2557" y="191"/>
              </a:cxn>
              <a:cxn ang="0">
                <a:pos x="2599" y="170"/>
              </a:cxn>
              <a:cxn ang="0">
                <a:pos x="2630" y="154"/>
              </a:cxn>
              <a:cxn ang="0">
                <a:pos x="2674" y="131"/>
              </a:cxn>
              <a:cxn ang="0">
                <a:pos x="2709" y="110"/>
              </a:cxn>
              <a:cxn ang="0">
                <a:pos x="2752" y="79"/>
              </a:cxn>
              <a:cxn ang="0">
                <a:pos x="2767" y="75"/>
              </a:cxn>
              <a:cxn ang="0">
                <a:pos x="2819" y="52"/>
              </a:cxn>
              <a:cxn ang="0">
                <a:pos x="2879" y="27"/>
              </a:cxn>
              <a:cxn ang="0">
                <a:pos x="2933" y="13"/>
              </a:cxn>
              <a:cxn ang="0">
                <a:pos x="2952" y="13"/>
              </a:cxn>
              <a:cxn ang="0">
                <a:pos x="2973" y="6"/>
              </a:cxn>
              <a:cxn ang="0">
                <a:pos x="3037" y="0"/>
              </a:cxn>
              <a:cxn ang="0">
                <a:pos x="3110" y="4"/>
              </a:cxn>
              <a:cxn ang="0">
                <a:pos x="3155" y="15"/>
              </a:cxn>
              <a:cxn ang="0">
                <a:pos x="3178" y="25"/>
              </a:cxn>
              <a:cxn ang="0">
                <a:pos x="3191" y="56"/>
              </a:cxn>
              <a:cxn ang="0">
                <a:pos x="3211" y="116"/>
              </a:cxn>
              <a:cxn ang="0">
                <a:pos x="3240" y="275"/>
              </a:cxn>
              <a:cxn ang="0">
                <a:pos x="3240" y="355"/>
              </a:cxn>
              <a:cxn ang="0">
                <a:pos x="3246" y="473"/>
              </a:cxn>
              <a:cxn ang="0">
                <a:pos x="3234" y="785"/>
              </a:cxn>
              <a:cxn ang="0">
                <a:pos x="3230" y="1003"/>
              </a:cxn>
              <a:cxn ang="0">
                <a:pos x="3232" y="1102"/>
              </a:cxn>
              <a:cxn ang="0">
                <a:pos x="3222" y="1229"/>
              </a:cxn>
              <a:cxn ang="0">
                <a:pos x="3222" y="1433"/>
              </a:cxn>
              <a:cxn ang="0">
                <a:pos x="3216" y="1769"/>
              </a:cxn>
              <a:cxn ang="0">
                <a:pos x="3036" y="1979"/>
              </a:cxn>
              <a:cxn ang="0">
                <a:pos x="2676" y="1997"/>
              </a:cxn>
              <a:cxn ang="0">
                <a:pos x="1878" y="2039"/>
              </a:cxn>
              <a:cxn ang="0">
                <a:pos x="1031" y="2140"/>
              </a:cxn>
              <a:cxn ang="0">
                <a:pos x="660" y="2117"/>
              </a:cxn>
              <a:cxn ang="0">
                <a:pos x="222" y="2129"/>
              </a:cxn>
              <a:cxn ang="0">
                <a:pos x="0" y="1985"/>
              </a:cxn>
              <a:cxn ang="0">
                <a:pos x="36" y="1853"/>
              </a:cxn>
              <a:cxn ang="0">
                <a:pos x="510" y="1799"/>
              </a:cxn>
              <a:cxn ang="0">
                <a:pos x="1038" y="1769"/>
              </a:cxn>
              <a:cxn ang="0">
                <a:pos x="1788" y="1594"/>
              </a:cxn>
            </a:cxnLst>
            <a:rect l="0" t="0" r="r" b="b"/>
            <a:pathLst>
              <a:path w="3246" h="2165">
                <a:moveTo>
                  <a:pt x="1926" y="1499"/>
                </a:moveTo>
                <a:lnTo>
                  <a:pt x="1959" y="1382"/>
                </a:lnTo>
                <a:lnTo>
                  <a:pt x="2016" y="1319"/>
                </a:lnTo>
                <a:lnTo>
                  <a:pt x="2196" y="1115"/>
                </a:lnTo>
                <a:lnTo>
                  <a:pt x="2256" y="1025"/>
                </a:lnTo>
                <a:lnTo>
                  <a:pt x="2334" y="857"/>
                </a:lnTo>
                <a:lnTo>
                  <a:pt x="2424" y="635"/>
                </a:lnTo>
                <a:lnTo>
                  <a:pt x="2474" y="428"/>
                </a:lnTo>
                <a:lnTo>
                  <a:pt x="2478" y="413"/>
                </a:lnTo>
                <a:lnTo>
                  <a:pt x="2485" y="397"/>
                </a:lnTo>
                <a:lnTo>
                  <a:pt x="2493" y="359"/>
                </a:lnTo>
                <a:lnTo>
                  <a:pt x="2503" y="318"/>
                </a:lnTo>
                <a:lnTo>
                  <a:pt x="2514" y="278"/>
                </a:lnTo>
                <a:lnTo>
                  <a:pt x="2524" y="241"/>
                </a:lnTo>
                <a:lnTo>
                  <a:pt x="2532" y="224"/>
                </a:lnTo>
                <a:lnTo>
                  <a:pt x="2539" y="212"/>
                </a:lnTo>
                <a:lnTo>
                  <a:pt x="2547" y="199"/>
                </a:lnTo>
                <a:lnTo>
                  <a:pt x="2557" y="191"/>
                </a:lnTo>
                <a:lnTo>
                  <a:pt x="2580" y="179"/>
                </a:lnTo>
                <a:lnTo>
                  <a:pt x="2599" y="170"/>
                </a:lnTo>
                <a:lnTo>
                  <a:pt x="2615" y="160"/>
                </a:lnTo>
                <a:lnTo>
                  <a:pt x="2630" y="154"/>
                </a:lnTo>
                <a:lnTo>
                  <a:pt x="2655" y="141"/>
                </a:lnTo>
                <a:lnTo>
                  <a:pt x="2674" y="131"/>
                </a:lnTo>
                <a:lnTo>
                  <a:pt x="2690" y="121"/>
                </a:lnTo>
                <a:lnTo>
                  <a:pt x="2709" y="110"/>
                </a:lnTo>
                <a:lnTo>
                  <a:pt x="2728" y="98"/>
                </a:lnTo>
                <a:lnTo>
                  <a:pt x="2752" y="79"/>
                </a:lnTo>
                <a:lnTo>
                  <a:pt x="2759" y="77"/>
                </a:lnTo>
                <a:lnTo>
                  <a:pt x="2767" y="75"/>
                </a:lnTo>
                <a:lnTo>
                  <a:pt x="2790" y="64"/>
                </a:lnTo>
                <a:lnTo>
                  <a:pt x="2819" y="52"/>
                </a:lnTo>
                <a:lnTo>
                  <a:pt x="2850" y="40"/>
                </a:lnTo>
                <a:lnTo>
                  <a:pt x="2879" y="27"/>
                </a:lnTo>
                <a:lnTo>
                  <a:pt x="2908" y="19"/>
                </a:lnTo>
                <a:lnTo>
                  <a:pt x="2933" y="13"/>
                </a:lnTo>
                <a:lnTo>
                  <a:pt x="2943" y="13"/>
                </a:lnTo>
                <a:lnTo>
                  <a:pt x="2952" y="13"/>
                </a:lnTo>
                <a:lnTo>
                  <a:pt x="2962" y="11"/>
                </a:lnTo>
                <a:lnTo>
                  <a:pt x="2973" y="6"/>
                </a:lnTo>
                <a:lnTo>
                  <a:pt x="3002" y="2"/>
                </a:lnTo>
                <a:lnTo>
                  <a:pt x="3037" y="0"/>
                </a:lnTo>
                <a:lnTo>
                  <a:pt x="3072" y="0"/>
                </a:lnTo>
                <a:lnTo>
                  <a:pt x="3110" y="4"/>
                </a:lnTo>
                <a:lnTo>
                  <a:pt x="3141" y="8"/>
                </a:lnTo>
                <a:lnTo>
                  <a:pt x="3155" y="15"/>
                </a:lnTo>
                <a:lnTo>
                  <a:pt x="3168" y="19"/>
                </a:lnTo>
                <a:lnTo>
                  <a:pt x="3178" y="25"/>
                </a:lnTo>
                <a:lnTo>
                  <a:pt x="3184" y="33"/>
                </a:lnTo>
                <a:lnTo>
                  <a:pt x="3191" y="56"/>
                </a:lnTo>
                <a:lnTo>
                  <a:pt x="3199" y="85"/>
                </a:lnTo>
                <a:lnTo>
                  <a:pt x="3211" y="116"/>
                </a:lnTo>
                <a:lnTo>
                  <a:pt x="3222" y="209"/>
                </a:lnTo>
                <a:lnTo>
                  <a:pt x="3240" y="275"/>
                </a:lnTo>
                <a:lnTo>
                  <a:pt x="3240" y="343"/>
                </a:lnTo>
                <a:lnTo>
                  <a:pt x="3240" y="355"/>
                </a:lnTo>
                <a:lnTo>
                  <a:pt x="3245" y="367"/>
                </a:lnTo>
                <a:lnTo>
                  <a:pt x="3246" y="473"/>
                </a:lnTo>
                <a:lnTo>
                  <a:pt x="3234" y="545"/>
                </a:lnTo>
                <a:lnTo>
                  <a:pt x="3234" y="785"/>
                </a:lnTo>
                <a:lnTo>
                  <a:pt x="3232" y="930"/>
                </a:lnTo>
                <a:lnTo>
                  <a:pt x="3230" y="1003"/>
                </a:lnTo>
                <a:lnTo>
                  <a:pt x="3232" y="1050"/>
                </a:lnTo>
                <a:lnTo>
                  <a:pt x="3232" y="1102"/>
                </a:lnTo>
                <a:lnTo>
                  <a:pt x="3234" y="1158"/>
                </a:lnTo>
                <a:lnTo>
                  <a:pt x="3222" y="1229"/>
                </a:lnTo>
                <a:lnTo>
                  <a:pt x="3222" y="1331"/>
                </a:lnTo>
                <a:lnTo>
                  <a:pt x="3222" y="1433"/>
                </a:lnTo>
                <a:lnTo>
                  <a:pt x="3222" y="1583"/>
                </a:lnTo>
                <a:lnTo>
                  <a:pt x="3216" y="1769"/>
                </a:lnTo>
                <a:lnTo>
                  <a:pt x="3156" y="1931"/>
                </a:lnTo>
                <a:lnTo>
                  <a:pt x="3036" y="1979"/>
                </a:lnTo>
                <a:lnTo>
                  <a:pt x="2886" y="1991"/>
                </a:lnTo>
                <a:lnTo>
                  <a:pt x="2676" y="1997"/>
                </a:lnTo>
                <a:lnTo>
                  <a:pt x="2454" y="2003"/>
                </a:lnTo>
                <a:lnTo>
                  <a:pt x="1878" y="2039"/>
                </a:lnTo>
                <a:lnTo>
                  <a:pt x="1236" y="2153"/>
                </a:lnTo>
                <a:lnTo>
                  <a:pt x="1031" y="2140"/>
                </a:lnTo>
                <a:lnTo>
                  <a:pt x="840" y="2129"/>
                </a:lnTo>
                <a:lnTo>
                  <a:pt x="660" y="2117"/>
                </a:lnTo>
                <a:lnTo>
                  <a:pt x="408" y="2165"/>
                </a:lnTo>
                <a:lnTo>
                  <a:pt x="222" y="2129"/>
                </a:lnTo>
                <a:lnTo>
                  <a:pt x="72" y="2057"/>
                </a:lnTo>
                <a:lnTo>
                  <a:pt x="0" y="1985"/>
                </a:lnTo>
                <a:lnTo>
                  <a:pt x="0" y="1907"/>
                </a:lnTo>
                <a:lnTo>
                  <a:pt x="36" y="1853"/>
                </a:lnTo>
                <a:lnTo>
                  <a:pt x="156" y="1811"/>
                </a:lnTo>
                <a:lnTo>
                  <a:pt x="510" y="1799"/>
                </a:lnTo>
                <a:lnTo>
                  <a:pt x="744" y="1787"/>
                </a:lnTo>
                <a:lnTo>
                  <a:pt x="1038" y="1769"/>
                </a:lnTo>
                <a:lnTo>
                  <a:pt x="1608" y="1703"/>
                </a:lnTo>
                <a:lnTo>
                  <a:pt x="1788" y="1594"/>
                </a:lnTo>
                <a:lnTo>
                  <a:pt x="1926" y="1499"/>
                </a:lnTo>
                <a:close/>
              </a:path>
            </a:pathLst>
          </a:custGeom>
          <a:solidFill>
            <a:srgbClr val="FFCCFF"/>
          </a:solidFill>
          <a:ln w="9525">
            <a:noFill/>
            <a:round/>
            <a:headEnd/>
            <a:tailEnd/>
          </a:ln>
        </p:spPr>
        <p:txBody>
          <a:bodyPr/>
          <a:lstStyle/>
          <a:p>
            <a:endParaRPr lang="zh-CN" altLang="en-US"/>
          </a:p>
        </p:txBody>
      </p:sp>
      <p:sp>
        <p:nvSpPr>
          <p:cNvPr id="446469" name="Line 5"/>
          <p:cNvSpPr>
            <a:spLocks noChangeShapeType="1"/>
          </p:cNvSpPr>
          <p:nvPr/>
        </p:nvSpPr>
        <p:spPr bwMode="auto">
          <a:xfrm>
            <a:off x="6402388" y="5426076"/>
            <a:ext cx="0" cy="855663"/>
          </a:xfrm>
          <a:prstGeom prst="line">
            <a:avLst/>
          </a:prstGeom>
          <a:noFill/>
          <a:ln w="28575">
            <a:solidFill>
              <a:schemeClr val="tx1"/>
            </a:solidFill>
            <a:round/>
            <a:headEnd/>
            <a:tailEnd/>
          </a:ln>
          <a:effectLst/>
        </p:spPr>
        <p:txBody>
          <a:bodyPr/>
          <a:lstStyle/>
          <a:p>
            <a:endParaRPr lang="zh-CN" altLang="en-US"/>
          </a:p>
        </p:txBody>
      </p:sp>
      <p:sp>
        <p:nvSpPr>
          <p:cNvPr id="446470" name="Line 6"/>
          <p:cNvSpPr>
            <a:spLocks noChangeShapeType="1"/>
          </p:cNvSpPr>
          <p:nvPr/>
        </p:nvSpPr>
        <p:spPr bwMode="auto">
          <a:xfrm>
            <a:off x="5164138" y="5403850"/>
            <a:ext cx="0" cy="852488"/>
          </a:xfrm>
          <a:prstGeom prst="line">
            <a:avLst/>
          </a:prstGeom>
          <a:noFill/>
          <a:ln w="28575">
            <a:solidFill>
              <a:schemeClr val="tx1"/>
            </a:solidFill>
            <a:round/>
            <a:headEnd/>
            <a:tailEnd/>
          </a:ln>
          <a:effectLst/>
        </p:spPr>
        <p:txBody>
          <a:bodyPr/>
          <a:lstStyle/>
          <a:p>
            <a:endParaRPr lang="zh-CN" altLang="en-US"/>
          </a:p>
        </p:txBody>
      </p:sp>
      <p:sp>
        <p:nvSpPr>
          <p:cNvPr id="446471" name="Freeform 7"/>
          <p:cNvSpPr>
            <a:spLocks/>
          </p:cNvSpPr>
          <p:nvPr/>
        </p:nvSpPr>
        <p:spPr bwMode="auto">
          <a:xfrm>
            <a:off x="6723064" y="5192714"/>
            <a:ext cx="2478087" cy="211137"/>
          </a:xfrm>
          <a:custGeom>
            <a:avLst/>
            <a:gdLst/>
            <a:ahLst/>
            <a:cxnLst>
              <a:cxn ang="0">
                <a:pos x="0" y="192"/>
              </a:cxn>
              <a:cxn ang="0">
                <a:pos x="0" y="0"/>
              </a:cxn>
              <a:cxn ang="0">
                <a:pos x="1680" y="0"/>
              </a:cxn>
            </a:cxnLst>
            <a:rect l="0" t="0" r="r" b="b"/>
            <a:pathLst>
              <a:path w="1680" h="192">
                <a:moveTo>
                  <a:pt x="0" y="192"/>
                </a:moveTo>
                <a:lnTo>
                  <a:pt x="0" y="0"/>
                </a:lnTo>
                <a:lnTo>
                  <a:pt x="1680" y="0"/>
                </a:lnTo>
              </a:path>
            </a:pathLst>
          </a:custGeom>
          <a:noFill/>
          <a:ln w="28575" cmpd="sng">
            <a:solidFill>
              <a:schemeClr val="tx1"/>
            </a:solidFill>
            <a:round/>
            <a:headEnd/>
            <a:tailEnd/>
          </a:ln>
          <a:effectLst/>
        </p:spPr>
        <p:txBody>
          <a:bodyPr/>
          <a:lstStyle/>
          <a:p>
            <a:endParaRPr lang="zh-CN" altLang="en-US"/>
          </a:p>
        </p:txBody>
      </p:sp>
      <p:sp>
        <p:nvSpPr>
          <p:cNvPr id="446472" name="Freeform 8"/>
          <p:cNvSpPr>
            <a:spLocks/>
          </p:cNvSpPr>
          <p:nvPr/>
        </p:nvSpPr>
        <p:spPr bwMode="auto">
          <a:xfrm>
            <a:off x="4737101" y="4514850"/>
            <a:ext cx="1679575" cy="255588"/>
          </a:xfrm>
          <a:custGeom>
            <a:avLst/>
            <a:gdLst/>
            <a:ahLst/>
            <a:cxnLst>
              <a:cxn ang="0">
                <a:pos x="45" y="21"/>
              </a:cxn>
              <a:cxn ang="0">
                <a:pos x="60" y="10"/>
              </a:cxn>
              <a:cxn ang="0">
                <a:pos x="77" y="4"/>
              </a:cxn>
              <a:cxn ang="0">
                <a:pos x="87" y="2"/>
              </a:cxn>
              <a:cxn ang="0">
                <a:pos x="99" y="0"/>
              </a:cxn>
              <a:cxn ang="0">
                <a:pos x="116" y="0"/>
              </a:cxn>
              <a:cxn ang="0">
                <a:pos x="137" y="0"/>
              </a:cxn>
              <a:cxn ang="0">
                <a:pos x="160" y="0"/>
              </a:cxn>
              <a:cxn ang="0">
                <a:pos x="189" y="2"/>
              </a:cxn>
              <a:cxn ang="0">
                <a:pos x="218" y="6"/>
              </a:cxn>
              <a:cxn ang="0">
                <a:pos x="251" y="8"/>
              </a:cxn>
              <a:cxn ang="0">
                <a:pos x="288" y="12"/>
              </a:cxn>
              <a:cxn ang="0">
                <a:pos x="324" y="16"/>
              </a:cxn>
              <a:cxn ang="0">
                <a:pos x="403" y="21"/>
              </a:cxn>
              <a:cxn ang="0">
                <a:pos x="442" y="21"/>
              </a:cxn>
              <a:cxn ang="0">
                <a:pos x="486" y="23"/>
              </a:cxn>
              <a:cxn ang="0">
                <a:pos x="575" y="23"/>
              </a:cxn>
              <a:cxn ang="0">
                <a:pos x="668" y="23"/>
              </a:cxn>
              <a:cxn ang="0">
                <a:pos x="764" y="21"/>
              </a:cxn>
              <a:cxn ang="0">
                <a:pos x="814" y="18"/>
              </a:cxn>
              <a:cxn ang="0">
                <a:pos x="866" y="16"/>
              </a:cxn>
              <a:cxn ang="0">
                <a:pos x="972" y="10"/>
              </a:cxn>
              <a:cxn ang="0">
                <a:pos x="1024" y="6"/>
              </a:cxn>
              <a:cxn ang="0">
                <a:pos x="1063" y="9"/>
              </a:cxn>
              <a:cxn ang="0">
                <a:pos x="1102" y="15"/>
              </a:cxn>
              <a:cxn ang="0">
                <a:pos x="1138" y="84"/>
              </a:cxn>
              <a:cxn ang="0">
                <a:pos x="1096" y="138"/>
              </a:cxn>
              <a:cxn ang="0">
                <a:pos x="1009" y="159"/>
              </a:cxn>
              <a:cxn ang="0">
                <a:pos x="918" y="162"/>
              </a:cxn>
              <a:cxn ang="0">
                <a:pos x="864" y="158"/>
              </a:cxn>
              <a:cxn ang="0">
                <a:pos x="808" y="155"/>
              </a:cxn>
              <a:cxn ang="0">
                <a:pos x="693" y="151"/>
              </a:cxn>
              <a:cxn ang="0">
                <a:pos x="639" y="149"/>
              </a:cxn>
              <a:cxn ang="0">
                <a:pos x="585" y="149"/>
              </a:cxn>
              <a:cxn ang="0">
                <a:pos x="531" y="151"/>
              </a:cxn>
              <a:cxn ang="0">
                <a:pos x="477" y="153"/>
              </a:cxn>
              <a:cxn ang="0">
                <a:pos x="421" y="158"/>
              </a:cxn>
              <a:cxn ang="0">
                <a:pos x="367" y="162"/>
              </a:cxn>
              <a:cxn ang="0">
                <a:pos x="317" y="166"/>
              </a:cxn>
              <a:cxn ang="0">
                <a:pos x="270" y="170"/>
              </a:cxn>
              <a:cxn ang="0">
                <a:pos x="226" y="172"/>
              </a:cxn>
              <a:cxn ang="0">
                <a:pos x="191" y="174"/>
              </a:cxn>
              <a:cxn ang="0">
                <a:pos x="162" y="174"/>
              </a:cxn>
              <a:cxn ang="0">
                <a:pos x="141" y="174"/>
              </a:cxn>
              <a:cxn ang="0">
                <a:pos x="124" y="172"/>
              </a:cxn>
              <a:cxn ang="0">
                <a:pos x="112" y="170"/>
              </a:cxn>
              <a:cxn ang="0">
                <a:pos x="104" y="168"/>
              </a:cxn>
              <a:cxn ang="0">
                <a:pos x="93" y="166"/>
              </a:cxn>
              <a:cxn ang="0">
                <a:pos x="85" y="162"/>
              </a:cxn>
              <a:cxn ang="0">
                <a:pos x="74" y="158"/>
              </a:cxn>
              <a:cxn ang="0">
                <a:pos x="50" y="147"/>
              </a:cxn>
              <a:cxn ang="0">
                <a:pos x="27" y="133"/>
              </a:cxn>
              <a:cxn ang="0">
                <a:pos x="16" y="124"/>
              </a:cxn>
              <a:cxn ang="0">
                <a:pos x="8" y="116"/>
              </a:cxn>
              <a:cxn ang="0">
                <a:pos x="2" y="108"/>
              </a:cxn>
              <a:cxn ang="0">
                <a:pos x="0" y="99"/>
              </a:cxn>
              <a:cxn ang="0">
                <a:pos x="0" y="91"/>
              </a:cxn>
              <a:cxn ang="0">
                <a:pos x="2" y="81"/>
              </a:cxn>
              <a:cxn ang="0">
                <a:pos x="6" y="68"/>
              </a:cxn>
              <a:cxn ang="0">
                <a:pos x="12" y="58"/>
              </a:cxn>
              <a:cxn ang="0">
                <a:pos x="29" y="37"/>
              </a:cxn>
              <a:cxn ang="0">
                <a:pos x="37" y="29"/>
              </a:cxn>
              <a:cxn ang="0">
                <a:pos x="45" y="21"/>
              </a:cxn>
            </a:cxnLst>
            <a:rect l="0" t="0" r="r" b="b"/>
            <a:pathLst>
              <a:path w="1138" h="174">
                <a:moveTo>
                  <a:pt x="45" y="21"/>
                </a:moveTo>
                <a:lnTo>
                  <a:pt x="60" y="10"/>
                </a:lnTo>
                <a:lnTo>
                  <a:pt x="77" y="4"/>
                </a:lnTo>
                <a:lnTo>
                  <a:pt x="87" y="2"/>
                </a:lnTo>
                <a:lnTo>
                  <a:pt x="99" y="0"/>
                </a:lnTo>
                <a:lnTo>
                  <a:pt x="116" y="0"/>
                </a:lnTo>
                <a:lnTo>
                  <a:pt x="137" y="0"/>
                </a:lnTo>
                <a:lnTo>
                  <a:pt x="160" y="0"/>
                </a:lnTo>
                <a:lnTo>
                  <a:pt x="189" y="2"/>
                </a:lnTo>
                <a:lnTo>
                  <a:pt x="218" y="6"/>
                </a:lnTo>
                <a:lnTo>
                  <a:pt x="251" y="8"/>
                </a:lnTo>
                <a:lnTo>
                  <a:pt x="288" y="12"/>
                </a:lnTo>
                <a:lnTo>
                  <a:pt x="324" y="16"/>
                </a:lnTo>
                <a:lnTo>
                  <a:pt x="403" y="21"/>
                </a:lnTo>
                <a:lnTo>
                  <a:pt x="442" y="21"/>
                </a:lnTo>
                <a:lnTo>
                  <a:pt x="486" y="23"/>
                </a:lnTo>
                <a:lnTo>
                  <a:pt x="575" y="23"/>
                </a:lnTo>
                <a:lnTo>
                  <a:pt x="668" y="23"/>
                </a:lnTo>
                <a:lnTo>
                  <a:pt x="764" y="21"/>
                </a:lnTo>
                <a:lnTo>
                  <a:pt x="814" y="18"/>
                </a:lnTo>
                <a:lnTo>
                  <a:pt x="866" y="16"/>
                </a:lnTo>
                <a:lnTo>
                  <a:pt x="972" y="10"/>
                </a:lnTo>
                <a:lnTo>
                  <a:pt x="1024" y="6"/>
                </a:lnTo>
                <a:lnTo>
                  <a:pt x="1063" y="9"/>
                </a:lnTo>
                <a:lnTo>
                  <a:pt x="1102" y="15"/>
                </a:lnTo>
                <a:lnTo>
                  <a:pt x="1138" y="84"/>
                </a:lnTo>
                <a:lnTo>
                  <a:pt x="1096" y="138"/>
                </a:lnTo>
                <a:lnTo>
                  <a:pt x="1009" y="159"/>
                </a:lnTo>
                <a:lnTo>
                  <a:pt x="918" y="162"/>
                </a:lnTo>
                <a:lnTo>
                  <a:pt x="864" y="158"/>
                </a:lnTo>
                <a:lnTo>
                  <a:pt x="808" y="155"/>
                </a:lnTo>
                <a:lnTo>
                  <a:pt x="693" y="151"/>
                </a:lnTo>
                <a:lnTo>
                  <a:pt x="639" y="149"/>
                </a:lnTo>
                <a:lnTo>
                  <a:pt x="585" y="149"/>
                </a:lnTo>
                <a:lnTo>
                  <a:pt x="531" y="151"/>
                </a:lnTo>
                <a:lnTo>
                  <a:pt x="477" y="153"/>
                </a:lnTo>
                <a:lnTo>
                  <a:pt x="421" y="158"/>
                </a:lnTo>
                <a:lnTo>
                  <a:pt x="367" y="162"/>
                </a:lnTo>
                <a:lnTo>
                  <a:pt x="317" y="166"/>
                </a:lnTo>
                <a:lnTo>
                  <a:pt x="270" y="170"/>
                </a:lnTo>
                <a:lnTo>
                  <a:pt x="226" y="172"/>
                </a:lnTo>
                <a:lnTo>
                  <a:pt x="191" y="174"/>
                </a:lnTo>
                <a:lnTo>
                  <a:pt x="162" y="174"/>
                </a:lnTo>
                <a:lnTo>
                  <a:pt x="141" y="174"/>
                </a:lnTo>
                <a:lnTo>
                  <a:pt x="124" y="172"/>
                </a:lnTo>
                <a:lnTo>
                  <a:pt x="112" y="170"/>
                </a:lnTo>
                <a:lnTo>
                  <a:pt x="104" y="168"/>
                </a:lnTo>
                <a:lnTo>
                  <a:pt x="93" y="166"/>
                </a:lnTo>
                <a:lnTo>
                  <a:pt x="85" y="162"/>
                </a:lnTo>
                <a:lnTo>
                  <a:pt x="74" y="158"/>
                </a:lnTo>
                <a:lnTo>
                  <a:pt x="50" y="147"/>
                </a:lnTo>
                <a:lnTo>
                  <a:pt x="27" y="133"/>
                </a:lnTo>
                <a:lnTo>
                  <a:pt x="16" y="124"/>
                </a:lnTo>
                <a:lnTo>
                  <a:pt x="8" y="116"/>
                </a:lnTo>
                <a:lnTo>
                  <a:pt x="2" y="108"/>
                </a:lnTo>
                <a:lnTo>
                  <a:pt x="0" y="99"/>
                </a:lnTo>
                <a:lnTo>
                  <a:pt x="0" y="91"/>
                </a:lnTo>
                <a:lnTo>
                  <a:pt x="2" y="81"/>
                </a:lnTo>
                <a:lnTo>
                  <a:pt x="6" y="68"/>
                </a:lnTo>
                <a:lnTo>
                  <a:pt x="12" y="58"/>
                </a:lnTo>
                <a:lnTo>
                  <a:pt x="29" y="37"/>
                </a:lnTo>
                <a:lnTo>
                  <a:pt x="37" y="29"/>
                </a:lnTo>
                <a:lnTo>
                  <a:pt x="45" y="21"/>
                </a:lnTo>
                <a:close/>
              </a:path>
            </a:pathLst>
          </a:custGeom>
          <a:solidFill>
            <a:srgbClr val="FFCCFF"/>
          </a:solidFill>
          <a:ln w="9525">
            <a:noFill/>
            <a:round/>
            <a:headEnd/>
            <a:tailEnd/>
          </a:ln>
        </p:spPr>
        <p:txBody>
          <a:bodyPr/>
          <a:lstStyle/>
          <a:p>
            <a:endParaRPr lang="zh-CN" altLang="en-US"/>
          </a:p>
        </p:txBody>
      </p:sp>
      <p:sp>
        <p:nvSpPr>
          <p:cNvPr id="446473" name="Line 9"/>
          <p:cNvSpPr>
            <a:spLocks noChangeShapeType="1"/>
          </p:cNvSpPr>
          <p:nvPr/>
        </p:nvSpPr>
        <p:spPr bwMode="auto">
          <a:xfrm>
            <a:off x="4313239" y="4629150"/>
            <a:ext cx="2409825" cy="0"/>
          </a:xfrm>
          <a:prstGeom prst="line">
            <a:avLst/>
          </a:prstGeom>
          <a:noFill/>
          <a:ln w="28575">
            <a:solidFill>
              <a:schemeClr val="tx1"/>
            </a:solidFill>
            <a:round/>
            <a:headEnd/>
            <a:tailEnd/>
          </a:ln>
          <a:effectLst/>
        </p:spPr>
        <p:txBody>
          <a:bodyPr/>
          <a:lstStyle/>
          <a:p>
            <a:endParaRPr lang="zh-CN" altLang="en-US"/>
          </a:p>
        </p:txBody>
      </p:sp>
      <p:sp>
        <p:nvSpPr>
          <p:cNvPr id="446474" name="Freeform 10"/>
          <p:cNvSpPr>
            <a:spLocks/>
          </p:cNvSpPr>
          <p:nvPr/>
        </p:nvSpPr>
        <p:spPr bwMode="auto">
          <a:xfrm>
            <a:off x="2889250" y="2455863"/>
            <a:ext cx="928688" cy="2366962"/>
          </a:xfrm>
          <a:custGeom>
            <a:avLst/>
            <a:gdLst/>
            <a:ahLst/>
            <a:cxnLst>
              <a:cxn ang="0">
                <a:pos x="0" y="345"/>
              </a:cxn>
              <a:cxn ang="0">
                <a:pos x="36" y="177"/>
              </a:cxn>
              <a:cxn ang="0">
                <a:pos x="144" y="0"/>
              </a:cxn>
              <a:cxn ang="0">
                <a:pos x="243" y="6"/>
              </a:cxn>
              <a:cxn ang="0">
                <a:pos x="295" y="21"/>
              </a:cxn>
              <a:cxn ang="0">
                <a:pos x="347" y="46"/>
              </a:cxn>
              <a:cxn ang="0">
                <a:pos x="403" y="87"/>
              </a:cxn>
              <a:cxn ang="0">
                <a:pos x="461" y="143"/>
              </a:cxn>
              <a:cxn ang="0">
                <a:pos x="515" y="203"/>
              </a:cxn>
              <a:cxn ang="0">
                <a:pos x="559" y="257"/>
              </a:cxn>
              <a:cxn ang="0">
                <a:pos x="588" y="301"/>
              </a:cxn>
              <a:cxn ang="0">
                <a:pos x="605" y="340"/>
              </a:cxn>
              <a:cxn ang="0">
                <a:pos x="621" y="423"/>
              </a:cxn>
              <a:cxn ang="0">
                <a:pos x="630" y="498"/>
              </a:cxn>
              <a:cxn ang="0">
                <a:pos x="628" y="550"/>
              </a:cxn>
              <a:cxn ang="0">
                <a:pos x="611" y="602"/>
              </a:cxn>
              <a:cxn ang="0">
                <a:pos x="580" y="637"/>
              </a:cxn>
              <a:cxn ang="0">
                <a:pos x="545" y="658"/>
              </a:cxn>
              <a:cxn ang="0">
                <a:pos x="478" y="687"/>
              </a:cxn>
              <a:cxn ang="0">
                <a:pos x="378" y="724"/>
              </a:cxn>
              <a:cxn ang="0">
                <a:pos x="314" y="755"/>
              </a:cxn>
              <a:cxn ang="0">
                <a:pos x="283" y="780"/>
              </a:cxn>
              <a:cxn ang="0">
                <a:pos x="258" y="824"/>
              </a:cxn>
              <a:cxn ang="0">
                <a:pos x="250" y="897"/>
              </a:cxn>
              <a:cxn ang="0">
                <a:pos x="260" y="975"/>
              </a:cxn>
              <a:cxn ang="0">
                <a:pos x="283" y="1042"/>
              </a:cxn>
              <a:cxn ang="0">
                <a:pos x="297" y="1067"/>
              </a:cxn>
              <a:cxn ang="0">
                <a:pos x="378" y="1221"/>
              </a:cxn>
              <a:cxn ang="0">
                <a:pos x="466" y="1357"/>
              </a:cxn>
              <a:cxn ang="0">
                <a:pos x="390" y="1560"/>
              </a:cxn>
              <a:cxn ang="0">
                <a:pos x="144" y="1617"/>
              </a:cxn>
              <a:cxn ang="0">
                <a:pos x="39" y="1434"/>
              </a:cxn>
              <a:cxn ang="0">
                <a:pos x="18" y="1101"/>
              </a:cxn>
              <a:cxn ang="0">
                <a:pos x="7" y="1038"/>
              </a:cxn>
              <a:cxn ang="0">
                <a:pos x="9" y="1017"/>
              </a:cxn>
              <a:cxn ang="0">
                <a:pos x="7" y="994"/>
              </a:cxn>
              <a:cxn ang="0">
                <a:pos x="19" y="839"/>
              </a:cxn>
              <a:cxn ang="0">
                <a:pos x="32" y="772"/>
              </a:cxn>
              <a:cxn ang="0">
                <a:pos x="34" y="733"/>
              </a:cxn>
              <a:cxn ang="0">
                <a:pos x="32" y="710"/>
              </a:cxn>
            </a:cxnLst>
            <a:rect l="0" t="0" r="r" b="b"/>
            <a:pathLst>
              <a:path w="630" h="1617">
                <a:moveTo>
                  <a:pt x="24" y="531"/>
                </a:moveTo>
                <a:lnTo>
                  <a:pt x="0" y="345"/>
                </a:lnTo>
                <a:lnTo>
                  <a:pt x="24" y="255"/>
                </a:lnTo>
                <a:lnTo>
                  <a:pt x="36" y="177"/>
                </a:lnTo>
                <a:lnTo>
                  <a:pt x="84" y="57"/>
                </a:lnTo>
                <a:lnTo>
                  <a:pt x="144" y="0"/>
                </a:lnTo>
                <a:lnTo>
                  <a:pt x="191" y="2"/>
                </a:lnTo>
                <a:lnTo>
                  <a:pt x="243" y="6"/>
                </a:lnTo>
                <a:lnTo>
                  <a:pt x="268" y="12"/>
                </a:lnTo>
                <a:lnTo>
                  <a:pt x="295" y="21"/>
                </a:lnTo>
                <a:lnTo>
                  <a:pt x="322" y="31"/>
                </a:lnTo>
                <a:lnTo>
                  <a:pt x="347" y="46"/>
                </a:lnTo>
                <a:lnTo>
                  <a:pt x="374" y="64"/>
                </a:lnTo>
                <a:lnTo>
                  <a:pt x="403" y="87"/>
                </a:lnTo>
                <a:lnTo>
                  <a:pt x="432" y="114"/>
                </a:lnTo>
                <a:lnTo>
                  <a:pt x="461" y="143"/>
                </a:lnTo>
                <a:lnTo>
                  <a:pt x="491" y="172"/>
                </a:lnTo>
                <a:lnTo>
                  <a:pt x="515" y="203"/>
                </a:lnTo>
                <a:lnTo>
                  <a:pt x="540" y="232"/>
                </a:lnTo>
                <a:lnTo>
                  <a:pt x="559" y="257"/>
                </a:lnTo>
                <a:lnTo>
                  <a:pt x="576" y="280"/>
                </a:lnTo>
                <a:lnTo>
                  <a:pt x="588" y="301"/>
                </a:lnTo>
                <a:lnTo>
                  <a:pt x="596" y="322"/>
                </a:lnTo>
                <a:lnTo>
                  <a:pt x="605" y="340"/>
                </a:lnTo>
                <a:lnTo>
                  <a:pt x="615" y="380"/>
                </a:lnTo>
                <a:lnTo>
                  <a:pt x="621" y="423"/>
                </a:lnTo>
                <a:lnTo>
                  <a:pt x="628" y="471"/>
                </a:lnTo>
                <a:lnTo>
                  <a:pt x="630" y="498"/>
                </a:lnTo>
                <a:lnTo>
                  <a:pt x="630" y="525"/>
                </a:lnTo>
                <a:lnTo>
                  <a:pt x="628" y="550"/>
                </a:lnTo>
                <a:lnTo>
                  <a:pt x="621" y="577"/>
                </a:lnTo>
                <a:lnTo>
                  <a:pt x="611" y="602"/>
                </a:lnTo>
                <a:lnTo>
                  <a:pt x="592" y="627"/>
                </a:lnTo>
                <a:lnTo>
                  <a:pt x="580" y="637"/>
                </a:lnTo>
                <a:lnTo>
                  <a:pt x="563" y="648"/>
                </a:lnTo>
                <a:lnTo>
                  <a:pt x="545" y="658"/>
                </a:lnTo>
                <a:lnTo>
                  <a:pt x="524" y="668"/>
                </a:lnTo>
                <a:lnTo>
                  <a:pt x="478" y="687"/>
                </a:lnTo>
                <a:lnTo>
                  <a:pt x="428" y="704"/>
                </a:lnTo>
                <a:lnTo>
                  <a:pt x="378" y="724"/>
                </a:lnTo>
                <a:lnTo>
                  <a:pt x="335" y="743"/>
                </a:lnTo>
                <a:lnTo>
                  <a:pt x="314" y="755"/>
                </a:lnTo>
                <a:lnTo>
                  <a:pt x="297" y="766"/>
                </a:lnTo>
                <a:lnTo>
                  <a:pt x="283" y="780"/>
                </a:lnTo>
                <a:lnTo>
                  <a:pt x="272" y="793"/>
                </a:lnTo>
                <a:lnTo>
                  <a:pt x="258" y="824"/>
                </a:lnTo>
                <a:lnTo>
                  <a:pt x="250" y="859"/>
                </a:lnTo>
                <a:lnTo>
                  <a:pt x="250" y="897"/>
                </a:lnTo>
                <a:lnTo>
                  <a:pt x="252" y="936"/>
                </a:lnTo>
                <a:lnTo>
                  <a:pt x="260" y="975"/>
                </a:lnTo>
                <a:lnTo>
                  <a:pt x="270" y="1011"/>
                </a:lnTo>
                <a:lnTo>
                  <a:pt x="283" y="1042"/>
                </a:lnTo>
                <a:lnTo>
                  <a:pt x="291" y="1054"/>
                </a:lnTo>
                <a:lnTo>
                  <a:pt x="297" y="1067"/>
                </a:lnTo>
                <a:lnTo>
                  <a:pt x="314" y="1083"/>
                </a:lnTo>
                <a:lnTo>
                  <a:pt x="378" y="1221"/>
                </a:lnTo>
                <a:lnTo>
                  <a:pt x="434" y="1297"/>
                </a:lnTo>
                <a:lnTo>
                  <a:pt x="466" y="1357"/>
                </a:lnTo>
                <a:lnTo>
                  <a:pt x="480" y="1473"/>
                </a:lnTo>
                <a:lnTo>
                  <a:pt x="390" y="1560"/>
                </a:lnTo>
                <a:lnTo>
                  <a:pt x="264" y="1578"/>
                </a:lnTo>
                <a:lnTo>
                  <a:pt x="144" y="1617"/>
                </a:lnTo>
                <a:lnTo>
                  <a:pt x="72" y="1575"/>
                </a:lnTo>
                <a:lnTo>
                  <a:pt x="39" y="1434"/>
                </a:lnTo>
                <a:lnTo>
                  <a:pt x="24" y="1317"/>
                </a:lnTo>
                <a:lnTo>
                  <a:pt x="18" y="1101"/>
                </a:lnTo>
                <a:lnTo>
                  <a:pt x="2" y="1052"/>
                </a:lnTo>
                <a:lnTo>
                  <a:pt x="7" y="1038"/>
                </a:lnTo>
                <a:lnTo>
                  <a:pt x="9" y="1025"/>
                </a:lnTo>
                <a:lnTo>
                  <a:pt x="9" y="1017"/>
                </a:lnTo>
                <a:lnTo>
                  <a:pt x="9" y="1011"/>
                </a:lnTo>
                <a:lnTo>
                  <a:pt x="7" y="994"/>
                </a:lnTo>
                <a:lnTo>
                  <a:pt x="30" y="897"/>
                </a:lnTo>
                <a:lnTo>
                  <a:pt x="19" y="839"/>
                </a:lnTo>
                <a:lnTo>
                  <a:pt x="27" y="803"/>
                </a:lnTo>
                <a:lnTo>
                  <a:pt x="32" y="772"/>
                </a:lnTo>
                <a:lnTo>
                  <a:pt x="34" y="749"/>
                </a:lnTo>
                <a:lnTo>
                  <a:pt x="34" y="733"/>
                </a:lnTo>
                <a:lnTo>
                  <a:pt x="32" y="720"/>
                </a:lnTo>
                <a:lnTo>
                  <a:pt x="32" y="710"/>
                </a:lnTo>
                <a:lnTo>
                  <a:pt x="24" y="531"/>
                </a:lnTo>
                <a:close/>
              </a:path>
            </a:pathLst>
          </a:custGeom>
          <a:solidFill>
            <a:srgbClr val="FFCCFF"/>
          </a:solidFill>
          <a:ln w="9525">
            <a:noFill/>
            <a:round/>
            <a:headEnd/>
            <a:tailEnd/>
          </a:ln>
        </p:spPr>
        <p:txBody>
          <a:bodyPr/>
          <a:lstStyle/>
          <a:p>
            <a:endParaRPr lang="zh-CN" altLang="en-US"/>
          </a:p>
        </p:txBody>
      </p:sp>
      <p:sp>
        <p:nvSpPr>
          <p:cNvPr id="446475" name="Freeform 11"/>
          <p:cNvSpPr>
            <a:spLocks/>
          </p:cNvSpPr>
          <p:nvPr/>
        </p:nvSpPr>
        <p:spPr bwMode="auto">
          <a:xfrm>
            <a:off x="4278313" y="3086101"/>
            <a:ext cx="1092200" cy="1090613"/>
          </a:xfrm>
          <a:custGeom>
            <a:avLst/>
            <a:gdLst/>
            <a:ahLst/>
            <a:cxnLst>
              <a:cxn ang="0">
                <a:pos x="204" y="648"/>
              </a:cxn>
              <a:cxn ang="0">
                <a:pos x="303" y="534"/>
              </a:cxn>
              <a:cxn ang="0">
                <a:pos x="324" y="501"/>
              </a:cxn>
              <a:cxn ang="0">
                <a:pos x="390" y="423"/>
              </a:cxn>
              <a:cxn ang="0">
                <a:pos x="406" y="402"/>
              </a:cxn>
              <a:cxn ang="0">
                <a:pos x="444" y="363"/>
              </a:cxn>
              <a:cxn ang="0">
                <a:pos x="483" y="323"/>
              </a:cxn>
              <a:cxn ang="0">
                <a:pos x="527" y="284"/>
              </a:cxn>
              <a:cxn ang="0">
                <a:pos x="568" y="249"/>
              </a:cxn>
              <a:cxn ang="0">
                <a:pos x="591" y="234"/>
              </a:cxn>
              <a:cxn ang="0">
                <a:pos x="614" y="220"/>
              </a:cxn>
              <a:cxn ang="0">
                <a:pos x="664" y="193"/>
              </a:cxn>
              <a:cxn ang="0">
                <a:pos x="687" y="180"/>
              </a:cxn>
              <a:cxn ang="0">
                <a:pos x="707" y="168"/>
              </a:cxn>
              <a:cxn ang="0">
                <a:pos x="724" y="155"/>
              </a:cxn>
              <a:cxn ang="0">
                <a:pos x="734" y="141"/>
              </a:cxn>
              <a:cxn ang="0">
                <a:pos x="741" y="126"/>
              </a:cxn>
              <a:cxn ang="0">
                <a:pos x="741" y="110"/>
              </a:cxn>
              <a:cxn ang="0">
                <a:pos x="738" y="93"/>
              </a:cxn>
              <a:cxn ang="0">
                <a:pos x="732" y="77"/>
              </a:cxn>
              <a:cxn ang="0">
                <a:pos x="724" y="60"/>
              </a:cxn>
              <a:cxn ang="0">
                <a:pos x="714" y="45"/>
              </a:cxn>
              <a:cxn ang="0">
                <a:pos x="703" y="35"/>
              </a:cxn>
              <a:cxn ang="0">
                <a:pos x="693" y="25"/>
              </a:cxn>
              <a:cxn ang="0">
                <a:pos x="680" y="16"/>
              </a:cxn>
              <a:cxn ang="0">
                <a:pos x="666" y="10"/>
              </a:cxn>
              <a:cxn ang="0">
                <a:pos x="630" y="2"/>
              </a:cxn>
              <a:cxn ang="0">
                <a:pos x="612" y="0"/>
              </a:cxn>
              <a:cxn ang="0">
                <a:pos x="573" y="24"/>
              </a:cxn>
              <a:cxn ang="0">
                <a:pos x="475" y="110"/>
              </a:cxn>
              <a:cxn ang="0">
                <a:pos x="460" y="128"/>
              </a:cxn>
              <a:cxn ang="0">
                <a:pos x="442" y="147"/>
              </a:cxn>
              <a:cxn ang="0">
                <a:pos x="423" y="168"/>
              </a:cxn>
              <a:cxn ang="0">
                <a:pos x="379" y="216"/>
              </a:cxn>
              <a:cxn ang="0">
                <a:pos x="334" y="261"/>
              </a:cxn>
              <a:cxn ang="0">
                <a:pos x="311" y="282"/>
              </a:cxn>
              <a:cxn ang="0">
                <a:pos x="290" y="303"/>
              </a:cxn>
              <a:cxn ang="0">
                <a:pos x="267" y="321"/>
              </a:cxn>
              <a:cxn ang="0">
                <a:pos x="242" y="338"/>
              </a:cxn>
              <a:cxn ang="0">
                <a:pos x="192" y="369"/>
              </a:cxn>
              <a:cxn ang="0">
                <a:pos x="126" y="441"/>
              </a:cxn>
              <a:cxn ang="0">
                <a:pos x="72" y="519"/>
              </a:cxn>
              <a:cxn ang="0">
                <a:pos x="27" y="603"/>
              </a:cxn>
              <a:cxn ang="0">
                <a:pos x="0" y="675"/>
              </a:cxn>
              <a:cxn ang="0">
                <a:pos x="15" y="735"/>
              </a:cxn>
              <a:cxn ang="0">
                <a:pos x="36" y="744"/>
              </a:cxn>
              <a:cxn ang="0">
                <a:pos x="105" y="744"/>
              </a:cxn>
              <a:cxn ang="0">
                <a:pos x="204" y="648"/>
              </a:cxn>
            </a:cxnLst>
            <a:rect l="0" t="0" r="r" b="b"/>
            <a:pathLst>
              <a:path w="741" h="744">
                <a:moveTo>
                  <a:pt x="204" y="648"/>
                </a:moveTo>
                <a:lnTo>
                  <a:pt x="303" y="534"/>
                </a:lnTo>
                <a:lnTo>
                  <a:pt x="324" y="501"/>
                </a:lnTo>
                <a:lnTo>
                  <a:pt x="390" y="423"/>
                </a:lnTo>
                <a:lnTo>
                  <a:pt x="406" y="402"/>
                </a:lnTo>
                <a:lnTo>
                  <a:pt x="444" y="363"/>
                </a:lnTo>
                <a:lnTo>
                  <a:pt x="483" y="323"/>
                </a:lnTo>
                <a:lnTo>
                  <a:pt x="527" y="284"/>
                </a:lnTo>
                <a:lnTo>
                  <a:pt x="568" y="249"/>
                </a:lnTo>
                <a:lnTo>
                  <a:pt x="591" y="234"/>
                </a:lnTo>
                <a:lnTo>
                  <a:pt x="614" y="220"/>
                </a:lnTo>
                <a:lnTo>
                  <a:pt x="664" y="193"/>
                </a:lnTo>
                <a:lnTo>
                  <a:pt x="687" y="180"/>
                </a:lnTo>
                <a:lnTo>
                  <a:pt x="707" y="168"/>
                </a:lnTo>
                <a:lnTo>
                  <a:pt x="724" y="155"/>
                </a:lnTo>
                <a:lnTo>
                  <a:pt x="734" y="141"/>
                </a:lnTo>
                <a:lnTo>
                  <a:pt x="741" y="126"/>
                </a:lnTo>
                <a:lnTo>
                  <a:pt x="741" y="110"/>
                </a:lnTo>
                <a:lnTo>
                  <a:pt x="738" y="93"/>
                </a:lnTo>
                <a:lnTo>
                  <a:pt x="732" y="77"/>
                </a:lnTo>
                <a:lnTo>
                  <a:pt x="724" y="60"/>
                </a:lnTo>
                <a:lnTo>
                  <a:pt x="714" y="45"/>
                </a:lnTo>
                <a:lnTo>
                  <a:pt x="703" y="35"/>
                </a:lnTo>
                <a:lnTo>
                  <a:pt x="693" y="25"/>
                </a:lnTo>
                <a:lnTo>
                  <a:pt x="680" y="16"/>
                </a:lnTo>
                <a:lnTo>
                  <a:pt x="666" y="10"/>
                </a:lnTo>
                <a:lnTo>
                  <a:pt x="630" y="2"/>
                </a:lnTo>
                <a:lnTo>
                  <a:pt x="612" y="0"/>
                </a:lnTo>
                <a:lnTo>
                  <a:pt x="573" y="24"/>
                </a:lnTo>
                <a:lnTo>
                  <a:pt x="475" y="110"/>
                </a:lnTo>
                <a:lnTo>
                  <a:pt x="460" y="128"/>
                </a:lnTo>
                <a:lnTo>
                  <a:pt x="442" y="147"/>
                </a:lnTo>
                <a:lnTo>
                  <a:pt x="423" y="168"/>
                </a:lnTo>
                <a:lnTo>
                  <a:pt x="379" y="216"/>
                </a:lnTo>
                <a:lnTo>
                  <a:pt x="334" y="261"/>
                </a:lnTo>
                <a:lnTo>
                  <a:pt x="311" y="282"/>
                </a:lnTo>
                <a:lnTo>
                  <a:pt x="290" y="303"/>
                </a:lnTo>
                <a:lnTo>
                  <a:pt x="267" y="321"/>
                </a:lnTo>
                <a:lnTo>
                  <a:pt x="242" y="338"/>
                </a:lnTo>
                <a:lnTo>
                  <a:pt x="192" y="369"/>
                </a:lnTo>
                <a:lnTo>
                  <a:pt x="126" y="441"/>
                </a:lnTo>
                <a:lnTo>
                  <a:pt x="72" y="519"/>
                </a:lnTo>
                <a:lnTo>
                  <a:pt x="27" y="603"/>
                </a:lnTo>
                <a:lnTo>
                  <a:pt x="0" y="675"/>
                </a:lnTo>
                <a:lnTo>
                  <a:pt x="15" y="735"/>
                </a:lnTo>
                <a:lnTo>
                  <a:pt x="36" y="744"/>
                </a:lnTo>
                <a:lnTo>
                  <a:pt x="105" y="744"/>
                </a:lnTo>
                <a:lnTo>
                  <a:pt x="204" y="648"/>
                </a:lnTo>
                <a:close/>
              </a:path>
            </a:pathLst>
          </a:custGeom>
          <a:solidFill>
            <a:srgbClr val="FFCCFF"/>
          </a:solidFill>
          <a:ln w="9525">
            <a:noFill/>
            <a:round/>
            <a:headEnd/>
            <a:tailEnd/>
          </a:ln>
        </p:spPr>
        <p:txBody>
          <a:bodyPr/>
          <a:lstStyle/>
          <a:p>
            <a:endParaRPr lang="zh-CN" altLang="en-US"/>
          </a:p>
        </p:txBody>
      </p:sp>
      <p:sp>
        <p:nvSpPr>
          <p:cNvPr id="446476" name="Freeform 12"/>
          <p:cNvSpPr>
            <a:spLocks/>
          </p:cNvSpPr>
          <p:nvPr/>
        </p:nvSpPr>
        <p:spPr bwMode="auto">
          <a:xfrm>
            <a:off x="5881688" y="3081339"/>
            <a:ext cx="971550" cy="1220787"/>
          </a:xfrm>
          <a:custGeom>
            <a:avLst/>
            <a:gdLst/>
            <a:ahLst/>
            <a:cxnLst>
              <a:cxn ang="0">
                <a:pos x="39" y="17"/>
              </a:cxn>
              <a:cxn ang="0">
                <a:pos x="49" y="10"/>
              </a:cxn>
              <a:cxn ang="0">
                <a:pos x="60" y="4"/>
              </a:cxn>
              <a:cxn ang="0">
                <a:pos x="72" y="2"/>
              </a:cxn>
              <a:cxn ang="0">
                <a:pos x="87" y="0"/>
              </a:cxn>
              <a:cxn ang="0">
                <a:pos x="161" y="36"/>
              </a:cxn>
              <a:cxn ang="0">
                <a:pos x="289" y="168"/>
              </a:cxn>
              <a:cxn ang="0">
                <a:pos x="421" y="320"/>
              </a:cxn>
              <a:cxn ang="0">
                <a:pos x="513" y="472"/>
              </a:cxn>
              <a:cxn ang="0">
                <a:pos x="657" y="756"/>
              </a:cxn>
              <a:cxn ang="0">
                <a:pos x="629" y="832"/>
              </a:cxn>
              <a:cxn ang="0">
                <a:pos x="541" y="824"/>
              </a:cxn>
              <a:cxn ang="0">
                <a:pos x="433" y="672"/>
              </a:cxn>
              <a:cxn ang="0">
                <a:pos x="381" y="556"/>
              </a:cxn>
              <a:cxn ang="0">
                <a:pos x="285" y="416"/>
              </a:cxn>
              <a:cxn ang="0">
                <a:pos x="237" y="344"/>
              </a:cxn>
              <a:cxn ang="0">
                <a:pos x="197" y="304"/>
              </a:cxn>
              <a:cxn ang="0">
                <a:pos x="153" y="268"/>
              </a:cxn>
              <a:cxn ang="0">
                <a:pos x="124" y="232"/>
              </a:cxn>
              <a:cxn ang="0">
                <a:pos x="91" y="214"/>
              </a:cxn>
              <a:cxn ang="0">
                <a:pos x="62" y="197"/>
              </a:cxn>
              <a:cxn ang="0">
                <a:pos x="33" y="168"/>
              </a:cxn>
              <a:cxn ang="0">
                <a:pos x="0" y="91"/>
              </a:cxn>
              <a:cxn ang="0">
                <a:pos x="6" y="73"/>
              </a:cxn>
              <a:cxn ang="0">
                <a:pos x="27" y="42"/>
              </a:cxn>
              <a:cxn ang="0">
                <a:pos x="35" y="27"/>
              </a:cxn>
              <a:cxn ang="0">
                <a:pos x="39" y="17"/>
              </a:cxn>
            </a:cxnLst>
            <a:rect l="0" t="0" r="r" b="b"/>
            <a:pathLst>
              <a:path w="657" h="832">
                <a:moveTo>
                  <a:pt x="39" y="17"/>
                </a:moveTo>
                <a:lnTo>
                  <a:pt x="49" y="10"/>
                </a:lnTo>
                <a:lnTo>
                  <a:pt x="60" y="4"/>
                </a:lnTo>
                <a:lnTo>
                  <a:pt x="72" y="2"/>
                </a:lnTo>
                <a:lnTo>
                  <a:pt x="87" y="0"/>
                </a:lnTo>
                <a:lnTo>
                  <a:pt x="161" y="36"/>
                </a:lnTo>
                <a:lnTo>
                  <a:pt x="289" y="168"/>
                </a:lnTo>
                <a:lnTo>
                  <a:pt x="421" y="320"/>
                </a:lnTo>
                <a:lnTo>
                  <a:pt x="513" y="472"/>
                </a:lnTo>
                <a:lnTo>
                  <a:pt x="657" y="756"/>
                </a:lnTo>
                <a:lnTo>
                  <a:pt x="629" y="832"/>
                </a:lnTo>
                <a:lnTo>
                  <a:pt x="541" y="824"/>
                </a:lnTo>
                <a:lnTo>
                  <a:pt x="433" y="672"/>
                </a:lnTo>
                <a:lnTo>
                  <a:pt x="381" y="556"/>
                </a:lnTo>
                <a:lnTo>
                  <a:pt x="285" y="416"/>
                </a:lnTo>
                <a:lnTo>
                  <a:pt x="237" y="344"/>
                </a:lnTo>
                <a:lnTo>
                  <a:pt x="197" y="304"/>
                </a:lnTo>
                <a:lnTo>
                  <a:pt x="153" y="268"/>
                </a:lnTo>
                <a:lnTo>
                  <a:pt x="124" y="232"/>
                </a:lnTo>
                <a:lnTo>
                  <a:pt x="91" y="214"/>
                </a:lnTo>
                <a:lnTo>
                  <a:pt x="62" y="197"/>
                </a:lnTo>
                <a:lnTo>
                  <a:pt x="33" y="168"/>
                </a:lnTo>
                <a:lnTo>
                  <a:pt x="0" y="91"/>
                </a:lnTo>
                <a:lnTo>
                  <a:pt x="6" y="73"/>
                </a:lnTo>
                <a:lnTo>
                  <a:pt x="27" y="42"/>
                </a:lnTo>
                <a:lnTo>
                  <a:pt x="35" y="27"/>
                </a:lnTo>
                <a:lnTo>
                  <a:pt x="39" y="17"/>
                </a:lnTo>
                <a:close/>
              </a:path>
            </a:pathLst>
          </a:custGeom>
          <a:solidFill>
            <a:srgbClr val="FFCCFF"/>
          </a:solidFill>
          <a:ln w="9525">
            <a:noFill/>
            <a:round/>
            <a:headEnd/>
            <a:tailEnd/>
          </a:ln>
        </p:spPr>
        <p:txBody>
          <a:bodyPr/>
          <a:lstStyle/>
          <a:p>
            <a:endParaRPr lang="zh-CN" altLang="en-US"/>
          </a:p>
        </p:txBody>
      </p:sp>
      <p:sp>
        <p:nvSpPr>
          <p:cNvPr id="446477" name="Rectangle 13"/>
          <p:cNvSpPr>
            <a:spLocks noChangeArrowheads="1"/>
          </p:cNvSpPr>
          <p:nvPr/>
        </p:nvSpPr>
        <p:spPr bwMode="auto">
          <a:xfrm>
            <a:off x="3036889" y="4570414"/>
            <a:ext cx="1031875" cy="26987"/>
          </a:xfrm>
          <a:prstGeom prst="rect">
            <a:avLst/>
          </a:prstGeom>
          <a:solidFill>
            <a:srgbClr val="000000"/>
          </a:solidFill>
          <a:ln w="9525">
            <a:noFill/>
            <a:miter lim="800000"/>
            <a:headEnd/>
            <a:tailEnd/>
          </a:ln>
        </p:spPr>
        <p:txBody>
          <a:bodyPr/>
          <a:lstStyle/>
          <a:p>
            <a:endParaRPr lang="zh-CN" altLang="en-US"/>
          </a:p>
        </p:txBody>
      </p:sp>
      <p:sp>
        <p:nvSpPr>
          <p:cNvPr id="446478" name="Freeform 14"/>
          <p:cNvSpPr>
            <a:spLocks/>
          </p:cNvSpPr>
          <p:nvPr/>
        </p:nvSpPr>
        <p:spPr bwMode="auto">
          <a:xfrm>
            <a:off x="2470150" y="4033838"/>
            <a:ext cx="566738" cy="30162"/>
          </a:xfrm>
          <a:custGeom>
            <a:avLst/>
            <a:gdLst/>
            <a:ahLst/>
            <a:cxnLst>
              <a:cxn ang="0">
                <a:pos x="0" y="2"/>
              </a:cxn>
              <a:cxn ang="0">
                <a:pos x="0" y="21"/>
              </a:cxn>
              <a:cxn ang="0">
                <a:pos x="386" y="19"/>
              </a:cxn>
              <a:cxn ang="0">
                <a:pos x="386" y="0"/>
              </a:cxn>
              <a:cxn ang="0">
                <a:pos x="0" y="2"/>
              </a:cxn>
            </a:cxnLst>
            <a:rect l="0" t="0" r="r" b="b"/>
            <a:pathLst>
              <a:path w="386" h="21">
                <a:moveTo>
                  <a:pt x="0" y="2"/>
                </a:moveTo>
                <a:lnTo>
                  <a:pt x="0" y="21"/>
                </a:lnTo>
                <a:lnTo>
                  <a:pt x="386" y="19"/>
                </a:lnTo>
                <a:lnTo>
                  <a:pt x="386" y="0"/>
                </a:lnTo>
                <a:lnTo>
                  <a:pt x="0" y="2"/>
                </a:lnTo>
                <a:close/>
              </a:path>
            </a:pathLst>
          </a:custGeom>
          <a:solidFill>
            <a:srgbClr val="000000"/>
          </a:solidFill>
          <a:ln w="9525">
            <a:noFill/>
            <a:round/>
            <a:headEnd/>
            <a:tailEnd/>
          </a:ln>
        </p:spPr>
        <p:txBody>
          <a:bodyPr/>
          <a:lstStyle/>
          <a:p>
            <a:endParaRPr lang="zh-CN" altLang="en-US"/>
          </a:p>
        </p:txBody>
      </p:sp>
      <p:sp>
        <p:nvSpPr>
          <p:cNvPr id="446479" name="Rectangle 15"/>
          <p:cNvSpPr>
            <a:spLocks noChangeArrowheads="1"/>
          </p:cNvSpPr>
          <p:nvPr/>
        </p:nvSpPr>
        <p:spPr bwMode="auto">
          <a:xfrm>
            <a:off x="2470150" y="2930525"/>
            <a:ext cx="566738" cy="25400"/>
          </a:xfrm>
          <a:prstGeom prst="rect">
            <a:avLst/>
          </a:prstGeom>
          <a:solidFill>
            <a:srgbClr val="000000"/>
          </a:solidFill>
          <a:ln w="9525">
            <a:noFill/>
            <a:miter lim="800000"/>
            <a:headEnd/>
            <a:tailEnd/>
          </a:ln>
        </p:spPr>
        <p:txBody>
          <a:bodyPr/>
          <a:lstStyle/>
          <a:p>
            <a:endParaRPr lang="zh-CN" altLang="en-US"/>
          </a:p>
        </p:txBody>
      </p:sp>
      <p:sp>
        <p:nvSpPr>
          <p:cNvPr id="446480" name="Freeform 16"/>
          <p:cNvSpPr>
            <a:spLocks/>
          </p:cNvSpPr>
          <p:nvPr/>
        </p:nvSpPr>
        <p:spPr bwMode="auto">
          <a:xfrm>
            <a:off x="3990975" y="2846389"/>
            <a:ext cx="1582738" cy="1639887"/>
          </a:xfrm>
          <a:custGeom>
            <a:avLst/>
            <a:gdLst/>
            <a:ahLst/>
            <a:cxnLst>
              <a:cxn ang="0">
                <a:pos x="0" y="876"/>
              </a:cxn>
              <a:cxn ang="0">
                <a:pos x="12" y="888"/>
              </a:cxn>
              <a:cxn ang="0">
                <a:pos x="945" y="12"/>
              </a:cxn>
              <a:cxn ang="0">
                <a:pos x="932" y="0"/>
              </a:cxn>
              <a:cxn ang="0">
                <a:pos x="0" y="876"/>
              </a:cxn>
            </a:cxnLst>
            <a:rect l="0" t="0" r="r" b="b"/>
            <a:pathLst>
              <a:path w="945" h="888">
                <a:moveTo>
                  <a:pt x="0" y="876"/>
                </a:moveTo>
                <a:lnTo>
                  <a:pt x="12" y="888"/>
                </a:lnTo>
                <a:lnTo>
                  <a:pt x="945" y="12"/>
                </a:lnTo>
                <a:lnTo>
                  <a:pt x="932" y="0"/>
                </a:lnTo>
                <a:lnTo>
                  <a:pt x="0" y="876"/>
                </a:lnTo>
                <a:close/>
              </a:path>
            </a:pathLst>
          </a:custGeom>
          <a:solidFill>
            <a:schemeClr val="tx1"/>
          </a:solidFill>
          <a:ln w="9525">
            <a:solidFill>
              <a:schemeClr val="tx1"/>
            </a:solidFill>
            <a:round/>
            <a:headEnd/>
            <a:tailEnd/>
          </a:ln>
        </p:spPr>
        <p:txBody>
          <a:bodyPr/>
          <a:lstStyle/>
          <a:p>
            <a:endParaRPr lang="zh-CN" altLang="en-US"/>
          </a:p>
        </p:txBody>
      </p:sp>
      <p:sp>
        <p:nvSpPr>
          <p:cNvPr id="446481" name="Freeform 17"/>
          <p:cNvSpPr>
            <a:spLocks/>
          </p:cNvSpPr>
          <p:nvPr/>
        </p:nvSpPr>
        <p:spPr bwMode="auto">
          <a:xfrm>
            <a:off x="3689350" y="1773239"/>
            <a:ext cx="5022850" cy="884237"/>
          </a:xfrm>
          <a:custGeom>
            <a:avLst/>
            <a:gdLst/>
            <a:ahLst/>
            <a:cxnLst>
              <a:cxn ang="0">
                <a:pos x="480" y="60"/>
              </a:cxn>
              <a:cxn ang="0">
                <a:pos x="799" y="0"/>
              </a:cxn>
              <a:cxn ang="0">
                <a:pos x="1021" y="27"/>
              </a:cxn>
              <a:cxn ang="0">
                <a:pos x="1117" y="35"/>
              </a:cxn>
              <a:cxn ang="0">
                <a:pos x="1177" y="35"/>
              </a:cxn>
              <a:cxn ang="0">
                <a:pos x="1262" y="35"/>
              </a:cxn>
              <a:cxn ang="0">
                <a:pos x="1389" y="37"/>
              </a:cxn>
              <a:cxn ang="0">
                <a:pos x="1586" y="31"/>
              </a:cxn>
              <a:cxn ang="0">
                <a:pos x="1721" y="25"/>
              </a:cxn>
              <a:cxn ang="0">
                <a:pos x="1927" y="27"/>
              </a:cxn>
              <a:cxn ang="0">
                <a:pos x="2062" y="46"/>
              </a:cxn>
              <a:cxn ang="0">
                <a:pos x="2222" y="71"/>
              </a:cxn>
              <a:cxn ang="0">
                <a:pos x="2296" y="75"/>
              </a:cxn>
              <a:cxn ang="0">
                <a:pos x="2404" y="77"/>
              </a:cxn>
              <a:cxn ang="0">
                <a:pos x="2575" y="56"/>
              </a:cxn>
              <a:cxn ang="0">
                <a:pos x="2830" y="19"/>
              </a:cxn>
              <a:cxn ang="0">
                <a:pos x="2888" y="21"/>
              </a:cxn>
              <a:cxn ang="0">
                <a:pos x="3021" y="25"/>
              </a:cxn>
              <a:cxn ang="0">
                <a:pos x="3154" y="33"/>
              </a:cxn>
              <a:cxn ang="0">
                <a:pos x="3216" y="44"/>
              </a:cxn>
              <a:cxn ang="0">
                <a:pos x="3339" y="112"/>
              </a:cxn>
              <a:cxn ang="0">
                <a:pos x="3403" y="199"/>
              </a:cxn>
              <a:cxn ang="0">
                <a:pos x="3395" y="392"/>
              </a:cxn>
              <a:cxn ang="0">
                <a:pos x="3372" y="421"/>
              </a:cxn>
              <a:cxn ang="0">
                <a:pos x="3285" y="463"/>
              </a:cxn>
              <a:cxn ang="0">
                <a:pos x="3204" y="480"/>
              </a:cxn>
              <a:cxn ang="0">
                <a:pos x="3154" y="496"/>
              </a:cxn>
              <a:cxn ang="0">
                <a:pos x="3096" y="498"/>
              </a:cxn>
              <a:cxn ang="0">
                <a:pos x="3052" y="496"/>
              </a:cxn>
              <a:cxn ang="0">
                <a:pos x="2986" y="492"/>
              </a:cxn>
              <a:cxn ang="0">
                <a:pos x="2880" y="471"/>
              </a:cxn>
              <a:cxn ang="0">
                <a:pos x="2745" y="442"/>
              </a:cxn>
              <a:cxn ang="0">
                <a:pos x="2546" y="426"/>
              </a:cxn>
              <a:cxn ang="0">
                <a:pos x="2317" y="417"/>
              </a:cxn>
              <a:cxn ang="0">
                <a:pos x="1695" y="406"/>
              </a:cxn>
              <a:cxn ang="0">
                <a:pos x="1291" y="398"/>
              </a:cxn>
              <a:cxn ang="0">
                <a:pos x="888" y="477"/>
              </a:cxn>
              <a:cxn ang="0">
                <a:pos x="745" y="488"/>
              </a:cxn>
              <a:cxn ang="0">
                <a:pos x="585" y="576"/>
              </a:cxn>
              <a:cxn ang="0">
                <a:pos x="438" y="591"/>
              </a:cxn>
              <a:cxn ang="0">
                <a:pos x="216" y="603"/>
              </a:cxn>
              <a:cxn ang="0">
                <a:pos x="60" y="513"/>
              </a:cxn>
              <a:cxn ang="0">
                <a:pos x="6" y="291"/>
              </a:cxn>
              <a:cxn ang="0">
                <a:pos x="237" y="84"/>
              </a:cxn>
            </a:cxnLst>
            <a:rect l="0" t="0" r="r" b="b"/>
            <a:pathLst>
              <a:path w="3403" h="603">
                <a:moveTo>
                  <a:pt x="237" y="84"/>
                </a:moveTo>
                <a:lnTo>
                  <a:pt x="402" y="60"/>
                </a:lnTo>
                <a:lnTo>
                  <a:pt x="480" y="60"/>
                </a:lnTo>
                <a:lnTo>
                  <a:pt x="591" y="42"/>
                </a:lnTo>
                <a:lnTo>
                  <a:pt x="675" y="21"/>
                </a:lnTo>
                <a:lnTo>
                  <a:pt x="799" y="0"/>
                </a:lnTo>
                <a:lnTo>
                  <a:pt x="890" y="8"/>
                </a:lnTo>
                <a:lnTo>
                  <a:pt x="1000" y="23"/>
                </a:lnTo>
                <a:lnTo>
                  <a:pt x="1021" y="27"/>
                </a:lnTo>
                <a:lnTo>
                  <a:pt x="1054" y="33"/>
                </a:lnTo>
                <a:lnTo>
                  <a:pt x="1086" y="35"/>
                </a:lnTo>
                <a:lnTo>
                  <a:pt x="1117" y="35"/>
                </a:lnTo>
                <a:lnTo>
                  <a:pt x="1135" y="35"/>
                </a:lnTo>
                <a:lnTo>
                  <a:pt x="1156" y="35"/>
                </a:lnTo>
                <a:lnTo>
                  <a:pt x="1177" y="35"/>
                </a:lnTo>
                <a:lnTo>
                  <a:pt x="1202" y="35"/>
                </a:lnTo>
                <a:lnTo>
                  <a:pt x="1231" y="35"/>
                </a:lnTo>
                <a:lnTo>
                  <a:pt x="1262" y="35"/>
                </a:lnTo>
                <a:lnTo>
                  <a:pt x="1299" y="35"/>
                </a:lnTo>
                <a:lnTo>
                  <a:pt x="1341" y="37"/>
                </a:lnTo>
                <a:lnTo>
                  <a:pt x="1389" y="37"/>
                </a:lnTo>
                <a:lnTo>
                  <a:pt x="1437" y="35"/>
                </a:lnTo>
                <a:lnTo>
                  <a:pt x="1538" y="33"/>
                </a:lnTo>
                <a:lnTo>
                  <a:pt x="1586" y="31"/>
                </a:lnTo>
                <a:lnTo>
                  <a:pt x="1634" y="29"/>
                </a:lnTo>
                <a:lnTo>
                  <a:pt x="1680" y="27"/>
                </a:lnTo>
                <a:lnTo>
                  <a:pt x="1721" y="25"/>
                </a:lnTo>
                <a:lnTo>
                  <a:pt x="1883" y="21"/>
                </a:lnTo>
                <a:lnTo>
                  <a:pt x="1904" y="23"/>
                </a:lnTo>
                <a:lnTo>
                  <a:pt x="1927" y="27"/>
                </a:lnTo>
                <a:lnTo>
                  <a:pt x="1952" y="29"/>
                </a:lnTo>
                <a:lnTo>
                  <a:pt x="2006" y="37"/>
                </a:lnTo>
                <a:lnTo>
                  <a:pt x="2062" y="46"/>
                </a:lnTo>
                <a:lnTo>
                  <a:pt x="2118" y="54"/>
                </a:lnTo>
                <a:lnTo>
                  <a:pt x="2174" y="62"/>
                </a:lnTo>
                <a:lnTo>
                  <a:pt x="2222" y="71"/>
                </a:lnTo>
                <a:lnTo>
                  <a:pt x="2244" y="73"/>
                </a:lnTo>
                <a:lnTo>
                  <a:pt x="2263" y="75"/>
                </a:lnTo>
                <a:lnTo>
                  <a:pt x="2296" y="75"/>
                </a:lnTo>
                <a:lnTo>
                  <a:pt x="2334" y="75"/>
                </a:lnTo>
                <a:lnTo>
                  <a:pt x="2377" y="77"/>
                </a:lnTo>
                <a:lnTo>
                  <a:pt x="2404" y="77"/>
                </a:lnTo>
                <a:lnTo>
                  <a:pt x="2431" y="75"/>
                </a:lnTo>
                <a:lnTo>
                  <a:pt x="2504" y="67"/>
                </a:lnTo>
                <a:lnTo>
                  <a:pt x="2575" y="56"/>
                </a:lnTo>
                <a:lnTo>
                  <a:pt x="2645" y="44"/>
                </a:lnTo>
                <a:lnTo>
                  <a:pt x="2791" y="21"/>
                </a:lnTo>
                <a:lnTo>
                  <a:pt x="2830" y="19"/>
                </a:lnTo>
                <a:lnTo>
                  <a:pt x="2847" y="19"/>
                </a:lnTo>
                <a:lnTo>
                  <a:pt x="2867" y="19"/>
                </a:lnTo>
                <a:lnTo>
                  <a:pt x="2888" y="21"/>
                </a:lnTo>
                <a:lnTo>
                  <a:pt x="2913" y="21"/>
                </a:lnTo>
                <a:lnTo>
                  <a:pt x="2965" y="23"/>
                </a:lnTo>
                <a:lnTo>
                  <a:pt x="3021" y="25"/>
                </a:lnTo>
                <a:lnTo>
                  <a:pt x="3075" y="27"/>
                </a:lnTo>
                <a:lnTo>
                  <a:pt x="3129" y="31"/>
                </a:lnTo>
                <a:lnTo>
                  <a:pt x="3154" y="33"/>
                </a:lnTo>
                <a:lnTo>
                  <a:pt x="3177" y="37"/>
                </a:lnTo>
                <a:lnTo>
                  <a:pt x="3198" y="40"/>
                </a:lnTo>
                <a:lnTo>
                  <a:pt x="3216" y="44"/>
                </a:lnTo>
                <a:lnTo>
                  <a:pt x="3256" y="67"/>
                </a:lnTo>
                <a:lnTo>
                  <a:pt x="3297" y="89"/>
                </a:lnTo>
                <a:lnTo>
                  <a:pt x="3339" y="112"/>
                </a:lnTo>
                <a:lnTo>
                  <a:pt x="3378" y="137"/>
                </a:lnTo>
                <a:lnTo>
                  <a:pt x="3391" y="168"/>
                </a:lnTo>
                <a:lnTo>
                  <a:pt x="3403" y="199"/>
                </a:lnTo>
                <a:lnTo>
                  <a:pt x="3401" y="291"/>
                </a:lnTo>
                <a:lnTo>
                  <a:pt x="3397" y="380"/>
                </a:lnTo>
                <a:lnTo>
                  <a:pt x="3395" y="392"/>
                </a:lnTo>
                <a:lnTo>
                  <a:pt x="3389" y="403"/>
                </a:lnTo>
                <a:lnTo>
                  <a:pt x="3380" y="413"/>
                </a:lnTo>
                <a:lnTo>
                  <a:pt x="3372" y="421"/>
                </a:lnTo>
                <a:lnTo>
                  <a:pt x="3347" y="438"/>
                </a:lnTo>
                <a:lnTo>
                  <a:pt x="3316" y="453"/>
                </a:lnTo>
                <a:lnTo>
                  <a:pt x="3285" y="463"/>
                </a:lnTo>
                <a:lnTo>
                  <a:pt x="3254" y="469"/>
                </a:lnTo>
                <a:lnTo>
                  <a:pt x="3227" y="475"/>
                </a:lnTo>
                <a:lnTo>
                  <a:pt x="3204" y="480"/>
                </a:lnTo>
                <a:lnTo>
                  <a:pt x="3189" y="486"/>
                </a:lnTo>
                <a:lnTo>
                  <a:pt x="3175" y="490"/>
                </a:lnTo>
                <a:lnTo>
                  <a:pt x="3154" y="496"/>
                </a:lnTo>
                <a:lnTo>
                  <a:pt x="3135" y="498"/>
                </a:lnTo>
                <a:lnTo>
                  <a:pt x="3117" y="500"/>
                </a:lnTo>
                <a:lnTo>
                  <a:pt x="3096" y="498"/>
                </a:lnTo>
                <a:lnTo>
                  <a:pt x="3081" y="498"/>
                </a:lnTo>
                <a:lnTo>
                  <a:pt x="3069" y="496"/>
                </a:lnTo>
                <a:lnTo>
                  <a:pt x="3052" y="496"/>
                </a:lnTo>
                <a:lnTo>
                  <a:pt x="3034" y="494"/>
                </a:lnTo>
                <a:lnTo>
                  <a:pt x="3011" y="492"/>
                </a:lnTo>
                <a:lnTo>
                  <a:pt x="2986" y="492"/>
                </a:lnTo>
                <a:lnTo>
                  <a:pt x="2950" y="484"/>
                </a:lnTo>
                <a:lnTo>
                  <a:pt x="2915" y="477"/>
                </a:lnTo>
                <a:lnTo>
                  <a:pt x="2880" y="471"/>
                </a:lnTo>
                <a:lnTo>
                  <a:pt x="2842" y="467"/>
                </a:lnTo>
                <a:lnTo>
                  <a:pt x="2793" y="453"/>
                </a:lnTo>
                <a:lnTo>
                  <a:pt x="2745" y="442"/>
                </a:lnTo>
                <a:lnTo>
                  <a:pt x="2695" y="436"/>
                </a:lnTo>
                <a:lnTo>
                  <a:pt x="2645" y="430"/>
                </a:lnTo>
                <a:lnTo>
                  <a:pt x="2546" y="426"/>
                </a:lnTo>
                <a:lnTo>
                  <a:pt x="2444" y="424"/>
                </a:lnTo>
                <a:lnTo>
                  <a:pt x="2379" y="419"/>
                </a:lnTo>
                <a:lnTo>
                  <a:pt x="2317" y="417"/>
                </a:lnTo>
                <a:lnTo>
                  <a:pt x="2253" y="421"/>
                </a:lnTo>
                <a:lnTo>
                  <a:pt x="1907" y="402"/>
                </a:lnTo>
                <a:lnTo>
                  <a:pt x="1695" y="406"/>
                </a:lnTo>
                <a:lnTo>
                  <a:pt x="1487" y="410"/>
                </a:lnTo>
                <a:lnTo>
                  <a:pt x="1407" y="406"/>
                </a:lnTo>
                <a:lnTo>
                  <a:pt x="1291" y="398"/>
                </a:lnTo>
                <a:lnTo>
                  <a:pt x="1115" y="446"/>
                </a:lnTo>
                <a:lnTo>
                  <a:pt x="994" y="471"/>
                </a:lnTo>
                <a:lnTo>
                  <a:pt x="888" y="477"/>
                </a:lnTo>
                <a:lnTo>
                  <a:pt x="780" y="486"/>
                </a:lnTo>
                <a:lnTo>
                  <a:pt x="762" y="488"/>
                </a:lnTo>
                <a:lnTo>
                  <a:pt x="745" y="488"/>
                </a:lnTo>
                <a:lnTo>
                  <a:pt x="705" y="516"/>
                </a:lnTo>
                <a:lnTo>
                  <a:pt x="633" y="549"/>
                </a:lnTo>
                <a:lnTo>
                  <a:pt x="585" y="576"/>
                </a:lnTo>
                <a:lnTo>
                  <a:pt x="531" y="576"/>
                </a:lnTo>
                <a:lnTo>
                  <a:pt x="489" y="588"/>
                </a:lnTo>
                <a:lnTo>
                  <a:pt x="438" y="591"/>
                </a:lnTo>
                <a:lnTo>
                  <a:pt x="369" y="600"/>
                </a:lnTo>
                <a:lnTo>
                  <a:pt x="285" y="591"/>
                </a:lnTo>
                <a:lnTo>
                  <a:pt x="216" y="603"/>
                </a:lnTo>
                <a:lnTo>
                  <a:pt x="150" y="588"/>
                </a:lnTo>
                <a:lnTo>
                  <a:pt x="93" y="546"/>
                </a:lnTo>
                <a:lnTo>
                  <a:pt x="60" y="513"/>
                </a:lnTo>
                <a:lnTo>
                  <a:pt x="24" y="480"/>
                </a:lnTo>
                <a:lnTo>
                  <a:pt x="0" y="399"/>
                </a:lnTo>
                <a:lnTo>
                  <a:pt x="6" y="291"/>
                </a:lnTo>
                <a:lnTo>
                  <a:pt x="33" y="216"/>
                </a:lnTo>
                <a:lnTo>
                  <a:pt x="111" y="132"/>
                </a:lnTo>
                <a:lnTo>
                  <a:pt x="237" y="84"/>
                </a:lnTo>
                <a:close/>
              </a:path>
            </a:pathLst>
          </a:custGeom>
          <a:solidFill>
            <a:srgbClr val="FFCCFF"/>
          </a:solidFill>
          <a:ln w="9525">
            <a:noFill/>
            <a:round/>
            <a:headEnd/>
            <a:tailEnd/>
          </a:ln>
        </p:spPr>
        <p:txBody>
          <a:bodyPr/>
          <a:lstStyle/>
          <a:p>
            <a:endParaRPr lang="zh-CN" altLang="en-US"/>
          </a:p>
        </p:txBody>
      </p:sp>
      <p:sp>
        <p:nvSpPr>
          <p:cNvPr id="446482" name="Freeform 18"/>
          <p:cNvSpPr>
            <a:spLocks/>
          </p:cNvSpPr>
          <p:nvPr/>
        </p:nvSpPr>
        <p:spPr bwMode="auto">
          <a:xfrm>
            <a:off x="5748338" y="2828925"/>
            <a:ext cx="1185862" cy="1589088"/>
          </a:xfrm>
          <a:custGeom>
            <a:avLst/>
            <a:gdLst/>
            <a:ahLst/>
            <a:cxnLst>
              <a:cxn ang="0">
                <a:pos x="1082" y="901"/>
              </a:cxn>
              <a:cxn ang="0">
                <a:pos x="1094" y="887"/>
              </a:cxn>
              <a:cxn ang="0">
                <a:pos x="12" y="0"/>
              </a:cxn>
              <a:cxn ang="0">
                <a:pos x="0" y="15"/>
              </a:cxn>
              <a:cxn ang="0">
                <a:pos x="1082" y="901"/>
              </a:cxn>
            </a:cxnLst>
            <a:rect l="0" t="0" r="r" b="b"/>
            <a:pathLst>
              <a:path w="1094" h="901">
                <a:moveTo>
                  <a:pt x="1082" y="901"/>
                </a:moveTo>
                <a:lnTo>
                  <a:pt x="1094" y="887"/>
                </a:lnTo>
                <a:lnTo>
                  <a:pt x="12" y="0"/>
                </a:lnTo>
                <a:lnTo>
                  <a:pt x="0" y="15"/>
                </a:lnTo>
                <a:lnTo>
                  <a:pt x="1082" y="901"/>
                </a:lnTo>
                <a:close/>
              </a:path>
            </a:pathLst>
          </a:custGeom>
          <a:solidFill>
            <a:srgbClr val="000000"/>
          </a:solidFill>
          <a:ln w="9525">
            <a:noFill/>
            <a:round/>
            <a:headEnd/>
            <a:tailEnd/>
          </a:ln>
        </p:spPr>
        <p:txBody>
          <a:bodyPr/>
          <a:lstStyle/>
          <a:p>
            <a:endParaRPr lang="zh-CN" altLang="en-US"/>
          </a:p>
        </p:txBody>
      </p:sp>
      <p:sp>
        <p:nvSpPr>
          <p:cNvPr id="446483" name="Rectangle 19"/>
          <p:cNvSpPr>
            <a:spLocks noChangeArrowheads="1"/>
          </p:cNvSpPr>
          <p:nvPr/>
        </p:nvSpPr>
        <p:spPr bwMode="auto">
          <a:xfrm>
            <a:off x="9197976" y="4095750"/>
            <a:ext cx="627063" cy="25400"/>
          </a:xfrm>
          <a:prstGeom prst="rect">
            <a:avLst/>
          </a:prstGeom>
          <a:solidFill>
            <a:srgbClr val="000000"/>
          </a:solidFill>
          <a:ln w="9525">
            <a:noFill/>
            <a:miter lim="800000"/>
            <a:headEnd/>
            <a:tailEnd/>
          </a:ln>
        </p:spPr>
        <p:txBody>
          <a:bodyPr/>
          <a:lstStyle/>
          <a:p>
            <a:endParaRPr lang="zh-CN" altLang="en-US"/>
          </a:p>
        </p:txBody>
      </p:sp>
      <p:sp>
        <p:nvSpPr>
          <p:cNvPr id="446484" name="Rectangle 20"/>
          <p:cNvSpPr>
            <a:spLocks noChangeArrowheads="1"/>
          </p:cNvSpPr>
          <p:nvPr/>
        </p:nvSpPr>
        <p:spPr bwMode="auto">
          <a:xfrm>
            <a:off x="9210676" y="3001964"/>
            <a:ext cx="625475" cy="26987"/>
          </a:xfrm>
          <a:prstGeom prst="rect">
            <a:avLst/>
          </a:prstGeom>
          <a:solidFill>
            <a:srgbClr val="000000"/>
          </a:solidFill>
          <a:ln w="9525">
            <a:noFill/>
            <a:miter lim="800000"/>
            <a:headEnd/>
            <a:tailEnd/>
          </a:ln>
        </p:spPr>
        <p:txBody>
          <a:bodyPr/>
          <a:lstStyle/>
          <a:p>
            <a:endParaRPr lang="zh-CN" altLang="en-US"/>
          </a:p>
        </p:txBody>
      </p:sp>
      <p:sp>
        <p:nvSpPr>
          <p:cNvPr id="446485" name="Rectangle 21"/>
          <p:cNvSpPr>
            <a:spLocks noChangeArrowheads="1"/>
          </p:cNvSpPr>
          <p:nvPr/>
        </p:nvSpPr>
        <p:spPr bwMode="auto">
          <a:xfrm>
            <a:off x="8054975" y="4770439"/>
            <a:ext cx="184150" cy="30638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B</a:t>
            </a:r>
            <a:endParaRPr kumimoji="1" lang="en-US" altLang="zh-CN" sz="2000">
              <a:solidFill>
                <a:srgbClr val="333399"/>
              </a:solidFill>
              <a:latin typeface="Arial" charset="0"/>
            </a:endParaRPr>
          </a:p>
        </p:txBody>
      </p:sp>
      <p:sp>
        <p:nvSpPr>
          <p:cNvPr id="446486" name="Oval 22"/>
          <p:cNvSpPr>
            <a:spLocks noChangeArrowheads="1"/>
          </p:cNvSpPr>
          <p:nvPr/>
        </p:nvSpPr>
        <p:spPr bwMode="auto">
          <a:xfrm>
            <a:off x="5108576" y="5621338"/>
            <a:ext cx="117475" cy="119062"/>
          </a:xfrm>
          <a:prstGeom prst="ellipse">
            <a:avLst/>
          </a:prstGeom>
          <a:solidFill>
            <a:srgbClr val="FFFFFF"/>
          </a:solidFill>
          <a:ln w="30163">
            <a:solidFill>
              <a:srgbClr val="000000"/>
            </a:solidFill>
            <a:round/>
            <a:headEnd/>
            <a:tailEnd/>
          </a:ln>
        </p:spPr>
        <p:txBody>
          <a:bodyPr/>
          <a:lstStyle/>
          <a:p>
            <a:endParaRPr lang="zh-CN" altLang="en-US"/>
          </a:p>
        </p:txBody>
      </p:sp>
      <p:grpSp>
        <p:nvGrpSpPr>
          <p:cNvPr id="446487" name="Group 23"/>
          <p:cNvGrpSpPr>
            <a:grpSpLocks/>
          </p:cNvGrpSpPr>
          <p:nvPr/>
        </p:nvGrpSpPr>
        <p:grpSpPr bwMode="auto">
          <a:xfrm>
            <a:off x="2103439" y="3616325"/>
            <a:ext cx="504825" cy="515938"/>
            <a:chOff x="101" y="2294"/>
            <a:chExt cx="343" cy="353"/>
          </a:xfrm>
        </p:grpSpPr>
        <p:grpSp>
          <p:nvGrpSpPr>
            <p:cNvPr id="446488" name="Group 24"/>
            <p:cNvGrpSpPr>
              <a:grpSpLocks/>
            </p:cNvGrpSpPr>
            <p:nvPr/>
          </p:nvGrpSpPr>
          <p:grpSpPr bwMode="auto">
            <a:xfrm>
              <a:off x="109" y="2301"/>
              <a:ext cx="335" cy="346"/>
              <a:chOff x="109" y="2301"/>
              <a:chExt cx="335" cy="346"/>
            </a:xfrm>
          </p:grpSpPr>
          <p:sp>
            <p:nvSpPr>
              <p:cNvPr id="446489" name="Freeform 25"/>
              <p:cNvSpPr>
                <a:spLocks/>
              </p:cNvSpPr>
              <p:nvPr/>
            </p:nvSpPr>
            <p:spPr bwMode="auto">
              <a:xfrm>
                <a:off x="118" y="2480"/>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46490" name="Freeform 26"/>
              <p:cNvSpPr>
                <a:spLocks/>
              </p:cNvSpPr>
              <p:nvPr/>
            </p:nvSpPr>
            <p:spPr bwMode="auto">
              <a:xfrm>
                <a:off x="118" y="2480"/>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46491" name="Freeform 27"/>
              <p:cNvSpPr>
                <a:spLocks/>
              </p:cNvSpPr>
              <p:nvPr/>
            </p:nvSpPr>
            <p:spPr bwMode="auto">
              <a:xfrm>
                <a:off x="165" y="2301"/>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6492" name="Freeform 28"/>
              <p:cNvSpPr>
                <a:spLocks/>
              </p:cNvSpPr>
              <p:nvPr/>
            </p:nvSpPr>
            <p:spPr bwMode="auto">
              <a:xfrm>
                <a:off x="165" y="2301"/>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6493" name="Rectangle 29"/>
              <p:cNvSpPr>
                <a:spLocks noChangeArrowheads="1"/>
              </p:cNvSpPr>
              <p:nvPr/>
            </p:nvSpPr>
            <p:spPr bwMode="auto">
              <a:xfrm>
                <a:off x="165" y="2324"/>
                <a:ext cx="223" cy="175"/>
              </a:xfrm>
              <a:prstGeom prst="rect">
                <a:avLst/>
              </a:prstGeom>
              <a:solidFill>
                <a:srgbClr val="000000"/>
              </a:solidFill>
              <a:ln w="9525">
                <a:noFill/>
                <a:miter lim="800000"/>
                <a:headEnd/>
                <a:tailEnd/>
              </a:ln>
            </p:spPr>
            <p:txBody>
              <a:bodyPr/>
              <a:lstStyle/>
              <a:p>
                <a:endParaRPr lang="zh-CN" altLang="en-US"/>
              </a:p>
            </p:txBody>
          </p:sp>
          <p:sp>
            <p:nvSpPr>
              <p:cNvPr id="446494" name="Rectangle 30"/>
              <p:cNvSpPr>
                <a:spLocks noChangeArrowheads="1"/>
              </p:cNvSpPr>
              <p:nvPr/>
            </p:nvSpPr>
            <p:spPr bwMode="auto">
              <a:xfrm>
                <a:off x="120" y="2512"/>
                <a:ext cx="314" cy="78"/>
              </a:xfrm>
              <a:prstGeom prst="rect">
                <a:avLst/>
              </a:prstGeom>
              <a:solidFill>
                <a:srgbClr val="000000"/>
              </a:solidFill>
              <a:ln w="9525">
                <a:noFill/>
                <a:miter lim="800000"/>
                <a:headEnd/>
                <a:tailEnd/>
              </a:ln>
            </p:spPr>
            <p:txBody>
              <a:bodyPr/>
              <a:lstStyle/>
              <a:p>
                <a:endParaRPr lang="zh-CN" altLang="en-US"/>
              </a:p>
            </p:txBody>
          </p:sp>
          <p:sp>
            <p:nvSpPr>
              <p:cNvPr id="446495" name="Rectangle 31"/>
              <p:cNvSpPr>
                <a:spLocks noChangeArrowheads="1"/>
              </p:cNvSpPr>
              <p:nvPr/>
            </p:nvSpPr>
            <p:spPr bwMode="auto">
              <a:xfrm>
                <a:off x="186" y="2345"/>
                <a:ext cx="182" cy="135"/>
              </a:xfrm>
              <a:prstGeom prst="rect">
                <a:avLst/>
              </a:prstGeom>
              <a:solidFill>
                <a:srgbClr val="000000"/>
              </a:solidFill>
              <a:ln w="9525">
                <a:noFill/>
                <a:miter lim="800000"/>
                <a:headEnd/>
                <a:tailEnd/>
              </a:ln>
            </p:spPr>
            <p:txBody>
              <a:bodyPr/>
              <a:lstStyle/>
              <a:p>
                <a:endParaRPr lang="zh-CN" altLang="en-US"/>
              </a:p>
            </p:txBody>
          </p:sp>
          <p:sp>
            <p:nvSpPr>
              <p:cNvPr id="446496" name="Line 32"/>
              <p:cNvSpPr>
                <a:spLocks noChangeShapeType="1"/>
              </p:cNvSpPr>
              <p:nvPr/>
            </p:nvSpPr>
            <p:spPr bwMode="auto">
              <a:xfrm flipH="1">
                <a:off x="335" y="2541"/>
                <a:ext cx="74" cy="1"/>
              </a:xfrm>
              <a:prstGeom prst="line">
                <a:avLst/>
              </a:prstGeom>
              <a:noFill/>
              <a:ln w="9525">
                <a:solidFill>
                  <a:srgbClr val="000000"/>
                </a:solidFill>
                <a:round/>
                <a:headEnd/>
                <a:tailEnd/>
              </a:ln>
            </p:spPr>
            <p:txBody>
              <a:bodyPr/>
              <a:lstStyle/>
              <a:p>
                <a:endParaRPr lang="zh-CN" altLang="en-US"/>
              </a:p>
            </p:txBody>
          </p:sp>
          <p:grpSp>
            <p:nvGrpSpPr>
              <p:cNvPr id="446497" name="Group 33"/>
              <p:cNvGrpSpPr>
                <a:grpSpLocks/>
              </p:cNvGrpSpPr>
              <p:nvPr/>
            </p:nvGrpSpPr>
            <p:grpSpPr bwMode="auto">
              <a:xfrm>
                <a:off x="109" y="2596"/>
                <a:ext cx="335" cy="51"/>
                <a:chOff x="109" y="2596"/>
                <a:chExt cx="335" cy="51"/>
              </a:xfrm>
            </p:grpSpPr>
            <p:sp>
              <p:nvSpPr>
                <p:cNvPr id="446498" name="Freeform 34"/>
                <p:cNvSpPr>
                  <a:spLocks/>
                </p:cNvSpPr>
                <p:nvPr/>
              </p:nvSpPr>
              <p:spPr bwMode="auto">
                <a:xfrm>
                  <a:off x="109" y="2596"/>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46499" name="Freeform 35"/>
                <p:cNvSpPr>
                  <a:spLocks/>
                </p:cNvSpPr>
                <p:nvPr/>
              </p:nvSpPr>
              <p:spPr bwMode="auto">
                <a:xfrm>
                  <a:off x="109" y="2596"/>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46500" name="Rectangle 36"/>
                <p:cNvSpPr>
                  <a:spLocks noChangeArrowheads="1"/>
                </p:cNvSpPr>
                <p:nvPr/>
              </p:nvSpPr>
              <p:spPr bwMode="auto">
                <a:xfrm>
                  <a:off x="112" y="2632"/>
                  <a:ext cx="330" cy="15"/>
                </a:xfrm>
                <a:prstGeom prst="rect">
                  <a:avLst/>
                </a:prstGeom>
                <a:solidFill>
                  <a:srgbClr val="000000"/>
                </a:solidFill>
                <a:ln w="9525">
                  <a:noFill/>
                  <a:miter lim="800000"/>
                  <a:headEnd/>
                  <a:tailEnd/>
                </a:ln>
              </p:spPr>
              <p:txBody>
                <a:bodyPr/>
                <a:lstStyle/>
                <a:p>
                  <a:endParaRPr lang="zh-CN" altLang="en-US"/>
                </a:p>
              </p:txBody>
            </p:sp>
          </p:grpSp>
        </p:grpSp>
        <p:grpSp>
          <p:nvGrpSpPr>
            <p:cNvPr id="446501" name="Group 37"/>
            <p:cNvGrpSpPr>
              <a:grpSpLocks/>
            </p:cNvGrpSpPr>
            <p:nvPr/>
          </p:nvGrpSpPr>
          <p:grpSpPr bwMode="auto">
            <a:xfrm>
              <a:off x="101" y="2294"/>
              <a:ext cx="335" cy="347"/>
              <a:chOff x="101" y="2294"/>
              <a:chExt cx="335" cy="347"/>
            </a:xfrm>
          </p:grpSpPr>
          <p:sp>
            <p:nvSpPr>
              <p:cNvPr id="446502" name="Freeform 38"/>
              <p:cNvSpPr>
                <a:spLocks/>
              </p:cNvSpPr>
              <p:nvPr/>
            </p:nvSpPr>
            <p:spPr bwMode="auto">
              <a:xfrm>
                <a:off x="109" y="2474"/>
                <a:ext cx="316" cy="34"/>
              </a:xfrm>
              <a:custGeom>
                <a:avLst/>
                <a:gdLst/>
                <a:ahLst/>
                <a:cxnLst>
                  <a:cxn ang="0">
                    <a:pos x="0" y="34"/>
                  </a:cxn>
                  <a:cxn ang="0">
                    <a:pos x="38" y="0"/>
                  </a:cxn>
                  <a:cxn ang="0">
                    <a:pos x="279" y="0"/>
                  </a:cxn>
                  <a:cxn ang="0">
                    <a:pos x="316" y="34"/>
                  </a:cxn>
                  <a:cxn ang="0">
                    <a:pos x="0" y="34"/>
                  </a:cxn>
                </a:cxnLst>
                <a:rect l="0" t="0" r="r" b="b"/>
                <a:pathLst>
                  <a:path w="316" h="34">
                    <a:moveTo>
                      <a:pt x="0" y="34"/>
                    </a:moveTo>
                    <a:lnTo>
                      <a:pt x="38"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6503" name="Freeform 39"/>
              <p:cNvSpPr>
                <a:spLocks/>
              </p:cNvSpPr>
              <p:nvPr/>
            </p:nvSpPr>
            <p:spPr bwMode="auto">
              <a:xfrm>
                <a:off x="109" y="2474"/>
                <a:ext cx="316" cy="34"/>
              </a:xfrm>
              <a:custGeom>
                <a:avLst/>
                <a:gdLst/>
                <a:ahLst/>
                <a:cxnLst>
                  <a:cxn ang="0">
                    <a:pos x="0" y="34"/>
                  </a:cxn>
                  <a:cxn ang="0">
                    <a:pos x="38" y="0"/>
                  </a:cxn>
                  <a:cxn ang="0">
                    <a:pos x="279" y="0"/>
                  </a:cxn>
                  <a:cxn ang="0">
                    <a:pos x="316" y="34"/>
                  </a:cxn>
                  <a:cxn ang="0">
                    <a:pos x="0" y="34"/>
                  </a:cxn>
                </a:cxnLst>
                <a:rect l="0" t="0" r="r" b="b"/>
                <a:pathLst>
                  <a:path w="316" h="34">
                    <a:moveTo>
                      <a:pt x="0" y="34"/>
                    </a:moveTo>
                    <a:lnTo>
                      <a:pt x="38"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6504" name="Freeform 40"/>
              <p:cNvSpPr>
                <a:spLocks/>
              </p:cNvSpPr>
              <p:nvPr/>
            </p:nvSpPr>
            <p:spPr bwMode="auto">
              <a:xfrm>
                <a:off x="157" y="2294"/>
                <a:ext cx="223" cy="24"/>
              </a:xfrm>
              <a:custGeom>
                <a:avLst/>
                <a:gdLst/>
                <a:ahLst/>
                <a:cxnLst>
                  <a:cxn ang="0">
                    <a:pos x="0" y="24"/>
                  </a:cxn>
                  <a:cxn ang="0">
                    <a:pos x="27" y="0"/>
                  </a:cxn>
                  <a:cxn ang="0">
                    <a:pos x="196" y="0"/>
                  </a:cxn>
                  <a:cxn ang="0">
                    <a:pos x="223" y="24"/>
                  </a:cxn>
                  <a:cxn ang="0">
                    <a:pos x="0" y="24"/>
                  </a:cxn>
                </a:cxnLst>
                <a:rect l="0" t="0" r="r" b="b"/>
                <a:pathLst>
                  <a:path w="223" h="24">
                    <a:moveTo>
                      <a:pt x="0" y="24"/>
                    </a:moveTo>
                    <a:lnTo>
                      <a:pt x="27" y="0"/>
                    </a:lnTo>
                    <a:lnTo>
                      <a:pt x="196" y="0"/>
                    </a:lnTo>
                    <a:lnTo>
                      <a:pt x="223" y="24"/>
                    </a:lnTo>
                    <a:lnTo>
                      <a:pt x="0" y="24"/>
                    </a:lnTo>
                    <a:close/>
                  </a:path>
                </a:pathLst>
              </a:custGeom>
              <a:solidFill>
                <a:srgbClr val="C9C9B6"/>
              </a:solidFill>
              <a:ln w="9525">
                <a:noFill/>
                <a:round/>
                <a:headEnd/>
                <a:tailEnd/>
              </a:ln>
            </p:spPr>
            <p:txBody>
              <a:bodyPr/>
              <a:lstStyle/>
              <a:p>
                <a:endParaRPr lang="zh-CN" altLang="en-US"/>
              </a:p>
            </p:txBody>
          </p:sp>
          <p:sp>
            <p:nvSpPr>
              <p:cNvPr id="446505" name="Freeform 41"/>
              <p:cNvSpPr>
                <a:spLocks/>
              </p:cNvSpPr>
              <p:nvPr/>
            </p:nvSpPr>
            <p:spPr bwMode="auto">
              <a:xfrm>
                <a:off x="157" y="2294"/>
                <a:ext cx="223" cy="24"/>
              </a:xfrm>
              <a:custGeom>
                <a:avLst/>
                <a:gdLst/>
                <a:ahLst/>
                <a:cxnLst>
                  <a:cxn ang="0">
                    <a:pos x="0" y="24"/>
                  </a:cxn>
                  <a:cxn ang="0">
                    <a:pos x="27" y="0"/>
                  </a:cxn>
                  <a:cxn ang="0">
                    <a:pos x="196" y="0"/>
                  </a:cxn>
                  <a:cxn ang="0">
                    <a:pos x="223" y="24"/>
                  </a:cxn>
                  <a:cxn ang="0">
                    <a:pos x="0" y="24"/>
                  </a:cxn>
                </a:cxnLst>
                <a:rect l="0" t="0" r="r" b="b"/>
                <a:pathLst>
                  <a:path w="223" h="24">
                    <a:moveTo>
                      <a:pt x="0" y="24"/>
                    </a:moveTo>
                    <a:lnTo>
                      <a:pt x="27" y="0"/>
                    </a:lnTo>
                    <a:lnTo>
                      <a:pt x="196" y="0"/>
                    </a:lnTo>
                    <a:lnTo>
                      <a:pt x="223" y="24"/>
                    </a:lnTo>
                    <a:lnTo>
                      <a:pt x="0" y="24"/>
                    </a:lnTo>
                    <a:close/>
                  </a:path>
                </a:pathLst>
              </a:custGeom>
              <a:solidFill>
                <a:srgbClr val="C9C9B6"/>
              </a:solidFill>
              <a:ln w="9525">
                <a:noFill/>
                <a:round/>
                <a:headEnd/>
                <a:tailEnd/>
              </a:ln>
            </p:spPr>
            <p:txBody>
              <a:bodyPr/>
              <a:lstStyle/>
              <a:p>
                <a:endParaRPr lang="zh-CN" altLang="en-US"/>
              </a:p>
            </p:txBody>
          </p:sp>
          <p:sp>
            <p:nvSpPr>
              <p:cNvPr id="446506" name="Rectangle 42"/>
              <p:cNvSpPr>
                <a:spLocks noChangeArrowheads="1"/>
              </p:cNvSpPr>
              <p:nvPr/>
            </p:nvSpPr>
            <p:spPr bwMode="auto">
              <a:xfrm>
                <a:off x="157" y="2318"/>
                <a:ext cx="223" cy="175"/>
              </a:xfrm>
              <a:prstGeom prst="rect">
                <a:avLst/>
              </a:prstGeom>
              <a:solidFill>
                <a:srgbClr val="B7B79D"/>
              </a:solidFill>
              <a:ln w="9525">
                <a:noFill/>
                <a:miter lim="800000"/>
                <a:headEnd/>
                <a:tailEnd/>
              </a:ln>
            </p:spPr>
            <p:txBody>
              <a:bodyPr/>
              <a:lstStyle/>
              <a:p>
                <a:endParaRPr lang="zh-CN" altLang="en-US"/>
              </a:p>
            </p:txBody>
          </p:sp>
          <p:sp>
            <p:nvSpPr>
              <p:cNvPr id="446507" name="Rectangle 43"/>
              <p:cNvSpPr>
                <a:spLocks noChangeArrowheads="1"/>
              </p:cNvSpPr>
              <p:nvPr/>
            </p:nvSpPr>
            <p:spPr bwMode="auto">
              <a:xfrm>
                <a:off x="112" y="2506"/>
                <a:ext cx="313" cy="78"/>
              </a:xfrm>
              <a:prstGeom prst="rect">
                <a:avLst/>
              </a:prstGeom>
              <a:solidFill>
                <a:srgbClr val="B7B79D"/>
              </a:solidFill>
              <a:ln w="9525">
                <a:noFill/>
                <a:miter lim="800000"/>
                <a:headEnd/>
                <a:tailEnd/>
              </a:ln>
            </p:spPr>
            <p:txBody>
              <a:bodyPr/>
              <a:lstStyle/>
              <a:p>
                <a:endParaRPr lang="zh-CN" altLang="en-US"/>
              </a:p>
            </p:txBody>
          </p:sp>
          <p:sp>
            <p:nvSpPr>
              <p:cNvPr id="446508" name="Rectangle 44"/>
              <p:cNvSpPr>
                <a:spLocks noChangeArrowheads="1"/>
              </p:cNvSpPr>
              <p:nvPr/>
            </p:nvSpPr>
            <p:spPr bwMode="auto">
              <a:xfrm>
                <a:off x="178" y="2339"/>
                <a:ext cx="181" cy="135"/>
              </a:xfrm>
              <a:prstGeom prst="rect">
                <a:avLst/>
              </a:prstGeom>
              <a:solidFill>
                <a:srgbClr val="FFFFFF"/>
              </a:solidFill>
              <a:ln w="9525">
                <a:noFill/>
                <a:miter lim="800000"/>
                <a:headEnd/>
                <a:tailEnd/>
              </a:ln>
            </p:spPr>
            <p:txBody>
              <a:bodyPr/>
              <a:lstStyle/>
              <a:p>
                <a:endParaRPr lang="zh-CN" altLang="en-US"/>
              </a:p>
            </p:txBody>
          </p:sp>
          <p:sp>
            <p:nvSpPr>
              <p:cNvPr id="446509" name="Line 45"/>
              <p:cNvSpPr>
                <a:spLocks noChangeShapeType="1"/>
              </p:cNvSpPr>
              <p:nvPr/>
            </p:nvSpPr>
            <p:spPr bwMode="auto">
              <a:xfrm flipH="1">
                <a:off x="326" y="2535"/>
                <a:ext cx="75" cy="1"/>
              </a:xfrm>
              <a:prstGeom prst="line">
                <a:avLst/>
              </a:prstGeom>
              <a:noFill/>
              <a:ln w="9525">
                <a:solidFill>
                  <a:srgbClr val="000000"/>
                </a:solidFill>
                <a:round/>
                <a:headEnd/>
                <a:tailEnd/>
              </a:ln>
            </p:spPr>
            <p:txBody>
              <a:bodyPr/>
              <a:lstStyle/>
              <a:p>
                <a:endParaRPr lang="zh-CN" altLang="en-US"/>
              </a:p>
            </p:txBody>
          </p:sp>
          <p:grpSp>
            <p:nvGrpSpPr>
              <p:cNvPr id="446510" name="Group 46"/>
              <p:cNvGrpSpPr>
                <a:grpSpLocks/>
              </p:cNvGrpSpPr>
              <p:nvPr/>
            </p:nvGrpSpPr>
            <p:grpSpPr bwMode="auto">
              <a:xfrm>
                <a:off x="101" y="2590"/>
                <a:ext cx="335" cy="51"/>
                <a:chOff x="101" y="2590"/>
                <a:chExt cx="335" cy="51"/>
              </a:xfrm>
            </p:grpSpPr>
            <p:sp>
              <p:nvSpPr>
                <p:cNvPr id="446511" name="Freeform 47"/>
                <p:cNvSpPr>
                  <a:spLocks/>
                </p:cNvSpPr>
                <p:nvPr/>
              </p:nvSpPr>
              <p:spPr bwMode="auto">
                <a:xfrm>
                  <a:off x="101" y="2590"/>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6512" name="Freeform 48"/>
                <p:cNvSpPr>
                  <a:spLocks/>
                </p:cNvSpPr>
                <p:nvPr/>
              </p:nvSpPr>
              <p:spPr bwMode="auto">
                <a:xfrm>
                  <a:off x="101" y="2590"/>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6513" name="Rectangle 49"/>
                <p:cNvSpPr>
                  <a:spLocks noChangeArrowheads="1"/>
                </p:cNvSpPr>
                <p:nvPr/>
              </p:nvSpPr>
              <p:spPr bwMode="auto">
                <a:xfrm>
                  <a:off x="103" y="2626"/>
                  <a:ext cx="331" cy="15"/>
                </a:xfrm>
                <a:prstGeom prst="rect">
                  <a:avLst/>
                </a:prstGeom>
                <a:solidFill>
                  <a:srgbClr val="BAB79D"/>
                </a:solidFill>
                <a:ln w="9525">
                  <a:noFill/>
                  <a:miter lim="800000"/>
                  <a:headEnd/>
                  <a:tailEnd/>
                </a:ln>
              </p:spPr>
              <p:txBody>
                <a:bodyPr/>
                <a:lstStyle/>
                <a:p>
                  <a:endParaRPr lang="zh-CN" altLang="en-US"/>
                </a:p>
              </p:txBody>
            </p:sp>
          </p:grpSp>
        </p:grpSp>
      </p:grpSp>
      <p:grpSp>
        <p:nvGrpSpPr>
          <p:cNvPr id="446514" name="Group 50"/>
          <p:cNvGrpSpPr>
            <a:grpSpLocks/>
          </p:cNvGrpSpPr>
          <p:nvPr/>
        </p:nvGrpSpPr>
        <p:grpSpPr bwMode="auto">
          <a:xfrm>
            <a:off x="4881564" y="6081714"/>
            <a:ext cx="503237" cy="515937"/>
            <a:chOff x="3891" y="3616"/>
            <a:chExt cx="342" cy="353"/>
          </a:xfrm>
        </p:grpSpPr>
        <p:grpSp>
          <p:nvGrpSpPr>
            <p:cNvPr id="446515" name="Group 51"/>
            <p:cNvGrpSpPr>
              <a:grpSpLocks/>
            </p:cNvGrpSpPr>
            <p:nvPr/>
          </p:nvGrpSpPr>
          <p:grpSpPr bwMode="auto">
            <a:xfrm>
              <a:off x="3899" y="3622"/>
              <a:ext cx="334" cy="347"/>
              <a:chOff x="3899" y="3622"/>
              <a:chExt cx="334" cy="347"/>
            </a:xfrm>
          </p:grpSpPr>
          <p:sp>
            <p:nvSpPr>
              <p:cNvPr id="446516" name="Freeform 52"/>
              <p:cNvSpPr>
                <a:spLocks/>
              </p:cNvSpPr>
              <p:nvPr/>
            </p:nvSpPr>
            <p:spPr bwMode="auto">
              <a:xfrm>
                <a:off x="3907" y="3802"/>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46517" name="Freeform 53"/>
              <p:cNvSpPr>
                <a:spLocks/>
              </p:cNvSpPr>
              <p:nvPr/>
            </p:nvSpPr>
            <p:spPr bwMode="auto">
              <a:xfrm>
                <a:off x="3907" y="3802"/>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46518" name="Freeform 54"/>
              <p:cNvSpPr>
                <a:spLocks/>
              </p:cNvSpPr>
              <p:nvPr/>
            </p:nvSpPr>
            <p:spPr bwMode="auto">
              <a:xfrm>
                <a:off x="3955" y="3622"/>
                <a:ext cx="223" cy="24"/>
              </a:xfrm>
              <a:custGeom>
                <a:avLst/>
                <a:gdLst/>
                <a:ahLst/>
                <a:cxnLst>
                  <a:cxn ang="0">
                    <a:pos x="0" y="24"/>
                  </a:cxn>
                  <a:cxn ang="0">
                    <a:pos x="26" y="0"/>
                  </a:cxn>
                  <a:cxn ang="0">
                    <a:pos x="196" y="0"/>
                  </a:cxn>
                  <a:cxn ang="0">
                    <a:pos x="223" y="24"/>
                  </a:cxn>
                  <a:cxn ang="0">
                    <a:pos x="0" y="24"/>
                  </a:cxn>
                </a:cxnLst>
                <a:rect l="0" t="0" r="r" b="b"/>
                <a:pathLst>
                  <a:path w="223" h="24">
                    <a:moveTo>
                      <a:pt x="0" y="24"/>
                    </a:moveTo>
                    <a:lnTo>
                      <a:pt x="26" y="0"/>
                    </a:lnTo>
                    <a:lnTo>
                      <a:pt x="196" y="0"/>
                    </a:lnTo>
                    <a:lnTo>
                      <a:pt x="223" y="24"/>
                    </a:lnTo>
                    <a:lnTo>
                      <a:pt x="0" y="24"/>
                    </a:lnTo>
                    <a:close/>
                  </a:path>
                </a:pathLst>
              </a:custGeom>
              <a:solidFill>
                <a:srgbClr val="000000"/>
              </a:solidFill>
              <a:ln w="9525">
                <a:noFill/>
                <a:round/>
                <a:headEnd/>
                <a:tailEnd/>
              </a:ln>
            </p:spPr>
            <p:txBody>
              <a:bodyPr/>
              <a:lstStyle/>
              <a:p>
                <a:endParaRPr lang="zh-CN" altLang="en-US"/>
              </a:p>
            </p:txBody>
          </p:sp>
          <p:sp>
            <p:nvSpPr>
              <p:cNvPr id="446519" name="Freeform 55"/>
              <p:cNvSpPr>
                <a:spLocks/>
              </p:cNvSpPr>
              <p:nvPr/>
            </p:nvSpPr>
            <p:spPr bwMode="auto">
              <a:xfrm>
                <a:off x="3955" y="3622"/>
                <a:ext cx="223" cy="24"/>
              </a:xfrm>
              <a:custGeom>
                <a:avLst/>
                <a:gdLst/>
                <a:ahLst/>
                <a:cxnLst>
                  <a:cxn ang="0">
                    <a:pos x="0" y="24"/>
                  </a:cxn>
                  <a:cxn ang="0">
                    <a:pos x="26" y="0"/>
                  </a:cxn>
                  <a:cxn ang="0">
                    <a:pos x="196" y="0"/>
                  </a:cxn>
                  <a:cxn ang="0">
                    <a:pos x="223" y="24"/>
                  </a:cxn>
                  <a:cxn ang="0">
                    <a:pos x="0" y="24"/>
                  </a:cxn>
                </a:cxnLst>
                <a:rect l="0" t="0" r="r" b="b"/>
                <a:pathLst>
                  <a:path w="223" h="24">
                    <a:moveTo>
                      <a:pt x="0" y="24"/>
                    </a:moveTo>
                    <a:lnTo>
                      <a:pt x="26" y="0"/>
                    </a:lnTo>
                    <a:lnTo>
                      <a:pt x="196" y="0"/>
                    </a:lnTo>
                    <a:lnTo>
                      <a:pt x="223" y="24"/>
                    </a:lnTo>
                    <a:lnTo>
                      <a:pt x="0" y="24"/>
                    </a:lnTo>
                    <a:close/>
                  </a:path>
                </a:pathLst>
              </a:custGeom>
              <a:solidFill>
                <a:srgbClr val="000000"/>
              </a:solidFill>
              <a:ln w="9525">
                <a:noFill/>
                <a:round/>
                <a:headEnd/>
                <a:tailEnd/>
              </a:ln>
            </p:spPr>
            <p:txBody>
              <a:bodyPr/>
              <a:lstStyle/>
              <a:p>
                <a:endParaRPr lang="zh-CN" altLang="en-US"/>
              </a:p>
            </p:txBody>
          </p:sp>
          <p:sp>
            <p:nvSpPr>
              <p:cNvPr id="446520" name="Rectangle 56"/>
              <p:cNvSpPr>
                <a:spLocks noChangeArrowheads="1"/>
              </p:cNvSpPr>
              <p:nvPr/>
            </p:nvSpPr>
            <p:spPr bwMode="auto">
              <a:xfrm>
                <a:off x="3955" y="3646"/>
                <a:ext cx="223" cy="175"/>
              </a:xfrm>
              <a:prstGeom prst="rect">
                <a:avLst/>
              </a:prstGeom>
              <a:solidFill>
                <a:srgbClr val="000000"/>
              </a:solidFill>
              <a:ln w="9525">
                <a:noFill/>
                <a:miter lim="800000"/>
                <a:headEnd/>
                <a:tailEnd/>
              </a:ln>
            </p:spPr>
            <p:txBody>
              <a:bodyPr/>
              <a:lstStyle/>
              <a:p>
                <a:endParaRPr lang="zh-CN" altLang="en-US"/>
              </a:p>
            </p:txBody>
          </p:sp>
          <p:sp>
            <p:nvSpPr>
              <p:cNvPr id="446521" name="Rectangle 57"/>
              <p:cNvSpPr>
                <a:spLocks noChangeArrowheads="1"/>
              </p:cNvSpPr>
              <p:nvPr/>
            </p:nvSpPr>
            <p:spPr bwMode="auto">
              <a:xfrm>
                <a:off x="3909" y="3833"/>
                <a:ext cx="314" cy="79"/>
              </a:xfrm>
              <a:prstGeom prst="rect">
                <a:avLst/>
              </a:prstGeom>
              <a:solidFill>
                <a:srgbClr val="000000"/>
              </a:solidFill>
              <a:ln w="9525">
                <a:noFill/>
                <a:miter lim="800000"/>
                <a:headEnd/>
                <a:tailEnd/>
              </a:ln>
            </p:spPr>
            <p:txBody>
              <a:bodyPr/>
              <a:lstStyle/>
              <a:p>
                <a:endParaRPr lang="zh-CN" altLang="en-US"/>
              </a:p>
            </p:txBody>
          </p:sp>
          <p:sp>
            <p:nvSpPr>
              <p:cNvPr id="446522" name="Rectangle 58"/>
              <p:cNvSpPr>
                <a:spLocks noChangeArrowheads="1"/>
              </p:cNvSpPr>
              <p:nvPr/>
            </p:nvSpPr>
            <p:spPr bwMode="auto">
              <a:xfrm>
                <a:off x="3975" y="3667"/>
                <a:ext cx="182" cy="135"/>
              </a:xfrm>
              <a:prstGeom prst="rect">
                <a:avLst/>
              </a:prstGeom>
              <a:solidFill>
                <a:srgbClr val="000000"/>
              </a:solidFill>
              <a:ln w="9525">
                <a:noFill/>
                <a:miter lim="800000"/>
                <a:headEnd/>
                <a:tailEnd/>
              </a:ln>
            </p:spPr>
            <p:txBody>
              <a:bodyPr/>
              <a:lstStyle/>
              <a:p>
                <a:endParaRPr lang="zh-CN" altLang="en-US"/>
              </a:p>
            </p:txBody>
          </p:sp>
          <p:sp>
            <p:nvSpPr>
              <p:cNvPr id="446523" name="Line 59"/>
              <p:cNvSpPr>
                <a:spLocks noChangeShapeType="1"/>
              </p:cNvSpPr>
              <p:nvPr/>
            </p:nvSpPr>
            <p:spPr bwMode="auto">
              <a:xfrm flipH="1">
                <a:off x="4124" y="3863"/>
                <a:ext cx="74" cy="1"/>
              </a:xfrm>
              <a:prstGeom prst="line">
                <a:avLst/>
              </a:prstGeom>
              <a:noFill/>
              <a:ln w="9525">
                <a:solidFill>
                  <a:srgbClr val="000000"/>
                </a:solidFill>
                <a:round/>
                <a:headEnd/>
                <a:tailEnd/>
              </a:ln>
            </p:spPr>
            <p:txBody>
              <a:bodyPr/>
              <a:lstStyle/>
              <a:p>
                <a:endParaRPr lang="zh-CN" altLang="en-US"/>
              </a:p>
            </p:txBody>
          </p:sp>
          <p:grpSp>
            <p:nvGrpSpPr>
              <p:cNvPr id="446524" name="Group 60"/>
              <p:cNvGrpSpPr>
                <a:grpSpLocks/>
              </p:cNvGrpSpPr>
              <p:nvPr/>
            </p:nvGrpSpPr>
            <p:grpSpPr bwMode="auto">
              <a:xfrm>
                <a:off x="3899" y="3918"/>
                <a:ext cx="334" cy="51"/>
                <a:chOff x="3899" y="3918"/>
                <a:chExt cx="334" cy="51"/>
              </a:xfrm>
            </p:grpSpPr>
            <p:sp>
              <p:nvSpPr>
                <p:cNvPr id="446525" name="Freeform 61"/>
                <p:cNvSpPr>
                  <a:spLocks/>
                </p:cNvSpPr>
                <p:nvPr/>
              </p:nvSpPr>
              <p:spPr bwMode="auto">
                <a:xfrm>
                  <a:off x="3899" y="3918"/>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000000"/>
                </a:solidFill>
                <a:ln w="9525">
                  <a:noFill/>
                  <a:round/>
                  <a:headEnd/>
                  <a:tailEnd/>
                </a:ln>
              </p:spPr>
              <p:txBody>
                <a:bodyPr/>
                <a:lstStyle/>
                <a:p>
                  <a:endParaRPr lang="zh-CN" altLang="en-US"/>
                </a:p>
              </p:txBody>
            </p:sp>
            <p:sp>
              <p:nvSpPr>
                <p:cNvPr id="446526" name="Freeform 62"/>
                <p:cNvSpPr>
                  <a:spLocks/>
                </p:cNvSpPr>
                <p:nvPr/>
              </p:nvSpPr>
              <p:spPr bwMode="auto">
                <a:xfrm>
                  <a:off x="3899" y="3918"/>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000000"/>
                </a:solidFill>
                <a:ln w="9525">
                  <a:noFill/>
                  <a:round/>
                  <a:headEnd/>
                  <a:tailEnd/>
                </a:ln>
              </p:spPr>
              <p:txBody>
                <a:bodyPr/>
                <a:lstStyle/>
                <a:p>
                  <a:endParaRPr lang="zh-CN" altLang="en-US"/>
                </a:p>
              </p:txBody>
            </p:sp>
            <p:sp>
              <p:nvSpPr>
                <p:cNvPr id="446527" name="Rectangle 63"/>
                <p:cNvSpPr>
                  <a:spLocks noChangeArrowheads="1"/>
                </p:cNvSpPr>
                <p:nvPr/>
              </p:nvSpPr>
              <p:spPr bwMode="auto">
                <a:xfrm>
                  <a:off x="3901" y="3954"/>
                  <a:ext cx="330" cy="15"/>
                </a:xfrm>
                <a:prstGeom prst="rect">
                  <a:avLst/>
                </a:prstGeom>
                <a:solidFill>
                  <a:srgbClr val="000000"/>
                </a:solidFill>
                <a:ln w="9525">
                  <a:noFill/>
                  <a:miter lim="800000"/>
                  <a:headEnd/>
                  <a:tailEnd/>
                </a:ln>
              </p:spPr>
              <p:txBody>
                <a:bodyPr/>
                <a:lstStyle/>
                <a:p>
                  <a:endParaRPr lang="zh-CN" altLang="en-US"/>
                </a:p>
              </p:txBody>
            </p:sp>
          </p:grpSp>
        </p:grpSp>
        <p:grpSp>
          <p:nvGrpSpPr>
            <p:cNvPr id="446528" name="Group 64"/>
            <p:cNvGrpSpPr>
              <a:grpSpLocks/>
            </p:cNvGrpSpPr>
            <p:nvPr/>
          </p:nvGrpSpPr>
          <p:grpSpPr bwMode="auto">
            <a:xfrm>
              <a:off x="3891" y="3616"/>
              <a:ext cx="334" cy="346"/>
              <a:chOff x="3891" y="3616"/>
              <a:chExt cx="334" cy="346"/>
            </a:xfrm>
          </p:grpSpPr>
          <p:sp>
            <p:nvSpPr>
              <p:cNvPr id="446529" name="Freeform 65"/>
              <p:cNvSpPr>
                <a:spLocks/>
              </p:cNvSpPr>
              <p:nvPr/>
            </p:nvSpPr>
            <p:spPr bwMode="auto">
              <a:xfrm>
                <a:off x="3899" y="3795"/>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6530" name="Freeform 66"/>
              <p:cNvSpPr>
                <a:spLocks/>
              </p:cNvSpPr>
              <p:nvPr/>
            </p:nvSpPr>
            <p:spPr bwMode="auto">
              <a:xfrm>
                <a:off x="3899" y="3795"/>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6531" name="Freeform 67"/>
              <p:cNvSpPr>
                <a:spLocks/>
              </p:cNvSpPr>
              <p:nvPr/>
            </p:nvSpPr>
            <p:spPr bwMode="auto">
              <a:xfrm>
                <a:off x="3946" y="3616"/>
                <a:ext cx="223" cy="23"/>
              </a:xfrm>
              <a:custGeom>
                <a:avLst/>
                <a:gdLst/>
                <a:ahLst/>
                <a:cxnLst>
                  <a:cxn ang="0">
                    <a:pos x="0" y="23"/>
                  </a:cxn>
                  <a:cxn ang="0">
                    <a:pos x="27" y="0"/>
                  </a:cxn>
                  <a:cxn ang="0">
                    <a:pos x="197" y="0"/>
                  </a:cxn>
                  <a:cxn ang="0">
                    <a:pos x="223" y="23"/>
                  </a:cxn>
                  <a:cxn ang="0">
                    <a:pos x="0" y="23"/>
                  </a:cxn>
                </a:cxnLst>
                <a:rect l="0" t="0" r="r" b="b"/>
                <a:pathLst>
                  <a:path w="223" h="23">
                    <a:moveTo>
                      <a:pt x="0" y="23"/>
                    </a:moveTo>
                    <a:lnTo>
                      <a:pt x="27" y="0"/>
                    </a:lnTo>
                    <a:lnTo>
                      <a:pt x="197"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6532" name="Freeform 68"/>
              <p:cNvSpPr>
                <a:spLocks/>
              </p:cNvSpPr>
              <p:nvPr/>
            </p:nvSpPr>
            <p:spPr bwMode="auto">
              <a:xfrm>
                <a:off x="3946" y="3616"/>
                <a:ext cx="223" cy="23"/>
              </a:xfrm>
              <a:custGeom>
                <a:avLst/>
                <a:gdLst/>
                <a:ahLst/>
                <a:cxnLst>
                  <a:cxn ang="0">
                    <a:pos x="0" y="23"/>
                  </a:cxn>
                  <a:cxn ang="0">
                    <a:pos x="27" y="0"/>
                  </a:cxn>
                  <a:cxn ang="0">
                    <a:pos x="197" y="0"/>
                  </a:cxn>
                  <a:cxn ang="0">
                    <a:pos x="223" y="23"/>
                  </a:cxn>
                  <a:cxn ang="0">
                    <a:pos x="0" y="23"/>
                  </a:cxn>
                </a:cxnLst>
                <a:rect l="0" t="0" r="r" b="b"/>
                <a:pathLst>
                  <a:path w="223" h="23">
                    <a:moveTo>
                      <a:pt x="0" y="23"/>
                    </a:moveTo>
                    <a:lnTo>
                      <a:pt x="27" y="0"/>
                    </a:lnTo>
                    <a:lnTo>
                      <a:pt x="197"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6533" name="Rectangle 69"/>
              <p:cNvSpPr>
                <a:spLocks noChangeArrowheads="1"/>
              </p:cNvSpPr>
              <p:nvPr/>
            </p:nvSpPr>
            <p:spPr bwMode="auto">
              <a:xfrm>
                <a:off x="3946" y="3639"/>
                <a:ext cx="223" cy="175"/>
              </a:xfrm>
              <a:prstGeom prst="rect">
                <a:avLst/>
              </a:prstGeom>
              <a:solidFill>
                <a:srgbClr val="B7B79D"/>
              </a:solidFill>
              <a:ln w="9525">
                <a:noFill/>
                <a:miter lim="800000"/>
                <a:headEnd/>
                <a:tailEnd/>
              </a:ln>
            </p:spPr>
            <p:txBody>
              <a:bodyPr/>
              <a:lstStyle/>
              <a:p>
                <a:endParaRPr lang="zh-CN" altLang="en-US"/>
              </a:p>
            </p:txBody>
          </p:sp>
          <p:sp>
            <p:nvSpPr>
              <p:cNvPr id="446534" name="Rectangle 70"/>
              <p:cNvSpPr>
                <a:spLocks noChangeArrowheads="1"/>
              </p:cNvSpPr>
              <p:nvPr/>
            </p:nvSpPr>
            <p:spPr bwMode="auto">
              <a:xfrm>
                <a:off x="3901" y="3827"/>
                <a:ext cx="314" cy="78"/>
              </a:xfrm>
              <a:prstGeom prst="rect">
                <a:avLst/>
              </a:prstGeom>
              <a:solidFill>
                <a:srgbClr val="B7B79D"/>
              </a:solidFill>
              <a:ln w="9525">
                <a:noFill/>
                <a:miter lim="800000"/>
                <a:headEnd/>
                <a:tailEnd/>
              </a:ln>
            </p:spPr>
            <p:txBody>
              <a:bodyPr/>
              <a:lstStyle/>
              <a:p>
                <a:endParaRPr lang="zh-CN" altLang="en-US"/>
              </a:p>
            </p:txBody>
          </p:sp>
          <p:sp>
            <p:nvSpPr>
              <p:cNvPr id="446535" name="Rectangle 71"/>
              <p:cNvSpPr>
                <a:spLocks noChangeArrowheads="1"/>
              </p:cNvSpPr>
              <p:nvPr/>
            </p:nvSpPr>
            <p:spPr bwMode="auto">
              <a:xfrm>
                <a:off x="3967" y="3660"/>
                <a:ext cx="182" cy="135"/>
              </a:xfrm>
              <a:prstGeom prst="rect">
                <a:avLst/>
              </a:prstGeom>
              <a:solidFill>
                <a:srgbClr val="FFFFFF"/>
              </a:solidFill>
              <a:ln w="9525">
                <a:noFill/>
                <a:miter lim="800000"/>
                <a:headEnd/>
                <a:tailEnd/>
              </a:ln>
            </p:spPr>
            <p:txBody>
              <a:bodyPr/>
              <a:lstStyle/>
              <a:p>
                <a:endParaRPr lang="zh-CN" altLang="en-US"/>
              </a:p>
            </p:txBody>
          </p:sp>
          <p:sp>
            <p:nvSpPr>
              <p:cNvPr id="446536" name="Line 72"/>
              <p:cNvSpPr>
                <a:spLocks noChangeShapeType="1"/>
              </p:cNvSpPr>
              <p:nvPr/>
            </p:nvSpPr>
            <p:spPr bwMode="auto">
              <a:xfrm flipH="1">
                <a:off x="4116" y="3857"/>
                <a:ext cx="74" cy="1"/>
              </a:xfrm>
              <a:prstGeom prst="line">
                <a:avLst/>
              </a:prstGeom>
              <a:noFill/>
              <a:ln w="9525">
                <a:solidFill>
                  <a:srgbClr val="000000"/>
                </a:solidFill>
                <a:round/>
                <a:headEnd/>
                <a:tailEnd/>
              </a:ln>
            </p:spPr>
            <p:txBody>
              <a:bodyPr/>
              <a:lstStyle/>
              <a:p>
                <a:endParaRPr lang="zh-CN" altLang="en-US"/>
              </a:p>
            </p:txBody>
          </p:sp>
          <p:grpSp>
            <p:nvGrpSpPr>
              <p:cNvPr id="446537" name="Group 73"/>
              <p:cNvGrpSpPr>
                <a:grpSpLocks/>
              </p:cNvGrpSpPr>
              <p:nvPr/>
            </p:nvGrpSpPr>
            <p:grpSpPr bwMode="auto">
              <a:xfrm>
                <a:off x="3891" y="3912"/>
                <a:ext cx="334" cy="50"/>
                <a:chOff x="3891" y="3912"/>
                <a:chExt cx="334" cy="50"/>
              </a:xfrm>
            </p:grpSpPr>
            <p:sp>
              <p:nvSpPr>
                <p:cNvPr id="446538" name="Freeform 74"/>
                <p:cNvSpPr>
                  <a:spLocks/>
                </p:cNvSpPr>
                <p:nvPr/>
              </p:nvSpPr>
              <p:spPr bwMode="auto">
                <a:xfrm>
                  <a:off x="3891" y="3912"/>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C9C9B6"/>
                </a:solidFill>
                <a:ln w="9525">
                  <a:noFill/>
                  <a:round/>
                  <a:headEnd/>
                  <a:tailEnd/>
                </a:ln>
              </p:spPr>
              <p:txBody>
                <a:bodyPr/>
                <a:lstStyle/>
                <a:p>
                  <a:endParaRPr lang="zh-CN" altLang="en-US"/>
                </a:p>
              </p:txBody>
            </p:sp>
            <p:sp>
              <p:nvSpPr>
                <p:cNvPr id="446539" name="Freeform 75"/>
                <p:cNvSpPr>
                  <a:spLocks/>
                </p:cNvSpPr>
                <p:nvPr/>
              </p:nvSpPr>
              <p:spPr bwMode="auto">
                <a:xfrm>
                  <a:off x="3891" y="3912"/>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C9C9B6"/>
                </a:solidFill>
                <a:ln w="9525">
                  <a:noFill/>
                  <a:round/>
                  <a:headEnd/>
                  <a:tailEnd/>
                </a:ln>
              </p:spPr>
              <p:txBody>
                <a:bodyPr/>
                <a:lstStyle/>
                <a:p>
                  <a:endParaRPr lang="zh-CN" altLang="en-US"/>
                </a:p>
              </p:txBody>
            </p:sp>
            <p:sp>
              <p:nvSpPr>
                <p:cNvPr id="446540" name="Rectangle 76"/>
                <p:cNvSpPr>
                  <a:spLocks noChangeArrowheads="1"/>
                </p:cNvSpPr>
                <p:nvPr/>
              </p:nvSpPr>
              <p:spPr bwMode="auto">
                <a:xfrm>
                  <a:off x="3893" y="3947"/>
                  <a:ext cx="330" cy="15"/>
                </a:xfrm>
                <a:prstGeom prst="rect">
                  <a:avLst/>
                </a:prstGeom>
                <a:solidFill>
                  <a:srgbClr val="BAB79D"/>
                </a:solidFill>
                <a:ln w="9525">
                  <a:noFill/>
                  <a:miter lim="800000"/>
                  <a:headEnd/>
                  <a:tailEnd/>
                </a:ln>
              </p:spPr>
              <p:txBody>
                <a:bodyPr/>
                <a:lstStyle/>
                <a:p>
                  <a:endParaRPr lang="zh-CN" altLang="en-US"/>
                </a:p>
              </p:txBody>
            </p:sp>
          </p:grpSp>
        </p:grpSp>
      </p:grpSp>
      <p:grpSp>
        <p:nvGrpSpPr>
          <p:cNvPr id="446541" name="Group 77"/>
          <p:cNvGrpSpPr>
            <a:grpSpLocks/>
          </p:cNvGrpSpPr>
          <p:nvPr/>
        </p:nvGrpSpPr>
        <p:grpSpPr bwMode="auto">
          <a:xfrm>
            <a:off x="6151564" y="6065839"/>
            <a:ext cx="504825" cy="515937"/>
            <a:chOff x="4752" y="3605"/>
            <a:chExt cx="343" cy="353"/>
          </a:xfrm>
        </p:grpSpPr>
        <p:grpSp>
          <p:nvGrpSpPr>
            <p:cNvPr id="446542" name="Group 78"/>
            <p:cNvGrpSpPr>
              <a:grpSpLocks/>
            </p:cNvGrpSpPr>
            <p:nvPr/>
          </p:nvGrpSpPr>
          <p:grpSpPr bwMode="auto">
            <a:xfrm>
              <a:off x="4760" y="3612"/>
              <a:ext cx="335" cy="346"/>
              <a:chOff x="4760" y="3612"/>
              <a:chExt cx="335" cy="346"/>
            </a:xfrm>
          </p:grpSpPr>
          <p:sp>
            <p:nvSpPr>
              <p:cNvPr id="446543" name="Freeform 79"/>
              <p:cNvSpPr>
                <a:spLocks/>
              </p:cNvSpPr>
              <p:nvPr/>
            </p:nvSpPr>
            <p:spPr bwMode="auto">
              <a:xfrm>
                <a:off x="4768" y="3791"/>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46544" name="Freeform 80"/>
              <p:cNvSpPr>
                <a:spLocks/>
              </p:cNvSpPr>
              <p:nvPr/>
            </p:nvSpPr>
            <p:spPr bwMode="auto">
              <a:xfrm>
                <a:off x="4768" y="3791"/>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46545" name="Freeform 81"/>
              <p:cNvSpPr>
                <a:spLocks/>
              </p:cNvSpPr>
              <p:nvPr/>
            </p:nvSpPr>
            <p:spPr bwMode="auto">
              <a:xfrm>
                <a:off x="4816" y="3612"/>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6546" name="Freeform 82"/>
              <p:cNvSpPr>
                <a:spLocks/>
              </p:cNvSpPr>
              <p:nvPr/>
            </p:nvSpPr>
            <p:spPr bwMode="auto">
              <a:xfrm>
                <a:off x="4816" y="3612"/>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6547" name="Rectangle 83"/>
              <p:cNvSpPr>
                <a:spLocks noChangeArrowheads="1"/>
              </p:cNvSpPr>
              <p:nvPr/>
            </p:nvSpPr>
            <p:spPr bwMode="auto">
              <a:xfrm>
                <a:off x="4816" y="3635"/>
                <a:ext cx="223" cy="175"/>
              </a:xfrm>
              <a:prstGeom prst="rect">
                <a:avLst/>
              </a:prstGeom>
              <a:solidFill>
                <a:srgbClr val="000000"/>
              </a:solidFill>
              <a:ln w="9525">
                <a:noFill/>
                <a:miter lim="800000"/>
                <a:headEnd/>
                <a:tailEnd/>
              </a:ln>
            </p:spPr>
            <p:txBody>
              <a:bodyPr/>
              <a:lstStyle/>
              <a:p>
                <a:endParaRPr lang="zh-CN" altLang="en-US"/>
              </a:p>
            </p:txBody>
          </p:sp>
          <p:sp>
            <p:nvSpPr>
              <p:cNvPr id="446548" name="Rectangle 84"/>
              <p:cNvSpPr>
                <a:spLocks noChangeArrowheads="1"/>
              </p:cNvSpPr>
              <p:nvPr/>
            </p:nvSpPr>
            <p:spPr bwMode="auto">
              <a:xfrm>
                <a:off x="4770" y="3823"/>
                <a:ext cx="314" cy="78"/>
              </a:xfrm>
              <a:prstGeom prst="rect">
                <a:avLst/>
              </a:prstGeom>
              <a:solidFill>
                <a:srgbClr val="000000"/>
              </a:solidFill>
              <a:ln w="9525">
                <a:noFill/>
                <a:miter lim="800000"/>
                <a:headEnd/>
                <a:tailEnd/>
              </a:ln>
            </p:spPr>
            <p:txBody>
              <a:bodyPr/>
              <a:lstStyle/>
              <a:p>
                <a:endParaRPr lang="zh-CN" altLang="en-US"/>
              </a:p>
            </p:txBody>
          </p:sp>
          <p:sp>
            <p:nvSpPr>
              <p:cNvPr id="446549" name="Rectangle 85"/>
              <p:cNvSpPr>
                <a:spLocks noChangeArrowheads="1"/>
              </p:cNvSpPr>
              <p:nvPr/>
            </p:nvSpPr>
            <p:spPr bwMode="auto">
              <a:xfrm>
                <a:off x="4836" y="3656"/>
                <a:ext cx="182" cy="135"/>
              </a:xfrm>
              <a:prstGeom prst="rect">
                <a:avLst/>
              </a:prstGeom>
              <a:solidFill>
                <a:srgbClr val="000000"/>
              </a:solidFill>
              <a:ln w="9525">
                <a:noFill/>
                <a:miter lim="800000"/>
                <a:headEnd/>
                <a:tailEnd/>
              </a:ln>
            </p:spPr>
            <p:txBody>
              <a:bodyPr/>
              <a:lstStyle/>
              <a:p>
                <a:endParaRPr lang="zh-CN" altLang="en-US"/>
              </a:p>
            </p:txBody>
          </p:sp>
          <p:sp>
            <p:nvSpPr>
              <p:cNvPr id="446550" name="Line 86"/>
              <p:cNvSpPr>
                <a:spLocks noChangeShapeType="1"/>
              </p:cNvSpPr>
              <p:nvPr/>
            </p:nvSpPr>
            <p:spPr bwMode="auto">
              <a:xfrm flipH="1">
                <a:off x="4985" y="3852"/>
                <a:ext cx="74" cy="1"/>
              </a:xfrm>
              <a:prstGeom prst="line">
                <a:avLst/>
              </a:prstGeom>
              <a:noFill/>
              <a:ln w="9525">
                <a:solidFill>
                  <a:srgbClr val="000000"/>
                </a:solidFill>
                <a:round/>
                <a:headEnd/>
                <a:tailEnd/>
              </a:ln>
            </p:spPr>
            <p:txBody>
              <a:bodyPr/>
              <a:lstStyle/>
              <a:p>
                <a:endParaRPr lang="zh-CN" altLang="en-US"/>
              </a:p>
            </p:txBody>
          </p:sp>
          <p:grpSp>
            <p:nvGrpSpPr>
              <p:cNvPr id="446551" name="Group 87"/>
              <p:cNvGrpSpPr>
                <a:grpSpLocks/>
              </p:cNvGrpSpPr>
              <p:nvPr/>
            </p:nvGrpSpPr>
            <p:grpSpPr bwMode="auto">
              <a:xfrm>
                <a:off x="4760" y="3907"/>
                <a:ext cx="335" cy="51"/>
                <a:chOff x="4760" y="3907"/>
                <a:chExt cx="335" cy="51"/>
              </a:xfrm>
            </p:grpSpPr>
            <p:sp>
              <p:nvSpPr>
                <p:cNvPr id="446552" name="Freeform 88"/>
                <p:cNvSpPr>
                  <a:spLocks/>
                </p:cNvSpPr>
                <p:nvPr/>
              </p:nvSpPr>
              <p:spPr bwMode="auto">
                <a:xfrm>
                  <a:off x="4760" y="3907"/>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46553" name="Freeform 89"/>
                <p:cNvSpPr>
                  <a:spLocks/>
                </p:cNvSpPr>
                <p:nvPr/>
              </p:nvSpPr>
              <p:spPr bwMode="auto">
                <a:xfrm>
                  <a:off x="4760" y="3907"/>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46554" name="Rectangle 90"/>
                <p:cNvSpPr>
                  <a:spLocks noChangeArrowheads="1"/>
                </p:cNvSpPr>
                <p:nvPr/>
              </p:nvSpPr>
              <p:spPr bwMode="auto">
                <a:xfrm>
                  <a:off x="4762" y="3943"/>
                  <a:ext cx="331" cy="15"/>
                </a:xfrm>
                <a:prstGeom prst="rect">
                  <a:avLst/>
                </a:prstGeom>
                <a:solidFill>
                  <a:srgbClr val="000000"/>
                </a:solidFill>
                <a:ln w="9525">
                  <a:noFill/>
                  <a:miter lim="800000"/>
                  <a:headEnd/>
                  <a:tailEnd/>
                </a:ln>
              </p:spPr>
              <p:txBody>
                <a:bodyPr/>
                <a:lstStyle/>
                <a:p>
                  <a:endParaRPr lang="zh-CN" altLang="en-US"/>
                </a:p>
              </p:txBody>
            </p:sp>
          </p:grpSp>
        </p:grpSp>
        <p:grpSp>
          <p:nvGrpSpPr>
            <p:cNvPr id="446555" name="Group 91"/>
            <p:cNvGrpSpPr>
              <a:grpSpLocks/>
            </p:cNvGrpSpPr>
            <p:nvPr/>
          </p:nvGrpSpPr>
          <p:grpSpPr bwMode="auto">
            <a:xfrm>
              <a:off x="4752" y="3605"/>
              <a:ext cx="334" cy="347"/>
              <a:chOff x="4752" y="3605"/>
              <a:chExt cx="334" cy="347"/>
            </a:xfrm>
          </p:grpSpPr>
          <p:sp>
            <p:nvSpPr>
              <p:cNvPr id="446556" name="Freeform 92"/>
              <p:cNvSpPr>
                <a:spLocks/>
              </p:cNvSpPr>
              <p:nvPr/>
            </p:nvSpPr>
            <p:spPr bwMode="auto">
              <a:xfrm>
                <a:off x="4760" y="3785"/>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6557" name="Freeform 93"/>
              <p:cNvSpPr>
                <a:spLocks/>
              </p:cNvSpPr>
              <p:nvPr/>
            </p:nvSpPr>
            <p:spPr bwMode="auto">
              <a:xfrm>
                <a:off x="4760" y="3785"/>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6558" name="Freeform 94"/>
              <p:cNvSpPr>
                <a:spLocks/>
              </p:cNvSpPr>
              <p:nvPr/>
            </p:nvSpPr>
            <p:spPr bwMode="auto">
              <a:xfrm>
                <a:off x="4808" y="3605"/>
                <a:ext cx="223" cy="24"/>
              </a:xfrm>
              <a:custGeom>
                <a:avLst/>
                <a:gdLst/>
                <a:ahLst/>
                <a:cxnLst>
                  <a:cxn ang="0">
                    <a:pos x="0" y="24"/>
                  </a:cxn>
                  <a:cxn ang="0">
                    <a:pos x="26" y="0"/>
                  </a:cxn>
                  <a:cxn ang="0">
                    <a:pos x="196" y="0"/>
                  </a:cxn>
                  <a:cxn ang="0">
                    <a:pos x="223" y="24"/>
                  </a:cxn>
                  <a:cxn ang="0">
                    <a:pos x="0" y="24"/>
                  </a:cxn>
                </a:cxnLst>
                <a:rect l="0" t="0" r="r" b="b"/>
                <a:pathLst>
                  <a:path w="223" h="24">
                    <a:moveTo>
                      <a:pt x="0" y="24"/>
                    </a:moveTo>
                    <a:lnTo>
                      <a:pt x="26" y="0"/>
                    </a:lnTo>
                    <a:lnTo>
                      <a:pt x="196" y="0"/>
                    </a:lnTo>
                    <a:lnTo>
                      <a:pt x="223" y="24"/>
                    </a:lnTo>
                    <a:lnTo>
                      <a:pt x="0" y="24"/>
                    </a:lnTo>
                    <a:close/>
                  </a:path>
                </a:pathLst>
              </a:custGeom>
              <a:solidFill>
                <a:srgbClr val="C9C9B6"/>
              </a:solidFill>
              <a:ln w="9525">
                <a:noFill/>
                <a:round/>
                <a:headEnd/>
                <a:tailEnd/>
              </a:ln>
            </p:spPr>
            <p:txBody>
              <a:bodyPr/>
              <a:lstStyle/>
              <a:p>
                <a:endParaRPr lang="zh-CN" altLang="en-US"/>
              </a:p>
            </p:txBody>
          </p:sp>
          <p:sp>
            <p:nvSpPr>
              <p:cNvPr id="446559" name="Freeform 95"/>
              <p:cNvSpPr>
                <a:spLocks/>
              </p:cNvSpPr>
              <p:nvPr/>
            </p:nvSpPr>
            <p:spPr bwMode="auto">
              <a:xfrm>
                <a:off x="4808" y="3605"/>
                <a:ext cx="223" cy="24"/>
              </a:xfrm>
              <a:custGeom>
                <a:avLst/>
                <a:gdLst/>
                <a:ahLst/>
                <a:cxnLst>
                  <a:cxn ang="0">
                    <a:pos x="0" y="24"/>
                  </a:cxn>
                  <a:cxn ang="0">
                    <a:pos x="26" y="0"/>
                  </a:cxn>
                  <a:cxn ang="0">
                    <a:pos x="196" y="0"/>
                  </a:cxn>
                  <a:cxn ang="0">
                    <a:pos x="223" y="24"/>
                  </a:cxn>
                  <a:cxn ang="0">
                    <a:pos x="0" y="24"/>
                  </a:cxn>
                </a:cxnLst>
                <a:rect l="0" t="0" r="r" b="b"/>
                <a:pathLst>
                  <a:path w="223" h="24">
                    <a:moveTo>
                      <a:pt x="0" y="24"/>
                    </a:moveTo>
                    <a:lnTo>
                      <a:pt x="26" y="0"/>
                    </a:lnTo>
                    <a:lnTo>
                      <a:pt x="196" y="0"/>
                    </a:lnTo>
                    <a:lnTo>
                      <a:pt x="223" y="24"/>
                    </a:lnTo>
                    <a:lnTo>
                      <a:pt x="0" y="24"/>
                    </a:lnTo>
                    <a:close/>
                  </a:path>
                </a:pathLst>
              </a:custGeom>
              <a:solidFill>
                <a:srgbClr val="C9C9B6"/>
              </a:solidFill>
              <a:ln w="9525">
                <a:noFill/>
                <a:round/>
                <a:headEnd/>
                <a:tailEnd/>
              </a:ln>
            </p:spPr>
            <p:txBody>
              <a:bodyPr/>
              <a:lstStyle/>
              <a:p>
                <a:endParaRPr lang="zh-CN" altLang="en-US"/>
              </a:p>
            </p:txBody>
          </p:sp>
          <p:sp>
            <p:nvSpPr>
              <p:cNvPr id="446560" name="Rectangle 96"/>
              <p:cNvSpPr>
                <a:spLocks noChangeArrowheads="1"/>
              </p:cNvSpPr>
              <p:nvPr/>
            </p:nvSpPr>
            <p:spPr bwMode="auto">
              <a:xfrm>
                <a:off x="4808" y="3629"/>
                <a:ext cx="223" cy="175"/>
              </a:xfrm>
              <a:prstGeom prst="rect">
                <a:avLst/>
              </a:prstGeom>
              <a:solidFill>
                <a:srgbClr val="B7B79D"/>
              </a:solidFill>
              <a:ln w="9525">
                <a:noFill/>
                <a:miter lim="800000"/>
                <a:headEnd/>
                <a:tailEnd/>
              </a:ln>
            </p:spPr>
            <p:txBody>
              <a:bodyPr/>
              <a:lstStyle/>
              <a:p>
                <a:endParaRPr lang="zh-CN" altLang="en-US"/>
              </a:p>
            </p:txBody>
          </p:sp>
          <p:sp>
            <p:nvSpPr>
              <p:cNvPr id="446561" name="Rectangle 97"/>
              <p:cNvSpPr>
                <a:spLocks noChangeArrowheads="1"/>
              </p:cNvSpPr>
              <p:nvPr/>
            </p:nvSpPr>
            <p:spPr bwMode="auto">
              <a:xfrm>
                <a:off x="4762" y="3817"/>
                <a:ext cx="314" cy="78"/>
              </a:xfrm>
              <a:prstGeom prst="rect">
                <a:avLst/>
              </a:prstGeom>
              <a:solidFill>
                <a:srgbClr val="B7B79D"/>
              </a:solidFill>
              <a:ln w="9525">
                <a:noFill/>
                <a:miter lim="800000"/>
                <a:headEnd/>
                <a:tailEnd/>
              </a:ln>
            </p:spPr>
            <p:txBody>
              <a:bodyPr/>
              <a:lstStyle/>
              <a:p>
                <a:endParaRPr lang="zh-CN" altLang="en-US"/>
              </a:p>
            </p:txBody>
          </p:sp>
          <p:sp>
            <p:nvSpPr>
              <p:cNvPr id="446562" name="Rectangle 98"/>
              <p:cNvSpPr>
                <a:spLocks noChangeArrowheads="1"/>
              </p:cNvSpPr>
              <p:nvPr/>
            </p:nvSpPr>
            <p:spPr bwMode="auto">
              <a:xfrm>
                <a:off x="4828" y="3650"/>
                <a:ext cx="182" cy="135"/>
              </a:xfrm>
              <a:prstGeom prst="rect">
                <a:avLst/>
              </a:prstGeom>
              <a:solidFill>
                <a:srgbClr val="FFFFFF"/>
              </a:solidFill>
              <a:ln w="9525">
                <a:noFill/>
                <a:miter lim="800000"/>
                <a:headEnd/>
                <a:tailEnd/>
              </a:ln>
            </p:spPr>
            <p:txBody>
              <a:bodyPr/>
              <a:lstStyle/>
              <a:p>
                <a:endParaRPr lang="zh-CN" altLang="en-US"/>
              </a:p>
            </p:txBody>
          </p:sp>
          <p:sp>
            <p:nvSpPr>
              <p:cNvPr id="446563" name="Line 99"/>
              <p:cNvSpPr>
                <a:spLocks noChangeShapeType="1"/>
              </p:cNvSpPr>
              <p:nvPr/>
            </p:nvSpPr>
            <p:spPr bwMode="auto">
              <a:xfrm flipH="1">
                <a:off x="4977" y="3846"/>
                <a:ext cx="74" cy="1"/>
              </a:xfrm>
              <a:prstGeom prst="line">
                <a:avLst/>
              </a:prstGeom>
              <a:noFill/>
              <a:ln w="9525">
                <a:solidFill>
                  <a:srgbClr val="000000"/>
                </a:solidFill>
                <a:round/>
                <a:headEnd/>
                <a:tailEnd/>
              </a:ln>
            </p:spPr>
            <p:txBody>
              <a:bodyPr/>
              <a:lstStyle/>
              <a:p>
                <a:endParaRPr lang="zh-CN" altLang="en-US"/>
              </a:p>
            </p:txBody>
          </p:sp>
          <p:grpSp>
            <p:nvGrpSpPr>
              <p:cNvPr id="446564" name="Group 100"/>
              <p:cNvGrpSpPr>
                <a:grpSpLocks/>
              </p:cNvGrpSpPr>
              <p:nvPr/>
            </p:nvGrpSpPr>
            <p:grpSpPr bwMode="auto">
              <a:xfrm>
                <a:off x="4752" y="3901"/>
                <a:ext cx="334" cy="51"/>
                <a:chOff x="4752" y="3901"/>
                <a:chExt cx="334" cy="51"/>
              </a:xfrm>
            </p:grpSpPr>
            <p:sp>
              <p:nvSpPr>
                <p:cNvPr id="446565" name="Freeform 101"/>
                <p:cNvSpPr>
                  <a:spLocks/>
                </p:cNvSpPr>
                <p:nvPr/>
              </p:nvSpPr>
              <p:spPr bwMode="auto">
                <a:xfrm>
                  <a:off x="4752" y="3901"/>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C9C9B6"/>
                </a:solidFill>
                <a:ln w="9525">
                  <a:noFill/>
                  <a:round/>
                  <a:headEnd/>
                  <a:tailEnd/>
                </a:ln>
              </p:spPr>
              <p:txBody>
                <a:bodyPr/>
                <a:lstStyle/>
                <a:p>
                  <a:endParaRPr lang="zh-CN" altLang="en-US"/>
                </a:p>
              </p:txBody>
            </p:sp>
            <p:sp>
              <p:nvSpPr>
                <p:cNvPr id="446566" name="Freeform 102"/>
                <p:cNvSpPr>
                  <a:spLocks/>
                </p:cNvSpPr>
                <p:nvPr/>
              </p:nvSpPr>
              <p:spPr bwMode="auto">
                <a:xfrm>
                  <a:off x="4752" y="3901"/>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C9C9B6"/>
                </a:solidFill>
                <a:ln w="9525">
                  <a:noFill/>
                  <a:round/>
                  <a:headEnd/>
                  <a:tailEnd/>
                </a:ln>
              </p:spPr>
              <p:txBody>
                <a:bodyPr/>
                <a:lstStyle/>
                <a:p>
                  <a:endParaRPr lang="zh-CN" altLang="en-US"/>
                </a:p>
              </p:txBody>
            </p:sp>
            <p:sp>
              <p:nvSpPr>
                <p:cNvPr id="446567" name="Rectangle 103"/>
                <p:cNvSpPr>
                  <a:spLocks noChangeArrowheads="1"/>
                </p:cNvSpPr>
                <p:nvPr/>
              </p:nvSpPr>
              <p:spPr bwMode="auto">
                <a:xfrm>
                  <a:off x="4754" y="3937"/>
                  <a:ext cx="330" cy="15"/>
                </a:xfrm>
                <a:prstGeom prst="rect">
                  <a:avLst/>
                </a:prstGeom>
                <a:solidFill>
                  <a:srgbClr val="BAB79D"/>
                </a:solidFill>
                <a:ln w="9525">
                  <a:noFill/>
                  <a:miter lim="800000"/>
                  <a:headEnd/>
                  <a:tailEnd/>
                </a:ln>
              </p:spPr>
              <p:txBody>
                <a:bodyPr/>
                <a:lstStyle/>
                <a:p>
                  <a:endParaRPr lang="zh-CN" altLang="en-US"/>
                </a:p>
              </p:txBody>
            </p:sp>
          </p:grpSp>
        </p:grpSp>
      </p:grpSp>
      <p:grpSp>
        <p:nvGrpSpPr>
          <p:cNvPr id="446568" name="Group 104"/>
          <p:cNvGrpSpPr>
            <a:grpSpLocks/>
          </p:cNvGrpSpPr>
          <p:nvPr/>
        </p:nvGrpSpPr>
        <p:grpSpPr bwMode="auto">
          <a:xfrm>
            <a:off x="2103439" y="2509839"/>
            <a:ext cx="504825" cy="517525"/>
            <a:chOff x="101" y="1539"/>
            <a:chExt cx="343" cy="352"/>
          </a:xfrm>
        </p:grpSpPr>
        <p:grpSp>
          <p:nvGrpSpPr>
            <p:cNvPr id="446569" name="Group 105"/>
            <p:cNvGrpSpPr>
              <a:grpSpLocks/>
            </p:cNvGrpSpPr>
            <p:nvPr/>
          </p:nvGrpSpPr>
          <p:grpSpPr bwMode="auto">
            <a:xfrm>
              <a:off x="109" y="1545"/>
              <a:ext cx="335" cy="346"/>
              <a:chOff x="109" y="1545"/>
              <a:chExt cx="335" cy="346"/>
            </a:xfrm>
          </p:grpSpPr>
          <p:sp>
            <p:nvSpPr>
              <p:cNvPr id="446570" name="Freeform 106"/>
              <p:cNvSpPr>
                <a:spLocks/>
              </p:cNvSpPr>
              <p:nvPr/>
            </p:nvSpPr>
            <p:spPr bwMode="auto">
              <a:xfrm>
                <a:off x="118" y="1724"/>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46571" name="Freeform 107"/>
              <p:cNvSpPr>
                <a:spLocks/>
              </p:cNvSpPr>
              <p:nvPr/>
            </p:nvSpPr>
            <p:spPr bwMode="auto">
              <a:xfrm>
                <a:off x="118" y="1724"/>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46572" name="Freeform 108"/>
              <p:cNvSpPr>
                <a:spLocks/>
              </p:cNvSpPr>
              <p:nvPr/>
            </p:nvSpPr>
            <p:spPr bwMode="auto">
              <a:xfrm>
                <a:off x="165" y="1545"/>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6573" name="Freeform 109"/>
              <p:cNvSpPr>
                <a:spLocks/>
              </p:cNvSpPr>
              <p:nvPr/>
            </p:nvSpPr>
            <p:spPr bwMode="auto">
              <a:xfrm>
                <a:off x="165" y="1545"/>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6574" name="Rectangle 110"/>
              <p:cNvSpPr>
                <a:spLocks noChangeArrowheads="1"/>
              </p:cNvSpPr>
              <p:nvPr/>
            </p:nvSpPr>
            <p:spPr bwMode="auto">
              <a:xfrm>
                <a:off x="165" y="1568"/>
                <a:ext cx="223" cy="175"/>
              </a:xfrm>
              <a:prstGeom prst="rect">
                <a:avLst/>
              </a:prstGeom>
              <a:solidFill>
                <a:srgbClr val="000000"/>
              </a:solidFill>
              <a:ln w="9525">
                <a:noFill/>
                <a:miter lim="800000"/>
                <a:headEnd/>
                <a:tailEnd/>
              </a:ln>
            </p:spPr>
            <p:txBody>
              <a:bodyPr/>
              <a:lstStyle/>
              <a:p>
                <a:endParaRPr lang="zh-CN" altLang="en-US"/>
              </a:p>
            </p:txBody>
          </p:sp>
          <p:sp>
            <p:nvSpPr>
              <p:cNvPr id="446575" name="Rectangle 111"/>
              <p:cNvSpPr>
                <a:spLocks noChangeArrowheads="1"/>
              </p:cNvSpPr>
              <p:nvPr/>
            </p:nvSpPr>
            <p:spPr bwMode="auto">
              <a:xfrm>
                <a:off x="120" y="1756"/>
                <a:ext cx="314" cy="78"/>
              </a:xfrm>
              <a:prstGeom prst="rect">
                <a:avLst/>
              </a:prstGeom>
              <a:solidFill>
                <a:srgbClr val="000000"/>
              </a:solidFill>
              <a:ln w="9525">
                <a:noFill/>
                <a:miter lim="800000"/>
                <a:headEnd/>
                <a:tailEnd/>
              </a:ln>
            </p:spPr>
            <p:txBody>
              <a:bodyPr/>
              <a:lstStyle/>
              <a:p>
                <a:endParaRPr lang="zh-CN" altLang="en-US"/>
              </a:p>
            </p:txBody>
          </p:sp>
          <p:sp>
            <p:nvSpPr>
              <p:cNvPr id="446576" name="Rectangle 112"/>
              <p:cNvSpPr>
                <a:spLocks noChangeArrowheads="1"/>
              </p:cNvSpPr>
              <p:nvPr/>
            </p:nvSpPr>
            <p:spPr bwMode="auto">
              <a:xfrm>
                <a:off x="186" y="1589"/>
                <a:ext cx="182" cy="135"/>
              </a:xfrm>
              <a:prstGeom prst="rect">
                <a:avLst/>
              </a:prstGeom>
              <a:solidFill>
                <a:srgbClr val="000000"/>
              </a:solidFill>
              <a:ln w="9525">
                <a:noFill/>
                <a:miter lim="800000"/>
                <a:headEnd/>
                <a:tailEnd/>
              </a:ln>
            </p:spPr>
            <p:txBody>
              <a:bodyPr/>
              <a:lstStyle/>
              <a:p>
                <a:endParaRPr lang="zh-CN" altLang="en-US"/>
              </a:p>
            </p:txBody>
          </p:sp>
          <p:sp>
            <p:nvSpPr>
              <p:cNvPr id="446577" name="Line 113"/>
              <p:cNvSpPr>
                <a:spLocks noChangeShapeType="1"/>
              </p:cNvSpPr>
              <p:nvPr/>
            </p:nvSpPr>
            <p:spPr bwMode="auto">
              <a:xfrm flipH="1">
                <a:off x="335" y="1786"/>
                <a:ext cx="74" cy="1"/>
              </a:xfrm>
              <a:prstGeom prst="line">
                <a:avLst/>
              </a:prstGeom>
              <a:noFill/>
              <a:ln w="9525">
                <a:solidFill>
                  <a:srgbClr val="000000"/>
                </a:solidFill>
                <a:round/>
                <a:headEnd/>
                <a:tailEnd/>
              </a:ln>
            </p:spPr>
            <p:txBody>
              <a:bodyPr/>
              <a:lstStyle/>
              <a:p>
                <a:endParaRPr lang="zh-CN" altLang="en-US"/>
              </a:p>
            </p:txBody>
          </p:sp>
          <p:grpSp>
            <p:nvGrpSpPr>
              <p:cNvPr id="446578" name="Group 114"/>
              <p:cNvGrpSpPr>
                <a:grpSpLocks/>
              </p:cNvGrpSpPr>
              <p:nvPr/>
            </p:nvGrpSpPr>
            <p:grpSpPr bwMode="auto">
              <a:xfrm>
                <a:off x="109" y="1841"/>
                <a:ext cx="335" cy="50"/>
                <a:chOff x="109" y="1841"/>
                <a:chExt cx="335" cy="50"/>
              </a:xfrm>
            </p:grpSpPr>
            <p:sp>
              <p:nvSpPr>
                <p:cNvPr id="446579" name="Freeform 115"/>
                <p:cNvSpPr>
                  <a:spLocks/>
                </p:cNvSpPr>
                <p:nvPr/>
              </p:nvSpPr>
              <p:spPr bwMode="auto">
                <a:xfrm>
                  <a:off x="109" y="1841"/>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46580" name="Freeform 116"/>
                <p:cNvSpPr>
                  <a:spLocks/>
                </p:cNvSpPr>
                <p:nvPr/>
              </p:nvSpPr>
              <p:spPr bwMode="auto">
                <a:xfrm>
                  <a:off x="109" y="1841"/>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46581" name="Rectangle 117"/>
                <p:cNvSpPr>
                  <a:spLocks noChangeArrowheads="1"/>
                </p:cNvSpPr>
                <p:nvPr/>
              </p:nvSpPr>
              <p:spPr bwMode="auto">
                <a:xfrm>
                  <a:off x="112" y="1876"/>
                  <a:ext cx="330" cy="15"/>
                </a:xfrm>
                <a:prstGeom prst="rect">
                  <a:avLst/>
                </a:prstGeom>
                <a:solidFill>
                  <a:srgbClr val="000000"/>
                </a:solidFill>
                <a:ln w="9525">
                  <a:noFill/>
                  <a:miter lim="800000"/>
                  <a:headEnd/>
                  <a:tailEnd/>
                </a:ln>
              </p:spPr>
              <p:txBody>
                <a:bodyPr/>
                <a:lstStyle/>
                <a:p>
                  <a:endParaRPr lang="zh-CN" altLang="en-US"/>
                </a:p>
              </p:txBody>
            </p:sp>
          </p:grpSp>
        </p:grpSp>
        <p:grpSp>
          <p:nvGrpSpPr>
            <p:cNvPr id="446582" name="Group 118"/>
            <p:cNvGrpSpPr>
              <a:grpSpLocks/>
            </p:cNvGrpSpPr>
            <p:nvPr/>
          </p:nvGrpSpPr>
          <p:grpSpPr bwMode="auto">
            <a:xfrm>
              <a:off x="101" y="1539"/>
              <a:ext cx="335" cy="346"/>
              <a:chOff x="101" y="1539"/>
              <a:chExt cx="335" cy="346"/>
            </a:xfrm>
          </p:grpSpPr>
          <p:sp>
            <p:nvSpPr>
              <p:cNvPr id="446583" name="Freeform 119"/>
              <p:cNvSpPr>
                <a:spLocks/>
              </p:cNvSpPr>
              <p:nvPr/>
            </p:nvSpPr>
            <p:spPr bwMode="auto">
              <a:xfrm>
                <a:off x="109" y="1718"/>
                <a:ext cx="316" cy="34"/>
              </a:xfrm>
              <a:custGeom>
                <a:avLst/>
                <a:gdLst/>
                <a:ahLst/>
                <a:cxnLst>
                  <a:cxn ang="0">
                    <a:pos x="0" y="34"/>
                  </a:cxn>
                  <a:cxn ang="0">
                    <a:pos x="38" y="0"/>
                  </a:cxn>
                  <a:cxn ang="0">
                    <a:pos x="279" y="0"/>
                  </a:cxn>
                  <a:cxn ang="0">
                    <a:pos x="316" y="34"/>
                  </a:cxn>
                  <a:cxn ang="0">
                    <a:pos x="0" y="34"/>
                  </a:cxn>
                </a:cxnLst>
                <a:rect l="0" t="0" r="r" b="b"/>
                <a:pathLst>
                  <a:path w="316" h="34">
                    <a:moveTo>
                      <a:pt x="0" y="34"/>
                    </a:moveTo>
                    <a:lnTo>
                      <a:pt x="38"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6584" name="Freeform 120"/>
              <p:cNvSpPr>
                <a:spLocks/>
              </p:cNvSpPr>
              <p:nvPr/>
            </p:nvSpPr>
            <p:spPr bwMode="auto">
              <a:xfrm>
                <a:off x="109" y="1718"/>
                <a:ext cx="316" cy="34"/>
              </a:xfrm>
              <a:custGeom>
                <a:avLst/>
                <a:gdLst/>
                <a:ahLst/>
                <a:cxnLst>
                  <a:cxn ang="0">
                    <a:pos x="0" y="34"/>
                  </a:cxn>
                  <a:cxn ang="0">
                    <a:pos x="38" y="0"/>
                  </a:cxn>
                  <a:cxn ang="0">
                    <a:pos x="279" y="0"/>
                  </a:cxn>
                  <a:cxn ang="0">
                    <a:pos x="316" y="34"/>
                  </a:cxn>
                  <a:cxn ang="0">
                    <a:pos x="0" y="34"/>
                  </a:cxn>
                </a:cxnLst>
                <a:rect l="0" t="0" r="r" b="b"/>
                <a:pathLst>
                  <a:path w="316" h="34">
                    <a:moveTo>
                      <a:pt x="0" y="34"/>
                    </a:moveTo>
                    <a:lnTo>
                      <a:pt x="38"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6585" name="Freeform 121"/>
              <p:cNvSpPr>
                <a:spLocks/>
              </p:cNvSpPr>
              <p:nvPr/>
            </p:nvSpPr>
            <p:spPr bwMode="auto">
              <a:xfrm>
                <a:off x="157" y="1539"/>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6586" name="Freeform 122"/>
              <p:cNvSpPr>
                <a:spLocks/>
              </p:cNvSpPr>
              <p:nvPr/>
            </p:nvSpPr>
            <p:spPr bwMode="auto">
              <a:xfrm>
                <a:off x="157" y="1539"/>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6587" name="Rectangle 123"/>
              <p:cNvSpPr>
                <a:spLocks noChangeArrowheads="1"/>
              </p:cNvSpPr>
              <p:nvPr/>
            </p:nvSpPr>
            <p:spPr bwMode="auto">
              <a:xfrm>
                <a:off x="157" y="1562"/>
                <a:ext cx="223" cy="175"/>
              </a:xfrm>
              <a:prstGeom prst="rect">
                <a:avLst/>
              </a:prstGeom>
              <a:solidFill>
                <a:srgbClr val="B7B79D"/>
              </a:solidFill>
              <a:ln w="9525">
                <a:noFill/>
                <a:miter lim="800000"/>
                <a:headEnd/>
                <a:tailEnd/>
              </a:ln>
            </p:spPr>
            <p:txBody>
              <a:bodyPr/>
              <a:lstStyle/>
              <a:p>
                <a:endParaRPr lang="zh-CN" altLang="en-US"/>
              </a:p>
            </p:txBody>
          </p:sp>
          <p:sp>
            <p:nvSpPr>
              <p:cNvPr id="446588" name="Rectangle 124"/>
              <p:cNvSpPr>
                <a:spLocks noChangeArrowheads="1"/>
              </p:cNvSpPr>
              <p:nvPr/>
            </p:nvSpPr>
            <p:spPr bwMode="auto">
              <a:xfrm>
                <a:off x="112" y="1750"/>
                <a:ext cx="313" cy="78"/>
              </a:xfrm>
              <a:prstGeom prst="rect">
                <a:avLst/>
              </a:prstGeom>
              <a:solidFill>
                <a:srgbClr val="B7B79D"/>
              </a:solidFill>
              <a:ln w="9525">
                <a:noFill/>
                <a:miter lim="800000"/>
                <a:headEnd/>
                <a:tailEnd/>
              </a:ln>
            </p:spPr>
            <p:txBody>
              <a:bodyPr/>
              <a:lstStyle/>
              <a:p>
                <a:endParaRPr lang="zh-CN" altLang="en-US"/>
              </a:p>
            </p:txBody>
          </p:sp>
          <p:sp>
            <p:nvSpPr>
              <p:cNvPr id="446589" name="Rectangle 125"/>
              <p:cNvSpPr>
                <a:spLocks noChangeArrowheads="1"/>
              </p:cNvSpPr>
              <p:nvPr/>
            </p:nvSpPr>
            <p:spPr bwMode="auto">
              <a:xfrm>
                <a:off x="178" y="1583"/>
                <a:ext cx="181" cy="135"/>
              </a:xfrm>
              <a:prstGeom prst="rect">
                <a:avLst/>
              </a:prstGeom>
              <a:solidFill>
                <a:srgbClr val="FFFFFF"/>
              </a:solidFill>
              <a:ln w="9525">
                <a:noFill/>
                <a:miter lim="800000"/>
                <a:headEnd/>
                <a:tailEnd/>
              </a:ln>
            </p:spPr>
            <p:txBody>
              <a:bodyPr/>
              <a:lstStyle/>
              <a:p>
                <a:endParaRPr lang="zh-CN" altLang="en-US"/>
              </a:p>
            </p:txBody>
          </p:sp>
          <p:sp>
            <p:nvSpPr>
              <p:cNvPr id="446590" name="Line 126"/>
              <p:cNvSpPr>
                <a:spLocks noChangeShapeType="1"/>
              </p:cNvSpPr>
              <p:nvPr/>
            </p:nvSpPr>
            <p:spPr bwMode="auto">
              <a:xfrm flipH="1">
                <a:off x="326" y="1779"/>
                <a:ext cx="75" cy="1"/>
              </a:xfrm>
              <a:prstGeom prst="line">
                <a:avLst/>
              </a:prstGeom>
              <a:noFill/>
              <a:ln w="9525">
                <a:solidFill>
                  <a:srgbClr val="000000"/>
                </a:solidFill>
                <a:round/>
                <a:headEnd/>
                <a:tailEnd/>
              </a:ln>
            </p:spPr>
            <p:txBody>
              <a:bodyPr/>
              <a:lstStyle/>
              <a:p>
                <a:endParaRPr lang="zh-CN" altLang="en-US"/>
              </a:p>
            </p:txBody>
          </p:sp>
          <p:grpSp>
            <p:nvGrpSpPr>
              <p:cNvPr id="446591" name="Group 127"/>
              <p:cNvGrpSpPr>
                <a:grpSpLocks/>
              </p:cNvGrpSpPr>
              <p:nvPr/>
            </p:nvGrpSpPr>
            <p:grpSpPr bwMode="auto">
              <a:xfrm>
                <a:off x="101" y="1834"/>
                <a:ext cx="335" cy="51"/>
                <a:chOff x="101" y="1834"/>
                <a:chExt cx="335" cy="51"/>
              </a:xfrm>
            </p:grpSpPr>
            <p:sp>
              <p:nvSpPr>
                <p:cNvPr id="446592" name="Freeform 128"/>
                <p:cNvSpPr>
                  <a:spLocks/>
                </p:cNvSpPr>
                <p:nvPr/>
              </p:nvSpPr>
              <p:spPr bwMode="auto">
                <a:xfrm>
                  <a:off x="101" y="1834"/>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6593" name="Freeform 129"/>
                <p:cNvSpPr>
                  <a:spLocks/>
                </p:cNvSpPr>
                <p:nvPr/>
              </p:nvSpPr>
              <p:spPr bwMode="auto">
                <a:xfrm>
                  <a:off x="101" y="1834"/>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6594" name="Rectangle 130"/>
                <p:cNvSpPr>
                  <a:spLocks noChangeArrowheads="1"/>
                </p:cNvSpPr>
                <p:nvPr/>
              </p:nvSpPr>
              <p:spPr bwMode="auto">
                <a:xfrm>
                  <a:off x="103" y="1870"/>
                  <a:ext cx="331" cy="15"/>
                </a:xfrm>
                <a:prstGeom prst="rect">
                  <a:avLst/>
                </a:prstGeom>
                <a:solidFill>
                  <a:srgbClr val="BAB79D"/>
                </a:solidFill>
                <a:ln w="9525">
                  <a:noFill/>
                  <a:miter lim="800000"/>
                  <a:headEnd/>
                  <a:tailEnd/>
                </a:ln>
              </p:spPr>
              <p:txBody>
                <a:bodyPr/>
                <a:lstStyle/>
                <a:p>
                  <a:endParaRPr lang="zh-CN" altLang="en-US"/>
                </a:p>
              </p:txBody>
            </p:sp>
          </p:grpSp>
        </p:grpSp>
      </p:grpSp>
      <p:grpSp>
        <p:nvGrpSpPr>
          <p:cNvPr id="446595" name="Group 131"/>
          <p:cNvGrpSpPr>
            <a:grpSpLocks/>
          </p:cNvGrpSpPr>
          <p:nvPr/>
        </p:nvGrpSpPr>
        <p:grpSpPr bwMode="auto">
          <a:xfrm>
            <a:off x="9682163" y="3657600"/>
            <a:ext cx="506412" cy="514350"/>
            <a:chOff x="5237" y="2322"/>
            <a:chExt cx="343" cy="352"/>
          </a:xfrm>
        </p:grpSpPr>
        <p:grpSp>
          <p:nvGrpSpPr>
            <p:cNvPr id="446596" name="Group 132"/>
            <p:cNvGrpSpPr>
              <a:grpSpLocks/>
            </p:cNvGrpSpPr>
            <p:nvPr/>
          </p:nvGrpSpPr>
          <p:grpSpPr bwMode="auto">
            <a:xfrm>
              <a:off x="5245" y="2328"/>
              <a:ext cx="335" cy="346"/>
              <a:chOff x="5245" y="2328"/>
              <a:chExt cx="335" cy="346"/>
            </a:xfrm>
          </p:grpSpPr>
          <p:sp>
            <p:nvSpPr>
              <p:cNvPr id="446597" name="Freeform 133"/>
              <p:cNvSpPr>
                <a:spLocks/>
              </p:cNvSpPr>
              <p:nvPr/>
            </p:nvSpPr>
            <p:spPr bwMode="auto">
              <a:xfrm>
                <a:off x="5254" y="2508"/>
                <a:ext cx="316" cy="33"/>
              </a:xfrm>
              <a:custGeom>
                <a:avLst/>
                <a:gdLst/>
                <a:ahLst/>
                <a:cxnLst>
                  <a:cxn ang="0">
                    <a:pos x="0" y="33"/>
                  </a:cxn>
                  <a:cxn ang="0">
                    <a:pos x="37" y="0"/>
                  </a:cxn>
                  <a:cxn ang="0">
                    <a:pos x="278" y="0"/>
                  </a:cxn>
                  <a:cxn ang="0">
                    <a:pos x="316" y="33"/>
                  </a:cxn>
                  <a:cxn ang="0">
                    <a:pos x="0" y="33"/>
                  </a:cxn>
                </a:cxnLst>
                <a:rect l="0" t="0" r="r" b="b"/>
                <a:pathLst>
                  <a:path w="316" h="33">
                    <a:moveTo>
                      <a:pt x="0" y="33"/>
                    </a:moveTo>
                    <a:lnTo>
                      <a:pt x="37" y="0"/>
                    </a:lnTo>
                    <a:lnTo>
                      <a:pt x="278"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46598" name="Freeform 134"/>
              <p:cNvSpPr>
                <a:spLocks/>
              </p:cNvSpPr>
              <p:nvPr/>
            </p:nvSpPr>
            <p:spPr bwMode="auto">
              <a:xfrm>
                <a:off x="5254" y="2508"/>
                <a:ext cx="316" cy="33"/>
              </a:xfrm>
              <a:custGeom>
                <a:avLst/>
                <a:gdLst/>
                <a:ahLst/>
                <a:cxnLst>
                  <a:cxn ang="0">
                    <a:pos x="0" y="33"/>
                  </a:cxn>
                  <a:cxn ang="0">
                    <a:pos x="37" y="0"/>
                  </a:cxn>
                  <a:cxn ang="0">
                    <a:pos x="278" y="0"/>
                  </a:cxn>
                  <a:cxn ang="0">
                    <a:pos x="316" y="33"/>
                  </a:cxn>
                  <a:cxn ang="0">
                    <a:pos x="0" y="33"/>
                  </a:cxn>
                </a:cxnLst>
                <a:rect l="0" t="0" r="r" b="b"/>
                <a:pathLst>
                  <a:path w="316" h="33">
                    <a:moveTo>
                      <a:pt x="0" y="33"/>
                    </a:moveTo>
                    <a:lnTo>
                      <a:pt x="37" y="0"/>
                    </a:lnTo>
                    <a:lnTo>
                      <a:pt x="278"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46599" name="Freeform 135"/>
              <p:cNvSpPr>
                <a:spLocks/>
              </p:cNvSpPr>
              <p:nvPr/>
            </p:nvSpPr>
            <p:spPr bwMode="auto">
              <a:xfrm>
                <a:off x="5301" y="2328"/>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6600" name="Freeform 136"/>
              <p:cNvSpPr>
                <a:spLocks/>
              </p:cNvSpPr>
              <p:nvPr/>
            </p:nvSpPr>
            <p:spPr bwMode="auto">
              <a:xfrm>
                <a:off x="5301" y="2328"/>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6601" name="Rectangle 137"/>
              <p:cNvSpPr>
                <a:spLocks noChangeArrowheads="1"/>
              </p:cNvSpPr>
              <p:nvPr/>
            </p:nvSpPr>
            <p:spPr bwMode="auto">
              <a:xfrm>
                <a:off x="5301" y="2351"/>
                <a:ext cx="223" cy="176"/>
              </a:xfrm>
              <a:prstGeom prst="rect">
                <a:avLst/>
              </a:prstGeom>
              <a:solidFill>
                <a:srgbClr val="000000"/>
              </a:solidFill>
              <a:ln w="9525">
                <a:noFill/>
                <a:miter lim="800000"/>
                <a:headEnd/>
                <a:tailEnd/>
              </a:ln>
            </p:spPr>
            <p:txBody>
              <a:bodyPr/>
              <a:lstStyle/>
              <a:p>
                <a:endParaRPr lang="zh-CN" altLang="en-US"/>
              </a:p>
            </p:txBody>
          </p:sp>
          <p:sp>
            <p:nvSpPr>
              <p:cNvPr id="446602" name="Rectangle 138"/>
              <p:cNvSpPr>
                <a:spLocks noChangeArrowheads="1"/>
              </p:cNvSpPr>
              <p:nvPr/>
            </p:nvSpPr>
            <p:spPr bwMode="auto">
              <a:xfrm>
                <a:off x="5256" y="2539"/>
                <a:ext cx="314" cy="78"/>
              </a:xfrm>
              <a:prstGeom prst="rect">
                <a:avLst/>
              </a:prstGeom>
              <a:solidFill>
                <a:srgbClr val="000000"/>
              </a:solidFill>
              <a:ln w="9525">
                <a:noFill/>
                <a:miter lim="800000"/>
                <a:headEnd/>
                <a:tailEnd/>
              </a:ln>
            </p:spPr>
            <p:txBody>
              <a:bodyPr/>
              <a:lstStyle/>
              <a:p>
                <a:endParaRPr lang="zh-CN" altLang="en-US"/>
              </a:p>
            </p:txBody>
          </p:sp>
          <p:sp>
            <p:nvSpPr>
              <p:cNvPr id="446603" name="Rectangle 139"/>
              <p:cNvSpPr>
                <a:spLocks noChangeArrowheads="1"/>
              </p:cNvSpPr>
              <p:nvPr/>
            </p:nvSpPr>
            <p:spPr bwMode="auto">
              <a:xfrm>
                <a:off x="5322" y="2373"/>
                <a:ext cx="181" cy="135"/>
              </a:xfrm>
              <a:prstGeom prst="rect">
                <a:avLst/>
              </a:prstGeom>
              <a:solidFill>
                <a:srgbClr val="000000"/>
              </a:solidFill>
              <a:ln w="9525">
                <a:noFill/>
                <a:miter lim="800000"/>
                <a:headEnd/>
                <a:tailEnd/>
              </a:ln>
            </p:spPr>
            <p:txBody>
              <a:bodyPr/>
              <a:lstStyle/>
              <a:p>
                <a:endParaRPr lang="zh-CN" altLang="en-US"/>
              </a:p>
            </p:txBody>
          </p:sp>
          <p:sp>
            <p:nvSpPr>
              <p:cNvPr id="446604" name="Line 140"/>
              <p:cNvSpPr>
                <a:spLocks noChangeShapeType="1"/>
              </p:cNvSpPr>
              <p:nvPr/>
            </p:nvSpPr>
            <p:spPr bwMode="auto">
              <a:xfrm flipH="1">
                <a:off x="5470" y="2569"/>
                <a:ext cx="75" cy="1"/>
              </a:xfrm>
              <a:prstGeom prst="line">
                <a:avLst/>
              </a:prstGeom>
              <a:noFill/>
              <a:ln w="9525">
                <a:solidFill>
                  <a:srgbClr val="000000"/>
                </a:solidFill>
                <a:round/>
                <a:headEnd/>
                <a:tailEnd/>
              </a:ln>
            </p:spPr>
            <p:txBody>
              <a:bodyPr/>
              <a:lstStyle/>
              <a:p>
                <a:endParaRPr lang="zh-CN" altLang="en-US"/>
              </a:p>
            </p:txBody>
          </p:sp>
          <p:grpSp>
            <p:nvGrpSpPr>
              <p:cNvPr id="446605" name="Group 141"/>
              <p:cNvGrpSpPr>
                <a:grpSpLocks/>
              </p:cNvGrpSpPr>
              <p:nvPr/>
            </p:nvGrpSpPr>
            <p:grpSpPr bwMode="auto">
              <a:xfrm>
                <a:off x="5245" y="2624"/>
                <a:ext cx="335" cy="50"/>
                <a:chOff x="5245" y="2624"/>
                <a:chExt cx="335" cy="50"/>
              </a:xfrm>
            </p:grpSpPr>
            <p:sp>
              <p:nvSpPr>
                <p:cNvPr id="446606" name="Freeform 142"/>
                <p:cNvSpPr>
                  <a:spLocks/>
                </p:cNvSpPr>
                <p:nvPr/>
              </p:nvSpPr>
              <p:spPr bwMode="auto">
                <a:xfrm>
                  <a:off x="5245" y="2624"/>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46607" name="Freeform 143"/>
                <p:cNvSpPr>
                  <a:spLocks/>
                </p:cNvSpPr>
                <p:nvPr/>
              </p:nvSpPr>
              <p:spPr bwMode="auto">
                <a:xfrm>
                  <a:off x="5245" y="2624"/>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46608" name="Rectangle 144"/>
                <p:cNvSpPr>
                  <a:spLocks noChangeArrowheads="1"/>
                </p:cNvSpPr>
                <p:nvPr/>
              </p:nvSpPr>
              <p:spPr bwMode="auto">
                <a:xfrm>
                  <a:off x="5247" y="2660"/>
                  <a:ext cx="331" cy="14"/>
                </a:xfrm>
                <a:prstGeom prst="rect">
                  <a:avLst/>
                </a:prstGeom>
                <a:solidFill>
                  <a:srgbClr val="000000"/>
                </a:solidFill>
                <a:ln w="9525">
                  <a:noFill/>
                  <a:miter lim="800000"/>
                  <a:headEnd/>
                  <a:tailEnd/>
                </a:ln>
              </p:spPr>
              <p:txBody>
                <a:bodyPr/>
                <a:lstStyle/>
                <a:p>
                  <a:endParaRPr lang="zh-CN" altLang="en-US"/>
                </a:p>
              </p:txBody>
            </p:sp>
          </p:grpSp>
        </p:grpSp>
        <p:grpSp>
          <p:nvGrpSpPr>
            <p:cNvPr id="446609" name="Group 145"/>
            <p:cNvGrpSpPr>
              <a:grpSpLocks/>
            </p:cNvGrpSpPr>
            <p:nvPr/>
          </p:nvGrpSpPr>
          <p:grpSpPr bwMode="auto">
            <a:xfrm>
              <a:off x="5237" y="2322"/>
              <a:ext cx="335" cy="346"/>
              <a:chOff x="5237" y="2322"/>
              <a:chExt cx="335" cy="346"/>
            </a:xfrm>
          </p:grpSpPr>
          <p:sp>
            <p:nvSpPr>
              <p:cNvPr id="446610" name="Freeform 146"/>
              <p:cNvSpPr>
                <a:spLocks/>
              </p:cNvSpPr>
              <p:nvPr/>
            </p:nvSpPr>
            <p:spPr bwMode="auto">
              <a:xfrm>
                <a:off x="5245" y="2501"/>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6611" name="Freeform 147"/>
              <p:cNvSpPr>
                <a:spLocks/>
              </p:cNvSpPr>
              <p:nvPr/>
            </p:nvSpPr>
            <p:spPr bwMode="auto">
              <a:xfrm>
                <a:off x="5245" y="2501"/>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6612" name="Freeform 148"/>
              <p:cNvSpPr>
                <a:spLocks/>
              </p:cNvSpPr>
              <p:nvPr/>
            </p:nvSpPr>
            <p:spPr bwMode="auto">
              <a:xfrm>
                <a:off x="5293" y="2322"/>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6613" name="Freeform 149"/>
              <p:cNvSpPr>
                <a:spLocks/>
              </p:cNvSpPr>
              <p:nvPr/>
            </p:nvSpPr>
            <p:spPr bwMode="auto">
              <a:xfrm>
                <a:off x="5293" y="2322"/>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6614" name="Rectangle 150"/>
              <p:cNvSpPr>
                <a:spLocks noChangeArrowheads="1"/>
              </p:cNvSpPr>
              <p:nvPr/>
            </p:nvSpPr>
            <p:spPr bwMode="auto">
              <a:xfrm>
                <a:off x="5293" y="2345"/>
                <a:ext cx="223" cy="175"/>
              </a:xfrm>
              <a:prstGeom prst="rect">
                <a:avLst/>
              </a:prstGeom>
              <a:solidFill>
                <a:srgbClr val="B7B79D"/>
              </a:solidFill>
              <a:ln w="9525">
                <a:noFill/>
                <a:miter lim="800000"/>
                <a:headEnd/>
                <a:tailEnd/>
              </a:ln>
            </p:spPr>
            <p:txBody>
              <a:bodyPr/>
              <a:lstStyle/>
              <a:p>
                <a:endParaRPr lang="zh-CN" altLang="en-US"/>
              </a:p>
            </p:txBody>
          </p:sp>
          <p:sp>
            <p:nvSpPr>
              <p:cNvPr id="446615" name="Rectangle 151"/>
              <p:cNvSpPr>
                <a:spLocks noChangeArrowheads="1"/>
              </p:cNvSpPr>
              <p:nvPr/>
            </p:nvSpPr>
            <p:spPr bwMode="auto">
              <a:xfrm>
                <a:off x="5247" y="2533"/>
                <a:ext cx="314" cy="78"/>
              </a:xfrm>
              <a:prstGeom prst="rect">
                <a:avLst/>
              </a:prstGeom>
              <a:solidFill>
                <a:srgbClr val="B7B79D"/>
              </a:solidFill>
              <a:ln w="9525">
                <a:noFill/>
                <a:miter lim="800000"/>
                <a:headEnd/>
                <a:tailEnd/>
              </a:ln>
            </p:spPr>
            <p:txBody>
              <a:bodyPr/>
              <a:lstStyle/>
              <a:p>
                <a:endParaRPr lang="zh-CN" altLang="en-US"/>
              </a:p>
            </p:txBody>
          </p:sp>
          <p:sp>
            <p:nvSpPr>
              <p:cNvPr id="446616" name="Rectangle 152"/>
              <p:cNvSpPr>
                <a:spLocks noChangeArrowheads="1"/>
              </p:cNvSpPr>
              <p:nvPr/>
            </p:nvSpPr>
            <p:spPr bwMode="auto">
              <a:xfrm>
                <a:off x="5313" y="2366"/>
                <a:ext cx="182" cy="135"/>
              </a:xfrm>
              <a:prstGeom prst="rect">
                <a:avLst/>
              </a:prstGeom>
              <a:solidFill>
                <a:srgbClr val="FFFFFF"/>
              </a:solidFill>
              <a:ln w="9525">
                <a:noFill/>
                <a:miter lim="800000"/>
                <a:headEnd/>
                <a:tailEnd/>
              </a:ln>
            </p:spPr>
            <p:txBody>
              <a:bodyPr/>
              <a:lstStyle/>
              <a:p>
                <a:endParaRPr lang="zh-CN" altLang="en-US"/>
              </a:p>
            </p:txBody>
          </p:sp>
          <p:sp>
            <p:nvSpPr>
              <p:cNvPr id="446617" name="Line 153"/>
              <p:cNvSpPr>
                <a:spLocks noChangeShapeType="1"/>
              </p:cNvSpPr>
              <p:nvPr/>
            </p:nvSpPr>
            <p:spPr bwMode="auto">
              <a:xfrm flipH="1">
                <a:off x="5462" y="2563"/>
                <a:ext cx="75" cy="1"/>
              </a:xfrm>
              <a:prstGeom prst="line">
                <a:avLst/>
              </a:prstGeom>
              <a:noFill/>
              <a:ln w="9525">
                <a:solidFill>
                  <a:srgbClr val="000000"/>
                </a:solidFill>
                <a:round/>
                <a:headEnd/>
                <a:tailEnd/>
              </a:ln>
            </p:spPr>
            <p:txBody>
              <a:bodyPr/>
              <a:lstStyle/>
              <a:p>
                <a:endParaRPr lang="zh-CN" altLang="en-US"/>
              </a:p>
            </p:txBody>
          </p:sp>
          <p:grpSp>
            <p:nvGrpSpPr>
              <p:cNvPr id="446618" name="Group 154"/>
              <p:cNvGrpSpPr>
                <a:grpSpLocks/>
              </p:cNvGrpSpPr>
              <p:nvPr/>
            </p:nvGrpSpPr>
            <p:grpSpPr bwMode="auto">
              <a:xfrm>
                <a:off x="5237" y="2617"/>
                <a:ext cx="335" cy="51"/>
                <a:chOff x="5237" y="2617"/>
                <a:chExt cx="335" cy="51"/>
              </a:xfrm>
            </p:grpSpPr>
            <p:sp>
              <p:nvSpPr>
                <p:cNvPr id="446619" name="Freeform 155"/>
                <p:cNvSpPr>
                  <a:spLocks/>
                </p:cNvSpPr>
                <p:nvPr/>
              </p:nvSpPr>
              <p:spPr bwMode="auto">
                <a:xfrm>
                  <a:off x="5237" y="2617"/>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6620" name="Freeform 156"/>
                <p:cNvSpPr>
                  <a:spLocks/>
                </p:cNvSpPr>
                <p:nvPr/>
              </p:nvSpPr>
              <p:spPr bwMode="auto">
                <a:xfrm>
                  <a:off x="5237" y="2617"/>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6621" name="Rectangle 157"/>
                <p:cNvSpPr>
                  <a:spLocks noChangeArrowheads="1"/>
                </p:cNvSpPr>
                <p:nvPr/>
              </p:nvSpPr>
              <p:spPr bwMode="auto">
                <a:xfrm>
                  <a:off x="5239" y="2653"/>
                  <a:ext cx="331" cy="15"/>
                </a:xfrm>
                <a:prstGeom prst="rect">
                  <a:avLst/>
                </a:prstGeom>
                <a:solidFill>
                  <a:srgbClr val="BAB79D"/>
                </a:solidFill>
                <a:ln w="9525">
                  <a:noFill/>
                  <a:miter lim="800000"/>
                  <a:headEnd/>
                  <a:tailEnd/>
                </a:ln>
              </p:spPr>
              <p:txBody>
                <a:bodyPr/>
                <a:lstStyle/>
                <a:p>
                  <a:endParaRPr lang="zh-CN" altLang="en-US"/>
                </a:p>
              </p:txBody>
            </p:sp>
          </p:grpSp>
        </p:grpSp>
      </p:grpSp>
      <p:grpSp>
        <p:nvGrpSpPr>
          <p:cNvPr id="446622" name="Group 158"/>
          <p:cNvGrpSpPr>
            <a:grpSpLocks/>
          </p:cNvGrpSpPr>
          <p:nvPr/>
        </p:nvGrpSpPr>
        <p:grpSpPr bwMode="auto">
          <a:xfrm>
            <a:off x="9682163" y="2581275"/>
            <a:ext cx="506412" cy="515938"/>
            <a:chOff x="5237" y="1587"/>
            <a:chExt cx="343" cy="353"/>
          </a:xfrm>
        </p:grpSpPr>
        <p:grpSp>
          <p:nvGrpSpPr>
            <p:cNvPr id="446623" name="Group 159"/>
            <p:cNvGrpSpPr>
              <a:grpSpLocks/>
            </p:cNvGrpSpPr>
            <p:nvPr/>
          </p:nvGrpSpPr>
          <p:grpSpPr bwMode="auto">
            <a:xfrm>
              <a:off x="5245" y="1594"/>
              <a:ext cx="335" cy="346"/>
              <a:chOff x="5245" y="1594"/>
              <a:chExt cx="335" cy="346"/>
            </a:xfrm>
          </p:grpSpPr>
          <p:sp>
            <p:nvSpPr>
              <p:cNvPr id="446624" name="Freeform 160"/>
              <p:cNvSpPr>
                <a:spLocks/>
              </p:cNvSpPr>
              <p:nvPr/>
            </p:nvSpPr>
            <p:spPr bwMode="auto">
              <a:xfrm>
                <a:off x="5254" y="1773"/>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46625" name="Freeform 161"/>
              <p:cNvSpPr>
                <a:spLocks/>
              </p:cNvSpPr>
              <p:nvPr/>
            </p:nvSpPr>
            <p:spPr bwMode="auto">
              <a:xfrm>
                <a:off x="5254" y="1773"/>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46626" name="Freeform 162"/>
              <p:cNvSpPr>
                <a:spLocks/>
              </p:cNvSpPr>
              <p:nvPr/>
            </p:nvSpPr>
            <p:spPr bwMode="auto">
              <a:xfrm>
                <a:off x="5301" y="1594"/>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6627" name="Freeform 163"/>
              <p:cNvSpPr>
                <a:spLocks/>
              </p:cNvSpPr>
              <p:nvPr/>
            </p:nvSpPr>
            <p:spPr bwMode="auto">
              <a:xfrm>
                <a:off x="5301" y="1594"/>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6628" name="Rectangle 164"/>
              <p:cNvSpPr>
                <a:spLocks noChangeArrowheads="1"/>
              </p:cNvSpPr>
              <p:nvPr/>
            </p:nvSpPr>
            <p:spPr bwMode="auto">
              <a:xfrm>
                <a:off x="5301" y="1617"/>
                <a:ext cx="223" cy="175"/>
              </a:xfrm>
              <a:prstGeom prst="rect">
                <a:avLst/>
              </a:prstGeom>
              <a:solidFill>
                <a:srgbClr val="000000"/>
              </a:solidFill>
              <a:ln w="9525">
                <a:noFill/>
                <a:miter lim="800000"/>
                <a:headEnd/>
                <a:tailEnd/>
              </a:ln>
            </p:spPr>
            <p:txBody>
              <a:bodyPr/>
              <a:lstStyle/>
              <a:p>
                <a:endParaRPr lang="zh-CN" altLang="en-US"/>
              </a:p>
            </p:txBody>
          </p:sp>
          <p:sp>
            <p:nvSpPr>
              <p:cNvPr id="446629" name="Rectangle 165"/>
              <p:cNvSpPr>
                <a:spLocks noChangeArrowheads="1"/>
              </p:cNvSpPr>
              <p:nvPr/>
            </p:nvSpPr>
            <p:spPr bwMode="auto">
              <a:xfrm>
                <a:off x="5256" y="1805"/>
                <a:ext cx="314" cy="78"/>
              </a:xfrm>
              <a:prstGeom prst="rect">
                <a:avLst/>
              </a:prstGeom>
              <a:solidFill>
                <a:srgbClr val="000000"/>
              </a:solidFill>
              <a:ln w="9525">
                <a:noFill/>
                <a:miter lim="800000"/>
                <a:headEnd/>
                <a:tailEnd/>
              </a:ln>
            </p:spPr>
            <p:txBody>
              <a:bodyPr/>
              <a:lstStyle/>
              <a:p>
                <a:endParaRPr lang="zh-CN" altLang="en-US"/>
              </a:p>
            </p:txBody>
          </p:sp>
          <p:sp>
            <p:nvSpPr>
              <p:cNvPr id="446630" name="Rectangle 166"/>
              <p:cNvSpPr>
                <a:spLocks noChangeArrowheads="1"/>
              </p:cNvSpPr>
              <p:nvPr/>
            </p:nvSpPr>
            <p:spPr bwMode="auto">
              <a:xfrm>
                <a:off x="5322" y="1638"/>
                <a:ext cx="181" cy="135"/>
              </a:xfrm>
              <a:prstGeom prst="rect">
                <a:avLst/>
              </a:prstGeom>
              <a:solidFill>
                <a:srgbClr val="000000"/>
              </a:solidFill>
              <a:ln w="9525">
                <a:noFill/>
                <a:miter lim="800000"/>
                <a:headEnd/>
                <a:tailEnd/>
              </a:ln>
            </p:spPr>
            <p:txBody>
              <a:bodyPr/>
              <a:lstStyle/>
              <a:p>
                <a:endParaRPr lang="zh-CN" altLang="en-US"/>
              </a:p>
            </p:txBody>
          </p:sp>
          <p:sp>
            <p:nvSpPr>
              <p:cNvPr id="446631" name="Line 167"/>
              <p:cNvSpPr>
                <a:spLocks noChangeShapeType="1"/>
              </p:cNvSpPr>
              <p:nvPr/>
            </p:nvSpPr>
            <p:spPr bwMode="auto">
              <a:xfrm flipH="1">
                <a:off x="5470" y="1834"/>
                <a:ext cx="75" cy="1"/>
              </a:xfrm>
              <a:prstGeom prst="line">
                <a:avLst/>
              </a:prstGeom>
              <a:noFill/>
              <a:ln w="9525">
                <a:solidFill>
                  <a:srgbClr val="000000"/>
                </a:solidFill>
                <a:round/>
                <a:headEnd/>
                <a:tailEnd/>
              </a:ln>
            </p:spPr>
            <p:txBody>
              <a:bodyPr/>
              <a:lstStyle/>
              <a:p>
                <a:endParaRPr lang="zh-CN" altLang="en-US"/>
              </a:p>
            </p:txBody>
          </p:sp>
          <p:grpSp>
            <p:nvGrpSpPr>
              <p:cNvPr id="446632" name="Group 168"/>
              <p:cNvGrpSpPr>
                <a:grpSpLocks/>
              </p:cNvGrpSpPr>
              <p:nvPr/>
            </p:nvGrpSpPr>
            <p:grpSpPr bwMode="auto">
              <a:xfrm>
                <a:off x="5245" y="1889"/>
                <a:ext cx="335" cy="51"/>
                <a:chOff x="5245" y="1889"/>
                <a:chExt cx="335" cy="51"/>
              </a:xfrm>
            </p:grpSpPr>
            <p:sp>
              <p:nvSpPr>
                <p:cNvPr id="446633" name="Freeform 169"/>
                <p:cNvSpPr>
                  <a:spLocks/>
                </p:cNvSpPr>
                <p:nvPr/>
              </p:nvSpPr>
              <p:spPr bwMode="auto">
                <a:xfrm>
                  <a:off x="5245" y="1889"/>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46634" name="Freeform 170"/>
                <p:cNvSpPr>
                  <a:spLocks/>
                </p:cNvSpPr>
                <p:nvPr/>
              </p:nvSpPr>
              <p:spPr bwMode="auto">
                <a:xfrm>
                  <a:off x="5245" y="1889"/>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46635" name="Rectangle 171"/>
                <p:cNvSpPr>
                  <a:spLocks noChangeArrowheads="1"/>
                </p:cNvSpPr>
                <p:nvPr/>
              </p:nvSpPr>
              <p:spPr bwMode="auto">
                <a:xfrm>
                  <a:off x="5247" y="1925"/>
                  <a:ext cx="331" cy="15"/>
                </a:xfrm>
                <a:prstGeom prst="rect">
                  <a:avLst/>
                </a:prstGeom>
                <a:solidFill>
                  <a:srgbClr val="000000"/>
                </a:solidFill>
                <a:ln w="9525">
                  <a:noFill/>
                  <a:miter lim="800000"/>
                  <a:headEnd/>
                  <a:tailEnd/>
                </a:ln>
              </p:spPr>
              <p:txBody>
                <a:bodyPr/>
                <a:lstStyle/>
                <a:p>
                  <a:endParaRPr lang="zh-CN" altLang="en-US"/>
                </a:p>
              </p:txBody>
            </p:sp>
          </p:grpSp>
        </p:grpSp>
        <p:grpSp>
          <p:nvGrpSpPr>
            <p:cNvPr id="446636" name="Group 172"/>
            <p:cNvGrpSpPr>
              <a:grpSpLocks/>
            </p:cNvGrpSpPr>
            <p:nvPr/>
          </p:nvGrpSpPr>
          <p:grpSpPr bwMode="auto">
            <a:xfrm>
              <a:off x="5237" y="1587"/>
              <a:ext cx="335" cy="346"/>
              <a:chOff x="5237" y="1587"/>
              <a:chExt cx="335" cy="346"/>
            </a:xfrm>
          </p:grpSpPr>
          <p:sp>
            <p:nvSpPr>
              <p:cNvPr id="446637" name="Freeform 173"/>
              <p:cNvSpPr>
                <a:spLocks/>
              </p:cNvSpPr>
              <p:nvPr/>
            </p:nvSpPr>
            <p:spPr bwMode="auto">
              <a:xfrm>
                <a:off x="5245" y="1767"/>
                <a:ext cx="316" cy="33"/>
              </a:xfrm>
              <a:custGeom>
                <a:avLst/>
                <a:gdLst/>
                <a:ahLst/>
                <a:cxnLst>
                  <a:cxn ang="0">
                    <a:pos x="0" y="33"/>
                  </a:cxn>
                  <a:cxn ang="0">
                    <a:pos x="37" y="0"/>
                  </a:cxn>
                  <a:cxn ang="0">
                    <a:pos x="279" y="0"/>
                  </a:cxn>
                  <a:cxn ang="0">
                    <a:pos x="316" y="33"/>
                  </a:cxn>
                  <a:cxn ang="0">
                    <a:pos x="0" y="33"/>
                  </a:cxn>
                </a:cxnLst>
                <a:rect l="0" t="0" r="r" b="b"/>
                <a:pathLst>
                  <a:path w="316" h="33">
                    <a:moveTo>
                      <a:pt x="0" y="33"/>
                    </a:moveTo>
                    <a:lnTo>
                      <a:pt x="37" y="0"/>
                    </a:lnTo>
                    <a:lnTo>
                      <a:pt x="279" y="0"/>
                    </a:lnTo>
                    <a:lnTo>
                      <a:pt x="316" y="33"/>
                    </a:lnTo>
                    <a:lnTo>
                      <a:pt x="0" y="33"/>
                    </a:lnTo>
                    <a:close/>
                  </a:path>
                </a:pathLst>
              </a:custGeom>
              <a:solidFill>
                <a:srgbClr val="C9C9B6"/>
              </a:solidFill>
              <a:ln w="9525">
                <a:noFill/>
                <a:round/>
                <a:headEnd/>
                <a:tailEnd/>
              </a:ln>
            </p:spPr>
            <p:txBody>
              <a:bodyPr/>
              <a:lstStyle/>
              <a:p>
                <a:endParaRPr lang="zh-CN" altLang="en-US"/>
              </a:p>
            </p:txBody>
          </p:sp>
          <p:sp>
            <p:nvSpPr>
              <p:cNvPr id="446638" name="Freeform 174"/>
              <p:cNvSpPr>
                <a:spLocks/>
              </p:cNvSpPr>
              <p:nvPr/>
            </p:nvSpPr>
            <p:spPr bwMode="auto">
              <a:xfrm>
                <a:off x="5245" y="1767"/>
                <a:ext cx="316" cy="33"/>
              </a:xfrm>
              <a:custGeom>
                <a:avLst/>
                <a:gdLst/>
                <a:ahLst/>
                <a:cxnLst>
                  <a:cxn ang="0">
                    <a:pos x="0" y="33"/>
                  </a:cxn>
                  <a:cxn ang="0">
                    <a:pos x="37" y="0"/>
                  </a:cxn>
                  <a:cxn ang="0">
                    <a:pos x="279" y="0"/>
                  </a:cxn>
                  <a:cxn ang="0">
                    <a:pos x="316" y="33"/>
                  </a:cxn>
                  <a:cxn ang="0">
                    <a:pos x="0" y="33"/>
                  </a:cxn>
                </a:cxnLst>
                <a:rect l="0" t="0" r="r" b="b"/>
                <a:pathLst>
                  <a:path w="316" h="33">
                    <a:moveTo>
                      <a:pt x="0" y="33"/>
                    </a:moveTo>
                    <a:lnTo>
                      <a:pt x="37" y="0"/>
                    </a:lnTo>
                    <a:lnTo>
                      <a:pt x="279" y="0"/>
                    </a:lnTo>
                    <a:lnTo>
                      <a:pt x="316" y="33"/>
                    </a:lnTo>
                    <a:lnTo>
                      <a:pt x="0" y="33"/>
                    </a:lnTo>
                    <a:close/>
                  </a:path>
                </a:pathLst>
              </a:custGeom>
              <a:solidFill>
                <a:srgbClr val="C9C9B6"/>
              </a:solidFill>
              <a:ln w="9525">
                <a:noFill/>
                <a:round/>
                <a:headEnd/>
                <a:tailEnd/>
              </a:ln>
            </p:spPr>
            <p:txBody>
              <a:bodyPr/>
              <a:lstStyle/>
              <a:p>
                <a:endParaRPr lang="zh-CN" altLang="en-US"/>
              </a:p>
            </p:txBody>
          </p:sp>
          <p:sp>
            <p:nvSpPr>
              <p:cNvPr id="446639" name="Freeform 175"/>
              <p:cNvSpPr>
                <a:spLocks/>
              </p:cNvSpPr>
              <p:nvPr/>
            </p:nvSpPr>
            <p:spPr bwMode="auto">
              <a:xfrm>
                <a:off x="5293" y="1587"/>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6640" name="Freeform 176"/>
              <p:cNvSpPr>
                <a:spLocks/>
              </p:cNvSpPr>
              <p:nvPr/>
            </p:nvSpPr>
            <p:spPr bwMode="auto">
              <a:xfrm>
                <a:off x="5293" y="1587"/>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6641" name="Rectangle 177"/>
              <p:cNvSpPr>
                <a:spLocks noChangeArrowheads="1"/>
              </p:cNvSpPr>
              <p:nvPr/>
            </p:nvSpPr>
            <p:spPr bwMode="auto">
              <a:xfrm>
                <a:off x="5293" y="1610"/>
                <a:ext cx="223" cy="176"/>
              </a:xfrm>
              <a:prstGeom prst="rect">
                <a:avLst/>
              </a:prstGeom>
              <a:solidFill>
                <a:srgbClr val="B7B79D"/>
              </a:solidFill>
              <a:ln w="9525">
                <a:noFill/>
                <a:miter lim="800000"/>
                <a:headEnd/>
                <a:tailEnd/>
              </a:ln>
            </p:spPr>
            <p:txBody>
              <a:bodyPr/>
              <a:lstStyle/>
              <a:p>
                <a:endParaRPr lang="zh-CN" altLang="en-US"/>
              </a:p>
            </p:txBody>
          </p:sp>
          <p:sp>
            <p:nvSpPr>
              <p:cNvPr id="446642" name="Rectangle 178"/>
              <p:cNvSpPr>
                <a:spLocks noChangeArrowheads="1"/>
              </p:cNvSpPr>
              <p:nvPr/>
            </p:nvSpPr>
            <p:spPr bwMode="auto">
              <a:xfrm>
                <a:off x="5247" y="1798"/>
                <a:ext cx="314" cy="78"/>
              </a:xfrm>
              <a:prstGeom prst="rect">
                <a:avLst/>
              </a:prstGeom>
              <a:solidFill>
                <a:srgbClr val="B7B79D"/>
              </a:solidFill>
              <a:ln w="9525">
                <a:noFill/>
                <a:miter lim="800000"/>
                <a:headEnd/>
                <a:tailEnd/>
              </a:ln>
            </p:spPr>
            <p:txBody>
              <a:bodyPr/>
              <a:lstStyle/>
              <a:p>
                <a:endParaRPr lang="zh-CN" altLang="en-US"/>
              </a:p>
            </p:txBody>
          </p:sp>
          <p:sp>
            <p:nvSpPr>
              <p:cNvPr id="446643" name="Rectangle 179"/>
              <p:cNvSpPr>
                <a:spLocks noChangeArrowheads="1"/>
              </p:cNvSpPr>
              <p:nvPr/>
            </p:nvSpPr>
            <p:spPr bwMode="auto">
              <a:xfrm>
                <a:off x="5313" y="1632"/>
                <a:ext cx="182" cy="135"/>
              </a:xfrm>
              <a:prstGeom prst="rect">
                <a:avLst/>
              </a:prstGeom>
              <a:solidFill>
                <a:srgbClr val="FFFFFF"/>
              </a:solidFill>
              <a:ln w="9525">
                <a:noFill/>
                <a:miter lim="800000"/>
                <a:headEnd/>
                <a:tailEnd/>
              </a:ln>
            </p:spPr>
            <p:txBody>
              <a:bodyPr/>
              <a:lstStyle/>
              <a:p>
                <a:endParaRPr lang="zh-CN" altLang="en-US"/>
              </a:p>
            </p:txBody>
          </p:sp>
          <p:sp>
            <p:nvSpPr>
              <p:cNvPr id="446644" name="Line 180"/>
              <p:cNvSpPr>
                <a:spLocks noChangeShapeType="1"/>
              </p:cNvSpPr>
              <p:nvPr/>
            </p:nvSpPr>
            <p:spPr bwMode="auto">
              <a:xfrm flipH="1">
                <a:off x="5462" y="1828"/>
                <a:ext cx="75" cy="1"/>
              </a:xfrm>
              <a:prstGeom prst="line">
                <a:avLst/>
              </a:prstGeom>
              <a:noFill/>
              <a:ln w="9525">
                <a:solidFill>
                  <a:srgbClr val="000000"/>
                </a:solidFill>
                <a:round/>
                <a:headEnd/>
                <a:tailEnd/>
              </a:ln>
            </p:spPr>
            <p:txBody>
              <a:bodyPr/>
              <a:lstStyle/>
              <a:p>
                <a:endParaRPr lang="zh-CN" altLang="en-US"/>
              </a:p>
            </p:txBody>
          </p:sp>
          <p:grpSp>
            <p:nvGrpSpPr>
              <p:cNvPr id="446645" name="Group 181"/>
              <p:cNvGrpSpPr>
                <a:grpSpLocks/>
              </p:cNvGrpSpPr>
              <p:nvPr/>
            </p:nvGrpSpPr>
            <p:grpSpPr bwMode="auto">
              <a:xfrm>
                <a:off x="5237" y="1883"/>
                <a:ext cx="335" cy="50"/>
                <a:chOff x="5237" y="1883"/>
                <a:chExt cx="335" cy="50"/>
              </a:xfrm>
            </p:grpSpPr>
            <p:sp>
              <p:nvSpPr>
                <p:cNvPr id="446646" name="Freeform 182"/>
                <p:cNvSpPr>
                  <a:spLocks/>
                </p:cNvSpPr>
                <p:nvPr/>
              </p:nvSpPr>
              <p:spPr bwMode="auto">
                <a:xfrm>
                  <a:off x="5237" y="1883"/>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6647" name="Freeform 183"/>
                <p:cNvSpPr>
                  <a:spLocks/>
                </p:cNvSpPr>
                <p:nvPr/>
              </p:nvSpPr>
              <p:spPr bwMode="auto">
                <a:xfrm>
                  <a:off x="5237" y="1883"/>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6648" name="Rectangle 184"/>
                <p:cNvSpPr>
                  <a:spLocks noChangeArrowheads="1"/>
                </p:cNvSpPr>
                <p:nvPr/>
              </p:nvSpPr>
              <p:spPr bwMode="auto">
                <a:xfrm>
                  <a:off x="5239" y="1919"/>
                  <a:ext cx="331" cy="14"/>
                </a:xfrm>
                <a:prstGeom prst="rect">
                  <a:avLst/>
                </a:prstGeom>
                <a:solidFill>
                  <a:srgbClr val="BAB79D"/>
                </a:solidFill>
                <a:ln w="9525">
                  <a:noFill/>
                  <a:miter lim="800000"/>
                  <a:headEnd/>
                  <a:tailEnd/>
                </a:ln>
              </p:spPr>
              <p:txBody>
                <a:bodyPr/>
                <a:lstStyle/>
                <a:p>
                  <a:endParaRPr lang="zh-CN" altLang="en-US"/>
                </a:p>
              </p:txBody>
            </p:sp>
          </p:grpSp>
        </p:grpSp>
      </p:grpSp>
      <p:sp>
        <p:nvSpPr>
          <p:cNvPr id="446649" name="Rectangle 185"/>
          <p:cNvSpPr>
            <a:spLocks noChangeArrowheads="1"/>
          </p:cNvSpPr>
          <p:nvPr/>
        </p:nvSpPr>
        <p:spPr bwMode="auto">
          <a:xfrm>
            <a:off x="3424239" y="1920875"/>
            <a:ext cx="898525" cy="355600"/>
          </a:xfrm>
          <a:prstGeom prst="rect">
            <a:avLst/>
          </a:prstGeom>
          <a:noFill/>
          <a:ln w="9525">
            <a:noFill/>
            <a:miter lim="800000"/>
            <a:headEnd/>
            <a:tailEnd/>
          </a:ln>
        </p:spPr>
        <p:txBody>
          <a:bodyPr/>
          <a:lstStyle/>
          <a:p>
            <a:endParaRPr lang="zh-CN" altLang="en-US"/>
          </a:p>
        </p:txBody>
      </p:sp>
      <p:sp>
        <p:nvSpPr>
          <p:cNvPr id="446650" name="Rectangle 186"/>
          <p:cNvSpPr>
            <a:spLocks noChangeArrowheads="1"/>
          </p:cNvSpPr>
          <p:nvPr/>
        </p:nvSpPr>
        <p:spPr bwMode="auto">
          <a:xfrm>
            <a:off x="3867151" y="2324100"/>
            <a:ext cx="917575" cy="304800"/>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222.1.1.</a:t>
            </a:r>
            <a:endParaRPr kumimoji="1" lang="en-US" altLang="zh-CN" sz="2000">
              <a:solidFill>
                <a:srgbClr val="333399"/>
              </a:solidFill>
              <a:latin typeface="Arial" charset="0"/>
            </a:endParaRPr>
          </a:p>
        </p:txBody>
      </p:sp>
      <p:sp>
        <p:nvSpPr>
          <p:cNvPr id="446651" name="Rectangle 187"/>
          <p:cNvSpPr>
            <a:spLocks noChangeArrowheads="1"/>
          </p:cNvSpPr>
          <p:nvPr/>
        </p:nvSpPr>
        <p:spPr bwMode="auto">
          <a:xfrm>
            <a:off x="5092701" y="1482726"/>
            <a:ext cx="1008063" cy="354013"/>
          </a:xfrm>
          <a:prstGeom prst="rect">
            <a:avLst/>
          </a:prstGeom>
          <a:noFill/>
          <a:ln w="9525">
            <a:noFill/>
            <a:miter lim="800000"/>
            <a:headEnd/>
            <a:tailEnd/>
          </a:ln>
        </p:spPr>
        <p:txBody>
          <a:bodyPr/>
          <a:lstStyle/>
          <a:p>
            <a:endParaRPr lang="zh-CN" altLang="en-US"/>
          </a:p>
        </p:txBody>
      </p:sp>
      <p:sp>
        <p:nvSpPr>
          <p:cNvPr id="446652" name="Rectangle 188"/>
          <p:cNvSpPr>
            <a:spLocks noChangeArrowheads="1"/>
          </p:cNvSpPr>
          <p:nvPr/>
        </p:nvSpPr>
        <p:spPr bwMode="auto">
          <a:xfrm>
            <a:off x="5008564" y="1439863"/>
            <a:ext cx="1057275"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222.1.1.1</a:t>
            </a:r>
          </a:p>
        </p:txBody>
      </p:sp>
      <p:sp>
        <p:nvSpPr>
          <p:cNvPr id="446653" name="Rectangle 189"/>
          <p:cNvSpPr>
            <a:spLocks noChangeArrowheads="1"/>
          </p:cNvSpPr>
          <p:nvPr/>
        </p:nvSpPr>
        <p:spPr bwMode="auto">
          <a:xfrm>
            <a:off x="6637339" y="1482726"/>
            <a:ext cx="1006475" cy="354013"/>
          </a:xfrm>
          <a:prstGeom prst="rect">
            <a:avLst/>
          </a:prstGeom>
          <a:noFill/>
          <a:ln w="9525">
            <a:noFill/>
            <a:miter lim="800000"/>
            <a:headEnd/>
            <a:tailEnd/>
          </a:ln>
        </p:spPr>
        <p:txBody>
          <a:bodyPr/>
          <a:lstStyle/>
          <a:p>
            <a:endParaRPr lang="zh-CN" altLang="en-US"/>
          </a:p>
        </p:txBody>
      </p:sp>
      <p:sp>
        <p:nvSpPr>
          <p:cNvPr id="446654" name="Rectangle 190"/>
          <p:cNvSpPr>
            <a:spLocks noChangeArrowheads="1"/>
          </p:cNvSpPr>
          <p:nvPr/>
        </p:nvSpPr>
        <p:spPr bwMode="auto">
          <a:xfrm>
            <a:off x="6530976" y="1439863"/>
            <a:ext cx="1057275"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222.1.1.2</a:t>
            </a:r>
          </a:p>
        </p:txBody>
      </p:sp>
      <p:sp>
        <p:nvSpPr>
          <p:cNvPr id="446655" name="Rectangle 191"/>
          <p:cNvSpPr>
            <a:spLocks noChangeArrowheads="1"/>
          </p:cNvSpPr>
          <p:nvPr/>
        </p:nvSpPr>
        <p:spPr bwMode="auto">
          <a:xfrm>
            <a:off x="8231189" y="1482726"/>
            <a:ext cx="1006475" cy="354013"/>
          </a:xfrm>
          <a:prstGeom prst="rect">
            <a:avLst/>
          </a:prstGeom>
          <a:noFill/>
          <a:ln w="9525">
            <a:noFill/>
            <a:miter lim="800000"/>
            <a:headEnd/>
            <a:tailEnd/>
          </a:ln>
        </p:spPr>
        <p:txBody>
          <a:bodyPr/>
          <a:lstStyle/>
          <a:p>
            <a:endParaRPr lang="zh-CN" altLang="en-US"/>
          </a:p>
        </p:txBody>
      </p:sp>
      <p:sp>
        <p:nvSpPr>
          <p:cNvPr id="446656" name="Rectangle 192"/>
          <p:cNvSpPr>
            <a:spLocks noChangeArrowheads="1"/>
          </p:cNvSpPr>
          <p:nvPr/>
        </p:nvSpPr>
        <p:spPr bwMode="auto">
          <a:xfrm>
            <a:off x="8078789" y="1412875"/>
            <a:ext cx="1057275" cy="306388"/>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222.1.1.3</a:t>
            </a:r>
          </a:p>
        </p:txBody>
      </p:sp>
      <p:sp>
        <p:nvSpPr>
          <p:cNvPr id="446657" name="Rectangle 193"/>
          <p:cNvSpPr>
            <a:spLocks noChangeArrowheads="1"/>
          </p:cNvSpPr>
          <p:nvPr/>
        </p:nvSpPr>
        <p:spPr bwMode="auto">
          <a:xfrm>
            <a:off x="5692775" y="2138363"/>
            <a:ext cx="26988" cy="538162"/>
          </a:xfrm>
          <a:prstGeom prst="rect">
            <a:avLst/>
          </a:prstGeom>
          <a:solidFill>
            <a:srgbClr val="000000"/>
          </a:solidFill>
          <a:ln w="9525">
            <a:noFill/>
            <a:miter lim="800000"/>
            <a:headEnd/>
            <a:tailEnd/>
          </a:ln>
        </p:spPr>
        <p:txBody>
          <a:bodyPr/>
          <a:lstStyle/>
          <a:p>
            <a:endParaRPr lang="zh-CN" altLang="en-US"/>
          </a:p>
        </p:txBody>
      </p:sp>
      <p:grpSp>
        <p:nvGrpSpPr>
          <p:cNvPr id="446658" name="Group 194"/>
          <p:cNvGrpSpPr>
            <a:grpSpLocks/>
          </p:cNvGrpSpPr>
          <p:nvPr/>
        </p:nvGrpSpPr>
        <p:grpSpPr bwMode="auto">
          <a:xfrm>
            <a:off x="5346700" y="2630488"/>
            <a:ext cx="647700" cy="385762"/>
            <a:chOff x="2299" y="1622"/>
            <a:chExt cx="439" cy="262"/>
          </a:xfrm>
        </p:grpSpPr>
        <p:sp>
          <p:nvSpPr>
            <p:cNvPr id="446659" name="Oval 195"/>
            <p:cNvSpPr>
              <a:spLocks noChangeArrowheads="1"/>
            </p:cNvSpPr>
            <p:nvPr/>
          </p:nvSpPr>
          <p:spPr bwMode="auto">
            <a:xfrm>
              <a:off x="2300" y="1731"/>
              <a:ext cx="438" cy="153"/>
            </a:xfrm>
            <a:prstGeom prst="ellipse">
              <a:avLst/>
            </a:prstGeom>
            <a:solidFill>
              <a:srgbClr val="0078AA"/>
            </a:solidFill>
            <a:ln w="4763">
              <a:solidFill>
                <a:srgbClr val="AAE6FF"/>
              </a:solidFill>
              <a:round/>
              <a:headEnd/>
              <a:tailEnd/>
            </a:ln>
          </p:spPr>
          <p:txBody>
            <a:bodyPr/>
            <a:lstStyle/>
            <a:p>
              <a:endParaRPr lang="zh-CN" altLang="en-US"/>
            </a:p>
          </p:txBody>
        </p:sp>
        <p:sp>
          <p:nvSpPr>
            <p:cNvPr id="446660" name="Rectangle 196"/>
            <p:cNvSpPr>
              <a:spLocks noChangeArrowheads="1"/>
            </p:cNvSpPr>
            <p:nvPr/>
          </p:nvSpPr>
          <p:spPr bwMode="auto">
            <a:xfrm>
              <a:off x="2299" y="1700"/>
              <a:ext cx="437" cy="109"/>
            </a:xfrm>
            <a:prstGeom prst="rect">
              <a:avLst/>
            </a:prstGeom>
            <a:solidFill>
              <a:srgbClr val="0078AA"/>
            </a:solidFill>
            <a:ln w="9525">
              <a:noFill/>
              <a:miter lim="800000"/>
              <a:headEnd/>
              <a:tailEnd/>
            </a:ln>
          </p:spPr>
          <p:txBody>
            <a:bodyPr/>
            <a:lstStyle/>
            <a:p>
              <a:endParaRPr lang="zh-CN" altLang="en-US"/>
            </a:p>
          </p:txBody>
        </p:sp>
        <p:sp>
          <p:nvSpPr>
            <p:cNvPr id="446661" name="Rectangle 197"/>
            <p:cNvSpPr>
              <a:spLocks noChangeArrowheads="1"/>
            </p:cNvSpPr>
            <p:nvPr/>
          </p:nvSpPr>
          <p:spPr bwMode="auto">
            <a:xfrm>
              <a:off x="2299" y="1700"/>
              <a:ext cx="437" cy="109"/>
            </a:xfrm>
            <a:prstGeom prst="rect">
              <a:avLst/>
            </a:prstGeom>
            <a:solidFill>
              <a:srgbClr val="0078AA"/>
            </a:solidFill>
            <a:ln w="9525">
              <a:noFill/>
              <a:miter lim="800000"/>
              <a:headEnd/>
              <a:tailEnd/>
            </a:ln>
          </p:spPr>
          <p:txBody>
            <a:bodyPr/>
            <a:lstStyle/>
            <a:p>
              <a:endParaRPr lang="zh-CN" altLang="en-US"/>
            </a:p>
          </p:txBody>
        </p:sp>
        <p:sp>
          <p:nvSpPr>
            <p:cNvPr id="446662" name="Oval 198"/>
            <p:cNvSpPr>
              <a:spLocks noChangeArrowheads="1"/>
            </p:cNvSpPr>
            <p:nvPr/>
          </p:nvSpPr>
          <p:spPr bwMode="auto">
            <a:xfrm>
              <a:off x="2300" y="1622"/>
              <a:ext cx="438" cy="153"/>
            </a:xfrm>
            <a:prstGeom prst="ellipse">
              <a:avLst/>
            </a:prstGeom>
            <a:solidFill>
              <a:srgbClr val="00B4FF"/>
            </a:solidFill>
            <a:ln w="4763">
              <a:solidFill>
                <a:srgbClr val="AAE6FF"/>
              </a:solidFill>
              <a:round/>
              <a:headEnd/>
              <a:tailEnd/>
            </a:ln>
          </p:spPr>
          <p:txBody>
            <a:bodyPr/>
            <a:lstStyle/>
            <a:p>
              <a:endParaRPr lang="zh-CN" altLang="en-US"/>
            </a:p>
          </p:txBody>
        </p:sp>
        <p:grpSp>
          <p:nvGrpSpPr>
            <p:cNvPr id="446663" name="Group 199"/>
            <p:cNvGrpSpPr>
              <a:grpSpLocks/>
            </p:cNvGrpSpPr>
            <p:nvPr/>
          </p:nvGrpSpPr>
          <p:grpSpPr bwMode="auto">
            <a:xfrm>
              <a:off x="2365" y="1640"/>
              <a:ext cx="304" cy="117"/>
              <a:chOff x="2365" y="1640"/>
              <a:chExt cx="304" cy="117"/>
            </a:xfrm>
          </p:grpSpPr>
          <p:grpSp>
            <p:nvGrpSpPr>
              <p:cNvPr id="446664" name="Group 200"/>
              <p:cNvGrpSpPr>
                <a:grpSpLocks/>
              </p:cNvGrpSpPr>
              <p:nvPr/>
            </p:nvGrpSpPr>
            <p:grpSpPr bwMode="auto">
              <a:xfrm>
                <a:off x="2365" y="1640"/>
                <a:ext cx="302" cy="115"/>
                <a:chOff x="2365" y="1640"/>
                <a:chExt cx="302" cy="115"/>
              </a:xfrm>
            </p:grpSpPr>
            <p:sp>
              <p:nvSpPr>
                <p:cNvPr id="446665" name="Freeform 201"/>
                <p:cNvSpPr>
                  <a:spLocks/>
                </p:cNvSpPr>
                <p:nvPr/>
              </p:nvSpPr>
              <p:spPr bwMode="auto">
                <a:xfrm>
                  <a:off x="2523" y="1643"/>
                  <a:ext cx="144" cy="49"/>
                </a:xfrm>
                <a:custGeom>
                  <a:avLst/>
                  <a:gdLst/>
                  <a:ahLst/>
                  <a:cxnLst>
                    <a:cxn ang="0">
                      <a:pos x="0" y="38"/>
                    </a:cxn>
                    <a:cxn ang="0">
                      <a:pos x="32" y="49"/>
                    </a:cxn>
                    <a:cxn ang="0">
                      <a:pos x="109" y="16"/>
                    </a:cxn>
                    <a:cxn ang="0">
                      <a:pos x="144" y="27"/>
                    </a:cxn>
                    <a:cxn ang="0">
                      <a:pos x="125" y="0"/>
                    </a:cxn>
                    <a:cxn ang="0">
                      <a:pos x="34" y="0"/>
                    </a:cxn>
                    <a:cxn ang="0">
                      <a:pos x="72" y="8"/>
                    </a:cxn>
                    <a:cxn ang="0">
                      <a:pos x="0" y="38"/>
                    </a:cxn>
                  </a:cxnLst>
                  <a:rect l="0" t="0" r="r" b="b"/>
                  <a:pathLst>
                    <a:path w="144" h="49">
                      <a:moveTo>
                        <a:pt x="0" y="38"/>
                      </a:moveTo>
                      <a:lnTo>
                        <a:pt x="32" y="49"/>
                      </a:lnTo>
                      <a:lnTo>
                        <a:pt x="109" y="16"/>
                      </a:lnTo>
                      <a:lnTo>
                        <a:pt x="144" y="27"/>
                      </a:lnTo>
                      <a:lnTo>
                        <a:pt x="125" y="0"/>
                      </a:lnTo>
                      <a:lnTo>
                        <a:pt x="34" y="0"/>
                      </a:lnTo>
                      <a:lnTo>
                        <a:pt x="72" y="8"/>
                      </a:lnTo>
                      <a:lnTo>
                        <a:pt x="0" y="38"/>
                      </a:lnTo>
                      <a:close/>
                    </a:path>
                  </a:pathLst>
                </a:custGeom>
                <a:solidFill>
                  <a:srgbClr val="000000"/>
                </a:solidFill>
                <a:ln w="9525">
                  <a:noFill/>
                  <a:round/>
                  <a:headEnd/>
                  <a:tailEnd/>
                </a:ln>
              </p:spPr>
              <p:txBody>
                <a:bodyPr/>
                <a:lstStyle/>
                <a:p>
                  <a:endParaRPr lang="zh-CN" altLang="en-US"/>
                </a:p>
              </p:txBody>
            </p:sp>
            <p:sp>
              <p:nvSpPr>
                <p:cNvPr id="446666" name="Freeform 202"/>
                <p:cNvSpPr>
                  <a:spLocks/>
                </p:cNvSpPr>
                <p:nvPr/>
              </p:nvSpPr>
              <p:spPr bwMode="auto">
                <a:xfrm>
                  <a:off x="2523" y="1643"/>
                  <a:ext cx="144" cy="49"/>
                </a:xfrm>
                <a:custGeom>
                  <a:avLst/>
                  <a:gdLst/>
                  <a:ahLst/>
                  <a:cxnLst>
                    <a:cxn ang="0">
                      <a:pos x="0" y="38"/>
                    </a:cxn>
                    <a:cxn ang="0">
                      <a:pos x="32" y="49"/>
                    </a:cxn>
                    <a:cxn ang="0">
                      <a:pos x="109" y="16"/>
                    </a:cxn>
                    <a:cxn ang="0">
                      <a:pos x="144" y="27"/>
                    </a:cxn>
                    <a:cxn ang="0">
                      <a:pos x="125" y="0"/>
                    </a:cxn>
                    <a:cxn ang="0">
                      <a:pos x="34" y="0"/>
                    </a:cxn>
                    <a:cxn ang="0">
                      <a:pos x="72" y="8"/>
                    </a:cxn>
                    <a:cxn ang="0">
                      <a:pos x="0" y="38"/>
                    </a:cxn>
                  </a:cxnLst>
                  <a:rect l="0" t="0" r="r" b="b"/>
                  <a:pathLst>
                    <a:path w="144" h="49">
                      <a:moveTo>
                        <a:pt x="0" y="38"/>
                      </a:moveTo>
                      <a:lnTo>
                        <a:pt x="32" y="49"/>
                      </a:lnTo>
                      <a:lnTo>
                        <a:pt x="109" y="16"/>
                      </a:lnTo>
                      <a:lnTo>
                        <a:pt x="144" y="27"/>
                      </a:lnTo>
                      <a:lnTo>
                        <a:pt x="125" y="0"/>
                      </a:lnTo>
                      <a:lnTo>
                        <a:pt x="34" y="0"/>
                      </a:lnTo>
                      <a:lnTo>
                        <a:pt x="72" y="8"/>
                      </a:lnTo>
                      <a:lnTo>
                        <a:pt x="0" y="38"/>
                      </a:lnTo>
                      <a:close/>
                    </a:path>
                  </a:pathLst>
                </a:custGeom>
                <a:solidFill>
                  <a:srgbClr val="000000"/>
                </a:solidFill>
                <a:ln w="9525">
                  <a:noFill/>
                  <a:round/>
                  <a:headEnd/>
                  <a:tailEnd/>
                </a:ln>
              </p:spPr>
              <p:txBody>
                <a:bodyPr/>
                <a:lstStyle/>
                <a:p>
                  <a:endParaRPr lang="zh-CN" altLang="en-US"/>
                </a:p>
              </p:txBody>
            </p:sp>
            <p:sp>
              <p:nvSpPr>
                <p:cNvPr id="446667" name="Freeform 203"/>
                <p:cNvSpPr>
                  <a:spLocks/>
                </p:cNvSpPr>
                <p:nvPr/>
              </p:nvSpPr>
              <p:spPr bwMode="auto">
                <a:xfrm>
                  <a:off x="2365" y="1700"/>
                  <a:ext cx="144" cy="52"/>
                </a:xfrm>
                <a:custGeom>
                  <a:avLst/>
                  <a:gdLst/>
                  <a:ahLst/>
                  <a:cxnLst>
                    <a:cxn ang="0">
                      <a:pos x="144" y="11"/>
                    </a:cxn>
                    <a:cxn ang="0">
                      <a:pos x="112" y="0"/>
                    </a:cxn>
                    <a:cxn ang="0">
                      <a:pos x="38" y="33"/>
                    </a:cxn>
                    <a:cxn ang="0">
                      <a:pos x="0" y="22"/>
                    </a:cxn>
                    <a:cxn ang="0">
                      <a:pos x="19" y="52"/>
                    </a:cxn>
                    <a:cxn ang="0">
                      <a:pos x="112" y="52"/>
                    </a:cxn>
                    <a:cxn ang="0">
                      <a:pos x="72" y="41"/>
                    </a:cxn>
                    <a:cxn ang="0">
                      <a:pos x="144" y="11"/>
                    </a:cxn>
                  </a:cxnLst>
                  <a:rect l="0" t="0" r="r" b="b"/>
                  <a:pathLst>
                    <a:path w="144" h="52">
                      <a:moveTo>
                        <a:pt x="144" y="11"/>
                      </a:moveTo>
                      <a:lnTo>
                        <a:pt x="112" y="0"/>
                      </a:lnTo>
                      <a:lnTo>
                        <a:pt x="38" y="33"/>
                      </a:lnTo>
                      <a:lnTo>
                        <a:pt x="0" y="22"/>
                      </a:lnTo>
                      <a:lnTo>
                        <a:pt x="19" y="52"/>
                      </a:lnTo>
                      <a:lnTo>
                        <a:pt x="112" y="52"/>
                      </a:lnTo>
                      <a:lnTo>
                        <a:pt x="72" y="41"/>
                      </a:lnTo>
                      <a:lnTo>
                        <a:pt x="144" y="11"/>
                      </a:lnTo>
                      <a:close/>
                    </a:path>
                  </a:pathLst>
                </a:custGeom>
                <a:solidFill>
                  <a:srgbClr val="000000"/>
                </a:solidFill>
                <a:ln w="9525">
                  <a:noFill/>
                  <a:round/>
                  <a:headEnd/>
                  <a:tailEnd/>
                </a:ln>
              </p:spPr>
              <p:txBody>
                <a:bodyPr/>
                <a:lstStyle/>
                <a:p>
                  <a:endParaRPr lang="zh-CN" altLang="en-US"/>
                </a:p>
              </p:txBody>
            </p:sp>
            <p:sp>
              <p:nvSpPr>
                <p:cNvPr id="446668" name="Freeform 204"/>
                <p:cNvSpPr>
                  <a:spLocks/>
                </p:cNvSpPr>
                <p:nvPr/>
              </p:nvSpPr>
              <p:spPr bwMode="auto">
                <a:xfrm>
                  <a:off x="2365" y="1700"/>
                  <a:ext cx="144" cy="52"/>
                </a:xfrm>
                <a:custGeom>
                  <a:avLst/>
                  <a:gdLst/>
                  <a:ahLst/>
                  <a:cxnLst>
                    <a:cxn ang="0">
                      <a:pos x="144" y="11"/>
                    </a:cxn>
                    <a:cxn ang="0">
                      <a:pos x="112" y="0"/>
                    </a:cxn>
                    <a:cxn ang="0">
                      <a:pos x="38" y="33"/>
                    </a:cxn>
                    <a:cxn ang="0">
                      <a:pos x="0" y="22"/>
                    </a:cxn>
                    <a:cxn ang="0">
                      <a:pos x="19" y="52"/>
                    </a:cxn>
                    <a:cxn ang="0">
                      <a:pos x="112" y="52"/>
                    </a:cxn>
                    <a:cxn ang="0">
                      <a:pos x="72" y="41"/>
                    </a:cxn>
                    <a:cxn ang="0">
                      <a:pos x="144" y="11"/>
                    </a:cxn>
                  </a:cxnLst>
                  <a:rect l="0" t="0" r="r" b="b"/>
                  <a:pathLst>
                    <a:path w="144" h="52">
                      <a:moveTo>
                        <a:pt x="144" y="11"/>
                      </a:moveTo>
                      <a:lnTo>
                        <a:pt x="112" y="0"/>
                      </a:lnTo>
                      <a:lnTo>
                        <a:pt x="38" y="33"/>
                      </a:lnTo>
                      <a:lnTo>
                        <a:pt x="0" y="22"/>
                      </a:lnTo>
                      <a:lnTo>
                        <a:pt x="19" y="52"/>
                      </a:lnTo>
                      <a:lnTo>
                        <a:pt x="112" y="52"/>
                      </a:lnTo>
                      <a:lnTo>
                        <a:pt x="72" y="41"/>
                      </a:lnTo>
                      <a:lnTo>
                        <a:pt x="144" y="11"/>
                      </a:lnTo>
                      <a:close/>
                    </a:path>
                  </a:pathLst>
                </a:custGeom>
                <a:solidFill>
                  <a:srgbClr val="000000"/>
                </a:solidFill>
                <a:ln w="9525">
                  <a:noFill/>
                  <a:round/>
                  <a:headEnd/>
                  <a:tailEnd/>
                </a:ln>
              </p:spPr>
              <p:txBody>
                <a:bodyPr/>
                <a:lstStyle/>
                <a:p>
                  <a:endParaRPr lang="zh-CN" altLang="en-US"/>
                </a:p>
              </p:txBody>
            </p:sp>
            <p:sp>
              <p:nvSpPr>
                <p:cNvPr id="446669" name="Freeform 205"/>
                <p:cNvSpPr>
                  <a:spLocks/>
                </p:cNvSpPr>
                <p:nvPr/>
              </p:nvSpPr>
              <p:spPr bwMode="auto">
                <a:xfrm>
                  <a:off x="2373" y="1640"/>
                  <a:ext cx="144" cy="49"/>
                </a:xfrm>
                <a:custGeom>
                  <a:avLst/>
                  <a:gdLst/>
                  <a:ahLst/>
                  <a:cxnLst>
                    <a:cxn ang="0">
                      <a:pos x="0" y="11"/>
                    </a:cxn>
                    <a:cxn ang="0">
                      <a:pos x="32" y="0"/>
                    </a:cxn>
                    <a:cxn ang="0">
                      <a:pos x="110" y="30"/>
                    </a:cxn>
                    <a:cxn ang="0">
                      <a:pos x="144" y="22"/>
                    </a:cxn>
                    <a:cxn ang="0">
                      <a:pos x="126" y="49"/>
                    </a:cxn>
                    <a:cxn ang="0">
                      <a:pos x="35" y="49"/>
                    </a:cxn>
                    <a:cxn ang="0">
                      <a:pos x="72" y="41"/>
                    </a:cxn>
                    <a:cxn ang="0">
                      <a:pos x="0" y="11"/>
                    </a:cxn>
                  </a:cxnLst>
                  <a:rect l="0" t="0" r="r" b="b"/>
                  <a:pathLst>
                    <a:path w="144" h="49">
                      <a:moveTo>
                        <a:pt x="0" y="11"/>
                      </a:moveTo>
                      <a:lnTo>
                        <a:pt x="32" y="0"/>
                      </a:lnTo>
                      <a:lnTo>
                        <a:pt x="110" y="30"/>
                      </a:lnTo>
                      <a:lnTo>
                        <a:pt x="144" y="22"/>
                      </a:lnTo>
                      <a:lnTo>
                        <a:pt x="126" y="49"/>
                      </a:lnTo>
                      <a:lnTo>
                        <a:pt x="35" y="49"/>
                      </a:lnTo>
                      <a:lnTo>
                        <a:pt x="72" y="41"/>
                      </a:lnTo>
                      <a:lnTo>
                        <a:pt x="0" y="11"/>
                      </a:lnTo>
                      <a:close/>
                    </a:path>
                  </a:pathLst>
                </a:custGeom>
                <a:solidFill>
                  <a:srgbClr val="000000"/>
                </a:solidFill>
                <a:ln w="9525">
                  <a:noFill/>
                  <a:round/>
                  <a:headEnd/>
                  <a:tailEnd/>
                </a:ln>
              </p:spPr>
              <p:txBody>
                <a:bodyPr/>
                <a:lstStyle/>
                <a:p>
                  <a:endParaRPr lang="zh-CN" altLang="en-US"/>
                </a:p>
              </p:txBody>
            </p:sp>
            <p:sp>
              <p:nvSpPr>
                <p:cNvPr id="446670" name="Freeform 206"/>
                <p:cNvSpPr>
                  <a:spLocks/>
                </p:cNvSpPr>
                <p:nvPr/>
              </p:nvSpPr>
              <p:spPr bwMode="auto">
                <a:xfrm>
                  <a:off x="2373" y="1640"/>
                  <a:ext cx="144" cy="49"/>
                </a:xfrm>
                <a:custGeom>
                  <a:avLst/>
                  <a:gdLst/>
                  <a:ahLst/>
                  <a:cxnLst>
                    <a:cxn ang="0">
                      <a:pos x="0" y="11"/>
                    </a:cxn>
                    <a:cxn ang="0">
                      <a:pos x="32" y="0"/>
                    </a:cxn>
                    <a:cxn ang="0">
                      <a:pos x="110" y="30"/>
                    </a:cxn>
                    <a:cxn ang="0">
                      <a:pos x="144" y="22"/>
                    </a:cxn>
                    <a:cxn ang="0">
                      <a:pos x="126" y="49"/>
                    </a:cxn>
                    <a:cxn ang="0">
                      <a:pos x="35" y="49"/>
                    </a:cxn>
                    <a:cxn ang="0">
                      <a:pos x="72" y="41"/>
                    </a:cxn>
                    <a:cxn ang="0">
                      <a:pos x="0" y="11"/>
                    </a:cxn>
                  </a:cxnLst>
                  <a:rect l="0" t="0" r="r" b="b"/>
                  <a:pathLst>
                    <a:path w="144" h="49">
                      <a:moveTo>
                        <a:pt x="0" y="11"/>
                      </a:moveTo>
                      <a:lnTo>
                        <a:pt x="32" y="0"/>
                      </a:lnTo>
                      <a:lnTo>
                        <a:pt x="110" y="30"/>
                      </a:lnTo>
                      <a:lnTo>
                        <a:pt x="144" y="22"/>
                      </a:lnTo>
                      <a:lnTo>
                        <a:pt x="126" y="49"/>
                      </a:lnTo>
                      <a:lnTo>
                        <a:pt x="35" y="49"/>
                      </a:lnTo>
                      <a:lnTo>
                        <a:pt x="72" y="41"/>
                      </a:lnTo>
                      <a:lnTo>
                        <a:pt x="0" y="11"/>
                      </a:lnTo>
                      <a:close/>
                    </a:path>
                  </a:pathLst>
                </a:custGeom>
                <a:solidFill>
                  <a:srgbClr val="000000"/>
                </a:solidFill>
                <a:ln w="9525">
                  <a:noFill/>
                  <a:round/>
                  <a:headEnd/>
                  <a:tailEnd/>
                </a:ln>
              </p:spPr>
              <p:txBody>
                <a:bodyPr/>
                <a:lstStyle/>
                <a:p>
                  <a:endParaRPr lang="zh-CN" altLang="en-US"/>
                </a:p>
              </p:txBody>
            </p:sp>
            <p:sp>
              <p:nvSpPr>
                <p:cNvPr id="446671" name="Freeform 207"/>
                <p:cNvSpPr>
                  <a:spLocks/>
                </p:cNvSpPr>
                <p:nvPr/>
              </p:nvSpPr>
              <p:spPr bwMode="auto">
                <a:xfrm>
                  <a:off x="2517" y="1706"/>
                  <a:ext cx="144" cy="49"/>
                </a:xfrm>
                <a:custGeom>
                  <a:avLst/>
                  <a:gdLst/>
                  <a:ahLst/>
                  <a:cxnLst>
                    <a:cxn ang="0">
                      <a:pos x="144" y="38"/>
                    </a:cxn>
                    <a:cxn ang="0">
                      <a:pos x="112" y="49"/>
                    </a:cxn>
                    <a:cxn ang="0">
                      <a:pos x="38" y="16"/>
                    </a:cxn>
                    <a:cxn ang="0">
                      <a:pos x="0" y="27"/>
                    </a:cxn>
                    <a:cxn ang="0">
                      <a:pos x="19" y="0"/>
                    </a:cxn>
                    <a:cxn ang="0">
                      <a:pos x="112" y="0"/>
                    </a:cxn>
                    <a:cxn ang="0">
                      <a:pos x="72" y="8"/>
                    </a:cxn>
                    <a:cxn ang="0">
                      <a:pos x="144" y="38"/>
                    </a:cxn>
                  </a:cxnLst>
                  <a:rect l="0" t="0" r="r" b="b"/>
                  <a:pathLst>
                    <a:path w="144" h="49">
                      <a:moveTo>
                        <a:pt x="144" y="38"/>
                      </a:moveTo>
                      <a:lnTo>
                        <a:pt x="112" y="49"/>
                      </a:lnTo>
                      <a:lnTo>
                        <a:pt x="38" y="16"/>
                      </a:lnTo>
                      <a:lnTo>
                        <a:pt x="0" y="27"/>
                      </a:lnTo>
                      <a:lnTo>
                        <a:pt x="19" y="0"/>
                      </a:lnTo>
                      <a:lnTo>
                        <a:pt x="112" y="0"/>
                      </a:lnTo>
                      <a:lnTo>
                        <a:pt x="72" y="8"/>
                      </a:lnTo>
                      <a:lnTo>
                        <a:pt x="144" y="38"/>
                      </a:lnTo>
                      <a:close/>
                    </a:path>
                  </a:pathLst>
                </a:custGeom>
                <a:solidFill>
                  <a:srgbClr val="000000"/>
                </a:solidFill>
                <a:ln w="9525">
                  <a:noFill/>
                  <a:round/>
                  <a:headEnd/>
                  <a:tailEnd/>
                </a:ln>
              </p:spPr>
              <p:txBody>
                <a:bodyPr/>
                <a:lstStyle/>
                <a:p>
                  <a:endParaRPr lang="zh-CN" altLang="en-US"/>
                </a:p>
              </p:txBody>
            </p:sp>
            <p:sp>
              <p:nvSpPr>
                <p:cNvPr id="446672" name="Freeform 208"/>
                <p:cNvSpPr>
                  <a:spLocks/>
                </p:cNvSpPr>
                <p:nvPr/>
              </p:nvSpPr>
              <p:spPr bwMode="auto">
                <a:xfrm>
                  <a:off x="2517" y="1706"/>
                  <a:ext cx="144" cy="49"/>
                </a:xfrm>
                <a:custGeom>
                  <a:avLst/>
                  <a:gdLst/>
                  <a:ahLst/>
                  <a:cxnLst>
                    <a:cxn ang="0">
                      <a:pos x="144" y="38"/>
                    </a:cxn>
                    <a:cxn ang="0">
                      <a:pos x="112" y="49"/>
                    </a:cxn>
                    <a:cxn ang="0">
                      <a:pos x="38" y="16"/>
                    </a:cxn>
                    <a:cxn ang="0">
                      <a:pos x="0" y="27"/>
                    </a:cxn>
                    <a:cxn ang="0">
                      <a:pos x="19" y="0"/>
                    </a:cxn>
                    <a:cxn ang="0">
                      <a:pos x="112" y="0"/>
                    </a:cxn>
                    <a:cxn ang="0">
                      <a:pos x="72" y="8"/>
                    </a:cxn>
                    <a:cxn ang="0">
                      <a:pos x="144" y="38"/>
                    </a:cxn>
                  </a:cxnLst>
                  <a:rect l="0" t="0" r="r" b="b"/>
                  <a:pathLst>
                    <a:path w="144" h="49">
                      <a:moveTo>
                        <a:pt x="144" y="38"/>
                      </a:moveTo>
                      <a:lnTo>
                        <a:pt x="112" y="49"/>
                      </a:lnTo>
                      <a:lnTo>
                        <a:pt x="38" y="16"/>
                      </a:lnTo>
                      <a:lnTo>
                        <a:pt x="0" y="27"/>
                      </a:lnTo>
                      <a:lnTo>
                        <a:pt x="19" y="0"/>
                      </a:lnTo>
                      <a:lnTo>
                        <a:pt x="112" y="0"/>
                      </a:lnTo>
                      <a:lnTo>
                        <a:pt x="72" y="8"/>
                      </a:lnTo>
                      <a:lnTo>
                        <a:pt x="144" y="38"/>
                      </a:lnTo>
                      <a:close/>
                    </a:path>
                  </a:pathLst>
                </a:custGeom>
                <a:solidFill>
                  <a:srgbClr val="000000"/>
                </a:solidFill>
                <a:ln w="9525">
                  <a:noFill/>
                  <a:round/>
                  <a:headEnd/>
                  <a:tailEnd/>
                </a:ln>
              </p:spPr>
              <p:txBody>
                <a:bodyPr/>
                <a:lstStyle/>
                <a:p>
                  <a:endParaRPr lang="zh-CN" altLang="en-US"/>
                </a:p>
              </p:txBody>
            </p:sp>
          </p:grpSp>
          <p:grpSp>
            <p:nvGrpSpPr>
              <p:cNvPr id="446673" name="Group 209"/>
              <p:cNvGrpSpPr>
                <a:grpSpLocks/>
              </p:cNvGrpSpPr>
              <p:nvPr/>
            </p:nvGrpSpPr>
            <p:grpSpPr bwMode="auto">
              <a:xfrm>
                <a:off x="2368" y="1643"/>
                <a:ext cx="301" cy="114"/>
                <a:chOff x="2368" y="1643"/>
                <a:chExt cx="301" cy="114"/>
              </a:xfrm>
            </p:grpSpPr>
            <p:sp>
              <p:nvSpPr>
                <p:cNvPr id="446674" name="Freeform 210"/>
                <p:cNvSpPr>
                  <a:spLocks/>
                </p:cNvSpPr>
                <p:nvPr/>
              </p:nvSpPr>
              <p:spPr bwMode="auto">
                <a:xfrm>
                  <a:off x="2525" y="1646"/>
                  <a:ext cx="144" cy="49"/>
                </a:xfrm>
                <a:custGeom>
                  <a:avLst/>
                  <a:gdLst/>
                  <a:ahLst/>
                  <a:cxnLst>
                    <a:cxn ang="0">
                      <a:pos x="0" y="38"/>
                    </a:cxn>
                    <a:cxn ang="0">
                      <a:pos x="32" y="49"/>
                    </a:cxn>
                    <a:cxn ang="0">
                      <a:pos x="110" y="16"/>
                    </a:cxn>
                    <a:cxn ang="0">
                      <a:pos x="144" y="27"/>
                    </a:cxn>
                    <a:cxn ang="0">
                      <a:pos x="126" y="0"/>
                    </a:cxn>
                    <a:cxn ang="0">
                      <a:pos x="35" y="0"/>
                    </a:cxn>
                    <a:cxn ang="0">
                      <a:pos x="72" y="8"/>
                    </a:cxn>
                    <a:cxn ang="0">
                      <a:pos x="0" y="38"/>
                    </a:cxn>
                  </a:cxnLst>
                  <a:rect l="0" t="0" r="r" b="b"/>
                  <a:pathLst>
                    <a:path w="144" h="49">
                      <a:moveTo>
                        <a:pt x="0" y="38"/>
                      </a:moveTo>
                      <a:lnTo>
                        <a:pt x="32" y="49"/>
                      </a:lnTo>
                      <a:lnTo>
                        <a:pt x="110" y="16"/>
                      </a:lnTo>
                      <a:lnTo>
                        <a:pt x="144" y="27"/>
                      </a:lnTo>
                      <a:lnTo>
                        <a:pt x="126" y="0"/>
                      </a:lnTo>
                      <a:lnTo>
                        <a:pt x="35" y="0"/>
                      </a:lnTo>
                      <a:lnTo>
                        <a:pt x="72" y="8"/>
                      </a:lnTo>
                      <a:lnTo>
                        <a:pt x="0" y="38"/>
                      </a:lnTo>
                      <a:close/>
                    </a:path>
                  </a:pathLst>
                </a:custGeom>
                <a:solidFill>
                  <a:srgbClr val="FFFFFF"/>
                </a:solidFill>
                <a:ln w="9525">
                  <a:noFill/>
                  <a:round/>
                  <a:headEnd/>
                  <a:tailEnd/>
                </a:ln>
              </p:spPr>
              <p:txBody>
                <a:bodyPr/>
                <a:lstStyle/>
                <a:p>
                  <a:endParaRPr lang="zh-CN" altLang="en-US"/>
                </a:p>
              </p:txBody>
            </p:sp>
            <p:sp>
              <p:nvSpPr>
                <p:cNvPr id="446675" name="Freeform 211"/>
                <p:cNvSpPr>
                  <a:spLocks/>
                </p:cNvSpPr>
                <p:nvPr/>
              </p:nvSpPr>
              <p:spPr bwMode="auto">
                <a:xfrm>
                  <a:off x="2525" y="1646"/>
                  <a:ext cx="144" cy="49"/>
                </a:xfrm>
                <a:custGeom>
                  <a:avLst/>
                  <a:gdLst/>
                  <a:ahLst/>
                  <a:cxnLst>
                    <a:cxn ang="0">
                      <a:pos x="0" y="38"/>
                    </a:cxn>
                    <a:cxn ang="0">
                      <a:pos x="32" y="49"/>
                    </a:cxn>
                    <a:cxn ang="0">
                      <a:pos x="110" y="16"/>
                    </a:cxn>
                    <a:cxn ang="0">
                      <a:pos x="144" y="27"/>
                    </a:cxn>
                    <a:cxn ang="0">
                      <a:pos x="126" y="0"/>
                    </a:cxn>
                    <a:cxn ang="0">
                      <a:pos x="35" y="0"/>
                    </a:cxn>
                    <a:cxn ang="0">
                      <a:pos x="72" y="8"/>
                    </a:cxn>
                    <a:cxn ang="0">
                      <a:pos x="0" y="38"/>
                    </a:cxn>
                  </a:cxnLst>
                  <a:rect l="0" t="0" r="r" b="b"/>
                  <a:pathLst>
                    <a:path w="144" h="49">
                      <a:moveTo>
                        <a:pt x="0" y="38"/>
                      </a:moveTo>
                      <a:lnTo>
                        <a:pt x="32" y="49"/>
                      </a:lnTo>
                      <a:lnTo>
                        <a:pt x="110" y="16"/>
                      </a:lnTo>
                      <a:lnTo>
                        <a:pt x="144" y="27"/>
                      </a:lnTo>
                      <a:lnTo>
                        <a:pt x="126" y="0"/>
                      </a:lnTo>
                      <a:lnTo>
                        <a:pt x="35" y="0"/>
                      </a:lnTo>
                      <a:lnTo>
                        <a:pt x="72" y="8"/>
                      </a:lnTo>
                      <a:lnTo>
                        <a:pt x="0" y="38"/>
                      </a:lnTo>
                      <a:close/>
                    </a:path>
                  </a:pathLst>
                </a:custGeom>
                <a:solidFill>
                  <a:srgbClr val="FFFFFF"/>
                </a:solidFill>
                <a:ln w="9525">
                  <a:noFill/>
                  <a:round/>
                  <a:headEnd/>
                  <a:tailEnd/>
                </a:ln>
              </p:spPr>
              <p:txBody>
                <a:bodyPr/>
                <a:lstStyle/>
                <a:p>
                  <a:endParaRPr lang="zh-CN" altLang="en-US"/>
                </a:p>
              </p:txBody>
            </p:sp>
            <p:sp>
              <p:nvSpPr>
                <p:cNvPr id="446676" name="Freeform 212"/>
                <p:cNvSpPr>
                  <a:spLocks/>
                </p:cNvSpPr>
                <p:nvPr/>
              </p:nvSpPr>
              <p:spPr bwMode="auto">
                <a:xfrm>
                  <a:off x="2368" y="1703"/>
                  <a:ext cx="144" cy="52"/>
                </a:xfrm>
                <a:custGeom>
                  <a:avLst/>
                  <a:gdLst/>
                  <a:ahLst/>
                  <a:cxnLst>
                    <a:cxn ang="0">
                      <a:pos x="144" y="11"/>
                    </a:cxn>
                    <a:cxn ang="0">
                      <a:pos x="112" y="0"/>
                    </a:cxn>
                    <a:cxn ang="0">
                      <a:pos x="37" y="33"/>
                    </a:cxn>
                    <a:cxn ang="0">
                      <a:pos x="0" y="22"/>
                    </a:cxn>
                    <a:cxn ang="0">
                      <a:pos x="19" y="52"/>
                    </a:cxn>
                    <a:cxn ang="0">
                      <a:pos x="112" y="52"/>
                    </a:cxn>
                    <a:cxn ang="0">
                      <a:pos x="72" y="41"/>
                    </a:cxn>
                    <a:cxn ang="0">
                      <a:pos x="144" y="11"/>
                    </a:cxn>
                  </a:cxnLst>
                  <a:rect l="0" t="0" r="r" b="b"/>
                  <a:pathLst>
                    <a:path w="144" h="52">
                      <a:moveTo>
                        <a:pt x="144" y="11"/>
                      </a:moveTo>
                      <a:lnTo>
                        <a:pt x="112" y="0"/>
                      </a:lnTo>
                      <a:lnTo>
                        <a:pt x="37" y="33"/>
                      </a:lnTo>
                      <a:lnTo>
                        <a:pt x="0" y="22"/>
                      </a:lnTo>
                      <a:lnTo>
                        <a:pt x="19" y="52"/>
                      </a:lnTo>
                      <a:lnTo>
                        <a:pt x="112" y="52"/>
                      </a:lnTo>
                      <a:lnTo>
                        <a:pt x="72" y="41"/>
                      </a:lnTo>
                      <a:lnTo>
                        <a:pt x="144" y="11"/>
                      </a:lnTo>
                      <a:close/>
                    </a:path>
                  </a:pathLst>
                </a:custGeom>
                <a:solidFill>
                  <a:srgbClr val="FFFFFF"/>
                </a:solidFill>
                <a:ln w="9525">
                  <a:noFill/>
                  <a:round/>
                  <a:headEnd/>
                  <a:tailEnd/>
                </a:ln>
              </p:spPr>
              <p:txBody>
                <a:bodyPr/>
                <a:lstStyle/>
                <a:p>
                  <a:endParaRPr lang="zh-CN" altLang="en-US"/>
                </a:p>
              </p:txBody>
            </p:sp>
            <p:sp>
              <p:nvSpPr>
                <p:cNvPr id="446677" name="Freeform 213"/>
                <p:cNvSpPr>
                  <a:spLocks/>
                </p:cNvSpPr>
                <p:nvPr/>
              </p:nvSpPr>
              <p:spPr bwMode="auto">
                <a:xfrm>
                  <a:off x="2368" y="1703"/>
                  <a:ext cx="144" cy="52"/>
                </a:xfrm>
                <a:custGeom>
                  <a:avLst/>
                  <a:gdLst/>
                  <a:ahLst/>
                  <a:cxnLst>
                    <a:cxn ang="0">
                      <a:pos x="144" y="11"/>
                    </a:cxn>
                    <a:cxn ang="0">
                      <a:pos x="112" y="0"/>
                    </a:cxn>
                    <a:cxn ang="0">
                      <a:pos x="37" y="33"/>
                    </a:cxn>
                    <a:cxn ang="0">
                      <a:pos x="0" y="22"/>
                    </a:cxn>
                    <a:cxn ang="0">
                      <a:pos x="19" y="52"/>
                    </a:cxn>
                    <a:cxn ang="0">
                      <a:pos x="112" y="52"/>
                    </a:cxn>
                    <a:cxn ang="0">
                      <a:pos x="72" y="41"/>
                    </a:cxn>
                    <a:cxn ang="0">
                      <a:pos x="144" y="11"/>
                    </a:cxn>
                  </a:cxnLst>
                  <a:rect l="0" t="0" r="r" b="b"/>
                  <a:pathLst>
                    <a:path w="144" h="52">
                      <a:moveTo>
                        <a:pt x="144" y="11"/>
                      </a:moveTo>
                      <a:lnTo>
                        <a:pt x="112" y="0"/>
                      </a:lnTo>
                      <a:lnTo>
                        <a:pt x="37" y="33"/>
                      </a:lnTo>
                      <a:lnTo>
                        <a:pt x="0" y="22"/>
                      </a:lnTo>
                      <a:lnTo>
                        <a:pt x="19" y="52"/>
                      </a:lnTo>
                      <a:lnTo>
                        <a:pt x="112" y="52"/>
                      </a:lnTo>
                      <a:lnTo>
                        <a:pt x="72" y="41"/>
                      </a:lnTo>
                      <a:lnTo>
                        <a:pt x="144" y="11"/>
                      </a:lnTo>
                      <a:close/>
                    </a:path>
                  </a:pathLst>
                </a:custGeom>
                <a:solidFill>
                  <a:srgbClr val="FFFFFF"/>
                </a:solidFill>
                <a:ln w="9525">
                  <a:noFill/>
                  <a:round/>
                  <a:headEnd/>
                  <a:tailEnd/>
                </a:ln>
              </p:spPr>
              <p:txBody>
                <a:bodyPr/>
                <a:lstStyle/>
                <a:p>
                  <a:endParaRPr lang="zh-CN" altLang="en-US"/>
                </a:p>
              </p:txBody>
            </p:sp>
            <p:sp>
              <p:nvSpPr>
                <p:cNvPr id="446678" name="Freeform 214"/>
                <p:cNvSpPr>
                  <a:spLocks/>
                </p:cNvSpPr>
                <p:nvPr/>
              </p:nvSpPr>
              <p:spPr bwMode="auto">
                <a:xfrm>
                  <a:off x="2376" y="1643"/>
                  <a:ext cx="144" cy="49"/>
                </a:xfrm>
                <a:custGeom>
                  <a:avLst/>
                  <a:gdLst/>
                  <a:ahLst/>
                  <a:cxnLst>
                    <a:cxn ang="0">
                      <a:pos x="0" y="11"/>
                    </a:cxn>
                    <a:cxn ang="0">
                      <a:pos x="32" y="0"/>
                    </a:cxn>
                    <a:cxn ang="0">
                      <a:pos x="109" y="30"/>
                    </a:cxn>
                    <a:cxn ang="0">
                      <a:pos x="144" y="22"/>
                    </a:cxn>
                    <a:cxn ang="0">
                      <a:pos x="125" y="49"/>
                    </a:cxn>
                    <a:cxn ang="0">
                      <a:pos x="35" y="49"/>
                    </a:cxn>
                    <a:cxn ang="0">
                      <a:pos x="72" y="41"/>
                    </a:cxn>
                    <a:cxn ang="0">
                      <a:pos x="0" y="11"/>
                    </a:cxn>
                  </a:cxnLst>
                  <a:rect l="0" t="0" r="r" b="b"/>
                  <a:pathLst>
                    <a:path w="144" h="49">
                      <a:moveTo>
                        <a:pt x="0" y="11"/>
                      </a:moveTo>
                      <a:lnTo>
                        <a:pt x="32" y="0"/>
                      </a:lnTo>
                      <a:lnTo>
                        <a:pt x="109" y="30"/>
                      </a:lnTo>
                      <a:lnTo>
                        <a:pt x="144" y="22"/>
                      </a:lnTo>
                      <a:lnTo>
                        <a:pt x="125" y="49"/>
                      </a:lnTo>
                      <a:lnTo>
                        <a:pt x="35" y="49"/>
                      </a:lnTo>
                      <a:lnTo>
                        <a:pt x="72" y="41"/>
                      </a:lnTo>
                      <a:lnTo>
                        <a:pt x="0" y="11"/>
                      </a:lnTo>
                      <a:close/>
                    </a:path>
                  </a:pathLst>
                </a:custGeom>
                <a:solidFill>
                  <a:srgbClr val="FFFFFF"/>
                </a:solidFill>
                <a:ln w="9525">
                  <a:noFill/>
                  <a:round/>
                  <a:headEnd/>
                  <a:tailEnd/>
                </a:ln>
              </p:spPr>
              <p:txBody>
                <a:bodyPr/>
                <a:lstStyle/>
                <a:p>
                  <a:endParaRPr lang="zh-CN" altLang="en-US"/>
                </a:p>
              </p:txBody>
            </p:sp>
            <p:sp>
              <p:nvSpPr>
                <p:cNvPr id="446679" name="Freeform 215"/>
                <p:cNvSpPr>
                  <a:spLocks/>
                </p:cNvSpPr>
                <p:nvPr/>
              </p:nvSpPr>
              <p:spPr bwMode="auto">
                <a:xfrm>
                  <a:off x="2376" y="1643"/>
                  <a:ext cx="144" cy="49"/>
                </a:xfrm>
                <a:custGeom>
                  <a:avLst/>
                  <a:gdLst/>
                  <a:ahLst/>
                  <a:cxnLst>
                    <a:cxn ang="0">
                      <a:pos x="0" y="11"/>
                    </a:cxn>
                    <a:cxn ang="0">
                      <a:pos x="32" y="0"/>
                    </a:cxn>
                    <a:cxn ang="0">
                      <a:pos x="109" y="30"/>
                    </a:cxn>
                    <a:cxn ang="0">
                      <a:pos x="144" y="22"/>
                    </a:cxn>
                    <a:cxn ang="0">
                      <a:pos x="125" y="49"/>
                    </a:cxn>
                    <a:cxn ang="0">
                      <a:pos x="35" y="49"/>
                    </a:cxn>
                    <a:cxn ang="0">
                      <a:pos x="72" y="41"/>
                    </a:cxn>
                    <a:cxn ang="0">
                      <a:pos x="0" y="11"/>
                    </a:cxn>
                  </a:cxnLst>
                  <a:rect l="0" t="0" r="r" b="b"/>
                  <a:pathLst>
                    <a:path w="144" h="49">
                      <a:moveTo>
                        <a:pt x="0" y="11"/>
                      </a:moveTo>
                      <a:lnTo>
                        <a:pt x="32" y="0"/>
                      </a:lnTo>
                      <a:lnTo>
                        <a:pt x="109" y="30"/>
                      </a:lnTo>
                      <a:lnTo>
                        <a:pt x="144" y="22"/>
                      </a:lnTo>
                      <a:lnTo>
                        <a:pt x="125" y="49"/>
                      </a:lnTo>
                      <a:lnTo>
                        <a:pt x="35" y="49"/>
                      </a:lnTo>
                      <a:lnTo>
                        <a:pt x="72" y="41"/>
                      </a:lnTo>
                      <a:lnTo>
                        <a:pt x="0" y="11"/>
                      </a:lnTo>
                      <a:close/>
                    </a:path>
                  </a:pathLst>
                </a:custGeom>
                <a:solidFill>
                  <a:srgbClr val="FFFFFF"/>
                </a:solidFill>
                <a:ln w="9525">
                  <a:noFill/>
                  <a:round/>
                  <a:headEnd/>
                  <a:tailEnd/>
                </a:ln>
              </p:spPr>
              <p:txBody>
                <a:bodyPr/>
                <a:lstStyle/>
                <a:p>
                  <a:endParaRPr lang="zh-CN" altLang="en-US"/>
                </a:p>
              </p:txBody>
            </p:sp>
            <p:sp>
              <p:nvSpPr>
                <p:cNvPr id="446680" name="Freeform 216"/>
                <p:cNvSpPr>
                  <a:spLocks/>
                </p:cNvSpPr>
                <p:nvPr/>
              </p:nvSpPr>
              <p:spPr bwMode="auto">
                <a:xfrm>
                  <a:off x="2520" y="1708"/>
                  <a:ext cx="144" cy="49"/>
                </a:xfrm>
                <a:custGeom>
                  <a:avLst/>
                  <a:gdLst/>
                  <a:ahLst/>
                  <a:cxnLst>
                    <a:cxn ang="0">
                      <a:pos x="144" y="38"/>
                    </a:cxn>
                    <a:cxn ang="0">
                      <a:pos x="112" y="49"/>
                    </a:cxn>
                    <a:cxn ang="0">
                      <a:pos x="37" y="17"/>
                    </a:cxn>
                    <a:cxn ang="0">
                      <a:pos x="0" y="28"/>
                    </a:cxn>
                    <a:cxn ang="0">
                      <a:pos x="19" y="0"/>
                    </a:cxn>
                    <a:cxn ang="0">
                      <a:pos x="112" y="0"/>
                    </a:cxn>
                    <a:cxn ang="0">
                      <a:pos x="72" y="8"/>
                    </a:cxn>
                    <a:cxn ang="0">
                      <a:pos x="144" y="38"/>
                    </a:cxn>
                  </a:cxnLst>
                  <a:rect l="0" t="0" r="r" b="b"/>
                  <a:pathLst>
                    <a:path w="144" h="49">
                      <a:moveTo>
                        <a:pt x="144" y="38"/>
                      </a:moveTo>
                      <a:lnTo>
                        <a:pt x="112" y="49"/>
                      </a:lnTo>
                      <a:lnTo>
                        <a:pt x="37" y="17"/>
                      </a:lnTo>
                      <a:lnTo>
                        <a:pt x="0" y="28"/>
                      </a:lnTo>
                      <a:lnTo>
                        <a:pt x="19" y="0"/>
                      </a:lnTo>
                      <a:lnTo>
                        <a:pt x="112" y="0"/>
                      </a:lnTo>
                      <a:lnTo>
                        <a:pt x="72" y="8"/>
                      </a:lnTo>
                      <a:lnTo>
                        <a:pt x="144" y="38"/>
                      </a:lnTo>
                      <a:close/>
                    </a:path>
                  </a:pathLst>
                </a:custGeom>
                <a:solidFill>
                  <a:srgbClr val="FFFFFF"/>
                </a:solidFill>
                <a:ln w="9525">
                  <a:noFill/>
                  <a:round/>
                  <a:headEnd/>
                  <a:tailEnd/>
                </a:ln>
              </p:spPr>
              <p:txBody>
                <a:bodyPr/>
                <a:lstStyle/>
                <a:p>
                  <a:endParaRPr lang="zh-CN" altLang="en-US"/>
                </a:p>
              </p:txBody>
            </p:sp>
            <p:sp>
              <p:nvSpPr>
                <p:cNvPr id="446681" name="Freeform 217"/>
                <p:cNvSpPr>
                  <a:spLocks/>
                </p:cNvSpPr>
                <p:nvPr/>
              </p:nvSpPr>
              <p:spPr bwMode="auto">
                <a:xfrm>
                  <a:off x="2520" y="1708"/>
                  <a:ext cx="144" cy="49"/>
                </a:xfrm>
                <a:custGeom>
                  <a:avLst/>
                  <a:gdLst/>
                  <a:ahLst/>
                  <a:cxnLst>
                    <a:cxn ang="0">
                      <a:pos x="144" y="38"/>
                    </a:cxn>
                    <a:cxn ang="0">
                      <a:pos x="112" y="49"/>
                    </a:cxn>
                    <a:cxn ang="0">
                      <a:pos x="37" y="17"/>
                    </a:cxn>
                    <a:cxn ang="0">
                      <a:pos x="0" y="28"/>
                    </a:cxn>
                    <a:cxn ang="0">
                      <a:pos x="19" y="0"/>
                    </a:cxn>
                    <a:cxn ang="0">
                      <a:pos x="112" y="0"/>
                    </a:cxn>
                    <a:cxn ang="0">
                      <a:pos x="72" y="8"/>
                    </a:cxn>
                    <a:cxn ang="0">
                      <a:pos x="144" y="38"/>
                    </a:cxn>
                  </a:cxnLst>
                  <a:rect l="0" t="0" r="r" b="b"/>
                  <a:pathLst>
                    <a:path w="144" h="49">
                      <a:moveTo>
                        <a:pt x="144" y="38"/>
                      </a:moveTo>
                      <a:lnTo>
                        <a:pt x="112" y="49"/>
                      </a:lnTo>
                      <a:lnTo>
                        <a:pt x="37" y="17"/>
                      </a:lnTo>
                      <a:lnTo>
                        <a:pt x="0" y="28"/>
                      </a:lnTo>
                      <a:lnTo>
                        <a:pt x="19" y="0"/>
                      </a:lnTo>
                      <a:lnTo>
                        <a:pt x="112" y="0"/>
                      </a:lnTo>
                      <a:lnTo>
                        <a:pt x="72" y="8"/>
                      </a:lnTo>
                      <a:lnTo>
                        <a:pt x="144" y="38"/>
                      </a:lnTo>
                      <a:close/>
                    </a:path>
                  </a:pathLst>
                </a:custGeom>
                <a:solidFill>
                  <a:srgbClr val="FFFFFF"/>
                </a:solidFill>
                <a:ln w="9525">
                  <a:noFill/>
                  <a:round/>
                  <a:headEnd/>
                  <a:tailEnd/>
                </a:ln>
              </p:spPr>
              <p:txBody>
                <a:bodyPr/>
                <a:lstStyle/>
                <a:p>
                  <a:endParaRPr lang="zh-CN" altLang="en-US"/>
                </a:p>
              </p:txBody>
            </p:sp>
          </p:grpSp>
        </p:grpSp>
        <p:sp>
          <p:nvSpPr>
            <p:cNvPr id="446682" name="Line 218"/>
            <p:cNvSpPr>
              <a:spLocks noChangeShapeType="1"/>
            </p:cNvSpPr>
            <p:nvPr/>
          </p:nvSpPr>
          <p:spPr bwMode="auto">
            <a:xfrm>
              <a:off x="2299" y="1697"/>
              <a:ext cx="1" cy="109"/>
            </a:xfrm>
            <a:prstGeom prst="line">
              <a:avLst/>
            </a:prstGeom>
            <a:noFill/>
            <a:ln w="4763">
              <a:solidFill>
                <a:srgbClr val="AAE6FF"/>
              </a:solidFill>
              <a:round/>
              <a:headEnd/>
              <a:tailEnd/>
            </a:ln>
          </p:spPr>
          <p:txBody>
            <a:bodyPr/>
            <a:lstStyle/>
            <a:p>
              <a:endParaRPr lang="zh-CN" altLang="en-US"/>
            </a:p>
          </p:txBody>
        </p:sp>
        <p:sp>
          <p:nvSpPr>
            <p:cNvPr id="446683" name="Line 219"/>
            <p:cNvSpPr>
              <a:spLocks noChangeShapeType="1"/>
            </p:cNvSpPr>
            <p:nvPr/>
          </p:nvSpPr>
          <p:spPr bwMode="auto">
            <a:xfrm>
              <a:off x="2736" y="1697"/>
              <a:ext cx="1" cy="109"/>
            </a:xfrm>
            <a:prstGeom prst="line">
              <a:avLst/>
            </a:prstGeom>
            <a:noFill/>
            <a:ln w="4763">
              <a:solidFill>
                <a:srgbClr val="AAE6FF"/>
              </a:solidFill>
              <a:round/>
              <a:headEnd/>
              <a:tailEnd/>
            </a:ln>
          </p:spPr>
          <p:txBody>
            <a:bodyPr/>
            <a:lstStyle/>
            <a:p>
              <a:endParaRPr lang="zh-CN" altLang="en-US"/>
            </a:p>
          </p:txBody>
        </p:sp>
      </p:grpSp>
      <p:sp>
        <p:nvSpPr>
          <p:cNvPr id="446684" name="Rectangle 220"/>
          <p:cNvSpPr>
            <a:spLocks noChangeArrowheads="1"/>
          </p:cNvSpPr>
          <p:nvPr/>
        </p:nvSpPr>
        <p:spPr bwMode="auto">
          <a:xfrm>
            <a:off x="5802313" y="2371726"/>
            <a:ext cx="1009650" cy="354013"/>
          </a:xfrm>
          <a:prstGeom prst="rect">
            <a:avLst/>
          </a:prstGeom>
          <a:noFill/>
          <a:ln w="9525">
            <a:noFill/>
            <a:miter lim="800000"/>
            <a:headEnd/>
            <a:tailEnd/>
          </a:ln>
        </p:spPr>
        <p:txBody>
          <a:bodyPr/>
          <a:lstStyle/>
          <a:p>
            <a:endParaRPr lang="zh-CN" altLang="en-US"/>
          </a:p>
        </p:txBody>
      </p:sp>
      <p:sp>
        <p:nvSpPr>
          <p:cNvPr id="446685" name="Rectangle 221"/>
          <p:cNvSpPr>
            <a:spLocks noChangeArrowheads="1"/>
          </p:cNvSpPr>
          <p:nvPr/>
        </p:nvSpPr>
        <p:spPr bwMode="auto">
          <a:xfrm>
            <a:off x="5875338" y="2381251"/>
            <a:ext cx="1067600" cy="30777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222.1.1.4</a:t>
            </a:r>
          </a:p>
        </p:txBody>
      </p:sp>
      <p:sp>
        <p:nvSpPr>
          <p:cNvPr id="446686" name="Rectangle 222"/>
          <p:cNvSpPr>
            <a:spLocks noChangeArrowheads="1"/>
          </p:cNvSpPr>
          <p:nvPr/>
        </p:nvSpPr>
        <p:spPr bwMode="auto">
          <a:xfrm>
            <a:off x="4970463" y="2519364"/>
            <a:ext cx="412750" cy="350837"/>
          </a:xfrm>
          <a:prstGeom prst="rect">
            <a:avLst/>
          </a:prstGeom>
          <a:noFill/>
          <a:ln w="9525">
            <a:noFill/>
            <a:miter lim="800000"/>
            <a:headEnd/>
            <a:tailEnd/>
          </a:ln>
        </p:spPr>
        <p:txBody>
          <a:bodyPr/>
          <a:lstStyle/>
          <a:p>
            <a:endParaRPr lang="zh-CN" altLang="en-US"/>
          </a:p>
        </p:txBody>
      </p:sp>
      <p:sp>
        <p:nvSpPr>
          <p:cNvPr id="446687" name="Rectangle 223"/>
          <p:cNvSpPr>
            <a:spLocks noChangeArrowheads="1"/>
          </p:cNvSpPr>
          <p:nvPr/>
        </p:nvSpPr>
        <p:spPr bwMode="auto">
          <a:xfrm>
            <a:off x="5073650" y="2509839"/>
            <a:ext cx="280526"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R</a:t>
            </a:r>
            <a:r>
              <a:rPr kumimoji="1" lang="en-US" altLang="zh-CN" sz="2000" b="1" baseline="-25000">
                <a:solidFill>
                  <a:srgbClr val="333399"/>
                </a:solidFill>
                <a:latin typeface="Arial" charset="0"/>
              </a:rPr>
              <a:t>1</a:t>
            </a:r>
            <a:endParaRPr kumimoji="1" lang="en-US" altLang="zh-CN" sz="2000" baseline="-25000">
              <a:solidFill>
                <a:srgbClr val="333399"/>
              </a:solidFill>
              <a:latin typeface="Arial" charset="0"/>
            </a:endParaRPr>
          </a:p>
        </p:txBody>
      </p:sp>
      <p:sp>
        <p:nvSpPr>
          <p:cNvPr id="446688" name="Oval 224"/>
          <p:cNvSpPr>
            <a:spLocks noChangeArrowheads="1"/>
          </p:cNvSpPr>
          <p:nvPr/>
        </p:nvSpPr>
        <p:spPr bwMode="auto">
          <a:xfrm>
            <a:off x="5653088" y="2422526"/>
            <a:ext cx="93662"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46689" name="Rectangle 225"/>
          <p:cNvSpPr>
            <a:spLocks noChangeArrowheads="1"/>
          </p:cNvSpPr>
          <p:nvPr/>
        </p:nvSpPr>
        <p:spPr bwMode="auto">
          <a:xfrm>
            <a:off x="3498851" y="1616075"/>
            <a:ext cx="720725" cy="355600"/>
          </a:xfrm>
          <a:prstGeom prst="rect">
            <a:avLst/>
          </a:prstGeom>
          <a:noFill/>
          <a:ln w="9525">
            <a:noFill/>
            <a:miter lim="800000"/>
            <a:headEnd/>
            <a:tailEnd/>
          </a:ln>
        </p:spPr>
        <p:txBody>
          <a:bodyPr/>
          <a:lstStyle/>
          <a:p>
            <a:endParaRPr lang="zh-CN" altLang="en-US"/>
          </a:p>
        </p:txBody>
      </p:sp>
      <p:sp>
        <p:nvSpPr>
          <p:cNvPr id="446690" name="Oval 226"/>
          <p:cNvSpPr>
            <a:spLocks noChangeArrowheads="1"/>
          </p:cNvSpPr>
          <p:nvPr/>
        </p:nvSpPr>
        <p:spPr bwMode="auto">
          <a:xfrm>
            <a:off x="9310688" y="4067176"/>
            <a:ext cx="93662"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46691" name="Oval 227"/>
          <p:cNvSpPr>
            <a:spLocks noChangeArrowheads="1"/>
          </p:cNvSpPr>
          <p:nvPr/>
        </p:nvSpPr>
        <p:spPr bwMode="auto">
          <a:xfrm>
            <a:off x="9315451" y="2960689"/>
            <a:ext cx="93663"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46692" name="Rectangle 228"/>
          <p:cNvSpPr>
            <a:spLocks noChangeArrowheads="1"/>
          </p:cNvSpPr>
          <p:nvPr/>
        </p:nvSpPr>
        <p:spPr bwMode="auto">
          <a:xfrm>
            <a:off x="7862888" y="3686176"/>
            <a:ext cx="1009650" cy="352425"/>
          </a:xfrm>
          <a:prstGeom prst="rect">
            <a:avLst/>
          </a:prstGeom>
          <a:noFill/>
          <a:ln w="9525">
            <a:noFill/>
            <a:miter lim="800000"/>
            <a:headEnd/>
            <a:tailEnd/>
          </a:ln>
        </p:spPr>
        <p:txBody>
          <a:bodyPr/>
          <a:lstStyle/>
          <a:p>
            <a:endParaRPr lang="zh-CN" altLang="en-US"/>
          </a:p>
        </p:txBody>
      </p:sp>
      <p:sp>
        <p:nvSpPr>
          <p:cNvPr id="446693" name="Rectangle 229"/>
          <p:cNvSpPr>
            <a:spLocks noChangeArrowheads="1"/>
          </p:cNvSpPr>
          <p:nvPr/>
        </p:nvSpPr>
        <p:spPr bwMode="auto">
          <a:xfrm>
            <a:off x="7500938" y="4222750"/>
            <a:ext cx="1058862" cy="306388"/>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222.1.2.5</a:t>
            </a:r>
          </a:p>
        </p:txBody>
      </p:sp>
      <p:sp>
        <p:nvSpPr>
          <p:cNvPr id="446694" name="Rectangle 230"/>
          <p:cNvSpPr>
            <a:spLocks noChangeArrowheads="1"/>
          </p:cNvSpPr>
          <p:nvPr/>
        </p:nvSpPr>
        <p:spPr bwMode="auto">
          <a:xfrm>
            <a:off x="9407526" y="4197350"/>
            <a:ext cx="1008063" cy="350838"/>
          </a:xfrm>
          <a:prstGeom prst="rect">
            <a:avLst/>
          </a:prstGeom>
          <a:noFill/>
          <a:ln w="9525">
            <a:noFill/>
            <a:miter lim="800000"/>
            <a:headEnd/>
            <a:tailEnd/>
          </a:ln>
        </p:spPr>
        <p:txBody>
          <a:bodyPr/>
          <a:lstStyle/>
          <a:p>
            <a:endParaRPr lang="zh-CN" altLang="en-US"/>
          </a:p>
        </p:txBody>
      </p:sp>
      <p:sp>
        <p:nvSpPr>
          <p:cNvPr id="446695" name="Rectangle 231"/>
          <p:cNvSpPr>
            <a:spLocks noChangeArrowheads="1"/>
          </p:cNvSpPr>
          <p:nvPr/>
        </p:nvSpPr>
        <p:spPr bwMode="auto">
          <a:xfrm>
            <a:off x="9499600" y="4257676"/>
            <a:ext cx="1067600" cy="30777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222.1.2.2</a:t>
            </a:r>
          </a:p>
        </p:txBody>
      </p:sp>
      <p:sp>
        <p:nvSpPr>
          <p:cNvPr id="446696" name="Rectangle 232"/>
          <p:cNvSpPr>
            <a:spLocks noChangeArrowheads="1"/>
          </p:cNvSpPr>
          <p:nvPr/>
        </p:nvSpPr>
        <p:spPr bwMode="auto">
          <a:xfrm>
            <a:off x="9407526" y="3086100"/>
            <a:ext cx="1008063" cy="355600"/>
          </a:xfrm>
          <a:prstGeom prst="rect">
            <a:avLst/>
          </a:prstGeom>
          <a:noFill/>
          <a:ln w="9525">
            <a:noFill/>
            <a:miter lim="800000"/>
            <a:headEnd/>
            <a:tailEnd/>
          </a:ln>
        </p:spPr>
        <p:txBody>
          <a:bodyPr/>
          <a:lstStyle/>
          <a:p>
            <a:endParaRPr lang="zh-CN" altLang="en-US"/>
          </a:p>
        </p:txBody>
      </p:sp>
      <p:sp>
        <p:nvSpPr>
          <p:cNvPr id="446697" name="Rectangle 233"/>
          <p:cNvSpPr>
            <a:spLocks noChangeArrowheads="1"/>
          </p:cNvSpPr>
          <p:nvPr/>
        </p:nvSpPr>
        <p:spPr bwMode="auto">
          <a:xfrm>
            <a:off x="9499600" y="3148014"/>
            <a:ext cx="1067600" cy="30777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222.1.2.1</a:t>
            </a:r>
          </a:p>
        </p:txBody>
      </p:sp>
      <p:sp>
        <p:nvSpPr>
          <p:cNvPr id="446698" name="Rectangle 234"/>
          <p:cNvSpPr>
            <a:spLocks noChangeArrowheads="1"/>
          </p:cNvSpPr>
          <p:nvPr/>
        </p:nvSpPr>
        <p:spPr bwMode="auto">
          <a:xfrm>
            <a:off x="9309101" y="5219700"/>
            <a:ext cx="1008063" cy="349250"/>
          </a:xfrm>
          <a:prstGeom prst="rect">
            <a:avLst/>
          </a:prstGeom>
          <a:noFill/>
          <a:ln w="9525">
            <a:noFill/>
            <a:miter lim="800000"/>
            <a:headEnd/>
            <a:tailEnd/>
          </a:ln>
        </p:spPr>
        <p:txBody>
          <a:bodyPr/>
          <a:lstStyle/>
          <a:p>
            <a:endParaRPr lang="zh-CN" altLang="en-US"/>
          </a:p>
        </p:txBody>
      </p:sp>
      <p:sp>
        <p:nvSpPr>
          <p:cNvPr id="446699" name="Rectangle 235"/>
          <p:cNvSpPr>
            <a:spLocks noChangeArrowheads="1"/>
          </p:cNvSpPr>
          <p:nvPr/>
        </p:nvSpPr>
        <p:spPr bwMode="auto">
          <a:xfrm>
            <a:off x="6523039" y="5718175"/>
            <a:ext cx="1057275" cy="306388"/>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222.1.2.3</a:t>
            </a:r>
          </a:p>
        </p:txBody>
      </p:sp>
      <p:sp>
        <p:nvSpPr>
          <p:cNvPr id="446700" name="Rectangle 236"/>
          <p:cNvSpPr>
            <a:spLocks noChangeArrowheads="1"/>
          </p:cNvSpPr>
          <p:nvPr/>
        </p:nvSpPr>
        <p:spPr bwMode="auto">
          <a:xfrm>
            <a:off x="5194301" y="5605464"/>
            <a:ext cx="1008063" cy="352425"/>
          </a:xfrm>
          <a:prstGeom prst="rect">
            <a:avLst/>
          </a:prstGeom>
          <a:noFill/>
          <a:ln w="9525">
            <a:noFill/>
            <a:miter lim="800000"/>
            <a:headEnd/>
            <a:tailEnd/>
          </a:ln>
        </p:spPr>
        <p:txBody>
          <a:bodyPr/>
          <a:lstStyle/>
          <a:p>
            <a:endParaRPr lang="zh-CN" altLang="en-US"/>
          </a:p>
        </p:txBody>
      </p:sp>
      <p:sp>
        <p:nvSpPr>
          <p:cNvPr id="446701" name="Rectangle 237"/>
          <p:cNvSpPr>
            <a:spLocks noChangeArrowheads="1"/>
          </p:cNvSpPr>
          <p:nvPr/>
        </p:nvSpPr>
        <p:spPr bwMode="auto">
          <a:xfrm>
            <a:off x="5272088" y="5718175"/>
            <a:ext cx="1058862" cy="306388"/>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222.1.2.4</a:t>
            </a:r>
          </a:p>
        </p:txBody>
      </p:sp>
      <p:sp>
        <p:nvSpPr>
          <p:cNvPr id="446702" name="Oval 238"/>
          <p:cNvSpPr>
            <a:spLocks noChangeArrowheads="1"/>
          </p:cNvSpPr>
          <p:nvPr/>
        </p:nvSpPr>
        <p:spPr bwMode="auto">
          <a:xfrm>
            <a:off x="6359526" y="5634038"/>
            <a:ext cx="92075" cy="93662"/>
          </a:xfrm>
          <a:prstGeom prst="ellipse">
            <a:avLst/>
          </a:prstGeom>
          <a:solidFill>
            <a:srgbClr val="FFFFFF"/>
          </a:solidFill>
          <a:ln w="30163">
            <a:solidFill>
              <a:srgbClr val="000000"/>
            </a:solidFill>
            <a:round/>
            <a:headEnd/>
            <a:tailEnd/>
          </a:ln>
        </p:spPr>
        <p:txBody>
          <a:bodyPr/>
          <a:lstStyle/>
          <a:p>
            <a:endParaRPr lang="zh-CN" altLang="en-US"/>
          </a:p>
        </p:txBody>
      </p:sp>
      <p:sp>
        <p:nvSpPr>
          <p:cNvPr id="446703" name="Rectangle 239"/>
          <p:cNvSpPr>
            <a:spLocks noChangeArrowheads="1"/>
          </p:cNvSpPr>
          <p:nvPr/>
        </p:nvSpPr>
        <p:spPr bwMode="auto">
          <a:xfrm>
            <a:off x="8342313" y="2955926"/>
            <a:ext cx="895350" cy="352425"/>
          </a:xfrm>
          <a:prstGeom prst="rect">
            <a:avLst/>
          </a:prstGeom>
          <a:noFill/>
          <a:ln w="9525">
            <a:noFill/>
            <a:miter lim="800000"/>
            <a:headEnd/>
            <a:tailEnd/>
          </a:ln>
        </p:spPr>
        <p:txBody>
          <a:bodyPr/>
          <a:lstStyle/>
          <a:p>
            <a:endParaRPr lang="zh-CN" altLang="en-US"/>
          </a:p>
        </p:txBody>
      </p:sp>
      <p:sp>
        <p:nvSpPr>
          <p:cNvPr id="446704" name="Rectangle 240"/>
          <p:cNvSpPr>
            <a:spLocks noChangeArrowheads="1"/>
          </p:cNvSpPr>
          <p:nvPr/>
        </p:nvSpPr>
        <p:spPr bwMode="auto">
          <a:xfrm>
            <a:off x="8351839" y="3589339"/>
            <a:ext cx="924933"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222.1.2.</a:t>
            </a:r>
            <a:endParaRPr kumimoji="1" lang="en-US" altLang="zh-CN" sz="2000">
              <a:solidFill>
                <a:srgbClr val="333399"/>
              </a:solidFill>
              <a:latin typeface="Arial" charset="0"/>
            </a:endParaRPr>
          </a:p>
        </p:txBody>
      </p:sp>
      <p:sp>
        <p:nvSpPr>
          <p:cNvPr id="446705" name="Rectangle 241"/>
          <p:cNvSpPr>
            <a:spLocks noChangeArrowheads="1"/>
          </p:cNvSpPr>
          <p:nvPr/>
        </p:nvSpPr>
        <p:spPr bwMode="auto">
          <a:xfrm>
            <a:off x="8413751" y="2663826"/>
            <a:ext cx="720725" cy="354013"/>
          </a:xfrm>
          <a:prstGeom prst="rect">
            <a:avLst/>
          </a:prstGeom>
          <a:noFill/>
          <a:ln w="9525">
            <a:noFill/>
            <a:miter lim="800000"/>
            <a:headEnd/>
            <a:tailEnd/>
          </a:ln>
        </p:spPr>
        <p:txBody>
          <a:bodyPr/>
          <a:lstStyle/>
          <a:p>
            <a:endParaRPr lang="zh-CN" altLang="en-US"/>
          </a:p>
        </p:txBody>
      </p:sp>
      <p:grpSp>
        <p:nvGrpSpPr>
          <p:cNvPr id="446706" name="Group 242"/>
          <p:cNvGrpSpPr>
            <a:grpSpLocks/>
          </p:cNvGrpSpPr>
          <p:nvPr/>
        </p:nvGrpSpPr>
        <p:grpSpPr bwMode="auto">
          <a:xfrm>
            <a:off x="3746500" y="4386264"/>
            <a:ext cx="649288" cy="384175"/>
            <a:chOff x="1304" y="2569"/>
            <a:chExt cx="439" cy="262"/>
          </a:xfrm>
        </p:grpSpPr>
        <p:sp>
          <p:nvSpPr>
            <p:cNvPr id="446707" name="Oval 243"/>
            <p:cNvSpPr>
              <a:spLocks noChangeArrowheads="1"/>
            </p:cNvSpPr>
            <p:nvPr/>
          </p:nvSpPr>
          <p:spPr bwMode="auto">
            <a:xfrm>
              <a:off x="1305" y="2678"/>
              <a:ext cx="438" cy="153"/>
            </a:xfrm>
            <a:prstGeom prst="ellipse">
              <a:avLst/>
            </a:prstGeom>
            <a:solidFill>
              <a:srgbClr val="0078AA"/>
            </a:solidFill>
            <a:ln w="4763">
              <a:solidFill>
                <a:srgbClr val="AAE6FF"/>
              </a:solidFill>
              <a:round/>
              <a:headEnd/>
              <a:tailEnd/>
            </a:ln>
          </p:spPr>
          <p:txBody>
            <a:bodyPr/>
            <a:lstStyle/>
            <a:p>
              <a:endParaRPr lang="zh-CN" altLang="en-US"/>
            </a:p>
          </p:txBody>
        </p:sp>
        <p:sp>
          <p:nvSpPr>
            <p:cNvPr id="446708" name="Rectangle 244"/>
            <p:cNvSpPr>
              <a:spLocks noChangeArrowheads="1"/>
            </p:cNvSpPr>
            <p:nvPr/>
          </p:nvSpPr>
          <p:spPr bwMode="auto">
            <a:xfrm>
              <a:off x="1304" y="2647"/>
              <a:ext cx="437" cy="109"/>
            </a:xfrm>
            <a:prstGeom prst="rect">
              <a:avLst/>
            </a:prstGeom>
            <a:solidFill>
              <a:srgbClr val="0078AA"/>
            </a:solidFill>
            <a:ln w="9525">
              <a:noFill/>
              <a:miter lim="800000"/>
              <a:headEnd/>
              <a:tailEnd/>
            </a:ln>
          </p:spPr>
          <p:txBody>
            <a:bodyPr/>
            <a:lstStyle/>
            <a:p>
              <a:endParaRPr lang="zh-CN" altLang="en-US"/>
            </a:p>
          </p:txBody>
        </p:sp>
        <p:sp>
          <p:nvSpPr>
            <p:cNvPr id="446709" name="Rectangle 245"/>
            <p:cNvSpPr>
              <a:spLocks noChangeArrowheads="1"/>
            </p:cNvSpPr>
            <p:nvPr/>
          </p:nvSpPr>
          <p:spPr bwMode="auto">
            <a:xfrm>
              <a:off x="1304" y="2647"/>
              <a:ext cx="437" cy="109"/>
            </a:xfrm>
            <a:prstGeom prst="rect">
              <a:avLst/>
            </a:prstGeom>
            <a:solidFill>
              <a:srgbClr val="0078AA"/>
            </a:solidFill>
            <a:ln w="9525">
              <a:noFill/>
              <a:miter lim="800000"/>
              <a:headEnd/>
              <a:tailEnd/>
            </a:ln>
          </p:spPr>
          <p:txBody>
            <a:bodyPr/>
            <a:lstStyle/>
            <a:p>
              <a:endParaRPr lang="zh-CN" altLang="en-US"/>
            </a:p>
          </p:txBody>
        </p:sp>
        <p:sp>
          <p:nvSpPr>
            <p:cNvPr id="446710" name="Oval 246"/>
            <p:cNvSpPr>
              <a:spLocks noChangeArrowheads="1"/>
            </p:cNvSpPr>
            <p:nvPr/>
          </p:nvSpPr>
          <p:spPr bwMode="auto">
            <a:xfrm>
              <a:off x="1305" y="2569"/>
              <a:ext cx="438" cy="153"/>
            </a:xfrm>
            <a:prstGeom prst="ellipse">
              <a:avLst/>
            </a:prstGeom>
            <a:solidFill>
              <a:srgbClr val="00B4FF"/>
            </a:solidFill>
            <a:ln w="4763">
              <a:solidFill>
                <a:srgbClr val="AAE6FF"/>
              </a:solidFill>
              <a:round/>
              <a:headEnd/>
              <a:tailEnd/>
            </a:ln>
          </p:spPr>
          <p:txBody>
            <a:bodyPr/>
            <a:lstStyle/>
            <a:p>
              <a:endParaRPr lang="zh-CN" altLang="en-US"/>
            </a:p>
          </p:txBody>
        </p:sp>
        <p:grpSp>
          <p:nvGrpSpPr>
            <p:cNvPr id="446711" name="Group 247"/>
            <p:cNvGrpSpPr>
              <a:grpSpLocks/>
            </p:cNvGrpSpPr>
            <p:nvPr/>
          </p:nvGrpSpPr>
          <p:grpSpPr bwMode="auto">
            <a:xfrm>
              <a:off x="1371" y="2587"/>
              <a:ext cx="304" cy="117"/>
              <a:chOff x="1371" y="2587"/>
              <a:chExt cx="304" cy="117"/>
            </a:xfrm>
          </p:grpSpPr>
          <p:grpSp>
            <p:nvGrpSpPr>
              <p:cNvPr id="446712" name="Group 248"/>
              <p:cNvGrpSpPr>
                <a:grpSpLocks/>
              </p:cNvGrpSpPr>
              <p:nvPr/>
            </p:nvGrpSpPr>
            <p:grpSpPr bwMode="auto">
              <a:xfrm>
                <a:off x="1371" y="2587"/>
                <a:ext cx="301" cy="115"/>
                <a:chOff x="1371" y="2587"/>
                <a:chExt cx="301" cy="115"/>
              </a:xfrm>
            </p:grpSpPr>
            <p:sp>
              <p:nvSpPr>
                <p:cNvPr id="446713" name="Freeform 249"/>
                <p:cNvSpPr>
                  <a:spLocks/>
                </p:cNvSpPr>
                <p:nvPr/>
              </p:nvSpPr>
              <p:spPr bwMode="auto">
                <a:xfrm>
                  <a:off x="1528" y="2590"/>
                  <a:ext cx="144" cy="49"/>
                </a:xfrm>
                <a:custGeom>
                  <a:avLst/>
                  <a:gdLst/>
                  <a:ahLst/>
                  <a:cxnLst>
                    <a:cxn ang="0">
                      <a:pos x="0" y="38"/>
                    </a:cxn>
                    <a:cxn ang="0">
                      <a:pos x="32" y="49"/>
                    </a:cxn>
                    <a:cxn ang="0">
                      <a:pos x="109" y="16"/>
                    </a:cxn>
                    <a:cxn ang="0">
                      <a:pos x="144" y="27"/>
                    </a:cxn>
                    <a:cxn ang="0">
                      <a:pos x="125" y="0"/>
                    </a:cxn>
                    <a:cxn ang="0">
                      <a:pos x="35" y="0"/>
                    </a:cxn>
                    <a:cxn ang="0">
                      <a:pos x="72" y="8"/>
                    </a:cxn>
                    <a:cxn ang="0">
                      <a:pos x="0" y="38"/>
                    </a:cxn>
                  </a:cxnLst>
                  <a:rect l="0" t="0" r="r" b="b"/>
                  <a:pathLst>
                    <a:path w="144" h="49">
                      <a:moveTo>
                        <a:pt x="0" y="38"/>
                      </a:moveTo>
                      <a:lnTo>
                        <a:pt x="32" y="49"/>
                      </a:lnTo>
                      <a:lnTo>
                        <a:pt x="109" y="16"/>
                      </a:lnTo>
                      <a:lnTo>
                        <a:pt x="144" y="27"/>
                      </a:lnTo>
                      <a:lnTo>
                        <a:pt x="125" y="0"/>
                      </a:lnTo>
                      <a:lnTo>
                        <a:pt x="35" y="0"/>
                      </a:lnTo>
                      <a:lnTo>
                        <a:pt x="72" y="8"/>
                      </a:lnTo>
                      <a:lnTo>
                        <a:pt x="0" y="38"/>
                      </a:lnTo>
                      <a:close/>
                    </a:path>
                  </a:pathLst>
                </a:custGeom>
                <a:solidFill>
                  <a:srgbClr val="000000"/>
                </a:solidFill>
                <a:ln w="9525">
                  <a:noFill/>
                  <a:round/>
                  <a:headEnd/>
                  <a:tailEnd/>
                </a:ln>
              </p:spPr>
              <p:txBody>
                <a:bodyPr/>
                <a:lstStyle/>
                <a:p>
                  <a:endParaRPr lang="zh-CN" altLang="en-US"/>
                </a:p>
              </p:txBody>
            </p:sp>
            <p:sp>
              <p:nvSpPr>
                <p:cNvPr id="446714" name="Freeform 250"/>
                <p:cNvSpPr>
                  <a:spLocks/>
                </p:cNvSpPr>
                <p:nvPr/>
              </p:nvSpPr>
              <p:spPr bwMode="auto">
                <a:xfrm>
                  <a:off x="1528" y="2590"/>
                  <a:ext cx="144" cy="49"/>
                </a:xfrm>
                <a:custGeom>
                  <a:avLst/>
                  <a:gdLst/>
                  <a:ahLst/>
                  <a:cxnLst>
                    <a:cxn ang="0">
                      <a:pos x="0" y="38"/>
                    </a:cxn>
                    <a:cxn ang="0">
                      <a:pos x="32" y="49"/>
                    </a:cxn>
                    <a:cxn ang="0">
                      <a:pos x="109" y="16"/>
                    </a:cxn>
                    <a:cxn ang="0">
                      <a:pos x="144" y="27"/>
                    </a:cxn>
                    <a:cxn ang="0">
                      <a:pos x="125" y="0"/>
                    </a:cxn>
                    <a:cxn ang="0">
                      <a:pos x="35" y="0"/>
                    </a:cxn>
                    <a:cxn ang="0">
                      <a:pos x="72" y="8"/>
                    </a:cxn>
                    <a:cxn ang="0">
                      <a:pos x="0" y="38"/>
                    </a:cxn>
                  </a:cxnLst>
                  <a:rect l="0" t="0" r="r" b="b"/>
                  <a:pathLst>
                    <a:path w="144" h="49">
                      <a:moveTo>
                        <a:pt x="0" y="38"/>
                      </a:moveTo>
                      <a:lnTo>
                        <a:pt x="32" y="49"/>
                      </a:lnTo>
                      <a:lnTo>
                        <a:pt x="109" y="16"/>
                      </a:lnTo>
                      <a:lnTo>
                        <a:pt x="144" y="27"/>
                      </a:lnTo>
                      <a:lnTo>
                        <a:pt x="125" y="0"/>
                      </a:lnTo>
                      <a:lnTo>
                        <a:pt x="35" y="0"/>
                      </a:lnTo>
                      <a:lnTo>
                        <a:pt x="72" y="8"/>
                      </a:lnTo>
                      <a:lnTo>
                        <a:pt x="0" y="38"/>
                      </a:lnTo>
                      <a:close/>
                    </a:path>
                  </a:pathLst>
                </a:custGeom>
                <a:solidFill>
                  <a:srgbClr val="000000"/>
                </a:solidFill>
                <a:ln w="9525">
                  <a:noFill/>
                  <a:round/>
                  <a:headEnd/>
                  <a:tailEnd/>
                </a:ln>
              </p:spPr>
              <p:txBody>
                <a:bodyPr/>
                <a:lstStyle/>
                <a:p>
                  <a:endParaRPr lang="zh-CN" altLang="en-US"/>
                </a:p>
              </p:txBody>
            </p:sp>
            <p:sp>
              <p:nvSpPr>
                <p:cNvPr id="446715" name="Freeform 251"/>
                <p:cNvSpPr>
                  <a:spLocks/>
                </p:cNvSpPr>
                <p:nvPr/>
              </p:nvSpPr>
              <p:spPr bwMode="auto">
                <a:xfrm>
                  <a:off x="1371" y="2647"/>
                  <a:ext cx="144" cy="52"/>
                </a:xfrm>
                <a:custGeom>
                  <a:avLst/>
                  <a:gdLst/>
                  <a:ahLst/>
                  <a:cxnLst>
                    <a:cxn ang="0">
                      <a:pos x="144" y="11"/>
                    </a:cxn>
                    <a:cxn ang="0">
                      <a:pos x="112" y="0"/>
                    </a:cxn>
                    <a:cxn ang="0">
                      <a:pos x="37" y="33"/>
                    </a:cxn>
                    <a:cxn ang="0">
                      <a:pos x="0" y="22"/>
                    </a:cxn>
                    <a:cxn ang="0">
                      <a:pos x="18" y="52"/>
                    </a:cxn>
                    <a:cxn ang="0">
                      <a:pos x="112" y="52"/>
                    </a:cxn>
                    <a:cxn ang="0">
                      <a:pos x="72" y="41"/>
                    </a:cxn>
                    <a:cxn ang="0">
                      <a:pos x="144" y="11"/>
                    </a:cxn>
                  </a:cxnLst>
                  <a:rect l="0" t="0" r="r" b="b"/>
                  <a:pathLst>
                    <a:path w="144" h="52">
                      <a:moveTo>
                        <a:pt x="144" y="11"/>
                      </a:moveTo>
                      <a:lnTo>
                        <a:pt x="112" y="0"/>
                      </a:lnTo>
                      <a:lnTo>
                        <a:pt x="37" y="33"/>
                      </a:lnTo>
                      <a:lnTo>
                        <a:pt x="0" y="22"/>
                      </a:lnTo>
                      <a:lnTo>
                        <a:pt x="18" y="52"/>
                      </a:lnTo>
                      <a:lnTo>
                        <a:pt x="112" y="52"/>
                      </a:lnTo>
                      <a:lnTo>
                        <a:pt x="72" y="41"/>
                      </a:lnTo>
                      <a:lnTo>
                        <a:pt x="144" y="11"/>
                      </a:lnTo>
                      <a:close/>
                    </a:path>
                  </a:pathLst>
                </a:custGeom>
                <a:solidFill>
                  <a:srgbClr val="000000"/>
                </a:solidFill>
                <a:ln w="9525">
                  <a:noFill/>
                  <a:round/>
                  <a:headEnd/>
                  <a:tailEnd/>
                </a:ln>
              </p:spPr>
              <p:txBody>
                <a:bodyPr/>
                <a:lstStyle/>
                <a:p>
                  <a:endParaRPr lang="zh-CN" altLang="en-US"/>
                </a:p>
              </p:txBody>
            </p:sp>
            <p:sp>
              <p:nvSpPr>
                <p:cNvPr id="446716" name="Freeform 252"/>
                <p:cNvSpPr>
                  <a:spLocks/>
                </p:cNvSpPr>
                <p:nvPr/>
              </p:nvSpPr>
              <p:spPr bwMode="auto">
                <a:xfrm>
                  <a:off x="1371" y="2647"/>
                  <a:ext cx="144" cy="52"/>
                </a:xfrm>
                <a:custGeom>
                  <a:avLst/>
                  <a:gdLst/>
                  <a:ahLst/>
                  <a:cxnLst>
                    <a:cxn ang="0">
                      <a:pos x="144" y="11"/>
                    </a:cxn>
                    <a:cxn ang="0">
                      <a:pos x="112" y="0"/>
                    </a:cxn>
                    <a:cxn ang="0">
                      <a:pos x="37" y="33"/>
                    </a:cxn>
                    <a:cxn ang="0">
                      <a:pos x="0" y="22"/>
                    </a:cxn>
                    <a:cxn ang="0">
                      <a:pos x="18" y="52"/>
                    </a:cxn>
                    <a:cxn ang="0">
                      <a:pos x="112" y="52"/>
                    </a:cxn>
                    <a:cxn ang="0">
                      <a:pos x="72" y="41"/>
                    </a:cxn>
                    <a:cxn ang="0">
                      <a:pos x="144" y="11"/>
                    </a:cxn>
                  </a:cxnLst>
                  <a:rect l="0" t="0" r="r" b="b"/>
                  <a:pathLst>
                    <a:path w="144" h="52">
                      <a:moveTo>
                        <a:pt x="144" y="11"/>
                      </a:moveTo>
                      <a:lnTo>
                        <a:pt x="112" y="0"/>
                      </a:lnTo>
                      <a:lnTo>
                        <a:pt x="37" y="33"/>
                      </a:lnTo>
                      <a:lnTo>
                        <a:pt x="0" y="22"/>
                      </a:lnTo>
                      <a:lnTo>
                        <a:pt x="18" y="52"/>
                      </a:lnTo>
                      <a:lnTo>
                        <a:pt x="112" y="52"/>
                      </a:lnTo>
                      <a:lnTo>
                        <a:pt x="72" y="41"/>
                      </a:lnTo>
                      <a:lnTo>
                        <a:pt x="144" y="11"/>
                      </a:lnTo>
                      <a:close/>
                    </a:path>
                  </a:pathLst>
                </a:custGeom>
                <a:solidFill>
                  <a:srgbClr val="000000"/>
                </a:solidFill>
                <a:ln w="9525">
                  <a:noFill/>
                  <a:round/>
                  <a:headEnd/>
                  <a:tailEnd/>
                </a:ln>
              </p:spPr>
              <p:txBody>
                <a:bodyPr/>
                <a:lstStyle/>
                <a:p>
                  <a:endParaRPr lang="zh-CN" altLang="en-US"/>
                </a:p>
              </p:txBody>
            </p:sp>
            <p:sp>
              <p:nvSpPr>
                <p:cNvPr id="446717" name="Freeform 253"/>
                <p:cNvSpPr>
                  <a:spLocks/>
                </p:cNvSpPr>
                <p:nvPr/>
              </p:nvSpPr>
              <p:spPr bwMode="auto">
                <a:xfrm>
                  <a:off x="1379" y="2587"/>
                  <a:ext cx="144" cy="49"/>
                </a:xfrm>
                <a:custGeom>
                  <a:avLst/>
                  <a:gdLst/>
                  <a:ahLst/>
                  <a:cxnLst>
                    <a:cxn ang="0">
                      <a:pos x="0" y="11"/>
                    </a:cxn>
                    <a:cxn ang="0">
                      <a:pos x="32" y="0"/>
                    </a:cxn>
                    <a:cxn ang="0">
                      <a:pos x="109" y="30"/>
                    </a:cxn>
                    <a:cxn ang="0">
                      <a:pos x="144" y="22"/>
                    </a:cxn>
                    <a:cxn ang="0">
                      <a:pos x="125" y="49"/>
                    </a:cxn>
                    <a:cxn ang="0">
                      <a:pos x="34" y="49"/>
                    </a:cxn>
                    <a:cxn ang="0">
                      <a:pos x="72" y="41"/>
                    </a:cxn>
                    <a:cxn ang="0">
                      <a:pos x="0" y="11"/>
                    </a:cxn>
                  </a:cxnLst>
                  <a:rect l="0" t="0" r="r" b="b"/>
                  <a:pathLst>
                    <a:path w="144" h="49">
                      <a:moveTo>
                        <a:pt x="0" y="11"/>
                      </a:moveTo>
                      <a:lnTo>
                        <a:pt x="32" y="0"/>
                      </a:lnTo>
                      <a:lnTo>
                        <a:pt x="109" y="30"/>
                      </a:lnTo>
                      <a:lnTo>
                        <a:pt x="144" y="22"/>
                      </a:lnTo>
                      <a:lnTo>
                        <a:pt x="125" y="49"/>
                      </a:lnTo>
                      <a:lnTo>
                        <a:pt x="34" y="49"/>
                      </a:lnTo>
                      <a:lnTo>
                        <a:pt x="72" y="41"/>
                      </a:lnTo>
                      <a:lnTo>
                        <a:pt x="0" y="11"/>
                      </a:lnTo>
                      <a:close/>
                    </a:path>
                  </a:pathLst>
                </a:custGeom>
                <a:solidFill>
                  <a:srgbClr val="000000"/>
                </a:solidFill>
                <a:ln w="9525">
                  <a:noFill/>
                  <a:round/>
                  <a:headEnd/>
                  <a:tailEnd/>
                </a:ln>
              </p:spPr>
              <p:txBody>
                <a:bodyPr/>
                <a:lstStyle/>
                <a:p>
                  <a:endParaRPr lang="zh-CN" altLang="en-US"/>
                </a:p>
              </p:txBody>
            </p:sp>
            <p:sp>
              <p:nvSpPr>
                <p:cNvPr id="446718" name="Freeform 254"/>
                <p:cNvSpPr>
                  <a:spLocks/>
                </p:cNvSpPr>
                <p:nvPr/>
              </p:nvSpPr>
              <p:spPr bwMode="auto">
                <a:xfrm>
                  <a:off x="1379" y="2587"/>
                  <a:ext cx="144" cy="49"/>
                </a:xfrm>
                <a:custGeom>
                  <a:avLst/>
                  <a:gdLst/>
                  <a:ahLst/>
                  <a:cxnLst>
                    <a:cxn ang="0">
                      <a:pos x="0" y="11"/>
                    </a:cxn>
                    <a:cxn ang="0">
                      <a:pos x="32" y="0"/>
                    </a:cxn>
                    <a:cxn ang="0">
                      <a:pos x="109" y="30"/>
                    </a:cxn>
                    <a:cxn ang="0">
                      <a:pos x="144" y="22"/>
                    </a:cxn>
                    <a:cxn ang="0">
                      <a:pos x="125" y="49"/>
                    </a:cxn>
                    <a:cxn ang="0">
                      <a:pos x="34" y="49"/>
                    </a:cxn>
                    <a:cxn ang="0">
                      <a:pos x="72" y="41"/>
                    </a:cxn>
                    <a:cxn ang="0">
                      <a:pos x="0" y="11"/>
                    </a:cxn>
                  </a:cxnLst>
                  <a:rect l="0" t="0" r="r" b="b"/>
                  <a:pathLst>
                    <a:path w="144" h="49">
                      <a:moveTo>
                        <a:pt x="0" y="11"/>
                      </a:moveTo>
                      <a:lnTo>
                        <a:pt x="32" y="0"/>
                      </a:lnTo>
                      <a:lnTo>
                        <a:pt x="109" y="30"/>
                      </a:lnTo>
                      <a:lnTo>
                        <a:pt x="144" y="22"/>
                      </a:lnTo>
                      <a:lnTo>
                        <a:pt x="125" y="49"/>
                      </a:lnTo>
                      <a:lnTo>
                        <a:pt x="34" y="49"/>
                      </a:lnTo>
                      <a:lnTo>
                        <a:pt x="72" y="41"/>
                      </a:lnTo>
                      <a:lnTo>
                        <a:pt x="0" y="11"/>
                      </a:lnTo>
                      <a:close/>
                    </a:path>
                  </a:pathLst>
                </a:custGeom>
                <a:solidFill>
                  <a:srgbClr val="000000"/>
                </a:solidFill>
                <a:ln w="9525">
                  <a:noFill/>
                  <a:round/>
                  <a:headEnd/>
                  <a:tailEnd/>
                </a:ln>
              </p:spPr>
              <p:txBody>
                <a:bodyPr/>
                <a:lstStyle/>
                <a:p>
                  <a:endParaRPr lang="zh-CN" altLang="en-US"/>
                </a:p>
              </p:txBody>
            </p:sp>
            <p:sp>
              <p:nvSpPr>
                <p:cNvPr id="446719" name="Freeform 255"/>
                <p:cNvSpPr>
                  <a:spLocks/>
                </p:cNvSpPr>
                <p:nvPr/>
              </p:nvSpPr>
              <p:spPr bwMode="auto">
                <a:xfrm>
                  <a:off x="1523" y="2653"/>
                  <a:ext cx="144" cy="49"/>
                </a:xfrm>
                <a:custGeom>
                  <a:avLst/>
                  <a:gdLst/>
                  <a:ahLst/>
                  <a:cxnLst>
                    <a:cxn ang="0">
                      <a:pos x="144" y="38"/>
                    </a:cxn>
                    <a:cxn ang="0">
                      <a:pos x="112" y="49"/>
                    </a:cxn>
                    <a:cxn ang="0">
                      <a:pos x="37" y="16"/>
                    </a:cxn>
                    <a:cxn ang="0">
                      <a:pos x="0" y="27"/>
                    </a:cxn>
                    <a:cxn ang="0">
                      <a:pos x="18" y="0"/>
                    </a:cxn>
                    <a:cxn ang="0">
                      <a:pos x="112" y="0"/>
                    </a:cxn>
                    <a:cxn ang="0">
                      <a:pos x="72" y="8"/>
                    </a:cxn>
                    <a:cxn ang="0">
                      <a:pos x="144" y="38"/>
                    </a:cxn>
                  </a:cxnLst>
                  <a:rect l="0" t="0" r="r" b="b"/>
                  <a:pathLst>
                    <a:path w="144" h="49">
                      <a:moveTo>
                        <a:pt x="144" y="38"/>
                      </a:moveTo>
                      <a:lnTo>
                        <a:pt x="112" y="49"/>
                      </a:lnTo>
                      <a:lnTo>
                        <a:pt x="37" y="16"/>
                      </a:lnTo>
                      <a:lnTo>
                        <a:pt x="0" y="27"/>
                      </a:lnTo>
                      <a:lnTo>
                        <a:pt x="18" y="0"/>
                      </a:lnTo>
                      <a:lnTo>
                        <a:pt x="112" y="0"/>
                      </a:lnTo>
                      <a:lnTo>
                        <a:pt x="72" y="8"/>
                      </a:lnTo>
                      <a:lnTo>
                        <a:pt x="144" y="38"/>
                      </a:lnTo>
                      <a:close/>
                    </a:path>
                  </a:pathLst>
                </a:custGeom>
                <a:solidFill>
                  <a:srgbClr val="000000"/>
                </a:solidFill>
                <a:ln w="9525">
                  <a:noFill/>
                  <a:round/>
                  <a:headEnd/>
                  <a:tailEnd/>
                </a:ln>
              </p:spPr>
              <p:txBody>
                <a:bodyPr/>
                <a:lstStyle/>
                <a:p>
                  <a:endParaRPr lang="zh-CN" altLang="en-US"/>
                </a:p>
              </p:txBody>
            </p:sp>
            <p:sp>
              <p:nvSpPr>
                <p:cNvPr id="446720" name="Freeform 256"/>
                <p:cNvSpPr>
                  <a:spLocks/>
                </p:cNvSpPr>
                <p:nvPr/>
              </p:nvSpPr>
              <p:spPr bwMode="auto">
                <a:xfrm>
                  <a:off x="1523" y="2653"/>
                  <a:ext cx="144" cy="49"/>
                </a:xfrm>
                <a:custGeom>
                  <a:avLst/>
                  <a:gdLst/>
                  <a:ahLst/>
                  <a:cxnLst>
                    <a:cxn ang="0">
                      <a:pos x="144" y="38"/>
                    </a:cxn>
                    <a:cxn ang="0">
                      <a:pos x="112" y="49"/>
                    </a:cxn>
                    <a:cxn ang="0">
                      <a:pos x="37" y="16"/>
                    </a:cxn>
                    <a:cxn ang="0">
                      <a:pos x="0" y="27"/>
                    </a:cxn>
                    <a:cxn ang="0">
                      <a:pos x="18" y="0"/>
                    </a:cxn>
                    <a:cxn ang="0">
                      <a:pos x="112" y="0"/>
                    </a:cxn>
                    <a:cxn ang="0">
                      <a:pos x="72" y="8"/>
                    </a:cxn>
                    <a:cxn ang="0">
                      <a:pos x="144" y="38"/>
                    </a:cxn>
                  </a:cxnLst>
                  <a:rect l="0" t="0" r="r" b="b"/>
                  <a:pathLst>
                    <a:path w="144" h="49">
                      <a:moveTo>
                        <a:pt x="144" y="38"/>
                      </a:moveTo>
                      <a:lnTo>
                        <a:pt x="112" y="49"/>
                      </a:lnTo>
                      <a:lnTo>
                        <a:pt x="37" y="16"/>
                      </a:lnTo>
                      <a:lnTo>
                        <a:pt x="0" y="27"/>
                      </a:lnTo>
                      <a:lnTo>
                        <a:pt x="18" y="0"/>
                      </a:lnTo>
                      <a:lnTo>
                        <a:pt x="112" y="0"/>
                      </a:lnTo>
                      <a:lnTo>
                        <a:pt x="72" y="8"/>
                      </a:lnTo>
                      <a:lnTo>
                        <a:pt x="144" y="38"/>
                      </a:lnTo>
                      <a:close/>
                    </a:path>
                  </a:pathLst>
                </a:custGeom>
                <a:solidFill>
                  <a:srgbClr val="000000"/>
                </a:solidFill>
                <a:ln w="9525">
                  <a:noFill/>
                  <a:round/>
                  <a:headEnd/>
                  <a:tailEnd/>
                </a:ln>
              </p:spPr>
              <p:txBody>
                <a:bodyPr/>
                <a:lstStyle/>
                <a:p>
                  <a:endParaRPr lang="zh-CN" altLang="en-US"/>
                </a:p>
              </p:txBody>
            </p:sp>
          </p:grpSp>
          <p:grpSp>
            <p:nvGrpSpPr>
              <p:cNvPr id="446721" name="Group 257"/>
              <p:cNvGrpSpPr>
                <a:grpSpLocks/>
              </p:cNvGrpSpPr>
              <p:nvPr/>
            </p:nvGrpSpPr>
            <p:grpSpPr bwMode="auto">
              <a:xfrm>
                <a:off x="1373" y="2590"/>
                <a:ext cx="302" cy="114"/>
                <a:chOff x="1373" y="2590"/>
                <a:chExt cx="302" cy="114"/>
              </a:xfrm>
            </p:grpSpPr>
            <p:sp>
              <p:nvSpPr>
                <p:cNvPr id="446722" name="Freeform 258"/>
                <p:cNvSpPr>
                  <a:spLocks/>
                </p:cNvSpPr>
                <p:nvPr/>
              </p:nvSpPr>
              <p:spPr bwMode="auto">
                <a:xfrm>
                  <a:off x="1531" y="2593"/>
                  <a:ext cx="144" cy="49"/>
                </a:xfrm>
                <a:custGeom>
                  <a:avLst/>
                  <a:gdLst/>
                  <a:ahLst/>
                  <a:cxnLst>
                    <a:cxn ang="0">
                      <a:pos x="0" y="38"/>
                    </a:cxn>
                    <a:cxn ang="0">
                      <a:pos x="32" y="49"/>
                    </a:cxn>
                    <a:cxn ang="0">
                      <a:pos x="109" y="16"/>
                    </a:cxn>
                    <a:cxn ang="0">
                      <a:pos x="144" y="27"/>
                    </a:cxn>
                    <a:cxn ang="0">
                      <a:pos x="125" y="0"/>
                    </a:cxn>
                    <a:cxn ang="0">
                      <a:pos x="34" y="0"/>
                    </a:cxn>
                    <a:cxn ang="0">
                      <a:pos x="72" y="8"/>
                    </a:cxn>
                    <a:cxn ang="0">
                      <a:pos x="0" y="38"/>
                    </a:cxn>
                  </a:cxnLst>
                  <a:rect l="0" t="0" r="r" b="b"/>
                  <a:pathLst>
                    <a:path w="144" h="49">
                      <a:moveTo>
                        <a:pt x="0" y="38"/>
                      </a:moveTo>
                      <a:lnTo>
                        <a:pt x="32" y="49"/>
                      </a:lnTo>
                      <a:lnTo>
                        <a:pt x="109" y="16"/>
                      </a:lnTo>
                      <a:lnTo>
                        <a:pt x="144" y="27"/>
                      </a:lnTo>
                      <a:lnTo>
                        <a:pt x="125" y="0"/>
                      </a:lnTo>
                      <a:lnTo>
                        <a:pt x="34" y="0"/>
                      </a:lnTo>
                      <a:lnTo>
                        <a:pt x="72" y="8"/>
                      </a:lnTo>
                      <a:lnTo>
                        <a:pt x="0" y="38"/>
                      </a:lnTo>
                      <a:close/>
                    </a:path>
                  </a:pathLst>
                </a:custGeom>
                <a:solidFill>
                  <a:srgbClr val="FFFFFF"/>
                </a:solidFill>
                <a:ln w="9525">
                  <a:noFill/>
                  <a:round/>
                  <a:headEnd/>
                  <a:tailEnd/>
                </a:ln>
              </p:spPr>
              <p:txBody>
                <a:bodyPr/>
                <a:lstStyle/>
                <a:p>
                  <a:endParaRPr lang="zh-CN" altLang="en-US"/>
                </a:p>
              </p:txBody>
            </p:sp>
            <p:sp>
              <p:nvSpPr>
                <p:cNvPr id="446723" name="Freeform 259"/>
                <p:cNvSpPr>
                  <a:spLocks/>
                </p:cNvSpPr>
                <p:nvPr/>
              </p:nvSpPr>
              <p:spPr bwMode="auto">
                <a:xfrm>
                  <a:off x="1531" y="2593"/>
                  <a:ext cx="144" cy="49"/>
                </a:xfrm>
                <a:custGeom>
                  <a:avLst/>
                  <a:gdLst/>
                  <a:ahLst/>
                  <a:cxnLst>
                    <a:cxn ang="0">
                      <a:pos x="0" y="38"/>
                    </a:cxn>
                    <a:cxn ang="0">
                      <a:pos x="32" y="49"/>
                    </a:cxn>
                    <a:cxn ang="0">
                      <a:pos x="109" y="16"/>
                    </a:cxn>
                    <a:cxn ang="0">
                      <a:pos x="144" y="27"/>
                    </a:cxn>
                    <a:cxn ang="0">
                      <a:pos x="125" y="0"/>
                    </a:cxn>
                    <a:cxn ang="0">
                      <a:pos x="34" y="0"/>
                    </a:cxn>
                    <a:cxn ang="0">
                      <a:pos x="72" y="8"/>
                    </a:cxn>
                    <a:cxn ang="0">
                      <a:pos x="0" y="38"/>
                    </a:cxn>
                  </a:cxnLst>
                  <a:rect l="0" t="0" r="r" b="b"/>
                  <a:pathLst>
                    <a:path w="144" h="49">
                      <a:moveTo>
                        <a:pt x="0" y="38"/>
                      </a:moveTo>
                      <a:lnTo>
                        <a:pt x="32" y="49"/>
                      </a:lnTo>
                      <a:lnTo>
                        <a:pt x="109" y="16"/>
                      </a:lnTo>
                      <a:lnTo>
                        <a:pt x="144" y="27"/>
                      </a:lnTo>
                      <a:lnTo>
                        <a:pt x="125" y="0"/>
                      </a:lnTo>
                      <a:lnTo>
                        <a:pt x="34" y="0"/>
                      </a:lnTo>
                      <a:lnTo>
                        <a:pt x="72" y="8"/>
                      </a:lnTo>
                      <a:lnTo>
                        <a:pt x="0" y="38"/>
                      </a:lnTo>
                      <a:close/>
                    </a:path>
                  </a:pathLst>
                </a:custGeom>
                <a:solidFill>
                  <a:srgbClr val="FFFFFF"/>
                </a:solidFill>
                <a:ln w="9525">
                  <a:noFill/>
                  <a:round/>
                  <a:headEnd/>
                  <a:tailEnd/>
                </a:ln>
              </p:spPr>
              <p:txBody>
                <a:bodyPr/>
                <a:lstStyle/>
                <a:p>
                  <a:endParaRPr lang="zh-CN" altLang="en-US"/>
                </a:p>
              </p:txBody>
            </p:sp>
            <p:sp>
              <p:nvSpPr>
                <p:cNvPr id="446724" name="Freeform 260"/>
                <p:cNvSpPr>
                  <a:spLocks/>
                </p:cNvSpPr>
                <p:nvPr/>
              </p:nvSpPr>
              <p:spPr bwMode="auto">
                <a:xfrm>
                  <a:off x="1373" y="2650"/>
                  <a:ext cx="144" cy="52"/>
                </a:xfrm>
                <a:custGeom>
                  <a:avLst/>
                  <a:gdLst/>
                  <a:ahLst/>
                  <a:cxnLst>
                    <a:cxn ang="0">
                      <a:pos x="144" y="11"/>
                    </a:cxn>
                    <a:cxn ang="0">
                      <a:pos x="112" y="0"/>
                    </a:cxn>
                    <a:cxn ang="0">
                      <a:pos x="38" y="33"/>
                    </a:cxn>
                    <a:cxn ang="0">
                      <a:pos x="0" y="22"/>
                    </a:cxn>
                    <a:cxn ang="0">
                      <a:pos x="19" y="52"/>
                    </a:cxn>
                    <a:cxn ang="0">
                      <a:pos x="112" y="52"/>
                    </a:cxn>
                    <a:cxn ang="0">
                      <a:pos x="72" y="41"/>
                    </a:cxn>
                    <a:cxn ang="0">
                      <a:pos x="144" y="11"/>
                    </a:cxn>
                  </a:cxnLst>
                  <a:rect l="0" t="0" r="r" b="b"/>
                  <a:pathLst>
                    <a:path w="144" h="52">
                      <a:moveTo>
                        <a:pt x="144" y="11"/>
                      </a:moveTo>
                      <a:lnTo>
                        <a:pt x="112" y="0"/>
                      </a:lnTo>
                      <a:lnTo>
                        <a:pt x="38" y="33"/>
                      </a:lnTo>
                      <a:lnTo>
                        <a:pt x="0" y="22"/>
                      </a:lnTo>
                      <a:lnTo>
                        <a:pt x="19" y="52"/>
                      </a:lnTo>
                      <a:lnTo>
                        <a:pt x="112" y="52"/>
                      </a:lnTo>
                      <a:lnTo>
                        <a:pt x="72" y="41"/>
                      </a:lnTo>
                      <a:lnTo>
                        <a:pt x="144" y="11"/>
                      </a:lnTo>
                      <a:close/>
                    </a:path>
                  </a:pathLst>
                </a:custGeom>
                <a:solidFill>
                  <a:srgbClr val="FFFFFF"/>
                </a:solidFill>
                <a:ln w="9525">
                  <a:noFill/>
                  <a:round/>
                  <a:headEnd/>
                  <a:tailEnd/>
                </a:ln>
              </p:spPr>
              <p:txBody>
                <a:bodyPr/>
                <a:lstStyle/>
                <a:p>
                  <a:endParaRPr lang="zh-CN" altLang="en-US"/>
                </a:p>
              </p:txBody>
            </p:sp>
            <p:sp>
              <p:nvSpPr>
                <p:cNvPr id="446725" name="Freeform 261"/>
                <p:cNvSpPr>
                  <a:spLocks/>
                </p:cNvSpPr>
                <p:nvPr/>
              </p:nvSpPr>
              <p:spPr bwMode="auto">
                <a:xfrm>
                  <a:off x="1373" y="2650"/>
                  <a:ext cx="144" cy="52"/>
                </a:xfrm>
                <a:custGeom>
                  <a:avLst/>
                  <a:gdLst/>
                  <a:ahLst/>
                  <a:cxnLst>
                    <a:cxn ang="0">
                      <a:pos x="144" y="11"/>
                    </a:cxn>
                    <a:cxn ang="0">
                      <a:pos x="112" y="0"/>
                    </a:cxn>
                    <a:cxn ang="0">
                      <a:pos x="38" y="33"/>
                    </a:cxn>
                    <a:cxn ang="0">
                      <a:pos x="0" y="22"/>
                    </a:cxn>
                    <a:cxn ang="0">
                      <a:pos x="19" y="52"/>
                    </a:cxn>
                    <a:cxn ang="0">
                      <a:pos x="112" y="52"/>
                    </a:cxn>
                    <a:cxn ang="0">
                      <a:pos x="72" y="41"/>
                    </a:cxn>
                    <a:cxn ang="0">
                      <a:pos x="144" y="11"/>
                    </a:cxn>
                  </a:cxnLst>
                  <a:rect l="0" t="0" r="r" b="b"/>
                  <a:pathLst>
                    <a:path w="144" h="52">
                      <a:moveTo>
                        <a:pt x="144" y="11"/>
                      </a:moveTo>
                      <a:lnTo>
                        <a:pt x="112" y="0"/>
                      </a:lnTo>
                      <a:lnTo>
                        <a:pt x="38" y="33"/>
                      </a:lnTo>
                      <a:lnTo>
                        <a:pt x="0" y="22"/>
                      </a:lnTo>
                      <a:lnTo>
                        <a:pt x="19" y="52"/>
                      </a:lnTo>
                      <a:lnTo>
                        <a:pt x="112" y="52"/>
                      </a:lnTo>
                      <a:lnTo>
                        <a:pt x="72" y="41"/>
                      </a:lnTo>
                      <a:lnTo>
                        <a:pt x="144" y="11"/>
                      </a:lnTo>
                      <a:close/>
                    </a:path>
                  </a:pathLst>
                </a:custGeom>
                <a:solidFill>
                  <a:srgbClr val="FFFFFF"/>
                </a:solidFill>
                <a:ln w="9525">
                  <a:noFill/>
                  <a:round/>
                  <a:headEnd/>
                  <a:tailEnd/>
                </a:ln>
              </p:spPr>
              <p:txBody>
                <a:bodyPr/>
                <a:lstStyle/>
                <a:p>
                  <a:endParaRPr lang="zh-CN" altLang="en-US"/>
                </a:p>
              </p:txBody>
            </p:sp>
            <p:sp>
              <p:nvSpPr>
                <p:cNvPr id="446726" name="Freeform 262"/>
                <p:cNvSpPr>
                  <a:spLocks/>
                </p:cNvSpPr>
                <p:nvPr/>
              </p:nvSpPr>
              <p:spPr bwMode="auto">
                <a:xfrm>
                  <a:off x="1381" y="2590"/>
                  <a:ext cx="144" cy="49"/>
                </a:xfrm>
                <a:custGeom>
                  <a:avLst/>
                  <a:gdLst/>
                  <a:ahLst/>
                  <a:cxnLst>
                    <a:cxn ang="0">
                      <a:pos x="0" y="11"/>
                    </a:cxn>
                    <a:cxn ang="0">
                      <a:pos x="32" y="0"/>
                    </a:cxn>
                    <a:cxn ang="0">
                      <a:pos x="110" y="30"/>
                    </a:cxn>
                    <a:cxn ang="0">
                      <a:pos x="144" y="22"/>
                    </a:cxn>
                    <a:cxn ang="0">
                      <a:pos x="126" y="49"/>
                    </a:cxn>
                    <a:cxn ang="0">
                      <a:pos x="35" y="49"/>
                    </a:cxn>
                    <a:cxn ang="0">
                      <a:pos x="72" y="41"/>
                    </a:cxn>
                    <a:cxn ang="0">
                      <a:pos x="0" y="11"/>
                    </a:cxn>
                  </a:cxnLst>
                  <a:rect l="0" t="0" r="r" b="b"/>
                  <a:pathLst>
                    <a:path w="144" h="49">
                      <a:moveTo>
                        <a:pt x="0" y="11"/>
                      </a:moveTo>
                      <a:lnTo>
                        <a:pt x="32" y="0"/>
                      </a:lnTo>
                      <a:lnTo>
                        <a:pt x="110" y="30"/>
                      </a:lnTo>
                      <a:lnTo>
                        <a:pt x="144" y="22"/>
                      </a:lnTo>
                      <a:lnTo>
                        <a:pt x="126" y="49"/>
                      </a:lnTo>
                      <a:lnTo>
                        <a:pt x="35" y="49"/>
                      </a:lnTo>
                      <a:lnTo>
                        <a:pt x="72" y="41"/>
                      </a:lnTo>
                      <a:lnTo>
                        <a:pt x="0" y="11"/>
                      </a:lnTo>
                      <a:close/>
                    </a:path>
                  </a:pathLst>
                </a:custGeom>
                <a:solidFill>
                  <a:srgbClr val="FFFFFF"/>
                </a:solidFill>
                <a:ln w="9525">
                  <a:noFill/>
                  <a:round/>
                  <a:headEnd/>
                  <a:tailEnd/>
                </a:ln>
              </p:spPr>
              <p:txBody>
                <a:bodyPr/>
                <a:lstStyle/>
                <a:p>
                  <a:endParaRPr lang="zh-CN" altLang="en-US"/>
                </a:p>
              </p:txBody>
            </p:sp>
            <p:sp>
              <p:nvSpPr>
                <p:cNvPr id="446727" name="Freeform 263"/>
                <p:cNvSpPr>
                  <a:spLocks/>
                </p:cNvSpPr>
                <p:nvPr/>
              </p:nvSpPr>
              <p:spPr bwMode="auto">
                <a:xfrm>
                  <a:off x="1381" y="2590"/>
                  <a:ext cx="144" cy="49"/>
                </a:xfrm>
                <a:custGeom>
                  <a:avLst/>
                  <a:gdLst/>
                  <a:ahLst/>
                  <a:cxnLst>
                    <a:cxn ang="0">
                      <a:pos x="0" y="11"/>
                    </a:cxn>
                    <a:cxn ang="0">
                      <a:pos x="32" y="0"/>
                    </a:cxn>
                    <a:cxn ang="0">
                      <a:pos x="110" y="30"/>
                    </a:cxn>
                    <a:cxn ang="0">
                      <a:pos x="144" y="22"/>
                    </a:cxn>
                    <a:cxn ang="0">
                      <a:pos x="126" y="49"/>
                    </a:cxn>
                    <a:cxn ang="0">
                      <a:pos x="35" y="49"/>
                    </a:cxn>
                    <a:cxn ang="0">
                      <a:pos x="72" y="41"/>
                    </a:cxn>
                    <a:cxn ang="0">
                      <a:pos x="0" y="11"/>
                    </a:cxn>
                  </a:cxnLst>
                  <a:rect l="0" t="0" r="r" b="b"/>
                  <a:pathLst>
                    <a:path w="144" h="49">
                      <a:moveTo>
                        <a:pt x="0" y="11"/>
                      </a:moveTo>
                      <a:lnTo>
                        <a:pt x="32" y="0"/>
                      </a:lnTo>
                      <a:lnTo>
                        <a:pt x="110" y="30"/>
                      </a:lnTo>
                      <a:lnTo>
                        <a:pt x="144" y="22"/>
                      </a:lnTo>
                      <a:lnTo>
                        <a:pt x="126" y="49"/>
                      </a:lnTo>
                      <a:lnTo>
                        <a:pt x="35" y="49"/>
                      </a:lnTo>
                      <a:lnTo>
                        <a:pt x="72" y="41"/>
                      </a:lnTo>
                      <a:lnTo>
                        <a:pt x="0" y="11"/>
                      </a:lnTo>
                      <a:close/>
                    </a:path>
                  </a:pathLst>
                </a:custGeom>
                <a:solidFill>
                  <a:srgbClr val="FFFFFF"/>
                </a:solidFill>
                <a:ln w="9525">
                  <a:noFill/>
                  <a:round/>
                  <a:headEnd/>
                  <a:tailEnd/>
                </a:ln>
              </p:spPr>
              <p:txBody>
                <a:bodyPr/>
                <a:lstStyle/>
                <a:p>
                  <a:endParaRPr lang="zh-CN" altLang="en-US"/>
                </a:p>
              </p:txBody>
            </p:sp>
            <p:sp>
              <p:nvSpPr>
                <p:cNvPr id="446728" name="Freeform 264"/>
                <p:cNvSpPr>
                  <a:spLocks/>
                </p:cNvSpPr>
                <p:nvPr/>
              </p:nvSpPr>
              <p:spPr bwMode="auto">
                <a:xfrm>
                  <a:off x="1525" y="2655"/>
                  <a:ext cx="144" cy="49"/>
                </a:xfrm>
                <a:custGeom>
                  <a:avLst/>
                  <a:gdLst/>
                  <a:ahLst/>
                  <a:cxnLst>
                    <a:cxn ang="0">
                      <a:pos x="144" y="39"/>
                    </a:cxn>
                    <a:cxn ang="0">
                      <a:pos x="112" y="49"/>
                    </a:cxn>
                    <a:cxn ang="0">
                      <a:pos x="38" y="17"/>
                    </a:cxn>
                    <a:cxn ang="0">
                      <a:pos x="0" y="28"/>
                    </a:cxn>
                    <a:cxn ang="0">
                      <a:pos x="19" y="0"/>
                    </a:cxn>
                    <a:cxn ang="0">
                      <a:pos x="112" y="0"/>
                    </a:cxn>
                    <a:cxn ang="0">
                      <a:pos x="72" y="9"/>
                    </a:cxn>
                    <a:cxn ang="0">
                      <a:pos x="144" y="39"/>
                    </a:cxn>
                  </a:cxnLst>
                  <a:rect l="0" t="0" r="r" b="b"/>
                  <a:pathLst>
                    <a:path w="144" h="49">
                      <a:moveTo>
                        <a:pt x="144" y="39"/>
                      </a:moveTo>
                      <a:lnTo>
                        <a:pt x="112" y="49"/>
                      </a:lnTo>
                      <a:lnTo>
                        <a:pt x="38" y="17"/>
                      </a:lnTo>
                      <a:lnTo>
                        <a:pt x="0" y="28"/>
                      </a:lnTo>
                      <a:lnTo>
                        <a:pt x="19" y="0"/>
                      </a:lnTo>
                      <a:lnTo>
                        <a:pt x="112" y="0"/>
                      </a:lnTo>
                      <a:lnTo>
                        <a:pt x="72" y="9"/>
                      </a:lnTo>
                      <a:lnTo>
                        <a:pt x="144" y="39"/>
                      </a:lnTo>
                      <a:close/>
                    </a:path>
                  </a:pathLst>
                </a:custGeom>
                <a:solidFill>
                  <a:srgbClr val="FFFFFF"/>
                </a:solidFill>
                <a:ln w="9525">
                  <a:noFill/>
                  <a:round/>
                  <a:headEnd/>
                  <a:tailEnd/>
                </a:ln>
              </p:spPr>
              <p:txBody>
                <a:bodyPr/>
                <a:lstStyle/>
                <a:p>
                  <a:endParaRPr lang="zh-CN" altLang="en-US"/>
                </a:p>
              </p:txBody>
            </p:sp>
            <p:sp>
              <p:nvSpPr>
                <p:cNvPr id="446729" name="Freeform 265"/>
                <p:cNvSpPr>
                  <a:spLocks/>
                </p:cNvSpPr>
                <p:nvPr/>
              </p:nvSpPr>
              <p:spPr bwMode="auto">
                <a:xfrm>
                  <a:off x="1525" y="2655"/>
                  <a:ext cx="144" cy="49"/>
                </a:xfrm>
                <a:custGeom>
                  <a:avLst/>
                  <a:gdLst/>
                  <a:ahLst/>
                  <a:cxnLst>
                    <a:cxn ang="0">
                      <a:pos x="144" y="39"/>
                    </a:cxn>
                    <a:cxn ang="0">
                      <a:pos x="112" y="49"/>
                    </a:cxn>
                    <a:cxn ang="0">
                      <a:pos x="38" y="17"/>
                    </a:cxn>
                    <a:cxn ang="0">
                      <a:pos x="0" y="28"/>
                    </a:cxn>
                    <a:cxn ang="0">
                      <a:pos x="19" y="0"/>
                    </a:cxn>
                    <a:cxn ang="0">
                      <a:pos x="112" y="0"/>
                    </a:cxn>
                    <a:cxn ang="0">
                      <a:pos x="72" y="9"/>
                    </a:cxn>
                    <a:cxn ang="0">
                      <a:pos x="144" y="39"/>
                    </a:cxn>
                  </a:cxnLst>
                  <a:rect l="0" t="0" r="r" b="b"/>
                  <a:pathLst>
                    <a:path w="144" h="49">
                      <a:moveTo>
                        <a:pt x="144" y="39"/>
                      </a:moveTo>
                      <a:lnTo>
                        <a:pt x="112" y="49"/>
                      </a:lnTo>
                      <a:lnTo>
                        <a:pt x="38" y="17"/>
                      </a:lnTo>
                      <a:lnTo>
                        <a:pt x="0" y="28"/>
                      </a:lnTo>
                      <a:lnTo>
                        <a:pt x="19" y="0"/>
                      </a:lnTo>
                      <a:lnTo>
                        <a:pt x="112" y="0"/>
                      </a:lnTo>
                      <a:lnTo>
                        <a:pt x="72" y="9"/>
                      </a:lnTo>
                      <a:lnTo>
                        <a:pt x="144" y="39"/>
                      </a:lnTo>
                      <a:close/>
                    </a:path>
                  </a:pathLst>
                </a:custGeom>
                <a:solidFill>
                  <a:srgbClr val="FFFFFF"/>
                </a:solidFill>
                <a:ln w="9525">
                  <a:noFill/>
                  <a:round/>
                  <a:headEnd/>
                  <a:tailEnd/>
                </a:ln>
              </p:spPr>
              <p:txBody>
                <a:bodyPr/>
                <a:lstStyle/>
                <a:p>
                  <a:endParaRPr lang="zh-CN" altLang="en-US"/>
                </a:p>
              </p:txBody>
            </p:sp>
          </p:grpSp>
        </p:grpSp>
        <p:sp>
          <p:nvSpPr>
            <p:cNvPr id="446730" name="Line 266"/>
            <p:cNvSpPr>
              <a:spLocks noChangeShapeType="1"/>
            </p:cNvSpPr>
            <p:nvPr/>
          </p:nvSpPr>
          <p:spPr bwMode="auto">
            <a:xfrm>
              <a:off x="1304" y="2645"/>
              <a:ext cx="1" cy="108"/>
            </a:xfrm>
            <a:prstGeom prst="line">
              <a:avLst/>
            </a:prstGeom>
            <a:noFill/>
            <a:ln w="4763">
              <a:solidFill>
                <a:srgbClr val="AAE6FF"/>
              </a:solidFill>
              <a:round/>
              <a:headEnd/>
              <a:tailEnd/>
            </a:ln>
          </p:spPr>
          <p:txBody>
            <a:bodyPr/>
            <a:lstStyle/>
            <a:p>
              <a:endParaRPr lang="zh-CN" altLang="en-US"/>
            </a:p>
          </p:txBody>
        </p:sp>
        <p:sp>
          <p:nvSpPr>
            <p:cNvPr id="446731" name="Line 267"/>
            <p:cNvSpPr>
              <a:spLocks noChangeShapeType="1"/>
            </p:cNvSpPr>
            <p:nvPr/>
          </p:nvSpPr>
          <p:spPr bwMode="auto">
            <a:xfrm>
              <a:off x="1741" y="2645"/>
              <a:ext cx="1" cy="108"/>
            </a:xfrm>
            <a:prstGeom prst="line">
              <a:avLst/>
            </a:prstGeom>
            <a:noFill/>
            <a:ln w="4763">
              <a:solidFill>
                <a:srgbClr val="AAE6FF"/>
              </a:solidFill>
              <a:round/>
              <a:headEnd/>
              <a:tailEnd/>
            </a:ln>
          </p:spPr>
          <p:txBody>
            <a:bodyPr/>
            <a:lstStyle/>
            <a:p>
              <a:endParaRPr lang="zh-CN" altLang="en-US"/>
            </a:p>
          </p:txBody>
        </p:sp>
      </p:grpSp>
      <p:grpSp>
        <p:nvGrpSpPr>
          <p:cNvPr id="446732" name="Group 268"/>
          <p:cNvGrpSpPr>
            <a:grpSpLocks/>
          </p:cNvGrpSpPr>
          <p:nvPr/>
        </p:nvGrpSpPr>
        <p:grpSpPr bwMode="auto">
          <a:xfrm>
            <a:off x="6650039" y="4386264"/>
            <a:ext cx="649287" cy="384175"/>
            <a:chOff x="3488" y="2569"/>
            <a:chExt cx="439" cy="262"/>
          </a:xfrm>
        </p:grpSpPr>
        <p:sp>
          <p:nvSpPr>
            <p:cNvPr id="446733" name="Oval 269"/>
            <p:cNvSpPr>
              <a:spLocks noChangeArrowheads="1"/>
            </p:cNvSpPr>
            <p:nvPr/>
          </p:nvSpPr>
          <p:spPr bwMode="auto">
            <a:xfrm>
              <a:off x="3489" y="2678"/>
              <a:ext cx="438" cy="153"/>
            </a:xfrm>
            <a:prstGeom prst="ellipse">
              <a:avLst/>
            </a:prstGeom>
            <a:solidFill>
              <a:srgbClr val="0078AA"/>
            </a:solidFill>
            <a:ln w="4763">
              <a:solidFill>
                <a:srgbClr val="AAE6FF"/>
              </a:solidFill>
              <a:round/>
              <a:headEnd/>
              <a:tailEnd/>
            </a:ln>
          </p:spPr>
          <p:txBody>
            <a:bodyPr/>
            <a:lstStyle/>
            <a:p>
              <a:endParaRPr lang="zh-CN" altLang="en-US"/>
            </a:p>
          </p:txBody>
        </p:sp>
        <p:sp>
          <p:nvSpPr>
            <p:cNvPr id="446734" name="Rectangle 270"/>
            <p:cNvSpPr>
              <a:spLocks noChangeArrowheads="1"/>
            </p:cNvSpPr>
            <p:nvPr/>
          </p:nvSpPr>
          <p:spPr bwMode="auto">
            <a:xfrm>
              <a:off x="3488" y="2647"/>
              <a:ext cx="437" cy="109"/>
            </a:xfrm>
            <a:prstGeom prst="rect">
              <a:avLst/>
            </a:prstGeom>
            <a:solidFill>
              <a:srgbClr val="0078AA"/>
            </a:solidFill>
            <a:ln w="9525">
              <a:noFill/>
              <a:miter lim="800000"/>
              <a:headEnd/>
              <a:tailEnd/>
            </a:ln>
          </p:spPr>
          <p:txBody>
            <a:bodyPr/>
            <a:lstStyle/>
            <a:p>
              <a:endParaRPr lang="zh-CN" altLang="en-US"/>
            </a:p>
          </p:txBody>
        </p:sp>
        <p:sp>
          <p:nvSpPr>
            <p:cNvPr id="446735" name="Rectangle 271"/>
            <p:cNvSpPr>
              <a:spLocks noChangeArrowheads="1"/>
            </p:cNvSpPr>
            <p:nvPr/>
          </p:nvSpPr>
          <p:spPr bwMode="auto">
            <a:xfrm>
              <a:off x="3488" y="2647"/>
              <a:ext cx="437" cy="109"/>
            </a:xfrm>
            <a:prstGeom prst="rect">
              <a:avLst/>
            </a:prstGeom>
            <a:solidFill>
              <a:srgbClr val="0078AA"/>
            </a:solidFill>
            <a:ln w="9525">
              <a:noFill/>
              <a:miter lim="800000"/>
              <a:headEnd/>
              <a:tailEnd/>
            </a:ln>
          </p:spPr>
          <p:txBody>
            <a:bodyPr/>
            <a:lstStyle/>
            <a:p>
              <a:endParaRPr lang="zh-CN" altLang="en-US"/>
            </a:p>
          </p:txBody>
        </p:sp>
        <p:sp>
          <p:nvSpPr>
            <p:cNvPr id="446736" name="Oval 272"/>
            <p:cNvSpPr>
              <a:spLocks noChangeArrowheads="1"/>
            </p:cNvSpPr>
            <p:nvPr/>
          </p:nvSpPr>
          <p:spPr bwMode="auto">
            <a:xfrm>
              <a:off x="3489" y="2569"/>
              <a:ext cx="438" cy="153"/>
            </a:xfrm>
            <a:prstGeom prst="ellipse">
              <a:avLst/>
            </a:prstGeom>
            <a:solidFill>
              <a:srgbClr val="00B4FF"/>
            </a:solidFill>
            <a:ln w="4763">
              <a:solidFill>
                <a:srgbClr val="AAE6FF"/>
              </a:solidFill>
              <a:round/>
              <a:headEnd/>
              <a:tailEnd/>
            </a:ln>
          </p:spPr>
          <p:txBody>
            <a:bodyPr/>
            <a:lstStyle/>
            <a:p>
              <a:endParaRPr lang="zh-CN" altLang="en-US"/>
            </a:p>
          </p:txBody>
        </p:sp>
        <p:grpSp>
          <p:nvGrpSpPr>
            <p:cNvPr id="446737" name="Group 273"/>
            <p:cNvGrpSpPr>
              <a:grpSpLocks/>
            </p:cNvGrpSpPr>
            <p:nvPr/>
          </p:nvGrpSpPr>
          <p:grpSpPr bwMode="auto">
            <a:xfrm>
              <a:off x="3555" y="2587"/>
              <a:ext cx="304" cy="117"/>
              <a:chOff x="3555" y="2587"/>
              <a:chExt cx="304" cy="117"/>
            </a:xfrm>
          </p:grpSpPr>
          <p:grpSp>
            <p:nvGrpSpPr>
              <p:cNvPr id="446738" name="Group 274"/>
              <p:cNvGrpSpPr>
                <a:grpSpLocks/>
              </p:cNvGrpSpPr>
              <p:nvPr/>
            </p:nvGrpSpPr>
            <p:grpSpPr bwMode="auto">
              <a:xfrm>
                <a:off x="3555" y="2587"/>
                <a:ext cx="301" cy="115"/>
                <a:chOff x="3555" y="2587"/>
                <a:chExt cx="301" cy="115"/>
              </a:xfrm>
            </p:grpSpPr>
            <p:sp>
              <p:nvSpPr>
                <p:cNvPr id="446739" name="Freeform 275"/>
                <p:cNvSpPr>
                  <a:spLocks/>
                </p:cNvSpPr>
                <p:nvPr/>
              </p:nvSpPr>
              <p:spPr bwMode="auto">
                <a:xfrm>
                  <a:off x="3712" y="2590"/>
                  <a:ext cx="144" cy="49"/>
                </a:xfrm>
                <a:custGeom>
                  <a:avLst/>
                  <a:gdLst/>
                  <a:ahLst/>
                  <a:cxnLst>
                    <a:cxn ang="0">
                      <a:pos x="0" y="38"/>
                    </a:cxn>
                    <a:cxn ang="0">
                      <a:pos x="32" y="49"/>
                    </a:cxn>
                    <a:cxn ang="0">
                      <a:pos x="109" y="16"/>
                    </a:cxn>
                    <a:cxn ang="0">
                      <a:pos x="144" y="27"/>
                    </a:cxn>
                    <a:cxn ang="0">
                      <a:pos x="125" y="0"/>
                    </a:cxn>
                    <a:cxn ang="0">
                      <a:pos x="35" y="0"/>
                    </a:cxn>
                    <a:cxn ang="0">
                      <a:pos x="72" y="8"/>
                    </a:cxn>
                    <a:cxn ang="0">
                      <a:pos x="0" y="38"/>
                    </a:cxn>
                  </a:cxnLst>
                  <a:rect l="0" t="0" r="r" b="b"/>
                  <a:pathLst>
                    <a:path w="144" h="49">
                      <a:moveTo>
                        <a:pt x="0" y="38"/>
                      </a:moveTo>
                      <a:lnTo>
                        <a:pt x="32" y="49"/>
                      </a:lnTo>
                      <a:lnTo>
                        <a:pt x="109" y="16"/>
                      </a:lnTo>
                      <a:lnTo>
                        <a:pt x="144" y="27"/>
                      </a:lnTo>
                      <a:lnTo>
                        <a:pt x="125" y="0"/>
                      </a:lnTo>
                      <a:lnTo>
                        <a:pt x="35" y="0"/>
                      </a:lnTo>
                      <a:lnTo>
                        <a:pt x="72" y="8"/>
                      </a:lnTo>
                      <a:lnTo>
                        <a:pt x="0" y="38"/>
                      </a:lnTo>
                      <a:close/>
                    </a:path>
                  </a:pathLst>
                </a:custGeom>
                <a:solidFill>
                  <a:srgbClr val="000000"/>
                </a:solidFill>
                <a:ln w="9525">
                  <a:noFill/>
                  <a:round/>
                  <a:headEnd/>
                  <a:tailEnd/>
                </a:ln>
              </p:spPr>
              <p:txBody>
                <a:bodyPr/>
                <a:lstStyle/>
                <a:p>
                  <a:endParaRPr lang="zh-CN" altLang="en-US"/>
                </a:p>
              </p:txBody>
            </p:sp>
            <p:sp>
              <p:nvSpPr>
                <p:cNvPr id="446740" name="Freeform 276"/>
                <p:cNvSpPr>
                  <a:spLocks/>
                </p:cNvSpPr>
                <p:nvPr/>
              </p:nvSpPr>
              <p:spPr bwMode="auto">
                <a:xfrm>
                  <a:off x="3712" y="2590"/>
                  <a:ext cx="144" cy="49"/>
                </a:xfrm>
                <a:custGeom>
                  <a:avLst/>
                  <a:gdLst/>
                  <a:ahLst/>
                  <a:cxnLst>
                    <a:cxn ang="0">
                      <a:pos x="0" y="38"/>
                    </a:cxn>
                    <a:cxn ang="0">
                      <a:pos x="32" y="49"/>
                    </a:cxn>
                    <a:cxn ang="0">
                      <a:pos x="109" y="16"/>
                    </a:cxn>
                    <a:cxn ang="0">
                      <a:pos x="144" y="27"/>
                    </a:cxn>
                    <a:cxn ang="0">
                      <a:pos x="125" y="0"/>
                    </a:cxn>
                    <a:cxn ang="0">
                      <a:pos x="35" y="0"/>
                    </a:cxn>
                    <a:cxn ang="0">
                      <a:pos x="72" y="8"/>
                    </a:cxn>
                    <a:cxn ang="0">
                      <a:pos x="0" y="38"/>
                    </a:cxn>
                  </a:cxnLst>
                  <a:rect l="0" t="0" r="r" b="b"/>
                  <a:pathLst>
                    <a:path w="144" h="49">
                      <a:moveTo>
                        <a:pt x="0" y="38"/>
                      </a:moveTo>
                      <a:lnTo>
                        <a:pt x="32" y="49"/>
                      </a:lnTo>
                      <a:lnTo>
                        <a:pt x="109" y="16"/>
                      </a:lnTo>
                      <a:lnTo>
                        <a:pt x="144" y="27"/>
                      </a:lnTo>
                      <a:lnTo>
                        <a:pt x="125" y="0"/>
                      </a:lnTo>
                      <a:lnTo>
                        <a:pt x="35" y="0"/>
                      </a:lnTo>
                      <a:lnTo>
                        <a:pt x="72" y="8"/>
                      </a:lnTo>
                      <a:lnTo>
                        <a:pt x="0" y="38"/>
                      </a:lnTo>
                      <a:close/>
                    </a:path>
                  </a:pathLst>
                </a:custGeom>
                <a:solidFill>
                  <a:srgbClr val="000000"/>
                </a:solidFill>
                <a:ln w="9525">
                  <a:noFill/>
                  <a:round/>
                  <a:headEnd/>
                  <a:tailEnd/>
                </a:ln>
              </p:spPr>
              <p:txBody>
                <a:bodyPr/>
                <a:lstStyle/>
                <a:p>
                  <a:endParaRPr lang="zh-CN" altLang="en-US"/>
                </a:p>
              </p:txBody>
            </p:sp>
            <p:sp>
              <p:nvSpPr>
                <p:cNvPr id="446741" name="Freeform 277"/>
                <p:cNvSpPr>
                  <a:spLocks/>
                </p:cNvSpPr>
                <p:nvPr/>
              </p:nvSpPr>
              <p:spPr bwMode="auto">
                <a:xfrm>
                  <a:off x="3555" y="2647"/>
                  <a:ext cx="144" cy="52"/>
                </a:xfrm>
                <a:custGeom>
                  <a:avLst/>
                  <a:gdLst/>
                  <a:ahLst/>
                  <a:cxnLst>
                    <a:cxn ang="0">
                      <a:pos x="144" y="11"/>
                    </a:cxn>
                    <a:cxn ang="0">
                      <a:pos x="112" y="0"/>
                    </a:cxn>
                    <a:cxn ang="0">
                      <a:pos x="37" y="33"/>
                    </a:cxn>
                    <a:cxn ang="0">
                      <a:pos x="0" y="22"/>
                    </a:cxn>
                    <a:cxn ang="0">
                      <a:pos x="18" y="52"/>
                    </a:cxn>
                    <a:cxn ang="0">
                      <a:pos x="112" y="52"/>
                    </a:cxn>
                    <a:cxn ang="0">
                      <a:pos x="72" y="41"/>
                    </a:cxn>
                    <a:cxn ang="0">
                      <a:pos x="144" y="11"/>
                    </a:cxn>
                  </a:cxnLst>
                  <a:rect l="0" t="0" r="r" b="b"/>
                  <a:pathLst>
                    <a:path w="144" h="52">
                      <a:moveTo>
                        <a:pt x="144" y="11"/>
                      </a:moveTo>
                      <a:lnTo>
                        <a:pt x="112" y="0"/>
                      </a:lnTo>
                      <a:lnTo>
                        <a:pt x="37" y="33"/>
                      </a:lnTo>
                      <a:lnTo>
                        <a:pt x="0" y="22"/>
                      </a:lnTo>
                      <a:lnTo>
                        <a:pt x="18" y="52"/>
                      </a:lnTo>
                      <a:lnTo>
                        <a:pt x="112" y="52"/>
                      </a:lnTo>
                      <a:lnTo>
                        <a:pt x="72" y="41"/>
                      </a:lnTo>
                      <a:lnTo>
                        <a:pt x="144" y="11"/>
                      </a:lnTo>
                      <a:close/>
                    </a:path>
                  </a:pathLst>
                </a:custGeom>
                <a:solidFill>
                  <a:srgbClr val="000000"/>
                </a:solidFill>
                <a:ln w="9525">
                  <a:noFill/>
                  <a:round/>
                  <a:headEnd/>
                  <a:tailEnd/>
                </a:ln>
              </p:spPr>
              <p:txBody>
                <a:bodyPr/>
                <a:lstStyle/>
                <a:p>
                  <a:endParaRPr lang="zh-CN" altLang="en-US"/>
                </a:p>
              </p:txBody>
            </p:sp>
            <p:sp>
              <p:nvSpPr>
                <p:cNvPr id="446742" name="Freeform 278"/>
                <p:cNvSpPr>
                  <a:spLocks/>
                </p:cNvSpPr>
                <p:nvPr/>
              </p:nvSpPr>
              <p:spPr bwMode="auto">
                <a:xfrm>
                  <a:off x="3555" y="2647"/>
                  <a:ext cx="144" cy="52"/>
                </a:xfrm>
                <a:custGeom>
                  <a:avLst/>
                  <a:gdLst/>
                  <a:ahLst/>
                  <a:cxnLst>
                    <a:cxn ang="0">
                      <a:pos x="144" y="11"/>
                    </a:cxn>
                    <a:cxn ang="0">
                      <a:pos x="112" y="0"/>
                    </a:cxn>
                    <a:cxn ang="0">
                      <a:pos x="37" y="33"/>
                    </a:cxn>
                    <a:cxn ang="0">
                      <a:pos x="0" y="22"/>
                    </a:cxn>
                    <a:cxn ang="0">
                      <a:pos x="18" y="52"/>
                    </a:cxn>
                    <a:cxn ang="0">
                      <a:pos x="112" y="52"/>
                    </a:cxn>
                    <a:cxn ang="0">
                      <a:pos x="72" y="41"/>
                    </a:cxn>
                    <a:cxn ang="0">
                      <a:pos x="144" y="11"/>
                    </a:cxn>
                  </a:cxnLst>
                  <a:rect l="0" t="0" r="r" b="b"/>
                  <a:pathLst>
                    <a:path w="144" h="52">
                      <a:moveTo>
                        <a:pt x="144" y="11"/>
                      </a:moveTo>
                      <a:lnTo>
                        <a:pt x="112" y="0"/>
                      </a:lnTo>
                      <a:lnTo>
                        <a:pt x="37" y="33"/>
                      </a:lnTo>
                      <a:lnTo>
                        <a:pt x="0" y="22"/>
                      </a:lnTo>
                      <a:lnTo>
                        <a:pt x="18" y="52"/>
                      </a:lnTo>
                      <a:lnTo>
                        <a:pt x="112" y="52"/>
                      </a:lnTo>
                      <a:lnTo>
                        <a:pt x="72" y="41"/>
                      </a:lnTo>
                      <a:lnTo>
                        <a:pt x="144" y="11"/>
                      </a:lnTo>
                      <a:close/>
                    </a:path>
                  </a:pathLst>
                </a:custGeom>
                <a:solidFill>
                  <a:srgbClr val="000000"/>
                </a:solidFill>
                <a:ln w="9525">
                  <a:noFill/>
                  <a:round/>
                  <a:headEnd/>
                  <a:tailEnd/>
                </a:ln>
              </p:spPr>
              <p:txBody>
                <a:bodyPr/>
                <a:lstStyle/>
                <a:p>
                  <a:endParaRPr lang="zh-CN" altLang="en-US"/>
                </a:p>
              </p:txBody>
            </p:sp>
            <p:sp>
              <p:nvSpPr>
                <p:cNvPr id="446743" name="Freeform 279"/>
                <p:cNvSpPr>
                  <a:spLocks/>
                </p:cNvSpPr>
                <p:nvPr/>
              </p:nvSpPr>
              <p:spPr bwMode="auto">
                <a:xfrm>
                  <a:off x="3563" y="2587"/>
                  <a:ext cx="144" cy="49"/>
                </a:xfrm>
                <a:custGeom>
                  <a:avLst/>
                  <a:gdLst/>
                  <a:ahLst/>
                  <a:cxnLst>
                    <a:cxn ang="0">
                      <a:pos x="0" y="11"/>
                    </a:cxn>
                    <a:cxn ang="0">
                      <a:pos x="32" y="0"/>
                    </a:cxn>
                    <a:cxn ang="0">
                      <a:pos x="109" y="30"/>
                    </a:cxn>
                    <a:cxn ang="0">
                      <a:pos x="144" y="22"/>
                    </a:cxn>
                    <a:cxn ang="0">
                      <a:pos x="125" y="49"/>
                    </a:cxn>
                    <a:cxn ang="0">
                      <a:pos x="34" y="49"/>
                    </a:cxn>
                    <a:cxn ang="0">
                      <a:pos x="72" y="41"/>
                    </a:cxn>
                    <a:cxn ang="0">
                      <a:pos x="0" y="11"/>
                    </a:cxn>
                  </a:cxnLst>
                  <a:rect l="0" t="0" r="r" b="b"/>
                  <a:pathLst>
                    <a:path w="144" h="49">
                      <a:moveTo>
                        <a:pt x="0" y="11"/>
                      </a:moveTo>
                      <a:lnTo>
                        <a:pt x="32" y="0"/>
                      </a:lnTo>
                      <a:lnTo>
                        <a:pt x="109" y="30"/>
                      </a:lnTo>
                      <a:lnTo>
                        <a:pt x="144" y="22"/>
                      </a:lnTo>
                      <a:lnTo>
                        <a:pt x="125" y="49"/>
                      </a:lnTo>
                      <a:lnTo>
                        <a:pt x="34" y="49"/>
                      </a:lnTo>
                      <a:lnTo>
                        <a:pt x="72" y="41"/>
                      </a:lnTo>
                      <a:lnTo>
                        <a:pt x="0" y="11"/>
                      </a:lnTo>
                      <a:close/>
                    </a:path>
                  </a:pathLst>
                </a:custGeom>
                <a:solidFill>
                  <a:srgbClr val="000000"/>
                </a:solidFill>
                <a:ln w="9525">
                  <a:noFill/>
                  <a:round/>
                  <a:headEnd/>
                  <a:tailEnd/>
                </a:ln>
              </p:spPr>
              <p:txBody>
                <a:bodyPr/>
                <a:lstStyle/>
                <a:p>
                  <a:endParaRPr lang="zh-CN" altLang="en-US"/>
                </a:p>
              </p:txBody>
            </p:sp>
            <p:sp>
              <p:nvSpPr>
                <p:cNvPr id="446744" name="Freeform 280"/>
                <p:cNvSpPr>
                  <a:spLocks/>
                </p:cNvSpPr>
                <p:nvPr/>
              </p:nvSpPr>
              <p:spPr bwMode="auto">
                <a:xfrm>
                  <a:off x="3563" y="2587"/>
                  <a:ext cx="144" cy="49"/>
                </a:xfrm>
                <a:custGeom>
                  <a:avLst/>
                  <a:gdLst/>
                  <a:ahLst/>
                  <a:cxnLst>
                    <a:cxn ang="0">
                      <a:pos x="0" y="11"/>
                    </a:cxn>
                    <a:cxn ang="0">
                      <a:pos x="32" y="0"/>
                    </a:cxn>
                    <a:cxn ang="0">
                      <a:pos x="109" y="30"/>
                    </a:cxn>
                    <a:cxn ang="0">
                      <a:pos x="144" y="22"/>
                    </a:cxn>
                    <a:cxn ang="0">
                      <a:pos x="125" y="49"/>
                    </a:cxn>
                    <a:cxn ang="0">
                      <a:pos x="34" y="49"/>
                    </a:cxn>
                    <a:cxn ang="0">
                      <a:pos x="72" y="41"/>
                    </a:cxn>
                    <a:cxn ang="0">
                      <a:pos x="0" y="11"/>
                    </a:cxn>
                  </a:cxnLst>
                  <a:rect l="0" t="0" r="r" b="b"/>
                  <a:pathLst>
                    <a:path w="144" h="49">
                      <a:moveTo>
                        <a:pt x="0" y="11"/>
                      </a:moveTo>
                      <a:lnTo>
                        <a:pt x="32" y="0"/>
                      </a:lnTo>
                      <a:lnTo>
                        <a:pt x="109" y="30"/>
                      </a:lnTo>
                      <a:lnTo>
                        <a:pt x="144" y="22"/>
                      </a:lnTo>
                      <a:lnTo>
                        <a:pt x="125" y="49"/>
                      </a:lnTo>
                      <a:lnTo>
                        <a:pt x="34" y="49"/>
                      </a:lnTo>
                      <a:lnTo>
                        <a:pt x="72" y="41"/>
                      </a:lnTo>
                      <a:lnTo>
                        <a:pt x="0" y="11"/>
                      </a:lnTo>
                      <a:close/>
                    </a:path>
                  </a:pathLst>
                </a:custGeom>
                <a:solidFill>
                  <a:srgbClr val="000000"/>
                </a:solidFill>
                <a:ln w="9525">
                  <a:noFill/>
                  <a:round/>
                  <a:headEnd/>
                  <a:tailEnd/>
                </a:ln>
              </p:spPr>
              <p:txBody>
                <a:bodyPr/>
                <a:lstStyle/>
                <a:p>
                  <a:endParaRPr lang="zh-CN" altLang="en-US"/>
                </a:p>
              </p:txBody>
            </p:sp>
            <p:sp>
              <p:nvSpPr>
                <p:cNvPr id="446745" name="Freeform 281"/>
                <p:cNvSpPr>
                  <a:spLocks/>
                </p:cNvSpPr>
                <p:nvPr/>
              </p:nvSpPr>
              <p:spPr bwMode="auto">
                <a:xfrm>
                  <a:off x="3707" y="2653"/>
                  <a:ext cx="144" cy="49"/>
                </a:xfrm>
                <a:custGeom>
                  <a:avLst/>
                  <a:gdLst/>
                  <a:ahLst/>
                  <a:cxnLst>
                    <a:cxn ang="0">
                      <a:pos x="144" y="38"/>
                    </a:cxn>
                    <a:cxn ang="0">
                      <a:pos x="112" y="49"/>
                    </a:cxn>
                    <a:cxn ang="0">
                      <a:pos x="37" y="16"/>
                    </a:cxn>
                    <a:cxn ang="0">
                      <a:pos x="0" y="27"/>
                    </a:cxn>
                    <a:cxn ang="0">
                      <a:pos x="18" y="0"/>
                    </a:cxn>
                    <a:cxn ang="0">
                      <a:pos x="112" y="0"/>
                    </a:cxn>
                    <a:cxn ang="0">
                      <a:pos x="72" y="8"/>
                    </a:cxn>
                    <a:cxn ang="0">
                      <a:pos x="144" y="38"/>
                    </a:cxn>
                  </a:cxnLst>
                  <a:rect l="0" t="0" r="r" b="b"/>
                  <a:pathLst>
                    <a:path w="144" h="49">
                      <a:moveTo>
                        <a:pt x="144" y="38"/>
                      </a:moveTo>
                      <a:lnTo>
                        <a:pt x="112" y="49"/>
                      </a:lnTo>
                      <a:lnTo>
                        <a:pt x="37" y="16"/>
                      </a:lnTo>
                      <a:lnTo>
                        <a:pt x="0" y="27"/>
                      </a:lnTo>
                      <a:lnTo>
                        <a:pt x="18" y="0"/>
                      </a:lnTo>
                      <a:lnTo>
                        <a:pt x="112" y="0"/>
                      </a:lnTo>
                      <a:lnTo>
                        <a:pt x="72" y="8"/>
                      </a:lnTo>
                      <a:lnTo>
                        <a:pt x="144" y="38"/>
                      </a:lnTo>
                      <a:close/>
                    </a:path>
                  </a:pathLst>
                </a:custGeom>
                <a:solidFill>
                  <a:srgbClr val="000000"/>
                </a:solidFill>
                <a:ln w="9525">
                  <a:noFill/>
                  <a:round/>
                  <a:headEnd/>
                  <a:tailEnd/>
                </a:ln>
              </p:spPr>
              <p:txBody>
                <a:bodyPr/>
                <a:lstStyle/>
                <a:p>
                  <a:endParaRPr lang="zh-CN" altLang="en-US"/>
                </a:p>
              </p:txBody>
            </p:sp>
            <p:sp>
              <p:nvSpPr>
                <p:cNvPr id="446746" name="Freeform 282"/>
                <p:cNvSpPr>
                  <a:spLocks/>
                </p:cNvSpPr>
                <p:nvPr/>
              </p:nvSpPr>
              <p:spPr bwMode="auto">
                <a:xfrm>
                  <a:off x="3707" y="2653"/>
                  <a:ext cx="144" cy="49"/>
                </a:xfrm>
                <a:custGeom>
                  <a:avLst/>
                  <a:gdLst/>
                  <a:ahLst/>
                  <a:cxnLst>
                    <a:cxn ang="0">
                      <a:pos x="144" y="38"/>
                    </a:cxn>
                    <a:cxn ang="0">
                      <a:pos x="112" y="49"/>
                    </a:cxn>
                    <a:cxn ang="0">
                      <a:pos x="37" y="16"/>
                    </a:cxn>
                    <a:cxn ang="0">
                      <a:pos x="0" y="27"/>
                    </a:cxn>
                    <a:cxn ang="0">
                      <a:pos x="18" y="0"/>
                    </a:cxn>
                    <a:cxn ang="0">
                      <a:pos x="112" y="0"/>
                    </a:cxn>
                    <a:cxn ang="0">
                      <a:pos x="72" y="8"/>
                    </a:cxn>
                    <a:cxn ang="0">
                      <a:pos x="144" y="38"/>
                    </a:cxn>
                  </a:cxnLst>
                  <a:rect l="0" t="0" r="r" b="b"/>
                  <a:pathLst>
                    <a:path w="144" h="49">
                      <a:moveTo>
                        <a:pt x="144" y="38"/>
                      </a:moveTo>
                      <a:lnTo>
                        <a:pt x="112" y="49"/>
                      </a:lnTo>
                      <a:lnTo>
                        <a:pt x="37" y="16"/>
                      </a:lnTo>
                      <a:lnTo>
                        <a:pt x="0" y="27"/>
                      </a:lnTo>
                      <a:lnTo>
                        <a:pt x="18" y="0"/>
                      </a:lnTo>
                      <a:lnTo>
                        <a:pt x="112" y="0"/>
                      </a:lnTo>
                      <a:lnTo>
                        <a:pt x="72" y="8"/>
                      </a:lnTo>
                      <a:lnTo>
                        <a:pt x="144" y="38"/>
                      </a:lnTo>
                      <a:close/>
                    </a:path>
                  </a:pathLst>
                </a:custGeom>
                <a:solidFill>
                  <a:srgbClr val="000000"/>
                </a:solidFill>
                <a:ln w="9525">
                  <a:noFill/>
                  <a:round/>
                  <a:headEnd/>
                  <a:tailEnd/>
                </a:ln>
              </p:spPr>
              <p:txBody>
                <a:bodyPr/>
                <a:lstStyle/>
                <a:p>
                  <a:endParaRPr lang="zh-CN" altLang="en-US"/>
                </a:p>
              </p:txBody>
            </p:sp>
          </p:grpSp>
          <p:grpSp>
            <p:nvGrpSpPr>
              <p:cNvPr id="446747" name="Group 283"/>
              <p:cNvGrpSpPr>
                <a:grpSpLocks/>
              </p:cNvGrpSpPr>
              <p:nvPr/>
            </p:nvGrpSpPr>
            <p:grpSpPr bwMode="auto">
              <a:xfrm>
                <a:off x="3557" y="2590"/>
                <a:ext cx="302" cy="114"/>
                <a:chOff x="3557" y="2590"/>
                <a:chExt cx="302" cy="114"/>
              </a:xfrm>
            </p:grpSpPr>
            <p:sp>
              <p:nvSpPr>
                <p:cNvPr id="446748" name="Freeform 284"/>
                <p:cNvSpPr>
                  <a:spLocks/>
                </p:cNvSpPr>
                <p:nvPr/>
              </p:nvSpPr>
              <p:spPr bwMode="auto">
                <a:xfrm>
                  <a:off x="3715" y="2593"/>
                  <a:ext cx="144" cy="49"/>
                </a:xfrm>
                <a:custGeom>
                  <a:avLst/>
                  <a:gdLst/>
                  <a:ahLst/>
                  <a:cxnLst>
                    <a:cxn ang="0">
                      <a:pos x="0" y="38"/>
                    </a:cxn>
                    <a:cxn ang="0">
                      <a:pos x="32" y="49"/>
                    </a:cxn>
                    <a:cxn ang="0">
                      <a:pos x="109" y="16"/>
                    </a:cxn>
                    <a:cxn ang="0">
                      <a:pos x="144" y="27"/>
                    </a:cxn>
                    <a:cxn ang="0">
                      <a:pos x="125" y="0"/>
                    </a:cxn>
                    <a:cxn ang="0">
                      <a:pos x="34" y="0"/>
                    </a:cxn>
                    <a:cxn ang="0">
                      <a:pos x="72" y="8"/>
                    </a:cxn>
                    <a:cxn ang="0">
                      <a:pos x="0" y="38"/>
                    </a:cxn>
                  </a:cxnLst>
                  <a:rect l="0" t="0" r="r" b="b"/>
                  <a:pathLst>
                    <a:path w="144" h="49">
                      <a:moveTo>
                        <a:pt x="0" y="38"/>
                      </a:moveTo>
                      <a:lnTo>
                        <a:pt x="32" y="49"/>
                      </a:lnTo>
                      <a:lnTo>
                        <a:pt x="109" y="16"/>
                      </a:lnTo>
                      <a:lnTo>
                        <a:pt x="144" y="27"/>
                      </a:lnTo>
                      <a:lnTo>
                        <a:pt x="125" y="0"/>
                      </a:lnTo>
                      <a:lnTo>
                        <a:pt x="34" y="0"/>
                      </a:lnTo>
                      <a:lnTo>
                        <a:pt x="72" y="8"/>
                      </a:lnTo>
                      <a:lnTo>
                        <a:pt x="0" y="38"/>
                      </a:lnTo>
                      <a:close/>
                    </a:path>
                  </a:pathLst>
                </a:custGeom>
                <a:solidFill>
                  <a:srgbClr val="FFFFFF"/>
                </a:solidFill>
                <a:ln w="9525">
                  <a:noFill/>
                  <a:round/>
                  <a:headEnd/>
                  <a:tailEnd/>
                </a:ln>
              </p:spPr>
              <p:txBody>
                <a:bodyPr/>
                <a:lstStyle/>
                <a:p>
                  <a:endParaRPr lang="zh-CN" altLang="en-US"/>
                </a:p>
              </p:txBody>
            </p:sp>
            <p:sp>
              <p:nvSpPr>
                <p:cNvPr id="446749" name="Freeform 285"/>
                <p:cNvSpPr>
                  <a:spLocks/>
                </p:cNvSpPr>
                <p:nvPr/>
              </p:nvSpPr>
              <p:spPr bwMode="auto">
                <a:xfrm>
                  <a:off x="3715" y="2593"/>
                  <a:ext cx="144" cy="49"/>
                </a:xfrm>
                <a:custGeom>
                  <a:avLst/>
                  <a:gdLst/>
                  <a:ahLst/>
                  <a:cxnLst>
                    <a:cxn ang="0">
                      <a:pos x="0" y="38"/>
                    </a:cxn>
                    <a:cxn ang="0">
                      <a:pos x="32" y="49"/>
                    </a:cxn>
                    <a:cxn ang="0">
                      <a:pos x="109" y="16"/>
                    </a:cxn>
                    <a:cxn ang="0">
                      <a:pos x="144" y="27"/>
                    </a:cxn>
                    <a:cxn ang="0">
                      <a:pos x="125" y="0"/>
                    </a:cxn>
                    <a:cxn ang="0">
                      <a:pos x="34" y="0"/>
                    </a:cxn>
                    <a:cxn ang="0">
                      <a:pos x="72" y="8"/>
                    </a:cxn>
                    <a:cxn ang="0">
                      <a:pos x="0" y="38"/>
                    </a:cxn>
                  </a:cxnLst>
                  <a:rect l="0" t="0" r="r" b="b"/>
                  <a:pathLst>
                    <a:path w="144" h="49">
                      <a:moveTo>
                        <a:pt x="0" y="38"/>
                      </a:moveTo>
                      <a:lnTo>
                        <a:pt x="32" y="49"/>
                      </a:lnTo>
                      <a:lnTo>
                        <a:pt x="109" y="16"/>
                      </a:lnTo>
                      <a:lnTo>
                        <a:pt x="144" y="27"/>
                      </a:lnTo>
                      <a:lnTo>
                        <a:pt x="125" y="0"/>
                      </a:lnTo>
                      <a:lnTo>
                        <a:pt x="34" y="0"/>
                      </a:lnTo>
                      <a:lnTo>
                        <a:pt x="72" y="8"/>
                      </a:lnTo>
                      <a:lnTo>
                        <a:pt x="0" y="38"/>
                      </a:lnTo>
                      <a:close/>
                    </a:path>
                  </a:pathLst>
                </a:custGeom>
                <a:solidFill>
                  <a:srgbClr val="FFFFFF"/>
                </a:solidFill>
                <a:ln w="9525">
                  <a:noFill/>
                  <a:round/>
                  <a:headEnd/>
                  <a:tailEnd/>
                </a:ln>
              </p:spPr>
              <p:txBody>
                <a:bodyPr/>
                <a:lstStyle/>
                <a:p>
                  <a:endParaRPr lang="zh-CN" altLang="en-US"/>
                </a:p>
              </p:txBody>
            </p:sp>
            <p:sp>
              <p:nvSpPr>
                <p:cNvPr id="446750" name="Freeform 286"/>
                <p:cNvSpPr>
                  <a:spLocks/>
                </p:cNvSpPr>
                <p:nvPr/>
              </p:nvSpPr>
              <p:spPr bwMode="auto">
                <a:xfrm>
                  <a:off x="3557" y="2650"/>
                  <a:ext cx="144" cy="52"/>
                </a:xfrm>
                <a:custGeom>
                  <a:avLst/>
                  <a:gdLst/>
                  <a:ahLst/>
                  <a:cxnLst>
                    <a:cxn ang="0">
                      <a:pos x="144" y="11"/>
                    </a:cxn>
                    <a:cxn ang="0">
                      <a:pos x="112" y="0"/>
                    </a:cxn>
                    <a:cxn ang="0">
                      <a:pos x="38" y="33"/>
                    </a:cxn>
                    <a:cxn ang="0">
                      <a:pos x="0" y="22"/>
                    </a:cxn>
                    <a:cxn ang="0">
                      <a:pos x="19" y="52"/>
                    </a:cxn>
                    <a:cxn ang="0">
                      <a:pos x="112" y="52"/>
                    </a:cxn>
                    <a:cxn ang="0">
                      <a:pos x="72" y="41"/>
                    </a:cxn>
                    <a:cxn ang="0">
                      <a:pos x="144" y="11"/>
                    </a:cxn>
                  </a:cxnLst>
                  <a:rect l="0" t="0" r="r" b="b"/>
                  <a:pathLst>
                    <a:path w="144" h="52">
                      <a:moveTo>
                        <a:pt x="144" y="11"/>
                      </a:moveTo>
                      <a:lnTo>
                        <a:pt x="112" y="0"/>
                      </a:lnTo>
                      <a:lnTo>
                        <a:pt x="38" y="33"/>
                      </a:lnTo>
                      <a:lnTo>
                        <a:pt x="0" y="22"/>
                      </a:lnTo>
                      <a:lnTo>
                        <a:pt x="19" y="52"/>
                      </a:lnTo>
                      <a:lnTo>
                        <a:pt x="112" y="52"/>
                      </a:lnTo>
                      <a:lnTo>
                        <a:pt x="72" y="41"/>
                      </a:lnTo>
                      <a:lnTo>
                        <a:pt x="144" y="11"/>
                      </a:lnTo>
                      <a:close/>
                    </a:path>
                  </a:pathLst>
                </a:custGeom>
                <a:solidFill>
                  <a:srgbClr val="FFFFFF"/>
                </a:solidFill>
                <a:ln w="9525">
                  <a:noFill/>
                  <a:round/>
                  <a:headEnd/>
                  <a:tailEnd/>
                </a:ln>
              </p:spPr>
              <p:txBody>
                <a:bodyPr/>
                <a:lstStyle/>
                <a:p>
                  <a:endParaRPr lang="zh-CN" altLang="en-US"/>
                </a:p>
              </p:txBody>
            </p:sp>
            <p:sp>
              <p:nvSpPr>
                <p:cNvPr id="446751" name="Freeform 287"/>
                <p:cNvSpPr>
                  <a:spLocks/>
                </p:cNvSpPr>
                <p:nvPr/>
              </p:nvSpPr>
              <p:spPr bwMode="auto">
                <a:xfrm>
                  <a:off x="3557" y="2650"/>
                  <a:ext cx="144" cy="52"/>
                </a:xfrm>
                <a:custGeom>
                  <a:avLst/>
                  <a:gdLst/>
                  <a:ahLst/>
                  <a:cxnLst>
                    <a:cxn ang="0">
                      <a:pos x="144" y="11"/>
                    </a:cxn>
                    <a:cxn ang="0">
                      <a:pos x="112" y="0"/>
                    </a:cxn>
                    <a:cxn ang="0">
                      <a:pos x="38" y="33"/>
                    </a:cxn>
                    <a:cxn ang="0">
                      <a:pos x="0" y="22"/>
                    </a:cxn>
                    <a:cxn ang="0">
                      <a:pos x="19" y="52"/>
                    </a:cxn>
                    <a:cxn ang="0">
                      <a:pos x="112" y="52"/>
                    </a:cxn>
                    <a:cxn ang="0">
                      <a:pos x="72" y="41"/>
                    </a:cxn>
                    <a:cxn ang="0">
                      <a:pos x="144" y="11"/>
                    </a:cxn>
                  </a:cxnLst>
                  <a:rect l="0" t="0" r="r" b="b"/>
                  <a:pathLst>
                    <a:path w="144" h="52">
                      <a:moveTo>
                        <a:pt x="144" y="11"/>
                      </a:moveTo>
                      <a:lnTo>
                        <a:pt x="112" y="0"/>
                      </a:lnTo>
                      <a:lnTo>
                        <a:pt x="38" y="33"/>
                      </a:lnTo>
                      <a:lnTo>
                        <a:pt x="0" y="22"/>
                      </a:lnTo>
                      <a:lnTo>
                        <a:pt x="19" y="52"/>
                      </a:lnTo>
                      <a:lnTo>
                        <a:pt x="112" y="52"/>
                      </a:lnTo>
                      <a:lnTo>
                        <a:pt x="72" y="41"/>
                      </a:lnTo>
                      <a:lnTo>
                        <a:pt x="144" y="11"/>
                      </a:lnTo>
                      <a:close/>
                    </a:path>
                  </a:pathLst>
                </a:custGeom>
                <a:solidFill>
                  <a:srgbClr val="FFFFFF"/>
                </a:solidFill>
                <a:ln w="9525">
                  <a:noFill/>
                  <a:round/>
                  <a:headEnd/>
                  <a:tailEnd/>
                </a:ln>
              </p:spPr>
              <p:txBody>
                <a:bodyPr/>
                <a:lstStyle/>
                <a:p>
                  <a:endParaRPr lang="zh-CN" altLang="en-US"/>
                </a:p>
              </p:txBody>
            </p:sp>
            <p:sp>
              <p:nvSpPr>
                <p:cNvPr id="446752" name="Freeform 288"/>
                <p:cNvSpPr>
                  <a:spLocks/>
                </p:cNvSpPr>
                <p:nvPr/>
              </p:nvSpPr>
              <p:spPr bwMode="auto">
                <a:xfrm>
                  <a:off x="3565" y="2590"/>
                  <a:ext cx="144" cy="49"/>
                </a:xfrm>
                <a:custGeom>
                  <a:avLst/>
                  <a:gdLst/>
                  <a:ahLst/>
                  <a:cxnLst>
                    <a:cxn ang="0">
                      <a:pos x="0" y="11"/>
                    </a:cxn>
                    <a:cxn ang="0">
                      <a:pos x="32" y="0"/>
                    </a:cxn>
                    <a:cxn ang="0">
                      <a:pos x="110" y="30"/>
                    </a:cxn>
                    <a:cxn ang="0">
                      <a:pos x="144" y="22"/>
                    </a:cxn>
                    <a:cxn ang="0">
                      <a:pos x="126" y="49"/>
                    </a:cxn>
                    <a:cxn ang="0">
                      <a:pos x="35" y="49"/>
                    </a:cxn>
                    <a:cxn ang="0">
                      <a:pos x="72" y="41"/>
                    </a:cxn>
                    <a:cxn ang="0">
                      <a:pos x="0" y="11"/>
                    </a:cxn>
                  </a:cxnLst>
                  <a:rect l="0" t="0" r="r" b="b"/>
                  <a:pathLst>
                    <a:path w="144" h="49">
                      <a:moveTo>
                        <a:pt x="0" y="11"/>
                      </a:moveTo>
                      <a:lnTo>
                        <a:pt x="32" y="0"/>
                      </a:lnTo>
                      <a:lnTo>
                        <a:pt x="110" y="30"/>
                      </a:lnTo>
                      <a:lnTo>
                        <a:pt x="144" y="22"/>
                      </a:lnTo>
                      <a:lnTo>
                        <a:pt x="126" y="49"/>
                      </a:lnTo>
                      <a:lnTo>
                        <a:pt x="35" y="49"/>
                      </a:lnTo>
                      <a:lnTo>
                        <a:pt x="72" y="41"/>
                      </a:lnTo>
                      <a:lnTo>
                        <a:pt x="0" y="11"/>
                      </a:lnTo>
                      <a:close/>
                    </a:path>
                  </a:pathLst>
                </a:custGeom>
                <a:solidFill>
                  <a:srgbClr val="FFFFFF"/>
                </a:solidFill>
                <a:ln w="9525">
                  <a:noFill/>
                  <a:round/>
                  <a:headEnd/>
                  <a:tailEnd/>
                </a:ln>
              </p:spPr>
              <p:txBody>
                <a:bodyPr/>
                <a:lstStyle/>
                <a:p>
                  <a:endParaRPr lang="zh-CN" altLang="en-US"/>
                </a:p>
              </p:txBody>
            </p:sp>
            <p:sp>
              <p:nvSpPr>
                <p:cNvPr id="446753" name="Freeform 289"/>
                <p:cNvSpPr>
                  <a:spLocks/>
                </p:cNvSpPr>
                <p:nvPr/>
              </p:nvSpPr>
              <p:spPr bwMode="auto">
                <a:xfrm>
                  <a:off x="3565" y="2590"/>
                  <a:ext cx="144" cy="49"/>
                </a:xfrm>
                <a:custGeom>
                  <a:avLst/>
                  <a:gdLst/>
                  <a:ahLst/>
                  <a:cxnLst>
                    <a:cxn ang="0">
                      <a:pos x="0" y="11"/>
                    </a:cxn>
                    <a:cxn ang="0">
                      <a:pos x="32" y="0"/>
                    </a:cxn>
                    <a:cxn ang="0">
                      <a:pos x="110" y="30"/>
                    </a:cxn>
                    <a:cxn ang="0">
                      <a:pos x="144" y="22"/>
                    </a:cxn>
                    <a:cxn ang="0">
                      <a:pos x="126" y="49"/>
                    </a:cxn>
                    <a:cxn ang="0">
                      <a:pos x="35" y="49"/>
                    </a:cxn>
                    <a:cxn ang="0">
                      <a:pos x="72" y="41"/>
                    </a:cxn>
                    <a:cxn ang="0">
                      <a:pos x="0" y="11"/>
                    </a:cxn>
                  </a:cxnLst>
                  <a:rect l="0" t="0" r="r" b="b"/>
                  <a:pathLst>
                    <a:path w="144" h="49">
                      <a:moveTo>
                        <a:pt x="0" y="11"/>
                      </a:moveTo>
                      <a:lnTo>
                        <a:pt x="32" y="0"/>
                      </a:lnTo>
                      <a:lnTo>
                        <a:pt x="110" y="30"/>
                      </a:lnTo>
                      <a:lnTo>
                        <a:pt x="144" y="22"/>
                      </a:lnTo>
                      <a:lnTo>
                        <a:pt x="126" y="49"/>
                      </a:lnTo>
                      <a:lnTo>
                        <a:pt x="35" y="49"/>
                      </a:lnTo>
                      <a:lnTo>
                        <a:pt x="72" y="41"/>
                      </a:lnTo>
                      <a:lnTo>
                        <a:pt x="0" y="11"/>
                      </a:lnTo>
                      <a:close/>
                    </a:path>
                  </a:pathLst>
                </a:custGeom>
                <a:solidFill>
                  <a:srgbClr val="FFFFFF"/>
                </a:solidFill>
                <a:ln w="9525">
                  <a:noFill/>
                  <a:round/>
                  <a:headEnd/>
                  <a:tailEnd/>
                </a:ln>
              </p:spPr>
              <p:txBody>
                <a:bodyPr/>
                <a:lstStyle/>
                <a:p>
                  <a:endParaRPr lang="zh-CN" altLang="en-US"/>
                </a:p>
              </p:txBody>
            </p:sp>
            <p:sp>
              <p:nvSpPr>
                <p:cNvPr id="446754" name="Freeform 290"/>
                <p:cNvSpPr>
                  <a:spLocks/>
                </p:cNvSpPr>
                <p:nvPr/>
              </p:nvSpPr>
              <p:spPr bwMode="auto">
                <a:xfrm>
                  <a:off x="3709" y="2655"/>
                  <a:ext cx="144" cy="49"/>
                </a:xfrm>
                <a:custGeom>
                  <a:avLst/>
                  <a:gdLst/>
                  <a:ahLst/>
                  <a:cxnLst>
                    <a:cxn ang="0">
                      <a:pos x="144" y="39"/>
                    </a:cxn>
                    <a:cxn ang="0">
                      <a:pos x="112" y="49"/>
                    </a:cxn>
                    <a:cxn ang="0">
                      <a:pos x="38" y="17"/>
                    </a:cxn>
                    <a:cxn ang="0">
                      <a:pos x="0" y="28"/>
                    </a:cxn>
                    <a:cxn ang="0">
                      <a:pos x="19" y="0"/>
                    </a:cxn>
                    <a:cxn ang="0">
                      <a:pos x="112" y="0"/>
                    </a:cxn>
                    <a:cxn ang="0">
                      <a:pos x="72" y="9"/>
                    </a:cxn>
                    <a:cxn ang="0">
                      <a:pos x="144" y="39"/>
                    </a:cxn>
                  </a:cxnLst>
                  <a:rect l="0" t="0" r="r" b="b"/>
                  <a:pathLst>
                    <a:path w="144" h="49">
                      <a:moveTo>
                        <a:pt x="144" y="39"/>
                      </a:moveTo>
                      <a:lnTo>
                        <a:pt x="112" y="49"/>
                      </a:lnTo>
                      <a:lnTo>
                        <a:pt x="38" y="17"/>
                      </a:lnTo>
                      <a:lnTo>
                        <a:pt x="0" y="28"/>
                      </a:lnTo>
                      <a:lnTo>
                        <a:pt x="19" y="0"/>
                      </a:lnTo>
                      <a:lnTo>
                        <a:pt x="112" y="0"/>
                      </a:lnTo>
                      <a:lnTo>
                        <a:pt x="72" y="9"/>
                      </a:lnTo>
                      <a:lnTo>
                        <a:pt x="144" y="39"/>
                      </a:lnTo>
                      <a:close/>
                    </a:path>
                  </a:pathLst>
                </a:custGeom>
                <a:solidFill>
                  <a:srgbClr val="FFFFFF"/>
                </a:solidFill>
                <a:ln w="9525">
                  <a:noFill/>
                  <a:round/>
                  <a:headEnd/>
                  <a:tailEnd/>
                </a:ln>
              </p:spPr>
              <p:txBody>
                <a:bodyPr/>
                <a:lstStyle/>
                <a:p>
                  <a:endParaRPr lang="zh-CN" altLang="en-US"/>
                </a:p>
              </p:txBody>
            </p:sp>
            <p:sp>
              <p:nvSpPr>
                <p:cNvPr id="446755" name="Freeform 291"/>
                <p:cNvSpPr>
                  <a:spLocks/>
                </p:cNvSpPr>
                <p:nvPr/>
              </p:nvSpPr>
              <p:spPr bwMode="auto">
                <a:xfrm>
                  <a:off x="3709" y="2655"/>
                  <a:ext cx="144" cy="49"/>
                </a:xfrm>
                <a:custGeom>
                  <a:avLst/>
                  <a:gdLst/>
                  <a:ahLst/>
                  <a:cxnLst>
                    <a:cxn ang="0">
                      <a:pos x="144" y="39"/>
                    </a:cxn>
                    <a:cxn ang="0">
                      <a:pos x="112" y="49"/>
                    </a:cxn>
                    <a:cxn ang="0">
                      <a:pos x="38" y="17"/>
                    </a:cxn>
                    <a:cxn ang="0">
                      <a:pos x="0" y="28"/>
                    </a:cxn>
                    <a:cxn ang="0">
                      <a:pos x="19" y="0"/>
                    </a:cxn>
                    <a:cxn ang="0">
                      <a:pos x="112" y="0"/>
                    </a:cxn>
                    <a:cxn ang="0">
                      <a:pos x="72" y="9"/>
                    </a:cxn>
                    <a:cxn ang="0">
                      <a:pos x="144" y="39"/>
                    </a:cxn>
                  </a:cxnLst>
                  <a:rect l="0" t="0" r="r" b="b"/>
                  <a:pathLst>
                    <a:path w="144" h="49">
                      <a:moveTo>
                        <a:pt x="144" y="39"/>
                      </a:moveTo>
                      <a:lnTo>
                        <a:pt x="112" y="49"/>
                      </a:lnTo>
                      <a:lnTo>
                        <a:pt x="38" y="17"/>
                      </a:lnTo>
                      <a:lnTo>
                        <a:pt x="0" y="28"/>
                      </a:lnTo>
                      <a:lnTo>
                        <a:pt x="19" y="0"/>
                      </a:lnTo>
                      <a:lnTo>
                        <a:pt x="112" y="0"/>
                      </a:lnTo>
                      <a:lnTo>
                        <a:pt x="72" y="9"/>
                      </a:lnTo>
                      <a:lnTo>
                        <a:pt x="144" y="39"/>
                      </a:lnTo>
                      <a:close/>
                    </a:path>
                  </a:pathLst>
                </a:custGeom>
                <a:solidFill>
                  <a:srgbClr val="FFFFFF"/>
                </a:solidFill>
                <a:ln w="9525">
                  <a:noFill/>
                  <a:round/>
                  <a:headEnd/>
                  <a:tailEnd/>
                </a:ln>
              </p:spPr>
              <p:txBody>
                <a:bodyPr/>
                <a:lstStyle/>
                <a:p>
                  <a:endParaRPr lang="zh-CN" altLang="en-US"/>
                </a:p>
              </p:txBody>
            </p:sp>
          </p:grpSp>
        </p:grpSp>
        <p:sp>
          <p:nvSpPr>
            <p:cNvPr id="446756" name="Line 292"/>
            <p:cNvSpPr>
              <a:spLocks noChangeShapeType="1"/>
            </p:cNvSpPr>
            <p:nvPr/>
          </p:nvSpPr>
          <p:spPr bwMode="auto">
            <a:xfrm>
              <a:off x="3488" y="2645"/>
              <a:ext cx="1" cy="108"/>
            </a:xfrm>
            <a:prstGeom prst="line">
              <a:avLst/>
            </a:prstGeom>
            <a:noFill/>
            <a:ln w="4763">
              <a:solidFill>
                <a:srgbClr val="AAE6FF"/>
              </a:solidFill>
              <a:round/>
              <a:headEnd/>
              <a:tailEnd/>
            </a:ln>
          </p:spPr>
          <p:txBody>
            <a:bodyPr/>
            <a:lstStyle/>
            <a:p>
              <a:endParaRPr lang="zh-CN" altLang="en-US"/>
            </a:p>
          </p:txBody>
        </p:sp>
        <p:sp>
          <p:nvSpPr>
            <p:cNvPr id="446757" name="Line 293"/>
            <p:cNvSpPr>
              <a:spLocks noChangeShapeType="1"/>
            </p:cNvSpPr>
            <p:nvPr/>
          </p:nvSpPr>
          <p:spPr bwMode="auto">
            <a:xfrm>
              <a:off x="3925" y="2645"/>
              <a:ext cx="1" cy="108"/>
            </a:xfrm>
            <a:prstGeom prst="line">
              <a:avLst/>
            </a:prstGeom>
            <a:noFill/>
            <a:ln w="4763">
              <a:solidFill>
                <a:srgbClr val="AAE6FF"/>
              </a:solidFill>
              <a:round/>
              <a:headEnd/>
              <a:tailEnd/>
            </a:ln>
          </p:spPr>
          <p:txBody>
            <a:bodyPr/>
            <a:lstStyle/>
            <a:p>
              <a:endParaRPr lang="zh-CN" altLang="en-US"/>
            </a:p>
          </p:txBody>
        </p:sp>
      </p:grpSp>
      <p:sp>
        <p:nvSpPr>
          <p:cNvPr id="446758" name="Oval 294"/>
          <p:cNvSpPr>
            <a:spLocks noChangeArrowheads="1"/>
          </p:cNvSpPr>
          <p:nvPr/>
        </p:nvSpPr>
        <p:spPr bwMode="auto">
          <a:xfrm>
            <a:off x="4703763" y="4589463"/>
            <a:ext cx="93662" cy="93662"/>
          </a:xfrm>
          <a:prstGeom prst="ellipse">
            <a:avLst/>
          </a:prstGeom>
          <a:solidFill>
            <a:srgbClr val="FFFFFF"/>
          </a:solidFill>
          <a:ln w="30163">
            <a:solidFill>
              <a:srgbClr val="000000"/>
            </a:solidFill>
            <a:round/>
            <a:headEnd/>
            <a:tailEnd/>
          </a:ln>
        </p:spPr>
        <p:txBody>
          <a:bodyPr/>
          <a:lstStyle/>
          <a:p>
            <a:endParaRPr lang="zh-CN" altLang="en-US"/>
          </a:p>
        </p:txBody>
      </p:sp>
      <p:sp>
        <p:nvSpPr>
          <p:cNvPr id="446759" name="Oval 295"/>
          <p:cNvSpPr>
            <a:spLocks noChangeArrowheads="1"/>
          </p:cNvSpPr>
          <p:nvPr/>
        </p:nvSpPr>
        <p:spPr bwMode="auto">
          <a:xfrm>
            <a:off x="6369051" y="4583114"/>
            <a:ext cx="92075" cy="90487"/>
          </a:xfrm>
          <a:prstGeom prst="ellipse">
            <a:avLst/>
          </a:prstGeom>
          <a:solidFill>
            <a:srgbClr val="FFFFFF"/>
          </a:solidFill>
          <a:ln w="30163">
            <a:solidFill>
              <a:srgbClr val="000000"/>
            </a:solidFill>
            <a:round/>
            <a:headEnd/>
            <a:tailEnd/>
          </a:ln>
        </p:spPr>
        <p:txBody>
          <a:bodyPr/>
          <a:lstStyle/>
          <a:p>
            <a:endParaRPr lang="zh-CN" altLang="en-US"/>
          </a:p>
        </p:txBody>
      </p:sp>
      <p:sp>
        <p:nvSpPr>
          <p:cNvPr id="446760" name="Oval 296"/>
          <p:cNvSpPr>
            <a:spLocks noChangeArrowheads="1"/>
          </p:cNvSpPr>
          <p:nvPr/>
        </p:nvSpPr>
        <p:spPr bwMode="auto">
          <a:xfrm>
            <a:off x="6780213" y="4227514"/>
            <a:ext cx="93662"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46761" name="Oval 297"/>
          <p:cNvSpPr>
            <a:spLocks noChangeArrowheads="1"/>
          </p:cNvSpPr>
          <p:nvPr/>
        </p:nvSpPr>
        <p:spPr bwMode="auto">
          <a:xfrm>
            <a:off x="5900738" y="3055939"/>
            <a:ext cx="93662"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46762" name="Oval 298"/>
          <p:cNvSpPr>
            <a:spLocks noChangeArrowheads="1"/>
          </p:cNvSpPr>
          <p:nvPr/>
        </p:nvSpPr>
        <p:spPr bwMode="auto">
          <a:xfrm>
            <a:off x="4241801" y="4114801"/>
            <a:ext cx="93663"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46763" name="Oval 299"/>
          <p:cNvSpPr>
            <a:spLocks noChangeArrowheads="1"/>
          </p:cNvSpPr>
          <p:nvPr/>
        </p:nvSpPr>
        <p:spPr bwMode="auto">
          <a:xfrm>
            <a:off x="5232400" y="3079750"/>
            <a:ext cx="90488" cy="90488"/>
          </a:xfrm>
          <a:prstGeom prst="ellipse">
            <a:avLst/>
          </a:prstGeom>
          <a:solidFill>
            <a:srgbClr val="FFFFFF"/>
          </a:solidFill>
          <a:ln w="30163">
            <a:solidFill>
              <a:srgbClr val="000000"/>
            </a:solidFill>
            <a:round/>
            <a:headEnd/>
            <a:tailEnd/>
          </a:ln>
        </p:spPr>
        <p:txBody>
          <a:bodyPr/>
          <a:lstStyle/>
          <a:p>
            <a:endParaRPr lang="zh-CN" altLang="en-US"/>
          </a:p>
        </p:txBody>
      </p:sp>
      <p:sp>
        <p:nvSpPr>
          <p:cNvPr id="446764" name="Rectangle 300"/>
          <p:cNvSpPr>
            <a:spLocks noChangeArrowheads="1"/>
          </p:cNvSpPr>
          <p:nvPr/>
        </p:nvSpPr>
        <p:spPr bwMode="auto">
          <a:xfrm>
            <a:off x="6072188" y="2724151"/>
            <a:ext cx="1009650" cy="354013"/>
          </a:xfrm>
          <a:prstGeom prst="rect">
            <a:avLst/>
          </a:prstGeom>
          <a:noFill/>
          <a:ln w="9525">
            <a:noFill/>
            <a:miter lim="800000"/>
            <a:headEnd/>
            <a:tailEnd/>
          </a:ln>
        </p:spPr>
        <p:txBody>
          <a:bodyPr/>
          <a:lstStyle/>
          <a:p>
            <a:endParaRPr lang="zh-CN" altLang="en-US"/>
          </a:p>
        </p:txBody>
      </p:sp>
      <p:sp>
        <p:nvSpPr>
          <p:cNvPr id="446765" name="Rectangle 301"/>
          <p:cNvSpPr>
            <a:spLocks noChangeArrowheads="1"/>
          </p:cNvSpPr>
          <p:nvPr/>
        </p:nvSpPr>
        <p:spPr bwMode="auto">
          <a:xfrm>
            <a:off x="6094414" y="2886075"/>
            <a:ext cx="1057275" cy="306388"/>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222.1.6.1</a:t>
            </a:r>
          </a:p>
        </p:txBody>
      </p:sp>
      <p:sp>
        <p:nvSpPr>
          <p:cNvPr id="446766" name="Rectangle 302"/>
          <p:cNvSpPr>
            <a:spLocks noChangeArrowheads="1"/>
          </p:cNvSpPr>
          <p:nvPr/>
        </p:nvSpPr>
        <p:spPr bwMode="auto">
          <a:xfrm>
            <a:off x="4160839" y="2868613"/>
            <a:ext cx="1006475" cy="354012"/>
          </a:xfrm>
          <a:prstGeom prst="rect">
            <a:avLst/>
          </a:prstGeom>
          <a:noFill/>
          <a:ln w="9525">
            <a:noFill/>
            <a:miter lim="800000"/>
            <a:headEnd/>
            <a:tailEnd/>
          </a:ln>
        </p:spPr>
        <p:txBody>
          <a:bodyPr/>
          <a:lstStyle/>
          <a:p>
            <a:endParaRPr lang="zh-CN" altLang="en-US"/>
          </a:p>
        </p:txBody>
      </p:sp>
      <p:sp>
        <p:nvSpPr>
          <p:cNvPr id="446767" name="Rectangle 303"/>
          <p:cNvSpPr>
            <a:spLocks noChangeArrowheads="1"/>
          </p:cNvSpPr>
          <p:nvPr/>
        </p:nvSpPr>
        <p:spPr bwMode="auto">
          <a:xfrm>
            <a:off x="4279901" y="2855913"/>
            <a:ext cx="1058863"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222.1.5.1</a:t>
            </a:r>
          </a:p>
        </p:txBody>
      </p:sp>
      <p:sp>
        <p:nvSpPr>
          <p:cNvPr id="446768" name="Rectangle 304"/>
          <p:cNvSpPr>
            <a:spLocks noChangeArrowheads="1"/>
          </p:cNvSpPr>
          <p:nvPr/>
        </p:nvSpPr>
        <p:spPr bwMode="auto">
          <a:xfrm>
            <a:off x="3424238" y="3525838"/>
            <a:ext cx="1009650" cy="354012"/>
          </a:xfrm>
          <a:prstGeom prst="rect">
            <a:avLst/>
          </a:prstGeom>
          <a:noFill/>
          <a:ln w="9525">
            <a:noFill/>
            <a:miter lim="800000"/>
            <a:headEnd/>
            <a:tailEnd/>
          </a:ln>
        </p:spPr>
        <p:txBody>
          <a:bodyPr/>
          <a:lstStyle/>
          <a:p>
            <a:endParaRPr lang="zh-CN" altLang="en-US"/>
          </a:p>
        </p:txBody>
      </p:sp>
      <p:sp>
        <p:nvSpPr>
          <p:cNvPr id="446769" name="Rectangle 305"/>
          <p:cNvSpPr>
            <a:spLocks noChangeArrowheads="1"/>
          </p:cNvSpPr>
          <p:nvPr/>
        </p:nvSpPr>
        <p:spPr bwMode="auto">
          <a:xfrm>
            <a:off x="3390901" y="3776664"/>
            <a:ext cx="1057275" cy="30638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222.1.5.2</a:t>
            </a:r>
          </a:p>
        </p:txBody>
      </p:sp>
      <p:sp>
        <p:nvSpPr>
          <p:cNvPr id="446770" name="Rectangle 306"/>
          <p:cNvSpPr>
            <a:spLocks noChangeArrowheads="1"/>
          </p:cNvSpPr>
          <p:nvPr/>
        </p:nvSpPr>
        <p:spPr bwMode="auto">
          <a:xfrm>
            <a:off x="6759576" y="3394076"/>
            <a:ext cx="1008063" cy="352425"/>
          </a:xfrm>
          <a:prstGeom prst="rect">
            <a:avLst/>
          </a:prstGeom>
          <a:noFill/>
          <a:ln w="9525">
            <a:noFill/>
            <a:miter lim="800000"/>
            <a:headEnd/>
            <a:tailEnd/>
          </a:ln>
        </p:spPr>
        <p:txBody>
          <a:bodyPr/>
          <a:lstStyle/>
          <a:p>
            <a:endParaRPr lang="zh-CN" altLang="en-US"/>
          </a:p>
        </p:txBody>
      </p:sp>
      <p:sp>
        <p:nvSpPr>
          <p:cNvPr id="446771" name="Rectangle 307"/>
          <p:cNvSpPr>
            <a:spLocks noChangeArrowheads="1"/>
          </p:cNvSpPr>
          <p:nvPr/>
        </p:nvSpPr>
        <p:spPr bwMode="auto">
          <a:xfrm>
            <a:off x="6778626" y="3900488"/>
            <a:ext cx="1057275"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222.1.6.2</a:t>
            </a:r>
          </a:p>
        </p:txBody>
      </p:sp>
      <p:sp>
        <p:nvSpPr>
          <p:cNvPr id="446772" name="Rectangle 308"/>
          <p:cNvSpPr>
            <a:spLocks noChangeArrowheads="1"/>
          </p:cNvSpPr>
          <p:nvPr/>
        </p:nvSpPr>
        <p:spPr bwMode="auto">
          <a:xfrm>
            <a:off x="6213475" y="4278313"/>
            <a:ext cx="1009650" cy="355600"/>
          </a:xfrm>
          <a:prstGeom prst="rect">
            <a:avLst/>
          </a:prstGeom>
          <a:noFill/>
          <a:ln w="9525">
            <a:noFill/>
            <a:miter lim="800000"/>
            <a:headEnd/>
            <a:tailEnd/>
          </a:ln>
        </p:spPr>
        <p:txBody>
          <a:bodyPr/>
          <a:lstStyle/>
          <a:p>
            <a:endParaRPr lang="zh-CN" altLang="en-US"/>
          </a:p>
        </p:txBody>
      </p:sp>
      <p:sp>
        <p:nvSpPr>
          <p:cNvPr id="446773" name="Rectangle 309"/>
          <p:cNvSpPr>
            <a:spLocks noChangeArrowheads="1"/>
          </p:cNvSpPr>
          <p:nvPr/>
        </p:nvSpPr>
        <p:spPr bwMode="auto">
          <a:xfrm>
            <a:off x="6067426" y="4730750"/>
            <a:ext cx="1057275" cy="306388"/>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222.1.4.1</a:t>
            </a:r>
          </a:p>
        </p:txBody>
      </p:sp>
      <p:sp>
        <p:nvSpPr>
          <p:cNvPr id="446774" name="Rectangle 310"/>
          <p:cNvSpPr>
            <a:spLocks noChangeArrowheads="1"/>
          </p:cNvSpPr>
          <p:nvPr/>
        </p:nvSpPr>
        <p:spPr bwMode="auto">
          <a:xfrm>
            <a:off x="4437064" y="4278313"/>
            <a:ext cx="1006475" cy="355600"/>
          </a:xfrm>
          <a:prstGeom prst="rect">
            <a:avLst/>
          </a:prstGeom>
          <a:noFill/>
          <a:ln w="9525">
            <a:noFill/>
            <a:miter lim="800000"/>
            <a:headEnd/>
            <a:tailEnd/>
          </a:ln>
        </p:spPr>
        <p:txBody>
          <a:bodyPr/>
          <a:lstStyle/>
          <a:p>
            <a:endParaRPr lang="zh-CN" altLang="en-US"/>
          </a:p>
        </p:txBody>
      </p:sp>
      <p:sp>
        <p:nvSpPr>
          <p:cNvPr id="446775" name="Rectangle 311"/>
          <p:cNvSpPr>
            <a:spLocks noChangeArrowheads="1"/>
          </p:cNvSpPr>
          <p:nvPr/>
        </p:nvSpPr>
        <p:spPr bwMode="auto">
          <a:xfrm>
            <a:off x="4524376" y="4713289"/>
            <a:ext cx="1057275" cy="30638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222.1.4.2</a:t>
            </a:r>
          </a:p>
        </p:txBody>
      </p:sp>
      <p:sp>
        <p:nvSpPr>
          <p:cNvPr id="446776" name="Rectangle 312"/>
          <p:cNvSpPr>
            <a:spLocks noChangeArrowheads="1"/>
          </p:cNvSpPr>
          <p:nvPr/>
        </p:nvSpPr>
        <p:spPr bwMode="auto">
          <a:xfrm>
            <a:off x="1905001" y="3013075"/>
            <a:ext cx="1008063" cy="357188"/>
          </a:xfrm>
          <a:prstGeom prst="rect">
            <a:avLst/>
          </a:prstGeom>
          <a:noFill/>
          <a:ln w="9525">
            <a:noFill/>
            <a:miter lim="800000"/>
            <a:headEnd/>
            <a:tailEnd/>
          </a:ln>
        </p:spPr>
        <p:txBody>
          <a:bodyPr/>
          <a:lstStyle/>
          <a:p>
            <a:endParaRPr lang="zh-CN" altLang="en-US"/>
          </a:p>
        </p:txBody>
      </p:sp>
      <p:sp>
        <p:nvSpPr>
          <p:cNvPr id="446777" name="Rectangle 313"/>
          <p:cNvSpPr>
            <a:spLocks noChangeArrowheads="1"/>
          </p:cNvSpPr>
          <p:nvPr/>
        </p:nvSpPr>
        <p:spPr bwMode="auto">
          <a:xfrm>
            <a:off x="1905000" y="3074989"/>
            <a:ext cx="1067600" cy="30777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222.1.3.3</a:t>
            </a:r>
          </a:p>
        </p:txBody>
      </p:sp>
      <p:sp>
        <p:nvSpPr>
          <p:cNvPr id="446778" name="Rectangle 314"/>
          <p:cNvSpPr>
            <a:spLocks noChangeArrowheads="1"/>
          </p:cNvSpPr>
          <p:nvPr/>
        </p:nvSpPr>
        <p:spPr bwMode="auto">
          <a:xfrm>
            <a:off x="2984501" y="4341813"/>
            <a:ext cx="1008063" cy="354012"/>
          </a:xfrm>
          <a:prstGeom prst="rect">
            <a:avLst/>
          </a:prstGeom>
          <a:noFill/>
          <a:ln w="9525">
            <a:noFill/>
            <a:miter lim="800000"/>
            <a:headEnd/>
            <a:tailEnd/>
          </a:ln>
        </p:spPr>
        <p:txBody>
          <a:bodyPr/>
          <a:lstStyle/>
          <a:p>
            <a:endParaRPr lang="zh-CN" altLang="en-US"/>
          </a:p>
        </p:txBody>
      </p:sp>
      <p:sp>
        <p:nvSpPr>
          <p:cNvPr id="446779" name="Rectangle 315"/>
          <p:cNvSpPr>
            <a:spLocks noChangeArrowheads="1"/>
          </p:cNvSpPr>
          <p:nvPr/>
        </p:nvSpPr>
        <p:spPr bwMode="auto">
          <a:xfrm>
            <a:off x="3106739" y="4760913"/>
            <a:ext cx="1057275"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222.1.3.2</a:t>
            </a:r>
          </a:p>
        </p:txBody>
      </p:sp>
      <p:sp>
        <p:nvSpPr>
          <p:cNvPr id="446780" name="Rectangle 316"/>
          <p:cNvSpPr>
            <a:spLocks noChangeArrowheads="1"/>
          </p:cNvSpPr>
          <p:nvPr/>
        </p:nvSpPr>
        <p:spPr bwMode="auto">
          <a:xfrm>
            <a:off x="1905001" y="4121151"/>
            <a:ext cx="1008063" cy="354013"/>
          </a:xfrm>
          <a:prstGeom prst="rect">
            <a:avLst/>
          </a:prstGeom>
          <a:noFill/>
          <a:ln w="9525">
            <a:noFill/>
            <a:miter lim="800000"/>
            <a:headEnd/>
            <a:tailEnd/>
          </a:ln>
        </p:spPr>
        <p:txBody>
          <a:bodyPr/>
          <a:lstStyle/>
          <a:p>
            <a:endParaRPr lang="zh-CN" altLang="en-US"/>
          </a:p>
        </p:txBody>
      </p:sp>
      <p:sp>
        <p:nvSpPr>
          <p:cNvPr id="446781" name="Rectangle 317"/>
          <p:cNvSpPr>
            <a:spLocks noChangeArrowheads="1"/>
          </p:cNvSpPr>
          <p:nvPr/>
        </p:nvSpPr>
        <p:spPr bwMode="auto">
          <a:xfrm>
            <a:off x="1905000" y="4183064"/>
            <a:ext cx="1067600" cy="30777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222.1.3.1</a:t>
            </a:r>
          </a:p>
        </p:txBody>
      </p:sp>
      <p:sp>
        <p:nvSpPr>
          <p:cNvPr id="446782" name="Oval 318"/>
          <p:cNvSpPr>
            <a:spLocks noChangeArrowheads="1"/>
          </p:cNvSpPr>
          <p:nvPr/>
        </p:nvSpPr>
        <p:spPr bwMode="auto">
          <a:xfrm>
            <a:off x="2841626" y="3998914"/>
            <a:ext cx="93663"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46783" name="Oval 319"/>
          <p:cNvSpPr>
            <a:spLocks noChangeArrowheads="1"/>
          </p:cNvSpPr>
          <p:nvPr/>
        </p:nvSpPr>
        <p:spPr bwMode="auto">
          <a:xfrm>
            <a:off x="2833688" y="2890839"/>
            <a:ext cx="93662"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46784" name="Oval 320"/>
          <p:cNvSpPr>
            <a:spLocks noChangeArrowheads="1"/>
          </p:cNvSpPr>
          <p:nvPr/>
        </p:nvSpPr>
        <p:spPr bwMode="auto">
          <a:xfrm>
            <a:off x="3535364" y="4537076"/>
            <a:ext cx="92075"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46785" name="Rectangle 321"/>
          <p:cNvSpPr>
            <a:spLocks noChangeArrowheads="1"/>
          </p:cNvSpPr>
          <p:nvPr/>
        </p:nvSpPr>
        <p:spPr bwMode="auto">
          <a:xfrm>
            <a:off x="4059239" y="4398963"/>
            <a:ext cx="414337" cy="355600"/>
          </a:xfrm>
          <a:prstGeom prst="rect">
            <a:avLst/>
          </a:prstGeom>
          <a:noFill/>
          <a:ln w="9525">
            <a:noFill/>
            <a:miter lim="800000"/>
            <a:headEnd/>
            <a:tailEnd/>
          </a:ln>
        </p:spPr>
        <p:txBody>
          <a:bodyPr/>
          <a:lstStyle/>
          <a:p>
            <a:endParaRPr lang="zh-CN" altLang="en-US"/>
          </a:p>
        </p:txBody>
      </p:sp>
      <p:sp>
        <p:nvSpPr>
          <p:cNvPr id="446786" name="Rectangle 322"/>
          <p:cNvSpPr>
            <a:spLocks noChangeArrowheads="1"/>
          </p:cNvSpPr>
          <p:nvPr/>
        </p:nvSpPr>
        <p:spPr bwMode="auto">
          <a:xfrm>
            <a:off x="4378325" y="4176714"/>
            <a:ext cx="280526"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R</a:t>
            </a:r>
            <a:r>
              <a:rPr kumimoji="1" lang="en-US" altLang="zh-CN" sz="2000" b="1" baseline="-25000">
                <a:solidFill>
                  <a:srgbClr val="333399"/>
                </a:solidFill>
                <a:latin typeface="Arial" charset="0"/>
              </a:rPr>
              <a:t>3</a:t>
            </a:r>
            <a:endParaRPr kumimoji="1" lang="en-US" altLang="zh-CN" sz="2000" baseline="-25000">
              <a:solidFill>
                <a:srgbClr val="333399"/>
              </a:solidFill>
              <a:latin typeface="Arial" charset="0"/>
            </a:endParaRPr>
          </a:p>
        </p:txBody>
      </p:sp>
      <p:sp>
        <p:nvSpPr>
          <p:cNvPr id="446787" name="Rectangle 323"/>
          <p:cNvSpPr>
            <a:spLocks noChangeArrowheads="1"/>
          </p:cNvSpPr>
          <p:nvPr/>
        </p:nvSpPr>
        <p:spPr bwMode="auto">
          <a:xfrm>
            <a:off x="7329489" y="4340225"/>
            <a:ext cx="414337" cy="350838"/>
          </a:xfrm>
          <a:prstGeom prst="rect">
            <a:avLst/>
          </a:prstGeom>
          <a:noFill/>
          <a:ln w="9525">
            <a:noFill/>
            <a:miter lim="800000"/>
            <a:headEnd/>
            <a:tailEnd/>
          </a:ln>
        </p:spPr>
        <p:txBody>
          <a:bodyPr/>
          <a:lstStyle/>
          <a:p>
            <a:endParaRPr lang="zh-CN" altLang="en-US"/>
          </a:p>
        </p:txBody>
      </p:sp>
      <p:sp>
        <p:nvSpPr>
          <p:cNvPr id="446788" name="Rectangle 324"/>
          <p:cNvSpPr>
            <a:spLocks noChangeArrowheads="1"/>
          </p:cNvSpPr>
          <p:nvPr/>
        </p:nvSpPr>
        <p:spPr bwMode="auto">
          <a:xfrm>
            <a:off x="6397625" y="4175126"/>
            <a:ext cx="280526"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R</a:t>
            </a:r>
            <a:r>
              <a:rPr kumimoji="1" lang="en-US" altLang="zh-CN" sz="2000" b="1" baseline="-25000">
                <a:solidFill>
                  <a:srgbClr val="333399"/>
                </a:solidFill>
                <a:latin typeface="Arial" charset="0"/>
              </a:rPr>
              <a:t>2</a:t>
            </a:r>
            <a:endParaRPr kumimoji="1" lang="en-US" altLang="zh-CN" sz="2000" baseline="-25000">
              <a:solidFill>
                <a:srgbClr val="333399"/>
              </a:solidFill>
              <a:latin typeface="Arial" charset="0"/>
            </a:endParaRPr>
          </a:p>
        </p:txBody>
      </p:sp>
      <p:sp>
        <p:nvSpPr>
          <p:cNvPr id="446789" name="Rectangle 325"/>
          <p:cNvSpPr>
            <a:spLocks noChangeArrowheads="1"/>
          </p:cNvSpPr>
          <p:nvPr/>
        </p:nvSpPr>
        <p:spPr bwMode="auto">
          <a:xfrm>
            <a:off x="3025776" y="3022601"/>
            <a:ext cx="898525" cy="354013"/>
          </a:xfrm>
          <a:prstGeom prst="rect">
            <a:avLst/>
          </a:prstGeom>
          <a:noFill/>
          <a:ln w="9525">
            <a:noFill/>
            <a:miter lim="800000"/>
            <a:headEnd/>
            <a:tailEnd/>
          </a:ln>
        </p:spPr>
        <p:txBody>
          <a:bodyPr/>
          <a:lstStyle/>
          <a:p>
            <a:endParaRPr lang="zh-CN" altLang="en-US"/>
          </a:p>
        </p:txBody>
      </p:sp>
      <p:sp>
        <p:nvSpPr>
          <p:cNvPr id="446790" name="Rectangle 326"/>
          <p:cNvSpPr>
            <a:spLocks noChangeArrowheads="1"/>
          </p:cNvSpPr>
          <p:nvPr/>
        </p:nvSpPr>
        <p:spPr bwMode="auto">
          <a:xfrm>
            <a:off x="3116264" y="3079751"/>
            <a:ext cx="924933"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222.1.3.</a:t>
            </a:r>
            <a:endParaRPr kumimoji="1" lang="en-US" altLang="zh-CN" sz="2000">
              <a:solidFill>
                <a:srgbClr val="333399"/>
              </a:solidFill>
              <a:latin typeface="Arial" charset="0"/>
            </a:endParaRPr>
          </a:p>
        </p:txBody>
      </p:sp>
      <p:sp>
        <p:nvSpPr>
          <p:cNvPr id="446791" name="Rectangle 327"/>
          <p:cNvSpPr>
            <a:spLocks noChangeArrowheads="1"/>
          </p:cNvSpPr>
          <p:nvPr/>
        </p:nvSpPr>
        <p:spPr bwMode="auto">
          <a:xfrm>
            <a:off x="3059113" y="2725739"/>
            <a:ext cx="717550" cy="352425"/>
          </a:xfrm>
          <a:prstGeom prst="rect">
            <a:avLst/>
          </a:prstGeom>
          <a:noFill/>
          <a:ln w="9525">
            <a:noFill/>
            <a:miter lim="800000"/>
            <a:headEnd/>
            <a:tailEnd/>
          </a:ln>
        </p:spPr>
        <p:txBody>
          <a:bodyPr/>
          <a:lstStyle/>
          <a:p>
            <a:endParaRPr lang="zh-CN" altLang="en-US"/>
          </a:p>
        </p:txBody>
      </p:sp>
      <p:sp>
        <p:nvSpPr>
          <p:cNvPr id="446792" name="Rectangle 328"/>
          <p:cNvSpPr>
            <a:spLocks noChangeArrowheads="1"/>
          </p:cNvSpPr>
          <p:nvPr/>
        </p:nvSpPr>
        <p:spPr bwMode="auto">
          <a:xfrm>
            <a:off x="3146426" y="2782889"/>
            <a:ext cx="623569"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LAN</a:t>
            </a:r>
            <a:r>
              <a:rPr kumimoji="1" lang="en-US" altLang="zh-CN" sz="2000" b="1" baseline="-25000">
                <a:solidFill>
                  <a:srgbClr val="333399"/>
                </a:solidFill>
                <a:latin typeface="Arial" charset="0"/>
              </a:rPr>
              <a:t>3</a:t>
            </a:r>
            <a:endParaRPr kumimoji="1" lang="en-US" altLang="zh-CN" sz="2000" baseline="-25000">
              <a:solidFill>
                <a:srgbClr val="333399"/>
              </a:solidFill>
              <a:latin typeface="Arial" charset="0"/>
            </a:endParaRPr>
          </a:p>
        </p:txBody>
      </p:sp>
      <p:sp>
        <p:nvSpPr>
          <p:cNvPr id="446793" name="Rectangle 329"/>
          <p:cNvSpPr>
            <a:spLocks noChangeArrowheads="1"/>
          </p:cNvSpPr>
          <p:nvPr/>
        </p:nvSpPr>
        <p:spPr bwMode="auto">
          <a:xfrm>
            <a:off x="5483226" y="3816350"/>
            <a:ext cx="415925" cy="355600"/>
          </a:xfrm>
          <a:prstGeom prst="rect">
            <a:avLst/>
          </a:prstGeom>
          <a:noFill/>
          <a:ln w="9525">
            <a:noFill/>
            <a:miter lim="800000"/>
            <a:headEnd/>
            <a:tailEnd/>
          </a:ln>
        </p:spPr>
        <p:txBody>
          <a:bodyPr/>
          <a:lstStyle/>
          <a:p>
            <a:endParaRPr lang="zh-CN" altLang="en-US"/>
          </a:p>
        </p:txBody>
      </p:sp>
      <p:sp>
        <p:nvSpPr>
          <p:cNvPr id="446794" name="Rectangle 330"/>
          <p:cNvSpPr>
            <a:spLocks noChangeArrowheads="1"/>
          </p:cNvSpPr>
          <p:nvPr/>
        </p:nvSpPr>
        <p:spPr bwMode="auto">
          <a:xfrm>
            <a:off x="6440489" y="3086100"/>
            <a:ext cx="414337" cy="355600"/>
          </a:xfrm>
          <a:prstGeom prst="rect">
            <a:avLst/>
          </a:prstGeom>
          <a:noFill/>
          <a:ln w="9525">
            <a:noFill/>
            <a:miter lim="800000"/>
            <a:headEnd/>
            <a:tailEnd/>
          </a:ln>
        </p:spPr>
        <p:txBody>
          <a:bodyPr/>
          <a:lstStyle/>
          <a:p>
            <a:endParaRPr lang="zh-CN" altLang="en-US"/>
          </a:p>
        </p:txBody>
      </p:sp>
      <p:sp>
        <p:nvSpPr>
          <p:cNvPr id="446795" name="Rectangle 331"/>
          <p:cNvSpPr>
            <a:spLocks noChangeArrowheads="1"/>
          </p:cNvSpPr>
          <p:nvPr/>
        </p:nvSpPr>
        <p:spPr bwMode="auto">
          <a:xfrm>
            <a:off x="6438900" y="3292476"/>
            <a:ext cx="280526"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N</a:t>
            </a:r>
            <a:r>
              <a:rPr kumimoji="1" lang="en-US" altLang="zh-CN" sz="2000" b="1" baseline="-25000">
                <a:solidFill>
                  <a:srgbClr val="333399"/>
                </a:solidFill>
                <a:latin typeface="Arial" charset="0"/>
              </a:rPr>
              <a:t>3</a:t>
            </a:r>
            <a:endParaRPr kumimoji="1" lang="en-US" altLang="zh-CN" sz="2000" baseline="-25000">
              <a:solidFill>
                <a:srgbClr val="333399"/>
              </a:solidFill>
              <a:latin typeface="Arial" charset="0"/>
            </a:endParaRPr>
          </a:p>
        </p:txBody>
      </p:sp>
      <p:sp>
        <p:nvSpPr>
          <p:cNvPr id="446796" name="Rectangle 332"/>
          <p:cNvSpPr>
            <a:spLocks noChangeArrowheads="1"/>
          </p:cNvSpPr>
          <p:nvPr/>
        </p:nvSpPr>
        <p:spPr bwMode="auto">
          <a:xfrm>
            <a:off x="4822825" y="3451225"/>
            <a:ext cx="412750" cy="355600"/>
          </a:xfrm>
          <a:prstGeom prst="rect">
            <a:avLst/>
          </a:prstGeom>
          <a:noFill/>
          <a:ln w="9525">
            <a:noFill/>
            <a:miter lim="800000"/>
            <a:headEnd/>
            <a:tailEnd/>
          </a:ln>
        </p:spPr>
        <p:txBody>
          <a:bodyPr/>
          <a:lstStyle/>
          <a:p>
            <a:endParaRPr lang="zh-CN" altLang="en-US"/>
          </a:p>
        </p:txBody>
      </p:sp>
      <p:sp>
        <p:nvSpPr>
          <p:cNvPr id="446797" name="Rectangle 333"/>
          <p:cNvSpPr>
            <a:spLocks noChangeArrowheads="1"/>
          </p:cNvSpPr>
          <p:nvPr/>
        </p:nvSpPr>
        <p:spPr bwMode="auto">
          <a:xfrm>
            <a:off x="4738688" y="3714751"/>
            <a:ext cx="280526"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N</a:t>
            </a:r>
            <a:r>
              <a:rPr kumimoji="1" lang="en-US" altLang="zh-CN" sz="2000" b="1" baseline="-25000">
                <a:solidFill>
                  <a:srgbClr val="333399"/>
                </a:solidFill>
                <a:latin typeface="Arial" charset="0"/>
              </a:rPr>
              <a:t>2</a:t>
            </a:r>
            <a:endParaRPr kumimoji="1" lang="en-US" altLang="zh-CN" sz="2000" baseline="-25000">
              <a:solidFill>
                <a:srgbClr val="333399"/>
              </a:solidFill>
              <a:latin typeface="Arial" charset="0"/>
            </a:endParaRPr>
          </a:p>
        </p:txBody>
      </p:sp>
      <p:sp>
        <p:nvSpPr>
          <p:cNvPr id="446798" name="Rectangle 334"/>
          <p:cNvSpPr>
            <a:spLocks noChangeArrowheads="1"/>
          </p:cNvSpPr>
          <p:nvPr/>
        </p:nvSpPr>
        <p:spPr bwMode="auto">
          <a:xfrm>
            <a:off x="5356226" y="4222750"/>
            <a:ext cx="917575" cy="306388"/>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222.1.4.</a:t>
            </a:r>
            <a:endParaRPr kumimoji="1" lang="en-US" altLang="zh-CN" sz="2000">
              <a:solidFill>
                <a:srgbClr val="333399"/>
              </a:solidFill>
              <a:latin typeface="Arial" charset="0"/>
            </a:endParaRPr>
          </a:p>
        </p:txBody>
      </p:sp>
      <p:sp>
        <p:nvSpPr>
          <p:cNvPr id="446799" name="Rectangle 335"/>
          <p:cNvSpPr>
            <a:spLocks noChangeArrowheads="1"/>
          </p:cNvSpPr>
          <p:nvPr/>
        </p:nvSpPr>
        <p:spPr bwMode="auto">
          <a:xfrm>
            <a:off x="5116514" y="3451225"/>
            <a:ext cx="898525" cy="355600"/>
          </a:xfrm>
          <a:prstGeom prst="rect">
            <a:avLst/>
          </a:prstGeom>
          <a:noFill/>
          <a:ln w="9525">
            <a:noFill/>
            <a:miter lim="800000"/>
            <a:headEnd/>
            <a:tailEnd/>
          </a:ln>
        </p:spPr>
        <p:txBody>
          <a:bodyPr/>
          <a:lstStyle/>
          <a:p>
            <a:endParaRPr lang="zh-CN" altLang="en-US"/>
          </a:p>
        </p:txBody>
      </p:sp>
      <p:sp>
        <p:nvSpPr>
          <p:cNvPr id="446800" name="Rectangle 336"/>
          <p:cNvSpPr>
            <a:spLocks noChangeArrowheads="1"/>
          </p:cNvSpPr>
          <p:nvPr/>
        </p:nvSpPr>
        <p:spPr bwMode="auto">
          <a:xfrm>
            <a:off x="5072064" y="3714751"/>
            <a:ext cx="924933"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222.1.5.</a:t>
            </a:r>
            <a:endParaRPr kumimoji="1" lang="en-US" altLang="zh-CN" sz="2000">
              <a:solidFill>
                <a:srgbClr val="333399"/>
              </a:solidFill>
              <a:latin typeface="Arial" charset="0"/>
            </a:endParaRPr>
          </a:p>
        </p:txBody>
      </p:sp>
      <p:sp>
        <p:nvSpPr>
          <p:cNvPr id="446801" name="Rectangle 337"/>
          <p:cNvSpPr>
            <a:spLocks noChangeArrowheads="1"/>
          </p:cNvSpPr>
          <p:nvPr/>
        </p:nvSpPr>
        <p:spPr bwMode="auto">
          <a:xfrm>
            <a:off x="6734176" y="3101976"/>
            <a:ext cx="898525" cy="354013"/>
          </a:xfrm>
          <a:prstGeom prst="rect">
            <a:avLst/>
          </a:prstGeom>
          <a:noFill/>
          <a:ln w="9525">
            <a:noFill/>
            <a:miter lim="800000"/>
            <a:headEnd/>
            <a:tailEnd/>
          </a:ln>
        </p:spPr>
        <p:txBody>
          <a:bodyPr/>
          <a:lstStyle/>
          <a:p>
            <a:endParaRPr lang="zh-CN" altLang="en-US"/>
          </a:p>
        </p:txBody>
      </p:sp>
      <p:sp>
        <p:nvSpPr>
          <p:cNvPr id="446802" name="Rectangle 338"/>
          <p:cNvSpPr>
            <a:spLocks noChangeArrowheads="1"/>
          </p:cNvSpPr>
          <p:nvPr/>
        </p:nvSpPr>
        <p:spPr bwMode="auto">
          <a:xfrm>
            <a:off x="6767514" y="3308351"/>
            <a:ext cx="924933"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222.1.6.</a:t>
            </a:r>
            <a:endParaRPr kumimoji="1" lang="en-US" altLang="zh-CN" sz="2000">
              <a:solidFill>
                <a:srgbClr val="333399"/>
              </a:solidFill>
              <a:latin typeface="Arial" charset="0"/>
            </a:endParaRPr>
          </a:p>
        </p:txBody>
      </p:sp>
      <p:sp>
        <p:nvSpPr>
          <p:cNvPr id="446803" name="Line 339"/>
          <p:cNvSpPr>
            <a:spLocks noChangeShapeType="1"/>
          </p:cNvSpPr>
          <p:nvPr/>
        </p:nvSpPr>
        <p:spPr bwMode="auto">
          <a:xfrm>
            <a:off x="3036888" y="2590800"/>
            <a:ext cx="0" cy="2179638"/>
          </a:xfrm>
          <a:prstGeom prst="line">
            <a:avLst/>
          </a:prstGeom>
          <a:noFill/>
          <a:ln w="38100">
            <a:solidFill>
              <a:schemeClr val="tx1"/>
            </a:solidFill>
            <a:round/>
            <a:headEnd/>
            <a:tailEnd/>
          </a:ln>
          <a:effectLst/>
        </p:spPr>
        <p:txBody>
          <a:bodyPr/>
          <a:lstStyle/>
          <a:p>
            <a:endParaRPr lang="zh-CN" altLang="en-US"/>
          </a:p>
        </p:txBody>
      </p:sp>
      <p:sp>
        <p:nvSpPr>
          <p:cNvPr id="446804" name="Rectangle 340"/>
          <p:cNvSpPr>
            <a:spLocks noChangeArrowheads="1"/>
          </p:cNvSpPr>
          <p:nvPr/>
        </p:nvSpPr>
        <p:spPr bwMode="auto">
          <a:xfrm>
            <a:off x="5022850" y="4206876"/>
            <a:ext cx="280526"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N</a:t>
            </a:r>
            <a:r>
              <a:rPr kumimoji="1" lang="en-US" altLang="zh-CN" sz="2000" b="1" baseline="-25000">
                <a:solidFill>
                  <a:srgbClr val="333399"/>
                </a:solidFill>
                <a:latin typeface="Arial" charset="0"/>
              </a:rPr>
              <a:t>1</a:t>
            </a:r>
            <a:endParaRPr kumimoji="1" lang="en-US" altLang="zh-CN" sz="2000" baseline="-25000">
              <a:solidFill>
                <a:srgbClr val="333399"/>
              </a:solidFill>
              <a:latin typeface="Arial" charset="0"/>
            </a:endParaRPr>
          </a:p>
        </p:txBody>
      </p:sp>
      <p:pic>
        <p:nvPicPr>
          <p:cNvPr id="446805" name="Picture 341"/>
          <p:cNvPicPr>
            <a:picLocks noChangeArrowheads="1"/>
          </p:cNvPicPr>
          <p:nvPr/>
        </p:nvPicPr>
        <p:blipFill>
          <a:blip r:embed="rId3" cstate="print"/>
          <a:srcRect/>
          <a:stretch>
            <a:fillRect/>
          </a:stretch>
        </p:blipFill>
        <p:spPr bwMode="auto">
          <a:xfrm>
            <a:off x="7840664" y="4937126"/>
            <a:ext cx="581025" cy="396875"/>
          </a:xfrm>
          <a:prstGeom prst="rect">
            <a:avLst/>
          </a:prstGeom>
          <a:noFill/>
          <a:ln w="12699">
            <a:noFill/>
            <a:miter lim="800000"/>
            <a:headEnd/>
            <a:tailEnd/>
          </a:ln>
          <a:effectLst/>
        </p:spPr>
      </p:pic>
      <p:sp>
        <p:nvSpPr>
          <p:cNvPr id="446806" name="Line 342"/>
          <p:cNvSpPr>
            <a:spLocks noChangeShapeType="1"/>
          </p:cNvSpPr>
          <p:nvPr/>
        </p:nvSpPr>
        <p:spPr bwMode="auto">
          <a:xfrm>
            <a:off x="9201150" y="2662238"/>
            <a:ext cx="0" cy="2671762"/>
          </a:xfrm>
          <a:prstGeom prst="line">
            <a:avLst/>
          </a:prstGeom>
          <a:noFill/>
          <a:ln w="38100">
            <a:solidFill>
              <a:schemeClr val="tx1"/>
            </a:solidFill>
            <a:round/>
            <a:headEnd/>
            <a:tailEnd/>
          </a:ln>
          <a:effectLst/>
        </p:spPr>
        <p:txBody>
          <a:bodyPr/>
          <a:lstStyle/>
          <a:p>
            <a:endParaRPr lang="zh-CN" altLang="en-US"/>
          </a:p>
        </p:txBody>
      </p:sp>
      <p:sp>
        <p:nvSpPr>
          <p:cNvPr id="446807" name="Line 343"/>
          <p:cNvSpPr>
            <a:spLocks noChangeShapeType="1"/>
          </p:cNvSpPr>
          <p:nvPr/>
        </p:nvSpPr>
        <p:spPr bwMode="auto">
          <a:xfrm rot="-5400000">
            <a:off x="5800725" y="4270375"/>
            <a:ext cx="0" cy="2266950"/>
          </a:xfrm>
          <a:prstGeom prst="line">
            <a:avLst/>
          </a:prstGeom>
          <a:noFill/>
          <a:ln w="38100">
            <a:solidFill>
              <a:schemeClr val="tx1"/>
            </a:solidFill>
            <a:round/>
            <a:headEnd/>
            <a:tailEnd/>
          </a:ln>
          <a:effectLst/>
        </p:spPr>
        <p:txBody>
          <a:bodyPr/>
          <a:lstStyle/>
          <a:p>
            <a:endParaRPr lang="zh-CN" altLang="en-US"/>
          </a:p>
        </p:txBody>
      </p:sp>
      <p:sp>
        <p:nvSpPr>
          <p:cNvPr id="446808" name="Line 344"/>
          <p:cNvSpPr>
            <a:spLocks noChangeShapeType="1"/>
          </p:cNvSpPr>
          <p:nvPr/>
        </p:nvSpPr>
        <p:spPr bwMode="auto">
          <a:xfrm>
            <a:off x="7218364" y="4559300"/>
            <a:ext cx="1982787" cy="0"/>
          </a:xfrm>
          <a:prstGeom prst="line">
            <a:avLst/>
          </a:prstGeom>
          <a:noFill/>
          <a:ln w="28575">
            <a:solidFill>
              <a:schemeClr val="tx1"/>
            </a:solidFill>
            <a:round/>
            <a:headEnd/>
            <a:tailEnd/>
          </a:ln>
          <a:effectLst/>
        </p:spPr>
        <p:txBody>
          <a:bodyPr/>
          <a:lstStyle/>
          <a:p>
            <a:endParaRPr lang="zh-CN" altLang="en-US"/>
          </a:p>
        </p:txBody>
      </p:sp>
      <p:sp>
        <p:nvSpPr>
          <p:cNvPr id="446809" name="Oval 345"/>
          <p:cNvSpPr>
            <a:spLocks noChangeArrowheads="1"/>
          </p:cNvSpPr>
          <p:nvPr/>
        </p:nvSpPr>
        <p:spPr bwMode="auto">
          <a:xfrm>
            <a:off x="7431088" y="4489451"/>
            <a:ext cx="119062" cy="119063"/>
          </a:xfrm>
          <a:prstGeom prst="ellipse">
            <a:avLst/>
          </a:prstGeom>
          <a:solidFill>
            <a:srgbClr val="FFFFFF"/>
          </a:solidFill>
          <a:ln w="30163">
            <a:solidFill>
              <a:srgbClr val="000000"/>
            </a:solidFill>
            <a:round/>
            <a:headEnd/>
            <a:tailEnd/>
          </a:ln>
        </p:spPr>
        <p:txBody>
          <a:bodyPr/>
          <a:lstStyle/>
          <a:p>
            <a:endParaRPr lang="zh-CN" altLang="en-US"/>
          </a:p>
        </p:txBody>
      </p:sp>
      <p:sp>
        <p:nvSpPr>
          <p:cNvPr id="446810" name="Rectangle 346"/>
          <p:cNvSpPr>
            <a:spLocks noChangeArrowheads="1"/>
          </p:cNvSpPr>
          <p:nvPr/>
        </p:nvSpPr>
        <p:spPr bwMode="auto">
          <a:xfrm>
            <a:off x="8424864" y="3292476"/>
            <a:ext cx="623569"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LAN</a:t>
            </a:r>
            <a:r>
              <a:rPr kumimoji="1" lang="en-US" altLang="zh-CN" sz="2000" b="1" baseline="-25000">
                <a:solidFill>
                  <a:srgbClr val="333399"/>
                </a:solidFill>
                <a:latin typeface="Arial" charset="0"/>
              </a:rPr>
              <a:t>2</a:t>
            </a:r>
            <a:endParaRPr kumimoji="1" lang="en-US" altLang="zh-CN" sz="2000" baseline="-25000">
              <a:solidFill>
                <a:srgbClr val="333399"/>
              </a:solidFill>
              <a:latin typeface="Arial" charset="0"/>
            </a:endParaRPr>
          </a:p>
        </p:txBody>
      </p:sp>
      <p:sp>
        <p:nvSpPr>
          <p:cNvPr id="446811" name="Rectangle 347"/>
          <p:cNvSpPr>
            <a:spLocks noChangeArrowheads="1"/>
          </p:cNvSpPr>
          <p:nvPr/>
        </p:nvSpPr>
        <p:spPr bwMode="auto">
          <a:xfrm>
            <a:off x="3941764" y="2022476"/>
            <a:ext cx="623569"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LAN</a:t>
            </a:r>
            <a:r>
              <a:rPr kumimoji="1" lang="en-US" altLang="zh-CN" sz="2000" b="1" baseline="-25000">
                <a:solidFill>
                  <a:srgbClr val="333399"/>
                </a:solidFill>
                <a:latin typeface="Arial" charset="0"/>
              </a:rPr>
              <a:t>1</a:t>
            </a:r>
            <a:endParaRPr kumimoji="1" lang="en-US" altLang="zh-CN" sz="2000" baseline="-25000">
              <a:solidFill>
                <a:srgbClr val="333399"/>
              </a:solidFill>
              <a:latin typeface="Arial" charset="0"/>
            </a:endParaRPr>
          </a:p>
        </p:txBody>
      </p:sp>
      <p:sp>
        <p:nvSpPr>
          <p:cNvPr id="446812" name="Line 348"/>
          <p:cNvSpPr>
            <a:spLocks noChangeShapeType="1"/>
          </p:cNvSpPr>
          <p:nvPr/>
        </p:nvSpPr>
        <p:spPr bwMode="auto">
          <a:xfrm rot="-5400000">
            <a:off x="6580982" y="142082"/>
            <a:ext cx="0" cy="3967163"/>
          </a:xfrm>
          <a:prstGeom prst="line">
            <a:avLst/>
          </a:prstGeom>
          <a:noFill/>
          <a:ln w="38100">
            <a:solidFill>
              <a:schemeClr val="tx1"/>
            </a:solidFill>
            <a:round/>
            <a:headEnd/>
            <a:tailEnd/>
          </a:ln>
          <a:effectLst/>
        </p:spPr>
        <p:txBody>
          <a:bodyPr/>
          <a:lstStyle/>
          <a:p>
            <a:endParaRPr lang="zh-CN" altLang="en-US"/>
          </a:p>
        </p:txBody>
      </p:sp>
      <p:sp>
        <p:nvSpPr>
          <p:cNvPr id="446813" name="Rectangle 349"/>
          <p:cNvSpPr>
            <a:spLocks noChangeArrowheads="1"/>
          </p:cNvSpPr>
          <p:nvPr/>
        </p:nvSpPr>
        <p:spPr bwMode="auto">
          <a:xfrm>
            <a:off x="2508250" y="5964239"/>
            <a:ext cx="762000" cy="306387"/>
          </a:xfrm>
          <a:prstGeom prst="rect">
            <a:avLst/>
          </a:prstGeom>
          <a:noFill/>
          <a:ln w="9525">
            <a:noFill/>
            <a:miter lim="800000"/>
            <a:headEnd/>
            <a:tailEnd/>
          </a:ln>
        </p:spPr>
        <p:txBody>
          <a:bodyPr wrap="none" lIns="0" tIns="0" rIns="0" bIns="0">
            <a:spAutoFit/>
          </a:bodyPr>
          <a:lstStyle/>
          <a:p>
            <a:r>
              <a:rPr kumimoji="1" lang="zh-CN" altLang="en-US" sz="2000">
                <a:solidFill>
                  <a:srgbClr val="333399"/>
                </a:solidFill>
                <a:latin typeface="Arial" charset="0"/>
              </a:rPr>
              <a:t>互联网</a:t>
            </a:r>
          </a:p>
        </p:txBody>
      </p:sp>
      <p:sp>
        <p:nvSpPr>
          <p:cNvPr id="446814" name="Line 350"/>
          <p:cNvSpPr>
            <a:spLocks noChangeShapeType="1"/>
          </p:cNvSpPr>
          <p:nvPr/>
        </p:nvSpPr>
        <p:spPr bwMode="auto">
          <a:xfrm flipV="1">
            <a:off x="2897188" y="5541964"/>
            <a:ext cx="423862" cy="422275"/>
          </a:xfrm>
          <a:prstGeom prst="line">
            <a:avLst/>
          </a:prstGeom>
          <a:noFill/>
          <a:ln w="9525">
            <a:solidFill>
              <a:schemeClr val="tx1"/>
            </a:solidFill>
            <a:round/>
            <a:headEnd/>
            <a:tailEnd type="triangle" w="sm" len="med"/>
          </a:ln>
          <a:effectLst/>
        </p:spPr>
        <p:txBody>
          <a:bodyPr/>
          <a:lstStyle/>
          <a:p>
            <a:endParaRPr lang="zh-CN" altLang="en-US"/>
          </a:p>
        </p:txBody>
      </p:sp>
      <p:sp>
        <p:nvSpPr>
          <p:cNvPr id="446815" name="Line 351"/>
          <p:cNvSpPr>
            <a:spLocks noChangeShapeType="1"/>
          </p:cNvSpPr>
          <p:nvPr/>
        </p:nvSpPr>
        <p:spPr bwMode="auto">
          <a:xfrm>
            <a:off x="4902200" y="1347789"/>
            <a:ext cx="0" cy="777875"/>
          </a:xfrm>
          <a:prstGeom prst="line">
            <a:avLst/>
          </a:prstGeom>
          <a:noFill/>
          <a:ln w="28575">
            <a:solidFill>
              <a:schemeClr val="tx1"/>
            </a:solidFill>
            <a:round/>
            <a:headEnd/>
            <a:tailEnd/>
          </a:ln>
          <a:effectLst/>
        </p:spPr>
        <p:txBody>
          <a:bodyPr/>
          <a:lstStyle/>
          <a:p>
            <a:endParaRPr lang="zh-CN" altLang="en-US"/>
          </a:p>
        </p:txBody>
      </p:sp>
      <p:sp>
        <p:nvSpPr>
          <p:cNvPr id="446816" name="Oval 352"/>
          <p:cNvSpPr>
            <a:spLocks noChangeArrowheads="1"/>
          </p:cNvSpPr>
          <p:nvPr/>
        </p:nvSpPr>
        <p:spPr bwMode="auto">
          <a:xfrm>
            <a:off x="4846638" y="1730376"/>
            <a:ext cx="93662" cy="92075"/>
          </a:xfrm>
          <a:prstGeom prst="ellipse">
            <a:avLst/>
          </a:prstGeom>
          <a:solidFill>
            <a:srgbClr val="FFFFFF"/>
          </a:solidFill>
          <a:ln w="30163">
            <a:solidFill>
              <a:srgbClr val="000000"/>
            </a:solidFill>
            <a:round/>
            <a:headEnd/>
            <a:tailEnd/>
          </a:ln>
        </p:spPr>
        <p:txBody>
          <a:bodyPr/>
          <a:lstStyle/>
          <a:p>
            <a:endParaRPr lang="zh-CN" altLang="en-US"/>
          </a:p>
        </p:txBody>
      </p:sp>
      <p:grpSp>
        <p:nvGrpSpPr>
          <p:cNvPr id="446817" name="Group 353"/>
          <p:cNvGrpSpPr>
            <a:grpSpLocks/>
          </p:cNvGrpSpPr>
          <p:nvPr/>
        </p:nvGrpSpPr>
        <p:grpSpPr bwMode="auto">
          <a:xfrm>
            <a:off x="4629151" y="898525"/>
            <a:ext cx="506413" cy="514350"/>
            <a:chOff x="1813" y="593"/>
            <a:chExt cx="343" cy="352"/>
          </a:xfrm>
        </p:grpSpPr>
        <p:grpSp>
          <p:nvGrpSpPr>
            <p:cNvPr id="446818" name="Group 354"/>
            <p:cNvGrpSpPr>
              <a:grpSpLocks/>
            </p:cNvGrpSpPr>
            <p:nvPr/>
          </p:nvGrpSpPr>
          <p:grpSpPr bwMode="auto">
            <a:xfrm>
              <a:off x="1821" y="599"/>
              <a:ext cx="335" cy="346"/>
              <a:chOff x="1821" y="599"/>
              <a:chExt cx="335" cy="346"/>
            </a:xfrm>
          </p:grpSpPr>
          <p:sp>
            <p:nvSpPr>
              <p:cNvPr id="446819" name="Freeform 355"/>
              <p:cNvSpPr>
                <a:spLocks/>
              </p:cNvSpPr>
              <p:nvPr/>
            </p:nvSpPr>
            <p:spPr bwMode="auto">
              <a:xfrm>
                <a:off x="1830" y="779"/>
                <a:ext cx="316" cy="33"/>
              </a:xfrm>
              <a:custGeom>
                <a:avLst/>
                <a:gdLst/>
                <a:ahLst/>
                <a:cxnLst>
                  <a:cxn ang="0">
                    <a:pos x="0" y="33"/>
                  </a:cxn>
                  <a:cxn ang="0">
                    <a:pos x="37" y="0"/>
                  </a:cxn>
                  <a:cxn ang="0">
                    <a:pos x="278" y="0"/>
                  </a:cxn>
                  <a:cxn ang="0">
                    <a:pos x="316" y="33"/>
                  </a:cxn>
                  <a:cxn ang="0">
                    <a:pos x="0" y="33"/>
                  </a:cxn>
                </a:cxnLst>
                <a:rect l="0" t="0" r="r" b="b"/>
                <a:pathLst>
                  <a:path w="316" h="33">
                    <a:moveTo>
                      <a:pt x="0" y="33"/>
                    </a:moveTo>
                    <a:lnTo>
                      <a:pt x="37" y="0"/>
                    </a:lnTo>
                    <a:lnTo>
                      <a:pt x="278"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46820" name="Freeform 356"/>
              <p:cNvSpPr>
                <a:spLocks/>
              </p:cNvSpPr>
              <p:nvPr/>
            </p:nvSpPr>
            <p:spPr bwMode="auto">
              <a:xfrm>
                <a:off x="1830" y="779"/>
                <a:ext cx="316" cy="33"/>
              </a:xfrm>
              <a:custGeom>
                <a:avLst/>
                <a:gdLst/>
                <a:ahLst/>
                <a:cxnLst>
                  <a:cxn ang="0">
                    <a:pos x="0" y="33"/>
                  </a:cxn>
                  <a:cxn ang="0">
                    <a:pos x="37" y="0"/>
                  </a:cxn>
                  <a:cxn ang="0">
                    <a:pos x="278" y="0"/>
                  </a:cxn>
                  <a:cxn ang="0">
                    <a:pos x="316" y="33"/>
                  </a:cxn>
                  <a:cxn ang="0">
                    <a:pos x="0" y="33"/>
                  </a:cxn>
                </a:cxnLst>
                <a:rect l="0" t="0" r="r" b="b"/>
                <a:pathLst>
                  <a:path w="316" h="33">
                    <a:moveTo>
                      <a:pt x="0" y="33"/>
                    </a:moveTo>
                    <a:lnTo>
                      <a:pt x="37" y="0"/>
                    </a:lnTo>
                    <a:lnTo>
                      <a:pt x="278"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46821" name="Freeform 357"/>
              <p:cNvSpPr>
                <a:spLocks/>
              </p:cNvSpPr>
              <p:nvPr/>
            </p:nvSpPr>
            <p:spPr bwMode="auto">
              <a:xfrm>
                <a:off x="1877" y="599"/>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6822" name="Freeform 358"/>
              <p:cNvSpPr>
                <a:spLocks/>
              </p:cNvSpPr>
              <p:nvPr/>
            </p:nvSpPr>
            <p:spPr bwMode="auto">
              <a:xfrm>
                <a:off x="1877" y="599"/>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6823" name="Rectangle 359"/>
              <p:cNvSpPr>
                <a:spLocks noChangeArrowheads="1"/>
              </p:cNvSpPr>
              <p:nvPr/>
            </p:nvSpPr>
            <p:spPr bwMode="auto">
              <a:xfrm>
                <a:off x="1877" y="622"/>
                <a:ext cx="223" cy="176"/>
              </a:xfrm>
              <a:prstGeom prst="rect">
                <a:avLst/>
              </a:prstGeom>
              <a:solidFill>
                <a:srgbClr val="000000"/>
              </a:solidFill>
              <a:ln w="9525">
                <a:noFill/>
                <a:miter lim="800000"/>
                <a:headEnd/>
                <a:tailEnd/>
              </a:ln>
            </p:spPr>
            <p:txBody>
              <a:bodyPr/>
              <a:lstStyle/>
              <a:p>
                <a:endParaRPr lang="zh-CN" altLang="en-US"/>
              </a:p>
            </p:txBody>
          </p:sp>
          <p:sp>
            <p:nvSpPr>
              <p:cNvPr id="446824" name="Rectangle 360"/>
              <p:cNvSpPr>
                <a:spLocks noChangeArrowheads="1"/>
              </p:cNvSpPr>
              <p:nvPr/>
            </p:nvSpPr>
            <p:spPr bwMode="auto">
              <a:xfrm>
                <a:off x="1832" y="810"/>
                <a:ext cx="314" cy="78"/>
              </a:xfrm>
              <a:prstGeom prst="rect">
                <a:avLst/>
              </a:prstGeom>
              <a:solidFill>
                <a:srgbClr val="000000"/>
              </a:solidFill>
              <a:ln w="9525">
                <a:noFill/>
                <a:miter lim="800000"/>
                <a:headEnd/>
                <a:tailEnd/>
              </a:ln>
            </p:spPr>
            <p:txBody>
              <a:bodyPr/>
              <a:lstStyle/>
              <a:p>
                <a:endParaRPr lang="zh-CN" altLang="en-US"/>
              </a:p>
            </p:txBody>
          </p:sp>
          <p:sp>
            <p:nvSpPr>
              <p:cNvPr id="446825" name="Rectangle 361"/>
              <p:cNvSpPr>
                <a:spLocks noChangeArrowheads="1"/>
              </p:cNvSpPr>
              <p:nvPr/>
            </p:nvSpPr>
            <p:spPr bwMode="auto">
              <a:xfrm>
                <a:off x="1898" y="644"/>
                <a:ext cx="182" cy="135"/>
              </a:xfrm>
              <a:prstGeom prst="rect">
                <a:avLst/>
              </a:prstGeom>
              <a:solidFill>
                <a:srgbClr val="000000"/>
              </a:solidFill>
              <a:ln w="9525">
                <a:noFill/>
                <a:miter lim="800000"/>
                <a:headEnd/>
                <a:tailEnd/>
              </a:ln>
            </p:spPr>
            <p:txBody>
              <a:bodyPr/>
              <a:lstStyle/>
              <a:p>
                <a:endParaRPr lang="zh-CN" altLang="en-US"/>
              </a:p>
            </p:txBody>
          </p:sp>
          <p:sp>
            <p:nvSpPr>
              <p:cNvPr id="446826" name="Line 362"/>
              <p:cNvSpPr>
                <a:spLocks noChangeShapeType="1"/>
              </p:cNvSpPr>
              <p:nvPr/>
            </p:nvSpPr>
            <p:spPr bwMode="auto">
              <a:xfrm flipH="1">
                <a:off x="2047" y="840"/>
                <a:ext cx="74" cy="1"/>
              </a:xfrm>
              <a:prstGeom prst="line">
                <a:avLst/>
              </a:prstGeom>
              <a:noFill/>
              <a:ln w="9525">
                <a:solidFill>
                  <a:srgbClr val="000000"/>
                </a:solidFill>
                <a:round/>
                <a:headEnd/>
                <a:tailEnd/>
              </a:ln>
            </p:spPr>
            <p:txBody>
              <a:bodyPr/>
              <a:lstStyle/>
              <a:p>
                <a:endParaRPr lang="zh-CN" altLang="en-US"/>
              </a:p>
            </p:txBody>
          </p:sp>
          <p:grpSp>
            <p:nvGrpSpPr>
              <p:cNvPr id="446827" name="Group 363"/>
              <p:cNvGrpSpPr>
                <a:grpSpLocks/>
              </p:cNvGrpSpPr>
              <p:nvPr/>
            </p:nvGrpSpPr>
            <p:grpSpPr bwMode="auto">
              <a:xfrm>
                <a:off x="1821" y="895"/>
                <a:ext cx="335" cy="50"/>
                <a:chOff x="1821" y="895"/>
                <a:chExt cx="335" cy="50"/>
              </a:xfrm>
            </p:grpSpPr>
            <p:sp>
              <p:nvSpPr>
                <p:cNvPr id="446828" name="Freeform 364"/>
                <p:cNvSpPr>
                  <a:spLocks/>
                </p:cNvSpPr>
                <p:nvPr/>
              </p:nvSpPr>
              <p:spPr bwMode="auto">
                <a:xfrm>
                  <a:off x="1821" y="895"/>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46829" name="Freeform 365"/>
                <p:cNvSpPr>
                  <a:spLocks/>
                </p:cNvSpPr>
                <p:nvPr/>
              </p:nvSpPr>
              <p:spPr bwMode="auto">
                <a:xfrm>
                  <a:off x="1821" y="895"/>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46830" name="Rectangle 366"/>
                <p:cNvSpPr>
                  <a:spLocks noChangeArrowheads="1"/>
                </p:cNvSpPr>
                <p:nvPr/>
              </p:nvSpPr>
              <p:spPr bwMode="auto">
                <a:xfrm>
                  <a:off x="1823" y="931"/>
                  <a:ext cx="331" cy="14"/>
                </a:xfrm>
                <a:prstGeom prst="rect">
                  <a:avLst/>
                </a:prstGeom>
                <a:solidFill>
                  <a:srgbClr val="000000"/>
                </a:solidFill>
                <a:ln w="9525">
                  <a:noFill/>
                  <a:miter lim="800000"/>
                  <a:headEnd/>
                  <a:tailEnd/>
                </a:ln>
              </p:spPr>
              <p:txBody>
                <a:bodyPr/>
                <a:lstStyle/>
                <a:p>
                  <a:endParaRPr lang="zh-CN" altLang="en-US"/>
                </a:p>
              </p:txBody>
            </p:sp>
          </p:grpSp>
        </p:grpSp>
        <p:grpSp>
          <p:nvGrpSpPr>
            <p:cNvPr id="446831" name="Group 367"/>
            <p:cNvGrpSpPr>
              <a:grpSpLocks/>
            </p:cNvGrpSpPr>
            <p:nvPr/>
          </p:nvGrpSpPr>
          <p:grpSpPr bwMode="auto">
            <a:xfrm>
              <a:off x="1813" y="593"/>
              <a:ext cx="335" cy="346"/>
              <a:chOff x="1813" y="593"/>
              <a:chExt cx="335" cy="346"/>
            </a:xfrm>
          </p:grpSpPr>
          <p:sp>
            <p:nvSpPr>
              <p:cNvPr id="446832" name="Freeform 368"/>
              <p:cNvSpPr>
                <a:spLocks/>
              </p:cNvSpPr>
              <p:nvPr/>
            </p:nvSpPr>
            <p:spPr bwMode="auto">
              <a:xfrm>
                <a:off x="1821" y="772"/>
                <a:ext cx="316" cy="34"/>
              </a:xfrm>
              <a:custGeom>
                <a:avLst/>
                <a:gdLst/>
                <a:ahLst/>
                <a:cxnLst>
                  <a:cxn ang="0">
                    <a:pos x="0" y="34"/>
                  </a:cxn>
                  <a:cxn ang="0">
                    <a:pos x="38" y="0"/>
                  </a:cxn>
                  <a:cxn ang="0">
                    <a:pos x="279" y="0"/>
                  </a:cxn>
                  <a:cxn ang="0">
                    <a:pos x="316" y="34"/>
                  </a:cxn>
                  <a:cxn ang="0">
                    <a:pos x="0" y="34"/>
                  </a:cxn>
                </a:cxnLst>
                <a:rect l="0" t="0" r="r" b="b"/>
                <a:pathLst>
                  <a:path w="316" h="34">
                    <a:moveTo>
                      <a:pt x="0" y="34"/>
                    </a:moveTo>
                    <a:lnTo>
                      <a:pt x="38"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6833" name="Freeform 369"/>
              <p:cNvSpPr>
                <a:spLocks/>
              </p:cNvSpPr>
              <p:nvPr/>
            </p:nvSpPr>
            <p:spPr bwMode="auto">
              <a:xfrm>
                <a:off x="1821" y="772"/>
                <a:ext cx="316" cy="34"/>
              </a:xfrm>
              <a:custGeom>
                <a:avLst/>
                <a:gdLst/>
                <a:ahLst/>
                <a:cxnLst>
                  <a:cxn ang="0">
                    <a:pos x="0" y="34"/>
                  </a:cxn>
                  <a:cxn ang="0">
                    <a:pos x="38" y="0"/>
                  </a:cxn>
                  <a:cxn ang="0">
                    <a:pos x="279" y="0"/>
                  </a:cxn>
                  <a:cxn ang="0">
                    <a:pos x="316" y="34"/>
                  </a:cxn>
                  <a:cxn ang="0">
                    <a:pos x="0" y="34"/>
                  </a:cxn>
                </a:cxnLst>
                <a:rect l="0" t="0" r="r" b="b"/>
                <a:pathLst>
                  <a:path w="316" h="34">
                    <a:moveTo>
                      <a:pt x="0" y="34"/>
                    </a:moveTo>
                    <a:lnTo>
                      <a:pt x="38"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6834" name="Freeform 370"/>
              <p:cNvSpPr>
                <a:spLocks/>
              </p:cNvSpPr>
              <p:nvPr/>
            </p:nvSpPr>
            <p:spPr bwMode="auto">
              <a:xfrm>
                <a:off x="1869" y="593"/>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6835" name="Freeform 371"/>
              <p:cNvSpPr>
                <a:spLocks/>
              </p:cNvSpPr>
              <p:nvPr/>
            </p:nvSpPr>
            <p:spPr bwMode="auto">
              <a:xfrm>
                <a:off x="1869" y="593"/>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6836" name="Rectangle 372"/>
              <p:cNvSpPr>
                <a:spLocks noChangeArrowheads="1"/>
              </p:cNvSpPr>
              <p:nvPr/>
            </p:nvSpPr>
            <p:spPr bwMode="auto">
              <a:xfrm>
                <a:off x="1869" y="616"/>
                <a:ext cx="223" cy="175"/>
              </a:xfrm>
              <a:prstGeom prst="rect">
                <a:avLst/>
              </a:prstGeom>
              <a:solidFill>
                <a:srgbClr val="B7B79D"/>
              </a:solidFill>
              <a:ln w="9525">
                <a:noFill/>
                <a:miter lim="800000"/>
                <a:headEnd/>
                <a:tailEnd/>
              </a:ln>
            </p:spPr>
            <p:txBody>
              <a:bodyPr/>
              <a:lstStyle/>
              <a:p>
                <a:endParaRPr lang="zh-CN" altLang="en-US"/>
              </a:p>
            </p:txBody>
          </p:sp>
          <p:sp>
            <p:nvSpPr>
              <p:cNvPr id="446837" name="Rectangle 373"/>
              <p:cNvSpPr>
                <a:spLocks noChangeArrowheads="1"/>
              </p:cNvSpPr>
              <p:nvPr/>
            </p:nvSpPr>
            <p:spPr bwMode="auto">
              <a:xfrm>
                <a:off x="1823" y="804"/>
                <a:ext cx="314" cy="78"/>
              </a:xfrm>
              <a:prstGeom prst="rect">
                <a:avLst/>
              </a:prstGeom>
              <a:solidFill>
                <a:srgbClr val="B7B79D"/>
              </a:solidFill>
              <a:ln w="9525">
                <a:noFill/>
                <a:miter lim="800000"/>
                <a:headEnd/>
                <a:tailEnd/>
              </a:ln>
            </p:spPr>
            <p:txBody>
              <a:bodyPr/>
              <a:lstStyle/>
              <a:p>
                <a:endParaRPr lang="zh-CN" altLang="en-US"/>
              </a:p>
            </p:txBody>
          </p:sp>
          <p:sp>
            <p:nvSpPr>
              <p:cNvPr id="446838" name="Rectangle 374"/>
              <p:cNvSpPr>
                <a:spLocks noChangeArrowheads="1"/>
              </p:cNvSpPr>
              <p:nvPr/>
            </p:nvSpPr>
            <p:spPr bwMode="auto">
              <a:xfrm>
                <a:off x="1890" y="637"/>
                <a:ext cx="181" cy="135"/>
              </a:xfrm>
              <a:prstGeom prst="rect">
                <a:avLst/>
              </a:prstGeom>
              <a:solidFill>
                <a:srgbClr val="FFFFFF"/>
              </a:solidFill>
              <a:ln w="9525">
                <a:noFill/>
                <a:miter lim="800000"/>
                <a:headEnd/>
                <a:tailEnd/>
              </a:ln>
            </p:spPr>
            <p:txBody>
              <a:bodyPr/>
              <a:lstStyle/>
              <a:p>
                <a:endParaRPr lang="zh-CN" altLang="en-US"/>
              </a:p>
            </p:txBody>
          </p:sp>
          <p:sp>
            <p:nvSpPr>
              <p:cNvPr id="446839" name="Line 375"/>
              <p:cNvSpPr>
                <a:spLocks noChangeShapeType="1"/>
              </p:cNvSpPr>
              <p:nvPr/>
            </p:nvSpPr>
            <p:spPr bwMode="auto">
              <a:xfrm flipH="1">
                <a:off x="2038" y="834"/>
                <a:ext cx="75" cy="1"/>
              </a:xfrm>
              <a:prstGeom prst="line">
                <a:avLst/>
              </a:prstGeom>
              <a:noFill/>
              <a:ln w="9525">
                <a:solidFill>
                  <a:srgbClr val="000000"/>
                </a:solidFill>
                <a:round/>
                <a:headEnd/>
                <a:tailEnd/>
              </a:ln>
            </p:spPr>
            <p:txBody>
              <a:bodyPr/>
              <a:lstStyle/>
              <a:p>
                <a:endParaRPr lang="zh-CN" altLang="en-US"/>
              </a:p>
            </p:txBody>
          </p:sp>
          <p:grpSp>
            <p:nvGrpSpPr>
              <p:cNvPr id="446840" name="Group 376"/>
              <p:cNvGrpSpPr>
                <a:grpSpLocks/>
              </p:cNvGrpSpPr>
              <p:nvPr/>
            </p:nvGrpSpPr>
            <p:grpSpPr bwMode="auto">
              <a:xfrm>
                <a:off x="1813" y="888"/>
                <a:ext cx="335" cy="51"/>
                <a:chOff x="1813" y="888"/>
                <a:chExt cx="335" cy="51"/>
              </a:xfrm>
            </p:grpSpPr>
            <p:sp>
              <p:nvSpPr>
                <p:cNvPr id="446841" name="Freeform 377"/>
                <p:cNvSpPr>
                  <a:spLocks/>
                </p:cNvSpPr>
                <p:nvPr/>
              </p:nvSpPr>
              <p:spPr bwMode="auto">
                <a:xfrm>
                  <a:off x="1813" y="888"/>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6842" name="Freeform 378"/>
                <p:cNvSpPr>
                  <a:spLocks/>
                </p:cNvSpPr>
                <p:nvPr/>
              </p:nvSpPr>
              <p:spPr bwMode="auto">
                <a:xfrm>
                  <a:off x="1813" y="888"/>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6843" name="Rectangle 379"/>
                <p:cNvSpPr>
                  <a:spLocks noChangeArrowheads="1"/>
                </p:cNvSpPr>
                <p:nvPr/>
              </p:nvSpPr>
              <p:spPr bwMode="auto">
                <a:xfrm>
                  <a:off x="1815" y="924"/>
                  <a:ext cx="331" cy="15"/>
                </a:xfrm>
                <a:prstGeom prst="rect">
                  <a:avLst/>
                </a:prstGeom>
                <a:solidFill>
                  <a:srgbClr val="BAB79D"/>
                </a:solidFill>
                <a:ln w="9525">
                  <a:noFill/>
                  <a:miter lim="800000"/>
                  <a:headEnd/>
                  <a:tailEnd/>
                </a:ln>
              </p:spPr>
              <p:txBody>
                <a:bodyPr/>
                <a:lstStyle/>
                <a:p>
                  <a:endParaRPr lang="zh-CN" altLang="en-US"/>
                </a:p>
              </p:txBody>
            </p:sp>
          </p:grpSp>
        </p:grpSp>
      </p:grpSp>
      <p:sp>
        <p:nvSpPr>
          <p:cNvPr id="446844" name="Line 380"/>
          <p:cNvSpPr>
            <a:spLocks noChangeShapeType="1"/>
          </p:cNvSpPr>
          <p:nvPr/>
        </p:nvSpPr>
        <p:spPr bwMode="auto">
          <a:xfrm>
            <a:off x="7991475" y="1347789"/>
            <a:ext cx="0" cy="777875"/>
          </a:xfrm>
          <a:prstGeom prst="line">
            <a:avLst/>
          </a:prstGeom>
          <a:noFill/>
          <a:ln w="28575">
            <a:solidFill>
              <a:schemeClr val="tx1"/>
            </a:solidFill>
            <a:round/>
            <a:headEnd/>
            <a:tailEnd/>
          </a:ln>
          <a:effectLst/>
        </p:spPr>
        <p:txBody>
          <a:bodyPr/>
          <a:lstStyle/>
          <a:p>
            <a:endParaRPr lang="zh-CN" altLang="en-US"/>
          </a:p>
        </p:txBody>
      </p:sp>
      <p:sp>
        <p:nvSpPr>
          <p:cNvPr id="446845" name="Line 381"/>
          <p:cNvSpPr>
            <a:spLocks noChangeShapeType="1"/>
          </p:cNvSpPr>
          <p:nvPr/>
        </p:nvSpPr>
        <p:spPr bwMode="auto">
          <a:xfrm>
            <a:off x="6446838" y="1333501"/>
            <a:ext cx="0" cy="779463"/>
          </a:xfrm>
          <a:prstGeom prst="line">
            <a:avLst/>
          </a:prstGeom>
          <a:noFill/>
          <a:ln w="28575">
            <a:solidFill>
              <a:schemeClr val="tx1"/>
            </a:solidFill>
            <a:round/>
            <a:headEnd/>
            <a:tailEnd/>
          </a:ln>
          <a:effectLst/>
        </p:spPr>
        <p:txBody>
          <a:bodyPr/>
          <a:lstStyle/>
          <a:p>
            <a:endParaRPr lang="zh-CN" altLang="en-US"/>
          </a:p>
        </p:txBody>
      </p:sp>
      <p:sp>
        <p:nvSpPr>
          <p:cNvPr id="446846" name="Oval 382"/>
          <p:cNvSpPr>
            <a:spLocks noChangeArrowheads="1"/>
          </p:cNvSpPr>
          <p:nvPr/>
        </p:nvSpPr>
        <p:spPr bwMode="auto">
          <a:xfrm>
            <a:off x="6402389" y="1744664"/>
            <a:ext cx="92075" cy="92075"/>
          </a:xfrm>
          <a:prstGeom prst="ellipse">
            <a:avLst/>
          </a:prstGeom>
          <a:solidFill>
            <a:srgbClr val="FFFFFF"/>
          </a:solidFill>
          <a:ln w="30163">
            <a:solidFill>
              <a:srgbClr val="000000"/>
            </a:solidFill>
            <a:round/>
            <a:headEnd/>
            <a:tailEnd/>
          </a:ln>
        </p:spPr>
        <p:txBody>
          <a:bodyPr/>
          <a:lstStyle/>
          <a:p>
            <a:endParaRPr lang="zh-CN" altLang="en-US"/>
          </a:p>
        </p:txBody>
      </p:sp>
      <p:grpSp>
        <p:nvGrpSpPr>
          <p:cNvPr id="446847" name="Group 383"/>
          <p:cNvGrpSpPr>
            <a:grpSpLocks/>
          </p:cNvGrpSpPr>
          <p:nvPr/>
        </p:nvGrpSpPr>
        <p:grpSpPr bwMode="auto">
          <a:xfrm>
            <a:off x="6186488" y="898525"/>
            <a:ext cx="506412" cy="514350"/>
            <a:chOff x="2868" y="593"/>
            <a:chExt cx="343" cy="352"/>
          </a:xfrm>
        </p:grpSpPr>
        <p:grpSp>
          <p:nvGrpSpPr>
            <p:cNvPr id="446848" name="Group 384"/>
            <p:cNvGrpSpPr>
              <a:grpSpLocks/>
            </p:cNvGrpSpPr>
            <p:nvPr/>
          </p:nvGrpSpPr>
          <p:grpSpPr bwMode="auto">
            <a:xfrm>
              <a:off x="2877" y="599"/>
              <a:ext cx="334" cy="346"/>
              <a:chOff x="2877" y="599"/>
              <a:chExt cx="334" cy="346"/>
            </a:xfrm>
          </p:grpSpPr>
          <p:sp>
            <p:nvSpPr>
              <p:cNvPr id="446849" name="Freeform 385"/>
              <p:cNvSpPr>
                <a:spLocks/>
              </p:cNvSpPr>
              <p:nvPr/>
            </p:nvSpPr>
            <p:spPr bwMode="auto">
              <a:xfrm>
                <a:off x="2885" y="779"/>
                <a:ext cx="316" cy="33"/>
              </a:xfrm>
              <a:custGeom>
                <a:avLst/>
                <a:gdLst/>
                <a:ahLst/>
                <a:cxnLst>
                  <a:cxn ang="0">
                    <a:pos x="0" y="33"/>
                  </a:cxn>
                  <a:cxn ang="0">
                    <a:pos x="37" y="0"/>
                  </a:cxn>
                  <a:cxn ang="0">
                    <a:pos x="279" y="0"/>
                  </a:cxn>
                  <a:cxn ang="0">
                    <a:pos x="316" y="33"/>
                  </a:cxn>
                  <a:cxn ang="0">
                    <a:pos x="0" y="33"/>
                  </a:cxn>
                </a:cxnLst>
                <a:rect l="0" t="0" r="r" b="b"/>
                <a:pathLst>
                  <a:path w="316" h="33">
                    <a:moveTo>
                      <a:pt x="0" y="33"/>
                    </a:moveTo>
                    <a:lnTo>
                      <a:pt x="37" y="0"/>
                    </a:lnTo>
                    <a:lnTo>
                      <a:pt x="279"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46850" name="Freeform 386"/>
              <p:cNvSpPr>
                <a:spLocks/>
              </p:cNvSpPr>
              <p:nvPr/>
            </p:nvSpPr>
            <p:spPr bwMode="auto">
              <a:xfrm>
                <a:off x="2885" y="779"/>
                <a:ext cx="316" cy="33"/>
              </a:xfrm>
              <a:custGeom>
                <a:avLst/>
                <a:gdLst/>
                <a:ahLst/>
                <a:cxnLst>
                  <a:cxn ang="0">
                    <a:pos x="0" y="33"/>
                  </a:cxn>
                  <a:cxn ang="0">
                    <a:pos x="37" y="0"/>
                  </a:cxn>
                  <a:cxn ang="0">
                    <a:pos x="279" y="0"/>
                  </a:cxn>
                  <a:cxn ang="0">
                    <a:pos x="316" y="33"/>
                  </a:cxn>
                  <a:cxn ang="0">
                    <a:pos x="0" y="33"/>
                  </a:cxn>
                </a:cxnLst>
                <a:rect l="0" t="0" r="r" b="b"/>
                <a:pathLst>
                  <a:path w="316" h="33">
                    <a:moveTo>
                      <a:pt x="0" y="33"/>
                    </a:moveTo>
                    <a:lnTo>
                      <a:pt x="37" y="0"/>
                    </a:lnTo>
                    <a:lnTo>
                      <a:pt x="279"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46851" name="Freeform 387"/>
              <p:cNvSpPr>
                <a:spLocks/>
              </p:cNvSpPr>
              <p:nvPr/>
            </p:nvSpPr>
            <p:spPr bwMode="auto">
              <a:xfrm>
                <a:off x="2932" y="599"/>
                <a:ext cx="223" cy="23"/>
              </a:xfrm>
              <a:custGeom>
                <a:avLst/>
                <a:gdLst/>
                <a:ahLst/>
                <a:cxnLst>
                  <a:cxn ang="0">
                    <a:pos x="0" y="23"/>
                  </a:cxn>
                  <a:cxn ang="0">
                    <a:pos x="27" y="0"/>
                  </a:cxn>
                  <a:cxn ang="0">
                    <a:pos x="197" y="0"/>
                  </a:cxn>
                  <a:cxn ang="0">
                    <a:pos x="223" y="23"/>
                  </a:cxn>
                  <a:cxn ang="0">
                    <a:pos x="0" y="23"/>
                  </a:cxn>
                </a:cxnLst>
                <a:rect l="0" t="0" r="r" b="b"/>
                <a:pathLst>
                  <a:path w="223" h="23">
                    <a:moveTo>
                      <a:pt x="0" y="23"/>
                    </a:moveTo>
                    <a:lnTo>
                      <a:pt x="27" y="0"/>
                    </a:lnTo>
                    <a:lnTo>
                      <a:pt x="197"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6852" name="Freeform 388"/>
              <p:cNvSpPr>
                <a:spLocks/>
              </p:cNvSpPr>
              <p:nvPr/>
            </p:nvSpPr>
            <p:spPr bwMode="auto">
              <a:xfrm>
                <a:off x="2932" y="599"/>
                <a:ext cx="223" cy="23"/>
              </a:xfrm>
              <a:custGeom>
                <a:avLst/>
                <a:gdLst/>
                <a:ahLst/>
                <a:cxnLst>
                  <a:cxn ang="0">
                    <a:pos x="0" y="23"/>
                  </a:cxn>
                  <a:cxn ang="0">
                    <a:pos x="27" y="0"/>
                  </a:cxn>
                  <a:cxn ang="0">
                    <a:pos x="197" y="0"/>
                  </a:cxn>
                  <a:cxn ang="0">
                    <a:pos x="223" y="23"/>
                  </a:cxn>
                  <a:cxn ang="0">
                    <a:pos x="0" y="23"/>
                  </a:cxn>
                </a:cxnLst>
                <a:rect l="0" t="0" r="r" b="b"/>
                <a:pathLst>
                  <a:path w="223" h="23">
                    <a:moveTo>
                      <a:pt x="0" y="23"/>
                    </a:moveTo>
                    <a:lnTo>
                      <a:pt x="27" y="0"/>
                    </a:lnTo>
                    <a:lnTo>
                      <a:pt x="197"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6853" name="Rectangle 389"/>
              <p:cNvSpPr>
                <a:spLocks noChangeArrowheads="1"/>
              </p:cNvSpPr>
              <p:nvPr/>
            </p:nvSpPr>
            <p:spPr bwMode="auto">
              <a:xfrm>
                <a:off x="2932" y="622"/>
                <a:ext cx="223" cy="176"/>
              </a:xfrm>
              <a:prstGeom prst="rect">
                <a:avLst/>
              </a:prstGeom>
              <a:solidFill>
                <a:srgbClr val="000000"/>
              </a:solidFill>
              <a:ln w="9525">
                <a:noFill/>
                <a:miter lim="800000"/>
                <a:headEnd/>
                <a:tailEnd/>
              </a:ln>
            </p:spPr>
            <p:txBody>
              <a:bodyPr/>
              <a:lstStyle/>
              <a:p>
                <a:endParaRPr lang="zh-CN" altLang="en-US"/>
              </a:p>
            </p:txBody>
          </p:sp>
          <p:sp>
            <p:nvSpPr>
              <p:cNvPr id="446854" name="Rectangle 390"/>
              <p:cNvSpPr>
                <a:spLocks noChangeArrowheads="1"/>
              </p:cNvSpPr>
              <p:nvPr/>
            </p:nvSpPr>
            <p:spPr bwMode="auto">
              <a:xfrm>
                <a:off x="2887" y="810"/>
                <a:ext cx="314" cy="78"/>
              </a:xfrm>
              <a:prstGeom prst="rect">
                <a:avLst/>
              </a:prstGeom>
              <a:solidFill>
                <a:srgbClr val="000000"/>
              </a:solidFill>
              <a:ln w="9525">
                <a:noFill/>
                <a:miter lim="800000"/>
                <a:headEnd/>
                <a:tailEnd/>
              </a:ln>
            </p:spPr>
            <p:txBody>
              <a:bodyPr/>
              <a:lstStyle/>
              <a:p>
                <a:endParaRPr lang="zh-CN" altLang="en-US"/>
              </a:p>
            </p:txBody>
          </p:sp>
          <p:sp>
            <p:nvSpPr>
              <p:cNvPr id="446855" name="Rectangle 391"/>
              <p:cNvSpPr>
                <a:spLocks noChangeArrowheads="1"/>
              </p:cNvSpPr>
              <p:nvPr/>
            </p:nvSpPr>
            <p:spPr bwMode="auto">
              <a:xfrm>
                <a:off x="2953" y="644"/>
                <a:ext cx="182" cy="135"/>
              </a:xfrm>
              <a:prstGeom prst="rect">
                <a:avLst/>
              </a:prstGeom>
              <a:solidFill>
                <a:srgbClr val="000000"/>
              </a:solidFill>
              <a:ln w="9525">
                <a:noFill/>
                <a:miter lim="800000"/>
                <a:headEnd/>
                <a:tailEnd/>
              </a:ln>
            </p:spPr>
            <p:txBody>
              <a:bodyPr/>
              <a:lstStyle/>
              <a:p>
                <a:endParaRPr lang="zh-CN" altLang="en-US"/>
              </a:p>
            </p:txBody>
          </p:sp>
          <p:sp>
            <p:nvSpPr>
              <p:cNvPr id="446856" name="Line 392"/>
              <p:cNvSpPr>
                <a:spLocks noChangeShapeType="1"/>
              </p:cNvSpPr>
              <p:nvPr/>
            </p:nvSpPr>
            <p:spPr bwMode="auto">
              <a:xfrm flipH="1">
                <a:off x="3102" y="840"/>
                <a:ext cx="74" cy="1"/>
              </a:xfrm>
              <a:prstGeom prst="line">
                <a:avLst/>
              </a:prstGeom>
              <a:noFill/>
              <a:ln w="9525">
                <a:solidFill>
                  <a:srgbClr val="000000"/>
                </a:solidFill>
                <a:round/>
                <a:headEnd/>
                <a:tailEnd/>
              </a:ln>
            </p:spPr>
            <p:txBody>
              <a:bodyPr/>
              <a:lstStyle/>
              <a:p>
                <a:endParaRPr lang="zh-CN" altLang="en-US"/>
              </a:p>
            </p:txBody>
          </p:sp>
          <p:grpSp>
            <p:nvGrpSpPr>
              <p:cNvPr id="446857" name="Group 393"/>
              <p:cNvGrpSpPr>
                <a:grpSpLocks/>
              </p:cNvGrpSpPr>
              <p:nvPr/>
            </p:nvGrpSpPr>
            <p:grpSpPr bwMode="auto">
              <a:xfrm>
                <a:off x="2877" y="895"/>
                <a:ext cx="334" cy="50"/>
                <a:chOff x="2877" y="895"/>
                <a:chExt cx="334" cy="50"/>
              </a:xfrm>
            </p:grpSpPr>
            <p:sp>
              <p:nvSpPr>
                <p:cNvPr id="446858" name="Freeform 394"/>
                <p:cNvSpPr>
                  <a:spLocks/>
                </p:cNvSpPr>
                <p:nvPr/>
              </p:nvSpPr>
              <p:spPr bwMode="auto">
                <a:xfrm>
                  <a:off x="2877" y="895"/>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000000"/>
                </a:solidFill>
                <a:ln w="9525">
                  <a:noFill/>
                  <a:round/>
                  <a:headEnd/>
                  <a:tailEnd/>
                </a:ln>
              </p:spPr>
              <p:txBody>
                <a:bodyPr/>
                <a:lstStyle/>
                <a:p>
                  <a:endParaRPr lang="zh-CN" altLang="en-US"/>
                </a:p>
              </p:txBody>
            </p:sp>
            <p:sp>
              <p:nvSpPr>
                <p:cNvPr id="446859" name="Freeform 395"/>
                <p:cNvSpPr>
                  <a:spLocks/>
                </p:cNvSpPr>
                <p:nvPr/>
              </p:nvSpPr>
              <p:spPr bwMode="auto">
                <a:xfrm>
                  <a:off x="2877" y="895"/>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000000"/>
                </a:solidFill>
                <a:ln w="9525">
                  <a:noFill/>
                  <a:round/>
                  <a:headEnd/>
                  <a:tailEnd/>
                </a:ln>
              </p:spPr>
              <p:txBody>
                <a:bodyPr/>
                <a:lstStyle/>
                <a:p>
                  <a:endParaRPr lang="zh-CN" altLang="en-US"/>
                </a:p>
              </p:txBody>
            </p:sp>
            <p:sp>
              <p:nvSpPr>
                <p:cNvPr id="446860" name="Rectangle 396"/>
                <p:cNvSpPr>
                  <a:spLocks noChangeArrowheads="1"/>
                </p:cNvSpPr>
                <p:nvPr/>
              </p:nvSpPr>
              <p:spPr bwMode="auto">
                <a:xfrm>
                  <a:off x="2879" y="931"/>
                  <a:ext cx="330" cy="14"/>
                </a:xfrm>
                <a:prstGeom prst="rect">
                  <a:avLst/>
                </a:prstGeom>
                <a:solidFill>
                  <a:srgbClr val="000000"/>
                </a:solidFill>
                <a:ln w="9525">
                  <a:noFill/>
                  <a:miter lim="800000"/>
                  <a:headEnd/>
                  <a:tailEnd/>
                </a:ln>
              </p:spPr>
              <p:txBody>
                <a:bodyPr/>
                <a:lstStyle/>
                <a:p>
                  <a:endParaRPr lang="zh-CN" altLang="en-US"/>
                </a:p>
              </p:txBody>
            </p:sp>
          </p:grpSp>
        </p:grpSp>
        <p:grpSp>
          <p:nvGrpSpPr>
            <p:cNvPr id="446861" name="Group 397"/>
            <p:cNvGrpSpPr>
              <a:grpSpLocks/>
            </p:cNvGrpSpPr>
            <p:nvPr/>
          </p:nvGrpSpPr>
          <p:grpSpPr bwMode="auto">
            <a:xfrm>
              <a:off x="2868" y="593"/>
              <a:ext cx="335" cy="346"/>
              <a:chOff x="2868" y="593"/>
              <a:chExt cx="335" cy="346"/>
            </a:xfrm>
          </p:grpSpPr>
          <p:sp>
            <p:nvSpPr>
              <p:cNvPr id="446862" name="Freeform 398"/>
              <p:cNvSpPr>
                <a:spLocks/>
              </p:cNvSpPr>
              <p:nvPr/>
            </p:nvSpPr>
            <p:spPr bwMode="auto">
              <a:xfrm>
                <a:off x="2877" y="772"/>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6863" name="Freeform 399"/>
              <p:cNvSpPr>
                <a:spLocks/>
              </p:cNvSpPr>
              <p:nvPr/>
            </p:nvSpPr>
            <p:spPr bwMode="auto">
              <a:xfrm>
                <a:off x="2877" y="772"/>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6864" name="Freeform 400"/>
              <p:cNvSpPr>
                <a:spLocks/>
              </p:cNvSpPr>
              <p:nvPr/>
            </p:nvSpPr>
            <p:spPr bwMode="auto">
              <a:xfrm>
                <a:off x="2924" y="593"/>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6865" name="Freeform 401"/>
              <p:cNvSpPr>
                <a:spLocks/>
              </p:cNvSpPr>
              <p:nvPr/>
            </p:nvSpPr>
            <p:spPr bwMode="auto">
              <a:xfrm>
                <a:off x="2924" y="593"/>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6866" name="Rectangle 402"/>
              <p:cNvSpPr>
                <a:spLocks noChangeArrowheads="1"/>
              </p:cNvSpPr>
              <p:nvPr/>
            </p:nvSpPr>
            <p:spPr bwMode="auto">
              <a:xfrm>
                <a:off x="2924" y="616"/>
                <a:ext cx="223" cy="175"/>
              </a:xfrm>
              <a:prstGeom prst="rect">
                <a:avLst/>
              </a:prstGeom>
              <a:solidFill>
                <a:srgbClr val="B7B79D"/>
              </a:solidFill>
              <a:ln w="9525">
                <a:noFill/>
                <a:miter lim="800000"/>
                <a:headEnd/>
                <a:tailEnd/>
              </a:ln>
            </p:spPr>
            <p:txBody>
              <a:bodyPr/>
              <a:lstStyle/>
              <a:p>
                <a:endParaRPr lang="zh-CN" altLang="en-US"/>
              </a:p>
            </p:txBody>
          </p:sp>
          <p:sp>
            <p:nvSpPr>
              <p:cNvPr id="446867" name="Rectangle 403"/>
              <p:cNvSpPr>
                <a:spLocks noChangeArrowheads="1"/>
              </p:cNvSpPr>
              <p:nvPr/>
            </p:nvSpPr>
            <p:spPr bwMode="auto">
              <a:xfrm>
                <a:off x="2879" y="804"/>
                <a:ext cx="314" cy="78"/>
              </a:xfrm>
              <a:prstGeom prst="rect">
                <a:avLst/>
              </a:prstGeom>
              <a:solidFill>
                <a:srgbClr val="B7B79D"/>
              </a:solidFill>
              <a:ln w="9525">
                <a:noFill/>
                <a:miter lim="800000"/>
                <a:headEnd/>
                <a:tailEnd/>
              </a:ln>
            </p:spPr>
            <p:txBody>
              <a:bodyPr/>
              <a:lstStyle/>
              <a:p>
                <a:endParaRPr lang="zh-CN" altLang="en-US"/>
              </a:p>
            </p:txBody>
          </p:sp>
          <p:sp>
            <p:nvSpPr>
              <p:cNvPr id="446868" name="Rectangle 404"/>
              <p:cNvSpPr>
                <a:spLocks noChangeArrowheads="1"/>
              </p:cNvSpPr>
              <p:nvPr/>
            </p:nvSpPr>
            <p:spPr bwMode="auto">
              <a:xfrm>
                <a:off x="2945" y="637"/>
                <a:ext cx="182" cy="135"/>
              </a:xfrm>
              <a:prstGeom prst="rect">
                <a:avLst/>
              </a:prstGeom>
              <a:solidFill>
                <a:srgbClr val="FFFFFF"/>
              </a:solidFill>
              <a:ln w="9525">
                <a:noFill/>
                <a:miter lim="800000"/>
                <a:headEnd/>
                <a:tailEnd/>
              </a:ln>
            </p:spPr>
            <p:txBody>
              <a:bodyPr/>
              <a:lstStyle/>
              <a:p>
                <a:endParaRPr lang="zh-CN" altLang="en-US"/>
              </a:p>
            </p:txBody>
          </p:sp>
          <p:sp>
            <p:nvSpPr>
              <p:cNvPr id="446869" name="Line 405"/>
              <p:cNvSpPr>
                <a:spLocks noChangeShapeType="1"/>
              </p:cNvSpPr>
              <p:nvPr/>
            </p:nvSpPr>
            <p:spPr bwMode="auto">
              <a:xfrm flipH="1">
                <a:off x="3094" y="834"/>
                <a:ext cx="74" cy="1"/>
              </a:xfrm>
              <a:prstGeom prst="line">
                <a:avLst/>
              </a:prstGeom>
              <a:noFill/>
              <a:ln w="9525">
                <a:solidFill>
                  <a:srgbClr val="000000"/>
                </a:solidFill>
                <a:round/>
                <a:headEnd/>
                <a:tailEnd/>
              </a:ln>
            </p:spPr>
            <p:txBody>
              <a:bodyPr/>
              <a:lstStyle/>
              <a:p>
                <a:endParaRPr lang="zh-CN" altLang="en-US"/>
              </a:p>
            </p:txBody>
          </p:sp>
          <p:grpSp>
            <p:nvGrpSpPr>
              <p:cNvPr id="446870" name="Group 406"/>
              <p:cNvGrpSpPr>
                <a:grpSpLocks/>
              </p:cNvGrpSpPr>
              <p:nvPr/>
            </p:nvGrpSpPr>
            <p:grpSpPr bwMode="auto">
              <a:xfrm>
                <a:off x="2868" y="888"/>
                <a:ext cx="335" cy="51"/>
                <a:chOff x="2868" y="888"/>
                <a:chExt cx="335" cy="51"/>
              </a:xfrm>
            </p:grpSpPr>
            <p:sp>
              <p:nvSpPr>
                <p:cNvPr id="446871" name="Freeform 407"/>
                <p:cNvSpPr>
                  <a:spLocks/>
                </p:cNvSpPr>
                <p:nvPr/>
              </p:nvSpPr>
              <p:spPr bwMode="auto">
                <a:xfrm>
                  <a:off x="2868" y="888"/>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6872" name="Freeform 408"/>
                <p:cNvSpPr>
                  <a:spLocks/>
                </p:cNvSpPr>
                <p:nvPr/>
              </p:nvSpPr>
              <p:spPr bwMode="auto">
                <a:xfrm>
                  <a:off x="2868" y="888"/>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6873" name="Rectangle 409"/>
                <p:cNvSpPr>
                  <a:spLocks noChangeArrowheads="1"/>
                </p:cNvSpPr>
                <p:nvPr/>
              </p:nvSpPr>
              <p:spPr bwMode="auto">
                <a:xfrm>
                  <a:off x="2870" y="924"/>
                  <a:ext cx="331" cy="15"/>
                </a:xfrm>
                <a:prstGeom prst="rect">
                  <a:avLst/>
                </a:prstGeom>
                <a:solidFill>
                  <a:srgbClr val="BAB79D"/>
                </a:solidFill>
                <a:ln w="9525">
                  <a:noFill/>
                  <a:miter lim="800000"/>
                  <a:headEnd/>
                  <a:tailEnd/>
                </a:ln>
              </p:spPr>
              <p:txBody>
                <a:bodyPr/>
                <a:lstStyle/>
                <a:p>
                  <a:endParaRPr lang="zh-CN" altLang="en-US"/>
                </a:p>
              </p:txBody>
            </p:sp>
          </p:grpSp>
        </p:grpSp>
      </p:grpSp>
      <p:sp>
        <p:nvSpPr>
          <p:cNvPr id="446874" name="Oval 410"/>
          <p:cNvSpPr>
            <a:spLocks noChangeArrowheads="1"/>
          </p:cNvSpPr>
          <p:nvPr/>
        </p:nvSpPr>
        <p:spPr bwMode="auto">
          <a:xfrm>
            <a:off x="7947026" y="1744664"/>
            <a:ext cx="93663" cy="92075"/>
          </a:xfrm>
          <a:prstGeom prst="ellipse">
            <a:avLst/>
          </a:prstGeom>
          <a:solidFill>
            <a:srgbClr val="FFFFFF"/>
          </a:solidFill>
          <a:ln w="30163">
            <a:solidFill>
              <a:srgbClr val="000000"/>
            </a:solidFill>
            <a:round/>
            <a:headEnd/>
            <a:tailEnd/>
          </a:ln>
        </p:spPr>
        <p:txBody>
          <a:bodyPr/>
          <a:lstStyle/>
          <a:p>
            <a:endParaRPr lang="zh-CN" altLang="en-US"/>
          </a:p>
        </p:txBody>
      </p:sp>
      <p:grpSp>
        <p:nvGrpSpPr>
          <p:cNvPr id="446875" name="Group 411"/>
          <p:cNvGrpSpPr>
            <a:grpSpLocks/>
          </p:cNvGrpSpPr>
          <p:nvPr/>
        </p:nvGrpSpPr>
        <p:grpSpPr bwMode="auto">
          <a:xfrm>
            <a:off x="7731126" y="898525"/>
            <a:ext cx="506413" cy="514350"/>
            <a:chOff x="3915" y="593"/>
            <a:chExt cx="343" cy="352"/>
          </a:xfrm>
        </p:grpSpPr>
        <p:grpSp>
          <p:nvGrpSpPr>
            <p:cNvPr id="446876" name="Group 412"/>
            <p:cNvGrpSpPr>
              <a:grpSpLocks/>
            </p:cNvGrpSpPr>
            <p:nvPr/>
          </p:nvGrpSpPr>
          <p:grpSpPr bwMode="auto">
            <a:xfrm>
              <a:off x="3924" y="599"/>
              <a:ext cx="334" cy="346"/>
              <a:chOff x="3924" y="599"/>
              <a:chExt cx="334" cy="346"/>
            </a:xfrm>
          </p:grpSpPr>
          <p:sp>
            <p:nvSpPr>
              <p:cNvPr id="446877" name="Freeform 413"/>
              <p:cNvSpPr>
                <a:spLocks/>
              </p:cNvSpPr>
              <p:nvPr/>
            </p:nvSpPr>
            <p:spPr bwMode="auto">
              <a:xfrm>
                <a:off x="3932" y="779"/>
                <a:ext cx="316" cy="33"/>
              </a:xfrm>
              <a:custGeom>
                <a:avLst/>
                <a:gdLst/>
                <a:ahLst/>
                <a:cxnLst>
                  <a:cxn ang="0">
                    <a:pos x="0" y="33"/>
                  </a:cxn>
                  <a:cxn ang="0">
                    <a:pos x="37" y="0"/>
                  </a:cxn>
                  <a:cxn ang="0">
                    <a:pos x="279" y="0"/>
                  </a:cxn>
                  <a:cxn ang="0">
                    <a:pos x="316" y="33"/>
                  </a:cxn>
                  <a:cxn ang="0">
                    <a:pos x="0" y="33"/>
                  </a:cxn>
                </a:cxnLst>
                <a:rect l="0" t="0" r="r" b="b"/>
                <a:pathLst>
                  <a:path w="316" h="33">
                    <a:moveTo>
                      <a:pt x="0" y="33"/>
                    </a:moveTo>
                    <a:lnTo>
                      <a:pt x="37" y="0"/>
                    </a:lnTo>
                    <a:lnTo>
                      <a:pt x="279"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46878" name="Freeform 414"/>
              <p:cNvSpPr>
                <a:spLocks/>
              </p:cNvSpPr>
              <p:nvPr/>
            </p:nvSpPr>
            <p:spPr bwMode="auto">
              <a:xfrm>
                <a:off x="3932" y="779"/>
                <a:ext cx="316" cy="33"/>
              </a:xfrm>
              <a:custGeom>
                <a:avLst/>
                <a:gdLst/>
                <a:ahLst/>
                <a:cxnLst>
                  <a:cxn ang="0">
                    <a:pos x="0" y="33"/>
                  </a:cxn>
                  <a:cxn ang="0">
                    <a:pos x="37" y="0"/>
                  </a:cxn>
                  <a:cxn ang="0">
                    <a:pos x="279" y="0"/>
                  </a:cxn>
                  <a:cxn ang="0">
                    <a:pos x="316" y="33"/>
                  </a:cxn>
                  <a:cxn ang="0">
                    <a:pos x="0" y="33"/>
                  </a:cxn>
                </a:cxnLst>
                <a:rect l="0" t="0" r="r" b="b"/>
                <a:pathLst>
                  <a:path w="316" h="33">
                    <a:moveTo>
                      <a:pt x="0" y="33"/>
                    </a:moveTo>
                    <a:lnTo>
                      <a:pt x="37" y="0"/>
                    </a:lnTo>
                    <a:lnTo>
                      <a:pt x="279"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46879" name="Freeform 415"/>
              <p:cNvSpPr>
                <a:spLocks/>
              </p:cNvSpPr>
              <p:nvPr/>
            </p:nvSpPr>
            <p:spPr bwMode="auto">
              <a:xfrm>
                <a:off x="3979" y="599"/>
                <a:ext cx="223" cy="23"/>
              </a:xfrm>
              <a:custGeom>
                <a:avLst/>
                <a:gdLst/>
                <a:ahLst/>
                <a:cxnLst>
                  <a:cxn ang="0">
                    <a:pos x="0" y="23"/>
                  </a:cxn>
                  <a:cxn ang="0">
                    <a:pos x="27" y="0"/>
                  </a:cxn>
                  <a:cxn ang="0">
                    <a:pos x="197" y="0"/>
                  </a:cxn>
                  <a:cxn ang="0">
                    <a:pos x="223" y="23"/>
                  </a:cxn>
                  <a:cxn ang="0">
                    <a:pos x="0" y="23"/>
                  </a:cxn>
                </a:cxnLst>
                <a:rect l="0" t="0" r="r" b="b"/>
                <a:pathLst>
                  <a:path w="223" h="23">
                    <a:moveTo>
                      <a:pt x="0" y="23"/>
                    </a:moveTo>
                    <a:lnTo>
                      <a:pt x="27" y="0"/>
                    </a:lnTo>
                    <a:lnTo>
                      <a:pt x="197"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6880" name="Freeform 416"/>
              <p:cNvSpPr>
                <a:spLocks/>
              </p:cNvSpPr>
              <p:nvPr/>
            </p:nvSpPr>
            <p:spPr bwMode="auto">
              <a:xfrm>
                <a:off x="3979" y="599"/>
                <a:ext cx="223" cy="23"/>
              </a:xfrm>
              <a:custGeom>
                <a:avLst/>
                <a:gdLst/>
                <a:ahLst/>
                <a:cxnLst>
                  <a:cxn ang="0">
                    <a:pos x="0" y="23"/>
                  </a:cxn>
                  <a:cxn ang="0">
                    <a:pos x="27" y="0"/>
                  </a:cxn>
                  <a:cxn ang="0">
                    <a:pos x="197" y="0"/>
                  </a:cxn>
                  <a:cxn ang="0">
                    <a:pos x="223" y="23"/>
                  </a:cxn>
                  <a:cxn ang="0">
                    <a:pos x="0" y="23"/>
                  </a:cxn>
                </a:cxnLst>
                <a:rect l="0" t="0" r="r" b="b"/>
                <a:pathLst>
                  <a:path w="223" h="23">
                    <a:moveTo>
                      <a:pt x="0" y="23"/>
                    </a:moveTo>
                    <a:lnTo>
                      <a:pt x="27" y="0"/>
                    </a:lnTo>
                    <a:lnTo>
                      <a:pt x="197"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6881" name="Rectangle 417"/>
              <p:cNvSpPr>
                <a:spLocks noChangeArrowheads="1"/>
              </p:cNvSpPr>
              <p:nvPr/>
            </p:nvSpPr>
            <p:spPr bwMode="auto">
              <a:xfrm>
                <a:off x="3979" y="622"/>
                <a:ext cx="223" cy="176"/>
              </a:xfrm>
              <a:prstGeom prst="rect">
                <a:avLst/>
              </a:prstGeom>
              <a:solidFill>
                <a:srgbClr val="000000"/>
              </a:solidFill>
              <a:ln w="9525">
                <a:noFill/>
                <a:miter lim="800000"/>
                <a:headEnd/>
                <a:tailEnd/>
              </a:ln>
            </p:spPr>
            <p:txBody>
              <a:bodyPr/>
              <a:lstStyle/>
              <a:p>
                <a:endParaRPr lang="zh-CN" altLang="en-US"/>
              </a:p>
            </p:txBody>
          </p:sp>
          <p:sp>
            <p:nvSpPr>
              <p:cNvPr id="446882" name="Rectangle 418"/>
              <p:cNvSpPr>
                <a:spLocks noChangeArrowheads="1"/>
              </p:cNvSpPr>
              <p:nvPr/>
            </p:nvSpPr>
            <p:spPr bwMode="auto">
              <a:xfrm>
                <a:off x="3934" y="810"/>
                <a:ext cx="314" cy="78"/>
              </a:xfrm>
              <a:prstGeom prst="rect">
                <a:avLst/>
              </a:prstGeom>
              <a:solidFill>
                <a:srgbClr val="000000"/>
              </a:solidFill>
              <a:ln w="9525">
                <a:noFill/>
                <a:miter lim="800000"/>
                <a:headEnd/>
                <a:tailEnd/>
              </a:ln>
            </p:spPr>
            <p:txBody>
              <a:bodyPr/>
              <a:lstStyle/>
              <a:p>
                <a:endParaRPr lang="zh-CN" altLang="en-US"/>
              </a:p>
            </p:txBody>
          </p:sp>
          <p:sp>
            <p:nvSpPr>
              <p:cNvPr id="446883" name="Rectangle 419"/>
              <p:cNvSpPr>
                <a:spLocks noChangeArrowheads="1"/>
              </p:cNvSpPr>
              <p:nvPr/>
            </p:nvSpPr>
            <p:spPr bwMode="auto">
              <a:xfrm>
                <a:off x="4000" y="644"/>
                <a:ext cx="182" cy="135"/>
              </a:xfrm>
              <a:prstGeom prst="rect">
                <a:avLst/>
              </a:prstGeom>
              <a:solidFill>
                <a:srgbClr val="000000"/>
              </a:solidFill>
              <a:ln w="9525">
                <a:noFill/>
                <a:miter lim="800000"/>
                <a:headEnd/>
                <a:tailEnd/>
              </a:ln>
            </p:spPr>
            <p:txBody>
              <a:bodyPr/>
              <a:lstStyle/>
              <a:p>
                <a:endParaRPr lang="zh-CN" altLang="en-US"/>
              </a:p>
            </p:txBody>
          </p:sp>
          <p:sp>
            <p:nvSpPr>
              <p:cNvPr id="446884" name="Line 420"/>
              <p:cNvSpPr>
                <a:spLocks noChangeShapeType="1"/>
              </p:cNvSpPr>
              <p:nvPr/>
            </p:nvSpPr>
            <p:spPr bwMode="auto">
              <a:xfrm flipH="1">
                <a:off x="4149" y="840"/>
                <a:ext cx="74" cy="1"/>
              </a:xfrm>
              <a:prstGeom prst="line">
                <a:avLst/>
              </a:prstGeom>
              <a:noFill/>
              <a:ln w="9525">
                <a:solidFill>
                  <a:srgbClr val="000000"/>
                </a:solidFill>
                <a:round/>
                <a:headEnd/>
                <a:tailEnd/>
              </a:ln>
            </p:spPr>
            <p:txBody>
              <a:bodyPr/>
              <a:lstStyle/>
              <a:p>
                <a:endParaRPr lang="zh-CN" altLang="en-US"/>
              </a:p>
            </p:txBody>
          </p:sp>
          <p:grpSp>
            <p:nvGrpSpPr>
              <p:cNvPr id="446885" name="Group 421"/>
              <p:cNvGrpSpPr>
                <a:grpSpLocks/>
              </p:cNvGrpSpPr>
              <p:nvPr/>
            </p:nvGrpSpPr>
            <p:grpSpPr bwMode="auto">
              <a:xfrm>
                <a:off x="3924" y="895"/>
                <a:ext cx="334" cy="50"/>
                <a:chOff x="3924" y="895"/>
                <a:chExt cx="334" cy="50"/>
              </a:xfrm>
            </p:grpSpPr>
            <p:sp>
              <p:nvSpPr>
                <p:cNvPr id="446886" name="Freeform 422"/>
                <p:cNvSpPr>
                  <a:spLocks/>
                </p:cNvSpPr>
                <p:nvPr/>
              </p:nvSpPr>
              <p:spPr bwMode="auto">
                <a:xfrm>
                  <a:off x="3924" y="895"/>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000000"/>
                </a:solidFill>
                <a:ln w="9525">
                  <a:noFill/>
                  <a:round/>
                  <a:headEnd/>
                  <a:tailEnd/>
                </a:ln>
              </p:spPr>
              <p:txBody>
                <a:bodyPr/>
                <a:lstStyle/>
                <a:p>
                  <a:endParaRPr lang="zh-CN" altLang="en-US"/>
                </a:p>
              </p:txBody>
            </p:sp>
            <p:sp>
              <p:nvSpPr>
                <p:cNvPr id="446887" name="Freeform 423"/>
                <p:cNvSpPr>
                  <a:spLocks/>
                </p:cNvSpPr>
                <p:nvPr/>
              </p:nvSpPr>
              <p:spPr bwMode="auto">
                <a:xfrm>
                  <a:off x="3924" y="895"/>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000000"/>
                </a:solidFill>
                <a:ln w="9525">
                  <a:noFill/>
                  <a:round/>
                  <a:headEnd/>
                  <a:tailEnd/>
                </a:ln>
              </p:spPr>
              <p:txBody>
                <a:bodyPr/>
                <a:lstStyle/>
                <a:p>
                  <a:endParaRPr lang="zh-CN" altLang="en-US"/>
                </a:p>
              </p:txBody>
            </p:sp>
            <p:sp>
              <p:nvSpPr>
                <p:cNvPr id="446888" name="Rectangle 424"/>
                <p:cNvSpPr>
                  <a:spLocks noChangeArrowheads="1"/>
                </p:cNvSpPr>
                <p:nvPr/>
              </p:nvSpPr>
              <p:spPr bwMode="auto">
                <a:xfrm>
                  <a:off x="3926" y="931"/>
                  <a:ext cx="330" cy="14"/>
                </a:xfrm>
                <a:prstGeom prst="rect">
                  <a:avLst/>
                </a:prstGeom>
                <a:solidFill>
                  <a:srgbClr val="000000"/>
                </a:solidFill>
                <a:ln w="9525">
                  <a:noFill/>
                  <a:miter lim="800000"/>
                  <a:headEnd/>
                  <a:tailEnd/>
                </a:ln>
              </p:spPr>
              <p:txBody>
                <a:bodyPr/>
                <a:lstStyle/>
                <a:p>
                  <a:endParaRPr lang="zh-CN" altLang="en-US"/>
                </a:p>
              </p:txBody>
            </p:sp>
          </p:grpSp>
        </p:grpSp>
        <p:grpSp>
          <p:nvGrpSpPr>
            <p:cNvPr id="446889" name="Group 425"/>
            <p:cNvGrpSpPr>
              <a:grpSpLocks/>
            </p:cNvGrpSpPr>
            <p:nvPr/>
          </p:nvGrpSpPr>
          <p:grpSpPr bwMode="auto">
            <a:xfrm>
              <a:off x="3915" y="593"/>
              <a:ext cx="335" cy="346"/>
              <a:chOff x="3915" y="593"/>
              <a:chExt cx="335" cy="346"/>
            </a:xfrm>
          </p:grpSpPr>
          <p:sp>
            <p:nvSpPr>
              <p:cNvPr id="446890" name="Freeform 426"/>
              <p:cNvSpPr>
                <a:spLocks/>
              </p:cNvSpPr>
              <p:nvPr/>
            </p:nvSpPr>
            <p:spPr bwMode="auto">
              <a:xfrm>
                <a:off x="3924" y="772"/>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6891" name="Freeform 427"/>
              <p:cNvSpPr>
                <a:spLocks/>
              </p:cNvSpPr>
              <p:nvPr/>
            </p:nvSpPr>
            <p:spPr bwMode="auto">
              <a:xfrm>
                <a:off x="3924" y="772"/>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6892" name="Freeform 428"/>
              <p:cNvSpPr>
                <a:spLocks/>
              </p:cNvSpPr>
              <p:nvPr/>
            </p:nvSpPr>
            <p:spPr bwMode="auto">
              <a:xfrm>
                <a:off x="3971" y="593"/>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6893" name="Freeform 429"/>
              <p:cNvSpPr>
                <a:spLocks/>
              </p:cNvSpPr>
              <p:nvPr/>
            </p:nvSpPr>
            <p:spPr bwMode="auto">
              <a:xfrm>
                <a:off x="3971" y="593"/>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6894" name="Rectangle 430"/>
              <p:cNvSpPr>
                <a:spLocks noChangeArrowheads="1"/>
              </p:cNvSpPr>
              <p:nvPr/>
            </p:nvSpPr>
            <p:spPr bwMode="auto">
              <a:xfrm>
                <a:off x="3971" y="616"/>
                <a:ext cx="223" cy="175"/>
              </a:xfrm>
              <a:prstGeom prst="rect">
                <a:avLst/>
              </a:prstGeom>
              <a:solidFill>
                <a:srgbClr val="B7B79D"/>
              </a:solidFill>
              <a:ln w="9525">
                <a:noFill/>
                <a:miter lim="800000"/>
                <a:headEnd/>
                <a:tailEnd/>
              </a:ln>
            </p:spPr>
            <p:txBody>
              <a:bodyPr/>
              <a:lstStyle/>
              <a:p>
                <a:endParaRPr lang="zh-CN" altLang="en-US"/>
              </a:p>
            </p:txBody>
          </p:sp>
          <p:sp>
            <p:nvSpPr>
              <p:cNvPr id="446895" name="Rectangle 431"/>
              <p:cNvSpPr>
                <a:spLocks noChangeArrowheads="1"/>
              </p:cNvSpPr>
              <p:nvPr/>
            </p:nvSpPr>
            <p:spPr bwMode="auto">
              <a:xfrm>
                <a:off x="3926" y="804"/>
                <a:ext cx="314" cy="78"/>
              </a:xfrm>
              <a:prstGeom prst="rect">
                <a:avLst/>
              </a:prstGeom>
              <a:solidFill>
                <a:srgbClr val="B7B79D"/>
              </a:solidFill>
              <a:ln w="9525">
                <a:noFill/>
                <a:miter lim="800000"/>
                <a:headEnd/>
                <a:tailEnd/>
              </a:ln>
            </p:spPr>
            <p:txBody>
              <a:bodyPr/>
              <a:lstStyle/>
              <a:p>
                <a:endParaRPr lang="zh-CN" altLang="en-US"/>
              </a:p>
            </p:txBody>
          </p:sp>
          <p:sp>
            <p:nvSpPr>
              <p:cNvPr id="446896" name="Rectangle 432"/>
              <p:cNvSpPr>
                <a:spLocks noChangeArrowheads="1"/>
              </p:cNvSpPr>
              <p:nvPr/>
            </p:nvSpPr>
            <p:spPr bwMode="auto">
              <a:xfrm>
                <a:off x="3992" y="637"/>
                <a:ext cx="182" cy="135"/>
              </a:xfrm>
              <a:prstGeom prst="rect">
                <a:avLst/>
              </a:prstGeom>
              <a:solidFill>
                <a:srgbClr val="FFFFFF"/>
              </a:solidFill>
              <a:ln w="9525">
                <a:noFill/>
                <a:miter lim="800000"/>
                <a:headEnd/>
                <a:tailEnd/>
              </a:ln>
            </p:spPr>
            <p:txBody>
              <a:bodyPr/>
              <a:lstStyle/>
              <a:p>
                <a:endParaRPr lang="zh-CN" altLang="en-US"/>
              </a:p>
            </p:txBody>
          </p:sp>
          <p:sp>
            <p:nvSpPr>
              <p:cNvPr id="446897" name="Line 433"/>
              <p:cNvSpPr>
                <a:spLocks noChangeShapeType="1"/>
              </p:cNvSpPr>
              <p:nvPr/>
            </p:nvSpPr>
            <p:spPr bwMode="auto">
              <a:xfrm flipH="1">
                <a:off x="4141" y="834"/>
                <a:ext cx="74" cy="1"/>
              </a:xfrm>
              <a:prstGeom prst="line">
                <a:avLst/>
              </a:prstGeom>
              <a:noFill/>
              <a:ln w="9525">
                <a:solidFill>
                  <a:srgbClr val="000000"/>
                </a:solidFill>
                <a:round/>
                <a:headEnd/>
                <a:tailEnd/>
              </a:ln>
            </p:spPr>
            <p:txBody>
              <a:bodyPr/>
              <a:lstStyle/>
              <a:p>
                <a:endParaRPr lang="zh-CN" altLang="en-US"/>
              </a:p>
            </p:txBody>
          </p:sp>
          <p:grpSp>
            <p:nvGrpSpPr>
              <p:cNvPr id="446898" name="Group 434"/>
              <p:cNvGrpSpPr>
                <a:grpSpLocks/>
              </p:cNvGrpSpPr>
              <p:nvPr/>
            </p:nvGrpSpPr>
            <p:grpSpPr bwMode="auto">
              <a:xfrm>
                <a:off x="3915" y="888"/>
                <a:ext cx="335" cy="51"/>
                <a:chOff x="3915" y="888"/>
                <a:chExt cx="335" cy="51"/>
              </a:xfrm>
            </p:grpSpPr>
            <p:sp>
              <p:nvSpPr>
                <p:cNvPr id="446899" name="Freeform 435"/>
                <p:cNvSpPr>
                  <a:spLocks/>
                </p:cNvSpPr>
                <p:nvPr/>
              </p:nvSpPr>
              <p:spPr bwMode="auto">
                <a:xfrm>
                  <a:off x="3915" y="888"/>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6900" name="Freeform 436"/>
                <p:cNvSpPr>
                  <a:spLocks/>
                </p:cNvSpPr>
                <p:nvPr/>
              </p:nvSpPr>
              <p:spPr bwMode="auto">
                <a:xfrm>
                  <a:off x="3915" y="888"/>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6901" name="Rectangle 437"/>
                <p:cNvSpPr>
                  <a:spLocks noChangeArrowheads="1"/>
                </p:cNvSpPr>
                <p:nvPr/>
              </p:nvSpPr>
              <p:spPr bwMode="auto">
                <a:xfrm>
                  <a:off x="3917" y="924"/>
                  <a:ext cx="331" cy="15"/>
                </a:xfrm>
                <a:prstGeom prst="rect">
                  <a:avLst/>
                </a:prstGeom>
                <a:solidFill>
                  <a:srgbClr val="BAB79D"/>
                </a:solidFill>
                <a:ln w="9525">
                  <a:noFill/>
                  <a:miter lim="800000"/>
                  <a:headEnd/>
                  <a:tailEnd/>
                </a:ln>
              </p:spPr>
              <p:txBody>
                <a:bodyPr/>
                <a:lstStyle/>
                <a:p>
                  <a:endParaRPr lang="zh-CN" altLang="en-US"/>
                </a:p>
              </p:txBody>
            </p:sp>
          </p:grpSp>
        </p:grpSp>
      </p:grpSp>
      <p:sp>
        <p:nvSpPr>
          <p:cNvPr id="446902" name="Text Box 438"/>
          <p:cNvSpPr txBox="1">
            <a:spLocks noChangeArrowheads="1"/>
          </p:cNvSpPr>
          <p:nvPr/>
        </p:nvSpPr>
        <p:spPr bwMode="auto">
          <a:xfrm>
            <a:off x="2424114" y="327026"/>
            <a:ext cx="6408737" cy="1382713"/>
          </a:xfrm>
          <a:prstGeom prst="rect">
            <a:avLst/>
          </a:prstGeom>
          <a:solidFill>
            <a:srgbClr val="FFFF99"/>
          </a:solidFill>
          <a:ln w="9525">
            <a:solidFill>
              <a:schemeClr val="tx2"/>
            </a:solidFill>
            <a:miter lim="800000"/>
            <a:headEnd/>
            <a:tailEnd/>
          </a:ln>
          <a:effectLst/>
        </p:spPr>
        <p:txBody>
          <a:bodyPr>
            <a:spAutoFit/>
          </a:bodyPr>
          <a:lstStyle/>
          <a:p>
            <a:pPr algn="ctr"/>
            <a:r>
              <a:rPr lang="zh-CN" altLang="en-US">
                <a:solidFill>
                  <a:srgbClr val="333399"/>
                </a:solidFill>
                <a:latin typeface="Arial" charset="0"/>
              </a:rPr>
              <a:t>在同一个局域网上的主机或路由器的</a:t>
            </a:r>
          </a:p>
          <a:p>
            <a:pPr algn="ctr"/>
            <a:r>
              <a:rPr lang="en-US" altLang="zh-CN">
                <a:solidFill>
                  <a:srgbClr val="333399"/>
                </a:solidFill>
                <a:latin typeface="Arial" charset="0"/>
              </a:rPr>
              <a:t>IP </a:t>
            </a:r>
            <a:r>
              <a:rPr lang="zh-CN" altLang="en-US">
                <a:solidFill>
                  <a:srgbClr val="333399"/>
                </a:solidFill>
                <a:latin typeface="Arial" charset="0"/>
              </a:rPr>
              <a:t>地址中的网络号必须是一样的。</a:t>
            </a:r>
          </a:p>
          <a:p>
            <a:pPr algn="ctr"/>
            <a:r>
              <a:rPr lang="zh-CN" altLang="en-US">
                <a:solidFill>
                  <a:srgbClr val="333399"/>
                </a:solidFill>
                <a:latin typeface="Arial" charset="0"/>
              </a:rPr>
              <a:t>图中的网络号就是 </a:t>
            </a:r>
            <a:r>
              <a:rPr lang="en-US" altLang="zh-CN">
                <a:solidFill>
                  <a:srgbClr val="333399"/>
                </a:solidFill>
                <a:latin typeface="Arial" charset="0"/>
              </a:rPr>
              <a:t>IP </a:t>
            </a:r>
            <a:r>
              <a:rPr lang="zh-CN" altLang="en-US">
                <a:solidFill>
                  <a:srgbClr val="333399"/>
                </a:solidFill>
                <a:latin typeface="Arial" charset="0"/>
              </a:rPr>
              <a:t>地址中的 </a:t>
            </a:r>
            <a:r>
              <a:rPr lang="en-US" altLang="zh-CN">
                <a:solidFill>
                  <a:srgbClr val="333399"/>
                </a:solidFill>
                <a:latin typeface="Arial" charset="0"/>
              </a:rPr>
              <a:t>net-id</a:t>
            </a:r>
          </a:p>
        </p:txBody>
      </p:sp>
      <p:grpSp>
        <p:nvGrpSpPr>
          <p:cNvPr id="446910" name="Group 446"/>
          <p:cNvGrpSpPr>
            <a:grpSpLocks/>
          </p:cNvGrpSpPr>
          <p:nvPr/>
        </p:nvGrpSpPr>
        <p:grpSpPr bwMode="auto">
          <a:xfrm>
            <a:off x="1897064" y="3411538"/>
            <a:ext cx="2103437" cy="1708150"/>
            <a:chOff x="235" y="2149"/>
            <a:chExt cx="1325" cy="1076"/>
          </a:xfrm>
        </p:grpSpPr>
        <p:sp>
          <p:nvSpPr>
            <p:cNvPr id="446904" name="Line 440"/>
            <p:cNvSpPr>
              <a:spLocks noChangeShapeType="1"/>
            </p:cNvSpPr>
            <p:nvPr/>
          </p:nvSpPr>
          <p:spPr bwMode="auto">
            <a:xfrm>
              <a:off x="235" y="2149"/>
              <a:ext cx="545" cy="0"/>
            </a:xfrm>
            <a:prstGeom prst="line">
              <a:avLst/>
            </a:prstGeom>
            <a:noFill/>
            <a:ln w="57150">
              <a:solidFill>
                <a:schemeClr val="hlink"/>
              </a:solidFill>
              <a:round/>
              <a:headEnd/>
              <a:tailEnd/>
            </a:ln>
            <a:effectLst/>
          </p:spPr>
          <p:txBody>
            <a:bodyPr/>
            <a:lstStyle/>
            <a:p>
              <a:endParaRPr lang="zh-CN" altLang="en-US"/>
            </a:p>
          </p:txBody>
        </p:sp>
        <p:sp>
          <p:nvSpPr>
            <p:cNvPr id="446907" name="Line 443"/>
            <p:cNvSpPr>
              <a:spLocks noChangeShapeType="1"/>
            </p:cNvSpPr>
            <p:nvPr/>
          </p:nvSpPr>
          <p:spPr bwMode="auto">
            <a:xfrm>
              <a:off x="246" y="2841"/>
              <a:ext cx="545" cy="0"/>
            </a:xfrm>
            <a:prstGeom prst="line">
              <a:avLst/>
            </a:prstGeom>
            <a:noFill/>
            <a:ln w="57150">
              <a:solidFill>
                <a:schemeClr val="hlink"/>
              </a:solidFill>
              <a:round/>
              <a:headEnd/>
              <a:tailEnd/>
            </a:ln>
            <a:effectLst/>
          </p:spPr>
          <p:txBody>
            <a:bodyPr/>
            <a:lstStyle/>
            <a:p>
              <a:endParaRPr lang="zh-CN" altLang="en-US"/>
            </a:p>
          </p:txBody>
        </p:sp>
        <p:sp>
          <p:nvSpPr>
            <p:cNvPr id="446909" name="Line 445"/>
            <p:cNvSpPr>
              <a:spLocks noChangeShapeType="1"/>
            </p:cNvSpPr>
            <p:nvPr/>
          </p:nvSpPr>
          <p:spPr bwMode="auto">
            <a:xfrm>
              <a:off x="1015" y="3225"/>
              <a:ext cx="545" cy="0"/>
            </a:xfrm>
            <a:prstGeom prst="line">
              <a:avLst/>
            </a:prstGeom>
            <a:noFill/>
            <a:ln w="57150">
              <a:solidFill>
                <a:schemeClr val="hlink"/>
              </a:solidFill>
              <a:round/>
              <a:headEnd/>
              <a:tailEnd/>
            </a:ln>
            <a:effectLst/>
          </p:spPr>
          <p:txBody>
            <a:bodyPr/>
            <a:lstStyle/>
            <a:p>
              <a:endParaRPr lang="zh-CN" altLang="en-US"/>
            </a:p>
          </p:txBody>
        </p:sp>
      </p:grpSp>
      <p:sp>
        <p:nvSpPr>
          <p:cNvPr id="443" name="灯片编号占位符 442"/>
          <p:cNvSpPr>
            <a:spLocks noGrp="1"/>
          </p:cNvSpPr>
          <p:nvPr>
            <p:ph type="sldNum" sz="quarter" idx="12"/>
          </p:nvPr>
        </p:nvSpPr>
        <p:spPr/>
        <p:txBody>
          <a:bodyPr/>
          <a:lstStyle/>
          <a:p>
            <a:fld id="{E4E48599-B357-448A-84B1-94919B60A458}" type="slidenum">
              <a:rPr lang="en-US" altLang="zh-CN" smtClean="0"/>
              <a:pPr/>
              <a:t>41</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46910"/>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3000" fill="hold" nodeType="afterEffect">
                                  <p:stCondLst>
                                    <p:cond delay="500"/>
                                  </p:stCondLst>
                                  <p:childTnLst>
                                    <p:anim calcmode="discrete" valueType="str">
                                      <p:cBhvr>
                                        <p:cTn id="9" dur="1000" fill="hold"/>
                                        <p:tgtEl>
                                          <p:spTgt spid="4469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7490" name="AutoShape 2"/>
          <p:cNvSpPr>
            <a:spLocks noChangeArrowheads="1"/>
          </p:cNvSpPr>
          <p:nvPr/>
        </p:nvSpPr>
        <p:spPr bwMode="auto">
          <a:xfrm>
            <a:off x="2874963" y="1793876"/>
            <a:ext cx="6521450" cy="3902075"/>
          </a:xfrm>
          <a:prstGeom prst="roundRect">
            <a:avLst>
              <a:gd name="adj" fmla="val 24787"/>
            </a:avLst>
          </a:prstGeom>
          <a:solidFill>
            <a:srgbClr val="CCECFF"/>
          </a:solidFill>
          <a:ln w="9525">
            <a:solidFill>
              <a:schemeClr val="tx1"/>
            </a:solidFill>
            <a:prstDash val="dash"/>
            <a:round/>
            <a:headEnd/>
            <a:tailEnd/>
          </a:ln>
          <a:effectLst/>
        </p:spPr>
        <p:txBody>
          <a:bodyPr wrap="none" anchor="ctr"/>
          <a:lstStyle/>
          <a:p>
            <a:endParaRPr lang="zh-CN" altLang="en-US"/>
          </a:p>
        </p:txBody>
      </p:sp>
      <p:sp>
        <p:nvSpPr>
          <p:cNvPr id="447491" name="Rectangle 3"/>
          <p:cNvSpPr>
            <a:spLocks noGrp="1" noChangeArrowheads="1"/>
          </p:cNvSpPr>
          <p:nvPr>
            <p:ph type="title"/>
          </p:nvPr>
        </p:nvSpPr>
        <p:spPr>
          <a:xfrm>
            <a:off x="2279650" y="115889"/>
            <a:ext cx="7793038" cy="695325"/>
          </a:xfrm>
        </p:spPr>
        <p:txBody>
          <a:bodyPr/>
          <a:lstStyle/>
          <a:p>
            <a:pPr algn="ctr"/>
            <a:r>
              <a:rPr lang="zh-CN" altLang="en-US" sz="3600"/>
              <a:t>互联网中的 </a:t>
            </a:r>
            <a:r>
              <a:rPr lang="en-US" altLang="zh-CN" sz="3600"/>
              <a:t>IP </a:t>
            </a:r>
            <a:r>
              <a:rPr lang="zh-CN" altLang="en-US" sz="3600"/>
              <a:t>地址 </a:t>
            </a:r>
          </a:p>
        </p:txBody>
      </p:sp>
      <p:sp>
        <p:nvSpPr>
          <p:cNvPr id="447492" name="Freeform 4"/>
          <p:cNvSpPr>
            <a:spLocks/>
          </p:cNvSpPr>
          <p:nvPr/>
        </p:nvSpPr>
        <p:spPr bwMode="auto">
          <a:xfrm>
            <a:off x="4579939" y="2538414"/>
            <a:ext cx="4789487" cy="3170237"/>
          </a:xfrm>
          <a:custGeom>
            <a:avLst/>
            <a:gdLst/>
            <a:ahLst/>
            <a:cxnLst>
              <a:cxn ang="0">
                <a:pos x="1959" y="1382"/>
              </a:cxn>
              <a:cxn ang="0">
                <a:pos x="2196" y="1115"/>
              </a:cxn>
              <a:cxn ang="0">
                <a:pos x="2334" y="857"/>
              </a:cxn>
              <a:cxn ang="0">
                <a:pos x="2474" y="428"/>
              </a:cxn>
              <a:cxn ang="0">
                <a:pos x="2485" y="397"/>
              </a:cxn>
              <a:cxn ang="0">
                <a:pos x="2503" y="318"/>
              </a:cxn>
              <a:cxn ang="0">
                <a:pos x="2524" y="241"/>
              </a:cxn>
              <a:cxn ang="0">
                <a:pos x="2539" y="212"/>
              </a:cxn>
              <a:cxn ang="0">
                <a:pos x="2557" y="191"/>
              </a:cxn>
              <a:cxn ang="0">
                <a:pos x="2599" y="170"/>
              </a:cxn>
              <a:cxn ang="0">
                <a:pos x="2630" y="154"/>
              </a:cxn>
              <a:cxn ang="0">
                <a:pos x="2674" y="131"/>
              </a:cxn>
              <a:cxn ang="0">
                <a:pos x="2709" y="110"/>
              </a:cxn>
              <a:cxn ang="0">
                <a:pos x="2752" y="79"/>
              </a:cxn>
              <a:cxn ang="0">
                <a:pos x="2767" y="75"/>
              </a:cxn>
              <a:cxn ang="0">
                <a:pos x="2819" y="52"/>
              </a:cxn>
              <a:cxn ang="0">
                <a:pos x="2879" y="27"/>
              </a:cxn>
              <a:cxn ang="0">
                <a:pos x="2933" y="13"/>
              </a:cxn>
              <a:cxn ang="0">
                <a:pos x="2952" y="13"/>
              </a:cxn>
              <a:cxn ang="0">
                <a:pos x="2973" y="6"/>
              </a:cxn>
              <a:cxn ang="0">
                <a:pos x="3037" y="0"/>
              </a:cxn>
              <a:cxn ang="0">
                <a:pos x="3110" y="4"/>
              </a:cxn>
              <a:cxn ang="0">
                <a:pos x="3155" y="15"/>
              </a:cxn>
              <a:cxn ang="0">
                <a:pos x="3178" y="25"/>
              </a:cxn>
              <a:cxn ang="0">
                <a:pos x="3191" y="56"/>
              </a:cxn>
              <a:cxn ang="0">
                <a:pos x="3211" y="116"/>
              </a:cxn>
              <a:cxn ang="0">
                <a:pos x="3240" y="275"/>
              </a:cxn>
              <a:cxn ang="0">
                <a:pos x="3240" y="355"/>
              </a:cxn>
              <a:cxn ang="0">
                <a:pos x="3246" y="473"/>
              </a:cxn>
              <a:cxn ang="0">
                <a:pos x="3234" y="785"/>
              </a:cxn>
              <a:cxn ang="0">
                <a:pos x="3230" y="1003"/>
              </a:cxn>
              <a:cxn ang="0">
                <a:pos x="3232" y="1102"/>
              </a:cxn>
              <a:cxn ang="0">
                <a:pos x="3222" y="1229"/>
              </a:cxn>
              <a:cxn ang="0">
                <a:pos x="3222" y="1433"/>
              </a:cxn>
              <a:cxn ang="0">
                <a:pos x="3216" y="1769"/>
              </a:cxn>
              <a:cxn ang="0">
                <a:pos x="3036" y="1979"/>
              </a:cxn>
              <a:cxn ang="0">
                <a:pos x="2676" y="1997"/>
              </a:cxn>
              <a:cxn ang="0">
                <a:pos x="1878" y="2039"/>
              </a:cxn>
              <a:cxn ang="0">
                <a:pos x="1031" y="2140"/>
              </a:cxn>
              <a:cxn ang="0">
                <a:pos x="660" y="2117"/>
              </a:cxn>
              <a:cxn ang="0">
                <a:pos x="222" y="2129"/>
              </a:cxn>
              <a:cxn ang="0">
                <a:pos x="0" y="1985"/>
              </a:cxn>
              <a:cxn ang="0">
                <a:pos x="36" y="1853"/>
              </a:cxn>
              <a:cxn ang="0">
                <a:pos x="510" y="1799"/>
              </a:cxn>
              <a:cxn ang="0">
                <a:pos x="1038" y="1769"/>
              </a:cxn>
              <a:cxn ang="0">
                <a:pos x="1788" y="1594"/>
              </a:cxn>
            </a:cxnLst>
            <a:rect l="0" t="0" r="r" b="b"/>
            <a:pathLst>
              <a:path w="3246" h="2165">
                <a:moveTo>
                  <a:pt x="1926" y="1499"/>
                </a:moveTo>
                <a:lnTo>
                  <a:pt x="1959" y="1382"/>
                </a:lnTo>
                <a:lnTo>
                  <a:pt x="2016" y="1319"/>
                </a:lnTo>
                <a:lnTo>
                  <a:pt x="2196" y="1115"/>
                </a:lnTo>
                <a:lnTo>
                  <a:pt x="2256" y="1025"/>
                </a:lnTo>
                <a:lnTo>
                  <a:pt x="2334" y="857"/>
                </a:lnTo>
                <a:lnTo>
                  <a:pt x="2424" y="635"/>
                </a:lnTo>
                <a:lnTo>
                  <a:pt x="2474" y="428"/>
                </a:lnTo>
                <a:lnTo>
                  <a:pt x="2478" y="413"/>
                </a:lnTo>
                <a:lnTo>
                  <a:pt x="2485" y="397"/>
                </a:lnTo>
                <a:lnTo>
                  <a:pt x="2493" y="359"/>
                </a:lnTo>
                <a:lnTo>
                  <a:pt x="2503" y="318"/>
                </a:lnTo>
                <a:lnTo>
                  <a:pt x="2514" y="278"/>
                </a:lnTo>
                <a:lnTo>
                  <a:pt x="2524" y="241"/>
                </a:lnTo>
                <a:lnTo>
                  <a:pt x="2532" y="224"/>
                </a:lnTo>
                <a:lnTo>
                  <a:pt x="2539" y="212"/>
                </a:lnTo>
                <a:lnTo>
                  <a:pt x="2547" y="199"/>
                </a:lnTo>
                <a:lnTo>
                  <a:pt x="2557" y="191"/>
                </a:lnTo>
                <a:lnTo>
                  <a:pt x="2580" y="179"/>
                </a:lnTo>
                <a:lnTo>
                  <a:pt x="2599" y="170"/>
                </a:lnTo>
                <a:lnTo>
                  <a:pt x="2615" y="160"/>
                </a:lnTo>
                <a:lnTo>
                  <a:pt x="2630" y="154"/>
                </a:lnTo>
                <a:lnTo>
                  <a:pt x="2655" y="141"/>
                </a:lnTo>
                <a:lnTo>
                  <a:pt x="2674" y="131"/>
                </a:lnTo>
                <a:lnTo>
                  <a:pt x="2690" y="121"/>
                </a:lnTo>
                <a:lnTo>
                  <a:pt x="2709" y="110"/>
                </a:lnTo>
                <a:lnTo>
                  <a:pt x="2728" y="98"/>
                </a:lnTo>
                <a:lnTo>
                  <a:pt x="2752" y="79"/>
                </a:lnTo>
                <a:lnTo>
                  <a:pt x="2759" y="77"/>
                </a:lnTo>
                <a:lnTo>
                  <a:pt x="2767" y="75"/>
                </a:lnTo>
                <a:lnTo>
                  <a:pt x="2790" y="64"/>
                </a:lnTo>
                <a:lnTo>
                  <a:pt x="2819" y="52"/>
                </a:lnTo>
                <a:lnTo>
                  <a:pt x="2850" y="40"/>
                </a:lnTo>
                <a:lnTo>
                  <a:pt x="2879" y="27"/>
                </a:lnTo>
                <a:lnTo>
                  <a:pt x="2908" y="19"/>
                </a:lnTo>
                <a:lnTo>
                  <a:pt x="2933" y="13"/>
                </a:lnTo>
                <a:lnTo>
                  <a:pt x="2943" y="13"/>
                </a:lnTo>
                <a:lnTo>
                  <a:pt x="2952" y="13"/>
                </a:lnTo>
                <a:lnTo>
                  <a:pt x="2962" y="11"/>
                </a:lnTo>
                <a:lnTo>
                  <a:pt x="2973" y="6"/>
                </a:lnTo>
                <a:lnTo>
                  <a:pt x="3002" y="2"/>
                </a:lnTo>
                <a:lnTo>
                  <a:pt x="3037" y="0"/>
                </a:lnTo>
                <a:lnTo>
                  <a:pt x="3072" y="0"/>
                </a:lnTo>
                <a:lnTo>
                  <a:pt x="3110" y="4"/>
                </a:lnTo>
                <a:lnTo>
                  <a:pt x="3141" y="8"/>
                </a:lnTo>
                <a:lnTo>
                  <a:pt x="3155" y="15"/>
                </a:lnTo>
                <a:lnTo>
                  <a:pt x="3168" y="19"/>
                </a:lnTo>
                <a:lnTo>
                  <a:pt x="3178" y="25"/>
                </a:lnTo>
                <a:lnTo>
                  <a:pt x="3184" y="33"/>
                </a:lnTo>
                <a:lnTo>
                  <a:pt x="3191" y="56"/>
                </a:lnTo>
                <a:lnTo>
                  <a:pt x="3199" y="85"/>
                </a:lnTo>
                <a:lnTo>
                  <a:pt x="3211" y="116"/>
                </a:lnTo>
                <a:lnTo>
                  <a:pt x="3222" y="209"/>
                </a:lnTo>
                <a:lnTo>
                  <a:pt x="3240" y="275"/>
                </a:lnTo>
                <a:lnTo>
                  <a:pt x="3240" y="343"/>
                </a:lnTo>
                <a:lnTo>
                  <a:pt x="3240" y="355"/>
                </a:lnTo>
                <a:lnTo>
                  <a:pt x="3245" y="367"/>
                </a:lnTo>
                <a:lnTo>
                  <a:pt x="3246" y="473"/>
                </a:lnTo>
                <a:lnTo>
                  <a:pt x="3234" y="545"/>
                </a:lnTo>
                <a:lnTo>
                  <a:pt x="3234" y="785"/>
                </a:lnTo>
                <a:lnTo>
                  <a:pt x="3232" y="930"/>
                </a:lnTo>
                <a:lnTo>
                  <a:pt x="3230" y="1003"/>
                </a:lnTo>
                <a:lnTo>
                  <a:pt x="3232" y="1050"/>
                </a:lnTo>
                <a:lnTo>
                  <a:pt x="3232" y="1102"/>
                </a:lnTo>
                <a:lnTo>
                  <a:pt x="3234" y="1158"/>
                </a:lnTo>
                <a:lnTo>
                  <a:pt x="3222" y="1229"/>
                </a:lnTo>
                <a:lnTo>
                  <a:pt x="3222" y="1331"/>
                </a:lnTo>
                <a:lnTo>
                  <a:pt x="3222" y="1433"/>
                </a:lnTo>
                <a:lnTo>
                  <a:pt x="3222" y="1583"/>
                </a:lnTo>
                <a:lnTo>
                  <a:pt x="3216" y="1769"/>
                </a:lnTo>
                <a:lnTo>
                  <a:pt x="3156" y="1931"/>
                </a:lnTo>
                <a:lnTo>
                  <a:pt x="3036" y="1979"/>
                </a:lnTo>
                <a:lnTo>
                  <a:pt x="2886" y="1991"/>
                </a:lnTo>
                <a:lnTo>
                  <a:pt x="2676" y="1997"/>
                </a:lnTo>
                <a:lnTo>
                  <a:pt x="2454" y="2003"/>
                </a:lnTo>
                <a:lnTo>
                  <a:pt x="1878" y="2039"/>
                </a:lnTo>
                <a:lnTo>
                  <a:pt x="1236" y="2153"/>
                </a:lnTo>
                <a:lnTo>
                  <a:pt x="1031" y="2140"/>
                </a:lnTo>
                <a:lnTo>
                  <a:pt x="840" y="2129"/>
                </a:lnTo>
                <a:lnTo>
                  <a:pt x="660" y="2117"/>
                </a:lnTo>
                <a:lnTo>
                  <a:pt x="408" y="2165"/>
                </a:lnTo>
                <a:lnTo>
                  <a:pt x="222" y="2129"/>
                </a:lnTo>
                <a:lnTo>
                  <a:pt x="72" y="2057"/>
                </a:lnTo>
                <a:lnTo>
                  <a:pt x="0" y="1985"/>
                </a:lnTo>
                <a:lnTo>
                  <a:pt x="0" y="1907"/>
                </a:lnTo>
                <a:lnTo>
                  <a:pt x="36" y="1853"/>
                </a:lnTo>
                <a:lnTo>
                  <a:pt x="156" y="1811"/>
                </a:lnTo>
                <a:lnTo>
                  <a:pt x="510" y="1799"/>
                </a:lnTo>
                <a:lnTo>
                  <a:pt x="744" y="1787"/>
                </a:lnTo>
                <a:lnTo>
                  <a:pt x="1038" y="1769"/>
                </a:lnTo>
                <a:lnTo>
                  <a:pt x="1608" y="1703"/>
                </a:lnTo>
                <a:lnTo>
                  <a:pt x="1788" y="1594"/>
                </a:lnTo>
                <a:lnTo>
                  <a:pt x="1926" y="1499"/>
                </a:lnTo>
                <a:close/>
              </a:path>
            </a:pathLst>
          </a:custGeom>
          <a:solidFill>
            <a:srgbClr val="FFCCFF"/>
          </a:solidFill>
          <a:ln w="9525">
            <a:noFill/>
            <a:round/>
            <a:headEnd/>
            <a:tailEnd/>
          </a:ln>
        </p:spPr>
        <p:txBody>
          <a:bodyPr/>
          <a:lstStyle/>
          <a:p>
            <a:endParaRPr lang="zh-CN" altLang="en-US"/>
          </a:p>
        </p:txBody>
      </p:sp>
      <p:sp>
        <p:nvSpPr>
          <p:cNvPr id="447493" name="Line 5"/>
          <p:cNvSpPr>
            <a:spLocks noChangeShapeType="1"/>
          </p:cNvSpPr>
          <p:nvPr/>
        </p:nvSpPr>
        <p:spPr bwMode="auto">
          <a:xfrm>
            <a:off x="6402388" y="5426076"/>
            <a:ext cx="0" cy="855663"/>
          </a:xfrm>
          <a:prstGeom prst="line">
            <a:avLst/>
          </a:prstGeom>
          <a:noFill/>
          <a:ln w="28575">
            <a:solidFill>
              <a:schemeClr val="tx1"/>
            </a:solidFill>
            <a:round/>
            <a:headEnd/>
            <a:tailEnd/>
          </a:ln>
          <a:effectLst/>
        </p:spPr>
        <p:txBody>
          <a:bodyPr/>
          <a:lstStyle/>
          <a:p>
            <a:endParaRPr lang="zh-CN" altLang="en-US"/>
          </a:p>
        </p:txBody>
      </p:sp>
      <p:sp>
        <p:nvSpPr>
          <p:cNvPr id="447494" name="Line 6"/>
          <p:cNvSpPr>
            <a:spLocks noChangeShapeType="1"/>
          </p:cNvSpPr>
          <p:nvPr/>
        </p:nvSpPr>
        <p:spPr bwMode="auto">
          <a:xfrm>
            <a:off x="5164138" y="5403850"/>
            <a:ext cx="0" cy="852488"/>
          </a:xfrm>
          <a:prstGeom prst="line">
            <a:avLst/>
          </a:prstGeom>
          <a:noFill/>
          <a:ln w="28575">
            <a:solidFill>
              <a:schemeClr val="tx1"/>
            </a:solidFill>
            <a:round/>
            <a:headEnd/>
            <a:tailEnd/>
          </a:ln>
          <a:effectLst/>
        </p:spPr>
        <p:txBody>
          <a:bodyPr/>
          <a:lstStyle/>
          <a:p>
            <a:endParaRPr lang="zh-CN" altLang="en-US"/>
          </a:p>
        </p:txBody>
      </p:sp>
      <p:sp>
        <p:nvSpPr>
          <p:cNvPr id="447495" name="Freeform 7"/>
          <p:cNvSpPr>
            <a:spLocks/>
          </p:cNvSpPr>
          <p:nvPr/>
        </p:nvSpPr>
        <p:spPr bwMode="auto">
          <a:xfrm>
            <a:off x="6723064" y="5192714"/>
            <a:ext cx="2478087" cy="211137"/>
          </a:xfrm>
          <a:custGeom>
            <a:avLst/>
            <a:gdLst/>
            <a:ahLst/>
            <a:cxnLst>
              <a:cxn ang="0">
                <a:pos x="0" y="192"/>
              </a:cxn>
              <a:cxn ang="0">
                <a:pos x="0" y="0"/>
              </a:cxn>
              <a:cxn ang="0">
                <a:pos x="1680" y="0"/>
              </a:cxn>
            </a:cxnLst>
            <a:rect l="0" t="0" r="r" b="b"/>
            <a:pathLst>
              <a:path w="1680" h="192">
                <a:moveTo>
                  <a:pt x="0" y="192"/>
                </a:moveTo>
                <a:lnTo>
                  <a:pt x="0" y="0"/>
                </a:lnTo>
                <a:lnTo>
                  <a:pt x="1680" y="0"/>
                </a:lnTo>
              </a:path>
            </a:pathLst>
          </a:custGeom>
          <a:noFill/>
          <a:ln w="28575" cmpd="sng">
            <a:solidFill>
              <a:schemeClr val="tx1"/>
            </a:solidFill>
            <a:round/>
            <a:headEnd/>
            <a:tailEnd/>
          </a:ln>
          <a:effectLst/>
        </p:spPr>
        <p:txBody>
          <a:bodyPr/>
          <a:lstStyle/>
          <a:p>
            <a:endParaRPr lang="zh-CN" altLang="en-US"/>
          </a:p>
        </p:txBody>
      </p:sp>
      <p:sp>
        <p:nvSpPr>
          <p:cNvPr id="447496" name="Freeform 8"/>
          <p:cNvSpPr>
            <a:spLocks/>
          </p:cNvSpPr>
          <p:nvPr/>
        </p:nvSpPr>
        <p:spPr bwMode="auto">
          <a:xfrm>
            <a:off x="4737101" y="4514850"/>
            <a:ext cx="1679575" cy="255588"/>
          </a:xfrm>
          <a:custGeom>
            <a:avLst/>
            <a:gdLst/>
            <a:ahLst/>
            <a:cxnLst>
              <a:cxn ang="0">
                <a:pos x="45" y="21"/>
              </a:cxn>
              <a:cxn ang="0">
                <a:pos x="60" y="10"/>
              </a:cxn>
              <a:cxn ang="0">
                <a:pos x="77" y="4"/>
              </a:cxn>
              <a:cxn ang="0">
                <a:pos x="87" y="2"/>
              </a:cxn>
              <a:cxn ang="0">
                <a:pos x="99" y="0"/>
              </a:cxn>
              <a:cxn ang="0">
                <a:pos x="116" y="0"/>
              </a:cxn>
              <a:cxn ang="0">
                <a:pos x="137" y="0"/>
              </a:cxn>
              <a:cxn ang="0">
                <a:pos x="160" y="0"/>
              </a:cxn>
              <a:cxn ang="0">
                <a:pos x="189" y="2"/>
              </a:cxn>
              <a:cxn ang="0">
                <a:pos x="218" y="6"/>
              </a:cxn>
              <a:cxn ang="0">
                <a:pos x="251" y="8"/>
              </a:cxn>
              <a:cxn ang="0">
                <a:pos x="288" y="12"/>
              </a:cxn>
              <a:cxn ang="0">
                <a:pos x="324" y="16"/>
              </a:cxn>
              <a:cxn ang="0">
                <a:pos x="403" y="21"/>
              </a:cxn>
              <a:cxn ang="0">
                <a:pos x="442" y="21"/>
              </a:cxn>
              <a:cxn ang="0">
                <a:pos x="486" y="23"/>
              </a:cxn>
              <a:cxn ang="0">
                <a:pos x="575" y="23"/>
              </a:cxn>
              <a:cxn ang="0">
                <a:pos x="668" y="23"/>
              </a:cxn>
              <a:cxn ang="0">
                <a:pos x="764" y="21"/>
              </a:cxn>
              <a:cxn ang="0">
                <a:pos x="814" y="18"/>
              </a:cxn>
              <a:cxn ang="0">
                <a:pos x="866" y="16"/>
              </a:cxn>
              <a:cxn ang="0">
                <a:pos x="972" y="10"/>
              </a:cxn>
              <a:cxn ang="0">
                <a:pos x="1024" y="6"/>
              </a:cxn>
              <a:cxn ang="0">
                <a:pos x="1063" y="9"/>
              </a:cxn>
              <a:cxn ang="0">
                <a:pos x="1102" y="15"/>
              </a:cxn>
              <a:cxn ang="0">
                <a:pos x="1138" y="84"/>
              </a:cxn>
              <a:cxn ang="0">
                <a:pos x="1096" y="138"/>
              </a:cxn>
              <a:cxn ang="0">
                <a:pos x="1009" y="159"/>
              </a:cxn>
              <a:cxn ang="0">
                <a:pos x="918" y="162"/>
              </a:cxn>
              <a:cxn ang="0">
                <a:pos x="864" y="158"/>
              </a:cxn>
              <a:cxn ang="0">
                <a:pos x="808" y="155"/>
              </a:cxn>
              <a:cxn ang="0">
                <a:pos x="693" y="151"/>
              </a:cxn>
              <a:cxn ang="0">
                <a:pos x="639" y="149"/>
              </a:cxn>
              <a:cxn ang="0">
                <a:pos x="585" y="149"/>
              </a:cxn>
              <a:cxn ang="0">
                <a:pos x="531" y="151"/>
              </a:cxn>
              <a:cxn ang="0">
                <a:pos x="477" y="153"/>
              </a:cxn>
              <a:cxn ang="0">
                <a:pos x="421" y="158"/>
              </a:cxn>
              <a:cxn ang="0">
                <a:pos x="367" y="162"/>
              </a:cxn>
              <a:cxn ang="0">
                <a:pos x="317" y="166"/>
              </a:cxn>
              <a:cxn ang="0">
                <a:pos x="270" y="170"/>
              </a:cxn>
              <a:cxn ang="0">
                <a:pos x="226" y="172"/>
              </a:cxn>
              <a:cxn ang="0">
                <a:pos x="191" y="174"/>
              </a:cxn>
              <a:cxn ang="0">
                <a:pos x="162" y="174"/>
              </a:cxn>
              <a:cxn ang="0">
                <a:pos x="141" y="174"/>
              </a:cxn>
              <a:cxn ang="0">
                <a:pos x="124" y="172"/>
              </a:cxn>
              <a:cxn ang="0">
                <a:pos x="112" y="170"/>
              </a:cxn>
              <a:cxn ang="0">
                <a:pos x="104" y="168"/>
              </a:cxn>
              <a:cxn ang="0">
                <a:pos x="93" y="166"/>
              </a:cxn>
              <a:cxn ang="0">
                <a:pos x="85" y="162"/>
              </a:cxn>
              <a:cxn ang="0">
                <a:pos x="74" y="158"/>
              </a:cxn>
              <a:cxn ang="0">
                <a:pos x="50" y="147"/>
              </a:cxn>
              <a:cxn ang="0">
                <a:pos x="27" y="133"/>
              </a:cxn>
              <a:cxn ang="0">
                <a:pos x="16" y="124"/>
              </a:cxn>
              <a:cxn ang="0">
                <a:pos x="8" y="116"/>
              </a:cxn>
              <a:cxn ang="0">
                <a:pos x="2" y="108"/>
              </a:cxn>
              <a:cxn ang="0">
                <a:pos x="0" y="99"/>
              </a:cxn>
              <a:cxn ang="0">
                <a:pos x="0" y="91"/>
              </a:cxn>
              <a:cxn ang="0">
                <a:pos x="2" y="81"/>
              </a:cxn>
              <a:cxn ang="0">
                <a:pos x="6" y="68"/>
              </a:cxn>
              <a:cxn ang="0">
                <a:pos x="12" y="58"/>
              </a:cxn>
              <a:cxn ang="0">
                <a:pos x="29" y="37"/>
              </a:cxn>
              <a:cxn ang="0">
                <a:pos x="37" y="29"/>
              </a:cxn>
              <a:cxn ang="0">
                <a:pos x="45" y="21"/>
              </a:cxn>
            </a:cxnLst>
            <a:rect l="0" t="0" r="r" b="b"/>
            <a:pathLst>
              <a:path w="1138" h="174">
                <a:moveTo>
                  <a:pt x="45" y="21"/>
                </a:moveTo>
                <a:lnTo>
                  <a:pt x="60" y="10"/>
                </a:lnTo>
                <a:lnTo>
                  <a:pt x="77" y="4"/>
                </a:lnTo>
                <a:lnTo>
                  <a:pt x="87" y="2"/>
                </a:lnTo>
                <a:lnTo>
                  <a:pt x="99" y="0"/>
                </a:lnTo>
                <a:lnTo>
                  <a:pt x="116" y="0"/>
                </a:lnTo>
                <a:lnTo>
                  <a:pt x="137" y="0"/>
                </a:lnTo>
                <a:lnTo>
                  <a:pt x="160" y="0"/>
                </a:lnTo>
                <a:lnTo>
                  <a:pt x="189" y="2"/>
                </a:lnTo>
                <a:lnTo>
                  <a:pt x="218" y="6"/>
                </a:lnTo>
                <a:lnTo>
                  <a:pt x="251" y="8"/>
                </a:lnTo>
                <a:lnTo>
                  <a:pt x="288" y="12"/>
                </a:lnTo>
                <a:lnTo>
                  <a:pt x="324" y="16"/>
                </a:lnTo>
                <a:lnTo>
                  <a:pt x="403" y="21"/>
                </a:lnTo>
                <a:lnTo>
                  <a:pt x="442" y="21"/>
                </a:lnTo>
                <a:lnTo>
                  <a:pt x="486" y="23"/>
                </a:lnTo>
                <a:lnTo>
                  <a:pt x="575" y="23"/>
                </a:lnTo>
                <a:lnTo>
                  <a:pt x="668" y="23"/>
                </a:lnTo>
                <a:lnTo>
                  <a:pt x="764" y="21"/>
                </a:lnTo>
                <a:lnTo>
                  <a:pt x="814" y="18"/>
                </a:lnTo>
                <a:lnTo>
                  <a:pt x="866" y="16"/>
                </a:lnTo>
                <a:lnTo>
                  <a:pt x="972" y="10"/>
                </a:lnTo>
                <a:lnTo>
                  <a:pt x="1024" y="6"/>
                </a:lnTo>
                <a:lnTo>
                  <a:pt x="1063" y="9"/>
                </a:lnTo>
                <a:lnTo>
                  <a:pt x="1102" y="15"/>
                </a:lnTo>
                <a:lnTo>
                  <a:pt x="1138" y="84"/>
                </a:lnTo>
                <a:lnTo>
                  <a:pt x="1096" y="138"/>
                </a:lnTo>
                <a:lnTo>
                  <a:pt x="1009" y="159"/>
                </a:lnTo>
                <a:lnTo>
                  <a:pt x="918" y="162"/>
                </a:lnTo>
                <a:lnTo>
                  <a:pt x="864" y="158"/>
                </a:lnTo>
                <a:lnTo>
                  <a:pt x="808" y="155"/>
                </a:lnTo>
                <a:lnTo>
                  <a:pt x="693" y="151"/>
                </a:lnTo>
                <a:lnTo>
                  <a:pt x="639" y="149"/>
                </a:lnTo>
                <a:lnTo>
                  <a:pt x="585" y="149"/>
                </a:lnTo>
                <a:lnTo>
                  <a:pt x="531" y="151"/>
                </a:lnTo>
                <a:lnTo>
                  <a:pt x="477" y="153"/>
                </a:lnTo>
                <a:lnTo>
                  <a:pt x="421" y="158"/>
                </a:lnTo>
                <a:lnTo>
                  <a:pt x="367" y="162"/>
                </a:lnTo>
                <a:lnTo>
                  <a:pt x="317" y="166"/>
                </a:lnTo>
                <a:lnTo>
                  <a:pt x="270" y="170"/>
                </a:lnTo>
                <a:lnTo>
                  <a:pt x="226" y="172"/>
                </a:lnTo>
                <a:lnTo>
                  <a:pt x="191" y="174"/>
                </a:lnTo>
                <a:lnTo>
                  <a:pt x="162" y="174"/>
                </a:lnTo>
                <a:lnTo>
                  <a:pt x="141" y="174"/>
                </a:lnTo>
                <a:lnTo>
                  <a:pt x="124" y="172"/>
                </a:lnTo>
                <a:lnTo>
                  <a:pt x="112" y="170"/>
                </a:lnTo>
                <a:lnTo>
                  <a:pt x="104" y="168"/>
                </a:lnTo>
                <a:lnTo>
                  <a:pt x="93" y="166"/>
                </a:lnTo>
                <a:lnTo>
                  <a:pt x="85" y="162"/>
                </a:lnTo>
                <a:lnTo>
                  <a:pt x="74" y="158"/>
                </a:lnTo>
                <a:lnTo>
                  <a:pt x="50" y="147"/>
                </a:lnTo>
                <a:lnTo>
                  <a:pt x="27" y="133"/>
                </a:lnTo>
                <a:lnTo>
                  <a:pt x="16" y="124"/>
                </a:lnTo>
                <a:lnTo>
                  <a:pt x="8" y="116"/>
                </a:lnTo>
                <a:lnTo>
                  <a:pt x="2" y="108"/>
                </a:lnTo>
                <a:lnTo>
                  <a:pt x="0" y="99"/>
                </a:lnTo>
                <a:lnTo>
                  <a:pt x="0" y="91"/>
                </a:lnTo>
                <a:lnTo>
                  <a:pt x="2" y="81"/>
                </a:lnTo>
                <a:lnTo>
                  <a:pt x="6" y="68"/>
                </a:lnTo>
                <a:lnTo>
                  <a:pt x="12" y="58"/>
                </a:lnTo>
                <a:lnTo>
                  <a:pt x="29" y="37"/>
                </a:lnTo>
                <a:lnTo>
                  <a:pt x="37" y="29"/>
                </a:lnTo>
                <a:lnTo>
                  <a:pt x="45" y="21"/>
                </a:lnTo>
                <a:close/>
              </a:path>
            </a:pathLst>
          </a:custGeom>
          <a:solidFill>
            <a:srgbClr val="FFCCFF"/>
          </a:solidFill>
          <a:ln w="9525">
            <a:noFill/>
            <a:round/>
            <a:headEnd/>
            <a:tailEnd/>
          </a:ln>
        </p:spPr>
        <p:txBody>
          <a:bodyPr/>
          <a:lstStyle/>
          <a:p>
            <a:endParaRPr lang="zh-CN" altLang="en-US"/>
          </a:p>
        </p:txBody>
      </p:sp>
      <p:sp>
        <p:nvSpPr>
          <p:cNvPr id="447497" name="Line 9"/>
          <p:cNvSpPr>
            <a:spLocks noChangeShapeType="1"/>
          </p:cNvSpPr>
          <p:nvPr/>
        </p:nvSpPr>
        <p:spPr bwMode="auto">
          <a:xfrm>
            <a:off x="4313239" y="4629150"/>
            <a:ext cx="2409825" cy="0"/>
          </a:xfrm>
          <a:prstGeom prst="line">
            <a:avLst/>
          </a:prstGeom>
          <a:noFill/>
          <a:ln w="28575">
            <a:solidFill>
              <a:schemeClr val="tx1"/>
            </a:solidFill>
            <a:round/>
            <a:headEnd/>
            <a:tailEnd/>
          </a:ln>
          <a:effectLst/>
        </p:spPr>
        <p:txBody>
          <a:bodyPr/>
          <a:lstStyle/>
          <a:p>
            <a:endParaRPr lang="zh-CN" altLang="en-US"/>
          </a:p>
        </p:txBody>
      </p:sp>
      <p:sp>
        <p:nvSpPr>
          <p:cNvPr id="447498" name="Freeform 10"/>
          <p:cNvSpPr>
            <a:spLocks/>
          </p:cNvSpPr>
          <p:nvPr/>
        </p:nvSpPr>
        <p:spPr bwMode="auto">
          <a:xfrm>
            <a:off x="2889250" y="2455863"/>
            <a:ext cx="928688" cy="2366962"/>
          </a:xfrm>
          <a:custGeom>
            <a:avLst/>
            <a:gdLst/>
            <a:ahLst/>
            <a:cxnLst>
              <a:cxn ang="0">
                <a:pos x="0" y="345"/>
              </a:cxn>
              <a:cxn ang="0">
                <a:pos x="36" y="177"/>
              </a:cxn>
              <a:cxn ang="0">
                <a:pos x="144" y="0"/>
              </a:cxn>
              <a:cxn ang="0">
                <a:pos x="243" y="6"/>
              </a:cxn>
              <a:cxn ang="0">
                <a:pos x="295" y="21"/>
              </a:cxn>
              <a:cxn ang="0">
                <a:pos x="347" y="46"/>
              </a:cxn>
              <a:cxn ang="0">
                <a:pos x="403" y="87"/>
              </a:cxn>
              <a:cxn ang="0">
                <a:pos x="461" y="143"/>
              </a:cxn>
              <a:cxn ang="0">
                <a:pos x="515" y="203"/>
              </a:cxn>
              <a:cxn ang="0">
                <a:pos x="559" y="257"/>
              </a:cxn>
              <a:cxn ang="0">
                <a:pos x="588" y="301"/>
              </a:cxn>
              <a:cxn ang="0">
                <a:pos x="605" y="340"/>
              </a:cxn>
              <a:cxn ang="0">
                <a:pos x="621" y="423"/>
              </a:cxn>
              <a:cxn ang="0">
                <a:pos x="630" y="498"/>
              </a:cxn>
              <a:cxn ang="0">
                <a:pos x="628" y="550"/>
              </a:cxn>
              <a:cxn ang="0">
                <a:pos x="611" y="602"/>
              </a:cxn>
              <a:cxn ang="0">
                <a:pos x="580" y="637"/>
              </a:cxn>
              <a:cxn ang="0">
                <a:pos x="545" y="658"/>
              </a:cxn>
              <a:cxn ang="0">
                <a:pos x="478" y="687"/>
              </a:cxn>
              <a:cxn ang="0">
                <a:pos x="378" y="724"/>
              </a:cxn>
              <a:cxn ang="0">
                <a:pos x="314" y="755"/>
              </a:cxn>
              <a:cxn ang="0">
                <a:pos x="283" y="780"/>
              </a:cxn>
              <a:cxn ang="0">
                <a:pos x="258" y="824"/>
              </a:cxn>
              <a:cxn ang="0">
                <a:pos x="250" y="897"/>
              </a:cxn>
              <a:cxn ang="0">
                <a:pos x="260" y="975"/>
              </a:cxn>
              <a:cxn ang="0">
                <a:pos x="283" y="1042"/>
              </a:cxn>
              <a:cxn ang="0">
                <a:pos x="297" y="1067"/>
              </a:cxn>
              <a:cxn ang="0">
                <a:pos x="378" y="1221"/>
              </a:cxn>
              <a:cxn ang="0">
                <a:pos x="466" y="1357"/>
              </a:cxn>
              <a:cxn ang="0">
                <a:pos x="390" y="1560"/>
              </a:cxn>
              <a:cxn ang="0">
                <a:pos x="144" y="1617"/>
              </a:cxn>
              <a:cxn ang="0">
                <a:pos x="39" y="1434"/>
              </a:cxn>
              <a:cxn ang="0">
                <a:pos x="18" y="1101"/>
              </a:cxn>
              <a:cxn ang="0">
                <a:pos x="7" y="1038"/>
              </a:cxn>
              <a:cxn ang="0">
                <a:pos x="9" y="1017"/>
              </a:cxn>
              <a:cxn ang="0">
                <a:pos x="7" y="994"/>
              </a:cxn>
              <a:cxn ang="0">
                <a:pos x="19" y="839"/>
              </a:cxn>
              <a:cxn ang="0">
                <a:pos x="32" y="772"/>
              </a:cxn>
              <a:cxn ang="0">
                <a:pos x="34" y="733"/>
              </a:cxn>
              <a:cxn ang="0">
                <a:pos x="32" y="710"/>
              </a:cxn>
            </a:cxnLst>
            <a:rect l="0" t="0" r="r" b="b"/>
            <a:pathLst>
              <a:path w="630" h="1617">
                <a:moveTo>
                  <a:pt x="24" y="531"/>
                </a:moveTo>
                <a:lnTo>
                  <a:pt x="0" y="345"/>
                </a:lnTo>
                <a:lnTo>
                  <a:pt x="24" y="255"/>
                </a:lnTo>
                <a:lnTo>
                  <a:pt x="36" y="177"/>
                </a:lnTo>
                <a:lnTo>
                  <a:pt x="84" y="57"/>
                </a:lnTo>
                <a:lnTo>
                  <a:pt x="144" y="0"/>
                </a:lnTo>
                <a:lnTo>
                  <a:pt x="191" y="2"/>
                </a:lnTo>
                <a:lnTo>
                  <a:pt x="243" y="6"/>
                </a:lnTo>
                <a:lnTo>
                  <a:pt x="268" y="12"/>
                </a:lnTo>
                <a:lnTo>
                  <a:pt x="295" y="21"/>
                </a:lnTo>
                <a:lnTo>
                  <a:pt x="322" y="31"/>
                </a:lnTo>
                <a:lnTo>
                  <a:pt x="347" y="46"/>
                </a:lnTo>
                <a:lnTo>
                  <a:pt x="374" y="64"/>
                </a:lnTo>
                <a:lnTo>
                  <a:pt x="403" y="87"/>
                </a:lnTo>
                <a:lnTo>
                  <a:pt x="432" y="114"/>
                </a:lnTo>
                <a:lnTo>
                  <a:pt x="461" y="143"/>
                </a:lnTo>
                <a:lnTo>
                  <a:pt x="491" y="172"/>
                </a:lnTo>
                <a:lnTo>
                  <a:pt x="515" y="203"/>
                </a:lnTo>
                <a:lnTo>
                  <a:pt x="540" y="232"/>
                </a:lnTo>
                <a:lnTo>
                  <a:pt x="559" y="257"/>
                </a:lnTo>
                <a:lnTo>
                  <a:pt x="576" y="280"/>
                </a:lnTo>
                <a:lnTo>
                  <a:pt x="588" y="301"/>
                </a:lnTo>
                <a:lnTo>
                  <a:pt x="596" y="322"/>
                </a:lnTo>
                <a:lnTo>
                  <a:pt x="605" y="340"/>
                </a:lnTo>
                <a:lnTo>
                  <a:pt x="615" y="380"/>
                </a:lnTo>
                <a:lnTo>
                  <a:pt x="621" y="423"/>
                </a:lnTo>
                <a:lnTo>
                  <a:pt x="628" y="471"/>
                </a:lnTo>
                <a:lnTo>
                  <a:pt x="630" y="498"/>
                </a:lnTo>
                <a:lnTo>
                  <a:pt x="630" y="525"/>
                </a:lnTo>
                <a:lnTo>
                  <a:pt x="628" y="550"/>
                </a:lnTo>
                <a:lnTo>
                  <a:pt x="621" y="577"/>
                </a:lnTo>
                <a:lnTo>
                  <a:pt x="611" y="602"/>
                </a:lnTo>
                <a:lnTo>
                  <a:pt x="592" y="627"/>
                </a:lnTo>
                <a:lnTo>
                  <a:pt x="580" y="637"/>
                </a:lnTo>
                <a:lnTo>
                  <a:pt x="563" y="648"/>
                </a:lnTo>
                <a:lnTo>
                  <a:pt x="545" y="658"/>
                </a:lnTo>
                <a:lnTo>
                  <a:pt x="524" y="668"/>
                </a:lnTo>
                <a:lnTo>
                  <a:pt x="478" y="687"/>
                </a:lnTo>
                <a:lnTo>
                  <a:pt x="428" y="704"/>
                </a:lnTo>
                <a:lnTo>
                  <a:pt x="378" y="724"/>
                </a:lnTo>
                <a:lnTo>
                  <a:pt x="335" y="743"/>
                </a:lnTo>
                <a:lnTo>
                  <a:pt x="314" y="755"/>
                </a:lnTo>
                <a:lnTo>
                  <a:pt x="297" y="766"/>
                </a:lnTo>
                <a:lnTo>
                  <a:pt x="283" y="780"/>
                </a:lnTo>
                <a:lnTo>
                  <a:pt x="272" y="793"/>
                </a:lnTo>
                <a:lnTo>
                  <a:pt x="258" y="824"/>
                </a:lnTo>
                <a:lnTo>
                  <a:pt x="250" y="859"/>
                </a:lnTo>
                <a:lnTo>
                  <a:pt x="250" y="897"/>
                </a:lnTo>
                <a:lnTo>
                  <a:pt x="252" y="936"/>
                </a:lnTo>
                <a:lnTo>
                  <a:pt x="260" y="975"/>
                </a:lnTo>
                <a:lnTo>
                  <a:pt x="270" y="1011"/>
                </a:lnTo>
                <a:lnTo>
                  <a:pt x="283" y="1042"/>
                </a:lnTo>
                <a:lnTo>
                  <a:pt x="291" y="1054"/>
                </a:lnTo>
                <a:lnTo>
                  <a:pt x="297" y="1067"/>
                </a:lnTo>
                <a:lnTo>
                  <a:pt x="314" y="1083"/>
                </a:lnTo>
                <a:lnTo>
                  <a:pt x="378" y="1221"/>
                </a:lnTo>
                <a:lnTo>
                  <a:pt x="434" y="1297"/>
                </a:lnTo>
                <a:lnTo>
                  <a:pt x="466" y="1357"/>
                </a:lnTo>
                <a:lnTo>
                  <a:pt x="480" y="1473"/>
                </a:lnTo>
                <a:lnTo>
                  <a:pt x="390" y="1560"/>
                </a:lnTo>
                <a:lnTo>
                  <a:pt x="264" y="1578"/>
                </a:lnTo>
                <a:lnTo>
                  <a:pt x="144" y="1617"/>
                </a:lnTo>
                <a:lnTo>
                  <a:pt x="72" y="1575"/>
                </a:lnTo>
                <a:lnTo>
                  <a:pt x="39" y="1434"/>
                </a:lnTo>
                <a:lnTo>
                  <a:pt x="24" y="1317"/>
                </a:lnTo>
                <a:lnTo>
                  <a:pt x="18" y="1101"/>
                </a:lnTo>
                <a:lnTo>
                  <a:pt x="2" y="1052"/>
                </a:lnTo>
                <a:lnTo>
                  <a:pt x="7" y="1038"/>
                </a:lnTo>
                <a:lnTo>
                  <a:pt x="9" y="1025"/>
                </a:lnTo>
                <a:lnTo>
                  <a:pt x="9" y="1017"/>
                </a:lnTo>
                <a:lnTo>
                  <a:pt x="9" y="1011"/>
                </a:lnTo>
                <a:lnTo>
                  <a:pt x="7" y="994"/>
                </a:lnTo>
                <a:lnTo>
                  <a:pt x="30" y="897"/>
                </a:lnTo>
                <a:lnTo>
                  <a:pt x="19" y="839"/>
                </a:lnTo>
                <a:lnTo>
                  <a:pt x="27" y="803"/>
                </a:lnTo>
                <a:lnTo>
                  <a:pt x="32" y="772"/>
                </a:lnTo>
                <a:lnTo>
                  <a:pt x="34" y="749"/>
                </a:lnTo>
                <a:lnTo>
                  <a:pt x="34" y="733"/>
                </a:lnTo>
                <a:lnTo>
                  <a:pt x="32" y="720"/>
                </a:lnTo>
                <a:lnTo>
                  <a:pt x="32" y="710"/>
                </a:lnTo>
                <a:lnTo>
                  <a:pt x="24" y="531"/>
                </a:lnTo>
                <a:close/>
              </a:path>
            </a:pathLst>
          </a:custGeom>
          <a:solidFill>
            <a:srgbClr val="FFCCFF"/>
          </a:solidFill>
          <a:ln w="9525">
            <a:noFill/>
            <a:round/>
            <a:headEnd/>
            <a:tailEnd/>
          </a:ln>
        </p:spPr>
        <p:txBody>
          <a:bodyPr/>
          <a:lstStyle/>
          <a:p>
            <a:endParaRPr lang="zh-CN" altLang="en-US"/>
          </a:p>
        </p:txBody>
      </p:sp>
      <p:sp>
        <p:nvSpPr>
          <p:cNvPr id="447499" name="Freeform 11"/>
          <p:cNvSpPr>
            <a:spLocks/>
          </p:cNvSpPr>
          <p:nvPr/>
        </p:nvSpPr>
        <p:spPr bwMode="auto">
          <a:xfrm>
            <a:off x="4278313" y="3086101"/>
            <a:ext cx="1092200" cy="1090613"/>
          </a:xfrm>
          <a:custGeom>
            <a:avLst/>
            <a:gdLst/>
            <a:ahLst/>
            <a:cxnLst>
              <a:cxn ang="0">
                <a:pos x="204" y="648"/>
              </a:cxn>
              <a:cxn ang="0">
                <a:pos x="303" y="534"/>
              </a:cxn>
              <a:cxn ang="0">
                <a:pos x="324" y="501"/>
              </a:cxn>
              <a:cxn ang="0">
                <a:pos x="390" y="423"/>
              </a:cxn>
              <a:cxn ang="0">
                <a:pos x="406" y="402"/>
              </a:cxn>
              <a:cxn ang="0">
                <a:pos x="444" y="363"/>
              </a:cxn>
              <a:cxn ang="0">
                <a:pos x="483" y="323"/>
              </a:cxn>
              <a:cxn ang="0">
                <a:pos x="527" y="284"/>
              </a:cxn>
              <a:cxn ang="0">
                <a:pos x="568" y="249"/>
              </a:cxn>
              <a:cxn ang="0">
                <a:pos x="591" y="234"/>
              </a:cxn>
              <a:cxn ang="0">
                <a:pos x="614" y="220"/>
              </a:cxn>
              <a:cxn ang="0">
                <a:pos x="664" y="193"/>
              </a:cxn>
              <a:cxn ang="0">
                <a:pos x="687" y="180"/>
              </a:cxn>
              <a:cxn ang="0">
                <a:pos x="707" y="168"/>
              </a:cxn>
              <a:cxn ang="0">
                <a:pos x="724" y="155"/>
              </a:cxn>
              <a:cxn ang="0">
                <a:pos x="734" y="141"/>
              </a:cxn>
              <a:cxn ang="0">
                <a:pos x="741" y="126"/>
              </a:cxn>
              <a:cxn ang="0">
                <a:pos x="741" y="110"/>
              </a:cxn>
              <a:cxn ang="0">
                <a:pos x="738" y="93"/>
              </a:cxn>
              <a:cxn ang="0">
                <a:pos x="732" y="77"/>
              </a:cxn>
              <a:cxn ang="0">
                <a:pos x="724" y="60"/>
              </a:cxn>
              <a:cxn ang="0">
                <a:pos x="714" y="45"/>
              </a:cxn>
              <a:cxn ang="0">
                <a:pos x="703" y="35"/>
              </a:cxn>
              <a:cxn ang="0">
                <a:pos x="693" y="25"/>
              </a:cxn>
              <a:cxn ang="0">
                <a:pos x="680" y="16"/>
              </a:cxn>
              <a:cxn ang="0">
                <a:pos x="666" y="10"/>
              </a:cxn>
              <a:cxn ang="0">
                <a:pos x="630" y="2"/>
              </a:cxn>
              <a:cxn ang="0">
                <a:pos x="612" y="0"/>
              </a:cxn>
              <a:cxn ang="0">
                <a:pos x="573" y="24"/>
              </a:cxn>
              <a:cxn ang="0">
                <a:pos x="475" y="110"/>
              </a:cxn>
              <a:cxn ang="0">
                <a:pos x="460" y="128"/>
              </a:cxn>
              <a:cxn ang="0">
                <a:pos x="442" y="147"/>
              </a:cxn>
              <a:cxn ang="0">
                <a:pos x="423" y="168"/>
              </a:cxn>
              <a:cxn ang="0">
                <a:pos x="379" y="216"/>
              </a:cxn>
              <a:cxn ang="0">
                <a:pos x="334" y="261"/>
              </a:cxn>
              <a:cxn ang="0">
                <a:pos x="311" y="282"/>
              </a:cxn>
              <a:cxn ang="0">
                <a:pos x="290" y="303"/>
              </a:cxn>
              <a:cxn ang="0">
                <a:pos x="267" y="321"/>
              </a:cxn>
              <a:cxn ang="0">
                <a:pos x="242" y="338"/>
              </a:cxn>
              <a:cxn ang="0">
                <a:pos x="192" y="369"/>
              </a:cxn>
              <a:cxn ang="0">
                <a:pos x="126" y="441"/>
              </a:cxn>
              <a:cxn ang="0">
                <a:pos x="72" y="519"/>
              </a:cxn>
              <a:cxn ang="0">
                <a:pos x="27" y="603"/>
              </a:cxn>
              <a:cxn ang="0">
                <a:pos x="0" y="675"/>
              </a:cxn>
              <a:cxn ang="0">
                <a:pos x="15" y="735"/>
              </a:cxn>
              <a:cxn ang="0">
                <a:pos x="36" y="744"/>
              </a:cxn>
              <a:cxn ang="0">
                <a:pos x="105" y="744"/>
              </a:cxn>
              <a:cxn ang="0">
                <a:pos x="204" y="648"/>
              </a:cxn>
            </a:cxnLst>
            <a:rect l="0" t="0" r="r" b="b"/>
            <a:pathLst>
              <a:path w="741" h="744">
                <a:moveTo>
                  <a:pt x="204" y="648"/>
                </a:moveTo>
                <a:lnTo>
                  <a:pt x="303" y="534"/>
                </a:lnTo>
                <a:lnTo>
                  <a:pt x="324" y="501"/>
                </a:lnTo>
                <a:lnTo>
                  <a:pt x="390" y="423"/>
                </a:lnTo>
                <a:lnTo>
                  <a:pt x="406" y="402"/>
                </a:lnTo>
                <a:lnTo>
                  <a:pt x="444" y="363"/>
                </a:lnTo>
                <a:lnTo>
                  <a:pt x="483" y="323"/>
                </a:lnTo>
                <a:lnTo>
                  <a:pt x="527" y="284"/>
                </a:lnTo>
                <a:lnTo>
                  <a:pt x="568" y="249"/>
                </a:lnTo>
                <a:lnTo>
                  <a:pt x="591" y="234"/>
                </a:lnTo>
                <a:lnTo>
                  <a:pt x="614" y="220"/>
                </a:lnTo>
                <a:lnTo>
                  <a:pt x="664" y="193"/>
                </a:lnTo>
                <a:lnTo>
                  <a:pt x="687" y="180"/>
                </a:lnTo>
                <a:lnTo>
                  <a:pt x="707" y="168"/>
                </a:lnTo>
                <a:lnTo>
                  <a:pt x="724" y="155"/>
                </a:lnTo>
                <a:lnTo>
                  <a:pt x="734" y="141"/>
                </a:lnTo>
                <a:lnTo>
                  <a:pt x="741" y="126"/>
                </a:lnTo>
                <a:lnTo>
                  <a:pt x="741" y="110"/>
                </a:lnTo>
                <a:lnTo>
                  <a:pt x="738" y="93"/>
                </a:lnTo>
                <a:lnTo>
                  <a:pt x="732" y="77"/>
                </a:lnTo>
                <a:lnTo>
                  <a:pt x="724" y="60"/>
                </a:lnTo>
                <a:lnTo>
                  <a:pt x="714" y="45"/>
                </a:lnTo>
                <a:lnTo>
                  <a:pt x="703" y="35"/>
                </a:lnTo>
                <a:lnTo>
                  <a:pt x="693" y="25"/>
                </a:lnTo>
                <a:lnTo>
                  <a:pt x="680" y="16"/>
                </a:lnTo>
                <a:lnTo>
                  <a:pt x="666" y="10"/>
                </a:lnTo>
                <a:lnTo>
                  <a:pt x="630" y="2"/>
                </a:lnTo>
                <a:lnTo>
                  <a:pt x="612" y="0"/>
                </a:lnTo>
                <a:lnTo>
                  <a:pt x="573" y="24"/>
                </a:lnTo>
                <a:lnTo>
                  <a:pt x="475" y="110"/>
                </a:lnTo>
                <a:lnTo>
                  <a:pt x="460" y="128"/>
                </a:lnTo>
                <a:lnTo>
                  <a:pt x="442" y="147"/>
                </a:lnTo>
                <a:lnTo>
                  <a:pt x="423" y="168"/>
                </a:lnTo>
                <a:lnTo>
                  <a:pt x="379" y="216"/>
                </a:lnTo>
                <a:lnTo>
                  <a:pt x="334" y="261"/>
                </a:lnTo>
                <a:lnTo>
                  <a:pt x="311" y="282"/>
                </a:lnTo>
                <a:lnTo>
                  <a:pt x="290" y="303"/>
                </a:lnTo>
                <a:lnTo>
                  <a:pt x="267" y="321"/>
                </a:lnTo>
                <a:lnTo>
                  <a:pt x="242" y="338"/>
                </a:lnTo>
                <a:lnTo>
                  <a:pt x="192" y="369"/>
                </a:lnTo>
                <a:lnTo>
                  <a:pt x="126" y="441"/>
                </a:lnTo>
                <a:lnTo>
                  <a:pt x="72" y="519"/>
                </a:lnTo>
                <a:lnTo>
                  <a:pt x="27" y="603"/>
                </a:lnTo>
                <a:lnTo>
                  <a:pt x="0" y="675"/>
                </a:lnTo>
                <a:lnTo>
                  <a:pt x="15" y="735"/>
                </a:lnTo>
                <a:lnTo>
                  <a:pt x="36" y="744"/>
                </a:lnTo>
                <a:lnTo>
                  <a:pt x="105" y="744"/>
                </a:lnTo>
                <a:lnTo>
                  <a:pt x="204" y="648"/>
                </a:lnTo>
                <a:close/>
              </a:path>
            </a:pathLst>
          </a:custGeom>
          <a:solidFill>
            <a:srgbClr val="FFCCFF"/>
          </a:solidFill>
          <a:ln w="9525">
            <a:noFill/>
            <a:round/>
            <a:headEnd/>
            <a:tailEnd/>
          </a:ln>
        </p:spPr>
        <p:txBody>
          <a:bodyPr/>
          <a:lstStyle/>
          <a:p>
            <a:endParaRPr lang="zh-CN" altLang="en-US"/>
          </a:p>
        </p:txBody>
      </p:sp>
      <p:sp>
        <p:nvSpPr>
          <p:cNvPr id="447500" name="Freeform 12"/>
          <p:cNvSpPr>
            <a:spLocks/>
          </p:cNvSpPr>
          <p:nvPr/>
        </p:nvSpPr>
        <p:spPr bwMode="auto">
          <a:xfrm>
            <a:off x="5881688" y="3081339"/>
            <a:ext cx="971550" cy="1220787"/>
          </a:xfrm>
          <a:custGeom>
            <a:avLst/>
            <a:gdLst/>
            <a:ahLst/>
            <a:cxnLst>
              <a:cxn ang="0">
                <a:pos x="39" y="17"/>
              </a:cxn>
              <a:cxn ang="0">
                <a:pos x="49" y="10"/>
              </a:cxn>
              <a:cxn ang="0">
                <a:pos x="60" y="4"/>
              </a:cxn>
              <a:cxn ang="0">
                <a:pos x="72" y="2"/>
              </a:cxn>
              <a:cxn ang="0">
                <a:pos x="87" y="0"/>
              </a:cxn>
              <a:cxn ang="0">
                <a:pos x="161" y="36"/>
              </a:cxn>
              <a:cxn ang="0">
                <a:pos x="289" y="168"/>
              </a:cxn>
              <a:cxn ang="0">
                <a:pos x="421" y="320"/>
              </a:cxn>
              <a:cxn ang="0">
                <a:pos x="513" y="472"/>
              </a:cxn>
              <a:cxn ang="0">
                <a:pos x="657" y="756"/>
              </a:cxn>
              <a:cxn ang="0">
                <a:pos x="629" y="832"/>
              </a:cxn>
              <a:cxn ang="0">
                <a:pos x="541" y="824"/>
              </a:cxn>
              <a:cxn ang="0">
                <a:pos x="433" y="672"/>
              </a:cxn>
              <a:cxn ang="0">
                <a:pos x="381" y="556"/>
              </a:cxn>
              <a:cxn ang="0">
                <a:pos x="285" y="416"/>
              </a:cxn>
              <a:cxn ang="0">
                <a:pos x="237" y="344"/>
              </a:cxn>
              <a:cxn ang="0">
                <a:pos x="197" y="304"/>
              </a:cxn>
              <a:cxn ang="0">
                <a:pos x="153" y="268"/>
              </a:cxn>
              <a:cxn ang="0">
                <a:pos x="124" y="232"/>
              </a:cxn>
              <a:cxn ang="0">
                <a:pos x="91" y="214"/>
              </a:cxn>
              <a:cxn ang="0">
                <a:pos x="62" y="197"/>
              </a:cxn>
              <a:cxn ang="0">
                <a:pos x="33" y="168"/>
              </a:cxn>
              <a:cxn ang="0">
                <a:pos x="0" y="91"/>
              </a:cxn>
              <a:cxn ang="0">
                <a:pos x="6" y="73"/>
              </a:cxn>
              <a:cxn ang="0">
                <a:pos x="27" y="42"/>
              </a:cxn>
              <a:cxn ang="0">
                <a:pos x="35" y="27"/>
              </a:cxn>
              <a:cxn ang="0">
                <a:pos x="39" y="17"/>
              </a:cxn>
            </a:cxnLst>
            <a:rect l="0" t="0" r="r" b="b"/>
            <a:pathLst>
              <a:path w="657" h="832">
                <a:moveTo>
                  <a:pt x="39" y="17"/>
                </a:moveTo>
                <a:lnTo>
                  <a:pt x="49" y="10"/>
                </a:lnTo>
                <a:lnTo>
                  <a:pt x="60" y="4"/>
                </a:lnTo>
                <a:lnTo>
                  <a:pt x="72" y="2"/>
                </a:lnTo>
                <a:lnTo>
                  <a:pt x="87" y="0"/>
                </a:lnTo>
                <a:lnTo>
                  <a:pt x="161" y="36"/>
                </a:lnTo>
                <a:lnTo>
                  <a:pt x="289" y="168"/>
                </a:lnTo>
                <a:lnTo>
                  <a:pt x="421" y="320"/>
                </a:lnTo>
                <a:lnTo>
                  <a:pt x="513" y="472"/>
                </a:lnTo>
                <a:lnTo>
                  <a:pt x="657" y="756"/>
                </a:lnTo>
                <a:lnTo>
                  <a:pt x="629" y="832"/>
                </a:lnTo>
                <a:lnTo>
                  <a:pt x="541" y="824"/>
                </a:lnTo>
                <a:lnTo>
                  <a:pt x="433" y="672"/>
                </a:lnTo>
                <a:lnTo>
                  <a:pt x="381" y="556"/>
                </a:lnTo>
                <a:lnTo>
                  <a:pt x="285" y="416"/>
                </a:lnTo>
                <a:lnTo>
                  <a:pt x="237" y="344"/>
                </a:lnTo>
                <a:lnTo>
                  <a:pt x="197" y="304"/>
                </a:lnTo>
                <a:lnTo>
                  <a:pt x="153" y="268"/>
                </a:lnTo>
                <a:lnTo>
                  <a:pt x="124" y="232"/>
                </a:lnTo>
                <a:lnTo>
                  <a:pt x="91" y="214"/>
                </a:lnTo>
                <a:lnTo>
                  <a:pt x="62" y="197"/>
                </a:lnTo>
                <a:lnTo>
                  <a:pt x="33" y="168"/>
                </a:lnTo>
                <a:lnTo>
                  <a:pt x="0" y="91"/>
                </a:lnTo>
                <a:lnTo>
                  <a:pt x="6" y="73"/>
                </a:lnTo>
                <a:lnTo>
                  <a:pt x="27" y="42"/>
                </a:lnTo>
                <a:lnTo>
                  <a:pt x="35" y="27"/>
                </a:lnTo>
                <a:lnTo>
                  <a:pt x="39" y="17"/>
                </a:lnTo>
                <a:close/>
              </a:path>
            </a:pathLst>
          </a:custGeom>
          <a:solidFill>
            <a:srgbClr val="FFCCFF"/>
          </a:solidFill>
          <a:ln w="9525">
            <a:noFill/>
            <a:round/>
            <a:headEnd/>
            <a:tailEnd/>
          </a:ln>
        </p:spPr>
        <p:txBody>
          <a:bodyPr/>
          <a:lstStyle/>
          <a:p>
            <a:endParaRPr lang="zh-CN" altLang="en-US"/>
          </a:p>
        </p:txBody>
      </p:sp>
      <p:sp>
        <p:nvSpPr>
          <p:cNvPr id="447501" name="Rectangle 13"/>
          <p:cNvSpPr>
            <a:spLocks noChangeArrowheads="1"/>
          </p:cNvSpPr>
          <p:nvPr/>
        </p:nvSpPr>
        <p:spPr bwMode="auto">
          <a:xfrm>
            <a:off x="3036889" y="4570414"/>
            <a:ext cx="1031875" cy="26987"/>
          </a:xfrm>
          <a:prstGeom prst="rect">
            <a:avLst/>
          </a:prstGeom>
          <a:solidFill>
            <a:srgbClr val="000000"/>
          </a:solidFill>
          <a:ln w="9525">
            <a:noFill/>
            <a:miter lim="800000"/>
            <a:headEnd/>
            <a:tailEnd/>
          </a:ln>
        </p:spPr>
        <p:txBody>
          <a:bodyPr/>
          <a:lstStyle/>
          <a:p>
            <a:endParaRPr lang="zh-CN" altLang="en-US"/>
          </a:p>
        </p:txBody>
      </p:sp>
      <p:sp>
        <p:nvSpPr>
          <p:cNvPr id="447502" name="Freeform 14"/>
          <p:cNvSpPr>
            <a:spLocks/>
          </p:cNvSpPr>
          <p:nvPr/>
        </p:nvSpPr>
        <p:spPr bwMode="auto">
          <a:xfrm>
            <a:off x="2470150" y="4033838"/>
            <a:ext cx="566738" cy="30162"/>
          </a:xfrm>
          <a:custGeom>
            <a:avLst/>
            <a:gdLst/>
            <a:ahLst/>
            <a:cxnLst>
              <a:cxn ang="0">
                <a:pos x="0" y="2"/>
              </a:cxn>
              <a:cxn ang="0">
                <a:pos x="0" y="21"/>
              </a:cxn>
              <a:cxn ang="0">
                <a:pos x="386" y="19"/>
              </a:cxn>
              <a:cxn ang="0">
                <a:pos x="386" y="0"/>
              </a:cxn>
              <a:cxn ang="0">
                <a:pos x="0" y="2"/>
              </a:cxn>
            </a:cxnLst>
            <a:rect l="0" t="0" r="r" b="b"/>
            <a:pathLst>
              <a:path w="386" h="21">
                <a:moveTo>
                  <a:pt x="0" y="2"/>
                </a:moveTo>
                <a:lnTo>
                  <a:pt x="0" y="21"/>
                </a:lnTo>
                <a:lnTo>
                  <a:pt x="386" y="19"/>
                </a:lnTo>
                <a:lnTo>
                  <a:pt x="386" y="0"/>
                </a:lnTo>
                <a:lnTo>
                  <a:pt x="0" y="2"/>
                </a:lnTo>
                <a:close/>
              </a:path>
            </a:pathLst>
          </a:custGeom>
          <a:solidFill>
            <a:srgbClr val="000000"/>
          </a:solidFill>
          <a:ln w="9525">
            <a:noFill/>
            <a:round/>
            <a:headEnd/>
            <a:tailEnd/>
          </a:ln>
        </p:spPr>
        <p:txBody>
          <a:bodyPr/>
          <a:lstStyle/>
          <a:p>
            <a:endParaRPr lang="zh-CN" altLang="en-US"/>
          </a:p>
        </p:txBody>
      </p:sp>
      <p:sp>
        <p:nvSpPr>
          <p:cNvPr id="447503" name="Rectangle 15"/>
          <p:cNvSpPr>
            <a:spLocks noChangeArrowheads="1"/>
          </p:cNvSpPr>
          <p:nvPr/>
        </p:nvSpPr>
        <p:spPr bwMode="auto">
          <a:xfrm>
            <a:off x="2470150" y="2930525"/>
            <a:ext cx="566738" cy="25400"/>
          </a:xfrm>
          <a:prstGeom prst="rect">
            <a:avLst/>
          </a:prstGeom>
          <a:solidFill>
            <a:srgbClr val="000000"/>
          </a:solidFill>
          <a:ln w="9525">
            <a:noFill/>
            <a:miter lim="800000"/>
            <a:headEnd/>
            <a:tailEnd/>
          </a:ln>
        </p:spPr>
        <p:txBody>
          <a:bodyPr/>
          <a:lstStyle/>
          <a:p>
            <a:endParaRPr lang="zh-CN" altLang="en-US"/>
          </a:p>
        </p:txBody>
      </p:sp>
      <p:sp>
        <p:nvSpPr>
          <p:cNvPr id="447504" name="Freeform 16"/>
          <p:cNvSpPr>
            <a:spLocks/>
          </p:cNvSpPr>
          <p:nvPr/>
        </p:nvSpPr>
        <p:spPr bwMode="auto">
          <a:xfrm>
            <a:off x="3990975" y="2846389"/>
            <a:ext cx="1582738" cy="1639887"/>
          </a:xfrm>
          <a:custGeom>
            <a:avLst/>
            <a:gdLst/>
            <a:ahLst/>
            <a:cxnLst>
              <a:cxn ang="0">
                <a:pos x="0" y="876"/>
              </a:cxn>
              <a:cxn ang="0">
                <a:pos x="12" y="888"/>
              </a:cxn>
              <a:cxn ang="0">
                <a:pos x="945" y="12"/>
              </a:cxn>
              <a:cxn ang="0">
                <a:pos x="932" y="0"/>
              </a:cxn>
              <a:cxn ang="0">
                <a:pos x="0" y="876"/>
              </a:cxn>
            </a:cxnLst>
            <a:rect l="0" t="0" r="r" b="b"/>
            <a:pathLst>
              <a:path w="945" h="888">
                <a:moveTo>
                  <a:pt x="0" y="876"/>
                </a:moveTo>
                <a:lnTo>
                  <a:pt x="12" y="888"/>
                </a:lnTo>
                <a:lnTo>
                  <a:pt x="945" y="12"/>
                </a:lnTo>
                <a:lnTo>
                  <a:pt x="932" y="0"/>
                </a:lnTo>
                <a:lnTo>
                  <a:pt x="0" y="876"/>
                </a:lnTo>
                <a:close/>
              </a:path>
            </a:pathLst>
          </a:custGeom>
          <a:solidFill>
            <a:schemeClr val="tx1"/>
          </a:solidFill>
          <a:ln w="9525">
            <a:solidFill>
              <a:schemeClr val="tx1"/>
            </a:solidFill>
            <a:round/>
            <a:headEnd/>
            <a:tailEnd/>
          </a:ln>
        </p:spPr>
        <p:txBody>
          <a:bodyPr/>
          <a:lstStyle/>
          <a:p>
            <a:endParaRPr lang="zh-CN" altLang="en-US"/>
          </a:p>
        </p:txBody>
      </p:sp>
      <p:sp>
        <p:nvSpPr>
          <p:cNvPr id="447505" name="Freeform 17"/>
          <p:cNvSpPr>
            <a:spLocks/>
          </p:cNvSpPr>
          <p:nvPr/>
        </p:nvSpPr>
        <p:spPr bwMode="auto">
          <a:xfrm>
            <a:off x="3689350" y="1773239"/>
            <a:ext cx="5022850" cy="884237"/>
          </a:xfrm>
          <a:custGeom>
            <a:avLst/>
            <a:gdLst/>
            <a:ahLst/>
            <a:cxnLst>
              <a:cxn ang="0">
                <a:pos x="480" y="60"/>
              </a:cxn>
              <a:cxn ang="0">
                <a:pos x="799" y="0"/>
              </a:cxn>
              <a:cxn ang="0">
                <a:pos x="1021" y="27"/>
              </a:cxn>
              <a:cxn ang="0">
                <a:pos x="1117" y="35"/>
              </a:cxn>
              <a:cxn ang="0">
                <a:pos x="1177" y="35"/>
              </a:cxn>
              <a:cxn ang="0">
                <a:pos x="1262" y="35"/>
              </a:cxn>
              <a:cxn ang="0">
                <a:pos x="1389" y="37"/>
              </a:cxn>
              <a:cxn ang="0">
                <a:pos x="1586" y="31"/>
              </a:cxn>
              <a:cxn ang="0">
                <a:pos x="1721" y="25"/>
              </a:cxn>
              <a:cxn ang="0">
                <a:pos x="1927" y="27"/>
              </a:cxn>
              <a:cxn ang="0">
                <a:pos x="2062" y="46"/>
              </a:cxn>
              <a:cxn ang="0">
                <a:pos x="2222" y="71"/>
              </a:cxn>
              <a:cxn ang="0">
                <a:pos x="2296" y="75"/>
              </a:cxn>
              <a:cxn ang="0">
                <a:pos x="2404" y="77"/>
              </a:cxn>
              <a:cxn ang="0">
                <a:pos x="2575" y="56"/>
              </a:cxn>
              <a:cxn ang="0">
                <a:pos x="2830" y="19"/>
              </a:cxn>
              <a:cxn ang="0">
                <a:pos x="2888" y="21"/>
              </a:cxn>
              <a:cxn ang="0">
                <a:pos x="3021" y="25"/>
              </a:cxn>
              <a:cxn ang="0">
                <a:pos x="3154" y="33"/>
              </a:cxn>
              <a:cxn ang="0">
                <a:pos x="3216" y="44"/>
              </a:cxn>
              <a:cxn ang="0">
                <a:pos x="3339" y="112"/>
              </a:cxn>
              <a:cxn ang="0">
                <a:pos x="3403" y="199"/>
              </a:cxn>
              <a:cxn ang="0">
                <a:pos x="3395" y="392"/>
              </a:cxn>
              <a:cxn ang="0">
                <a:pos x="3372" y="421"/>
              </a:cxn>
              <a:cxn ang="0">
                <a:pos x="3285" y="463"/>
              </a:cxn>
              <a:cxn ang="0">
                <a:pos x="3204" y="480"/>
              </a:cxn>
              <a:cxn ang="0">
                <a:pos x="3154" y="496"/>
              </a:cxn>
              <a:cxn ang="0">
                <a:pos x="3096" y="498"/>
              </a:cxn>
              <a:cxn ang="0">
                <a:pos x="3052" y="496"/>
              </a:cxn>
              <a:cxn ang="0">
                <a:pos x="2986" y="492"/>
              </a:cxn>
              <a:cxn ang="0">
                <a:pos x="2880" y="471"/>
              </a:cxn>
              <a:cxn ang="0">
                <a:pos x="2745" y="442"/>
              </a:cxn>
              <a:cxn ang="0">
                <a:pos x="2546" y="426"/>
              </a:cxn>
              <a:cxn ang="0">
                <a:pos x="2317" y="417"/>
              </a:cxn>
              <a:cxn ang="0">
                <a:pos x="1695" y="406"/>
              </a:cxn>
              <a:cxn ang="0">
                <a:pos x="1291" y="398"/>
              </a:cxn>
              <a:cxn ang="0">
                <a:pos x="888" y="477"/>
              </a:cxn>
              <a:cxn ang="0">
                <a:pos x="745" y="488"/>
              </a:cxn>
              <a:cxn ang="0">
                <a:pos x="585" y="576"/>
              </a:cxn>
              <a:cxn ang="0">
                <a:pos x="438" y="591"/>
              </a:cxn>
              <a:cxn ang="0">
                <a:pos x="216" y="603"/>
              </a:cxn>
              <a:cxn ang="0">
                <a:pos x="60" y="513"/>
              </a:cxn>
              <a:cxn ang="0">
                <a:pos x="6" y="291"/>
              </a:cxn>
              <a:cxn ang="0">
                <a:pos x="237" y="84"/>
              </a:cxn>
            </a:cxnLst>
            <a:rect l="0" t="0" r="r" b="b"/>
            <a:pathLst>
              <a:path w="3403" h="603">
                <a:moveTo>
                  <a:pt x="237" y="84"/>
                </a:moveTo>
                <a:lnTo>
                  <a:pt x="402" y="60"/>
                </a:lnTo>
                <a:lnTo>
                  <a:pt x="480" y="60"/>
                </a:lnTo>
                <a:lnTo>
                  <a:pt x="591" y="42"/>
                </a:lnTo>
                <a:lnTo>
                  <a:pt x="675" y="21"/>
                </a:lnTo>
                <a:lnTo>
                  <a:pt x="799" y="0"/>
                </a:lnTo>
                <a:lnTo>
                  <a:pt x="890" y="8"/>
                </a:lnTo>
                <a:lnTo>
                  <a:pt x="1000" y="23"/>
                </a:lnTo>
                <a:lnTo>
                  <a:pt x="1021" y="27"/>
                </a:lnTo>
                <a:lnTo>
                  <a:pt x="1054" y="33"/>
                </a:lnTo>
                <a:lnTo>
                  <a:pt x="1086" y="35"/>
                </a:lnTo>
                <a:lnTo>
                  <a:pt x="1117" y="35"/>
                </a:lnTo>
                <a:lnTo>
                  <a:pt x="1135" y="35"/>
                </a:lnTo>
                <a:lnTo>
                  <a:pt x="1156" y="35"/>
                </a:lnTo>
                <a:lnTo>
                  <a:pt x="1177" y="35"/>
                </a:lnTo>
                <a:lnTo>
                  <a:pt x="1202" y="35"/>
                </a:lnTo>
                <a:lnTo>
                  <a:pt x="1231" y="35"/>
                </a:lnTo>
                <a:lnTo>
                  <a:pt x="1262" y="35"/>
                </a:lnTo>
                <a:lnTo>
                  <a:pt x="1299" y="35"/>
                </a:lnTo>
                <a:lnTo>
                  <a:pt x="1341" y="37"/>
                </a:lnTo>
                <a:lnTo>
                  <a:pt x="1389" y="37"/>
                </a:lnTo>
                <a:lnTo>
                  <a:pt x="1437" y="35"/>
                </a:lnTo>
                <a:lnTo>
                  <a:pt x="1538" y="33"/>
                </a:lnTo>
                <a:lnTo>
                  <a:pt x="1586" y="31"/>
                </a:lnTo>
                <a:lnTo>
                  <a:pt x="1634" y="29"/>
                </a:lnTo>
                <a:lnTo>
                  <a:pt x="1680" y="27"/>
                </a:lnTo>
                <a:lnTo>
                  <a:pt x="1721" y="25"/>
                </a:lnTo>
                <a:lnTo>
                  <a:pt x="1883" y="21"/>
                </a:lnTo>
                <a:lnTo>
                  <a:pt x="1904" y="23"/>
                </a:lnTo>
                <a:lnTo>
                  <a:pt x="1927" y="27"/>
                </a:lnTo>
                <a:lnTo>
                  <a:pt x="1952" y="29"/>
                </a:lnTo>
                <a:lnTo>
                  <a:pt x="2006" y="37"/>
                </a:lnTo>
                <a:lnTo>
                  <a:pt x="2062" y="46"/>
                </a:lnTo>
                <a:lnTo>
                  <a:pt x="2118" y="54"/>
                </a:lnTo>
                <a:lnTo>
                  <a:pt x="2174" y="62"/>
                </a:lnTo>
                <a:lnTo>
                  <a:pt x="2222" y="71"/>
                </a:lnTo>
                <a:lnTo>
                  <a:pt x="2244" y="73"/>
                </a:lnTo>
                <a:lnTo>
                  <a:pt x="2263" y="75"/>
                </a:lnTo>
                <a:lnTo>
                  <a:pt x="2296" y="75"/>
                </a:lnTo>
                <a:lnTo>
                  <a:pt x="2334" y="75"/>
                </a:lnTo>
                <a:lnTo>
                  <a:pt x="2377" y="77"/>
                </a:lnTo>
                <a:lnTo>
                  <a:pt x="2404" y="77"/>
                </a:lnTo>
                <a:lnTo>
                  <a:pt x="2431" y="75"/>
                </a:lnTo>
                <a:lnTo>
                  <a:pt x="2504" y="67"/>
                </a:lnTo>
                <a:lnTo>
                  <a:pt x="2575" y="56"/>
                </a:lnTo>
                <a:lnTo>
                  <a:pt x="2645" y="44"/>
                </a:lnTo>
                <a:lnTo>
                  <a:pt x="2791" y="21"/>
                </a:lnTo>
                <a:lnTo>
                  <a:pt x="2830" y="19"/>
                </a:lnTo>
                <a:lnTo>
                  <a:pt x="2847" y="19"/>
                </a:lnTo>
                <a:lnTo>
                  <a:pt x="2867" y="19"/>
                </a:lnTo>
                <a:lnTo>
                  <a:pt x="2888" y="21"/>
                </a:lnTo>
                <a:lnTo>
                  <a:pt x="2913" y="21"/>
                </a:lnTo>
                <a:lnTo>
                  <a:pt x="2965" y="23"/>
                </a:lnTo>
                <a:lnTo>
                  <a:pt x="3021" y="25"/>
                </a:lnTo>
                <a:lnTo>
                  <a:pt x="3075" y="27"/>
                </a:lnTo>
                <a:lnTo>
                  <a:pt x="3129" y="31"/>
                </a:lnTo>
                <a:lnTo>
                  <a:pt x="3154" y="33"/>
                </a:lnTo>
                <a:lnTo>
                  <a:pt x="3177" y="37"/>
                </a:lnTo>
                <a:lnTo>
                  <a:pt x="3198" y="40"/>
                </a:lnTo>
                <a:lnTo>
                  <a:pt x="3216" y="44"/>
                </a:lnTo>
                <a:lnTo>
                  <a:pt x="3256" y="67"/>
                </a:lnTo>
                <a:lnTo>
                  <a:pt x="3297" y="89"/>
                </a:lnTo>
                <a:lnTo>
                  <a:pt x="3339" y="112"/>
                </a:lnTo>
                <a:lnTo>
                  <a:pt x="3378" y="137"/>
                </a:lnTo>
                <a:lnTo>
                  <a:pt x="3391" y="168"/>
                </a:lnTo>
                <a:lnTo>
                  <a:pt x="3403" y="199"/>
                </a:lnTo>
                <a:lnTo>
                  <a:pt x="3401" y="291"/>
                </a:lnTo>
                <a:lnTo>
                  <a:pt x="3397" y="380"/>
                </a:lnTo>
                <a:lnTo>
                  <a:pt x="3395" y="392"/>
                </a:lnTo>
                <a:lnTo>
                  <a:pt x="3389" y="403"/>
                </a:lnTo>
                <a:lnTo>
                  <a:pt x="3380" y="413"/>
                </a:lnTo>
                <a:lnTo>
                  <a:pt x="3372" y="421"/>
                </a:lnTo>
                <a:lnTo>
                  <a:pt x="3347" y="438"/>
                </a:lnTo>
                <a:lnTo>
                  <a:pt x="3316" y="453"/>
                </a:lnTo>
                <a:lnTo>
                  <a:pt x="3285" y="463"/>
                </a:lnTo>
                <a:lnTo>
                  <a:pt x="3254" y="469"/>
                </a:lnTo>
                <a:lnTo>
                  <a:pt x="3227" y="475"/>
                </a:lnTo>
                <a:lnTo>
                  <a:pt x="3204" y="480"/>
                </a:lnTo>
                <a:lnTo>
                  <a:pt x="3189" y="486"/>
                </a:lnTo>
                <a:lnTo>
                  <a:pt x="3175" y="490"/>
                </a:lnTo>
                <a:lnTo>
                  <a:pt x="3154" y="496"/>
                </a:lnTo>
                <a:lnTo>
                  <a:pt x="3135" y="498"/>
                </a:lnTo>
                <a:lnTo>
                  <a:pt x="3117" y="500"/>
                </a:lnTo>
                <a:lnTo>
                  <a:pt x="3096" y="498"/>
                </a:lnTo>
                <a:lnTo>
                  <a:pt x="3081" y="498"/>
                </a:lnTo>
                <a:lnTo>
                  <a:pt x="3069" y="496"/>
                </a:lnTo>
                <a:lnTo>
                  <a:pt x="3052" y="496"/>
                </a:lnTo>
                <a:lnTo>
                  <a:pt x="3034" y="494"/>
                </a:lnTo>
                <a:lnTo>
                  <a:pt x="3011" y="492"/>
                </a:lnTo>
                <a:lnTo>
                  <a:pt x="2986" y="492"/>
                </a:lnTo>
                <a:lnTo>
                  <a:pt x="2950" y="484"/>
                </a:lnTo>
                <a:lnTo>
                  <a:pt x="2915" y="477"/>
                </a:lnTo>
                <a:lnTo>
                  <a:pt x="2880" y="471"/>
                </a:lnTo>
                <a:lnTo>
                  <a:pt x="2842" y="467"/>
                </a:lnTo>
                <a:lnTo>
                  <a:pt x="2793" y="453"/>
                </a:lnTo>
                <a:lnTo>
                  <a:pt x="2745" y="442"/>
                </a:lnTo>
                <a:lnTo>
                  <a:pt x="2695" y="436"/>
                </a:lnTo>
                <a:lnTo>
                  <a:pt x="2645" y="430"/>
                </a:lnTo>
                <a:lnTo>
                  <a:pt x="2546" y="426"/>
                </a:lnTo>
                <a:lnTo>
                  <a:pt x="2444" y="424"/>
                </a:lnTo>
                <a:lnTo>
                  <a:pt x="2379" y="419"/>
                </a:lnTo>
                <a:lnTo>
                  <a:pt x="2317" y="417"/>
                </a:lnTo>
                <a:lnTo>
                  <a:pt x="2253" y="421"/>
                </a:lnTo>
                <a:lnTo>
                  <a:pt x="1907" y="402"/>
                </a:lnTo>
                <a:lnTo>
                  <a:pt x="1695" y="406"/>
                </a:lnTo>
                <a:lnTo>
                  <a:pt x="1487" y="410"/>
                </a:lnTo>
                <a:lnTo>
                  <a:pt x="1407" y="406"/>
                </a:lnTo>
                <a:lnTo>
                  <a:pt x="1291" y="398"/>
                </a:lnTo>
                <a:lnTo>
                  <a:pt x="1115" y="446"/>
                </a:lnTo>
                <a:lnTo>
                  <a:pt x="994" y="471"/>
                </a:lnTo>
                <a:lnTo>
                  <a:pt x="888" y="477"/>
                </a:lnTo>
                <a:lnTo>
                  <a:pt x="780" y="486"/>
                </a:lnTo>
                <a:lnTo>
                  <a:pt x="762" y="488"/>
                </a:lnTo>
                <a:lnTo>
                  <a:pt x="745" y="488"/>
                </a:lnTo>
                <a:lnTo>
                  <a:pt x="705" y="516"/>
                </a:lnTo>
                <a:lnTo>
                  <a:pt x="633" y="549"/>
                </a:lnTo>
                <a:lnTo>
                  <a:pt x="585" y="576"/>
                </a:lnTo>
                <a:lnTo>
                  <a:pt x="531" y="576"/>
                </a:lnTo>
                <a:lnTo>
                  <a:pt x="489" y="588"/>
                </a:lnTo>
                <a:lnTo>
                  <a:pt x="438" y="591"/>
                </a:lnTo>
                <a:lnTo>
                  <a:pt x="369" y="600"/>
                </a:lnTo>
                <a:lnTo>
                  <a:pt x="285" y="591"/>
                </a:lnTo>
                <a:lnTo>
                  <a:pt x="216" y="603"/>
                </a:lnTo>
                <a:lnTo>
                  <a:pt x="150" y="588"/>
                </a:lnTo>
                <a:lnTo>
                  <a:pt x="93" y="546"/>
                </a:lnTo>
                <a:lnTo>
                  <a:pt x="60" y="513"/>
                </a:lnTo>
                <a:lnTo>
                  <a:pt x="24" y="480"/>
                </a:lnTo>
                <a:lnTo>
                  <a:pt x="0" y="399"/>
                </a:lnTo>
                <a:lnTo>
                  <a:pt x="6" y="291"/>
                </a:lnTo>
                <a:lnTo>
                  <a:pt x="33" y="216"/>
                </a:lnTo>
                <a:lnTo>
                  <a:pt x="111" y="132"/>
                </a:lnTo>
                <a:lnTo>
                  <a:pt x="237" y="84"/>
                </a:lnTo>
                <a:close/>
              </a:path>
            </a:pathLst>
          </a:custGeom>
          <a:solidFill>
            <a:srgbClr val="FFCCFF"/>
          </a:solidFill>
          <a:ln w="9525">
            <a:noFill/>
            <a:round/>
            <a:headEnd/>
            <a:tailEnd/>
          </a:ln>
        </p:spPr>
        <p:txBody>
          <a:bodyPr/>
          <a:lstStyle/>
          <a:p>
            <a:endParaRPr lang="zh-CN" altLang="en-US"/>
          </a:p>
        </p:txBody>
      </p:sp>
      <p:sp>
        <p:nvSpPr>
          <p:cNvPr id="447506" name="Freeform 18"/>
          <p:cNvSpPr>
            <a:spLocks/>
          </p:cNvSpPr>
          <p:nvPr/>
        </p:nvSpPr>
        <p:spPr bwMode="auto">
          <a:xfrm>
            <a:off x="5748338" y="2828925"/>
            <a:ext cx="1185862" cy="1589088"/>
          </a:xfrm>
          <a:custGeom>
            <a:avLst/>
            <a:gdLst/>
            <a:ahLst/>
            <a:cxnLst>
              <a:cxn ang="0">
                <a:pos x="1082" y="901"/>
              </a:cxn>
              <a:cxn ang="0">
                <a:pos x="1094" y="887"/>
              </a:cxn>
              <a:cxn ang="0">
                <a:pos x="12" y="0"/>
              </a:cxn>
              <a:cxn ang="0">
                <a:pos x="0" y="15"/>
              </a:cxn>
              <a:cxn ang="0">
                <a:pos x="1082" y="901"/>
              </a:cxn>
            </a:cxnLst>
            <a:rect l="0" t="0" r="r" b="b"/>
            <a:pathLst>
              <a:path w="1094" h="901">
                <a:moveTo>
                  <a:pt x="1082" y="901"/>
                </a:moveTo>
                <a:lnTo>
                  <a:pt x="1094" y="887"/>
                </a:lnTo>
                <a:lnTo>
                  <a:pt x="12" y="0"/>
                </a:lnTo>
                <a:lnTo>
                  <a:pt x="0" y="15"/>
                </a:lnTo>
                <a:lnTo>
                  <a:pt x="1082" y="901"/>
                </a:lnTo>
                <a:close/>
              </a:path>
            </a:pathLst>
          </a:custGeom>
          <a:solidFill>
            <a:srgbClr val="000000"/>
          </a:solidFill>
          <a:ln w="9525">
            <a:noFill/>
            <a:round/>
            <a:headEnd/>
            <a:tailEnd/>
          </a:ln>
        </p:spPr>
        <p:txBody>
          <a:bodyPr/>
          <a:lstStyle/>
          <a:p>
            <a:endParaRPr lang="zh-CN" altLang="en-US"/>
          </a:p>
        </p:txBody>
      </p:sp>
      <p:sp>
        <p:nvSpPr>
          <p:cNvPr id="447507" name="Rectangle 19"/>
          <p:cNvSpPr>
            <a:spLocks noChangeArrowheads="1"/>
          </p:cNvSpPr>
          <p:nvPr/>
        </p:nvSpPr>
        <p:spPr bwMode="auto">
          <a:xfrm>
            <a:off x="9197976" y="4095750"/>
            <a:ext cx="627063" cy="25400"/>
          </a:xfrm>
          <a:prstGeom prst="rect">
            <a:avLst/>
          </a:prstGeom>
          <a:solidFill>
            <a:srgbClr val="000000"/>
          </a:solidFill>
          <a:ln w="9525">
            <a:noFill/>
            <a:miter lim="800000"/>
            <a:headEnd/>
            <a:tailEnd/>
          </a:ln>
        </p:spPr>
        <p:txBody>
          <a:bodyPr/>
          <a:lstStyle/>
          <a:p>
            <a:endParaRPr lang="zh-CN" altLang="en-US"/>
          </a:p>
        </p:txBody>
      </p:sp>
      <p:sp>
        <p:nvSpPr>
          <p:cNvPr id="447508" name="Rectangle 20"/>
          <p:cNvSpPr>
            <a:spLocks noChangeArrowheads="1"/>
          </p:cNvSpPr>
          <p:nvPr/>
        </p:nvSpPr>
        <p:spPr bwMode="auto">
          <a:xfrm>
            <a:off x="9210676" y="3001964"/>
            <a:ext cx="625475" cy="26987"/>
          </a:xfrm>
          <a:prstGeom prst="rect">
            <a:avLst/>
          </a:prstGeom>
          <a:solidFill>
            <a:srgbClr val="000000"/>
          </a:solidFill>
          <a:ln w="9525">
            <a:noFill/>
            <a:miter lim="800000"/>
            <a:headEnd/>
            <a:tailEnd/>
          </a:ln>
        </p:spPr>
        <p:txBody>
          <a:bodyPr/>
          <a:lstStyle/>
          <a:p>
            <a:endParaRPr lang="zh-CN" altLang="en-US"/>
          </a:p>
        </p:txBody>
      </p:sp>
      <p:sp>
        <p:nvSpPr>
          <p:cNvPr id="447509" name="Rectangle 21"/>
          <p:cNvSpPr>
            <a:spLocks noChangeArrowheads="1"/>
          </p:cNvSpPr>
          <p:nvPr/>
        </p:nvSpPr>
        <p:spPr bwMode="auto">
          <a:xfrm>
            <a:off x="8054975" y="4770439"/>
            <a:ext cx="184150" cy="30638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B</a:t>
            </a:r>
            <a:endParaRPr kumimoji="1" lang="en-US" altLang="zh-CN" sz="2000">
              <a:solidFill>
                <a:srgbClr val="333399"/>
              </a:solidFill>
              <a:latin typeface="Arial" charset="0"/>
            </a:endParaRPr>
          </a:p>
        </p:txBody>
      </p:sp>
      <p:sp>
        <p:nvSpPr>
          <p:cNvPr id="447510" name="Oval 22"/>
          <p:cNvSpPr>
            <a:spLocks noChangeArrowheads="1"/>
          </p:cNvSpPr>
          <p:nvPr/>
        </p:nvSpPr>
        <p:spPr bwMode="auto">
          <a:xfrm>
            <a:off x="5108576" y="5621338"/>
            <a:ext cx="117475" cy="119062"/>
          </a:xfrm>
          <a:prstGeom prst="ellipse">
            <a:avLst/>
          </a:prstGeom>
          <a:solidFill>
            <a:srgbClr val="FFFFFF"/>
          </a:solidFill>
          <a:ln w="30163">
            <a:solidFill>
              <a:srgbClr val="000000"/>
            </a:solidFill>
            <a:round/>
            <a:headEnd/>
            <a:tailEnd/>
          </a:ln>
        </p:spPr>
        <p:txBody>
          <a:bodyPr/>
          <a:lstStyle/>
          <a:p>
            <a:endParaRPr lang="zh-CN" altLang="en-US"/>
          </a:p>
        </p:txBody>
      </p:sp>
      <p:grpSp>
        <p:nvGrpSpPr>
          <p:cNvPr id="447511" name="Group 23"/>
          <p:cNvGrpSpPr>
            <a:grpSpLocks/>
          </p:cNvGrpSpPr>
          <p:nvPr/>
        </p:nvGrpSpPr>
        <p:grpSpPr bwMode="auto">
          <a:xfrm>
            <a:off x="2103439" y="3616325"/>
            <a:ext cx="504825" cy="515938"/>
            <a:chOff x="101" y="2294"/>
            <a:chExt cx="343" cy="353"/>
          </a:xfrm>
        </p:grpSpPr>
        <p:grpSp>
          <p:nvGrpSpPr>
            <p:cNvPr id="447512" name="Group 24"/>
            <p:cNvGrpSpPr>
              <a:grpSpLocks/>
            </p:cNvGrpSpPr>
            <p:nvPr/>
          </p:nvGrpSpPr>
          <p:grpSpPr bwMode="auto">
            <a:xfrm>
              <a:off x="109" y="2301"/>
              <a:ext cx="335" cy="346"/>
              <a:chOff x="109" y="2301"/>
              <a:chExt cx="335" cy="346"/>
            </a:xfrm>
          </p:grpSpPr>
          <p:sp>
            <p:nvSpPr>
              <p:cNvPr id="447513" name="Freeform 25"/>
              <p:cNvSpPr>
                <a:spLocks/>
              </p:cNvSpPr>
              <p:nvPr/>
            </p:nvSpPr>
            <p:spPr bwMode="auto">
              <a:xfrm>
                <a:off x="118" y="2480"/>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47514" name="Freeform 26"/>
              <p:cNvSpPr>
                <a:spLocks/>
              </p:cNvSpPr>
              <p:nvPr/>
            </p:nvSpPr>
            <p:spPr bwMode="auto">
              <a:xfrm>
                <a:off x="118" y="2480"/>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47515" name="Freeform 27"/>
              <p:cNvSpPr>
                <a:spLocks/>
              </p:cNvSpPr>
              <p:nvPr/>
            </p:nvSpPr>
            <p:spPr bwMode="auto">
              <a:xfrm>
                <a:off x="165" y="2301"/>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7516" name="Freeform 28"/>
              <p:cNvSpPr>
                <a:spLocks/>
              </p:cNvSpPr>
              <p:nvPr/>
            </p:nvSpPr>
            <p:spPr bwMode="auto">
              <a:xfrm>
                <a:off x="165" y="2301"/>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7517" name="Rectangle 29"/>
              <p:cNvSpPr>
                <a:spLocks noChangeArrowheads="1"/>
              </p:cNvSpPr>
              <p:nvPr/>
            </p:nvSpPr>
            <p:spPr bwMode="auto">
              <a:xfrm>
                <a:off x="165" y="2324"/>
                <a:ext cx="223" cy="175"/>
              </a:xfrm>
              <a:prstGeom prst="rect">
                <a:avLst/>
              </a:prstGeom>
              <a:solidFill>
                <a:srgbClr val="000000"/>
              </a:solidFill>
              <a:ln w="9525">
                <a:noFill/>
                <a:miter lim="800000"/>
                <a:headEnd/>
                <a:tailEnd/>
              </a:ln>
            </p:spPr>
            <p:txBody>
              <a:bodyPr/>
              <a:lstStyle/>
              <a:p>
                <a:endParaRPr lang="zh-CN" altLang="en-US"/>
              </a:p>
            </p:txBody>
          </p:sp>
          <p:sp>
            <p:nvSpPr>
              <p:cNvPr id="447518" name="Rectangle 30"/>
              <p:cNvSpPr>
                <a:spLocks noChangeArrowheads="1"/>
              </p:cNvSpPr>
              <p:nvPr/>
            </p:nvSpPr>
            <p:spPr bwMode="auto">
              <a:xfrm>
                <a:off x="120" y="2512"/>
                <a:ext cx="314" cy="78"/>
              </a:xfrm>
              <a:prstGeom prst="rect">
                <a:avLst/>
              </a:prstGeom>
              <a:solidFill>
                <a:srgbClr val="000000"/>
              </a:solidFill>
              <a:ln w="9525">
                <a:noFill/>
                <a:miter lim="800000"/>
                <a:headEnd/>
                <a:tailEnd/>
              </a:ln>
            </p:spPr>
            <p:txBody>
              <a:bodyPr/>
              <a:lstStyle/>
              <a:p>
                <a:endParaRPr lang="zh-CN" altLang="en-US"/>
              </a:p>
            </p:txBody>
          </p:sp>
          <p:sp>
            <p:nvSpPr>
              <p:cNvPr id="447519" name="Rectangle 31"/>
              <p:cNvSpPr>
                <a:spLocks noChangeArrowheads="1"/>
              </p:cNvSpPr>
              <p:nvPr/>
            </p:nvSpPr>
            <p:spPr bwMode="auto">
              <a:xfrm>
                <a:off x="186" y="2345"/>
                <a:ext cx="182" cy="135"/>
              </a:xfrm>
              <a:prstGeom prst="rect">
                <a:avLst/>
              </a:prstGeom>
              <a:solidFill>
                <a:srgbClr val="000000"/>
              </a:solidFill>
              <a:ln w="9525">
                <a:noFill/>
                <a:miter lim="800000"/>
                <a:headEnd/>
                <a:tailEnd/>
              </a:ln>
            </p:spPr>
            <p:txBody>
              <a:bodyPr/>
              <a:lstStyle/>
              <a:p>
                <a:endParaRPr lang="zh-CN" altLang="en-US"/>
              </a:p>
            </p:txBody>
          </p:sp>
          <p:sp>
            <p:nvSpPr>
              <p:cNvPr id="447520" name="Line 32"/>
              <p:cNvSpPr>
                <a:spLocks noChangeShapeType="1"/>
              </p:cNvSpPr>
              <p:nvPr/>
            </p:nvSpPr>
            <p:spPr bwMode="auto">
              <a:xfrm flipH="1">
                <a:off x="335" y="2541"/>
                <a:ext cx="74" cy="1"/>
              </a:xfrm>
              <a:prstGeom prst="line">
                <a:avLst/>
              </a:prstGeom>
              <a:noFill/>
              <a:ln w="9525">
                <a:solidFill>
                  <a:srgbClr val="000000"/>
                </a:solidFill>
                <a:round/>
                <a:headEnd/>
                <a:tailEnd/>
              </a:ln>
            </p:spPr>
            <p:txBody>
              <a:bodyPr/>
              <a:lstStyle/>
              <a:p>
                <a:endParaRPr lang="zh-CN" altLang="en-US"/>
              </a:p>
            </p:txBody>
          </p:sp>
          <p:grpSp>
            <p:nvGrpSpPr>
              <p:cNvPr id="447521" name="Group 33"/>
              <p:cNvGrpSpPr>
                <a:grpSpLocks/>
              </p:cNvGrpSpPr>
              <p:nvPr/>
            </p:nvGrpSpPr>
            <p:grpSpPr bwMode="auto">
              <a:xfrm>
                <a:off x="109" y="2596"/>
                <a:ext cx="335" cy="51"/>
                <a:chOff x="109" y="2596"/>
                <a:chExt cx="335" cy="51"/>
              </a:xfrm>
            </p:grpSpPr>
            <p:sp>
              <p:nvSpPr>
                <p:cNvPr id="447522" name="Freeform 34"/>
                <p:cNvSpPr>
                  <a:spLocks/>
                </p:cNvSpPr>
                <p:nvPr/>
              </p:nvSpPr>
              <p:spPr bwMode="auto">
                <a:xfrm>
                  <a:off x="109" y="2596"/>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47523" name="Freeform 35"/>
                <p:cNvSpPr>
                  <a:spLocks/>
                </p:cNvSpPr>
                <p:nvPr/>
              </p:nvSpPr>
              <p:spPr bwMode="auto">
                <a:xfrm>
                  <a:off x="109" y="2596"/>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47524" name="Rectangle 36"/>
                <p:cNvSpPr>
                  <a:spLocks noChangeArrowheads="1"/>
                </p:cNvSpPr>
                <p:nvPr/>
              </p:nvSpPr>
              <p:spPr bwMode="auto">
                <a:xfrm>
                  <a:off x="112" y="2632"/>
                  <a:ext cx="330" cy="15"/>
                </a:xfrm>
                <a:prstGeom prst="rect">
                  <a:avLst/>
                </a:prstGeom>
                <a:solidFill>
                  <a:srgbClr val="000000"/>
                </a:solidFill>
                <a:ln w="9525">
                  <a:noFill/>
                  <a:miter lim="800000"/>
                  <a:headEnd/>
                  <a:tailEnd/>
                </a:ln>
              </p:spPr>
              <p:txBody>
                <a:bodyPr/>
                <a:lstStyle/>
                <a:p>
                  <a:endParaRPr lang="zh-CN" altLang="en-US"/>
                </a:p>
              </p:txBody>
            </p:sp>
          </p:grpSp>
        </p:grpSp>
        <p:grpSp>
          <p:nvGrpSpPr>
            <p:cNvPr id="447525" name="Group 37"/>
            <p:cNvGrpSpPr>
              <a:grpSpLocks/>
            </p:cNvGrpSpPr>
            <p:nvPr/>
          </p:nvGrpSpPr>
          <p:grpSpPr bwMode="auto">
            <a:xfrm>
              <a:off x="101" y="2294"/>
              <a:ext cx="335" cy="347"/>
              <a:chOff x="101" y="2294"/>
              <a:chExt cx="335" cy="347"/>
            </a:xfrm>
          </p:grpSpPr>
          <p:sp>
            <p:nvSpPr>
              <p:cNvPr id="447526" name="Freeform 38"/>
              <p:cNvSpPr>
                <a:spLocks/>
              </p:cNvSpPr>
              <p:nvPr/>
            </p:nvSpPr>
            <p:spPr bwMode="auto">
              <a:xfrm>
                <a:off x="109" y="2474"/>
                <a:ext cx="316" cy="34"/>
              </a:xfrm>
              <a:custGeom>
                <a:avLst/>
                <a:gdLst/>
                <a:ahLst/>
                <a:cxnLst>
                  <a:cxn ang="0">
                    <a:pos x="0" y="34"/>
                  </a:cxn>
                  <a:cxn ang="0">
                    <a:pos x="38" y="0"/>
                  </a:cxn>
                  <a:cxn ang="0">
                    <a:pos x="279" y="0"/>
                  </a:cxn>
                  <a:cxn ang="0">
                    <a:pos x="316" y="34"/>
                  </a:cxn>
                  <a:cxn ang="0">
                    <a:pos x="0" y="34"/>
                  </a:cxn>
                </a:cxnLst>
                <a:rect l="0" t="0" r="r" b="b"/>
                <a:pathLst>
                  <a:path w="316" h="34">
                    <a:moveTo>
                      <a:pt x="0" y="34"/>
                    </a:moveTo>
                    <a:lnTo>
                      <a:pt x="38"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7527" name="Freeform 39"/>
              <p:cNvSpPr>
                <a:spLocks/>
              </p:cNvSpPr>
              <p:nvPr/>
            </p:nvSpPr>
            <p:spPr bwMode="auto">
              <a:xfrm>
                <a:off x="109" y="2474"/>
                <a:ext cx="316" cy="34"/>
              </a:xfrm>
              <a:custGeom>
                <a:avLst/>
                <a:gdLst/>
                <a:ahLst/>
                <a:cxnLst>
                  <a:cxn ang="0">
                    <a:pos x="0" y="34"/>
                  </a:cxn>
                  <a:cxn ang="0">
                    <a:pos x="38" y="0"/>
                  </a:cxn>
                  <a:cxn ang="0">
                    <a:pos x="279" y="0"/>
                  </a:cxn>
                  <a:cxn ang="0">
                    <a:pos x="316" y="34"/>
                  </a:cxn>
                  <a:cxn ang="0">
                    <a:pos x="0" y="34"/>
                  </a:cxn>
                </a:cxnLst>
                <a:rect l="0" t="0" r="r" b="b"/>
                <a:pathLst>
                  <a:path w="316" h="34">
                    <a:moveTo>
                      <a:pt x="0" y="34"/>
                    </a:moveTo>
                    <a:lnTo>
                      <a:pt x="38"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7528" name="Freeform 40"/>
              <p:cNvSpPr>
                <a:spLocks/>
              </p:cNvSpPr>
              <p:nvPr/>
            </p:nvSpPr>
            <p:spPr bwMode="auto">
              <a:xfrm>
                <a:off x="157" y="2294"/>
                <a:ext cx="223" cy="24"/>
              </a:xfrm>
              <a:custGeom>
                <a:avLst/>
                <a:gdLst/>
                <a:ahLst/>
                <a:cxnLst>
                  <a:cxn ang="0">
                    <a:pos x="0" y="24"/>
                  </a:cxn>
                  <a:cxn ang="0">
                    <a:pos x="27" y="0"/>
                  </a:cxn>
                  <a:cxn ang="0">
                    <a:pos x="196" y="0"/>
                  </a:cxn>
                  <a:cxn ang="0">
                    <a:pos x="223" y="24"/>
                  </a:cxn>
                  <a:cxn ang="0">
                    <a:pos x="0" y="24"/>
                  </a:cxn>
                </a:cxnLst>
                <a:rect l="0" t="0" r="r" b="b"/>
                <a:pathLst>
                  <a:path w="223" h="24">
                    <a:moveTo>
                      <a:pt x="0" y="24"/>
                    </a:moveTo>
                    <a:lnTo>
                      <a:pt x="27" y="0"/>
                    </a:lnTo>
                    <a:lnTo>
                      <a:pt x="196" y="0"/>
                    </a:lnTo>
                    <a:lnTo>
                      <a:pt x="223" y="24"/>
                    </a:lnTo>
                    <a:lnTo>
                      <a:pt x="0" y="24"/>
                    </a:lnTo>
                    <a:close/>
                  </a:path>
                </a:pathLst>
              </a:custGeom>
              <a:solidFill>
                <a:srgbClr val="C9C9B6"/>
              </a:solidFill>
              <a:ln w="9525">
                <a:noFill/>
                <a:round/>
                <a:headEnd/>
                <a:tailEnd/>
              </a:ln>
            </p:spPr>
            <p:txBody>
              <a:bodyPr/>
              <a:lstStyle/>
              <a:p>
                <a:endParaRPr lang="zh-CN" altLang="en-US"/>
              </a:p>
            </p:txBody>
          </p:sp>
          <p:sp>
            <p:nvSpPr>
              <p:cNvPr id="447529" name="Freeform 41"/>
              <p:cNvSpPr>
                <a:spLocks/>
              </p:cNvSpPr>
              <p:nvPr/>
            </p:nvSpPr>
            <p:spPr bwMode="auto">
              <a:xfrm>
                <a:off x="157" y="2294"/>
                <a:ext cx="223" cy="24"/>
              </a:xfrm>
              <a:custGeom>
                <a:avLst/>
                <a:gdLst/>
                <a:ahLst/>
                <a:cxnLst>
                  <a:cxn ang="0">
                    <a:pos x="0" y="24"/>
                  </a:cxn>
                  <a:cxn ang="0">
                    <a:pos x="27" y="0"/>
                  </a:cxn>
                  <a:cxn ang="0">
                    <a:pos x="196" y="0"/>
                  </a:cxn>
                  <a:cxn ang="0">
                    <a:pos x="223" y="24"/>
                  </a:cxn>
                  <a:cxn ang="0">
                    <a:pos x="0" y="24"/>
                  </a:cxn>
                </a:cxnLst>
                <a:rect l="0" t="0" r="r" b="b"/>
                <a:pathLst>
                  <a:path w="223" h="24">
                    <a:moveTo>
                      <a:pt x="0" y="24"/>
                    </a:moveTo>
                    <a:lnTo>
                      <a:pt x="27" y="0"/>
                    </a:lnTo>
                    <a:lnTo>
                      <a:pt x="196" y="0"/>
                    </a:lnTo>
                    <a:lnTo>
                      <a:pt x="223" y="24"/>
                    </a:lnTo>
                    <a:lnTo>
                      <a:pt x="0" y="24"/>
                    </a:lnTo>
                    <a:close/>
                  </a:path>
                </a:pathLst>
              </a:custGeom>
              <a:solidFill>
                <a:srgbClr val="C9C9B6"/>
              </a:solidFill>
              <a:ln w="9525">
                <a:noFill/>
                <a:round/>
                <a:headEnd/>
                <a:tailEnd/>
              </a:ln>
            </p:spPr>
            <p:txBody>
              <a:bodyPr/>
              <a:lstStyle/>
              <a:p>
                <a:endParaRPr lang="zh-CN" altLang="en-US"/>
              </a:p>
            </p:txBody>
          </p:sp>
          <p:sp>
            <p:nvSpPr>
              <p:cNvPr id="447530" name="Rectangle 42"/>
              <p:cNvSpPr>
                <a:spLocks noChangeArrowheads="1"/>
              </p:cNvSpPr>
              <p:nvPr/>
            </p:nvSpPr>
            <p:spPr bwMode="auto">
              <a:xfrm>
                <a:off x="157" y="2318"/>
                <a:ext cx="223" cy="175"/>
              </a:xfrm>
              <a:prstGeom prst="rect">
                <a:avLst/>
              </a:prstGeom>
              <a:solidFill>
                <a:srgbClr val="B7B79D"/>
              </a:solidFill>
              <a:ln w="9525">
                <a:noFill/>
                <a:miter lim="800000"/>
                <a:headEnd/>
                <a:tailEnd/>
              </a:ln>
            </p:spPr>
            <p:txBody>
              <a:bodyPr/>
              <a:lstStyle/>
              <a:p>
                <a:endParaRPr lang="zh-CN" altLang="en-US"/>
              </a:p>
            </p:txBody>
          </p:sp>
          <p:sp>
            <p:nvSpPr>
              <p:cNvPr id="447531" name="Rectangle 43"/>
              <p:cNvSpPr>
                <a:spLocks noChangeArrowheads="1"/>
              </p:cNvSpPr>
              <p:nvPr/>
            </p:nvSpPr>
            <p:spPr bwMode="auto">
              <a:xfrm>
                <a:off x="112" y="2506"/>
                <a:ext cx="313" cy="78"/>
              </a:xfrm>
              <a:prstGeom prst="rect">
                <a:avLst/>
              </a:prstGeom>
              <a:solidFill>
                <a:srgbClr val="B7B79D"/>
              </a:solidFill>
              <a:ln w="9525">
                <a:noFill/>
                <a:miter lim="800000"/>
                <a:headEnd/>
                <a:tailEnd/>
              </a:ln>
            </p:spPr>
            <p:txBody>
              <a:bodyPr/>
              <a:lstStyle/>
              <a:p>
                <a:endParaRPr lang="zh-CN" altLang="en-US"/>
              </a:p>
            </p:txBody>
          </p:sp>
          <p:sp>
            <p:nvSpPr>
              <p:cNvPr id="447532" name="Rectangle 44"/>
              <p:cNvSpPr>
                <a:spLocks noChangeArrowheads="1"/>
              </p:cNvSpPr>
              <p:nvPr/>
            </p:nvSpPr>
            <p:spPr bwMode="auto">
              <a:xfrm>
                <a:off x="178" y="2339"/>
                <a:ext cx="181" cy="135"/>
              </a:xfrm>
              <a:prstGeom prst="rect">
                <a:avLst/>
              </a:prstGeom>
              <a:solidFill>
                <a:srgbClr val="FFFFFF"/>
              </a:solidFill>
              <a:ln w="9525">
                <a:noFill/>
                <a:miter lim="800000"/>
                <a:headEnd/>
                <a:tailEnd/>
              </a:ln>
            </p:spPr>
            <p:txBody>
              <a:bodyPr/>
              <a:lstStyle/>
              <a:p>
                <a:endParaRPr lang="zh-CN" altLang="en-US"/>
              </a:p>
            </p:txBody>
          </p:sp>
          <p:sp>
            <p:nvSpPr>
              <p:cNvPr id="447533" name="Line 45"/>
              <p:cNvSpPr>
                <a:spLocks noChangeShapeType="1"/>
              </p:cNvSpPr>
              <p:nvPr/>
            </p:nvSpPr>
            <p:spPr bwMode="auto">
              <a:xfrm flipH="1">
                <a:off x="326" y="2535"/>
                <a:ext cx="75" cy="1"/>
              </a:xfrm>
              <a:prstGeom prst="line">
                <a:avLst/>
              </a:prstGeom>
              <a:noFill/>
              <a:ln w="9525">
                <a:solidFill>
                  <a:srgbClr val="000000"/>
                </a:solidFill>
                <a:round/>
                <a:headEnd/>
                <a:tailEnd/>
              </a:ln>
            </p:spPr>
            <p:txBody>
              <a:bodyPr/>
              <a:lstStyle/>
              <a:p>
                <a:endParaRPr lang="zh-CN" altLang="en-US"/>
              </a:p>
            </p:txBody>
          </p:sp>
          <p:grpSp>
            <p:nvGrpSpPr>
              <p:cNvPr id="447534" name="Group 46"/>
              <p:cNvGrpSpPr>
                <a:grpSpLocks/>
              </p:cNvGrpSpPr>
              <p:nvPr/>
            </p:nvGrpSpPr>
            <p:grpSpPr bwMode="auto">
              <a:xfrm>
                <a:off x="101" y="2590"/>
                <a:ext cx="335" cy="51"/>
                <a:chOff x="101" y="2590"/>
                <a:chExt cx="335" cy="51"/>
              </a:xfrm>
            </p:grpSpPr>
            <p:sp>
              <p:nvSpPr>
                <p:cNvPr id="447535" name="Freeform 47"/>
                <p:cNvSpPr>
                  <a:spLocks/>
                </p:cNvSpPr>
                <p:nvPr/>
              </p:nvSpPr>
              <p:spPr bwMode="auto">
                <a:xfrm>
                  <a:off x="101" y="2590"/>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7536" name="Freeform 48"/>
                <p:cNvSpPr>
                  <a:spLocks/>
                </p:cNvSpPr>
                <p:nvPr/>
              </p:nvSpPr>
              <p:spPr bwMode="auto">
                <a:xfrm>
                  <a:off x="101" y="2590"/>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7537" name="Rectangle 49"/>
                <p:cNvSpPr>
                  <a:spLocks noChangeArrowheads="1"/>
                </p:cNvSpPr>
                <p:nvPr/>
              </p:nvSpPr>
              <p:spPr bwMode="auto">
                <a:xfrm>
                  <a:off x="103" y="2626"/>
                  <a:ext cx="331" cy="15"/>
                </a:xfrm>
                <a:prstGeom prst="rect">
                  <a:avLst/>
                </a:prstGeom>
                <a:solidFill>
                  <a:srgbClr val="BAB79D"/>
                </a:solidFill>
                <a:ln w="9525">
                  <a:noFill/>
                  <a:miter lim="800000"/>
                  <a:headEnd/>
                  <a:tailEnd/>
                </a:ln>
              </p:spPr>
              <p:txBody>
                <a:bodyPr/>
                <a:lstStyle/>
                <a:p>
                  <a:endParaRPr lang="zh-CN" altLang="en-US"/>
                </a:p>
              </p:txBody>
            </p:sp>
          </p:grpSp>
        </p:grpSp>
      </p:grpSp>
      <p:grpSp>
        <p:nvGrpSpPr>
          <p:cNvPr id="447538" name="Group 50"/>
          <p:cNvGrpSpPr>
            <a:grpSpLocks/>
          </p:cNvGrpSpPr>
          <p:nvPr/>
        </p:nvGrpSpPr>
        <p:grpSpPr bwMode="auto">
          <a:xfrm>
            <a:off x="4881564" y="6081714"/>
            <a:ext cx="503237" cy="515937"/>
            <a:chOff x="3891" y="3616"/>
            <a:chExt cx="342" cy="353"/>
          </a:xfrm>
        </p:grpSpPr>
        <p:grpSp>
          <p:nvGrpSpPr>
            <p:cNvPr id="447539" name="Group 51"/>
            <p:cNvGrpSpPr>
              <a:grpSpLocks/>
            </p:cNvGrpSpPr>
            <p:nvPr/>
          </p:nvGrpSpPr>
          <p:grpSpPr bwMode="auto">
            <a:xfrm>
              <a:off x="3899" y="3622"/>
              <a:ext cx="334" cy="347"/>
              <a:chOff x="3899" y="3622"/>
              <a:chExt cx="334" cy="347"/>
            </a:xfrm>
          </p:grpSpPr>
          <p:sp>
            <p:nvSpPr>
              <p:cNvPr id="447540" name="Freeform 52"/>
              <p:cNvSpPr>
                <a:spLocks/>
              </p:cNvSpPr>
              <p:nvPr/>
            </p:nvSpPr>
            <p:spPr bwMode="auto">
              <a:xfrm>
                <a:off x="3907" y="3802"/>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47541" name="Freeform 53"/>
              <p:cNvSpPr>
                <a:spLocks/>
              </p:cNvSpPr>
              <p:nvPr/>
            </p:nvSpPr>
            <p:spPr bwMode="auto">
              <a:xfrm>
                <a:off x="3907" y="3802"/>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47542" name="Freeform 54"/>
              <p:cNvSpPr>
                <a:spLocks/>
              </p:cNvSpPr>
              <p:nvPr/>
            </p:nvSpPr>
            <p:spPr bwMode="auto">
              <a:xfrm>
                <a:off x="3955" y="3622"/>
                <a:ext cx="223" cy="24"/>
              </a:xfrm>
              <a:custGeom>
                <a:avLst/>
                <a:gdLst/>
                <a:ahLst/>
                <a:cxnLst>
                  <a:cxn ang="0">
                    <a:pos x="0" y="24"/>
                  </a:cxn>
                  <a:cxn ang="0">
                    <a:pos x="26" y="0"/>
                  </a:cxn>
                  <a:cxn ang="0">
                    <a:pos x="196" y="0"/>
                  </a:cxn>
                  <a:cxn ang="0">
                    <a:pos x="223" y="24"/>
                  </a:cxn>
                  <a:cxn ang="0">
                    <a:pos x="0" y="24"/>
                  </a:cxn>
                </a:cxnLst>
                <a:rect l="0" t="0" r="r" b="b"/>
                <a:pathLst>
                  <a:path w="223" h="24">
                    <a:moveTo>
                      <a:pt x="0" y="24"/>
                    </a:moveTo>
                    <a:lnTo>
                      <a:pt x="26" y="0"/>
                    </a:lnTo>
                    <a:lnTo>
                      <a:pt x="196" y="0"/>
                    </a:lnTo>
                    <a:lnTo>
                      <a:pt x="223" y="24"/>
                    </a:lnTo>
                    <a:lnTo>
                      <a:pt x="0" y="24"/>
                    </a:lnTo>
                    <a:close/>
                  </a:path>
                </a:pathLst>
              </a:custGeom>
              <a:solidFill>
                <a:srgbClr val="000000"/>
              </a:solidFill>
              <a:ln w="9525">
                <a:noFill/>
                <a:round/>
                <a:headEnd/>
                <a:tailEnd/>
              </a:ln>
            </p:spPr>
            <p:txBody>
              <a:bodyPr/>
              <a:lstStyle/>
              <a:p>
                <a:endParaRPr lang="zh-CN" altLang="en-US"/>
              </a:p>
            </p:txBody>
          </p:sp>
          <p:sp>
            <p:nvSpPr>
              <p:cNvPr id="447543" name="Freeform 55"/>
              <p:cNvSpPr>
                <a:spLocks/>
              </p:cNvSpPr>
              <p:nvPr/>
            </p:nvSpPr>
            <p:spPr bwMode="auto">
              <a:xfrm>
                <a:off x="3955" y="3622"/>
                <a:ext cx="223" cy="24"/>
              </a:xfrm>
              <a:custGeom>
                <a:avLst/>
                <a:gdLst/>
                <a:ahLst/>
                <a:cxnLst>
                  <a:cxn ang="0">
                    <a:pos x="0" y="24"/>
                  </a:cxn>
                  <a:cxn ang="0">
                    <a:pos x="26" y="0"/>
                  </a:cxn>
                  <a:cxn ang="0">
                    <a:pos x="196" y="0"/>
                  </a:cxn>
                  <a:cxn ang="0">
                    <a:pos x="223" y="24"/>
                  </a:cxn>
                  <a:cxn ang="0">
                    <a:pos x="0" y="24"/>
                  </a:cxn>
                </a:cxnLst>
                <a:rect l="0" t="0" r="r" b="b"/>
                <a:pathLst>
                  <a:path w="223" h="24">
                    <a:moveTo>
                      <a:pt x="0" y="24"/>
                    </a:moveTo>
                    <a:lnTo>
                      <a:pt x="26" y="0"/>
                    </a:lnTo>
                    <a:lnTo>
                      <a:pt x="196" y="0"/>
                    </a:lnTo>
                    <a:lnTo>
                      <a:pt x="223" y="24"/>
                    </a:lnTo>
                    <a:lnTo>
                      <a:pt x="0" y="24"/>
                    </a:lnTo>
                    <a:close/>
                  </a:path>
                </a:pathLst>
              </a:custGeom>
              <a:solidFill>
                <a:srgbClr val="000000"/>
              </a:solidFill>
              <a:ln w="9525">
                <a:noFill/>
                <a:round/>
                <a:headEnd/>
                <a:tailEnd/>
              </a:ln>
            </p:spPr>
            <p:txBody>
              <a:bodyPr/>
              <a:lstStyle/>
              <a:p>
                <a:endParaRPr lang="zh-CN" altLang="en-US"/>
              </a:p>
            </p:txBody>
          </p:sp>
          <p:sp>
            <p:nvSpPr>
              <p:cNvPr id="447544" name="Rectangle 56"/>
              <p:cNvSpPr>
                <a:spLocks noChangeArrowheads="1"/>
              </p:cNvSpPr>
              <p:nvPr/>
            </p:nvSpPr>
            <p:spPr bwMode="auto">
              <a:xfrm>
                <a:off x="3955" y="3646"/>
                <a:ext cx="223" cy="175"/>
              </a:xfrm>
              <a:prstGeom prst="rect">
                <a:avLst/>
              </a:prstGeom>
              <a:solidFill>
                <a:srgbClr val="000000"/>
              </a:solidFill>
              <a:ln w="9525">
                <a:noFill/>
                <a:miter lim="800000"/>
                <a:headEnd/>
                <a:tailEnd/>
              </a:ln>
            </p:spPr>
            <p:txBody>
              <a:bodyPr/>
              <a:lstStyle/>
              <a:p>
                <a:endParaRPr lang="zh-CN" altLang="en-US"/>
              </a:p>
            </p:txBody>
          </p:sp>
          <p:sp>
            <p:nvSpPr>
              <p:cNvPr id="447545" name="Rectangle 57"/>
              <p:cNvSpPr>
                <a:spLocks noChangeArrowheads="1"/>
              </p:cNvSpPr>
              <p:nvPr/>
            </p:nvSpPr>
            <p:spPr bwMode="auto">
              <a:xfrm>
                <a:off x="3909" y="3833"/>
                <a:ext cx="314" cy="79"/>
              </a:xfrm>
              <a:prstGeom prst="rect">
                <a:avLst/>
              </a:prstGeom>
              <a:solidFill>
                <a:srgbClr val="000000"/>
              </a:solidFill>
              <a:ln w="9525">
                <a:noFill/>
                <a:miter lim="800000"/>
                <a:headEnd/>
                <a:tailEnd/>
              </a:ln>
            </p:spPr>
            <p:txBody>
              <a:bodyPr/>
              <a:lstStyle/>
              <a:p>
                <a:endParaRPr lang="zh-CN" altLang="en-US"/>
              </a:p>
            </p:txBody>
          </p:sp>
          <p:sp>
            <p:nvSpPr>
              <p:cNvPr id="447546" name="Rectangle 58"/>
              <p:cNvSpPr>
                <a:spLocks noChangeArrowheads="1"/>
              </p:cNvSpPr>
              <p:nvPr/>
            </p:nvSpPr>
            <p:spPr bwMode="auto">
              <a:xfrm>
                <a:off x="3975" y="3667"/>
                <a:ext cx="182" cy="135"/>
              </a:xfrm>
              <a:prstGeom prst="rect">
                <a:avLst/>
              </a:prstGeom>
              <a:solidFill>
                <a:srgbClr val="000000"/>
              </a:solidFill>
              <a:ln w="9525">
                <a:noFill/>
                <a:miter lim="800000"/>
                <a:headEnd/>
                <a:tailEnd/>
              </a:ln>
            </p:spPr>
            <p:txBody>
              <a:bodyPr/>
              <a:lstStyle/>
              <a:p>
                <a:endParaRPr lang="zh-CN" altLang="en-US"/>
              </a:p>
            </p:txBody>
          </p:sp>
          <p:sp>
            <p:nvSpPr>
              <p:cNvPr id="447547" name="Line 59"/>
              <p:cNvSpPr>
                <a:spLocks noChangeShapeType="1"/>
              </p:cNvSpPr>
              <p:nvPr/>
            </p:nvSpPr>
            <p:spPr bwMode="auto">
              <a:xfrm flipH="1">
                <a:off x="4124" y="3863"/>
                <a:ext cx="74" cy="1"/>
              </a:xfrm>
              <a:prstGeom prst="line">
                <a:avLst/>
              </a:prstGeom>
              <a:noFill/>
              <a:ln w="9525">
                <a:solidFill>
                  <a:srgbClr val="000000"/>
                </a:solidFill>
                <a:round/>
                <a:headEnd/>
                <a:tailEnd/>
              </a:ln>
            </p:spPr>
            <p:txBody>
              <a:bodyPr/>
              <a:lstStyle/>
              <a:p>
                <a:endParaRPr lang="zh-CN" altLang="en-US"/>
              </a:p>
            </p:txBody>
          </p:sp>
          <p:grpSp>
            <p:nvGrpSpPr>
              <p:cNvPr id="447548" name="Group 60"/>
              <p:cNvGrpSpPr>
                <a:grpSpLocks/>
              </p:cNvGrpSpPr>
              <p:nvPr/>
            </p:nvGrpSpPr>
            <p:grpSpPr bwMode="auto">
              <a:xfrm>
                <a:off x="3899" y="3918"/>
                <a:ext cx="334" cy="51"/>
                <a:chOff x="3899" y="3918"/>
                <a:chExt cx="334" cy="51"/>
              </a:xfrm>
            </p:grpSpPr>
            <p:sp>
              <p:nvSpPr>
                <p:cNvPr id="447549" name="Freeform 61"/>
                <p:cNvSpPr>
                  <a:spLocks/>
                </p:cNvSpPr>
                <p:nvPr/>
              </p:nvSpPr>
              <p:spPr bwMode="auto">
                <a:xfrm>
                  <a:off x="3899" y="3918"/>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000000"/>
                </a:solidFill>
                <a:ln w="9525">
                  <a:noFill/>
                  <a:round/>
                  <a:headEnd/>
                  <a:tailEnd/>
                </a:ln>
              </p:spPr>
              <p:txBody>
                <a:bodyPr/>
                <a:lstStyle/>
                <a:p>
                  <a:endParaRPr lang="zh-CN" altLang="en-US"/>
                </a:p>
              </p:txBody>
            </p:sp>
            <p:sp>
              <p:nvSpPr>
                <p:cNvPr id="447550" name="Freeform 62"/>
                <p:cNvSpPr>
                  <a:spLocks/>
                </p:cNvSpPr>
                <p:nvPr/>
              </p:nvSpPr>
              <p:spPr bwMode="auto">
                <a:xfrm>
                  <a:off x="3899" y="3918"/>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000000"/>
                </a:solidFill>
                <a:ln w="9525">
                  <a:noFill/>
                  <a:round/>
                  <a:headEnd/>
                  <a:tailEnd/>
                </a:ln>
              </p:spPr>
              <p:txBody>
                <a:bodyPr/>
                <a:lstStyle/>
                <a:p>
                  <a:endParaRPr lang="zh-CN" altLang="en-US"/>
                </a:p>
              </p:txBody>
            </p:sp>
            <p:sp>
              <p:nvSpPr>
                <p:cNvPr id="447551" name="Rectangle 63"/>
                <p:cNvSpPr>
                  <a:spLocks noChangeArrowheads="1"/>
                </p:cNvSpPr>
                <p:nvPr/>
              </p:nvSpPr>
              <p:spPr bwMode="auto">
                <a:xfrm>
                  <a:off x="3901" y="3954"/>
                  <a:ext cx="330" cy="15"/>
                </a:xfrm>
                <a:prstGeom prst="rect">
                  <a:avLst/>
                </a:prstGeom>
                <a:solidFill>
                  <a:srgbClr val="000000"/>
                </a:solidFill>
                <a:ln w="9525">
                  <a:noFill/>
                  <a:miter lim="800000"/>
                  <a:headEnd/>
                  <a:tailEnd/>
                </a:ln>
              </p:spPr>
              <p:txBody>
                <a:bodyPr/>
                <a:lstStyle/>
                <a:p>
                  <a:endParaRPr lang="zh-CN" altLang="en-US"/>
                </a:p>
              </p:txBody>
            </p:sp>
          </p:grpSp>
        </p:grpSp>
        <p:grpSp>
          <p:nvGrpSpPr>
            <p:cNvPr id="447552" name="Group 64"/>
            <p:cNvGrpSpPr>
              <a:grpSpLocks/>
            </p:cNvGrpSpPr>
            <p:nvPr/>
          </p:nvGrpSpPr>
          <p:grpSpPr bwMode="auto">
            <a:xfrm>
              <a:off x="3891" y="3616"/>
              <a:ext cx="334" cy="346"/>
              <a:chOff x="3891" y="3616"/>
              <a:chExt cx="334" cy="346"/>
            </a:xfrm>
          </p:grpSpPr>
          <p:sp>
            <p:nvSpPr>
              <p:cNvPr id="447553" name="Freeform 65"/>
              <p:cNvSpPr>
                <a:spLocks/>
              </p:cNvSpPr>
              <p:nvPr/>
            </p:nvSpPr>
            <p:spPr bwMode="auto">
              <a:xfrm>
                <a:off x="3899" y="3795"/>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7554" name="Freeform 66"/>
              <p:cNvSpPr>
                <a:spLocks/>
              </p:cNvSpPr>
              <p:nvPr/>
            </p:nvSpPr>
            <p:spPr bwMode="auto">
              <a:xfrm>
                <a:off x="3899" y="3795"/>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7555" name="Freeform 67"/>
              <p:cNvSpPr>
                <a:spLocks/>
              </p:cNvSpPr>
              <p:nvPr/>
            </p:nvSpPr>
            <p:spPr bwMode="auto">
              <a:xfrm>
                <a:off x="3946" y="3616"/>
                <a:ext cx="223" cy="23"/>
              </a:xfrm>
              <a:custGeom>
                <a:avLst/>
                <a:gdLst/>
                <a:ahLst/>
                <a:cxnLst>
                  <a:cxn ang="0">
                    <a:pos x="0" y="23"/>
                  </a:cxn>
                  <a:cxn ang="0">
                    <a:pos x="27" y="0"/>
                  </a:cxn>
                  <a:cxn ang="0">
                    <a:pos x="197" y="0"/>
                  </a:cxn>
                  <a:cxn ang="0">
                    <a:pos x="223" y="23"/>
                  </a:cxn>
                  <a:cxn ang="0">
                    <a:pos x="0" y="23"/>
                  </a:cxn>
                </a:cxnLst>
                <a:rect l="0" t="0" r="r" b="b"/>
                <a:pathLst>
                  <a:path w="223" h="23">
                    <a:moveTo>
                      <a:pt x="0" y="23"/>
                    </a:moveTo>
                    <a:lnTo>
                      <a:pt x="27" y="0"/>
                    </a:lnTo>
                    <a:lnTo>
                      <a:pt x="197"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7556" name="Freeform 68"/>
              <p:cNvSpPr>
                <a:spLocks/>
              </p:cNvSpPr>
              <p:nvPr/>
            </p:nvSpPr>
            <p:spPr bwMode="auto">
              <a:xfrm>
                <a:off x="3946" y="3616"/>
                <a:ext cx="223" cy="23"/>
              </a:xfrm>
              <a:custGeom>
                <a:avLst/>
                <a:gdLst/>
                <a:ahLst/>
                <a:cxnLst>
                  <a:cxn ang="0">
                    <a:pos x="0" y="23"/>
                  </a:cxn>
                  <a:cxn ang="0">
                    <a:pos x="27" y="0"/>
                  </a:cxn>
                  <a:cxn ang="0">
                    <a:pos x="197" y="0"/>
                  </a:cxn>
                  <a:cxn ang="0">
                    <a:pos x="223" y="23"/>
                  </a:cxn>
                  <a:cxn ang="0">
                    <a:pos x="0" y="23"/>
                  </a:cxn>
                </a:cxnLst>
                <a:rect l="0" t="0" r="r" b="b"/>
                <a:pathLst>
                  <a:path w="223" h="23">
                    <a:moveTo>
                      <a:pt x="0" y="23"/>
                    </a:moveTo>
                    <a:lnTo>
                      <a:pt x="27" y="0"/>
                    </a:lnTo>
                    <a:lnTo>
                      <a:pt x="197"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7557" name="Rectangle 69"/>
              <p:cNvSpPr>
                <a:spLocks noChangeArrowheads="1"/>
              </p:cNvSpPr>
              <p:nvPr/>
            </p:nvSpPr>
            <p:spPr bwMode="auto">
              <a:xfrm>
                <a:off x="3946" y="3639"/>
                <a:ext cx="223" cy="175"/>
              </a:xfrm>
              <a:prstGeom prst="rect">
                <a:avLst/>
              </a:prstGeom>
              <a:solidFill>
                <a:srgbClr val="B7B79D"/>
              </a:solidFill>
              <a:ln w="9525">
                <a:noFill/>
                <a:miter lim="800000"/>
                <a:headEnd/>
                <a:tailEnd/>
              </a:ln>
            </p:spPr>
            <p:txBody>
              <a:bodyPr/>
              <a:lstStyle/>
              <a:p>
                <a:endParaRPr lang="zh-CN" altLang="en-US"/>
              </a:p>
            </p:txBody>
          </p:sp>
          <p:sp>
            <p:nvSpPr>
              <p:cNvPr id="447558" name="Rectangle 70"/>
              <p:cNvSpPr>
                <a:spLocks noChangeArrowheads="1"/>
              </p:cNvSpPr>
              <p:nvPr/>
            </p:nvSpPr>
            <p:spPr bwMode="auto">
              <a:xfrm>
                <a:off x="3901" y="3827"/>
                <a:ext cx="314" cy="78"/>
              </a:xfrm>
              <a:prstGeom prst="rect">
                <a:avLst/>
              </a:prstGeom>
              <a:solidFill>
                <a:srgbClr val="B7B79D"/>
              </a:solidFill>
              <a:ln w="9525">
                <a:noFill/>
                <a:miter lim="800000"/>
                <a:headEnd/>
                <a:tailEnd/>
              </a:ln>
            </p:spPr>
            <p:txBody>
              <a:bodyPr/>
              <a:lstStyle/>
              <a:p>
                <a:endParaRPr lang="zh-CN" altLang="en-US"/>
              </a:p>
            </p:txBody>
          </p:sp>
          <p:sp>
            <p:nvSpPr>
              <p:cNvPr id="447559" name="Rectangle 71"/>
              <p:cNvSpPr>
                <a:spLocks noChangeArrowheads="1"/>
              </p:cNvSpPr>
              <p:nvPr/>
            </p:nvSpPr>
            <p:spPr bwMode="auto">
              <a:xfrm>
                <a:off x="3967" y="3660"/>
                <a:ext cx="182" cy="135"/>
              </a:xfrm>
              <a:prstGeom prst="rect">
                <a:avLst/>
              </a:prstGeom>
              <a:solidFill>
                <a:srgbClr val="FFFFFF"/>
              </a:solidFill>
              <a:ln w="9525">
                <a:noFill/>
                <a:miter lim="800000"/>
                <a:headEnd/>
                <a:tailEnd/>
              </a:ln>
            </p:spPr>
            <p:txBody>
              <a:bodyPr/>
              <a:lstStyle/>
              <a:p>
                <a:endParaRPr lang="zh-CN" altLang="en-US"/>
              </a:p>
            </p:txBody>
          </p:sp>
          <p:sp>
            <p:nvSpPr>
              <p:cNvPr id="447560" name="Line 72"/>
              <p:cNvSpPr>
                <a:spLocks noChangeShapeType="1"/>
              </p:cNvSpPr>
              <p:nvPr/>
            </p:nvSpPr>
            <p:spPr bwMode="auto">
              <a:xfrm flipH="1">
                <a:off x="4116" y="3857"/>
                <a:ext cx="74" cy="1"/>
              </a:xfrm>
              <a:prstGeom prst="line">
                <a:avLst/>
              </a:prstGeom>
              <a:noFill/>
              <a:ln w="9525">
                <a:solidFill>
                  <a:srgbClr val="000000"/>
                </a:solidFill>
                <a:round/>
                <a:headEnd/>
                <a:tailEnd/>
              </a:ln>
            </p:spPr>
            <p:txBody>
              <a:bodyPr/>
              <a:lstStyle/>
              <a:p>
                <a:endParaRPr lang="zh-CN" altLang="en-US"/>
              </a:p>
            </p:txBody>
          </p:sp>
          <p:grpSp>
            <p:nvGrpSpPr>
              <p:cNvPr id="447561" name="Group 73"/>
              <p:cNvGrpSpPr>
                <a:grpSpLocks/>
              </p:cNvGrpSpPr>
              <p:nvPr/>
            </p:nvGrpSpPr>
            <p:grpSpPr bwMode="auto">
              <a:xfrm>
                <a:off x="3891" y="3912"/>
                <a:ext cx="334" cy="50"/>
                <a:chOff x="3891" y="3912"/>
                <a:chExt cx="334" cy="50"/>
              </a:xfrm>
            </p:grpSpPr>
            <p:sp>
              <p:nvSpPr>
                <p:cNvPr id="447562" name="Freeform 74"/>
                <p:cNvSpPr>
                  <a:spLocks/>
                </p:cNvSpPr>
                <p:nvPr/>
              </p:nvSpPr>
              <p:spPr bwMode="auto">
                <a:xfrm>
                  <a:off x="3891" y="3912"/>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C9C9B6"/>
                </a:solidFill>
                <a:ln w="9525">
                  <a:noFill/>
                  <a:round/>
                  <a:headEnd/>
                  <a:tailEnd/>
                </a:ln>
              </p:spPr>
              <p:txBody>
                <a:bodyPr/>
                <a:lstStyle/>
                <a:p>
                  <a:endParaRPr lang="zh-CN" altLang="en-US"/>
                </a:p>
              </p:txBody>
            </p:sp>
            <p:sp>
              <p:nvSpPr>
                <p:cNvPr id="447563" name="Freeform 75"/>
                <p:cNvSpPr>
                  <a:spLocks/>
                </p:cNvSpPr>
                <p:nvPr/>
              </p:nvSpPr>
              <p:spPr bwMode="auto">
                <a:xfrm>
                  <a:off x="3891" y="3912"/>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C9C9B6"/>
                </a:solidFill>
                <a:ln w="9525">
                  <a:noFill/>
                  <a:round/>
                  <a:headEnd/>
                  <a:tailEnd/>
                </a:ln>
              </p:spPr>
              <p:txBody>
                <a:bodyPr/>
                <a:lstStyle/>
                <a:p>
                  <a:endParaRPr lang="zh-CN" altLang="en-US"/>
                </a:p>
              </p:txBody>
            </p:sp>
            <p:sp>
              <p:nvSpPr>
                <p:cNvPr id="447564" name="Rectangle 76"/>
                <p:cNvSpPr>
                  <a:spLocks noChangeArrowheads="1"/>
                </p:cNvSpPr>
                <p:nvPr/>
              </p:nvSpPr>
              <p:spPr bwMode="auto">
                <a:xfrm>
                  <a:off x="3893" y="3947"/>
                  <a:ext cx="330" cy="15"/>
                </a:xfrm>
                <a:prstGeom prst="rect">
                  <a:avLst/>
                </a:prstGeom>
                <a:solidFill>
                  <a:srgbClr val="BAB79D"/>
                </a:solidFill>
                <a:ln w="9525">
                  <a:noFill/>
                  <a:miter lim="800000"/>
                  <a:headEnd/>
                  <a:tailEnd/>
                </a:ln>
              </p:spPr>
              <p:txBody>
                <a:bodyPr/>
                <a:lstStyle/>
                <a:p>
                  <a:endParaRPr lang="zh-CN" altLang="en-US"/>
                </a:p>
              </p:txBody>
            </p:sp>
          </p:grpSp>
        </p:grpSp>
      </p:grpSp>
      <p:grpSp>
        <p:nvGrpSpPr>
          <p:cNvPr id="447565" name="Group 77"/>
          <p:cNvGrpSpPr>
            <a:grpSpLocks/>
          </p:cNvGrpSpPr>
          <p:nvPr/>
        </p:nvGrpSpPr>
        <p:grpSpPr bwMode="auto">
          <a:xfrm>
            <a:off x="6151564" y="6065839"/>
            <a:ext cx="504825" cy="515937"/>
            <a:chOff x="4752" y="3605"/>
            <a:chExt cx="343" cy="353"/>
          </a:xfrm>
        </p:grpSpPr>
        <p:grpSp>
          <p:nvGrpSpPr>
            <p:cNvPr id="447566" name="Group 78"/>
            <p:cNvGrpSpPr>
              <a:grpSpLocks/>
            </p:cNvGrpSpPr>
            <p:nvPr/>
          </p:nvGrpSpPr>
          <p:grpSpPr bwMode="auto">
            <a:xfrm>
              <a:off x="4760" y="3612"/>
              <a:ext cx="335" cy="346"/>
              <a:chOff x="4760" y="3612"/>
              <a:chExt cx="335" cy="346"/>
            </a:xfrm>
          </p:grpSpPr>
          <p:sp>
            <p:nvSpPr>
              <p:cNvPr id="447567" name="Freeform 79"/>
              <p:cNvSpPr>
                <a:spLocks/>
              </p:cNvSpPr>
              <p:nvPr/>
            </p:nvSpPr>
            <p:spPr bwMode="auto">
              <a:xfrm>
                <a:off x="4768" y="3791"/>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47568" name="Freeform 80"/>
              <p:cNvSpPr>
                <a:spLocks/>
              </p:cNvSpPr>
              <p:nvPr/>
            </p:nvSpPr>
            <p:spPr bwMode="auto">
              <a:xfrm>
                <a:off x="4768" y="3791"/>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47569" name="Freeform 81"/>
              <p:cNvSpPr>
                <a:spLocks/>
              </p:cNvSpPr>
              <p:nvPr/>
            </p:nvSpPr>
            <p:spPr bwMode="auto">
              <a:xfrm>
                <a:off x="4816" y="3612"/>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7570" name="Freeform 82"/>
              <p:cNvSpPr>
                <a:spLocks/>
              </p:cNvSpPr>
              <p:nvPr/>
            </p:nvSpPr>
            <p:spPr bwMode="auto">
              <a:xfrm>
                <a:off x="4816" y="3612"/>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7571" name="Rectangle 83"/>
              <p:cNvSpPr>
                <a:spLocks noChangeArrowheads="1"/>
              </p:cNvSpPr>
              <p:nvPr/>
            </p:nvSpPr>
            <p:spPr bwMode="auto">
              <a:xfrm>
                <a:off x="4816" y="3635"/>
                <a:ext cx="223" cy="175"/>
              </a:xfrm>
              <a:prstGeom prst="rect">
                <a:avLst/>
              </a:prstGeom>
              <a:solidFill>
                <a:srgbClr val="000000"/>
              </a:solidFill>
              <a:ln w="9525">
                <a:noFill/>
                <a:miter lim="800000"/>
                <a:headEnd/>
                <a:tailEnd/>
              </a:ln>
            </p:spPr>
            <p:txBody>
              <a:bodyPr/>
              <a:lstStyle/>
              <a:p>
                <a:endParaRPr lang="zh-CN" altLang="en-US"/>
              </a:p>
            </p:txBody>
          </p:sp>
          <p:sp>
            <p:nvSpPr>
              <p:cNvPr id="447572" name="Rectangle 84"/>
              <p:cNvSpPr>
                <a:spLocks noChangeArrowheads="1"/>
              </p:cNvSpPr>
              <p:nvPr/>
            </p:nvSpPr>
            <p:spPr bwMode="auto">
              <a:xfrm>
                <a:off x="4770" y="3823"/>
                <a:ext cx="314" cy="78"/>
              </a:xfrm>
              <a:prstGeom prst="rect">
                <a:avLst/>
              </a:prstGeom>
              <a:solidFill>
                <a:srgbClr val="000000"/>
              </a:solidFill>
              <a:ln w="9525">
                <a:noFill/>
                <a:miter lim="800000"/>
                <a:headEnd/>
                <a:tailEnd/>
              </a:ln>
            </p:spPr>
            <p:txBody>
              <a:bodyPr/>
              <a:lstStyle/>
              <a:p>
                <a:endParaRPr lang="zh-CN" altLang="en-US"/>
              </a:p>
            </p:txBody>
          </p:sp>
          <p:sp>
            <p:nvSpPr>
              <p:cNvPr id="447573" name="Rectangle 85"/>
              <p:cNvSpPr>
                <a:spLocks noChangeArrowheads="1"/>
              </p:cNvSpPr>
              <p:nvPr/>
            </p:nvSpPr>
            <p:spPr bwMode="auto">
              <a:xfrm>
                <a:off x="4836" y="3656"/>
                <a:ext cx="182" cy="135"/>
              </a:xfrm>
              <a:prstGeom prst="rect">
                <a:avLst/>
              </a:prstGeom>
              <a:solidFill>
                <a:srgbClr val="000000"/>
              </a:solidFill>
              <a:ln w="9525">
                <a:noFill/>
                <a:miter lim="800000"/>
                <a:headEnd/>
                <a:tailEnd/>
              </a:ln>
            </p:spPr>
            <p:txBody>
              <a:bodyPr/>
              <a:lstStyle/>
              <a:p>
                <a:endParaRPr lang="zh-CN" altLang="en-US"/>
              </a:p>
            </p:txBody>
          </p:sp>
          <p:sp>
            <p:nvSpPr>
              <p:cNvPr id="447574" name="Line 86"/>
              <p:cNvSpPr>
                <a:spLocks noChangeShapeType="1"/>
              </p:cNvSpPr>
              <p:nvPr/>
            </p:nvSpPr>
            <p:spPr bwMode="auto">
              <a:xfrm flipH="1">
                <a:off x="4985" y="3852"/>
                <a:ext cx="74" cy="1"/>
              </a:xfrm>
              <a:prstGeom prst="line">
                <a:avLst/>
              </a:prstGeom>
              <a:noFill/>
              <a:ln w="9525">
                <a:solidFill>
                  <a:srgbClr val="000000"/>
                </a:solidFill>
                <a:round/>
                <a:headEnd/>
                <a:tailEnd/>
              </a:ln>
            </p:spPr>
            <p:txBody>
              <a:bodyPr/>
              <a:lstStyle/>
              <a:p>
                <a:endParaRPr lang="zh-CN" altLang="en-US"/>
              </a:p>
            </p:txBody>
          </p:sp>
          <p:grpSp>
            <p:nvGrpSpPr>
              <p:cNvPr id="447575" name="Group 87"/>
              <p:cNvGrpSpPr>
                <a:grpSpLocks/>
              </p:cNvGrpSpPr>
              <p:nvPr/>
            </p:nvGrpSpPr>
            <p:grpSpPr bwMode="auto">
              <a:xfrm>
                <a:off x="4760" y="3907"/>
                <a:ext cx="335" cy="51"/>
                <a:chOff x="4760" y="3907"/>
                <a:chExt cx="335" cy="51"/>
              </a:xfrm>
            </p:grpSpPr>
            <p:sp>
              <p:nvSpPr>
                <p:cNvPr id="447576" name="Freeform 88"/>
                <p:cNvSpPr>
                  <a:spLocks/>
                </p:cNvSpPr>
                <p:nvPr/>
              </p:nvSpPr>
              <p:spPr bwMode="auto">
                <a:xfrm>
                  <a:off x="4760" y="3907"/>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47577" name="Freeform 89"/>
                <p:cNvSpPr>
                  <a:spLocks/>
                </p:cNvSpPr>
                <p:nvPr/>
              </p:nvSpPr>
              <p:spPr bwMode="auto">
                <a:xfrm>
                  <a:off x="4760" y="3907"/>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47578" name="Rectangle 90"/>
                <p:cNvSpPr>
                  <a:spLocks noChangeArrowheads="1"/>
                </p:cNvSpPr>
                <p:nvPr/>
              </p:nvSpPr>
              <p:spPr bwMode="auto">
                <a:xfrm>
                  <a:off x="4762" y="3943"/>
                  <a:ext cx="331" cy="15"/>
                </a:xfrm>
                <a:prstGeom prst="rect">
                  <a:avLst/>
                </a:prstGeom>
                <a:solidFill>
                  <a:srgbClr val="000000"/>
                </a:solidFill>
                <a:ln w="9525">
                  <a:noFill/>
                  <a:miter lim="800000"/>
                  <a:headEnd/>
                  <a:tailEnd/>
                </a:ln>
              </p:spPr>
              <p:txBody>
                <a:bodyPr/>
                <a:lstStyle/>
                <a:p>
                  <a:endParaRPr lang="zh-CN" altLang="en-US"/>
                </a:p>
              </p:txBody>
            </p:sp>
          </p:grpSp>
        </p:grpSp>
        <p:grpSp>
          <p:nvGrpSpPr>
            <p:cNvPr id="447579" name="Group 91"/>
            <p:cNvGrpSpPr>
              <a:grpSpLocks/>
            </p:cNvGrpSpPr>
            <p:nvPr/>
          </p:nvGrpSpPr>
          <p:grpSpPr bwMode="auto">
            <a:xfrm>
              <a:off x="4752" y="3605"/>
              <a:ext cx="334" cy="347"/>
              <a:chOff x="4752" y="3605"/>
              <a:chExt cx="334" cy="347"/>
            </a:xfrm>
          </p:grpSpPr>
          <p:sp>
            <p:nvSpPr>
              <p:cNvPr id="447580" name="Freeform 92"/>
              <p:cNvSpPr>
                <a:spLocks/>
              </p:cNvSpPr>
              <p:nvPr/>
            </p:nvSpPr>
            <p:spPr bwMode="auto">
              <a:xfrm>
                <a:off x="4760" y="3785"/>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7581" name="Freeform 93"/>
              <p:cNvSpPr>
                <a:spLocks/>
              </p:cNvSpPr>
              <p:nvPr/>
            </p:nvSpPr>
            <p:spPr bwMode="auto">
              <a:xfrm>
                <a:off x="4760" y="3785"/>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7582" name="Freeform 94"/>
              <p:cNvSpPr>
                <a:spLocks/>
              </p:cNvSpPr>
              <p:nvPr/>
            </p:nvSpPr>
            <p:spPr bwMode="auto">
              <a:xfrm>
                <a:off x="4808" y="3605"/>
                <a:ext cx="223" cy="24"/>
              </a:xfrm>
              <a:custGeom>
                <a:avLst/>
                <a:gdLst/>
                <a:ahLst/>
                <a:cxnLst>
                  <a:cxn ang="0">
                    <a:pos x="0" y="24"/>
                  </a:cxn>
                  <a:cxn ang="0">
                    <a:pos x="26" y="0"/>
                  </a:cxn>
                  <a:cxn ang="0">
                    <a:pos x="196" y="0"/>
                  </a:cxn>
                  <a:cxn ang="0">
                    <a:pos x="223" y="24"/>
                  </a:cxn>
                  <a:cxn ang="0">
                    <a:pos x="0" y="24"/>
                  </a:cxn>
                </a:cxnLst>
                <a:rect l="0" t="0" r="r" b="b"/>
                <a:pathLst>
                  <a:path w="223" h="24">
                    <a:moveTo>
                      <a:pt x="0" y="24"/>
                    </a:moveTo>
                    <a:lnTo>
                      <a:pt x="26" y="0"/>
                    </a:lnTo>
                    <a:lnTo>
                      <a:pt x="196" y="0"/>
                    </a:lnTo>
                    <a:lnTo>
                      <a:pt x="223" y="24"/>
                    </a:lnTo>
                    <a:lnTo>
                      <a:pt x="0" y="24"/>
                    </a:lnTo>
                    <a:close/>
                  </a:path>
                </a:pathLst>
              </a:custGeom>
              <a:solidFill>
                <a:srgbClr val="C9C9B6"/>
              </a:solidFill>
              <a:ln w="9525">
                <a:noFill/>
                <a:round/>
                <a:headEnd/>
                <a:tailEnd/>
              </a:ln>
            </p:spPr>
            <p:txBody>
              <a:bodyPr/>
              <a:lstStyle/>
              <a:p>
                <a:endParaRPr lang="zh-CN" altLang="en-US"/>
              </a:p>
            </p:txBody>
          </p:sp>
          <p:sp>
            <p:nvSpPr>
              <p:cNvPr id="447583" name="Freeform 95"/>
              <p:cNvSpPr>
                <a:spLocks/>
              </p:cNvSpPr>
              <p:nvPr/>
            </p:nvSpPr>
            <p:spPr bwMode="auto">
              <a:xfrm>
                <a:off x="4808" y="3605"/>
                <a:ext cx="223" cy="24"/>
              </a:xfrm>
              <a:custGeom>
                <a:avLst/>
                <a:gdLst/>
                <a:ahLst/>
                <a:cxnLst>
                  <a:cxn ang="0">
                    <a:pos x="0" y="24"/>
                  </a:cxn>
                  <a:cxn ang="0">
                    <a:pos x="26" y="0"/>
                  </a:cxn>
                  <a:cxn ang="0">
                    <a:pos x="196" y="0"/>
                  </a:cxn>
                  <a:cxn ang="0">
                    <a:pos x="223" y="24"/>
                  </a:cxn>
                  <a:cxn ang="0">
                    <a:pos x="0" y="24"/>
                  </a:cxn>
                </a:cxnLst>
                <a:rect l="0" t="0" r="r" b="b"/>
                <a:pathLst>
                  <a:path w="223" h="24">
                    <a:moveTo>
                      <a:pt x="0" y="24"/>
                    </a:moveTo>
                    <a:lnTo>
                      <a:pt x="26" y="0"/>
                    </a:lnTo>
                    <a:lnTo>
                      <a:pt x="196" y="0"/>
                    </a:lnTo>
                    <a:lnTo>
                      <a:pt x="223" y="24"/>
                    </a:lnTo>
                    <a:lnTo>
                      <a:pt x="0" y="24"/>
                    </a:lnTo>
                    <a:close/>
                  </a:path>
                </a:pathLst>
              </a:custGeom>
              <a:solidFill>
                <a:srgbClr val="C9C9B6"/>
              </a:solidFill>
              <a:ln w="9525">
                <a:noFill/>
                <a:round/>
                <a:headEnd/>
                <a:tailEnd/>
              </a:ln>
            </p:spPr>
            <p:txBody>
              <a:bodyPr/>
              <a:lstStyle/>
              <a:p>
                <a:endParaRPr lang="zh-CN" altLang="en-US"/>
              </a:p>
            </p:txBody>
          </p:sp>
          <p:sp>
            <p:nvSpPr>
              <p:cNvPr id="447584" name="Rectangle 96"/>
              <p:cNvSpPr>
                <a:spLocks noChangeArrowheads="1"/>
              </p:cNvSpPr>
              <p:nvPr/>
            </p:nvSpPr>
            <p:spPr bwMode="auto">
              <a:xfrm>
                <a:off x="4808" y="3629"/>
                <a:ext cx="223" cy="175"/>
              </a:xfrm>
              <a:prstGeom prst="rect">
                <a:avLst/>
              </a:prstGeom>
              <a:solidFill>
                <a:srgbClr val="B7B79D"/>
              </a:solidFill>
              <a:ln w="9525">
                <a:noFill/>
                <a:miter lim="800000"/>
                <a:headEnd/>
                <a:tailEnd/>
              </a:ln>
            </p:spPr>
            <p:txBody>
              <a:bodyPr/>
              <a:lstStyle/>
              <a:p>
                <a:endParaRPr lang="zh-CN" altLang="en-US"/>
              </a:p>
            </p:txBody>
          </p:sp>
          <p:sp>
            <p:nvSpPr>
              <p:cNvPr id="447585" name="Rectangle 97"/>
              <p:cNvSpPr>
                <a:spLocks noChangeArrowheads="1"/>
              </p:cNvSpPr>
              <p:nvPr/>
            </p:nvSpPr>
            <p:spPr bwMode="auto">
              <a:xfrm>
                <a:off x="4762" y="3817"/>
                <a:ext cx="314" cy="78"/>
              </a:xfrm>
              <a:prstGeom prst="rect">
                <a:avLst/>
              </a:prstGeom>
              <a:solidFill>
                <a:srgbClr val="B7B79D"/>
              </a:solidFill>
              <a:ln w="9525">
                <a:noFill/>
                <a:miter lim="800000"/>
                <a:headEnd/>
                <a:tailEnd/>
              </a:ln>
            </p:spPr>
            <p:txBody>
              <a:bodyPr/>
              <a:lstStyle/>
              <a:p>
                <a:endParaRPr lang="zh-CN" altLang="en-US"/>
              </a:p>
            </p:txBody>
          </p:sp>
          <p:sp>
            <p:nvSpPr>
              <p:cNvPr id="447586" name="Rectangle 98"/>
              <p:cNvSpPr>
                <a:spLocks noChangeArrowheads="1"/>
              </p:cNvSpPr>
              <p:nvPr/>
            </p:nvSpPr>
            <p:spPr bwMode="auto">
              <a:xfrm>
                <a:off x="4828" y="3650"/>
                <a:ext cx="182" cy="135"/>
              </a:xfrm>
              <a:prstGeom prst="rect">
                <a:avLst/>
              </a:prstGeom>
              <a:solidFill>
                <a:srgbClr val="FFFFFF"/>
              </a:solidFill>
              <a:ln w="9525">
                <a:noFill/>
                <a:miter lim="800000"/>
                <a:headEnd/>
                <a:tailEnd/>
              </a:ln>
            </p:spPr>
            <p:txBody>
              <a:bodyPr/>
              <a:lstStyle/>
              <a:p>
                <a:endParaRPr lang="zh-CN" altLang="en-US"/>
              </a:p>
            </p:txBody>
          </p:sp>
          <p:sp>
            <p:nvSpPr>
              <p:cNvPr id="447587" name="Line 99"/>
              <p:cNvSpPr>
                <a:spLocks noChangeShapeType="1"/>
              </p:cNvSpPr>
              <p:nvPr/>
            </p:nvSpPr>
            <p:spPr bwMode="auto">
              <a:xfrm flipH="1">
                <a:off x="4977" y="3846"/>
                <a:ext cx="74" cy="1"/>
              </a:xfrm>
              <a:prstGeom prst="line">
                <a:avLst/>
              </a:prstGeom>
              <a:noFill/>
              <a:ln w="9525">
                <a:solidFill>
                  <a:srgbClr val="000000"/>
                </a:solidFill>
                <a:round/>
                <a:headEnd/>
                <a:tailEnd/>
              </a:ln>
            </p:spPr>
            <p:txBody>
              <a:bodyPr/>
              <a:lstStyle/>
              <a:p>
                <a:endParaRPr lang="zh-CN" altLang="en-US"/>
              </a:p>
            </p:txBody>
          </p:sp>
          <p:grpSp>
            <p:nvGrpSpPr>
              <p:cNvPr id="447588" name="Group 100"/>
              <p:cNvGrpSpPr>
                <a:grpSpLocks/>
              </p:cNvGrpSpPr>
              <p:nvPr/>
            </p:nvGrpSpPr>
            <p:grpSpPr bwMode="auto">
              <a:xfrm>
                <a:off x="4752" y="3901"/>
                <a:ext cx="334" cy="51"/>
                <a:chOff x="4752" y="3901"/>
                <a:chExt cx="334" cy="51"/>
              </a:xfrm>
            </p:grpSpPr>
            <p:sp>
              <p:nvSpPr>
                <p:cNvPr id="447589" name="Freeform 101"/>
                <p:cNvSpPr>
                  <a:spLocks/>
                </p:cNvSpPr>
                <p:nvPr/>
              </p:nvSpPr>
              <p:spPr bwMode="auto">
                <a:xfrm>
                  <a:off x="4752" y="3901"/>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C9C9B6"/>
                </a:solidFill>
                <a:ln w="9525">
                  <a:noFill/>
                  <a:round/>
                  <a:headEnd/>
                  <a:tailEnd/>
                </a:ln>
              </p:spPr>
              <p:txBody>
                <a:bodyPr/>
                <a:lstStyle/>
                <a:p>
                  <a:endParaRPr lang="zh-CN" altLang="en-US"/>
                </a:p>
              </p:txBody>
            </p:sp>
            <p:sp>
              <p:nvSpPr>
                <p:cNvPr id="447590" name="Freeform 102"/>
                <p:cNvSpPr>
                  <a:spLocks/>
                </p:cNvSpPr>
                <p:nvPr/>
              </p:nvSpPr>
              <p:spPr bwMode="auto">
                <a:xfrm>
                  <a:off x="4752" y="3901"/>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C9C9B6"/>
                </a:solidFill>
                <a:ln w="9525">
                  <a:noFill/>
                  <a:round/>
                  <a:headEnd/>
                  <a:tailEnd/>
                </a:ln>
              </p:spPr>
              <p:txBody>
                <a:bodyPr/>
                <a:lstStyle/>
                <a:p>
                  <a:endParaRPr lang="zh-CN" altLang="en-US"/>
                </a:p>
              </p:txBody>
            </p:sp>
            <p:sp>
              <p:nvSpPr>
                <p:cNvPr id="447591" name="Rectangle 103"/>
                <p:cNvSpPr>
                  <a:spLocks noChangeArrowheads="1"/>
                </p:cNvSpPr>
                <p:nvPr/>
              </p:nvSpPr>
              <p:spPr bwMode="auto">
                <a:xfrm>
                  <a:off x="4754" y="3937"/>
                  <a:ext cx="330" cy="15"/>
                </a:xfrm>
                <a:prstGeom prst="rect">
                  <a:avLst/>
                </a:prstGeom>
                <a:solidFill>
                  <a:srgbClr val="BAB79D"/>
                </a:solidFill>
                <a:ln w="9525">
                  <a:noFill/>
                  <a:miter lim="800000"/>
                  <a:headEnd/>
                  <a:tailEnd/>
                </a:ln>
              </p:spPr>
              <p:txBody>
                <a:bodyPr/>
                <a:lstStyle/>
                <a:p>
                  <a:endParaRPr lang="zh-CN" altLang="en-US"/>
                </a:p>
              </p:txBody>
            </p:sp>
          </p:grpSp>
        </p:grpSp>
      </p:grpSp>
      <p:grpSp>
        <p:nvGrpSpPr>
          <p:cNvPr id="447592" name="Group 104"/>
          <p:cNvGrpSpPr>
            <a:grpSpLocks/>
          </p:cNvGrpSpPr>
          <p:nvPr/>
        </p:nvGrpSpPr>
        <p:grpSpPr bwMode="auto">
          <a:xfrm>
            <a:off x="2103439" y="2509839"/>
            <a:ext cx="504825" cy="517525"/>
            <a:chOff x="101" y="1539"/>
            <a:chExt cx="343" cy="352"/>
          </a:xfrm>
        </p:grpSpPr>
        <p:grpSp>
          <p:nvGrpSpPr>
            <p:cNvPr id="447593" name="Group 105"/>
            <p:cNvGrpSpPr>
              <a:grpSpLocks/>
            </p:cNvGrpSpPr>
            <p:nvPr/>
          </p:nvGrpSpPr>
          <p:grpSpPr bwMode="auto">
            <a:xfrm>
              <a:off x="109" y="1545"/>
              <a:ext cx="335" cy="346"/>
              <a:chOff x="109" y="1545"/>
              <a:chExt cx="335" cy="346"/>
            </a:xfrm>
          </p:grpSpPr>
          <p:sp>
            <p:nvSpPr>
              <p:cNvPr id="447594" name="Freeform 106"/>
              <p:cNvSpPr>
                <a:spLocks/>
              </p:cNvSpPr>
              <p:nvPr/>
            </p:nvSpPr>
            <p:spPr bwMode="auto">
              <a:xfrm>
                <a:off x="118" y="1724"/>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47595" name="Freeform 107"/>
              <p:cNvSpPr>
                <a:spLocks/>
              </p:cNvSpPr>
              <p:nvPr/>
            </p:nvSpPr>
            <p:spPr bwMode="auto">
              <a:xfrm>
                <a:off x="118" y="1724"/>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47596" name="Freeform 108"/>
              <p:cNvSpPr>
                <a:spLocks/>
              </p:cNvSpPr>
              <p:nvPr/>
            </p:nvSpPr>
            <p:spPr bwMode="auto">
              <a:xfrm>
                <a:off x="165" y="1545"/>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7597" name="Freeform 109"/>
              <p:cNvSpPr>
                <a:spLocks/>
              </p:cNvSpPr>
              <p:nvPr/>
            </p:nvSpPr>
            <p:spPr bwMode="auto">
              <a:xfrm>
                <a:off x="165" y="1545"/>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7598" name="Rectangle 110"/>
              <p:cNvSpPr>
                <a:spLocks noChangeArrowheads="1"/>
              </p:cNvSpPr>
              <p:nvPr/>
            </p:nvSpPr>
            <p:spPr bwMode="auto">
              <a:xfrm>
                <a:off x="165" y="1568"/>
                <a:ext cx="223" cy="175"/>
              </a:xfrm>
              <a:prstGeom prst="rect">
                <a:avLst/>
              </a:prstGeom>
              <a:solidFill>
                <a:srgbClr val="000000"/>
              </a:solidFill>
              <a:ln w="9525">
                <a:noFill/>
                <a:miter lim="800000"/>
                <a:headEnd/>
                <a:tailEnd/>
              </a:ln>
            </p:spPr>
            <p:txBody>
              <a:bodyPr/>
              <a:lstStyle/>
              <a:p>
                <a:endParaRPr lang="zh-CN" altLang="en-US"/>
              </a:p>
            </p:txBody>
          </p:sp>
          <p:sp>
            <p:nvSpPr>
              <p:cNvPr id="447599" name="Rectangle 111"/>
              <p:cNvSpPr>
                <a:spLocks noChangeArrowheads="1"/>
              </p:cNvSpPr>
              <p:nvPr/>
            </p:nvSpPr>
            <p:spPr bwMode="auto">
              <a:xfrm>
                <a:off x="120" y="1756"/>
                <a:ext cx="314" cy="78"/>
              </a:xfrm>
              <a:prstGeom prst="rect">
                <a:avLst/>
              </a:prstGeom>
              <a:solidFill>
                <a:srgbClr val="000000"/>
              </a:solidFill>
              <a:ln w="9525">
                <a:noFill/>
                <a:miter lim="800000"/>
                <a:headEnd/>
                <a:tailEnd/>
              </a:ln>
            </p:spPr>
            <p:txBody>
              <a:bodyPr/>
              <a:lstStyle/>
              <a:p>
                <a:endParaRPr lang="zh-CN" altLang="en-US"/>
              </a:p>
            </p:txBody>
          </p:sp>
          <p:sp>
            <p:nvSpPr>
              <p:cNvPr id="447600" name="Rectangle 112"/>
              <p:cNvSpPr>
                <a:spLocks noChangeArrowheads="1"/>
              </p:cNvSpPr>
              <p:nvPr/>
            </p:nvSpPr>
            <p:spPr bwMode="auto">
              <a:xfrm>
                <a:off x="186" y="1589"/>
                <a:ext cx="182" cy="135"/>
              </a:xfrm>
              <a:prstGeom prst="rect">
                <a:avLst/>
              </a:prstGeom>
              <a:solidFill>
                <a:srgbClr val="000000"/>
              </a:solidFill>
              <a:ln w="9525">
                <a:noFill/>
                <a:miter lim="800000"/>
                <a:headEnd/>
                <a:tailEnd/>
              </a:ln>
            </p:spPr>
            <p:txBody>
              <a:bodyPr/>
              <a:lstStyle/>
              <a:p>
                <a:endParaRPr lang="zh-CN" altLang="en-US"/>
              </a:p>
            </p:txBody>
          </p:sp>
          <p:sp>
            <p:nvSpPr>
              <p:cNvPr id="447601" name="Line 113"/>
              <p:cNvSpPr>
                <a:spLocks noChangeShapeType="1"/>
              </p:cNvSpPr>
              <p:nvPr/>
            </p:nvSpPr>
            <p:spPr bwMode="auto">
              <a:xfrm flipH="1">
                <a:off x="335" y="1786"/>
                <a:ext cx="74" cy="1"/>
              </a:xfrm>
              <a:prstGeom prst="line">
                <a:avLst/>
              </a:prstGeom>
              <a:noFill/>
              <a:ln w="9525">
                <a:solidFill>
                  <a:srgbClr val="000000"/>
                </a:solidFill>
                <a:round/>
                <a:headEnd/>
                <a:tailEnd/>
              </a:ln>
            </p:spPr>
            <p:txBody>
              <a:bodyPr/>
              <a:lstStyle/>
              <a:p>
                <a:endParaRPr lang="zh-CN" altLang="en-US"/>
              </a:p>
            </p:txBody>
          </p:sp>
          <p:grpSp>
            <p:nvGrpSpPr>
              <p:cNvPr id="447602" name="Group 114"/>
              <p:cNvGrpSpPr>
                <a:grpSpLocks/>
              </p:cNvGrpSpPr>
              <p:nvPr/>
            </p:nvGrpSpPr>
            <p:grpSpPr bwMode="auto">
              <a:xfrm>
                <a:off x="109" y="1841"/>
                <a:ext cx="335" cy="50"/>
                <a:chOff x="109" y="1841"/>
                <a:chExt cx="335" cy="50"/>
              </a:xfrm>
            </p:grpSpPr>
            <p:sp>
              <p:nvSpPr>
                <p:cNvPr id="447603" name="Freeform 115"/>
                <p:cNvSpPr>
                  <a:spLocks/>
                </p:cNvSpPr>
                <p:nvPr/>
              </p:nvSpPr>
              <p:spPr bwMode="auto">
                <a:xfrm>
                  <a:off x="109" y="1841"/>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47604" name="Freeform 116"/>
                <p:cNvSpPr>
                  <a:spLocks/>
                </p:cNvSpPr>
                <p:nvPr/>
              </p:nvSpPr>
              <p:spPr bwMode="auto">
                <a:xfrm>
                  <a:off x="109" y="1841"/>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47605" name="Rectangle 117"/>
                <p:cNvSpPr>
                  <a:spLocks noChangeArrowheads="1"/>
                </p:cNvSpPr>
                <p:nvPr/>
              </p:nvSpPr>
              <p:spPr bwMode="auto">
                <a:xfrm>
                  <a:off x="112" y="1876"/>
                  <a:ext cx="330" cy="15"/>
                </a:xfrm>
                <a:prstGeom prst="rect">
                  <a:avLst/>
                </a:prstGeom>
                <a:solidFill>
                  <a:srgbClr val="000000"/>
                </a:solidFill>
                <a:ln w="9525">
                  <a:noFill/>
                  <a:miter lim="800000"/>
                  <a:headEnd/>
                  <a:tailEnd/>
                </a:ln>
              </p:spPr>
              <p:txBody>
                <a:bodyPr/>
                <a:lstStyle/>
                <a:p>
                  <a:endParaRPr lang="zh-CN" altLang="en-US"/>
                </a:p>
              </p:txBody>
            </p:sp>
          </p:grpSp>
        </p:grpSp>
        <p:grpSp>
          <p:nvGrpSpPr>
            <p:cNvPr id="447606" name="Group 118"/>
            <p:cNvGrpSpPr>
              <a:grpSpLocks/>
            </p:cNvGrpSpPr>
            <p:nvPr/>
          </p:nvGrpSpPr>
          <p:grpSpPr bwMode="auto">
            <a:xfrm>
              <a:off x="101" y="1539"/>
              <a:ext cx="335" cy="346"/>
              <a:chOff x="101" y="1539"/>
              <a:chExt cx="335" cy="346"/>
            </a:xfrm>
          </p:grpSpPr>
          <p:sp>
            <p:nvSpPr>
              <p:cNvPr id="447607" name="Freeform 119"/>
              <p:cNvSpPr>
                <a:spLocks/>
              </p:cNvSpPr>
              <p:nvPr/>
            </p:nvSpPr>
            <p:spPr bwMode="auto">
              <a:xfrm>
                <a:off x="109" y="1718"/>
                <a:ext cx="316" cy="34"/>
              </a:xfrm>
              <a:custGeom>
                <a:avLst/>
                <a:gdLst/>
                <a:ahLst/>
                <a:cxnLst>
                  <a:cxn ang="0">
                    <a:pos x="0" y="34"/>
                  </a:cxn>
                  <a:cxn ang="0">
                    <a:pos x="38" y="0"/>
                  </a:cxn>
                  <a:cxn ang="0">
                    <a:pos x="279" y="0"/>
                  </a:cxn>
                  <a:cxn ang="0">
                    <a:pos x="316" y="34"/>
                  </a:cxn>
                  <a:cxn ang="0">
                    <a:pos x="0" y="34"/>
                  </a:cxn>
                </a:cxnLst>
                <a:rect l="0" t="0" r="r" b="b"/>
                <a:pathLst>
                  <a:path w="316" h="34">
                    <a:moveTo>
                      <a:pt x="0" y="34"/>
                    </a:moveTo>
                    <a:lnTo>
                      <a:pt x="38"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7608" name="Freeform 120"/>
              <p:cNvSpPr>
                <a:spLocks/>
              </p:cNvSpPr>
              <p:nvPr/>
            </p:nvSpPr>
            <p:spPr bwMode="auto">
              <a:xfrm>
                <a:off x="109" y="1718"/>
                <a:ext cx="316" cy="34"/>
              </a:xfrm>
              <a:custGeom>
                <a:avLst/>
                <a:gdLst/>
                <a:ahLst/>
                <a:cxnLst>
                  <a:cxn ang="0">
                    <a:pos x="0" y="34"/>
                  </a:cxn>
                  <a:cxn ang="0">
                    <a:pos x="38" y="0"/>
                  </a:cxn>
                  <a:cxn ang="0">
                    <a:pos x="279" y="0"/>
                  </a:cxn>
                  <a:cxn ang="0">
                    <a:pos x="316" y="34"/>
                  </a:cxn>
                  <a:cxn ang="0">
                    <a:pos x="0" y="34"/>
                  </a:cxn>
                </a:cxnLst>
                <a:rect l="0" t="0" r="r" b="b"/>
                <a:pathLst>
                  <a:path w="316" h="34">
                    <a:moveTo>
                      <a:pt x="0" y="34"/>
                    </a:moveTo>
                    <a:lnTo>
                      <a:pt x="38"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7609" name="Freeform 121"/>
              <p:cNvSpPr>
                <a:spLocks/>
              </p:cNvSpPr>
              <p:nvPr/>
            </p:nvSpPr>
            <p:spPr bwMode="auto">
              <a:xfrm>
                <a:off x="157" y="1539"/>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7610" name="Freeform 122"/>
              <p:cNvSpPr>
                <a:spLocks/>
              </p:cNvSpPr>
              <p:nvPr/>
            </p:nvSpPr>
            <p:spPr bwMode="auto">
              <a:xfrm>
                <a:off x="157" y="1539"/>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7611" name="Rectangle 123"/>
              <p:cNvSpPr>
                <a:spLocks noChangeArrowheads="1"/>
              </p:cNvSpPr>
              <p:nvPr/>
            </p:nvSpPr>
            <p:spPr bwMode="auto">
              <a:xfrm>
                <a:off x="157" y="1562"/>
                <a:ext cx="223" cy="175"/>
              </a:xfrm>
              <a:prstGeom prst="rect">
                <a:avLst/>
              </a:prstGeom>
              <a:solidFill>
                <a:srgbClr val="B7B79D"/>
              </a:solidFill>
              <a:ln w="9525">
                <a:noFill/>
                <a:miter lim="800000"/>
                <a:headEnd/>
                <a:tailEnd/>
              </a:ln>
            </p:spPr>
            <p:txBody>
              <a:bodyPr/>
              <a:lstStyle/>
              <a:p>
                <a:endParaRPr lang="zh-CN" altLang="en-US"/>
              </a:p>
            </p:txBody>
          </p:sp>
          <p:sp>
            <p:nvSpPr>
              <p:cNvPr id="447612" name="Rectangle 124"/>
              <p:cNvSpPr>
                <a:spLocks noChangeArrowheads="1"/>
              </p:cNvSpPr>
              <p:nvPr/>
            </p:nvSpPr>
            <p:spPr bwMode="auto">
              <a:xfrm>
                <a:off x="112" y="1750"/>
                <a:ext cx="313" cy="78"/>
              </a:xfrm>
              <a:prstGeom prst="rect">
                <a:avLst/>
              </a:prstGeom>
              <a:solidFill>
                <a:srgbClr val="B7B79D"/>
              </a:solidFill>
              <a:ln w="9525">
                <a:noFill/>
                <a:miter lim="800000"/>
                <a:headEnd/>
                <a:tailEnd/>
              </a:ln>
            </p:spPr>
            <p:txBody>
              <a:bodyPr/>
              <a:lstStyle/>
              <a:p>
                <a:endParaRPr lang="zh-CN" altLang="en-US"/>
              </a:p>
            </p:txBody>
          </p:sp>
          <p:sp>
            <p:nvSpPr>
              <p:cNvPr id="447613" name="Rectangle 125"/>
              <p:cNvSpPr>
                <a:spLocks noChangeArrowheads="1"/>
              </p:cNvSpPr>
              <p:nvPr/>
            </p:nvSpPr>
            <p:spPr bwMode="auto">
              <a:xfrm>
                <a:off x="178" y="1583"/>
                <a:ext cx="181" cy="135"/>
              </a:xfrm>
              <a:prstGeom prst="rect">
                <a:avLst/>
              </a:prstGeom>
              <a:solidFill>
                <a:srgbClr val="FFFFFF"/>
              </a:solidFill>
              <a:ln w="9525">
                <a:noFill/>
                <a:miter lim="800000"/>
                <a:headEnd/>
                <a:tailEnd/>
              </a:ln>
            </p:spPr>
            <p:txBody>
              <a:bodyPr/>
              <a:lstStyle/>
              <a:p>
                <a:endParaRPr lang="zh-CN" altLang="en-US"/>
              </a:p>
            </p:txBody>
          </p:sp>
          <p:sp>
            <p:nvSpPr>
              <p:cNvPr id="447614" name="Line 126"/>
              <p:cNvSpPr>
                <a:spLocks noChangeShapeType="1"/>
              </p:cNvSpPr>
              <p:nvPr/>
            </p:nvSpPr>
            <p:spPr bwMode="auto">
              <a:xfrm flipH="1">
                <a:off x="326" y="1779"/>
                <a:ext cx="75" cy="1"/>
              </a:xfrm>
              <a:prstGeom prst="line">
                <a:avLst/>
              </a:prstGeom>
              <a:noFill/>
              <a:ln w="9525">
                <a:solidFill>
                  <a:srgbClr val="000000"/>
                </a:solidFill>
                <a:round/>
                <a:headEnd/>
                <a:tailEnd/>
              </a:ln>
            </p:spPr>
            <p:txBody>
              <a:bodyPr/>
              <a:lstStyle/>
              <a:p>
                <a:endParaRPr lang="zh-CN" altLang="en-US"/>
              </a:p>
            </p:txBody>
          </p:sp>
          <p:grpSp>
            <p:nvGrpSpPr>
              <p:cNvPr id="447615" name="Group 127"/>
              <p:cNvGrpSpPr>
                <a:grpSpLocks/>
              </p:cNvGrpSpPr>
              <p:nvPr/>
            </p:nvGrpSpPr>
            <p:grpSpPr bwMode="auto">
              <a:xfrm>
                <a:off x="101" y="1834"/>
                <a:ext cx="335" cy="51"/>
                <a:chOff x="101" y="1834"/>
                <a:chExt cx="335" cy="51"/>
              </a:xfrm>
            </p:grpSpPr>
            <p:sp>
              <p:nvSpPr>
                <p:cNvPr id="447616" name="Freeform 128"/>
                <p:cNvSpPr>
                  <a:spLocks/>
                </p:cNvSpPr>
                <p:nvPr/>
              </p:nvSpPr>
              <p:spPr bwMode="auto">
                <a:xfrm>
                  <a:off x="101" y="1834"/>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7617" name="Freeform 129"/>
                <p:cNvSpPr>
                  <a:spLocks/>
                </p:cNvSpPr>
                <p:nvPr/>
              </p:nvSpPr>
              <p:spPr bwMode="auto">
                <a:xfrm>
                  <a:off x="101" y="1834"/>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7618" name="Rectangle 130"/>
                <p:cNvSpPr>
                  <a:spLocks noChangeArrowheads="1"/>
                </p:cNvSpPr>
                <p:nvPr/>
              </p:nvSpPr>
              <p:spPr bwMode="auto">
                <a:xfrm>
                  <a:off x="103" y="1870"/>
                  <a:ext cx="331" cy="15"/>
                </a:xfrm>
                <a:prstGeom prst="rect">
                  <a:avLst/>
                </a:prstGeom>
                <a:solidFill>
                  <a:srgbClr val="BAB79D"/>
                </a:solidFill>
                <a:ln w="9525">
                  <a:noFill/>
                  <a:miter lim="800000"/>
                  <a:headEnd/>
                  <a:tailEnd/>
                </a:ln>
              </p:spPr>
              <p:txBody>
                <a:bodyPr/>
                <a:lstStyle/>
                <a:p>
                  <a:endParaRPr lang="zh-CN" altLang="en-US"/>
                </a:p>
              </p:txBody>
            </p:sp>
          </p:grpSp>
        </p:grpSp>
      </p:grpSp>
      <p:grpSp>
        <p:nvGrpSpPr>
          <p:cNvPr id="447619" name="Group 131"/>
          <p:cNvGrpSpPr>
            <a:grpSpLocks/>
          </p:cNvGrpSpPr>
          <p:nvPr/>
        </p:nvGrpSpPr>
        <p:grpSpPr bwMode="auto">
          <a:xfrm>
            <a:off x="9682163" y="3657600"/>
            <a:ext cx="506412" cy="514350"/>
            <a:chOff x="5237" y="2322"/>
            <a:chExt cx="343" cy="352"/>
          </a:xfrm>
        </p:grpSpPr>
        <p:grpSp>
          <p:nvGrpSpPr>
            <p:cNvPr id="447620" name="Group 132"/>
            <p:cNvGrpSpPr>
              <a:grpSpLocks/>
            </p:cNvGrpSpPr>
            <p:nvPr/>
          </p:nvGrpSpPr>
          <p:grpSpPr bwMode="auto">
            <a:xfrm>
              <a:off x="5245" y="2328"/>
              <a:ext cx="335" cy="346"/>
              <a:chOff x="5245" y="2328"/>
              <a:chExt cx="335" cy="346"/>
            </a:xfrm>
          </p:grpSpPr>
          <p:sp>
            <p:nvSpPr>
              <p:cNvPr id="447621" name="Freeform 133"/>
              <p:cNvSpPr>
                <a:spLocks/>
              </p:cNvSpPr>
              <p:nvPr/>
            </p:nvSpPr>
            <p:spPr bwMode="auto">
              <a:xfrm>
                <a:off x="5254" y="2508"/>
                <a:ext cx="316" cy="33"/>
              </a:xfrm>
              <a:custGeom>
                <a:avLst/>
                <a:gdLst/>
                <a:ahLst/>
                <a:cxnLst>
                  <a:cxn ang="0">
                    <a:pos x="0" y="33"/>
                  </a:cxn>
                  <a:cxn ang="0">
                    <a:pos x="37" y="0"/>
                  </a:cxn>
                  <a:cxn ang="0">
                    <a:pos x="278" y="0"/>
                  </a:cxn>
                  <a:cxn ang="0">
                    <a:pos x="316" y="33"/>
                  </a:cxn>
                  <a:cxn ang="0">
                    <a:pos x="0" y="33"/>
                  </a:cxn>
                </a:cxnLst>
                <a:rect l="0" t="0" r="r" b="b"/>
                <a:pathLst>
                  <a:path w="316" h="33">
                    <a:moveTo>
                      <a:pt x="0" y="33"/>
                    </a:moveTo>
                    <a:lnTo>
                      <a:pt x="37" y="0"/>
                    </a:lnTo>
                    <a:lnTo>
                      <a:pt x="278"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47622" name="Freeform 134"/>
              <p:cNvSpPr>
                <a:spLocks/>
              </p:cNvSpPr>
              <p:nvPr/>
            </p:nvSpPr>
            <p:spPr bwMode="auto">
              <a:xfrm>
                <a:off x="5254" y="2508"/>
                <a:ext cx="316" cy="33"/>
              </a:xfrm>
              <a:custGeom>
                <a:avLst/>
                <a:gdLst/>
                <a:ahLst/>
                <a:cxnLst>
                  <a:cxn ang="0">
                    <a:pos x="0" y="33"/>
                  </a:cxn>
                  <a:cxn ang="0">
                    <a:pos x="37" y="0"/>
                  </a:cxn>
                  <a:cxn ang="0">
                    <a:pos x="278" y="0"/>
                  </a:cxn>
                  <a:cxn ang="0">
                    <a:pos x="316" y="33"/>
                  </a:cxn>
                  <a:cxn ang="0">
                    <a:pos x="0" y="33"/>
                  </a:cxn>
                </a:cxnLst>
                <a:rect l="0" t="0" r="r" b="b"/>
                <a:pathLst>
                  <a:path w="316" h="33">
                    <a:moveTo>
                      <a:pt x="0" y="33"/>
                    </a:moveTo>
                    <a:lnTo>
                      <a:pt x="37" y="0"/>
                    </a:lnTo>
                    <a:lnTo>
                      <a:pt x="278"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47623" name="Freeform 135"/>
              <p:cNvSpPr>
                <a:spLocks/>
              </p:cNvSpPr>
              <p:nvPr/>
            </p:nvSpPr>
            <p:spPr bwMode="auto">
              <a:xfrm>
                <a:off x="5301" y="2328"/>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7624" name="Freeform 136"/>
              <p:cNvSpPr>
                <a:spLocks/>
              </p:cNvSpPr>
              <p:nvPr/>
            </p:nvSpPr>
            <p:spPr bwMode="auto">
              <a:xfrm>
                <a:off x="5301" y="2328"/>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7625" name="Rectangle 137"/>
              <p:cNvSpPr>
                <a:spLocks noChangeArrowheads="1"/>
              </p:cNvSpPr>
              <p:nvPr/>
            </p:nvSpPr>
            <p:spPr bwMode="auto">
              <a:xfrm>
                <a:off x="5301" y="2351"/>
                <a:ext cx="223" cy="176"/>
              </a:xfrm>
              <a:prstGeom prst="rect">
                <a:avLst/>
              </a:prstGeom>
              <a:solidFill>
                <a:srgbClr val="000000"/>
              </a:solidFill>
              <a:ln w="9525">
                <a:noFill/>
                <a:miter lim="800000"/>
                <a:headEnd/>
                <a:tailEnd/>
              </a:ln>
            </p:spPr>
            <p:txBody>
              <a:bodyPr/>
              <a:lstStyle/>
              <a:p>
                <a:endParaRPr lang="zh-CN" altLang="en-US"/>
              </a:p>
            </p:txBody>
          </p:sp>
          <p:sp>
            <p:nvSpPr>
              <p:cNvPr id="447626" name="Rectangle 138"/>
              <p:cNvSpPr>
                <a:spLocks noChangeArrowheads="1"/>
              </p:cNvSpPr>
              <p:nvPr/>
            </p:nvSpPr>
            <p:spPr bwMode="auto">
              <a:xfrm>
                <a:off x="5256" y="2539"/>
                <a:ext cx="314" cy="78"/>
              </a:xfrm>
              <a:prstGeom prst="rect">
                <a:avLst/>
              </a:prstGeom>
              <a:solidFill>
                <a:srgbClr val="000000"/>
              </a:solidFill>
              <a:ln w="9525">
                <a:noFill/>
                <a:miter lim="800000"/>
                <a:headEnd/>
                <a:tailEnd/>
              </a:ln>
            </p:spPr>
            <p:txBody>
              <a:bodyPr/>
              <a:lstStyle/>
              <a:p>
                <a:endParaRPr lang="zh-CN" altLang="en-US"/>
              </a:p>
            </p:txBody>
          </p:sp>
          <p:sp>
            <p:nvSpPr>
              <p:cNvPr id="447627" name="Rectangle 139"/>
              <p:cNvSpPr>
                <a:spLocks noChangeArrowheads="1"/>
              </p:cNvSpPr>
              <p:nvPr/>
            </p:nvSpPr>
            <p:spPr bwMode="auto">
              <a:xfrm>
                <a:off x="5322" y="2373"/>
                <a:ext cx="181" cy="135"/>
              </a:xfrm>
              <a:prstGeom prst="rect">
                <a:avLst/>
              </a:prstGeom>
              <a:solidFill>
                <a:srgbClr val="000000"/>
              </a:solidFill>
              <a:ln w="9525">
                <a:noFill/>
                <a:miter lim="800000"/>
                <a:headEnd/>
                <a:tailEnd/>
              </a:ln>
            </p:spPr>
            <p:txBody>
              <a:bodyPr/>
              <a:lstStyle/>
              <a:p>
                <a:endParaRPr lang="zh-CN" altLang="en-US"/>
              </a:p>
            </p:txBody>
          </p:sp>
          <p:sp>
            <p:nvSpPr>
              <p:cNvPr id="447628" name="Line 140"/>
              <p:cNvSpPr>
                <a:spLocks noChangeShapeType="1"/>
              </p:cNvSpPr>
              <p:nvPr/>
            </p:nvSpPr>
            <p:spPr bwMode="auto">
              <a:xfrm flipH="1">
                <a:off x="5470" y="2569"/>
                <a:ext cx="75" cy="1"/>
              </a:xfrm>
              <a:prstGeom prst="line">
                <a:avLst/>
              </a:prstGeom>
              <a:noFill/>
              <a:ln w="9525">
                <a:solidFill>
                  <a:srgbClr val="000000"/>
                </a:solidFill>
                <a:round/>
                <a:headEnd/>
                <a:tailEnd/>
              </a:ln>
            </p:spPr>
            <p:txBody>
              <a:bodyPr/>
              <a:lstStyle/>
              <a:p>
                <a:endParaRPr lang="zh-CN" altLang="en-US"/>
              </a:p>
            </p:txBody>
          </p:sp>
          <p:grpSp>
            <p:nvGrpSpPr>
              <p:cNvPr id="447629" name="Group 141"/>
              <p:cNvGrpSpPr>
                <a:grpSpLocks/>
              </p:cNvGrpSpPr>
              <p:nvPr/>
            </p:nvGrpSpPr>
            <p:grpSpPr bwMode="auto">
              <a:xfrm>
                <a:off x="5245" y="2624"/>
                <a:ext cx="335" cy="50"/>
                <a:chOff x="5245" y="2624"/>
                <a:chExt cx="335" cy="50"/>
              </a:xfrm>
            </p:grpSpPr>
            <p:sp>
              <p:nvSpPr>
                <p:cNvPr id="447630" name="Freeform 142"/>
                <p:cNvSpPr>
                  <a:spLocks/>
                </p:cNvSpPr>
                <p:nvPr/>
              </p:nvSpPr>
              <p:spPr bwMode="auto">
                <a:xfrm>
                  <a:off x="5245" y="2624"/>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47631" name="Freeform 143"/>
                <p:cNvSpPr>
                  <a:spLocks/>
                </p:cNvSpPr>
                <p:nvPr/>
              </p:nvSpPr>
              <p:spPr bwMode="auto">
                <a:xfrm>
                  <a:off x="5245" y="2624"/>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47632" name="Rectangle 144"/>
                <p:cNvSpPr>
                  <a:spLocks noChangeArrowheads="1"/>
                </p:cNvSpPr>
                <p:nvPr/>
              </p:nvSpPr>
              <p:spPr bwMode="auto">
                <a:xfrm>
                  <a:off x="5247" y="2660"/>
                  <a:ext cx="331" cy="14"/>
                </a:xfrm>
                <a:prstGeom prst="rect">
                  <a:avLst/>
                </a:prstGeom>
                <a:solidFill>
                  <a:srgbClr val="000000"/>
                </a:solidFill>
                <a:ln w="9525">
                  <a:noFill/>
                  <a:miter lim="800000"/>
                  <a:headEnd/>
                  <a:tailEnd/>
                </a:ln>
              </p:spPr>
              <p:txBody>
                <a:bodyPr/>
                <a:lstStyle/>
                <a:p>
                  <a:endParaRPr lang="zh-CN" altLang="en-US"/>
                </a:p>
              </p:txBody>
            </p:sp>
          </p:grpSp>
        </p:grpSp>
        <p:grpSp>
          <p:nvGrpSpPr>
            <p:cNvPr id="447633" name="Group 145"/>
            <p:cNvGrpSpPr>
              <a:grpSpLocks/>
            </p:cNvGrpSpPr>
            <p:nvPr/>
          </p:nvGrpSpPr>
          <p:grpSpPr bwMode="auto">
            <a:xfrm>
              <a:off x="5237" y="2322"/>
              <a:ext cx="335" cy="346"/>
              <a:chOff x="5237" y="2322"/>
              <a:chExt cx="335" cy="346"/>
            </a:xfrm>
          </p:grpSpPr>
          <p:sp>
            <p:nvSpPr>
              <p:cNvPr id="447634" name="Freeform 146"/>
              <p:cNvSpPr>
                <a:spLocks/>
              </p:cNvSpPr>
              <p:nvPr/>
            </p:nvSpPr>
            <p:spPr bwMode="auto">
              <a:xfrm>
                <a:off x="5245" y="2501"/>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7635" name="Freeform 147"/>
              <p:cNvSpPr>
                <a:spLocks/>
              </p:cNvSpPr>
              <p:nvPr/>
            </p:nvSpPr>
            <p:spPr bwMode="auto">
              <a:xfrm>
                <a:off x="5245" y="2501"/>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7636" name="Freeform 148"/>
              <p:cNvSpPr>
                <a:spLocks/>
              </p:cNvSpPr>
              <p:nvPr/>
            </p:nvSpPr>
            <p:spPr bwMode="auto">
              <a:xfrm>
                <a:off x="5293" y="2322"/>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7637" name="Freeform 149"/>
              <p:cNvSpPr>
                <a:spLocks/>
              </p:cNvSpPr>
              <p:nvPr/>
            </p:nvSpPr>
            <p:spPr bwMode="auto">
              <a:xfrm>
                <a:off x="5293" y="2322"/>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7638" name="Rectangle 150"/>
              <p:cNvSpPr>
                <a:spLocks noChangeArrowheads="1"/>
              </p:cNvSpPr>
              <p:nvPr/>
            </p:nvSpPr>
            <p:spPr bwMode="auto">
              <a:xfrm>
                <a:off x="5293" y="2345"/>
                <a:ext cx="223" cy="175"/>
              </a:xfrm>
              <a:prstGeom prst="rect">
                <a:avLst/>
              </a:prstGeom>
              <a:solidFill>
                <a:srgbClr val="B7B79D"/>
              </a:solidFill>
              <a:ln w="9525">
                <a:noFill/>
                <a:miter lim="800000"/>
                <a:headEnd/>
                <a:tailEnd/>
              </a:ln>
            </p:spPr>
            <p:txBody>
              <a:bodyPr/>
              <a:lstStyle/>
              <a:p>
                <a:endParaRPr lang="zh-CN" altLang="en-US"/>
              </a:p>
            </p:txBody>
          </p:sp>
          <p:sp>
            <p:nvSpPr>
              <p:cNvPr id="447639" name="Rectangle 151"/>
              <p:cNvSpPr>
                <a:spLocks noChangeArrowheads="1"/>
              </p:cNvSpPr>
              <p:nvPr/>
            </p:nvSpPr>
            <p:spPr bwMode="auto">
              <a:xfrm>
                <a:off x="5247" y="2533"/>
                <a:ext cx="314" cy="78"/>
              </a:xfrm>
              <a:prstGeom prst="rect">
                <a:avLst/>
              </a:prstGeom>
              <a:solidFill>
                <a:srgbClr val="B7B79D"/>
              </a:solidFill>
              <a:ln w="9525">
                <a:noFill/>
                <a:miter lim="800000"/>
                <a:headEnd/>
                <a:tailEnd/>
              </a:ln>
            </p:spPr>
            <p:txBody>
              <a:bodyPr/>
              <a:lstStyle/>
              <a:p>
                <a:endParaRPr lang="zh-CN" altLang="en-US"/>
              </a:p>
            </p:txBody>
          </p:sp>
          <p:sp>
            <p:nvSpPr>
              <p:cNvPr id="447640" name="Rectangle 152"/>
              <p:cNvSpPr>
                <a:spLocks noChangeArrowheads="1"/>
              </p:cNvSpPr>
              <p:nvPr/>
            </p:nvSpPr>
            <p:spPr bwMode="auto">
              <a:xfrm>
                <a:off x="5313" y="2366"/>
                <a:ext cx="182" cy="135"/>
              </a:xfrm>
              <a:prstGeom prst="rect">
                <a:avLst/>
              </a:prstGeom>
              <a:solidFill>
                <a:srgbClr val="FFFFFF"/>
              </a:solidFill>
              <a:ln w="9525">
                <a:noFill/>
                <a:miter lim="800000"/>
                <a:headEnd/>
                <a:tailEnd/>
              </a:ln>
            </p:spPr>
            <p:txBody>
              <a:bodyPr/>
              <a:lstStyle/>
              <a:p>
                <a:endParaRPr lang="zh-CN" altLang="en-US"/>
              </a:p>
            </p:txBody>
          </p:sp>
          <p:sp>
            <p:nvSpPr>
              <p:cNvPr id="447641" name="Line 153"/>
              <p:cNvSpPr>
                <a:spLocks noChangeShapeType="1"/>
              </p:cNvSpPr>
              <p:nvPr/>
            </p:nvSpPr>
            <p:spPr bwMode="auto">
              <a:xfrm flipH="1">
                <a:off x="5462" y="2563"/>
                <a:ext cx="75" cy="1"/>
              </a:xfrm>
              <a:prstGeom prst="line">
                <a:avLst/>
              </a:prstGeom>
              <a:noFill/>
              <a:ln w="9525">
                <a:solidFill>
                  <a:srgbClr val="000000"/>
                </a:solidFill>
                <a:round/>
                <a:headEnd/>
                <a:tailEnd/>
              </a:ln>
            </p:spPr>
            <p:txBody>
              <a:bodyPr/>
              <a:lstStyle/>
              <a:p>
                <a:endParaRPr lang="zh-CN" altLang="en-US"/>
              </a:p>
            </p:txBody>
          </p:sp>
          <p:grpSp>
            <p:nvGrpSpPr>
              <p:cNvPr id="447642" name="Group 154"/>
              <p:cNvGrpSpPr>
                <a:grpSpLocks/>
              </p:cNvGrpSpPr>
              <p:nvPr/>
            </p:nvGrpSpPr>
            <p:grpSpPr bwMode="auto">
              <a:xfrm>
                <a:off x="5237" y="2617"/>
                <a:ext cx="335" cy="51"/>
                <a:chOff x="5237" y="2617"/>
                <a:chExt cx="335" cy="51"/>
              </a:xfrm>
            </p:grpSpPr>
            <p:sp>
              <p:nvSpPr>
                <p:cNvPr id="447643" name="Freeform 155"/>
                <p:cNvSpPr>
                  <a:spLocks/>
                </p:cNvSpPr>
                <p:nvPr/>
              </p:nvSpPr>
              <p:spPr bwMode="auto">
                <a:xfrm>
                  <a:off x="5237" y="2617"/>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7644" name="Freeform 156"/>
                <p:cNvSpPr>
                  <a:spLocks/>
                </p:cNvSpPr>
                <p:nvPr/>
              </p:nvSpPr>
              <p:spPr bwMode="auto">
                <a:xfrm>
                  <a:off x="5237" y="2617"/>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7645" name="Rectangle 157"/>
                <p:cNvSpPr>
                  <a:spLocks noChangeArrowheads="1"/>
                </p:cNvSpPr>
                <p:nvPr/>
              </p:nvSpPr>
              <p:spPr bwMode="auto">
                <a:xfrm>
                  <a:off x="5239" y="2653"/>
                  <a:ext cx="331" cy="15"/>
                </a:xfrm>
                <a:prstGeom prst="rect">
                  <a:avLst/>
                </a:prstGeom>
                <a:solidFill>
                  <a:srgbClr val="BAB79D"/>
                </a:solidFill>
                <a:ln w="9525">
                  <a:noFill/>
                  <a:miter lim="800000"/>
                  <a:headEnd/>
                  <a:tailEnd/>
                </a:ln>
              </p:spPr>
              <p:txBody>
                <a:bodyPr/>
                <a:lstStyle/>
                <a:p>
                  <a:endParaRPr lang="zh-CN" altLang="en-US"/>
                </a:p>
              </p:txBody>
            </p:sp>
          </p:grpSp>
        </p:grpSp>
      </p:grpSp>
      <p:grpSp>
        <p:nvGrpSpPr>
          <p:cNvPr id="447646" name="Group 158"/>
          <p:cNvGrpSpPr>
            <a:grpSpLocks/>
          </p:cNvGrpSpPr>
          <p:nvPr/>
        </p:nvGrpSpPr>
        <p:grpSpPr bwMode="auto">
          <a:xfrm>
            <a:off x="9682163" y="2581275"/>
            <a:ext cx="506412" cy="515938"/>
            <a:chOff x="5237" y="1587"/>
            <a:chExt cx="343" cy="353"/>
          </a:xfrm>
        </p:grpSpPr>
        <p:grpSp>
          <p:nvGrpSpPr>
            <p:cNvPr id="447647" name="Group 159"/>
            <p:cNvGrpSpPr>
              <a:grpSpLocks/>
            </p:cNvGrpSpPr>
            <p:nvPr/>
          </p:nvGrpSpPr>
          <p:grpSpPr bwMode="auto">
            <a:xfrm>
              <a:off x="5245" y="1594"/>
              <a:ext cx="335" cy="346"/>
              <a:chOff x="5245" y="1594"/>
              <a:chExt cx="335" cy="346"/>
            </a:xfrm>
          </p:grpSpPr>
          <p:sp>
            <p:nvSpPr>
              <p:cNvPr id="447648" name="Freeform 160"/>
              <p:cNvSpPr>
                <a:spLocks/>
              </p:cNvSpPr>
              <p:nvPr/>
            </p:nvSpPr>
            <p:spPr bwMode="auto">
              <a:xfrm>
                <a:off x="5254" y="1773"/>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47649" name="Freeform 161"/>
              <p:cNvSpPr>
                <a:spLocks/>
              </p:cNvSpPr>
              <p:nvPr/>
            </p:nvSpPr>
            <p:spPr bwMode="auto">
              <a:xfrm>
                <a:off x="5254" y="1773"/>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47650" name="Freeform 162"/>
              <p:cNvSpPr>
                <a:spLocks/>
              </p:cNvSpPr>
              <p:nvPr/>
            </p:nvSpPr>
            <p:spPr bwMode="auto">
              <a:xfrm>
                <a:off x="5301" y="1594"/>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7651" name="Freeform 163"/>
              <p:cNvSpPr>
                <a:spLocks/>
              </p:cNvSpPr>
              <p:nvPr/>
            </p:nvSpPr>
            <p:spPr bwMode="auto">
              <a:xfrm>
                <a:off x="5301" y="1594"/>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7652" name="Rectangle 164"/>
              <p:cNvSpPr>
                <a:spLocks noChangeArrowheads="1"/>
              </p:cNvSpPr>
              <p:nvPr/>
            </p:nvSpPr>
            <p:spPr bwMode="auto">
              <a:xfrm>
                <a:off x="5301" y="1617"/>
                <a:ext cx="223" cy="175"/>
              </a:xfrm>
              <a:prstGeom prst="rect">
                <a:avLst/>
              </a:prstGeom>
              <a:solidFill>
                <a:srgbClr val="000000"/>
              </a:solidFill>
              <a:ln w="9525">
                <a:noFill/>
                <a:miter lim="800000"/>
                <a:headEnd/>
                <a:tailEnd/>
              </a:ln>
            </p:spPr>
            <p:txBody>
              <a:bodyPr/>
              <a:lstStyle/>
              <a:p>
                <a:endParaRPr lang="zh-CN" altLang="en-US"/>
              </a:p>
            </p:txBody>
          </p:sp>
          <p:sp>
            <p:nvSpPr>
              <p:cNvPr id="447653" name="Rectangle 165"/>
              <p:cNvSpPr>
                <a:spLocks noChangeArrowheads="1"/>
              </p:cNvSpPr>
              <p:nvPr/>
            </p:nvSpPr>
            <p:spPr bwMode="auto">
              <a:xfrm>
                <a:off x="5256" y="1805"/>
                <a:ext cx="314" cy="78"/>
              </a:xfrm>
              <a:prstGeom prst="rect">
                <a:avLst/>
              </a:prstGeom>
              <a:solidFill>
                <a:srgbClr val="000000"/>
              </a:solidFill>
              <a:ln w="9525">
                <a:noFill/>
                <a:miter lim="800000"/>
                <a:headEnd/>
                <a:tailEnd/>
              </a:ln>
            </p:spPr>
            <p:txBody>
              <a:bodyPr/>
              <a:lstStyle/>
              <a:p>
                <a:endParaRPr lang="zh-CN" altLang="en-US"/>
              </a:p>
            </p:txBody>
          </p:sp>
          <p:sp>
            <p:nvSpPr>
              <p:cNvPr id="447654" name="Rectangle 166"/>
              <p:cNvSpPr>
                <a:spLocks noChangeArrowheads="1"/>
              </p:cNvSpPr>
              <p:nvPr/>
            </p:nvSpPr>
            <p:spPr bwMode="auto">
              <a:xfrm>
                <a:off x="5322" y="1638"/>
                <a:ext cx="181" cy="135"/>
              </a:xfrm>
              <a:prstGeom prst="rect">
                <a:avLst/>
              </a:prstGeom>
              <a:solidFill>
                <a:srgbClr val="000000"/>
              </a:solidFill>
              <a:ln w="9525">
                <a:noFill/>
                <a:miter lim="800000"/>
                <a:headEnd/>
                <a:tailEnd/>
              </a:ln>
            </p:spPr>
            <p:txBody>
              <a:bodyPr/>
              <a:lstStyle/>
              <a:p>
                <a:endParaRPr lang="zh-CN" altLang="en-US"/>
              </a:p>
            </p:txBody>
          </p:sp>
          <p:sp>
            <p:nvSpPr>
              <p:cNvPr id="447655" name="Line 167"/>
              <p:cNvSpPr>
                <a:spLocks noChangeShapeType="1"/>
              </p:cNvSpPr>
              <p:nvPr/>
            </p:nvSpPr>
            <p:spPr bwMode="auto">
              <a:xfrm flipH="1">
                <a:off x="5470" y="1834"/>
                <a:ext cx="75" cy="1"/>
              </a:xfrm>
              <a:prstGeom prst="line">
                <a:avLst/>
              </a:prstGeom>
              <a:noFill/>
              <a:ln w="9525">
                <a:solidFill>
                  <a:srgbClr val="000000"/>
                </a:solidFill>
                <a:round/>
                <a:headEnd/>
                <a:tailEnd/>
              </a:ln>
            </p:spPr>
            <p:txBody>
              <a:bodyPr/>
              <a:lstStyle/>
              <a:p>
                <a:endParaRPr lang="zh-CN" altLang="en-US"/>
              </a:p>
            </p:txBody>
          </p:sp>
          <p:grpSp>
            <p:nvGrpSpPr>
              <p:cNvPr id="447656" name="Group 168"/>
              <p:cNvGrpSpPr>
                <a:grpSpLocks/>
              </p:cNvGrpSpPr>
              <p:nvPr/>
            </p:nvGrpSpPr>
            <p:grpSpPr bwMode="auto">
              <a:xfrm>
                <a:off x="5245" y="1889"/>
                <a:ext cx="335" cy="51"/>
                <a:chOff x="5245" y="1889"/>
                <a:chExt cx="335" cy="51"/>
              </a:xfrm>
            </p:grpSpPr>
            <p:sp>
              <p:nvSpPr>
                <p:cNvPr id="447657" name="Freeform 169"/>
                <p:cNvSpPr>
                  <a:spLocks/>
                </p:cNvSpPr>
                <p:nvPr/>
              </p:nvSpPr>
              <p:spPr bwMode="auto">
                <a:xfrm>
                  <a:off x="5245" y="1889"/>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47658" name="Freeform 170"/>
                <p:cNvSpPr>
                  <a:spLocks/>
                </p:cNvSpPr>
                <p:nvPr/>
              </p:nvSpPr>
              <p:spPr bwMode="auto">
                <a:xfrm>
                  <a:off x="5245" y="1889"/>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47659" name="Rectangle 171"/>
                <p:cNvSpPr>
                  <a:spLocks noChangeArrowheads="1"/>
                </p:cNvSpPr>
                <p:nvPr/>
              </p:nvSpPr>
              <p:spPr bwMode="auto">
                <a:xfrm>
                  <a:off x="5247" y="1925"/>
                  <a:ext cx="331" cy="15"/>
                </a:xfrm>
                <a:prstGeom prst="rect">
                  <a:avLst/>
                </a:prstGeom>
                <a:solidFill>
                  <a:srgbClr val="000000"/>
                </a:solidFill>
                <a:ln w="9525">
                  <a:noFill/>
                  <a:miter lim="800000"/>
                  <a:headEnd/>
                  <a:tailEnd/>
                </a:ln>
              </p:spPr>
              <p:txBody>
                <a:bodyPr/>
                <a:lstStyle/>
                <a:p>
                  <a:endParaRPr lang="zh-CN" altLang="en-US"/>
                </a:p>
              </p:txBody>
            </p:sp>
          </p:grpSp>
        </p:grpSp>
        <p:grpSp>
          <p:nvGrpSpPr>
            <p:cNvPr id="447660" name="Group 172"/>
            <p:cNvGrpSpPr>
              <a:grpSpLocks/>
            </p:cNvGrpSpPr>
            <p:nvPr/>
          </p:nvGrpSpPr>
          <p:grpSpPr bwMode="auto">
            <a:xfrm>
              <a:off x="5237" y="1587"/>
              <a:ext cx="335" cy="346"/>
              <a:chOff x="5237" y="1587"/>
              <a:chExt cx="335" cy="346"/>
            </a:xfrm>
          </p:grpSpPr>
          <p:sp>
            <p:nvSpPr>
              <p:cNvPr id="447661" name="Freeform 173"/>
              <p:cNvSpPr>
                <a:spLocks/>
              </p:cNvSpPr>
              <p:nvPr/>
            </p:nvSpPr>
            <p:spPr bwMode="auto">
              <a:xfrm>
                <a:off x="5245" y="1767"/>
                <a:ext cx="316" cy="33"/>
              </a:xfrm>
              <a:custGeom>
                <a:avLst/>
                <a:gdLst/>
                <a:ahLst/>
                <a:cxnLst>
                  <a:cxn ang="0">
                    <a:pos x="0" y="33"/>
                  </a:cxn>
                  <a:cxn ang="0">
                    <a:pos x="37" y="0"/>
                  </a:cxn>
                  <a:cxn ang="0">
                    <a:pos x="279" y="0"/>
                  </a:cxn>
                  <a:cxn ang="0">
                    <a:pos x="316" y="33"/>
                  </a:cxn>
                  <a:cxn ang="0">
                    <a:pos x="0" y="33"/>
                  </a:cxn>
                </a:cxnLst>
                <a:rect l="0" t="0" r="r" b="b"/>
                <a:pathLst>
                  <a:path w="316" h="33">
                    <a:moveTo>
                      <a:pt x="0" y="33"/>
                    </a:moveTo>
                    <a:lnTo>
                      <a:pt x="37" y="0"/>
                    </a:lnTo>
                    <a:lnTo>
                      <a:pt x="279" y="0"/>
                    </a:lnTo>
                    <a:lnTo>
                      <a:pt x="316" y="33"/>
                    </a:lnTo>
                    <a:lnTo>
                      <a:pt x="0" y="33"/>
                    </a:lnTo>
                    <a:close/>
                  </a:path>
                </a:pathLst>
              </a:custGeom>
              <a:solidFill>
                <a:srgbClr val="C9C9B6"/>
              </a:solidFill>
              <a:ln w="9525">
                <a:noFill/>
                <a:round/>
                <a:headEnd/>
                <a:tailEnd/>
              </a:ln>
            </p:spPr>
            <p:txBody>
              <a:bodyPr/>
              <a:lstStyle/>
              <a:p>
                <a:endParaRPr lang="zh-CN" altLang="en-US"/>
              </a:p>
            </p:txBody>
          </p:sp>
          <p:sp>
            <p:nvSpPr>
              <p:cNvPr id="447662" name="Freeform 174"/>
              <p:cNvSpPr>
                <a:spLocks/>
              </p:cNvSpPr>
              <p:nvPr/>
            </p:nvSpPr>
            <p:spPr bwMode="auto">
              <a:xfrm>
                <a:off x="5245" y="1767"/>
                <a:ext cx="316" cy="33"/>
              </a:xfrm>
              <a:custGeom>
                <a:avLst/>
                <a:gdLst/>
                <a:ahLst/>
                <a:cxnLst>
                  <a:cxn ang="0">
                    <a:pos x="0" y="33"/>
                  </a:cxn>
                  <a:cxn ang="0">
                    <a:pos x="37" y="0"/>
                  </a:cxn>
                  <a:cxn ang="0">
                    <a:pos x="279" y="0"/>
                  </a:cxn>
                  <a:cxn ang="0">
                    <a:pos x="316" y="33"/>
                  </a:cxn>
                  <a:cxn ang="0">
                    <a:pos x="0" y="33"/>
                  </a:cxn>
                </a:cxnLst>
                <a:rect l="0" t="0" r="r" b="b"/>
                <a:pathLst>
                  <a:path w="316" h="33">
                    <a:moveTo>
                      <a:pt x="0" y="33"/>
                    </a:moveTo>
                    <a:lnTo>
                      <a:pt x="37" y="0"/>
                    </a:lnTo>
                    <a:lnTo>
                      <a:pt x="279" y="0"/>
                    </a:lnTo>
                    <a:lnTo>
                      <a:pt x="316" y="33"/>
                    </a:lnTo>
                    <a:lnTo>
                      <a:pt x="0" y="33"/>
                    </a:lnTo>
                    <a:close/>
                  </a:path>
                </a:pathLst>
              </a:custGeom>
              <a:solidFill>
                <a:srgbClr val="C9C9B6"/>
              </a:solidFill>
              <a:ln w="9525">
                <a:noFill/>
                <a:round/>
                <a:headEnd/>
                <a:tailEnd/>
              </a:ln>
            </p:spPr>
            <p:txBody>
              <a:bodyPr/>
              <a:lstStyle/>
              <a:p>
                <a:endParaRPr lang="zh-CN" altLang="en-US"/>
              </a:p>
            </p:txBody>
          </p:sp>
          <p:sp>
            <p:nvSpPr>
              <p:cNvPr id="447663" name="Freeform 175"/>
              <p:cNvSpPr>
                <a:spLocks/>
              </p:cNvSpPr>
              <p:nvPr/>
            </p:nvSpPr>
            <p:spPr bwMode="auto">
              <a:xfrm>
                <a:off x="5293" y="1587"/>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7664" name="Freeform 176"/>
              <p:cNvSpPr>
                <a:spLocks/>
              </p:cNvSpPr>
              <p:nvPr/>
            </p:nvSpPr>
            <p:spPr bwMode="auto">
              <a:xfrm>
                <a:off x="5293" y="1587"/>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7665" name="Rectangle 177"/>
              <p:cNvSpPr>
                <a:spLocks noChangeArrowheads="1"/>
              </p:cNvSpPr>
              <p:nvPr/>
            </p:nvSpPr>
            <p:spPr bwMode="auto">
              <a:xfrm>
                <a:off x="5293" y="1610"/>
                <a:ext cx="223" cy="176"/>
              </a:xfrm>
              <a:prstGeom prst="rect">
                <a:avLst/>
              </a:prstGeom>
              <a:solidFill>
                <a:srgbClr val="B7B79D"/>
              </a:solidFill>
              <a:ln w="9525">
                <a:noFill/>
                <a:miter lim="800000"/>
                <a:headEnd/>
                <a:tailEnd/>
              </a:ln>
            </p:spPr>
            <p:txBody>
              <a:bodyPr/>
              <a:lstStyle/>
              <a:p>
                <a:endParaRPr lang="zh-CN" altLang="en-US"/>
              </a:p>
            </p:txBody>
          </p:sp>
          <p:sp>
            <p:nvSpPr>
              <p:cNvPr id="447666" name="Rectangle 178"/>
              <p:cNvSpPr>
                <a:spLocks noChangeArrowheads="1"/>
              </p:cNvSpPr>
              <p:nvPr/>
            </p:nvSpPr>
            <p:spPr bwMode="auto">
              <a:xfrm>
                <a:off x="5247" y="1798"/>
                <a:ext cx="314" cy="78"/>
              </a:xfrm>
              <a:prstGeom prst="rect">
                <a:avLst/>
              </a:prstGeom>
              <a:solidFill>
                <a:srgbClr val="B7B79D"/>
              </a:solidFill>
              <a:ln w="9525">
                <a:noFill/>
                <a:miter lim="800000"/>
                <a:headEnd/>
                <a:tailEnd/>
              </a:ln>
            </p:spPr>
            <p:txBody>
              <a:bodyPr/>
              <a:lstStyle/>
              <a:p>
                <a:endParaRPr lang="zh-CN" altLang="en-US"/>
              </a:p>
            </p:txBody>
          </p:sp>
          <p:sp>
            <p:nvSpPr>
              <p:cNvPr id="447667" name="Rectangle 179"/>
              <p:cNvSpPr>
                <a:spLocks noChangeArrowheads="1"/>
              </p:cNvSpPr>
              <p:nvPr/>
            </p:nvSpPr>
            <p:spPr bwMode="auto">
              <a:xfrm>
                <a:off x="5313" y="1632"/>
                <a:ext cx="182" cy="135"/>
              </a:xfrm>
              <a:prstGeom prst="rect">
                <a:avLst/>
              </a:prstGeom>
              <a:solidFill>
                <a:srgbClr val="FFFFFF"/>
              </a:solidFill>
              <a:ln w="9525">
                <a:noFill/>
                <a:miter lim="800000"/>
                <a:headEnd/>
                <a:tailEnd/>
              </a:ln>
            </p:spPr>
            <p:txBody>
              <a:bodyPr/>
              <a:lstStyle/>
              <a:p>
                <a:endParaRPr lang="zh-CN" altLang="en-US"/>
              </a:p>
            </p:txBody>
          </p:sp>
          <p:sp>
            <p:nvSpPr>
              <p:cNvPr id="447668" name="Line 180"/>
              <p:cNvSpPr>
                <a:spLocks noChangeShapeType="1"/>
              </p:cNvSpPr>
              <p:nvPr/>
            </p:nvSpPr>
            <p:spPr bwMode="auto">
              <a:xfrm flipH="1">
                <a:off x="5462" y="1828"/>
                <a:ext cx="75" cy="1"/>
              </a:xfrm>
              <a:prstGeom prst="line">
                <a:avLst/>
              </a:prstGeom>
              <a:noFill/>
              <a:ln w="9525">
                <a:solidFill>
                  <a:srgbClr val="000000"/>
                </a:solidFill>
                <a:round/>
                <a:headEnd/>
                <a:tailEnd/>
              </a:ln>
            </p:spPr>
            <p:txBody>
              <a:bodyPr/>
              <a:lstStyle/>
              <a:p>
                <a:endParaRPr lang="zh-CN" altLang="en-US"/>
              </a:p>
            </p:txBody>
          </p:sp>
          <p:grpSp>
            <p:nvGrpSpPr>
              <p:cNvPr id="447669" name="Group 181"/>
              <p:cNvGrpSpPr>
                <a:grpSpLocks/>
              </p:cNvGrpSpPr>
              <p:nvPr/>
            </p:nvGrpSpPr>
            <p:grpSpPr bwMode="auto">
              <a:xfrm>
                <a:off x="5237" y="1883"/>
                <a:ext cx="335" cy="50"/>
                <a:chOff x="5237" y="1883"/>
                <a:chExt cx="335" cy="50"/>
              </a:xfrm>
            </p:grpSpPr>
            <p:sp>
              <p:nvSpPr>
                <p:cNvPr id="447670" name="Freeform 182"/>
                <p:cNvSpPr>
                  <a:spLocks/>
                </p:cNvSpPr>
                <p:nvPr/>
              </p:nvSpPr>
              <p:spPr bwMode="auto">
                <a:xfrm>
                  <a:off x="5237" y="1883"/>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7671" name="Freeform 183"/>
                <p:cNvSpPr>
                  <a:spLocks/>
                </p:cNvSpPr>
                <p:nvPr/>
              </p:nvSpPr>
              <p:spPr bwMode="auto">
                <a:xfrm>
                  <a:off x="5237" y="1883"/>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7672" name="Rectangle 184"/>
                <p:cNvSpPr>
                  <a:spLocks noChangeArrowheads="1"/>
                </p:cNvSpPr>
                <p:nvPr/>
              </p:nvSpPr>
              <p:spPr bwMode="auto">
                <a:xfrm>
                  <a:off x="5239" y="1919"/>
                  <a:ext cx="331" cy="14"/>
                </a:xfrm>
                <a:prstGeom prst="rect">
                  <a:avLst/>
                </a:prstGeom>
                <a:solidFill>
                  <a:srgbClr val="BAB79D"/>
                </a:solidFill>
                <a:ln w="9525">
                  <a:noFill/>
                  <a:miter lim="800000"/>
                  <a:headEnd/>
                  <a:tailEnd/>
                </a:ln>
              </p:spPr>
              <p:txBody>
                <a:bodyPr/>
                <a:lstStyle/>
                <a:p>
                  <a:endParaRPr lang="zh-CN" altLang="en-US"/>
                </a:p>
              </p:txBody>
            </p:sp>
          </p:grpSp>
        </p:grpSp>
      </p:grpSp>
      <p:sp>
        <p:nvSpPr>
          <p:cNvPr id="447673" name="Rectangle 185"/>
          <p:cNvSpPr>
            <a:spLocks noChangeArrowheads="1"/>
          </p:cNvSpPr>
          <p:nvPr/>
        </p:nvSpPr>
        <p:spPr bwMode="auto">
          <a:xfrm>
            <a:off x="3424239" y="1920875"/>
            <a:ext cx="898525" cy="355600"/>
          </a:xfrm>
          <a:prstGeom prst="rect">
            <a:avLst/>
          </a:prstGeom>
          <a:noFill/>
          <a:ln w="9525">
            <a:noFill/>
            <a:miter lim="800000"/>
            <a:headEnd/>
            <a:tailEnd/>
          </a:ln>
        </p:spPr>
        <p:txBody>
          <a:bodyPr/>
          <a:lstStyle/>
          <a:p>
            <a:endParaRPr lang="zh-CN" altLang="en-US"/>
          </a:p>
        </p:txBody>
      </p:sp>
      <p:sp>
        <p:nvSpPr>
          <p:cNvPr id="447674" name="Rectangle 186"/>
          <p:cNvSpPr>
            <a:spLocks noChangeArrowheads="1"/>
          </p:cNvSpPr>
          <p:nvPr/>
        </p:nvSpPr>
        <p:spPr bwMode="auto">
          <a:xfrm>
            <a:off x="3867151" y="2324100"/>
            <a:ext cx="917575" cy="304800"/>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222.1.1.</a:t>
            </a:r>
            <a:endParaRPr kumimoji="1" lang="en-US" altLang="zh-CN" sz="2000">
              <a:solidFill>
                <a:srgbClr val="333399"/>
              </a:solidFill>
              <a:latin typeface="Arial" charset="0"/>
            </a:endParaRPr>
          </a:p>
        </p:txBody>
      </p:sp>
      <p:sp>
        <p:nvSpPr>
          <p:cNvPr id="447675" name="Rectangle 187"/>
          <p:cNvSpPr>
            <a:spLocks noChangeArrowheads="1"/>
          </p:cNvSpPr>
          <p:nvPr/>
        </p:nvSpPr>
        <p:spPr bwMode="auto">
          <a:xfrm>
            <a:off x="5092701" y="1482726"/>
            <a:ext cx="1008063" cy="354013"/>
          </a:xfrm>
          <a:prstGeom prst="rect">
            <a:avLst/>
          </a:prstGeom>
          <a:noFill/>
          <a:ln w="9525">
            <a:noFill/>
            <a:miter lim="800000"/>
            <a:headEnd/>
            <a:tailEnd/>
          </a:ln>
        </p:spPr>
        <p:txBody>
          <a:bodyPr/>
          <a:lstStyle/>
          <a:p>
            <a:endParaRPr lang="zh-CN" altLang="en-US"/>
          </a:p>
        </p:txBody>
      </p:sp>
      <p:sp>
        <p:nvSpPr>
          <p:cNvPr id="447676" name="Rectangle 188"/>
          <p:cNvSpPr>
            <a:spLocks noChangeArrowheads="1"/>
          </p:cNvSpPr>
          <p:nvPr/>
        </p:nvSpPr>
        <p:spPr bwMode="auto">
          <a:xfrm>
            <a:off x="5008564" y="1439863"/>
            <a:ext cx="1057275"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222.1.1.1</a:t>
            </a:r>
          </a:p>
        </p:txBody>
      </p:sp>
      <p:sp>
        <p:nvSpPr>
          <p:cNvPr id="447677" name="Rectangle 189"/>
          <p:cNvSpPr>
            <a:spLocks noChangeArrowheads="1"/>
          </p:cNvSpPr>
          <p:nvPr/>
        </p:nvSpPr>
        <p:spPr bwMode="auto">
          <a:xfrm>
            <a:off x="6637339" y="1482726"/>
            <a:ext cx="1006475" cy="354013"/>
          </a:xfrm>
          <a:prstGeom prst="rect">
            <a:avLst/>
          </a:prstGeom>
          <a:noFill/>
          <a:ln w="9525">
            <a:noFill/>
            <a:miter lim="800000"/>
            <a:headEnd/>
            <a:tailEnd/>
          </a:ln>
        </p:spPr>
        <p:txBody>
          <a:bodyPr/>
          <a:lstStyle/>
          <a:p>
            <a:endParaRPr lang="zh-CN" altLang="en-US"/>
          </a:p>
        </p:txBody>
      </p:sp>
      <p:sp>
        <p:nvSpPr>
          <p:cNvPr id="447678" name="Rectangle 190"/>
          <p:cNvSpPr>
            <a:spLocks noChangeArrowheads="1"/>
          </p:cNvSpPr>
          <p:nvPr/>
        </p:nvSpPr>
        <p:spPr bwMode="auto">
          <a:xfrm>
            <a:off x="6530976" y="1439863"/>
            <a:ext cx="1057275"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222.1.1.2</a:t>
            </a:r>
          </a:p>
        </p:txBody>
      </p:sp>
      <p:sp>
        <p:nvSpPr>
          <p:cNvPr id="447679" name="Rectangle 191"/>
          <p:cNvSpPr>
            <a:spLocks noChangeArrowheads="1"/>
          </p:cNvSpPr>
          <p:nvPr/>
        </p:nvSpPr>
        <p:spPr bwMode="auto">
          <a:xfrm>
            <a:off x="8231189" y="1482726"/>
            <a:ext cx="1006475" cy="354013"/>
          </a:xfrm>
          <a:prstGeom prst="rect">
            <a:avLst/>
          </a:prstGeom>
          <a:noFill/>
          <a:ln w="9525">
            <a:noFill/>
            <a:miter lim="800000"/>
            <a:headEnd/>
            <a:tailEnd/>
          </a:ln>
        </p:spPr>
        <p:txBody>
          <a:bodyPr/>
          <a:lstStyle/>
          <a:p>
            <a:endParaRPr lang="zh-CN" altLang="en-US"/>
          </a:p>
        </p:txBody>
      </p:sp>
      <p:sp>
        <p:nvSpPr>
          <p:cNvPr id="447680" name="Rectangle 192"/>
          <p:cNvSpPr>
            <a:spLocks noChangeArrowheads="1"/>
          </p:cNvSpPr>
          <p:nvPr/>
        </p:nvSpPr>
        <p:spPr bwMode="auto">
          <a:xfrm>
            <a:off x="8078789" y="1412875"/>
            <a:ext cx="1057275" cy="306388"/>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222.1.1.3</a:t>
            </a:r>
          </a:p>
        </p:txBody>
      </p:sp>
      <p:sp>
        <p:nvSpPr>
          <p:cNvPr id="447681" name="Rectangle 193"/>
          <p:cNvSpPr>
            <a:spLocks noChangeArrowheads="1"/>
          </p:cNvSpPr>
          <p:nvPr/>
        </p:nvSpPr>
        <p:spPr bwMode="auto">
          <a:xfrm>
            <a:off x="5692775" y="2138363"/>
            <a:ext cx="26988" cy="538162"/>
          </a:xfrm>
          <a:prstGeom prst="rect">
            <a:avLst/>
          </a:prstGeom>
          <a:solidFill>
            <a:srgbClr val="000000"/>
          </a:solidFill>
          <a:ln w="9525">
            <a:noFill/>
            <a:miter lim="800000"/>
            <a:headEnd/>
            <a:tailEnd/>
          </a:ln>
        </p:spPr>
        <p:txBody>
          <a:bodyPr/>
          <a:lstStyle/>
          <a:p>
            <a:endParaRPr lang="zh-CN" altLang="en-US"/>
          </a:p>
        </p:txBody>
      </p:sp>
      <p:grpSp>
        <p:nvGrpSpPr>
          <p:cNvPr id="447682" name="Group 194"/>
          <p:cNvGrpSpPr>
            <a:grpSpLocks/>
          </p:cNvGrpSpPr>
          <p:nvPr/>
        </p:nvGrpSpPr>
        <p:grpSpPr bwMode="auto">
          <a:xfrm>
            <a:off x="5346700" y="2630488"/>
            <a:ext cx="647700" cy="385762"/>
            <a:chOff x="2299" y="1622"/>
            <a:chExt cx="439" cy="262"/>
          </a:xfrm>
        </p:grpSpPr>
        <p:sp>
          <p:nvSpPr>
            <p:cNvPr id="447683" name="Oval 195"/>
            <p:cNvSpPr>
              <a:spLocks noChangeArrowheads="1"/>
            </p:cNvSpPr>
            <p:nvPr/>
          </p:nvSpPr>
          <p:spPr bwMode="auto">
            <a:xfrm>
              <a:off x="2300" y="1731"/>
              <a:ext cx="438" cy="153"/>
            </a:xfrm>
            <a:prstGeom prst="ellipse">
              <a:avLst/>
            </a:prstGeom>
            <a:solidFill>
              <a:srgbClr val="0078AA"/>
            </a:solidFill>
            <a:ln w="4763">
              <a:solidFill>
                <a:srgbClr val="AAE6FF"/>
              </a:solidFill>
              <a:round/>
              <a:headEnd/>
              <a:tailEnd/>
            </a:ln>
          </p:spPr>
          <p:txBody>
            <a:bodyPr/>
            <a:lstStyle/>
            <a:p>
              <a:endParaRPr lang="zh-CN" altLang="en-US"/>
            </a:p>
          </p:txBody>
        </p:sp>
        <p:sp>
          <p:nvSpPr>
            <p:cNvPr id="447684" name="Rectangle 196"/>
            <p:cNvSpPr>
              <a:spLocks noChangeArrowheads="1"/>
            </p:cNvSpPr>
            <p:nvPr/>
          </p:nvSpPr>
          <p:spPr bwMode="auto">
            <a:xfrm>
              <a:off x="2299" y="1700"/>
              <a:ext cx="437" cy="109"/>
            </a:xfrm>
            <a:prstGeom prst="rect">
              <a:avLst/>
            </a:prstGeom>
            <a:solidFill>
              <a:srgbClr val="0078AA"/>
            </a:solidFill>
            <a:ln w="9525">
              <a:noFill/>
              <a:miter lim="800000"/>
              <a:headEnd/>
              <a:tailEnd/>
            </a:ln>
          </p:spPr>
          <p:txBody>
            <a:bodyPr/>
            <a:lstStyle/>
            <a:p>
              <a:endParaRPr lang="zh-CN" altLang="en-US"/>
            </a:p>
          </p:txBody>
        </p:sp>
        <p:sp>
          <p:nvSpPr>
            <p:cNvPr id="447685" name="Rectangle 197"/>
            <p:cNvSpPr>
              <a:spLocks noChangeArrowheads="1"/>
            </p:cNvSpPr>
            <p:nvPr/>
          </p:nvSpPr>
          <p:spPr bwMode="auto">
            <a:xfrm>
              <a:off x="2299" y="1700"/>
              <a:ext cx="437" cy="109"/>
            </a:xfrm>
            <a:prstGeom prst="rect">
              <a:avLst/>
            </a:prstGeom>
            <a:solidFill>
              <a:srgbClr val="0078AA"/>
            </a:solidFill>
            <a:ln w="9525">
              <a:noFill/>
              <a:miter lim="800000"/>
              <a:headEnd/>
              <a:tailEnd/>
            </a:ln>
          </p:spPr>
          <p:txBody>
            <a:bodyPr/>
            <a:lstStyle/>
            <a:p>
              <a:endParaRPr lang="zh-CN" altLang="en-US"/>
            </a:p>
          </p:txBody>
        </p:sp>
        <p:sp>
          <p:nvSpPr>
            <p:cNvPr id="447686" name="Oval 198"/>
            <p:cNvSpPr>
              <a:spLocks noChangeArrowheads="1"/>
            </p:cNvSpPr>
            <p:nvPr/>
          </p:nvSpPr>
          <p:spPr bwMode="auto">
            <a:xfrm>
              <a:off x="2300" y="1622"/>
              <a:ext cx="438" cy="153"/>
            </a:xfrm>
            <a:prstGeom prst="ellipse">
              <a:avLst/>
            </a:prstGeom>
            <a:solidFill>
              <a:srgbClr val="00B4FF"/>
            </a:solidFill>
            <a:ln w="4763">
              <a:solidFill>
                <a:srgbClr val="AAE6FF"/>
              </a:solidFill>
              <a:round/>
              <a:headEnd/>
              <a:tailEnd/>
            </a:ln>
          </p:spPr>
          <p:txBody>
            <a:bodyPr/>
            <a:lstStyle/>
            <a:p>
              <a:endParaRPr lang="zh-CN" altLang="en-US"/>
            </a:p>
          </p:txBody>
        </p:sp>
        <p:grpSp>
          <p:nvGrpSpPr>
            <p:cNvPr id="447687" name="Group 199"/>
            <p:cNvGrpSpPr>
              <a:grpSpLocks/>
            </p:cNvGrpSpPr>
            <p:nvPr/>
          </p:nvGrpSpPr>
          <p:grpSpPr bwMode="auto">
            <a:xfrm>
              <a:off x="2365" y="1640"/>
              <a:ext cx="304" cy="117"/>
              <a:chOff x="2365" y="1640"/>
              <a:chExt cx="304" cy="117"/>
            </a:xfrm>
          </p:grpSpPr>
          <p:grpSp>
            <p:nvGrpSpPr>
              <p:cNvPr id="447688" name="Group 200"/>
              <p:cNvGrpSpPr>
                <a:grpSpLocks/>
              </p:cNvGrpSpPr>
              <p:nvPr/>
            </p:nvGrpSpPr>
            <p:grpSpPr bwMode="auto">
              <a:xfrm>
                <a:off x="2365" y="1640"/>
                <a:ext cx="302" cy="115"/>
                <a:chOff x="2365" y="1640"/>
                <a:chExt cx="302" cy="115"/>
              </a:xfrm>
            </p:grpSpPr>
            <p:sp>
              <p:nvSpPr>
                <p:cNvPr id="447689" name="Freeform 201"/>
                <p:cNvSpPr>
                  <a:spLocks/>
                </p:cNvSpPr>
                <p:nvPr/>
              </p:nvSpPr>
              <p:spPr bwMode="auto">
                <a:xfrm>
                  <a:off x="2523" y="1643"/>
                  <a:ext cx="144" cy="49"/>
                </a:xfrm>
                <a:custGeom>
                  <a:avLst/>
                  <a:gdLst/>
                  <a:ahLst/>
                  <a:cxnLst>
                    <a:cxn ang="0">
                      <a:pos x="0" y="38"/>
                    </a:cxn>
                    <a:cxn ang="0">
                      <a:pos x="32" y="49"/>
                    </a:cxn>
                    <a:cxn ang="0">
                      <a:pos x="109" y="16"/>
                    </a:cxn>
                    <a:cxn ang="0">
                      <a:pos x="144" y="27"/>
                    </a:cxn>
                    <a:cxn ang="0">
                      <a:pos x="125" y="0"/>
                    </a:cxn>
                    <a:cxn ang="0">
                      <a:pos x="34" y="0"/>
                    </a:cxn>
                    <a:cxn ang="0">
                      <a:pos x="72" y="8"/>
                    </a:cxn>
                    <a:cxn ang="0">
                      <a:pos x="0" y="38"/>
                    </a:cxn>
                  </a:cxnLst>
                  <a:rect l="0" t="0" r="r" b="b"/>
                  <a:pathLst>
                    <a:path w="144" h="49">
                      <a:moveTo>
                        <a:pt x="0" y="38"/>
                      </a:moveTo>
                      <a:lnTo>
                        <a:pt x="32" y="49"/>
                      </a:lnTo>
                      <a:lnTo>
                        <a:pt x="109" y="16"/>
                      </a:lnTo>
                      <a:lnTo>
                        <a:pt x="144" y="27"/>
                      </a:lnTo>
                      <a:lnTo>
                        <a:pt x="125" y="0"/>
                      </a:lnTo>
                      <a:lnTo>
                        <a:pt x="34" y="0"/>
                      </a:lnTo>
                      <a:lnTo>
                        <a:pt x="72" y="8"/>
                      </a:lnTo>
                      <a:lnTo>
                        <a:pt x="0" y="38"/>
                      </a:lnTo>
                      <a:close/>
                    </a:path>
                  </a:pathLst>
                </a:custGeom>
                <a:solidFill>
                  <a:srgbClr val="000000"/>
                </a:solidFill>
                <a:ln w="9525">
                  <a:noFill/>
                  <a:round/>
                  <a:headEnd/>
                  <a:tailEnd/>
                </a:ln>
              </p:spPr>
              <p:txBody>
                <a:bodyPr/>
                <a:lstStyle/>
                <a:p>
                  <a:endParaRPr lang="zh-CN" altLang="en-US"/>
                </a:p>
              </p:txBody>
            </p:sp>
            <p:sp>
              <p:nvSpPr>
                <p:cNvPr id="447690" name="Freeform 202"/>
                <p:cNvSpPr>
                  <a:spLocks/>
                </p:cNvSpPr>
                <p:nvPr/>
              </p:nvSpPr>
              <p:spPr bwMode="auto">
                <a:xfrm>
                  <a:off x="2523" y="1643"/>
                  <a:ext cx="144" cy="49"/>
                </a:xfrm>
                <a:custGeom>
                  <a:avLst/>
                  <a:gdLst/>
                  <a:ahLst/>
                  <a:cxnLst>
                    <a:cxn ang="0">
                      <a:pos x="0" y="38"/>
                    </a:cxn>
                    <a:cxn ang="0">
                      <a:pos x="32" y="49"/>
                    </a:cxn>
                    <a:cxn ang="0">
                      <a:pos x="109" y="16"/>
                    </a:cxn>
                    <a:cxn ang="0">
                      <a:pos x="144" y="27"/>
                    </a:cxn>
                    <a:cxn ang="0">
                      <a:pos x="125" y="0"/>
                    </a:cxn>
                    <a:cxn ang="0">
                      <a:pos x="34" y="0"/>
                    </a:cxn>
                    <a:cxn ang="0">
                      <a:pos x="72" y="8"/>
                    </a:cxn>
                    <a:cxn ang="0">
                      <a:pos x="0" y="38"/>
                    </a:cxn>
                  </a:cxnLst>
                  <a:rect l="0" t="0" r="r" b="b"/>
                  <a:pathLst>
                    <a:path w="144" h="49">
                      <a:moveTo>
                        <a:pt x="0" y="38"/>
                      </a:moveTo>
                      <a:lnTo>
                        <a:pt x="32" y="49"/>
                      </a:lnTo>
                      <a:lnTo>
                        <a:pt x="109" y="16"/>
                      </a:lnTo>
                      <a:lnTo>
                        <a:pt x="144" y="27"/>
                      </a:lnTo>
                      <a:lnTo>
                        <a:pt x="125" y="0"/>
                      </a:lnTo>
                      <a:lnTo>
                        <a:pt x="34" y="0"/>
                      </a:lnTo>
                      <a:lnTo>
                        <a:pt x="72" y="8"/>
                      </a:lnTo>
                      <a:lnTo>
                        <a:pt x="0" y="38"/>
                      </a:lnTo>
                      <a:close/>
                    </a:path>
                  </a:pathLst>
                </a:custGeom>
                <a:solidFill>
                  <a:srgbClr val="000000"/>
                </a:solidFill>
                <a:ln w="9525">
                  <a:noFill/>
                  <a:round/>
                  <a:headEnd/>
                  <a:tailEnd/>
                </a:ln>
              </p:spPr>
              <p:txBody>
                <a:bodyPr/>
                <a:lstStyle/>
                <a:p>
                  <a:endParaRPr lang="zh-CN" altLang="en-US"/>
                </a:p>
              </p:txBody>
            </p:sp>
            <p:sp>
              <p:nvSpPr>
                <p:cNvPr id="447691" name="Freeform 203"/>
                <p:cNvSpPr>
                  <a:spLocks/>
                </p:cNvSpPr>
                <p:nvPr/>
              </p:nvSpPr>
              <p:spPr bwMode="auto">
                <a:xfrm>
                  <a:off x="2365" y="1700"/>
                  <a:ext cx="144" cy="52"/>
                </a:xfrm>
                <a:custGeom>
                  <a:avLst/>
                  <a:gdLst/>
                  <a:ahLst/>
                  <a:cxnLst>
                    <a:cxn ang="0">
                      <a:pos x="144" y="11"/>
                    </a:cxn>
                    <a:cxn ang="0">
                      <a:pos x="112" y="0"/>
                    </a:cxn>
                    <a:cxn ang="0">
                      <a:pos x="38" y="33"/>
                    </a:cxn>
                    <a:cxn ang="0">
                      <a:pos x="0" y="22"/>
                    </a:cxn>
                    <a:cxn ang="0">
                      <a:pos x="19" y="52"/>
                    </a:cxn>
                    <a:cxn ang="0">
                      <a:pos x="112" y="52"/>
                    </a:cxn>
                    <a:cxn ang="0">
                      <a:pos x="72" y="41"/>
                    </a:cxn>
                    <a:cxn ang="0">
                      <a:pos x="144" y="11"/>
                    </a:cxn>
                  </a:cxnLst>
                  <a:rect l="0" t="0" r="r" b="b"/>
                  <a:pathLst>
                    <a:path w="144" h="52">
                      <a:moveTo>
                        <a:pt x="144" y="11"/>
                      </a:moveTo>
                      <a:lnTo>
                        <a:pt x="112" y="0"/>
                      </a:lnTo>
                      <a:lnTo>
                        <a:pt x="38" y="33"/>
                      </a:lnTo>
                      <a:lnTo>
                        <a:pt x="0" y="22"/>
                      </a:lnTo>
                      <a:lnTo>
                        <a:pt x="19" y="52"/>
                      </a:lnTo>
                      <a:lnTo>
                        <a:pt x="112" y="52"/>
                      </a:lnTo>
                      <a:lnTo>
                        <a:pt x="72" y="41"/>
                      </a:lnTo>
                      <a:lnTo>
                        <a:pt x="144" y="11"/>
                      </a:lnTo>
                      <a:close/>
                    </a:path>
                  </a:pathLst>
                </a:custGeom>
                <a:solidFill>
                  <a:srgbClr val="000000"/>
                </a:solidFill>
                <a:ln w="9525">
                  <a:noFill/>
                  <a:round/>
                  <a:headEnd/>
                  <a:tailEnd/>
                </a:ln>
              </p:spPr>
              <p:txBody>
                <a:bodyPr/>
                <a:lstStyle/>
                <a:p>
                  <a:endParaRPr lang="zh-CN" altLang="en-US"/>
                </a:p>
              </p:txBody>
            </p:sp>
            <p:sp>
              <p:nvSpPr>
                <p:cNvPr id="447692" name="Freeform 204"/>
                <p:cNvSpPr>
                  <a:spLocks/>
                </p:cNvSpPr>
                <p:nvPr/>
              </p:nvSpPr>
              <p:spPr bwMode="auto">
                <a:xfrm>
                  <a:off x="2365" y="1700"/>
                  <a:ext cx="144" cy="52"/>
                </a:xfrm>
                <a:custGeom>
                  <a:avLst/>
                  <a:gdLst/>
                  <a:ahLst/>
                  <a:cxnLst>
                    <a:cxn ang="0">
                      <a:pos x="144" y="11"/>
                    </a:cxn>
                    <a:cxn ang="0">
                      <a:pos x="112" y="0"/>
                    </a:cxn>
                    <a:cxn ang="0">
                      <a:pos x="38" y="33"/>
                    </a:cxn>
                    <a:cxn ang="0">
                      <a:pos x="0" y="22"/>
                    </a:cxn>
                    <a:cxn ang="0">
                      <a:pos x="19" y="52"/>
                    </a:cxn>
                    <a:cxn ang="0">
                      <a:pos x="112" y="52"/>
                    </a:cxn>
                    <a:cxn ang="0">
                      <a:pos x="72" y="41"/>
                    </a:cxn>
                    <a:cxn ang="0">
                      <a:pos x="144" y="11"/>
                    </a:cxn>
                  </a:cxnLst>
                  <a:rect l="0" t="0" r="r" b="b"/>
                  <a:pathLst>
                    <a:path w="144" h="52">
                      <a:moveTo>
                        <a:pt x="144" y="11"/>
                      </a:moveTo>
                      <a:lnTo>
                        <a:pt x="112" y="0"/>
                      </a:lnTo>
                      <a:lnTo>
                        <a:pt x="38" y="33"/>
                      </a:lnTo>
                      <a:lnTo>
                        <a:pt x="0" y="22"/>
                      </a:lnTo>
                      <a:lnTo>
                        <a:pt x="19" y="52"/>
                      </a:lnTo>
                      <a:lnTo>
                        <a:pt x="112" y="52"/>
                      </a:lnTo>
                      <a:lnTo>
                        <a:pt x="72" y="41"/>
                      </a:lnTo>
                      <a:lnTo>
                        <a:pt x="144" y="11"/>
                      </a:lnTo>
                      <a:close/>
                    </a:path>
                  </a:pathLst>
                </a:custGeom>
                <a:solidFill>
                  <a:srgbClr val="000000"/>
                </a:solidFill>
                <a:ln w="9525">
                  <a:noFill/>
                  <a:round/>
                  <a:headEnd/>
                  <a:tailEnd/>
                </a:ln>
              </p:spPr>
              <p:txBody>
                <a:bodyPr/>
                <a:lstStyle/>
                <a:p>
                  <a:endParaRPr lang="zh-CN" altLang="en-US"/>
                </a:p>
              </p:txBody>
            </p:sp>
            <p:sp>
              <p:nvSpPr>
                <p:cNvPr id="447693" name="Freeform 205"/>
                <p:cNvSpPr>
                  <a:spLocks/>
                </p:cNvSpPr>
                <p:nvPr/>
              </p:nvSpPr>
              <p:spPr bwMode="auto">
                <a:xfrm>
                  <a:off x="2373" y="1640"/>
                  <a:ext cx="144" cy="49"/>
                </a:xfrm>
                <a:custGeom>
                  <a:avLst/>
                  <a:gdLst/>
                  <a:ahLst/>
                  <a:cxnLst>
                    <a:cxn ang="0">
                      <a:pos x="0" y="11"/>
                    </a:cxn>
                    <a:cxn ang="0">
                      <a:pos x="32" y="0"/>
                    </a:cxn>
                    <a:cxn ang="0">
                      <a:pos x="110" y="30"/>
                    </a:cxn>
                    <a:cxn ang="0">
                      <a:pos x="144" y="22"/>
                    </a:cxn>
                    <a:cxn ang="0">
                      <a:pos x="126" y="49"/>
                    </a:cxn>
                    <a:cxn ang="0">
                      <a:pos x="35" y="49"/>
                    </a:cxn>
                    <a:cxn ang="0">
                      <a:pos x="72" y="41"/>
                    </a:cxn>
                    <a:cxn ang="0">
                      <a:pos x="0" y="11"/>
                    </a:cxn>
                  </a:cxnLst>
                  <a:rect l="0" t="0" r="r" b="b"/>
                  <a:pathLst>
                    <a:path w="144" h="49">
                      <a:moveTo>
                        <a:pt x="0" y="11"/>
                      </a:moveTo>
                      <a:lnTo>
                        <a:pt x="32" y="0"/>
                      </a:lnTo>
                      <a:lnTo>
                        <a:pt x="110" y="30"/>
                      </a:lnTo>
                      <a:lnTo>
                        <a:pt x="144" y="22"/>
                      </a:lnTo>
                      <a:lnTo>
                        <a:pt x="126" y="49"/>
                      </a:lnTo>
                      <a:lnTo>
                        <a:pt x="35" y="49"/>
                      </a:lnTo>
                      <a:lnTo>
                        <a:pt x="72" y="41"/>
                      </a:lnTo>
                      <a:lnTo>
                        <a:pt x="0" y="11"/>
                      </a:lnTo>
                      <a:close/>
                    </a:path>
                  </a:pathLst>
                </a:custGeom>
                <a:solidFill>
                  <a:srgbClr val="000000"/>
                </a:solidFill>
                <a:ln w="9525">
                  <a:noFill/>
                  <a:round/>
                  <a:headEnd/>
                  <a:tailEnd/>
                </a:ln>
              </p:spPr>
              <p:txBody>
                <a:bodyPr/>
                <a:lstStyle/>
                <a:p>
                  <a:endParaRPr lang="zh-CN" altLang="en-US"/>
                </a:p>
              </p:txBody>
            </p:sp>
            <p:sp>
              <p:nvSpPr>
                <p:cNvPr id="447694" name="Freeform 206"/>
                <p:cNvSpPr>
                  <a:spLocks/>
                </p:cNvSpPr>
                <p:nvPr/>
              </p:nvSpPr>
              <p:spPr bwMode="auto">
                <a:xfrm>
                  <a:off x="2373" y="1640"/>
                  <a:ext cx="144" cy="49"/>
                </a:xfrm>
                <a:custGeom>
                  <a:avLst/>
                  <a:gdLst/>
                  <a:ahLst/>
                  <a:cxnLst>
                    <a:cxn ang="0">
                      <a:pos x="0" y="11"/>
                    </a:cxn>
                    <a:cxn ang="0">
                      <a:pos x="32" y="0"/>
                    </a:cxn>
                    <a:cxn ang="0">
                      <a:pos x="110" y="30"/>
                    </a:cxn>
                    <a:cxn ang="0">
                      <a:pos x="144" y="22"/>
                    </a:cxn>
                    <a:cxn ang="0">
                      <a:pos x="126" y="49"/>
                    </a:cxn>
                    <a:cxn ang="0">
                      <a:pos x="35" y="49"/>
                    </a:cxn>
                    <a:cxn ang="0">
                      <a:pos x="72" y="41"/>
                    </a:cxn>
                    <a:cxn ang="0">
                      <a:pos x="0" y="11"/>
                    </a:cxn>
                  </a:cxnLst>
                  <a:rect l="0" t="0" r="r" b="b"/>
                  <a:pathLst>
                    <a:path w="144" h="49">
                      <a:moveTo>
                        <a:pt x="0" y="11"/>
                      </a:moveTo>
                      <a:lnTo>
                        <a:pt x="32" y="0"/>
                      </a:lnTo>
                      <a:lnTo>
                        <a:pt x="110" y="30"/>
                      </a:lnTo>
                      <a:lnTo>
                        <a:pt x="144" y="22"/>
                      </a:lnTo>
                      <a:lnTo>
                        <a:pt x="126" y="49"/>
                      </a:lnTo>
                      <a:lnTo>
                        <a:pt x="35" y="49"/>
                      </a:lnTo>
                      <a:lnTo>
                        <a:pt x="72" y="41"/>
                      </a:lnTo>
                      <a:lnTo>
                        <a:pt x="0" y="11"/>
                      </a:lnTo>
                      <a:close/>
                    </a:path>
                  </a:pathLst>
                </a:custGeom>
                <a:solidFill>
                  <a:srgbClr val="000000"/>
                </a:solidFill>
                <a:ln w="9525">
                  <a:noFill/>
                  <a:round/>
                  <a:headEnd/>
                  <a:tailEnd/>
                </a:ln>
              </p:spPr>
              <p:txBody>
                <a:bodyPr/>
                <a:lstStyle/>
                <a:p>
                  <a:endParaRPr lang="zh-CN" altLang="en-US"/>
                </a:p>
              </p:txBody>
            </p:sp>
            <p:sp>
              <p:nvSpPr>
                <p:cNvPr id="447695" name="Freeform 207"/>
                <p:cNvSpPr>
                  <a:spLocks/>
                </p:cNvSpPr>
                <p:nvPr/>
              </p:nvSpPr>
              <p:spPr bwMode="auto">
                <a:xfrm>
                  <a:off x="2517" y="1706"/>
                  <a:ext cx="144" cy="49"/>
                </a:xfrm>
                <a:custGeom>
                  <a:avLst/>
                  <a:gdLst/>
                  <a:ahLst/>
                  <a:cxnLst>
                    <a:cxn ang="0">
                      <a:pos x="144" y="38"/>
                    </a:cxn>
                    <a:cxn ang="0">
                      <a:pos x="112" y="49"/>
                    </a:cxn>
                    <a:cxn ang="0">
                      <a:pos x="38" y="16"/>
                    </a:cxn>
                    <a:cxn ang="0">
                      <a:pos x="0" y="27"/>
                    </a:cxn>
                    <a:cxn ang="0">
                      <a:pos x="19" y="0"/>
                    </a:cxn>
                    <a:cxn ang="0">
                      <a:pos x="112" y="0"/>
                    </a:cxn>
                    <a:cxn ang="0">
                      <a:pos x="72" y="8"/>
                    </a:cxn>
                    <a:cxn ang="0">
                      <a:pos x="144" y="38"/>
                    </a:cxn>
                  </a:cxnLst>
                  <a:rect l="0" t="0" r="r" b="b"/>
                  <a:pathLst>
                    <a:path w="144" h="49">
                      <a:moveTo>
                        <a:pt x="144" y="38"/>
                      </a:moveTo>
                      <a:lnTo>
                        <a:pt x="112" y="49"/>
                      </a:lnTo>
                      <a:lnTo>
                        <a:pt x="38" y="16"/>
                      </a:lnTo>
                      <a:lnTo>
                        <a:pt x="0" y="27"/>
                      </a:lnTo>
                      <a:lnTo>
                        <a:pt x="19" y="0"/>
                      </a:lnTo>
                      <a:lnTo>
                        <a:pt x="112" y="0"/>
                      </a:lnTo>
                      <a:lnTo>
                        <a:pt x="72" y="8"/>
                      </a:lnTo>
                      <a:lnTo>
                        <a:pt x="144" y="38"/>
                      </a:lnTo>
                      <a:close/>
                    </a:path>
                  </a:pathLst>
                </a:custGeom>
                <a:solidFill>
                  <a:srgbClr val="000000"/>
                </a:solidFill>
                <a:ln w="9525">
                  <a:noFill/>
                  <a:round/>
                  <a:headEnd/>
                  <a:tailEnd/>
                </a:ln>
              </p:spPr>
              <p:txBody>
                <a:bodyPr/>
                <a:lstStyle/>
                <a:p>
                  <a:endParaRPr lang="zh-CN" altLang="en-US"/>
                </a:p>
              </p:txBody>
            </p:sp>
            <p:sp>
              <p:nvSpPr>
                <p:cNvPr id="447696" name="Freeform 208"/>
                <p:cNvSpPr>
                  <a:spLocks/>
                </p:cNvSpPr>
                <p:nvPr/>
              </p:nvSpPr>
              <p:spPr bwMode="auto">
                <a:xfrm>
                  <a:off x="2517" y="1706"/>
                  <a:ext cx="144" cy="49"/>
                </a:xfrm>
                <a:custGeom>
                  <a:avLst/>
                  <a:gdLst/>
                  <a:ahLst/>
                  <a:cxnLst>
                    <a:cxn ang="0">
                      <a:pos x="144" y="38"/>
                    </a:cxn>
                    <a:cxn ang="0">
                      <a:pos x="112" y="49"/>
                    </a:cxn>
                    <a:cxn ang="0">
                      <a:pos x="38" y="16"/>
                    </a:cxn>
                    <a:cxn ang="0">
                      <a:pos x="0" y="27"/>
                    </a:cxn>
                    <a:cxn ang="0">
                      <a:pos x="19" y="0"/>
                    </a:cxn>
                    <a:cxn ang="0">
                      <a:pos x="112" y="0"/>
                    </a:cxn>
                    <a:cxn ang="0">
                      <a:pos x="72" y="8"/>
                    </a:cxn>
                    <a:cxn ang="0">
                      <a:pos x="144" y="38"/>
                    </a:cxn>
                  </a:cxnLst>
                  <a:rect l="0" t="0" r="r" b="b"/>
                  <a:pathLst>
                    <a:path w="144" h="49">
                      <a:moveTo>
                        <a:pt x="144" y="38"/>
                      </a:moveTo>
                      <a:lnTo>
                        <a:pt x="112" y="49"/>
                      </a:lnTo>
                      <a:lnTo>
                        <a:pt x="38" y="16"/>
                      </a:lnTo>
                      <a:lnTo>
                        <a:pt x="0" y="27"/>
                      </a:lnTo>
                      <a:lnTo>
                        <a:pt x="19" y="0"/>
                      </a:lnTo>
                      <a:lnTo>
                        <a:pt x="112" y="0"/>
                      </a:lnTo>
                      <a:lnTo>
                        <a:pt x="72" y="8"/>
                      </a:lnTo>
                      <a:lnTo>
                        <a:pt x="144" y="38"/>
                      </a:lnTo>
                      <a:close/>
                    </a:path>
                  </a:pathLst>
                </a:custGeom>
                <a:solidFill>
                  <a:srgbClr val="000000"/>
                </a:solidFill>
                <a:ln w="9525">
                  <a:noFill/>
                  <a:round/>
                  <a:headEnd/>
                  <a:tailEnd/>
                </a:ln>
              </p:spPr>
              <p:txBody>
                <a:bodyPr/>
                <a:lstStyle/>
                <a:p>
                  <a:endParaRPr lang="zh-CN" altLang="en-US"/>
                </a:p>
              </p:txBody>
            </p:sp>
          </p:grpSp>
          <p:grpSp>
            <p:nvGrpSpPr>
              <p:cNvPr id="447697" name="Group 209"/>
              <p:cNvGrpSpPr>
                <a:grpSpLocks/>
              </p:cNvGrpSpPr>
              <p:nvPr/>
            </p:nvGrpSpPr>
            <p:grpSpPr bwMode="auto">
              <a:xfrm>
                <a:off x="2368" y="1643"/>
                <a:ext cx="301" cy="114"/>
                <a:chOff x="2368" y="1643"/>
                <a:chExt cx="301" cy="114"/>
              </a:xfrm>
            </p:grpSpPr>
            <p:sp>
              <p:nvSpPr>
                <p:cNvPr id="447698" name="Freeform 210"/>
                <p:cNvSpPr>
                  <a:spLocks/>
                </p:cNvSpPr>
                <p:nvPr/>
              </p:nvSpPr>
              <p:spPr bwMode="auto">
                <a:xfrm>
                  <a:off x="2525" y="1646"/>
                  <a:ext cx="144" cy="49"/>
                </a:xfrm>
                <a:custGeom>
                  <a:avLst/>
                  <a:gdLst/>
                  <a:ahLst/>
                  <a:cxnLst>
                    <a:cxn ang="0">
                      <a:pos x="0" y="38"/>
                    </a:cxn>
                    <a:cxn ang="0">
                      <a:pos x="32" y="49"/>
                    </a:cxn>
                    <a:cxn ang="0">
                      <a:pos x="110" y="16"/>
                    </a:cxn>
                    <a:cxn ang="0">
                      <a:pos x="144" y="27"/>
                    </a:cxn>
                    <a:cxn ang="0">
                      <a:pos x="126" y="0"/>
                    </a:cxn>
                    <a:cxn ang="0">
                      <a:pos x="35" y="0"/>
                    </a:cxn>
                    <a:cxn ang="0">
                      <a:pos x="72" y="8"/>
                    </a:cxn>
                    <a:cxn ang="0">
                      <a:pos x="0" y="38"/>
                    </a:cxn>
                  </a:cxnLst>
                  <a:rect l="0" t="0" r="r" b="b"/>
                  <a:pathLst>
                    <a:path w="144" h="49">
                      <a:moveTo>
                        <a:pt x="0" y="38"/>
                      </a:moveTo>
                      <a:lnTo>
                        <a:pt x="32" y="49"/>
                      </a:lnTo>
                      <a:lnTo>
                        <a:pt x="110" y="16"/>
                      </a:lnTo>
                      <a:lnTo>
                        <a:pt x="144" y="27"/>
                      </a:lnTo>
                      <a:lnTo>
                        <a:pt x="126" y="0"/>
                      </a:lnTo>
                      <a:lnTo>
                        <a:pt x="35" y="0"/>
                      </a:lnTo>
                      <a:lnTo>
                        <a:pt x="72" y="8"/>
                      </a:lnTo>
                      <a:lnTo>
                        <a:pt x="0" y="38"/>
                      </a:lnTo>
                      <a:close/>
                    </a:path>
                  </a:pathLst>
                </a:custGeom>
                <a:solidFill>
                  <a:srgbClr val="FFFFFF"/>
                </a:solidFill>
                <a:ln w="9525">
                  <a:noFill/>
                  <a:round/>
                  <a:headEnd/>
                  <a:tailEnd/>
                </a:ln>
              </p:spPr>
              <p:txBody>
                <a:bodyPr/>
                <a:lstStyle/>
                <a:p>
                  <a:endParaRPr lang="zh-CN" altLang="en-US"/>
                </a:p>
              </p:txBody>
            </p:sp>
            <p:sp>
              <p:nvSpPr>
                <p:cNvPr id="447699" name="Freeform 211"/>
                <p:cNvSpPr>
                  <a:spLocks/>
                </p:cNvSpPr>
                <p:nvPr/>
              </p:nvSpPr>
              <p:spPr bwMode="auto">
                <a:xfrm>
                  <a:off x="2525" y="1646"/>
                  <a:ext cx="144" cy="49"/>
                </a:xfrm>
                <a:custGeom>
                  <a:avLst/>
                  <a:gdLst/>
                  <a:ahLst/>
                  <a:cxnLst>
                    <a:cxn ang="0">
                      <a:pos x="0" y="38"/>
                    </a:cxn>
                    <a:cxn ang="0">
                      <a:pos x="32" y="49"/>
                    </a:cxn>
                    <a:cxn ang="0">
                      <a:pos x="110" y="16"/>
                    </a:cxn>
                    <a:cxn ang="0">
                      <a:pos x="144" y="27"/>
                    </a:cxn>
                    <a:cxn ang="0">
                      <a:pos x="126" y="0"/>
                    </a:cxn>
                    <a:cxn ang="0">
                      <a:pos x="35" y="0"/>
                    </a:cxn>
                    <a:cxn ang="0">
                      <a:pos x="72" y="8"/>
                    </a:cxn>
                    <a:cxn ang="0">
                      <a:pos x="0" y="38"/>
                    </a:cxn>
                  </a:cxnLst>
                  <a:rect l="0" t="0" r="r" b="b"/>
                  <a:pathLst>
                    <a:path w="144" h="49">
                      <a:moveTo>
                        <a:pt x="0" y="38"/>
                      </a:moveTo>
                      <a:lnTo>
                        <a:pt x="32" y="49"/>
                      </a:lnTo>
                      <a:lnTo>
                        <a:pt x="110" y="16"/>
                      </a:lnTo>
                      <a:lnTo>
                        <a:pt x="144" y="27"/>
                      </a:lnTo>
                      <a:lnTo>
                        <a:pt x="126" y="0"/>
                      </a:lnTo>
                      <a:lnTo>
                        <a:pt x="35" y="0"/>
                      </a:lnTo>
                      <a:lnTo>
                        <a:pt x="72" y="8"/>
                      </a:lnTo>
                      <a:lnTo>
                        <a:pt x="0" y="38"/>
                      </a:lnTo>
                      <a:close/>
                    </a:path>
                  </a:pathLst>
                </a:custGeom>
                <a:solidFill>
                  <a:srgbClr val="FFFFFF"/>
                </a:solidFill>
                <a:ln w="9525">
                  <a:noFill/>
                  <a:round/>
                  <a:headEnd/>
                  <a:tailEnd/>
                </a:ln>
              </p:spPr>
              <p:txBody>
                <a:bodyPr/>
                <a:lstStyle/>
                <a:p>
                  <a:endParaRPr lang="zh-CN" altLang="en-US"/>
                </a:p>
              </p:txBody>
            </p:sp>
            <p:sp>
              <p:nvSpPr>
                <p:cNvPr id="447700" name="Freeform 212"/>
                <p:cNvSpPr>
                  <a:spLocks/>
                </p:cNvSpPr>
                <p:nvPr/>
              </p:nvSpPr>
              <p:spPr bwMode="auto">
                <a:xfrm>
                  <a:off x="2368" y="1703"/>
                  <a:ext cx="144" cy="52"/>
                </a:xfrm>
                <a:custGeom>
                  <a:avLst/>
                  <a:gdLst/>
                  <a:ahLst/>
                  <a:cxnLst>
                    <a:cxn ang="0">
                      <a:pos x="144" y="11"/>
                    </a:cxn>
                    <a:cxn ang="0">
                      <a:pos x="112" y="0"/>
                    </a:cxn>
                    <a:cxn ang="0">
                      <a:pos x="37" y="33"/>
                    </a:cxn>
                    <a:cxn ang="0">
                      <a:pos x="0" y="22"/>
                    </a:cxn>
                    <a:cxn ang="0">
                      <a:pos x="19" y="52"/>
                    </a:cxn>
                    <a:cxn ang="0">
                      <a:pos x="112" y="52"/>
                    </a:cxn>
                    <a:cxn ang="0">
                      <a:pos x="72" y="41"/>
                    </a:cxn>
                    <a:cxn ang="0">
                      <a:pos x="144" y="11"/>
                    </a:cxn>
                  </a:cxnLst>
                  <a:rect l="0" t="0" r="r" b="b"/>
                  <a:pathLst>
                    <a:path w="144" h="52">
                      <a:moveTo>
                        <a:pt x="144" y="11"/>
                      </a:moveTo>
                      <a:lnTo>
                        <a:pt x="112" y="0"/>
                      </a:lnTo>
                      <a:lnTo>
                        <a:pt x="37" y="33"/>
                      </a:lnTo>
                      <a:lnTo>
                        <a:pt x="0" y="22"/>
                      </a:lnTo>
                      <a:lnTo>
                        <a:pt x="19" y="52"/>
                      </a:lnTo>
                      <a:lnTo>
                        <a:pt x="112" y="52"/>
                      </a:lnTo>
                      <a:lnTo>
                        <a:pt x="72" y="41"/>
                      </a:lnTo>
                      <a:lnTo>
                        <a:pt x="144" y="11"/>
                      </a:lnTo>
                      <a:close/>
                    </a:path>
                  </a:pathLst>
                </a:custGeom>
                <a:solidFill>
                  <a:srgbClr val="FFFFFF"/>
                </a:solidFill>
                <a:ln w="9525">
                  <a:noFill/>
                  <a:round/>
                  <a:headEnd/>
                  <a:tailEnd/>
                </a:ln>
              </p:spPr>
              <p:txBody>
                <a:bodyPr/>
                <a:lstStyle/>
                <a:p>
                  <a:endParaRPr lang="zh-CN" altLang="en-US"/>
                </a:p>
              </p:txBody>
            </p:sp>
            <p:sp>
              <p:nvSpPr>
                <p:cNvPr id="447701" name="Freeform 213"/>
                <p:cNvSpPr>
                  <a:spLocks/>
                </p:cNvSpPr>
                <p:nvPr/>
              </p:nvSpPr>
              <p:spPr bwMode="auto">
                <a:xfrm>
                  <a:off x="2368" y="1703"/>
                  <a:ext cx="144" cy="52"/>
                </a:xfrm>
                <a:custGeom>
                  <a:avLst/>
                  <a:gdLst/>
                  <a:ahLst/>
                  <a:cxnLst>
                    <a:cxn ang="0">
                      <a:pos x="144" y="11"/>
                    </a:cxn>
                    <a:cxn ang="0">
                      <a:pos x="112" y="0"/>
                    </a:cxn>
                    <a:cxn ang="0">
                      <a:pos x="37" y="33"/>
                    </a:cxn>
                    <a:cxn ang="0">
                      <a:pos x="0" y="22"/>
                    </a:cxn>
                    <a:cxn ang="0">
                      <a:pos x="19" y="52"/>
                    </a:cxn>
                    <a:cxn ang="0">
                      <a:pos x="112" y="52"/>
                    </a:cxn>
                    <a:cxn ang="0">
                      <a:pos x="72" y="41"/>
                    </a:cxn>
                    <a:cxn ang="0">
                      <a:pos x="144" y="11"/>
                    </a:cxn>
                  </a:cxnLst>
                  <a:rect l="0" t="0" r="r" b="b"/>
                  <a:pathLst>
                    <a:path w="144" h="52">
                      <a:moveTo>
                        <a:pt x="144" y="11"/>
                      </a:moveTo>
                      <a:lnTo>
                        <a:pt x="112" y="0"/>
                      </a:lnTo>
                      <a:lnTo>
                        <a:pt x="37" y="33"/>
                      </a:lnTo>
                      <a:lnTo>
                        <a:pt x="0" y="22"/>
                      </a:lnTo>
                      <a:lnTo>
                        <a:pt x="19" y="52"/>
                      </a:lnTo>
                      <a:lnTo>
                        <a:pt x="112" y="52"/>
                      </a:lnTo>
                      <a:lnTo>
                        <a:pt x="72" y="41"/>
                      </a:lnTo>
                      <a:lnTo>
                        <a:pt x="144" y="11"/>
                      </a:lnTo>
                      <a:close/>
                    </a:path>
                  </a:pathLst>
                </a:custGeom>
                <a:solidFill>
                  <a:srgbClr val="FFFFFF"/>
                </a:solidFill>
                <a:ln w="9525">
                  <a:noFill/>
                  <a:round/>
                  <a:headEnd/>
                  <a:tailEnd/>
                </a:ln>
              </p:spPr>
              <p:txBody>
                <a:bodyPr/>
                <a:lstStyle/>
                <a:p>
                  <a:endParaRPr lang="zh-CN" altLang="en-US"/>
                </a:p>
              </p:txBody>
            </p:sp>
            <p:sp>
              <p:nvSpPr>
                <p:cNvPr id="447702" name="Freeform 214"/>
                <p:cNvSpPr>
                  <a:spLocks/>
                </p:cNvSpPr>
                <p:nvPr/>
              </p:nvSpPr>
              <p:spPr bwMode="auto">
                <a:xfrm>
                  <a:off x="2376" y="1643"/>
                  <a:ext cx="144" cy="49"/>
                </a:xfrm>
                <a:custGeom>
                  <a:avLst/>
                  <a:gdLst/>
                  <a:ahLst/>
                  <a:cxnLst>
                    <a:cxn ang="0">
                      <a:pos x="0" y="11"/>
                    </a:cxn>
                    <a:cxn ang="0">
                      <a:pos x="32" y="0"/>
                    </a:cxn>
                    <a:cxn ang="0">
                      <a:pos x="109" y="30"/>
                    </a:cxn>
                    <a:cxn ang="0">
                      <a:pos x="144" y="22"/>
                    </a:cxn>
                    <a:cxn ang="0">
                      <a:pos x="125" y="49"/>
                    </a:cxn>
                    <a:cxn ang="0">
                      <a:pos x="35" y="49"/>
                    </a:cxn>
                    <a:cxn ang="0">
                      <a:pos x="72" y="41"/>
                    </a:cxn>
                    <a:cxn ang="0">
                      <a:pos x="0" y="11"/>
                    </a:cxn>
                  </a:cxnLst>
                  <a:rect l="0" t="0" r="r" b="b"/>
                  <a:pathLst>
                    <a:path w="144" h="49">
                      <a:moveTo>
                        <a:pt x="0" y="11"/>
                      </a:moveTo>
                      <a:lnTo>
                        <a:pt x="32" y="0"/>
                      </a:lnTo>
                      <a:lnTo>
                        <a:pt x="109" y="30"/>
                      </a:lnTo>
                      <a:lnTo>
                        <a:pt x="144" y="22"/>
                      </a:lnTo>
                      <a:lnTo>
                        <a:pt x="125" y="49"/>
                      </a:lnTo>
                      <a:lnTo>
                        <a:pt x="35" y="49"/>
                      </a:lnTo>
                      <a:lnTo>
                        <a:pt x="72" y="41"/>
                      </a:lnTo>
                      <a:lnTo>
                        <a:pt x="0" y="11"/>
                      </a:lnTo>
                      <a:close/>
                    </a:path>
                  </a:pathLst>
                </a:custGeom>
                <a:solidFill>
                  <a:srgbClr val="FFFFFF"/>
                </a:solidFill>
                <a:ln w="9525">
                  <a:noFill/>
                  <a:round/>
                  <a:headEnd/>
                  <a:tailEnd/>
                </a:ln>
              </p:spPr>
              <p:txBody>
                <a:bodyPr/>
                <a:lstStyle/>
                <a:p>
                  <a:endParaRPr lang="zh-CN" altLang="en-US"/>
                </a:p>
              </p:txBody>
            </p:sp>
            <p:sp>
              <p:nvSpPr>
                <p:cNvPr id="447703" name="Freeform 215"/>
                <p:cNvSpPr>
                  <a:spLocks/>
                </p:cNvSpPr>
                <p:nvPr/>
              </p:nvSpPr>
              <p:spPr bwMode="auto">
                <a:xfrm>
                  <a:off x="2376" y="1643"/>
                  <a:ext cx="144" cy="49"/>
                </a:xfrm>
                <a:custGeom>
                  <a:avLst/>
                  <a:gdLst/>
                  <a:ahLst/>
                  <a:cxnLst>
                    <a:cxn ang="0">
                      <a:pos x="0" y="11"/>
                    </a:cxn>
                    <a:cxn ang="0">
                      <a:pos x="32" y="0"/>
                    </a:cxn>
                    <a:cxn ang="0">
                      <a:pos x="109" y="30"/>
                    </a:cxn>
                    <a:cxn ang="0">
                      <a:pos x="144" y="22"/>
                    </a:cxn>
                    <a:cxn ang="0">
                      <a:pos x="125" y="49"/>
                    </a:cxn>
                    <a:cxn ang="0">
                      <a:pos x="35" y="49"/>
                    </a:cxn>
                    <a:cxn ang="0">
                      <a:pos x="72" y="41"/>
                    </a:cxn>
                    <a:cxn ang="0">
                      <a:pos x="0" y="11"/>
                    </a:cxn>
                  </a:cxnLst>
                  <a:rect l="0" t="0" r="r" b="b"/>
                  <a:pathLst>
                    <a:path w="144" h="49">
                      <a:moveTo>
                        <a:pt x="0" y="11"/>
                      </a:moveTo>
                      <a:lnTo>
                        <a:pt x="32" y="0"/>
                      </a:lnTo>
                      <a:lnTo>
                        <a:pt x="109" y="30"/>
                      </a:lnTo>
                      <a:lnTo>
                        <a:pt x="144" y="22"/>
                      </a:lnTo>
                      <a:lnTo>
                        <a:pt x="125" y="49"/>
                      </a:lnTo>
                      <a:lnTo>
                        <a:pt x="35" y="49"/>
                      </a:lnTo>
                      <a:lnTo>
                        <a:pt x="72" y="41"/>
                      </a:lnTo>
                      <a:lnTo>
                        <a:pt x="0" y="11"/>
                      </a:lnTo>
                      <a:close/>
                    </a:path>
                  </a:pathLst>
                </a:custGeom>
                <a:solidFill>
                  <a:srgbClr val="FFFFFF"/>
                </a:solidFill>
                <a:ln w="9525">
                  <a:noFill/>
                  <a:round/>
                  <a:headEnd/>
                  <a:tailEnd/>
                </a:ln>
              </p:spPr>
              <p:txBody>
                <a:bodyPr/>
                <a:lstStyle/>
                <a:p>
                  <a:endParaRPr lang="zh-CN" altLang="en-US"/>
                </a:p>
              </p:txBody>
            </p:sp>
            <p:sp>
              <p:nvSpPr>
                <p:cNvPr id="447704" name="Freeform 216"/>
                <p:cNvSpPr>
                  <a:spLocks/>
                </p:cNvSpPr>
                <p:nvPr/>
              </p:nvSpPr>
              <p:spPr bwMode="auto">
                <a:xfrm>
                  <a:off x="2520" y="1708"/>
                  <a:ext cx="144" cy="49"/>
                </a:xfrm>
                <a:custGeom>
                  <a:avLst/>
                  <a:gdLst/>
                  <a:ahLst/>
                  <a:cxnLst>
                    <a:cxn ang="0">
                      <a:pos x="144" y="38"/>
                    </a:cxn>
                    <a:cxn ang="0">
                      <a:pos x="112" y="49"/>
                    </a:cxn>
                    <a:cxn ang="0">
                      <a:pos x="37" y="17"/>
                    </a:cxn>
                    <a:cxn ang="0">
                      <a:pos x="0" y="28"/>
                    </a:cxn>
                    <a:cxn ang="0">
                      <a:pos x="19" y="0"/>
                    </a:cxn>
                    <a:cxn ang="0">
                      <a:pos x="112" y="0"/>
                    </a:cxn>
                    <a:cxn ang="0">
                      <a:pos x="72" y="8"/>
                    </a:cxn>
                    <a:cxn ang="0">
                      <a:pos x="144" y="38"/>
                    </a:cxn>
                  </a:cxnLst>
                  <a:rect l="0" t="0" r="r" b="b"/>
                  <a:pathLst>
                    <a:path w="144" h="49">
                      <a:moveTo>
                        <a:pt x="144" y="38"/>
                      </a:moveTo>
                      <a:lnTo>
                        <a:pt x="112" y="49"/>
                      </a:lnTo>
                      <a:lnTo>
                        <a:pt x="37" y="17"/>
                      </a:lnTo>
                      <a:lnTo>
                        <a:pt x="0" y="28"/>
                      </a:lnTo>
                      <a:lnTo>
                        <a:pt x="19" y="0"/>
                      </a:lnTo>
                      <a:lnTo>
                        <a:pt x="112" y="0"/>
                      </a:lnTo>
                      <a:lnTo>
                        <a:pt x="72" y="8"/>
                      </a:lnTo>
                      <a:lnTo>
                        <a:pt x="144" y="38"/>
                      </a:lnTo>
                      <a:close/>
                    </a:path>
                  </a:pathLst>
                </a:custGeom>
                <a:solidFill>
                  <a:srgbClr val="FFFFFF"/>
                </a:solidFill>
                <a:ln w="9525">
                  <a:noFill/>
                  <a:round/>
                  <a:headEnd/>
                  <a:tailEnd/>
                </a:ln>
              </p:spPr>
              <p:txBody>
                <a:bodyPr/>
                <a:lstStyle/>
                <a:p>
                  <a:endParaRPr lang="zh-CN" altLang="en-US"/>
                </a:p>
              </p:txBody>
            </p:sp>
            <p:sp>
              <p:nvSpPr>
                <p:cNvPr id="447705" name="Freeform 217"/>
                <p:cNvSpPr>
                  <a:spLocks/>
                </p:cNvSpPr>
                <p:nvPr/>
              </p:nvSpPr>
              <p:spPr bwMode="auto">
                <a:xfrm>
                  <a:off x="2520" y="1708"/>
                  <a:ext cx="144" cy="49"/>
                </a:xfrm>
                <a:custGeom>
                  <a:avLst/>
                  <a:gdLst/>
                  <a:ahLst/>
                  <a:cxnLst>
                    <a:cxn ang="0">
                      <a:pos x="144" y="38"/>
                    </a:cxn>
                    <a:cxn ang="0">
                      <a:pos x="112" y="49"/>
                    </a:cxn>
                    <a:cxn ang="0">
                      <a:pos x="37" y="17"/>
                    </a:cxn>
                    <a:cxn ang="0">
                      <a:pos x="0" y="28"/>
                    </a:cxn>
                    <a:cxn ang="0">
                      <a:pos x="19" y="0"/>
                    </a:cxn>
                    <a:cxn ang="0">
                      <a:pos x="112" y="0"/>
                    </a:cxn>
                    <a:cxn ang="0">
                      <a:pos x="72" y="8"/>
                    </a:cxn>
                    <a:cxn ang="0">
                      <a:pos x="144" y="38"/>
                    </a:cxn>
                  </a:cxnLst>
                  <a:rect l="0" t="0" r="r" b="b"/>
                  <a:pathLst>
                    <a:path w="144" h="49">
                      <a:moveTo>
                        <a:pt x="144" y="38"/>
                      </a:moveTo>
                      <a:lnTo>
                        <a:pt x="112" y="49"/>
                      </a:lnTo>
                      <a:lnTo>
                        <a:pt x="37" y="17"/>
                      </a:lnTo>
                      <a:lnTo>
                        <a:pt x="0" y="28"/>
                      </a:lnTo>
                      <a:lnTo>
                        <a:pt x="19" y="0"/>
                      </a:lnTo>
                      <a:lnTo>
                        <a:pt x="112" y="0"/>
                      </a:lnTo>
                      <a:lnTo>
                        <a:pt x="72" y="8"/>
                      </a:lnTo>
                      <a:lnTo>
                        <a:pt x="144" y="38"/>
                      </a:lnTo>
                      <a:close/>
                    </a:path>
                  </a:pathLst>
                </a:custGeom>
                <a:solidFill>
                  <a:srgbClr val="FFFFFF"/>
                </a:solidFill>
                <a:ln w="9525">
                  <a:noFill/>
                  <a:round/>
                  <a:headEnd/>
                  <a:tailEnd/>
                </a:ln>
              </p:spPr>
              <p:txBody>
                <a:bodyPr/>
                <a:lstStyle/>
                <a:p>
                  <a:endParaRPr lang="zh-CN" altLang="en-US"/>
                </a:p>
              </p:txBody>
            </p:sp>
          </p:grpSp>
        </p:grpSp>
        <p:sp>
          <p:nvSpPr>
            <p:cNvPr id="447706" name="Line 218"/>
            <p:cNvSpPr>
              <a:spLocks noChangeShapeType="1"/>
            </p:cNvSpPr>
            <p:nvPr/>
          </p:nvSpPr>
          <p:spPr bwMode="auto">
            <a:xfrm>
              <a:off x="2299" y="1697"/>
              <a:ext cx="1" cy="109"/>
            </a:xfrm>
            <a:prstGeom prst="line">
              <a:avLst/>
            </a:prstGeom>
            <a:noFill/>
            <a:ln w="4763">
              <a:solidFill>
                <a:srgbClr val="AAE6FF"/>
              </a:solidFill>
              <a:round/>
              <a:headEnd/>
              <a:tailEnd/>
            </a:ln>
          </p:spPr>
          <p:txBody>
            <a:bodyPr/>
            <a:lstStyle/>
            <a:p>
              <a:endParaRPr lang="zh-CN" altLang="en-US"/>
            </a:p>
          </p:txBody>
        </p:sp>
        <p:sp>
          <p:nvSpPr>
            <p:cNvPr id="447707" name="Line 219"/>
            <p:cNvSpPr>
              <a:spLocks noChangeShapeType="1"/>
            </p:cNvSpPr>
            <p:nvPr/>
          </p:nvSpPr>
          <p:spPr bwMode="auto">
            <a:xfrm>
              <a:off x="2736" y="1697"/>
              <a:ext cx="1" cy="109"/>
            </a:xfrm>
            <a:prstGeom prst="line">
              <a:avLst/>
            </a:prstGeom>
            <a:noFill/>
            <a:ln w="4763">
              <a:solidFill>
                <a:srgbClr val="AAE6FF"/>
              </a:solidFill>
              <a:round/>
              <a:headEnd/>
              <a:tailEnd/>
            </a:ln>
          </p:spPr>
          <p:txBody>
            <a:bodyPr/>
            <a:lstStyle/>
            <a:p>
              <a:endParaRPr lang="zh-CN" altLang="en-US"/>
            </a:p>
          </p:txBody>
        </p:sp>
      </p:grpSp>
      <p:sp>
        <p:nvSpPr>
          <p:cNvPr id="447708" name="Rectangle 220"/>
          <p:cNvSpPr>
            <a:spLocks noChangeArrowheads="1"/>
          </p:cNvSpPr>
          <p:nvPr/>
        </p:nvSpPr>
        <p:spPr bwMode="auto">
          <a:xfrm>
            <a:off x="5802313" y="2371726"/>
            <a:ext cx="1009650" cy="354013"/>
          </a:xfrm>
          <a:prstGeom prst="rect">
            <a:avLst/>
          </a:prstGeom>
          <a:noFill/>
          <a:ln w="9525">
            <a:noFill/>
            <a:miter lim="800000"/>
            <a:headEnd/>
            <a:tailEnd/>
          </a:ln>
        </p:spPr>
        <p:txBody>
          <a:bodyPr/>
          <a:lstStyle/>
          <a:p>
            <a:endParaRPr lang="zh-CN" altLang="en-US"/>
          </a:p>
        </p:txBody>
      </p:sp>
      <p:sp>
        <p:nvSpPr>
          <p:cNvPr id="447709" name="Rectangle 221"/>
          <p:cNvSpPr>
            <a:spLocks noChangeArrowheads="1"/>
          </p:cNvSpPr>
          <p:nvPr/>
        </p:nvSpPr>
        <p:spPr bwMode="auto">
          <a:xfrm>
            <a:off x="5875338" y="2381251"/>
            <a:ext cx="1067600" cy="30777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222.1.1.4</a:t>
            </a:r>
          </a:p>
        </p:txBody>
      </p:sp>
      <p:sp>
        <p:nvSpPr>
          <p:cNvPr id="447710" name="Rectangle 222"/>
          <p:cNvSpPr>
            <a:spLocks noChangeArrowheads="1"/>
          </p:cNvSpPr>
          <p:nvPr/>
        </p:nvSpPr>
        <p:spPr bwMode="auto">
          <a:xfrm>
            <a:off x="4970463" y="2519364"/>
            <a:ext cx="412750" cy="350837"/>
          </a:xfrm>
          <a:prstGeom prst="rect">
            <a:avLst/>
          </a:prstGeom>
          <a:noFill/>
          <a:ln w="9525">
            <a:noFill/>
            <a:miter lim="800000"/>
            <a:headEnd/>
            <a:tailEnd/>
          </a:ln>
        </p:spPr>
        <p:txBody>
          <a:bodyPr/>
          <a:lstStyle/>
          <a:p>
            <a:endParaRPr lang="zh-CN" altLang="en-US"/>
          </a:p>
        </p:txBody>
      </p:sp>
      <p:sp>
        <p:nvSpPr>
          <p:cNvPr id="447711" name="Rectangle 223"/>
          <p:cNvSpPr>
            <a:spLocks noChangeArrowheads="1"/>
          </p:cNvSpPr>
          <p:nvPr/>
        </p:nvSpPr>
        <p:spPr bwMode="auto">
          <a:xfrm>
            <a:off x="5073650" y="2509839"/>
            <a:ext cx="280526"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R</a:t>
            </a:r>
            <a:r>
              <a:rPr kumimoji="1" lang="en-US" altLang="zh-CN" sz="2000" b="1" baseline="-25000">
                <a:solidFill>
                  <a:srgbClr val="333399"/>
                </a:solidFill>
                <a:latin typeface="Arial" charset="0"/>
              </a:rPr>
              <a:t>1</a:t>
            </a:r>
            <a:endParaRPr kumimoji="1" lang="en-US" altLang="zh-CN" sz="2000" baseline="-25000">
              <a:solidFill>
                <a:srgbClr val="333399"/>
              </a:solidFill>
              <a:latin typeface="Arial" charset="0"/>
            </a:endParaRPr>
          </a:p>
        </p:txBody>
      </p:sp>
      <p:sp>
        <p:nvSpPr>
          <p:cNvPr id="447712" name="Oval 224"/>
          <p:cNvSpPr>
            <a:spLocks noChangeArrowheads="1"/>
          </p:cNvSpPr>
          <p:nvPr/>
        </p:nvSpPr>
        <p:spPr bwMode="auto">
          <a:xfrm>
            <a:off x="5653088" y="2422526"/>
            <a:ext cx="93662"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47713" name="Rectangle 225"/>
          <p:cNvSpPr>
            <a:spLocks noChangeArrowheads="1"/>
          </p:cNvSpPr>
          <p:nvPr/>
        </p:nvSpPr>
        <p:spPr bwMode="auto">
          <a:xfrm>
            <a:off x="3498851" y="1616075"/>
            <a:ext cx="720725" cy="355600"/>
          </a:xfrm>
          <a:prstGeom prst="rect">
            <a:avLst/>
          </a:prstGeom>
          <a:noFill/>
          <a:ln w="9525">
            <a:noFill/>
            <a:miter lim="800000"/>
            <a:headEnd/>
            <a:tailEnd/>
          </a:ln>
        </p:spPr>
        <p:txBody>
          <a:bodyPr/>
          <a:lstStyle/>
          <a:p>
            <a:endParaRPr lang="zh-CN" altLang="en-US"/>
          </a:p>
        </p:txBody>
      </p:sp>
      <p:sp>
        <p:nvSpPr>
          <p:cNvPr id="447714" name="Oval 226"/>
          <p:cNvSpPr>
            <a:spLocks noChangeArrowheads="1"/>
          </p:cNvSpPr>
          <p:nvPr/>
        </p:nvSpPr>
        <p:spPr bwMode="auto">
          <a:xfrm>
            <a:off x="9310688" y="4067176"/>
            <a:ext cx="93662"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47715" name="Oval 227"/>
          <p:cNvSpPr>
            <a:spLocks noChangeArrowheads="1"/>
          </p:cNvSpPr>
          <p:nvPr/>
        </p:nvSpPr>
        <p:spPr bwMode="auto">
          <a:xfrm>
            <a:off x="9315451" y="2960689"/>
            <a:ext cx="93663"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47716" name="Rectangle 228"/>
          <p:cNvSpPr>
            <a:spLocks noChangeArrowheads="1"/>
          </p:cNvSpPr>
          <p:nvPr/>
        </p:nvSpPr>
        <p:spPr bwMode="auto">
          <a:xfrm>
            <a:off x="7862888" y="3686176"/>
            <a:ext cx="1009650" cy="352425"/>
          </a:xfrm>
          <a:prstGeom prst="rect">
            <a:avLst/>
          </a:prstGeom>
          <a:noFill/>
          <a:ln w="9525">
            <a:noFill/>
            <a:miter lim="800000"/>
            <a:headEnd/>
            <a:tailEnd/>
          </a:ln>
        </p:spPr>
        <p:txBody>
          <a:bodyPr/>
          <a:lstStyle/>
          <a:p>
            <a:endParaRPr lang="zh-CN" altLang="en-US"/>
          </a:p>
        </p:txBody>
      </p:sp>
      <p:sp>
        <p:nvSpPr>
          <p:cNvPr id="447717" name="Rectangle 229"/>
          <p:cNvSpPr>
            <a:spLocks noChangeArrowheads="1"/>
          </p:cNvSpPr>
          <p:nvPr/>
        </p:nvSpPr>
        <p:spPr bwMode="auto">
          <a:xfrm>
            <a:off x="7500938" y="4222750"/>
            <a:ext cx="1058862" cy="306388"/>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222.1.2.5</a:t>
            </a:r>
          </a:p>
        </p:txBody>
      </p:sp>
      <p:sp>
        <p:nvSpPr>
          <p:cNvPr id="447718" name="Rectangle 230"/>
          <p:cNvSpPr>
            <a:spLocks noChangeArrowheads="1"/>
          </p:cNvSpPr>
          <p:nvPr/>
        </p:nvSpPr>
        <p:spPr bwMode="auto">
          <a:xfrm>
            <a:off x="9407526" y="4197350"/>
            <a:ext cx="1008063" cy="350838"/>
          </a:xfrm>
          <a:prstGeom prst="rect">
            <a:avLst/>
          </a:prstGeom>
          <a:noFill/>
          <a:ln w="9525">
            <a:noFill/>
            <a:miter lim="800000"/>
            <a:headEnd/>
            <a:tailEnd/>
          </a:ln>
        </p:spPr>
        <p:txBody>
          <a:bodyPr/>
          <a:lstStyle/>
          <a:p>
            <a:endParaRPr lang="zh-CN" altLang="en-US"/>
          </a:p>
        </p:txBody>
      </p:sp>
      <p:sp>
        <p:nvSpPr>
          <p:cNvPr id="447719" name="Rectangle 231"/>
          <p:cNvSpPr>
            <a:spLocks noChangeArrowheads="1"/>
          </p:cNvSpPr>
          <p:nvPr/>
        </p:nvSpPr>
        <p:spPr bwMode="auto">
          <a:xfrm>
            <a:off x="9499600" y="4257676"/>
            <a:ext cx="1067600" cy="30777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222.1.2.2</a:t>
            </a:r>
          </a:p>
        </p:txBody>
      </p:sp>
      <p:sp>
        <p:nvSpPr>
          <p:cNvPr id="447720" name="Rectangle 232"/>
          <p:cNvSpPr>
            <a:spLocks noChangeArrowheads="1"/>
          </p:cNvSpPr>
          <p:nvPr/>
        </p:nvSpPr>
        <p:spPr bwMode="auto">
          <a:xfrm>
            <a:off x="9407526" y="3086100"/>
            <a:ext cx="1008063" cy="355600"/>
          </a:xfrm>
          <a:prstGeom prst="rect">
            <a:avLst/>
          </a:prstGeom>
          <a:noFill/>
          <a:ln w="9525">
            <a:noFill/>
            <a:miter lim="800000"/>
            <a:headEnd/>
            <a:tailEnd/>
          </a:ln>
        </p:spPr>
        <p:txBody>
          <a:bodyPr/>
          <a:lstStyle/>
          <a:p>
            <a:endParaRPr lang="zh-CN" altLang="en-US"/>
          </a:p>
        </p:txBody>
      </p:sp>
      <p:sp>
        <p:nvSpPr>
          <p:cNvPr id="447721" name="Rectangle 233"/>
          <p:cNvSpPr>
            <a:spLocks noChangeArrowheads="1"/>
          </p:cNvSpPr>
          <p:nvPr/>
        </p:nvSpPr>
        <p:spPr bwMode="auto">
          <a:xfrm>
            <a:off x="9499600" y="3148014"/>
            <a:ext cx="1067600" cy="30777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222.1.2.1</a:t>
            </a:r>
          </a:p>
        </p:txBody>
      </p:sp>
      <p:sp>
        <p:nvSpPr>
          <p:cNvPr id="447722" name="Rectangle 234"/>
          <p:cNvSpPr>
            <a:spLocks noChangeArrowheads="1"/>
          </p:cNvSpPr>
          <p:nvPr/>
        </p:nvSpPr>
        <p:spPr bwMode="auto">
          <a:xfrm>
            <a:off x="9309101" y="5219700"/>
            <a:ext cx="1008063" cy="349250"/>
          </a:xfrm>
          <a:prstGeom prst="rect">
            <a:avLst/>
          </a:prstGeom>
          <a:noFill/>
          <a:ln w="9525">
            <a:noFill/>
            <a:miter lim="800000"/>
            <a:headEnd/>
            <a:tailEnd/>
          </a:ln>
        </p:spPr>
        <p:txBody>
          <a:bodyPr/>
          <a:lstStyle/>
          <a:p>
            <a:endParaRPr lang="zh-CN" altLang="en-US"/>
          </a:p>
        </p:txBody>
      </p:sp>
      <p:sp>
        <p:nvSpPr>
          <p:cNvPr id="447723" name="Rectangle 235"/>
          <p:cNvSpPr>
            <a:spLocks noChangeArrowheads="1"/>
          </p:cNvSpPr>
          <p:nvPr/>
        </p:nvSpPr>
        <p:spPr bwMode="auto">
          <a:xfrm>
            <a:off x="6523039" y="5718175"/>
            <a:ext cx="1057275" cy="306388"/>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222.1.2.3</a:t>
            </a:r>
          </a:p>
        </p:txBody>
      </p:sp>
      <p:sp>
        <p:nvSpPr>
          <p:cNvPr id="447724" name="Rectangle 236"/>
          <p:cNvSpPr>
            <a:spLocks noChangeArrowheads="1"/>
          </p:cNvSpPr>
          <p:nvPr/>
        </p:nvSpPr>
        <p:spPr bwMode="auto">
          <a:xfrm>
            <a:off x="5194301" y="5605464"/>
            <a:ext cx="1008063" cy="352425"/>
          </a:xfrm>
          <a:prstGeom prst="rect">
            <a:avLst/>
          </a:prstGeom>
          <a:noFill/>
          <a:ln w="9525">
            <a:noFill/>
            <a:miter lim="800000"/>
            <a:headEnd/>
            <a:tailEnd/>
          </a:ln>
        </p:spPr>
        <p:txBody>
          <a:bodyPr/>
          <a:lstStyle/>
          <a:p>
            <a:endParaRPr lang="zh-CN" altLang="en-US"/>
          </a:p>
        </p:txBody>
      </p:sp>
      <p:sp>
        <p:nvSpPr>
          <p:cNvPr id="447725" name="Rectangle 237"/>
          <p:cNvSpPr>
            <a:spLocks noChangeArrowheads="1"/>
          </p:cNvSpPr>
          <p:nvPr/>
        </p:nvSpPr>
        <p:spPr bwMode="auto">
          <a:xfrm>
            <a:off x="5272088" y="5718175"/>
            <a:ext cx="1058862" cy="306388"/>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222.1.2.4</a:t>
            </a:r>
          </a:p>
        </p:txBody>
      </p:sp>
      <p:sp>
        <p:nvSpPr>
          <p:cNvPr id="447726" name="Oval 238"/>
          <p:cNvSpPr>
            <a:spLocks noChangeArrowheads="1"/>
          </p:cNvSpPr>
          <p:nvPr/>
        </p:nvSpPr>
        <p:spPr bwMode="auto">
          <a:xfrm>
            <a:off x="6359526" y="5634038"/>
            <a:ext cx="92075" cy="93662"/>
          </a:xfrm>
          <a:prstGeom prst="ellipse">
            <a:avLst/>
          </a:prstGeom>
          <a:solidFill>
            <a:srgbClr val="FFFFFF"/>
          </a:solidFill>
          <a:ln w="30163">
            <a:solidFill>
              <a:srgbClr val="000000"/>
            </a:solidFill>
            <a:round/>
            <a:headEnd/>
            <a:tailEnd/>
          </a:ln>
        </p:spPr>
        <p:txBody>
          <a:bodyPr/>
          <a:lstStyle/>
          <a:p>
            <a:endParaRPr lang="zh-CN" altLang="en-US"/>
          </a:p>
        </p:txBody>
      </p:sp>
      <p:sp>
        <p:nvSpPr>
          <p:cNvPr id="447727" name="Rectangle 239"/>
          <p:cNvSpPr>
            <a:spLocks noChangeArrowheads="1"/>
          </p:cNvSpPr>
          <p:nvPr/>
        </p:nvSpPr>
        <p:spPr bwMode="auto">
          <a:xfrm>
            <a:off x="8342313" y="2955926"/>
            <a:ext cx="895350" cy="352425"/>
          </a:xfrm>
          <a:prstGeom prst="rect">
            <a:avLst/>
          </a:prstGeom>
          <a:noFill/>
          <a:ln w="9525">
            <a:noFill/>
            <a:miter lim="800000"/>
            <a:headEnd/>
            <a:tailEnd/>
          </a:ln>
        </p:spPr>
        <p:txBody>
          <a:bodyPr/>
          <a:lstStyle/>
          <a:p>
            <a:endParaRPr lang="zh-CN" altLang="en-US"/>
          </a:p>
        </p:txBody>
      </p:sp>
      <p:sp>
        <p:nvSpPr>
          <p:cNvPr id="447728" name="Rectangle 240"/>
          <p:cNvSpPr>
            <a:spLocks noChangeArrowheads="1"/>
          </p:cNvSpPr>
          <p:nvPr/>
        </p:nvSpPr>
        <p:spPr bwMode="auto">
          <a:xfrm>
            <a:off x="8351839" y="3589339"/>
            <a:ext cx="924933"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222.1.2.</a:t>
            </a:r>
            <a:endParaRPr kumimoji="1" lang="en-US" altLang="zh-CN" sz="2000">
              <a:solidFill>
                <a:srgbClr val="333399"/>
              </a:solidFill>
              <a:latin typeface="Arial" charset="0"/>
            </a:endParaRPr>
          </a:p>
        </p:txBody>
      </p:sp>
      <p:sp>
        <p:nvSpPr>
          <p:cNvPr id="447729" name="Rectangle 241"/>
          <p:cNvSpPr>
            <a:spLocks noChangeArrowheads="1"/>
          </p:cNvSpPr>
          <p:nvPr/>
        </p:nvSpPr>
        <p:spPr bwMode="auto">
          <a:xfrm>
            <a:off x="8413751" y="2663826"/>
            <a:ext cx="720725" cy="354013"/>
          </a:xfrm>
          <a:prstGeom prst="rect">
            <a:avLst/>
          </a:prstGeom>
          <a:noFill/>
          <a:ln w="9525">
            <a:noFill/>
            <a:miter lim="800000"/>
            <a:headEnd/>
            <a:tailEnd/>
          </a:ln>
        </p:spPr>
        <p:txBody>
          <a:bodyPr/>
          <a:lstStyle/>
          <a:p>
            <a:endParaRPr lang="zh-CN" altLang="en-US"/>
          </a:p>
        </p:txBody>
      </p:sp>
      <p:grpSp>
        <p:nvGrpSpPr>
          <p:cNvPr id="447730" name="Group 242"/>
          <p:cNvGrpSpPr>
            <a:grpSpLocks/>
          </p:cNvGrpSpPr>
          <p:nvPr/>
        </p:nvGrpSpPr>
        <p:grpSpPr bwMode="auto">
          <a:xfrm>
            <a:off x="3746500" y="4386264"/>
            <a:ext cx="649288" cy="384175"/>
            <a:chOff x="1304" y="2569"/>
            <a:chExt cx="439" cy="262"/>
          </a:xfrm>
        </p:grpSpPr>
        <p:sp>
          <p:nvSpPr>
            <p:cNvPr id="447731" name="Oval 243"/>
            <p:cNvSpPr>
              <a:spLocks noChangeArrowheads="1"/>
            </p:cNvSpPr>
            <p:nvPr/>
          </p:nvSpPr>
          <p:spPr bwMode="auto">
            <a:xfrm>
              <a:off x="1305" y="2678"/>
              <a:ext cx="438" cy="153"/>
            </a:xfrm>
            <a:prstGeom prst="ellipse">
              <a:avLst/>
            </a:prstGeom>
            <a:solidFill>
              <a:srgbClr val="0078AA"/>
            </a:solidFill>
            <a:ln w="4763">
              <a:solidFill>
                <a:srgbClr val="AAE6FF"/>
              </a:solidFill>
              <a:round/>
              <a:headEnd/>
              <a:tailEnd/>
            </a:ln>
          </p:spPr>
          <p:txBody>
            <a:bodyPr/>
            <a:lstStyle/>
            <a:p>
              <a:endParaRPr lang="zh-CN" altLang="en-US"/>
            </a:p>
          </p:txBody>
        </p:sp>
        <p:sp>
          <p:nvSpPr>
            <p:cNvPr id="447732" name="Rectangle 244"/>
            <p:cNvSpPr>
              <a:spLocks noChangeArrowheads="1"/>
            </p:cNvSpPr>
            <p:nvPr/>
          </p:nvSpPr>
          <p:spPr bwMode="auto">
            <a:xfrm>
              <a:off x="1304" y="2647"/>
              <a:ext cx="437" cy="109"/>
            </a:xfrm>
            <a:prstGeom prst="rect">
              <a:avLst/>
            </a:prstGeom>
            <a:solidFill>
              <a:srgbClr val="0078AA"/>
            </a:solidFill>
            <a:ln w="9525">
              <a:noFill/>
              <a:miter lim="800000"/>
              <a:headEnd/>
              <a:tailEnd/>
            </a:ln>
          </p:spPr>
          <p:txBody>
            <a:bodyPr/>
            <a:lstStyle/>
            <a:p>
              <a:endParaRPr lang="zh-CN" altLang="en-US"/>
            </a:p>
          </p:txBody>
        </p:sp>
        <p:sp>
          <p:nvSpPr>
            <p:cNvPr id="447733" name="Rectangle 245"/>
            <p:cNvSpPr>
              <a:spLocks noChangeArrowheads="1"/>
            </p:cNvSpPr>
            <p:nvPr/>
          </p:nvSpPr>
          <p:spPr bwMode="auto">
            <a:xfrm>
              <a:off x="1304" y="2647"/>
              <a:ext cx="437" cy="109"/>
            </a:xfrm>
            <a:prstGeom prst="rect">
              <a:avLst/>
            </a:prstGeom>
            <a:solidFill>
              <a:srgbClr val="0078AA"/>
            </a:solidFill>
            <a:ln w="9525">
              <a:noFill/>
              <a:miter lim="800000"/>
              <a:headEnd/>
              <a:tailEnd/>
            </a:ln>
          </p:spPr>
          <p:txBody>
            <a:bodyPr/>
            <a:lstStyle/>
            <a:p>
              <a:endParaRPr lang="zh-CN" altLang="en-US"/>
            </a:p>
          </p:txBody>
        </p:sp>
        <p:sp>
          <p:nvSpPr>
            <p:cNvPr id="447734" name="Oval 246"/>
            <p:cNvSpPr>
              <a:spLocks noChangeArrowheads="1"/>
            </p:cNvSpPr>
            <p:nvPr/>
          </p:nvSpPr>
          <p:spPr bwMode="auto">
            <a:xfrm>
              <a:off x="1305" y="2569"/>
              <a:ext cx="438" cy="153"/>
            </a:xfrm>
            <a:prstGeom prst="ellipse">
              <a:avLst/>
            </a:prstGeom>
            <a:solidFill>
              <a:srgbClr val="00B4FF"/>
            </a:solidFill>
            <a:ln w="4763">
              <a:solidFill>
                <a:srgbClr val="AAE6FF"/>
              </a:solidFill>
              <a:round/>
              <a:headEnd/>
              <a:tailEnd/>
            </a:ln>
          </p:spPr>
          <p:txBody>
            <a:bodyPr/>
            <a:lstStyle/>
            <a:p>
              <a:endParaRPr lang="zh-CN" altLang="en-US"/>
            </a:p>
          </p:txBody>
        </p:sp>
        <p:grpSp>
          <p:nvGrpSpPr>
            <p:cNvPr id="447735" name="Group 247"/>
            <p:cNvGrpSpPr>
              <a:grpSpLocks/>
            </p:cNvGrpSpPr>
            <p:nvPr/>
          </p:nvGrpSpPr>
          <p:grpSpPr bwMode="auto">
            <a:xfrm>
              <a:off x="1371" y="2587"/>
              <a:ext cx="304" cy="117"/>
              <a:chOff x="1371" y="2587"/>
              <a:chExt cx="304" cy="117"/>
            </a:xfrm>
          </p:grpSpPr>
          <p:grpSp>
            <p:nvGrpSpPr>
              <p:cNvPr id="447736" name="Group 248"/>
              <p:cNvGrpSpPr>
                <a:grpSpLocks/>
              </p:cNvGrpSpPr>
              <p:nvPr/>
            </p:nvGrpSpPr>
            <p:grpSpPr bwMode="auto">
              <a:xfrm>
                <a:off x="1371" y="2587"/>
                <a:ext cx="301" cy="115"/>
                <a:chOff x="1371" y="2587"/>
                <a:chExt cx="301" cy="115"/>
              </a:xfrm>
            </p:grpSpPr>
            <p:sp>
              <p:nvSpPr>
                <p:cNvPr id="447737" name="Freeform 249"/>
                <p:cNvSpPr>
                  <a:spLocks/>
                </p:cNvSpPr>
                <p:nvPr/>
              </p:nvSpPr>
              <p:spPr bwMode="auto">
                <a:xfrm>
                  <a:off x="1528" y="2590"/>
                  <a:ext cx="144" cy="49"/>
                </a:xfrm>
                <a:custGeom>
                  <a:avLst/>
                  <a:gdLst/>
                  <a:ahLst/>
                  <a:cxnLst>
                    <a:cxn ang="0">
                      <a:pos x="0" y="38"/>
                    </a:cxn>
                    <a:cxn ang="0">
                      <a:pos x="32" y="49"/>
                    </a:cxn>
                    <a:cxn ang="0">
                      <a:pos x="109" y="16"/>
                    </a:cxn>
                    <a:cxn ang="0">
                      <a:pos x="144" y="27"/>
                    </a:cxn>
                    <a:cxn ang="0">
                      <a:pos x="125" y="0"/>
                    </a:cxn>
                    <a:cxn ang="0">
                      <a:pos x="35" y="0"/>
                    </a:cxn>
                    <a:cxn ang="0">
                      <a:pos x="72" y="8"/>
                    </a:cxn>
                    <a:cxn ang="0">
                      <a:pos x="0" y="38"/>
                    </a:cxn>
                  </a:cxnLst>
                  <a:rect l="0" t="0" r="r" b="b"/>
                  <a:pathLst>
                    <a:path w="144" h="49">
                      <a:moveTo>
                        <a:pt x="0" y="38"/>
                      </a:moveTo>
                      <a:lnTo>
                        <a:pt x="32" y="49"/>
                      </a:lnTo>
                      <a:lnTo>
                        <a:pt x="109" y="16"/>
                      </a:lnTo>
                      <a:lnTo>
                        <a:pt x="144" y="27"/>
                      </a:lnTo>
                      <a:lnTo>
                        <a:pt x="125" y="0"/>
                      </a:lnTo>
                      <a:lnTo>
                        <a:pt x="35" y="0"/>
                      </a:lnTo>
                      <a:lnTo>
                        <a:pt x="72" y="8"/>
                      </a:lnTo>
                      <a:lnTo>
                        <a:pt x="0" y="38"/>
                      </a:lnTo>
                      <a:close/>
                    </a:path>
                  </a:pathLst>
                </a:custGeom>
                <a:solidFill>
                  <a:srgbClr val="000000"/>
                </a:solidFill>
                <a:ln w="9525">
                  <a:noFill/>
                  <a:round/>
                  <a:headEnd/>
                  <a:tailEnd/>
                </a:ln>
              </p:spPr>
              <p:txBody>
                <a:bodyPr/>
                <a:lstStyle/>
                <a:p>
                  <a:endParaRPr lang="zh-CN" altLang="en-US"/>
                </a:p>
              </p:txBody>
            </p:sp>
            <p:sp>
              <p:nvSpPr>
                <p:cNvPr id="447738" name="Freeform 250"/>
                <p:cNvSpPr>
                  <a:spLocks/>
                </p:cNvSpPr>
                <p:nvPr/>
              </p:nvSpPr>
              <p:spPr bwMode="auto">
                <a:xfrm>
                  <a:off x="1528" y="2590"/>
                  <a:ext cx="144" cy="49"/>
                </a:xfrm>
                <a:custGeom>
                  <a:avLst/>
                  <a:gdLst/>
                  <a:ahLst/>
                  <a:cxnLst>
                    <a:cxn ang="0">
                      <a:pos x="0" y="38"/>
                    </a:cxn>
                    <a:cxn ang="0">
                      <a:pos x="32" y="49"/>
                    </a:cxn>
                    <a:cxn ang="0">
                      <a:pos x="109" y="16"/>
                    </a:cxn>
                    <a:cxn ang="0">
                      <a:pos x="144" y="27"/>
                    </a:cxn>
                    <a:cxn ang="0">
                      <a:pos x="125" y="0"/>
                    </a:cxn>
                    <a:cxn ang="0">
                      <a:pos x="35" y="0"/>
                    </a:cxn>
                    <a:cxn ang="0">
                      <a:pos x="72" y="8"/>
                    </a:cxn>
                    <a:cxn ang="0">
                      <a:pos x="0" y="38"/>
                    </a:cxn>
                  </a:cxnLst>
                  <a:rect l="0" t="0" r="r" b="b"/>
                  <a:pathLst>
                    <a:path w="144" h="49">
                      <a:moveTo>
                        <a:pt x="0" y="38"/>
                      </a:moveTo>
                      <a:lnTo>
                        <a:pt x="32" y="49"/>
                      </a:lnTo>
                      <a:lnTo>
                        <a:pt x="109" y="16"/>
                      </a:lnTo>
                      <a:lnTo>
                        <a:pt x="144" y="27"/>
                      </a:lnTo>
                      <a:lnTo>
                        <a:pt x="125" y="0"/>
                      </a:lnTo>
                      <a:lnTo>
                        <a:pt x="35" y="0"/>
                      </a:lnTo>
                      <a:lnTo>
                        <a:pt x="72" y="8"/>
                      </a:lnTo>
                      <a:lnTo>
                        <a:pt x="0" y="38"/>
                      </a:lnTo>
                      <a:close/>
                    </a:path>
                  </a:pathLst>
                </a:custGeom>
                <a:solidFill>
                  <a:srgbClr val="000000"/>
                </a:solidFill>
                <a:ln w="9525">
                  <a:noFill/>
                  <a:round/>
                  <a:headEnd/>
                  <a:tailEnd/>
                </a:ln>
              </p:spPr>
              <p:txBody>
                <a:bodyPr/>
                <a:lstStyle/>
                <a:p>
                  <a:endParaRPr lang="zh-CN" altLang="en-US"/>
                </a:p>
              </p:txBody>
            </p:sp>
            <p:sp>
              <p:nvSpPr>
                <p:cNvPr id="447739" name="Freeform 251"/>
                <p:cNvSpPr>
                  <a:spLocks/>
                </p:cNvSpPr>
                <p:nvPr/>
              </p:nvSpPr>
              <p:spPr bwMode="auto">
                <a:xfrm>
                  <a:off x="1371" y="2647"/>
                  <a:ext cx="144" cy="52"/>
                </a:xfrm>
                <a:custGeom>
                  <a:avLst/>
                  <a:gdLst/>
                  <a:ahLst/>
                  <a:cxnLst>
                    <a:cxn ang="0">
                      <a:pos x="144" y="11"/>
                    </a:cxn>
                    <a:cxn ang="0">
                      <a:pos x="112" y="0"/>
                    </a:cxn>
                    <a:cxn ang="0">
                      <a:pos x="37" y="33"/>
                    </a:cxn>
                    <a:cxn ang="0">
                      <a:pos x="0" y="22"/>
                    </a:cxn>
                    <a:cxn ang="0">
                      <a:pos x="18" y="52"/>
                    </a:cxn>
                    <a:cxn ang="0">
                      <a:pos x="112" y="52"/>
                    </a:cxn>
                    <a:cxn ang="0">
                      <a:pos x="72" y="41"/>
                    </a:cxn>
                    <a:cxn ang="0">
                      <a:pos x="144" y="11"/>
                    </a:cxn>
                  </a:cxnLst>
                  <a:rect l="0" t="0" r="r" b="b"/>
                  <a:pathLst>
                    <a:path w="144" h="52">
                      <a:moveTo>
                        <a:pt x="144" y="11"/>
                      </a:moveTo>
                      <a:lnTo>
                        <a:pt x="112" y="0"/>
                      </a:lnTo>
                      <a:lnTo>
                        <a:pt x="37" y="33"/>
                      </a:lnTo>
                      <a:lnTo>
                        <a:pt x="0" y="22"/>
                      </a:lnTo>
                      <a:lnTo>
                        <a:pt x="18" y="52"/>
                      </a:lnTo>
                      <a:lnTo>
                        <a:pt x="112" y="52"/>
                      </a:lnTo>
                      <a:lnTo>
                        <a:pt x="72" y="41"/>
                      </a:lnTo>
                      <a:lnTo>
                        <a:pt x="144" y="11"/>
                      </a:lnTo>
                      <a:close/>
                    </a:path>
                  </a:pathLst>
                </a:custGeom>
                <a:solidFill>
                  <a:srgbClr val="000000"/>
                </a:solidFill>
                <a:ln w="9525">
                  <a:noFill/>
                  <a:round/>
                  <a:headEnd/>
                  <a:tailEnd/>
                </a:ln>
              </p:spPr>
              <p:txBody>
                <a:bodyPr/>
                <a:lstStyle/>
                <a:p>
                  <a:endParaRPr lang="zh-CN" altLang="en-US"/>
                </a:p>
              </p:txBody>
            </p:sp>
            <p:sp>
              <p:nvSpPr>
                <p:cNvPr id="447740" name="Freeform 252"/>
                <p:cNvSpPr>
                  <a:spLocks/>
                </p:cNvSpPr>
                <p:nvPr/>
              </p:nvSpPr>
              <p:spPr bwMode="auto">
                <a:xfrm>
                  <a:off x="1371" y="2647"/>
                  <a:ext cx="144" cy="52"/>
                </a:xfrm>
                <a:custGeom>
                  <a:avLst/>
                  <a:gdLst/>
                  <a:ahLst/>
                  <a:cxnLst>
                    <a:cxn ang="0">
                      <a:pos x="144" y="11"/>
                    </a:cxn>
                    <a:cxn ang="0">
                      <a:pos x="112" y="0"/>
                    </a:cxn>
                    <a:cxn ang="0">
                      <a:pos x="37" y="33"/>
                    </a:cxn>
                    <a:cxn ang="0">
                      <a:pos x="0" y="22"/>
                    </a:cxn>
                    <a:cxn ang="0">
                      <a:pos x="18" y="52"/>
                    </a:cxn>
                    <a:cxn ang="0">
                      <a:pos x="112" y="52"/>
                    </a:cxn>
                    <a:cxn ang="0">
                      <a:pos x="72" y="41"/>
                    </a:cxn>
                    <a:cxn ang="0">
                      <a:pos x="144" y="11"/>
                    </a:cxn>
                  </a:cxnLst>
                  <a:rect l="0" t="0" r="r" b="b"/>
                  <a:pathLst>
                    <a:path w="144" h="52">
                      <a:moveTo>
                        <a:pt x="144" y="11"/>
                      </a:moveTo>
                      <a:lnTo>
                        <a:pt x="112" y="0"/>
                      </a:lnTo>
                      <a:lnTo>
                        <a:pt x="37" y="33"/>
                      </a:lnTo>
                      <a:lnTo>
                        <a:pt x="0" y="22"/>
                      </a:lnTo>
                      <a:lnTo>
                        <a:pt x="18" y="52"/>
                      </a:lnTo>
                      <a:lnTo>
                        <a:pt x="112" y="52"/>
                      </a:lnTo>
                      <a:lnTo>
                        <a:pt x="72" y="41"/>
                      </a:lnTo>
                      <a:lnTo>
                        <a:pt x="144" y="11"/>
                      </a:lnTo>
                      <a:close/>
                    </a:path>
                  </a:pathLst>
                </a:custGeom>
                <a:solidFill>
                  <a:srgbClr val="000000"/>
                </a:solidFill>
                <a:ln w="9525">
                  <a:noFill/>
                  <a:round/>
                  <a:headEnd/>
                  <a:tailEnd/>
                </a:ln>
              </p:spPr>
              <p:txBody>
                <a:bodyPr/>
                <a:lstStyle/>
                <a:p>
                  <a:endParaRPr lang="zh-CN" altLang="en-US"/>
                </a:p>
              </p:txBody>
            </p:sp>
            <p:sp>
              <p:nvSpPr>
                <p:cNvPr id="447741" name="Freeform 253"/>
                <p:cNvSpPr>
                  <a:spLocks/>
                </p:cNvSpPr>
                <p:nvPr/>
              </p:nvSpPr>
              <p:spPr bwMode="auto">
                <a:xfrm>
                  <a:off x="1379" y="2587"/>
                  <a:ext cx="144" cy="49"/>
                </a:xfrm>
                <a:custGeom>
                  <a:avLst/>
                  <a:gdLst/>
                  <a:ahLst/>
                  <a:cxnLst>
                    <a:cxn ang="0">
                      <a:pos x="0" y="11"/>
                    </a:cxn>
                    <a:cxn ang="0">
                      <a:pos x="32" y="0"/>
                    </a:cxn>
                    <a:cxn ang="0">
                      <a:pos x="109" y="30"/>
                    </a:cxn>
                    <a:cxn ang="0">
                      <a:pos x="144" y="22"/>
                    </a:cxn>
                    <a:cxn ang="0">
                      <a:pos x="125" y="49"/>
                    </a:cxn>
                    <a:cxn ang="0">
                      <a:pos x="34" y="49"/>
                    </a:cxn>
                    <a:cxn ang="0">
                      <a:pos x="72" y="41"/>
                    </a:cxn>
                    <a:cxn ang="0">
                      <a:pos x="0" y="11"/>
                    </a:cxn>
                  </a:cxnLst>
                  <a:rect l="0" t="0" r="r" b="b"/>
                  <a:pathLst>
                    <a:path w="144" h="49">
                      <a:moveTo>
                        <a:pt x="0" y="11"/>
                      </a:moveTo>
                      <a:lnTo>
                        <a:pt x="32" y="0"/>
                      </a:lnTo>
                      <a:lnTo>
                        <a:pt x="109" y="30"/>
                      </a:lnTo>
                      <a:lnTo>
                        <a:pt x="144" y="22"/>
                      </a:lnTo>
                      <a:lnTo>
                        <a:pt x="125" y="49"/>
                      </a:lnTo>
                      <a:lnTo>
                        <a:pt x="34" y="49"/>
                      </a:lnTo>
                      <a:lnTo>
                        <a:pt x="72" y="41"/>
                      </a:lnTo>
                      <a:lnTo>
                        <a:pt x="0" y="11"/>
                      </a:lnTo>
                      <a:close/>
                    </a:path>
                  </a:pathLst>
                </a:custGeom>
                <a:solidFill>
                  <a:srgbClr val="000000"/>
                </a:solidFill>
                <a:ln w="9525">
                  <a:noFill/>
                  <a:round/>
                  <a:headEnd/>
                  <a:tailEnd/>
                </a:ln>
              </p:spPr>
              <p:txBody>
                <a:bodyPr/>
                <a:lstStyle/>
                <a:p>
                  <a:endParaRPr lang="zh-CN" altLang="en-US"/>
                </a:p>
              </p:txBody>
            </p:sp>
            <p:sp>
              <p:nvSpPr>
                <p:cNvPr id="447742" name="Freeform 254"/>
                <p:cNvSpPr>
                  <a:spLocks/>
                </p:cNvSpPr>
                <p:nvPr/>
              </p:nvSpPr>
              <p:spPr bwMode="auto">
                <a:xfrm>
                  <a:off x="1379" y="2587"/>
                  <a:ext cx="144" cy="49"/>
                </a:xfrm>
                <a:custGeom>
                  <a:avLst/>
                  <a:gdLst/>
                  <a:ahLst/>
                  <a:cxnLst>
                    <a:cxn ang="0">
                      <a:pos x="0" y="11"/>
                    </a:cxn>
                    <a:cxn ang="0">
                      <a:pos x="32" y="0"/>
                    </a:cxn>
                    <a:cxn ang="0">
                      <a:pos x="109" y="30"/>
                    </a:cxn>
                    <a:cxn ang="0">
                      <a:pos x="144" y="22"/>
                    </a:cxn>
                    <a:cxn ang="0">
                      <a:pos x="125" y="49"/>
                    </a:cxn>
                    <a:cxn ang="0">
                      <a:pos x="34" y="49"/>
                    </a:cxn>
                    <a:cxn ang="0">
                      <a:pos x="72" y="41"/>
                    </a:cxn>
                    <a:cxn ang="0">
                      <a:pos x="0" y="11"/>
                    </a:cxn>
                  </a:cxnLst>
                  <a:rect l="0" t="0" r="r" b="b"/>
                  <a:pathLst>
                    <a:path w="144" h="49">
                      <a:moveTo>
                        <a:pt x="0" y="11"/>
                      </a:moveTo>
                      <a:lnTo>
                        <a:pt x="32" y="0"/>
                      </a:lnTo>
                      <a:lnTo>
                        <a:pt x="109" y="30"/>
                      </a:lnTo>
                      <a:lnTo>
                        <a:pt x="144" y="22"/>
                      </a:lnTo>
                      <a:lnTo>
                        <a:pt x="125" y="49"/>
                      </a:lnTo>
                      <a:lnTo>
                        <a:pt x="34" y="49"/>
                      </a:lnTo>
                      <a:lnTo>
                        <a:pt x="72" y="41"/>
                      </a:lnTo>
                      <a:lnTo>
                        <a:pt x="0" y="11"/>
                      </a:lnTo>
                      <a:close/>
                    </a:path>
                  </a:pathLst>
                </a:custGeom>
                <a:solidFill>
                  <a:srgbClr val="000000"/>
                </a:solidFill>
                <a:ln w="9525">
                  <a:noFill/>
                  <a:round/>
                  <a:headEnd/>
                  <a:tailEnd/>
                </a:ln>
              </p:spPr>
              <p:txBody>
                <a:bodyPr/>
                <a:lstStyle/>
                <a:p>
                  <a:endParaRPr lang="zh-CN" altLang="en-US"/>
                </a:p>
              </p:txBody>
            </p:sp>
            <p:sp>
              <p:nvSpPr>
                <p:cNvPr id="447743" name="Freeform 255"/>
                <p:cNvSpPr>
                  <a:spLocks/>
                </p:cNvSpPr>
                <p:nvPr/>
              </p:nvSpPr>
              <p:spPr bwMode="auto">
                <a:xfrm>
                  <a:off x="1523" y="2653"/>
                  <a:ext cx="144" cy="49"/>
                </a:xfrm>
                <a:custGeom>
                  <a:avLst/>
                  <a:gdLst/>
                  <a:ahLst/>
                  <a:cxnLst>
                    <a:cxn ang="0">
                      <a:pos x="144" y="38"/>
                    </a:cxn>
                    <a:cxn ang="0">
                      <a:pos x="112" y="49"/>
                    </a:cxn>
                    <a:cxn ang="0">
                      <a:pos x="37" y="16"/>
                    </a:cxn>
                    <a:cxn ang="0">
                      <a:pos x="0" y="27"/>
                    </a:cxn>
                    <a:cxn ang="0">
                      <a:pos x="18" y="0"/>
                    </a:cxn>
                    <a:cxn ang="0">
                      <a:pos x="112" y="0"/>
                    </a:cxn>
                    <a:cxn ang="0">
                      <a:pos x="72" y="8"/>
                    </a:cxn>
                    <a:cxn ang="0">
                      <a:pos x="144" y="38"/>
                    </a:cxn>
                  </a:cxnLst>
                  <a:rect l="0" t="0" r="r" b="b"/>
                  <a:pathLst>
                    <a:path w="144" h="49">
                      <a:moveTo>
                        <a:pt x="144" y="38"/>
                      </a:moveTo>
                      <a:lnTo>
                        <a:pt x="112" y="49"/>
                      </a:lnTo>
                      <a:lnTo>
                        <a:pt x="37" y="16"/>
                      </a:lnTo>
                      <a:lnTo>
                        <a:pt x="0" y="27"/>
                      </a:lnTo>
                      <a:lnTo>
                        <a:pt x="18" y="0"/>
                      </a:lnTo>
                      <a:lnTo>
                        <a:pt x="112" y="0"/>
                      </a:lnTo>
                      <a:lnTo>
                        <a:pt x="72" y="8"/>
                      </a:lnTo>
                      <a:lnTo>
                        <a:pt x="144" y="38"/>
                      </a:lnTo>
                      <a:close/>
                    </a:path>
                  </a:pathLst>
                </a:custGeom>
                <a:solidFill>
                  <a:srgbClr val="000000"/>
                </a:solidFill>
                <a:ln w="9525">
                  <a:noFill/>
                  <a:round/>
                  <a:headEnd/>
                  <a:tailEnd/>
                </a:ln>
              </p:spPr>
              <p:txBody>
                <a:bodyPr/>
                <a:lstStyle/>
                <a:p>
                  <a:endParaRPr lang="zh-CN" altLang="en-US"/>
                </a:p>
              </p:txBody>
            </p:sp>
            <p:sp>
              <p:nvSpPr>
                <p:cNvPr id="447744" name="Freeform 256"/>
                <p:cNvSpPr>
                  <a:spLocks/>
                </p:cNvSpPr>
                <p:nvPr/>
              </p:nvSpPr>
              <p:spPr bwMode="auto">
                <a:xfrm>
                  <a:off x="1523" y="2653"/>
                  <a:ext cx="144" cy="49"/>
                </a:xfrm>
                <a:custGeom>
                  <a:avLst/>
                  <a:gdLst/>
                  <a:ahLst/>
                  <a:cxnLst>
                    <a:cxn ang="0">
                      <a:pos x="144" y="38"/>
                    </a:cxn>
                    <a:cxn ang="0">
                      <a:pos x="112" y="49"/>
                    </a:cxn>
                    <a:cxn ang="0">
                      <a:pos x="37" y="16"/>
                    </a:cxn>
                    <a:cxn ang="0">
                      <a:pos x="0" y="27"/>
                    </a:cxn>
                    <a:cxn ang="0">
                      <a:pos x="18" y="0"/>
                    </a:cxn>
                    <a:cxn ang="0">
                      <a:pos x="112" y="0"/>
                    </a:cxn>
                    <a:cxn ang="0">
                      <a:pos x="72" y="8"/>
                    </a:cxn>
                    <a:cxn ang="0">
                      <a:pos x="144" y="38"/>
                    </a:cxn>
                  </a:cxnLst>
                  <a:rect l="0" t="0" r="r" b="b"/>
                  <a:pathLst>
                    <a:path w="144" h="49">
                      <a:moveTo>
                        <a:pt x="144" y="38"/>
                      </a:moveTo>
                      <a:lnTo>
                        <a:pt x="112" y="49"/>
                      </a:lnTo>
                      <a:lnTo>
                        <a:pt x="37" y="16"/>
                      </a:lnTo>
                      <a:lnTo>
                        <a:pt x="0" y="27"/>
                      </a:lnTo>
                      <a:lnTo>
                        <a:pt x="18" y="0"/>
                      </a:lnTo>
                      <a:lnTo>
                        <a:pt x="112" y="0"/>
                      </a:lnTo>
                      <a:lnTo>
                        <a:pt x="72" y="8"/>
                      </a:lnTo>
                      <a:lnTo>
                        <a:pt x="144" y="38"/>
                      </a:lnTo>
                      <a:close/>
                    </a:path>
                  </a:pathLst>
                </a:custGeom>
                <a:solidFill>
                  <a:srgbClr val="000000"/>
                </a:solidFill>
                <a:ln w="9525">
                  <a:noFill/>
                  <a:round/>
                  <a:headEnd/>
                  <a:tailEnd/>
                </a:ln>
              </p:spPr>
              <p:txBody>
                <a:bodyPr/>
                <a:lstStyle/>
                <a:p>
                  <a:endParaRPr lang="zh-CN" altLang="en-US"/>
                </a:p>
              </p:txBody>
            </p:sp>
          </p:grpSp>
          <p:grpSp>
            <p:nvGrpSpPr>
              <p:cNvPr id="447745" name="Group 257"/>
              <p:cNvGrpSpPr>
                <a:grpSpLocks/>
              </p:cNvGrpSpPr>
              <p:nvPr/>
            </p:nvGrpSpPr>
            <p:grpSpPr bwMode="auto">
              <a:xfrm>
                <a:off x="1373" y="2590"/>
                <a:ext cx="302" cy="114"/>
                <a:chOff x="1373" y="2590"/>
                <a:chExt cx="302" cy="114"/>
              </a:xfrm>
            </p:grpSpPr>
            <p:sp>
              <p:nvSpPr>
                <p:cNvPr id="447746" name="Freeform 258"/>
                <p:cNvSpPr>
                  <a:spLocks/>
                </p:cNvSpPr>
                <p:nvPr/>
              </p:nvSpPr>
              <p:spPr bwMode="auto">
                <a:xfrm>
                  <a:off x="1531" y="2593"/>
                  <a:ext cx="144" cy="49"/>
                </a:xfrm>
                <a:custGeom>
                  <a:avLst/>
                  <a:gdLst/>
                  <a:ahLst/>
                  <a:cxnLst>
                    <a:cxn ang="0">
                      <a:pos x="0" y="38"/>
                    </a:cxn>
                    <a:cxn ang="0">
                      <a:pos x="32" y="49"/>
                    </a:cxn>
                    <a:cxn ang="0">
                      <a:pos x="109" y="16"/>
                    </a:cxn>
                    <a:cxn ang="0">
                      <a:pos x="144" y="27"/>
                    </a:cxn>
                    <a:cxn ang="0">
                      <a:pos x="125" y="0"/>
                    </a:cxn>
                    <a:cxn ang="0">
                      <a:pos x="34" y="0"/>
                    </a:cxn>
                    <a:cxn ang="0">
                      <a:pos x="72" y="8"/>
                    </a:cxn>
                    <a:cxn ang="0">
                      <a:pos x="0" y="38"/>
                    </a:cxn>
                  </a:cxnLst>
                  <a:rect l="0" t="0" r="r" b="b"/>
                  <a:pathLst>
                    <a:path w="144" h="49">
                      <a:moveTo>
                        <a:pt x="0" y="38"/>
                      </a:moveTo>
                      <a:lnTo>
                        <a:pt x="32" y="49"/>
                      </a:lnTo>
                      <a:lnTo>
                        <a:pt x="109" y="16"/>
                      </a:lnTo>
                      <a:lnTo>
                        <a:pt x="144" y="27"/>
                      </a:lnTo>
                      <a:lnTo>
                        <a:pt x="125" y="0"/>
                      </a:lnTo>
                      <a:lnTo>
                        <a:pt x="34" y="0"/>
                      </a:lnTo>
                      <a:lnTo>
                        <a:pt x="72" y="8"/>
                      </a:lnTo>
                      <a:lnTo>
                        <a:pt x="0" y="38"/>
                      </a:lnTo>
                      <a:close/>
                    </a:path>
                  </a:pathLst>
                </a:custGeom>
                <a:solidFill>
                  <a:srgbClr val="FFFFFF"/>
                </a:solidFill>
                <a:ln w="9525">
                  <a:noFill/>
                  <a:round/>
                  <a:headEnd/>
                  <a:tailEnd/>
                </a:ln>
              </p:spPr>
              <p:txBody>
                <a:bodyPr/>
                <a:lstStyle/>
                <a:p>
                  <a:endParaRPr lang="zh-CN" altLang="en-US"/>
                </a:p>
              </p:txBody>
            </p:sp>
            <p:sp>
              <p:nvSpPr>
                <p:cNvPr id="447747" name="Freeform 259"/>
                <p:cNvSpPr>
                  <a:spLocks/>
                </p:cNvSpPr>
                <p:nvPr/>
              </p:nvSpPr>
              <p:spPr bwMode="auto">
                <a:xfrm>
                  <a:off x="1531" y="2593"/>
                  <a:ext cx="144" cy="49"/>
                </a:xfrm>
                <a:custGeom>
                  <a:avLst/>
                  <a:gdLst/>
                  <a:ahLst/>
                  <a:cxnLst>
                    <a:cxn ang="0">
                      <a:pos x="0" y="38"/>
                    </a:cxn>
                    <a:cxn ang="0">
                      <a:pos x="32" y="49"/>
                    </a:cxn>
                    <a:cxn ang="0">
                      <a:pos x="109" y="16"/>
                    </a:cxn>
                    <a:cxn ang="0">
                      <a:pos x="144" y="27"/>
                    </a:cxn>
                    <a:cxn ang="0">
                      <a:pos x="125" y="0"/>
                    </a:cxn>
                    <a:cxn ang="0">
                      <a:pos x="34" y="0"/>
                    </a:cxn>
                    <a:cxn ang="0">
                      <a:pos x="72" y="8"/>
                    </a:cxn>
                    <a:cxn ang="0">
                      <a:pos x="0" y="38"/>
                    </a:cxn>
                  </a:cxnLst>
                  <a:rect l="0" t="0" r="r" b="b"/>
                  <a:pathLst>
                    <a:path w="144" h="49">
                      <a:moveTo>
                        <a:pt x="0" y="38"/>
                      </a:moveTo>
                      <a:lnTo>
                        <a:pt x="32" y="49"/>
                      </a:lnTo>
                      <a:lnTo>
                        <a:pt x="109" y="16"/>
                      </a:lnTo>
                      <a:lnTo>
                        <a:pt x="144" y="27"/>
                      </a:lnTo>
                      <a:lnTo>
                        <a:pt x="125" y="0"/>
                      </a:lnTo>
                      <a:lnTo>
                        <a:pt x="34" y="0"/>
                      </a:lnTo>
                      <a:lnTo>
                        <a:pt x="72" y="8"/>
                      </a:lnTo>
                      <a:lnTo>
                        <a:pt x="0" y="38"/>
                      </a:lnTo>
                      <a:close/>
                    </a:path>
                  </a:pathLst>
                </a:custGeom>
                <a:solidFill>
                  <a:srgbClr val="FFFFFF"/>
                </a:solidFill>
                <a:ln w="9525">
                  <a:noFill/>
                  <a:round/>
                  <a:headEnd/>
                  <a:tailEnd/>
                </a:ln>
              </p:spPr>
              <p:txBody>
                <a:bodyPr/>
                <a:lstStyle/>
                <a:p>
                  <a:endParaRPr lang="zh-CN" altLang="en-US"/>
                </a:p>
              </p:txBody>
            </p:sp>
            <p:sp>
              <p:nvSpPr>
                <p:cNvPr id="447748" name="Freeform 260"/>
                <p:cNvSpPr>
                  <a:spLocks/>
                </p:cNvSpPr>
                <p:nvPr/>
              </p:nvSpPr>
              <p:spPr bwMode="auto">
                <a:xfrm>
                  <a:off x="1373" y="2650"/>
                  <a:ext cx="144" cy="52"/>
                </a:xfrm>
                <a:custGeom>
                  <a:avLst/>
                  <a:gdLst/>
                  <a:ahLst/>
                  <a:cxnLst>
                    <a:cxn ang="0">
                      <a:pos x="144" y="11"/>
                    </a:cxn>
                    <a:cxn ang="0">
                      <a:pos x="112" y="0"/>
                    </a:cxn>
                    <a:cxn ang="0">
                      <a:pos x="38" y="33"/>
                    </a:cxn>
                    <a:cxn ang="0">
                      <a:pos x="0" y="22"/>
                    </a:cxn>
                    <a:cxn ang="0">
                      <a:pos x="19" y="52"/>
                    </a:cxn>
                    <a:cxn ang="0">
                      <a:pos x="112" y="52"/>
                    </a:cxn>
                    <a:cxn ang="0">
                      <a:pos x="72" y="41"/>
                    </a:cxn>
                    <a:cxn ang="0">
                      <a:pos x="144" y="11"/>
                    </a:cxn>
                  </a:cxnLst>
                  <a:rect l="0" t="0" r="r" b="b"/>
                  <a:pathLst>
                    <a:path w="144" h="52">
                      <a:moveTo>
                        <a:pt x="144" y="11"/>
                      </a:moveTo>
                      <a:lnTo>
                        <a:pt x="112" y="0"/>
                      </a:lnTo>
                      <a:lnTo>
                        <a:pt x="38" y="33"/>
                      </a:lnTo>
                      <a:lnTo>
                        <a:pt x="0" y="22"/>
                      </a:lnTo>
                      <a:lnTo>
                        <a:pt x="19" y="52"/>
                      </a:lnTo>
                      <a:lnTo>
                        <a:pt x="112" y="52"/>
                      </a:lnTo>
                      <a:lnTo>
                        <a:pt x="72" y="41"/>
                      </a:lnTo>
                      <a:lnTo>
                        <a:pt x="144" y="11"/>
                      </a:lnTo>
                      <a:close/>
                    </a:path>
                  </a:pathLst>
                </a:custGeom>
                <a:solidFill>
                  <a:srgbClr val="FFFFFF"/>
                </a:solidFill>
                <a:ln w="9525">
                  <a:noFill/>
                  <a:round/>
                  <a:headEnd/>
                  <a:tailEnd/>
                </a:ln>
              </p:spPr>
              <p:txBody>
                <a:bodyPr/>
                <a:lstStyle/>
                <a:p>
                  <a:endParaRPr lang="zh-CN" altLang="en-US"/>
                </a:p>
              </p:txBody>
            </p:sp>
            <p:sp>
              <p:nvSpPr>
                <p:cNvPr id="447749" name="Freeform 261"/>
                <p:cNvSpPr>
                  <a:spLocks/>
                </p:cNvSpPr>
                <p:nvPr/>
              </p:nvSpPr>
              <p:spPr bwMode="auto">
                <a:xfrm>
                  <a:off x="1373" y="2650"/>
                  <a:ext cx="144" cy="52"/>
                </a:xfrm>
                <a:custGeom>
                  <a:avLst/>
                  <a:gdLst/>
                  <a:ahLst/>
                  <a:cxnLst>
                    <a:cxn ang="0">
                      <a:pos x="144" y="11"/>
                    </a:cxn>
                    <a:cxn ang="0">
                      <a:pos x="112" y="0"/>
                    </a:cxn>
                    <a:cxn ang="0">
                      <a:pos x="38" y="33"/>
                    </a:cxn>
                    <a:cxn ang="0">
                      <a:pos x="0" y="22"/>
                    </a:cxn>
                    <a:cxn ang="0">
                      <a:pos x="19" y="52"/>
                    </a:cxn>
                    <a:cxn ang="0">
                      <a:pos x="112" y="52"/>
                    </a:cxn>
                    <a:cxn ang="0">
                      <a:pos x="72" y="41"/>
                    </a:cxn>
                    <a:cxn ang="0">
                      <a:pos x="144" y="11"/>
                    </a:cxn>
                  </a:cxnLst>
                  <a:rect l="0" t="0" r="r" b="b"/>
                  <a:pathLst>
                    <a:path w="144" h="52">
                      <a:moveTo>
                        <a:pt x="144" y="11"/>
                      </a:moveTo>
                      <a:lnTo>
                        <a:pt x="112" y="0"/>
                      </a:lnTo>
                      <a:lnTo>
                        <a:pt x="38" y="33"/>
                      </a:lnTo>
                      <a:lnTo>
                        <a:pt x="0" y="22"/>
                      </a:lnTo>
                      <a:lnTo>
                        <a:pt x="19" y="52"/>
                      </a:lnTo>
                      <a:lnTo>
                        <a:pt x="112" y="52"/>
                      </a:lnTo>
                      <a:lnTo>
                        <a:pt x="72" y="41"/>
                      </a:lnTo>
                      <a:lnTo>
                        <a:pt x="144" y="11"/>
                      </a:lnTo>
                      <a:close/>
                    </a:path>
                  </a:pathLst>
                </a:custGeom>
                <a:solidFill>
                  <a:srgbClr val="FFFFFF"/>
                </a:solidFill>
                <a:ln w="9525">
                  <a:noFill/>
                  <a:round/>
                  <a:headEnd/>
                  <a:tailEnd/>
                </a:ln>
              </p:spPr>
              <p:txBody>
                <a:bodyPr/>
                <a:lstStyle/>
                <a:p>
                  <a:endParaRPr lang="zh-CN" altLang="en-US"/>
                </a:p>
              </p:txBody>
            </p:sp>
            <p:sp>
              <p:nvSpPr>
                <p:cNvPr id="447750" name="Freeform 262"/>
                <p:cNvSpPr>
                  <a:spLocks/>
                </p:cNvSpPr>
                <p:nvPr/>
              </p:nvSpPr>
              <p:spPr bwMode="auto">
                <a:xfrm>
                  <a:off x="1381" y="2590"/>
                  <a:ext cx="144" cy="49"/>
                </a:xfrm>
                <a:custGeom>
                  <a:avLst/>
                  <a:gdLst/>
                  <a:ahLst/>
                  <a:cxnLst>
                    <a:cxn ang="0">
                      <a:pos x="0" y="11"/>
                    </a:cxn>
                    <a:cxn ang="0">
                      <a:pos x="32" y="0"/>
                    </a:cxn>
                    <a:cxn ang="0">
                      <a:pos x="110" y="30"/>
                    </a:cxn>
                    <a:cxn ang="0">
                      <a:pos x="144" y="22"/>
                    </a:cxn>
                    <a:cxn ang="0">
                      <a:pos x="126" y="49"/>
                    </a:cxn>
                    <a:cxn ang="0">
                      <a:pos x="35" y="49"/>
                    </a:cxn>
                    <a:cxn ang="0">
                      <a:pos x="72" y="41"/>
                    </a:cxn>
                    <a:cxn ang="0">
                      <a:pos x="0" y="11"/>
                    </a:cxn>
                  </a:cxnLst>
                  <a:rect l="0" t="0" r="r" b="b"/>
                  <a:pathLst>
                    <a:path w="144" h="49">
                      <a:moveTo>
                        <a:pt x="0" y="11"/>
                      </a:moveTo>
                      <a:lnTo>
                        <a:pt x="32" y="0"/>
                      </a:lnTo>
                      <a:lnTo>
                        <a:pt x="110" y="30"/>
                      </a:lnTo>
                      <a:lnTo>
                        <a:pt x="144" y="22"/>
                      </a:lnTo>
                      <a:lnTo>
                        <a:pt x="126" y="49"/>
                      </a:lnTo>
                      <a:lnTo>
                        <a:pt x="35" y="49"/>
                      </a:lnTo>
                      <a:lnTo>
                        <a:pt x="72" y="41"/>
                      </a:lnTo>
                      <a:lnTo>
                        <a:pt x="0" y="11"/>
                      </a:lnTo>
                      <a:close/>
                    </a:path>
                  </a:pathLst>
                </a:custGeom>
                <a:solidFill>
                  <a:srgbClr val="FFFFFF"/>
                </a:solidFill>
                <a:ln w="9525">
                  <a:noFill/>
                  <a:round/>
                  <a:headEnd/>
                  <a:tailEnd/>
                </a:ln>
              </p:spPr>
              <p:txBody>
                <a:bodyPr/>
                <a:lstStyle/>
                <a:p>
                  <a:endParaRPr lang="zh-CN" altLang="en-US"/>
                </a:p>
              </p:txBody>
            </p:sp>
            <p:sp>
              <p:nvSpPr>
                <p:cNvPr id="447751" name="Freeform 263"/>
                <p:cNvSpPr>
                  <a:spLocks/>
                </p:cNvSpPr>
                <p:nvPr/>
              </p:nvSpPr>
              <p:spPr bwMode="auto">
                <a:xfrm>
                  <a:off x="1381" y="2590"/>
                  <a:ext cx="144" cy="49"/>
                </a:xfrm>
                <a:custGeom>
                  <a:avLst/>
                  <a:gdLst/>
                  <a:ahLst/>
                  <a:cxnLst>
                    <a:cxn ang="0">
                      <a:pos x="0" y="11"/>
                    </a:cxn>
                    <a:cxn ang="0">
                      <a:pos x="32" y="0"/>
                    </a:cxn>
                    <a:cxn ang="0">
                      <a:pos x="110" y="30"/>
                    </a:cxn>
                    <a:cxn ang="0">
                      <a:pos x="144" y="22"/>
                    </a:cxn>
                    <a:cxn ang="0">
                      <a:pos x="126" y="49"/>
                    </a:cxn>
                    <a:cxn ang="0">
                      <a:pos x="35" y="49"/>
                    </a:cxn>
                    <a:cxn ang="0">
                      <a:pos x="72" y="41"/>
                    </a:cxn>
                    <a:cxn ang="0">
                      <a:pos x="0" y="11"/>
                    </a:cxn>
                  </a:cxnLst>
                  <a:rect l="0" t="0" r="r" b="b"/>
                  <a:pathLst>
                    <a:path w="144" h="49">
                      <a:moveTo>
                        <a:pt x="0" y="11"/>
                      </a:moveTo>
                      <a:lnTo>
                        <a:pt x="32" y="0"/>
                      </a:lnTo>
                      <a:lnTo>
                        <a:pt x="110" y="30"/>
                      </a:lnTo>
                      <a:lnTo>
                        <a:pt x="144" y="22"/>
                      </a:lnTo>
                      <a:lnTo>
                        <a:pt x="126" y="49"/>
                      </a:lnTo>
                      <a:lnTo>
                        <a:pt x="35" y="49"/>
                      </a:lnTo>
                      <a:lnTo>
                        <a:pt x="72" y="41"/>
                      </a:lnTo>
                      <a:lnTo>
                        <a:pt x="0" y="11"/>
                      </a:lnTo>
                      <a:close/>
                    </a:path>
                  </a:pathLst>
                </a:custGeom>
                <a:solidFill>
                  <a:srgbClr val="FFFFFF"/>
                </a:solidFill>
                <a:ln w="9525">
                  <a:noFill/>
                  <a:round/>
                  <a:headEnd/>
                  <a:tailEnd/>
                </a:ln>
              </p:spPr>
              <p:txBody>
                <a:bodyPr/>
                <a:lstStyle/>
                <a:p>
                  <a:endParaRPr lang="zh-CN" altLang="en-US"/>
                </a:p>
              </p:txBody>
            </p:sp>
            <p:sp>
              <p:nvSpPr>
                <p:cNvPr id="447752" name="Freeform 264"/>
                <p:cNvSpPr>
                  <a:spLocks/>
                </p:cNvSpPr>
                <p:nvPr/>
              </p:nvSpPr>
              <p:spPr bwMode="auto">
                <a:xfrm>
                  <a:off x="1525" y="2655"/>
                  <a:ext cx="144" cy="49"/>
                </a:xfrm>
                <a:custGeom>
                  <a:avLst/>
                  <a:gdLst/>
                  <a:ahLst/>
                  <a:cxnLst>
                    <a:cxn ang="0">
                      <a:pos x="144" y="39"/>
                    </a:cxn>
                    <a:cxn ang="0">
                      <a:pos x="112" y="49"/>
                    </a:cxn>
                    <a:cxn ang="0">
                      <a:pos x="38" y="17"/>
                    </a:cxn>
                    <a:cxn ang="0">
                      <a:pos x="0" y="28"/>
                    </a:cxn>
                    <a:cxn ang="0">
                      <a:pos x="19" y="0"/>
                    </a:cxn>
                    <a:cxn ang="0">
                      <a:pos x="112" y="0"/>
                    </a:cxn>
                    <a:cxn ang="0">
                      <a:pos x="72" y="9"/>
                    </a:cxn>
                    <a:cxn ang="0">
                      <a:pos x="144" y="39"/>
                    </a:cxn>
                  </a:cxnLst>
                  <a:rect l="0" t="0" r="r" b="b"/>
                  <a:pathLst>
                    <a:path w="144" h="49">
                      <a:moveTo>
                        <a:pt x="144" y="39"/>
                      </a:moveTo>
                      <a:lnTo>
                        <a:pt x="112" y="49"/>
                      </a:lnTo>
                      <a:lnTo>
                        <a:pt x="38" y="17"/>
                      </a:lnTo>
                      <a:lnTo>
                        <a:pt x="0" y="28"/>
                      </a:lnTo>
                      <a:lnTo>
                        <a:pt x="19" y="0"/>
                      </a:lnTo>
                      <a:lnTo>
                        <a:pt x="112" y="0"/>
                      </a:lnTo>
                      <a:lnTo>
                        <a:pt x="72" y="9"/>
                      </a:lnTo>
                      <a:lnTo>
                        <a:pt x="144" y="39"/>
                      </a:lnTo>
                      <a:close/>
                    </a:path>
                  </a:pathLst>
                </a:custGeom>
                <a:solidFill>
                  <a:srgbClr val="FFFFFF"/>
                </a:solidFill>
                <a:ln w="9525">
                  <a:noFill/>
                  <a:round/>
                  <a:headEnd/>
                  <a:tailEnd/>
                </a:ln>
              </p:spPr>
              <p:txBody>
                <a:bodyPr/>
                <a:lstStyle/>
                <a:p>
                  <a:endParaRPr lang="zh-CN" altLang="en-US"/>
                </a:p>
              </p:txBody>
            </p:sp>
            <p:sp>
              <p:nvSpPr>
                <p:cNvPr id="447753" name="Freeform 265"/>
                <p:cNvSpPr>
                  <a:spLocks/>
                </p:cNvSpPr>
                <p:nvPr/>
              </p:nvSpPr>
              <p:spPr bwMode="auto">
                <a:xfrm>
                  <a:off x="1525" y="2655"/>
                  <a:ext cx="144" cy="49"/>
                </a:xfrm>
                <a:custGeom>
                  <a:avLst/>
                  <a:gdLst/>
                  <a:ahLst/>
                  <a:cxnLst>
                    <a:cxn ang="0">
                      <a:pos x="144" y="39"/>
                    </a:cxn>
                    <a:cxn ang="0">
                      <a:pos x="112" y="49"/>
                    </a:cxn>
                    <a:cxn ang="0">
                      <a:pos x="38" y="17"/>
                    </a:cxn>
                    <a:cxn ang="0">
                      <a:pos x="0" y="28"/>
                    </a:cxn>
                    <a:cxn ang="0">
                      <a:pos x="19" y="0"/>
                    </a:cxn>
                    <a:cxn ang="0">
                      <a:pos x="112" y="0"/>
                    </a:cxn>
                    <a:cxn ang="0">
                      <a:pos x="72" y="9"/>
                    </a:cxn>
                    <a:cxn ang="0">
                      <a:pos x="144" y="39"/>
                    </a:cxn>
                  </a:cxnLst>
                  <a:rect l="0" t="0" r="r" b="b"/>
                  <a:pathLst>
                    <a:path w="144" h="49">
                      <a:moveTo>
                        <a:pt x="144" y="39"/>
                      </a:moveTo>
                      <a:lnTo>
                        <a:pt x="112" y="49"/>
                      </a:lnTo>
                      <a:lnTo>
                        <a:pt x="38" y="17"/>
                      </a:lnTo>
                      <a:lnTo>
                        <a:pt x="0" y="28"/>
                      </a:lnTo>
                      <a:lnTo>
                        <a:pt x="19" y="0"/>
                      </a:lnTo>
                      <a:lnTo>
                        <a:pt x="112" y="0"/>
                      </a:lnTo>
                      <a:lnTo>
                        <a:pt x="72" y="9"/>
                      </a:lnTo>
                      <a:lnTo>
                        <a:pt x="144" y="39"/>
                      </a:lnTo>
                      <a:close/>
                    </a:path>
                  </a:pathLst>
                </a:custGeom>
                <a:solidFill>
                  <a:srgbClr val="FFFFFF"/>
                </a:solidFill>
                <a:ln w="9525">
                  <a:noFill/>
                  <a:round/>
                  <a:headEnd/>
                  <a:tailEnd/>
                </a:ln>
              </p:spPr>
              <p:txBody>
                <a:bodyPr/>
                <a:lstStyle/>
                <a:p>
                  <a:endParaRPr lang="zh-CN" altLang="en-US"/>
                </a:p>
              </p:txBody>
            </p:sp>
          </p:grpSp>
        </p:grpSp>
        <p:sp>
          <p:nvSpPr>
            <p:cNvPr id="447754" name="Line 266"/>
            <p:cNvSpPr>
              <a:spLocks noChangeShapeType="1"/>
            </p:cNvSpPr>
            <p:nvPr/>
          </p:nvSpPr>
          <p:spPr bwMode="auto">
            <a:xfrm>
              <a:off x="1304" y="2645"/>
              <a:ext cx="1" cy="108"/>
            </a:xfrm>
            <a:prstGeom prst="line">
              <a:avLst/>
            </a:prstGeom>
            <a:noFill/>
            <a:ln w="4763">
              <a:solidFill>
                <a:srgbClr val="AAE6FF"/>
              </a:solidFill>
              <a:round/>
              <a:headEnd/>
              <a:tailEnd/>
            </a:ln>
          </p:spPr>
          <p:txBody>
            <a:bodyPr/>
            <a:lstStyle/>
            <a:p>
              <a:endParaRPr lang="zh-CN" altLang="en-US"/>
            </a:p>
          </p:txBody>
        </p:sp>
        <p:sp>
          <p:nvSpPr>
            <p:cNvPr id="447755" name="Line 267"/>
            <p:cNvSpPr>
              <a:spLocks noChangeShapeType="1"/>
            </p:cNvSpPr>
            <p:nvPr/>
          </p:nvSpPr>
          <p:spPr bwMode="auto">
            <a:xfrm>
              <a:off x="1741" y="2645"/>
              <a:ext cx="1" cy="108"/>
            </a:xfrm>
            <a:prstGeom prst="line">
              <a:avLst/>
            </a:prstGeom>
            <a:noFill/>
            <a:ln w="4763">
              <a:solidFill>
                <a:srgbClr val="AAE6FF"/>
              </a:solidFill>
              <a:round/>
              <a:headEnd/>
              <a:tailEnd/>
            </a:ln>
          </p:spPr>
          <p:txBody>
            <a:bodyPr/>
            <a:lstStyle/>
            <a:p>
              <a:endParaRPr lang="zh-CN" altLang="en-US"/>
            </a:p>
          </p:txBody>
        </p:sp>
      </p:grpSp>
      <p:grpSp>
        <p:nvGrpSpPr>
          <p:cNvPr id="447756" name="Group 268"/>
          <p:cNvGrpSpPr>
            <a:grpSpLocks/>
          </p:cNvGrpSpPr>
          <p:nvPr/>
        </p:nvGrpSpPr>
        <p:grpSpPr bwMode="auto">
          <a:xfrm>
            <a:off x="6650039" y="4386264"/>
            <a:ext cx="649287" cy="384175"/>
            <a:chOff x="3488" y="2569"/>
            <a:chExt cx="439" cy="262"/>
          </a:xfrm>
        </p:grpSpPr>
        <p:sp>
          <p:nvSpPr>
            <p:cNvPr id="447757" name="Oval 269"/>
            <p:cNvSpPr>
              <a:spLocks noChangeArrowheads="1"/>
            </p:cNvSpPr>
            <p:nvPr/>
          </p:nvSpPr>
          <p:spPr bwMode="auto">
            <a:xfrm>
              <a:off x="3489" y="2678"/>
              <a:ext cx="438" cy="153"/>
            </a:xfrm>
            <a:prstGeom prst="ellipse">
              <a:avLst/>
            </a:prstGeom>
            <a:solidFill>
              <a:srgbClr val="0078AA"/>
            </a:solidFill>
            <a:ln w="4763">
              <a:solidFill>
                <a:srgbClr val="AAE6FF"/>
              </a:solidFill>
              <a:round/>
              <a:headEnd/>
              <a:tailEnd/>
            </a:ln>
          </p:spPr>
          <p:txBody>
            <a:bodyPr/>
            <a:lstStyle/>
            <a:p>
              <a:endParaRPr lang="zh-CN" altLang="en-US"/>
            </a:p>
          </p:txBody>
        </p:sp>
        <p:sp>
          <p:nvSpPr>
            <p:cNvPr id="447758" name="Rectangle 270"/>
            <p:cNvSpPr>
              <a:spLocks noChangeArrowheads="1"/>
            </p:cNvSpPr>
            <p:nvPr/>
          </p:nvSpPr>
          <p:spPr bwMode="auto">
            <a:xfrm>
              <a:off x="3488" y="2647"/>
              <a:ext cx="437" cy="109"/>
            </a:xfrm>
            <a:prstGeom prst="rect">
              <a:avLst/>
            </a:prstGeom>
            <a:solidFill>
              <a:srgbClr val="0078AA"/>
            </a:solidFill>
            <a:ln w="9525">
              <a:noFill/>
              <a:miter lim="800000"/>
              <a:headEnd/>
              <a:tailEnd/>
            </a:ln>
          </p:spPr>
          <p:txBody>
            <a:bodyPr/>
            <a:lstStyle/>
            <a:p>
              <a:endParaRPr lang="zh-CN" altLang="en-US"/>
            </a:p>
          </p:txBody>
        </p:sp>
        <p:sp>
          <p:nvSpPr>
            <p:cNvPr id="447759" name="Rectangle 271"/>
            <p:cNvSpPr>
              <a:spLocks noChangeArrowheads="1"/>
            </p:cNvSpPr>
            <p:nvPr/>
          </p:nvSpPr>
          <p:spPr bwMode="auto">
            <a:xfrm>
              <a:off x="3488" y="2647"/>
              <a:ext cx="437" cy="109"/>
            </a:xfrm>
            <a:prstGeom prst="rect">
              <a:avLst/>
            </a:prstGeom>
            <a:solidFill>
              <a:srgbClr val="0078AA"/>
            </a:solidFill>
            <a:ln w="9525">
              <a:noFill/>
              <a:miter lim="800000"/>
              <a:headEnd/>
              <a:tailEnd/>
            </a:ln>
          </p:spPr>
          <p:txBody>
            <a:bodyPr/>
            <a:lstStyle/>
            <a:p>
              <a:endParaRPr lang="zh-CN" altLang="en-US"/>
            </a:p>
          </p:txBody>
        </p:sp>
        <p:sp>
          <p:nvSpPr>
            <p:cNvPr id="447760" name="Oval 272"/>
            <p:cNvSpPr>
              <a:spLocks noChangeArrowheads="1"/>
            </p:cNvSpPr>
            <p:nvPr/>
          </p:nvSpPr>
          <p:spPr bwMode="auto">
            <a:xfrm>
              <a:off x="3489" y="2569"/>
              <a:ext cx="438" cy="153"/>
            </a:xfrm>
            <a:prstGeom prst="ellipse">
              <a:avLst/>
            </a:prstGeom>
            <a:solidFill>
              <a:srgbClr val="00B4FF"/>
            </a:solidFill>
            <a:ln w="4763">
              <a:solidFill>
                <a:srgbClr val="AAE6FF"/>
              </a:solidFill>
              <a:round/>
              <a:headEnd/>
              <a:tailEnd/>
            </a:ln>
          </p:spPr>
          <p:txBody>
            <a:bodyPr/>
            <a:lstStyle/>
            <a:p>
              <a:endParaRPr lang="zh-CN" altLang="en-US"/>
            </a:p>
          </p:txBody>
        </p:sp>
        <p:grpSp>
          <p:nvGrpSpPr>
            <p:cNvPr id="447761" name="Group 273"/>
            <p:cNvGrpSpPr>
              <a:grpSpLocks/>
            </p:cNvGrpSpPr>
            <p:nvPr/>
          </p:nvGrpSpPr>
          <p:grpSpPr bwMode="auto">
            <a:xfrm>
              <a:off x="3555" y="2587"/>
              <a:ext cx="304" cy="117"/>
              <a:chOff x="3555" y="2587"/>
              <a:chExt cx="304" cy="117"/>
            </a:xfrm>
          </p:grpSpPr>
          <p:grpSp>
            <p:nvGrpSpPr>
              <p:cNvPr id="447762" name="Group 274"/>
              <p:cNvGrpSpPr>
                <a:grpSpLocks/>
              </p:cNvGrpSpPr>
              <p:nvPr/>
            </p:nvGrpSpPr>
            <p:grpSpPr bwMode="auto">
              <a:xfrm>
                <a:off x="3555" y="2587"/>
                <a:ext cx="301" cy="115"/>
                <a:chOff x="3555" y="2587"/>
                <a:chExt cx="301" cy="115"/>
              </a:xfrm>
            </p:grpSpPr>
            <p:sp>
              <p:nvSpPr>
                <p:cNvPr id="447763" name="Freeform 275"/>
                <p:cNvSpPr>
                  <a:spLocks/>
                </p:cNvSpPr>
                <p:nvPr/>
              </p:nvSpPr>
              <p:spPr bwMode="auto">
                <a:xfrm>
                  <a:off x="3712" y="2590"/>
                  <a:ext cx="144" cy="49"/>
                </a:xfrm>
                <a:custGeom>
                  <a:avLst/>
                  <a:gdLst/>
                  <a:ahLst/>
                  <a:cxnLst>
                    <a:cxn ang="0">
                      <a:pos x="0" y="38"/>
                    </a:cxn>
                    <a:cxn ang="0">
                      <a:pos x="32" y="49"/>
                    </a:cxn>
                    <a:cxn ang="0">
                      <a:pos x="109" y="16"/>
                    </a:cxn>
                    <a:cxn ang="0">
                      <a:pos x="144" y="27"/>
                    </a:cxn>
                    <a:cxn ang="0">
                      <a:pos x="125" y="0"/>
                    </a:cxn>
                    <a:cxn ang="0">
                      <a:pos x="35" y="0"/>
                    </a:cxn>
                    <a:cxn ang="0">
                      <a:pos x="72" y="8"/>
                    </a:cxn>
                    <a:cxn ang="0">
                      <a:pos x="0" y="38"/>
                    </a:cxn>
                  </a:cxnLst>
                  <a:rect l="0" t="0" r="r" b="b"/>
                  <a:pathLst>
                    <a:path w="144" h="49">
                      <a:moveTo>
                        <a:pt x="0" y="38"/>
                      </a:moveTo>
                      <a:lnTo>
                        <a:pt x="32" y="49"/>
                      </a:lnTo>
                      <a:lnTo>
                        <a:pt x="109" y="16"/>
                      </a:lnTo>
                      <a:lnTo>
                        <a:pt x="144" y="27"/>
                      </a:lnTo>
                      <a:lnTo>
                        <a:pt x="125" y="0"/>
                      </a:lnTo>
                      <a:lnTo>
                        <a:pt x="35" y="0"/>
                      </a:lnTo>
                      <a:lnTo>
                        <a:pt x="72" y="8"/>
                      </a:lnTo>
                      <a:lnTo>
                        <a:pt x="0" y="38"/>
                      </a:lnTo>
                      <a:close/>
                    </a:path>
                  </a:pathLst>
                </a:custGeom>
                <a:solidFill>
                  <a:srgbClr val="000000"/>
                </a:solidFill>
                <a:ln w="9525">
                  <a:noFill/>
                  <a:round/>
                  <a:headEnd/>
                  <a:tailEnd/>
                </a:ln>
              </p:spPr>
              <p:txBody>
                <a:bodyPr/>
                <a:lstStyle/>
                <a:p>
                  <a:endParaRPr lang="zh-CN" altLang="en-US"/>
                </a:p>
              </p:txBody>
            </p:sp>
            <p:sp>
              <p:nvSpPr>
                <p:cNvPr id="447764" name="Freeform 276"/>
                <p:cNvSpPr>
                  <a:spLocks/>
                </p:cNvSpPr>
                <p:nvPr/>
              </p:nvSpPr>
              <p:spPr bwMode="auto">
                <a:xfrm>
                  <a:off x="3712" y="2590"/>
                  <a:ext cx="144" cy="49"/>
                </a:xfrm>
                <a:custGeom>
                  <a:avLst/>
                  <a:gdLst/>
                  <a:ahLst/>
                  <a:cxnLst>
                    <a:cxn ang="0">
                      <a:pos x="0" y="38"/>
                    </a:cxn>
                    <a:cxn ang="0">
                      <a:pos x="32" y="49"/>
                    </a:cxn>
                    <a:cxn ang="0">
                      <a:pos x="109" y="16"/>
                    </a:cxn>
                    <a:cxn ang="0">
                      <a:pos x="144" y="27"/>
                    </a:cxn>
                    <a:cxn ang="0">
                      <a:pos x="125" y="0"/>
                    </a:cxn>
                    <a:cxn ang="0">
                      <a:pos x="35" y="0"/>
                    </a:cxn>
                    <a:cxn ang="0">
                      <a:pos x="72" y="8"/>
                    </a:cxn>
                    <a:cxn ang="0">
                      <a:pos x="0" y="38"/>
                    </a:cxn>
                  </a:cxnLst>
                  <a:rect l="0" t="0" r="r" b="b"/>
                  <a:pathLst>
                    <a:path w="144" h="49">
                      <a:moveTo>
                        <a:pt x="0" y="38"/>
                      </a:moveTo>
                      <a:lnTo>
                        <a:pt x="32" y="49"/>
                      </a:lnTo>
                      <a:lnTo>
                        <a:pt x="109" y="16"/>
                      </a:lnTo>
                      <a:lnTo>
                        <a:pt x="144" y="27"/>
                      </a:lnTo>
                      <a:lnTo>
                        <a:pt x="125" y="0"/>
                      </a:lnTo>
                      <a:lnTo>
                        <a:pt x="35" y="0"/>
                      </a:lnTo>
                      <a:lnTo>
                        <a:pt x="72" y="8"/>
                      </a:lnTo>
                      <a:lnTo>
                        <a:pt x="0" y="38"/>
                      </a:lnTo>
                      <a:close/>
                    </a:path>
                  </a:pathLst>
                </a:custGeom>
                <a:solidFill>
                  <a:srgbClr val="000000"/>
                </a:solidFill>
                <a:ln w="9525">
                  <a:noFill/>
                  <a:round/>
                  <a:headEnd/>
                  <a:tailEnd/>
                </a:ln>
              </p:spPr>
              <p:txBody>
                <a:bodyPr/>
                <a:lstStyle/>
                <a:p>
                  <a:endParaRPr lang="zh-CN" altLang="en-US"/>
                </a:p>
              </p:txBody>
            </p:sp>
            <p:sp>
              <p:nvSpPr>
                <p:cNvPr id="447765" name="Freeform 277"/>
                <p:cNvSpPr>
                  <a:spLocks/>
                </p:cNvSpPr>
                <p:nvPr/>
              </p:nvSpPr>
              <p:spPr bwMode="auto">
                <a:xfrm>
                  <a:off x="3555" y="2647"/>
                  <a:ext cx="144" cy="52"/>
                </a:xfrm>
                <a:custGeom>
                  <a:avLst/>
                  <a:gdLst/>
                  <a:ahLst/>
                  <a:cxnLst>
                    <a:cxn ang="0">
                      <a:pos x="144" y="11"/>
                    </a:cxn>
                    <a:cxn ang="0">
                      <a:pos x="112" y="0"/>
                    </a:cxn>
                    <a:cxn ang="0">
                      <a:pos x="37" y="33"/>
                    </a:cxn>
                    <a:cxn ang="0">
                      <a:pos x="0" y="22"/>
                    </a:cxn>
                    <a:cxn ang="0">
                      <a:pos x="18" y="52"/>
                    </a:cxn>
                    <a:cxn ang="0">
                      <a:pos x="112" y="52"/>
                    </a:cxn>
                    <a:cxn ang="0">
                      <a:pos x="72" y="41"/>
                    </a:cxn>
                    <a:cxn ang="0">
                      <a:pos x="144" y="11"/>
                    </a:cxn>
                  </a:cxnLst>
                  <a:rect l="0" t="0" r="r" b="b"/>
                  <a:pathLst>
                    <a:path w="144" h="52">
                      <a:moveTo>
                        <a:pt x="144" y="11"/>
                      </a:moveTo>
                      <a:lnTo>
                        <a:pt x="112" y="0"/>
                      </a:lnTo>
                      <a:lnTo>
                        <a:pt x="37" y="33"/>
                      </a:lnTo>
                      <a:lnTo>
                        <a:pt x="0" y="22"/>
                      </a:lnTo>
                      <a:lnTo>
                        <a:pt x="18" y="52"/>
                      </a:lnTo>
                      <a:lnTo>
                        <a:pt x="112" y="52"/>
                      </a:lnTo>
                      <a:lnTo>
                        <a:pt x="72" y="41"/>
                      </a:lnTo>
                      <a:lnTo>
                        <a:pt x="144" y="11"/>
                      </a:lnTo>
                      <a:close/>
                    </a:path>
                  </a:pathLst>
                </a:custGeom>
                <a:solidFill>
                  <a:srgbClr val="000000"/>
                </a:solidFill>
                <a:ln w="9525">
                  <a:noFill/>
                  <a:round/>
                  <a:headEnd/>
                  <a:tailEnd/>
                </a:ln>
              </p:spPr>
              <p:txBody>
                <a:bodyPr/>
                <a:lstStyle/>
                <a:p>
                  <a:endParaRPr lang="zh-CN" altLang="en-US"/>
                </a:p>
              </p:txBody>
            </p:sp>
            <p:sp>
              <p:nvSpPr>
                <p:cNvPr id="447766" name="Freeform 278"/>
                <p:cNvSpPr>
                  <a:spLocks/>
                </p:cNvSpPr>
                <p:nvPr/>
              </p:nvSpPr>
              <p:spPr bwMode="auto">
                <a:xfrm>
                  <a:off x="3555" y="2647"/>
                  <a:ext cx="144" cy="52"/>
                </a:xfrm>
                <a:custGeom>
                  <a:avLst/>
                  <a:gdLst/>
                  <a:ahLst/>
                  <a:cxnLst>
                    <a:cxn ang="0">
                      <a:pos x="144" y="11"/>
                    </a:cxn>
                    <a:cxn ang="0">
                      <a:pos x="112" y="0"/>
                    </a:cxn>
                    <a:cxn ang="0">
                      <a:pos x="37" y="33"/>
                    </a:cxn>
                    <a:cxn ang="0">
                      <a:pos x="0" y="22"/>
                    </a:cxn>
                    <a:cxn ang="0">
                      <a:pos x="18" y="52"/>
                    </a:cxn>
                    <a:cxn ang="0">
                      <a:pos x="112" y="52"/>
                    </a:cxn>
                    <a:cxn ang="0">
                      <a:pos x="72" y="41"/>
                    </a:cxn>
                    <a:cxn ang="0">
                      <a:pos x="144" y="11"/>
                    </a:cxn>
                  </a:cxnLst>
                  <a:rect l="0" t="0" r="r" b="b"/>
                  <a:pathLst>
                    <a:path w="144" h="52">
                      <a:moveTo>
                        <a:pt x="144" y="11"/>
                      </a:moveTo>
                      <a:lnTo>
                        <a:pt x="112" y="0"/>
                      </a:lnTo>
                      <a:lnTo>
                        <a:pt x="37" y="33"/>
                      </a:lnTo>
                      <a:lnTo>
                        <a:pt x="0" y="22"/>
                      </a:lnTo>
                      <a:lnTo>
                        <a:pt x="18" y="52"/>
                      </a:lnTo>
                      <a:lnTo>
                        <a:pt x="112" y="52"/>
                      </a:lnTo>
                      <a:lnTo>
                        <a:pt x="72" y="41"/>
                      </a:lnTo>
                      <a:lnTo>
                        <a:pt x="144" y="11"/>
                      </a:lnTo>
                      <a:close/>
                    </a:path>
                  </a:pathLst>
                </a:custGeom>
                <a:solidFill>
                  <a:srgbClr val="000000"/>
                </a:solidFill>
                <a:ln w="9525">
                  <a:noFill/>
                  <a:round/>
                  <a:headEnd/>
                  <a:tailEnd/>
                </a:ln>
              </p:spPr>
              <p:txBody>
                <a:bodyPr/>
                <a:lstStyle/>
                <a:p>
                  <a:endParaRPr lang="zh-CN" altLang="en-US"/>
                </a:p>
              </p:txBody>
            </p:sp>
            <p:sp>
              <p:nvSpPr>
                <p:cNvPr id="447767" name="Freeform 279"/>
                <p:cNvSpPr>
                  <a:spLocks/>
                </p:cNvSpPr>
                <p:nvPr/>
              </p:nvSpPr>
              <p:spPr bwMode="auto">
                <a:xfrm>
                  <a:off x="3563" y="2587"/>
                  <a:ext cx="144" cy="49"/>
                </a:xfrm>
                <a:custGeom>
                  <a:avLst/>
                  <a:gdLst/>
                  <a:ahLst/>
                  <a:cxnLst>
                    <a:cxn ang="0">
                      <a:pos x="0" y="11"/>
                    </a:cxn>
                    <a:cxn ang="0">
                      <a:pos x="32" y="0"/>
                    </a:cxn>
                    <a:cxn ang="0">
                      <a:pos x="109" y="30"/>
                    </a:cxn>
                    <a:cxn ang="0">
                      <a:pos x="144" y="22"/>
                    </a:cxn>
                    <a:cxn ang="0">
                      <a:pos x="125" y="49"/>
                    </a:cxn>
                    <a:cxn ang="0">
                      <a:pos x="34" y="49"/>
                    </a:cxn>
                    <a:cxn ang="0">
                      <a:pos x="72" y="41"/>
                    </a:cxn>
                    <a:cxn ang="0">
                      <a:pos x="0" y="11"/>
                    </a:cxn>
                  </a:cxnLst>
                  <a:rect l="0" t="0" r="r" b="b"/>
                  <a:pathLst>
                    <a:path w="144" h="49">
                      <a:moveTo>
                        <a:pt x="0" y="11"/>
                      </a:moveTo>
                      <a:lnTo>
                        <a:pt x="32" y="0"/>
                      </a:lnTo>
                      <a:lnTo>
                        <a:pt x="109" y="30"/>
                      </a:lnTo>
                      <a:lnTo>
                        <a:pt x="144" y="22"/>
                      </a:lnTo>
                      <a:lnTo>
                        <a:pt x="125" y="49"/>
                      </a:lnTo>
                      <a:lnTo>
                        <a:pt x="34" y="49"/>
                      </a:lnTo>
                      <a:lnTo>
                        <a:pt x="72" y="41"/>
                      </a:lnTo>
                      <a:lnTo>
                        <a:pt x="0" y="11"/>
                      </a:lnTo>
                      <a:close/>
                    </a:path>
                  </a:pathLst>
                </a:custGeom>
                <a:solidFill>
                  <a:srgbClr val="000000"/>
                </a:solidFill>
                <a:ln w="9525">
                  <a:noFill/>
                  <a:round/>
                  <a:headEnd/>
                  <a:tailEnd/>
                </a:ln>
              </p:spPr>
              <p:txBody>
                <a:bodyPr/>
                <a:lstStyle/>
                <a:p>
                  <a:endParaRPr lang="zh-CN" altLang="en-US"/>
                </a:p>
              </p:txBody>
            </p:sp>
            <p:sp>
              <p:nvSpPr>
                <p:cNvPr id="447768" name="Freeform 280"/>
                <p:cNvSpPr>
                  <a:spLocks/>
                </p:cNvSpPr>
                <p:nvPr/>
              </p:nvSpPr>
              <p:spPr bwMode="auto">
                <a:xfrm>
                  <a:off x="3563" y="2587"/>
                  <a:ext cx="144" cy="49"/>
                </a:xfrm>
                <a:custGeom>
                  <a:avLst/>
                  <a:gdLst/>
                  <a:ahLst/>
                  <a:cxnLst>
                    <a:cxn ang="0">
                      <a:pos x="0" y="11"/>
                    </a:cxn>
                    <a:cxn ang="0">
                      <a:pos x="32" y="0"/>
                    </a:cxn>
                    <a:cxn ang="0">
                      <a:pos x="109" y="30"/>
                    </a:cxn>
                    <a:cxn ang="0">
                      <a:pos x="144" y="22"/>
                    </a:cxn>
                    <a:cxn ang="0">
                      <a:pos x="125" y="49"/>
                    </a:cxn>
                    <a:cxn ang="0">
                      <a:pos x="34" y="49"/>
                    </a:cxn>
                    <a:cxn ang="0">
                      <a:pos x="72" y="41"/>
                    </a:cxn>
                    <a:cxn ang="0">
                      <a:pos x="0" y="11"/>
                    </a:cxn>
                  </a:cxnLst>
                  <a:rect l="0" t="0" r="r" b="b"/>
                  <a:pathLst>
                    <a:path w="144" h="49">
                      <a:moveTo>
                        <a:pt x="0" y="11"/>
                      </a:moveTo>
                      <a:lnTo>
                        <a:pt x="32" y="0"/>
                      </a:lnTo>
                      <a:lnTo>
                        <a:pt x="109" y="30"/>
                      </a:lnTo>
                      <a:lnTo>
                        <a:pt x="144" y="22"/>
                      </a:lnTo>
                      <a:lnTo>
                        <a:pt x="125" y="49"/>
                      </a:lnTo>
                      <a:lnTo>
                        <a:pt x="34" y="49"/>
                      </a:lnTo>
                      <a:lnTo>
                        <a:pt x="72" y="41"/>
                      </a:lnTo>
                      <a:lnTo>
                        <a:pt x="0" y="11"/>
                      </a:lnTo>
                      <a:close/>
                    </a:path>
                  </a:pathLst>
                </a:custGeom>
                <a:solidFill>
                  <a:srgbClr val="000000"/>
                </a:solidFill>
                <a:ln w="9525">
                  <a:noFill/>
                  <a:round/>
                  <a:headEnd/>
                  <a:tailEnd/>
                </a:ln>
              </p:spPr>
              <p:txBody>
                <a:bodyPr/>
                <a:lstStyle/>
                <a:p>
                  <a:endParaRPr lang="zh-CN" altLang="en-US"/>
                </a:p>
              </p:txBody>
            </p:sp>
            <p:sp>
              <p:nvSpPr>
                <p:cNvPr id="447769" name="Freeform 281"/>
                <p:cNvSpPr>
                  <a:spLocks/>
                </p:cNvSpPr>
                <p:nvPr/>
              </p:nvSpPr>
              <p:spPr bwMode="auto">
                <a:xfrm>
                  <a:off x="3707" y="2653"/>
                  <a:ext cx="144" cy="49"/>
                </a:xfrm>
                <a:custGeom>
                  <a:avLst/>
                  <a:gdLst/>
                  <a:ahLst/>
                  <a:cxnLst>
                    <a:cxn ang="0">
                      <a:pos x="144" y="38"/>
                    </a:cxn>
                    <a:cxn ang="0">
                      <a:pos x="112" y="49"/>
                    </a:cxn>
                    <a:cxn ang="0">
                      <a:pos x="37" y="16"/>
                    </a:cxn>
                    <a:cxn ang="0">
                      <a:pos x="0" y="27"/>
                    </a:cxn>
                    <a:cxn ang="0">
                      <a:pos x="18" y="0"/>
                    </a:cxn>
                    <a:cxn ang="0">
                      <a:pos x="112" y="0"/>
                    </a:cxn>
                    <a:cxn ang="0">
                      <a:pos x="72" y="8"/>
                    </a:cxn>
                    <a:cxn ang="0">
                      <a:pos x="144" y="38"/>
                    </a:cxn>
                  </a:cxnLst>
                  <a:rect l="0" t="0" r="r" b="b"/>
                  <a:pathLst>
                    <a:path w="144" h="49">
                      <a:moveTo>
                        <a:pt x="144" y="38"/>
                      </a:moveTo>
                      <a:lnTo>
                        <a:pt x="112" y="49"/>
                      </a:lnTo>
                      <a:lnTo>
                        <a:pt x="37" y="16"/>
                      </a:lnTo>
                      <a:lnTo>
                        <a:pt x="0" y="27"/>
                      </a:lnTo>
                      <a:lnTo>
                        <a:pt x="18" y="0"/>
                      </a:lnTo>
                      <a:lnTo>
                        <a:pt x="112" y="0"/>
                      </a:lnTo>
                      <a:lnTo>
                        <a:pt x="72" y="8"/>
                      </a:lnTo>
                      <a:lnTo>
                        <a:pt x="144" y="38"/>
                      </a:lnTo>
                      <a:close/>
                    </a:path>
                  </a:pathLst>
                </a:custGeom>
                <a:solidFill>
                  <a:srgbClr val="000000"/>
                </a:solidFill>
                <a:ln w="9525">
                  <a:noFill/>
                  <a:round/>
                  <a:headEnd/>
                  <a:tailEnd/>
                </a:ln>
              </p:spPr>
              <p:txBody>
                <a:bodyPr/>
                <a:lstStyle/>
                <a:p>
                  <a:endParaRPr lang="zh-CN" altLang="en-US"/>
                </a:p>
              </p:txBody>
            </p:sp>
            <p:sp>
              <p:nvSpPr>
                <p:cNvPr id="447770" name="Freeform 282"/>
                <p:cNvSpPr>
                  <a:spLocks/>
                </p:cNvSpPr>
                <p:nvPr/>
              </p:nvSpPr>
              <p:spPr bwMode="auto">
                <a:xfrm>
                  <a:off x="3707" y="2653"/>
                  <a:ext cx="144" cy="49"/>
                </a:xfrm>
                <a:custGeom>
                  <a:avLst/>
                  <a:gdLst/>
                  <a:ahLst/>
                  <a:cxnLst>
                    <a:cxn ang="0">
                      <a:pos x="144" y="38"/>
                    </a:cxn>
                    <a:cxn ang="0">
                      <a:pos x="112" y="49"/>
                    </a:cxn>
                    <a:cxn ang="0">
                      <a:pos x="37" y="16"/>
                    </a:cxn>
                    <a:cxn ang="0">
                      <a:pos x="0" y="27"/>
                    </a:cxn>
                    <a:cxn ang="0">
                      <a:pos x="18" y="0"/>
                    </a:cxn>
                    <a:cxn ang="0">
                      <a:pos x="112" y="0"/>
                    </a:cxn>
                    <a:cxn ang="0">
                      <a:pos x="72" y="8"/>
                    </a:cxn>
                    <a:cxn ang="0">
                      <a:pos x="144" y="38"/>
                    </a:cxn>
                  </a:cxnLst>
                  <a:rect l="0" t="0" r="r" b="b"/>
                  <a:pathLst>
                    <a:path w="144" h="49">
                      <a:moveTo>
                        <a:pt x="144" y="38"/>
                      </a:moveTo>
                      <a:lnTo>
                        <a:pt x="112" y="49"/>
                      </a:lnTo>
                      <a:lnTo>
                        <a:pt x="37" y="16"/>
                      </a:lnTo>
                      <a:lnTo>
                        <a:pt x="0" y="27"/>
                      </a:lnTo>
                      <a:lnTo>
                        <a:pt x="18" y="0"/>
                      </a:lnTo>
                      <a:lnTo>
                        <a:pt x="112" y="0"/>
                      </a:lnTo>
                      <a:lnTo>
                        <a:pt x="72" y="8"/>
                      </a:lnTo>
                      <a:lnTo>
                        <a:pt x="144" y="38"/>
                      </a:lnTo>
                      <a:close/>
                    </a:path>
                  </a:pathLst>
                </a:custGeom>
                <a:solidFill>
                  <a:srgbClr val="000000"/>
                </a:solidFill>
                <a:ln w="9525">
                  <a:noFill/>
                  <a:round/>
                  <a:headEnd/>
                  <a:tailEnd/>
                </a:ln>
              </p:spPr>
              <p:txBody>
                <a:bodyPr/>
                <a:lstStyle/>
                <a:p>
                  <a:endParaRPr lang="zh-CN" altLang="en-US"/>
                </a:p>
              </p:txBody>
            </p:sp>
          </p:grpSp>
          <p:grpSp>
            <p:nvGrpSpPr>
              <p:cNvPr id="447771" name="Group 283"/>
              <p:cNvGrpSpPr>
                <a:grpSpLocks/>
              </p:cNvGrpSpPr>
              <p:nvPr/>
            </p:nvGrpSpPr>
            <p:grpSpPr bwMode="auto">
              <a:xfrm>
                <a:off x="3557" y="2590"/>
                <a:ext cx="302" cy="114"/>
                <a:chOff x="3557" y="2590"/>
                <a:chExt cx="302" cy="114"/>
              </a:xfrm>
            </p:grpSpPr>
            <p:sp>
              <p:nvSpPr>
                <p:cNvPr id="447772" name="Freeform 284"/>
                <p:cNvSpPr>
                  <a:spLocks/>
                </p:cNvSpPr>
                <p:nvPr/>
              </p:nvSpPr>
              <p:spPr bwMode="auto">
                <a:xfrm>
                  <a:off x="3715" y="2593"/>
                  <a:ext cx="144" cy="49"/>
                </a:xfrm>
                <a:custGeom>
                  <a:avLst/>
                  <a:gdLst/>
                  <a:ahLst/>
                  <a:cxnLst>
                    <a:cxn ang="0">
                      <a:pos x="0" y="38"/>
                    </a:cxn>
                    <a:cxn ang="0">
                      <a:pos x="32" y="49"/>
                    </a:cxn>
                    <a:cxn ang="0">
                      <a:pos x="109" y="16"/>
                    </a:cxn>
                    <a:cxn ang="0">
                      <a:pos x="144" y="27"/>
                    </a:cxn>
                    <a:cxn ang="0">
                      <a:pos x="125" y="0"/>
                    </a:cxn>
                    <a:cxn ang="0">
                      <a:pos x="34" y="0"/>
                    </a:cxn>
                    <a:cxn ang="0">
                      <a:pos x="72" y="8"/>
                    </a:cxn>
                    <a:cxn ang="0">
                      <a:pos x="0" y="38"/>
                    </a:cxn>
                  </a:cxnLst>
                  <a:rect l="0" t="0" r="r" b="b"/>
                  <a:pathLst>
                    <a:path w="144" h="49">
                      <a:moveTo>
                        <a:pt x="0" y="38"/>
                      </a:moveTo>
                      <a:lnTo>
                        <a:pt x="32" y="49"/>
                      </a:lnTo>
                      <a:lnTo>
                        <a:pt x="109" y="16"/>
                      </a:lnTo>
                      <a:lnTo>
                        <a:pt x="144" y="27"/>
                      </a:lnTo>
                      <a:lnTo>
                        <a:pt x="125" y="0"/>
                      </a:lnTo>
                      <a:lnTo>
                        <a:pt x="34" y="0"/>
                      </a:lnTo>
                      <a:lnTo>
                        <a:pt x="72" y="8"/>
                      </a:lnTo>
                      <a:lnTo>
                        <a:pt x="0" y="38"/>
                      </a:lnTo>
                      <a:close/>
                    </a:path>
                  </a:pathLst>
                </a:custGeom>
                <a:solidFill>
                  <a:srgbClr val="FFFFFF"/>
                </a:solidFill>
                <a:ln w="9525">
                  <a:noFill/>
                  <a:round/>
                  <a:headEnd/>
                  <a:tailEnd/>
                </a:ln>
              </p:spPr>
              <p:txBody>
                <a:bodyPr/>
                <a:lstStyle/>
                <a:p>
                  <a:endParaRPr lang="zh-CN" altLang="en-US"/>
                </a:p>
              </p:txBody>
            </p:sp>
            <p:sp>
              <p:nvSpPr>
                <p:cNvPr id="447773" name="Freeform 285"/>
                <p:cNvSpPr>
                  <a:spLocks/>
                </p:cNvSpPr>
                <p:nvPr/>
              </p:nvSpPr>
              <p:spPr bwMode="auto">
                <a:xfrm>
                  <a:off x="3715" y="2593"/>
                  <a:ext cx="144" cy="49"/>
                </a:xfrm>
                <a:custGeom>
                  <a:avLst/>
                  <a:gdLst/>
                  <a:ahLst/>
                  <a:cxnLst>
                    <a:cxn ang="0">
                      <a:pos x="0" y="38"/>
                    </a:cxn>
                    <a:cxn ang="0">
                      <a:pos x="32" y="49"/>
                    </a:cxn>
                    <a:cxn ang="0">
                      <a:pos x="109" y="16"/>
                    </a:cxn>
                    <a:cxn ang="0">
                      <a:pos x="144" y="27"/>
                    </a:cxn>
                    <a:cxn ang="0">
                      <a:pos x="125" y="0"/>
                    </a:cxn>
                    <a:cxn ang="0">
                      <a:pos x="34" y="0"/>
                    </a:cxn>
                    <a:cxn ang="0">
                      <a:pos x="72" y="8"/>
                    </a:cxn>
                    <a:cxn ang="0">
                      <a:pos x="0" y="38"/>
                    </a:cxn>
                  </a:cxnLst>
                  <a:rect l="0" t="0" r="r" b="b"/>
                  <a:pathLst>
                    <a:path w="144" h="49">
                      <a:moveTo>
                        <a:pt x="0" y="38"/>
                      </a:moveTo>
                      <a:lnTo>
                        <a:pt x="32" y="49"/>
                      </a:lnTo>
                      <a:lnTo>
                        <a:pt x="109" y="16"/>
                      </a:lnTo>
                      <a:lnTo>
                        <a:pt x="144" y="27"/>
                      </a:lnTo>
                      <a:lnTo>
                        <a:pt x="125" y="0"/>
                      </a:lnTo>
                      <a:lnTo>
                        <a:pt x="34" y="0"/>
                      </a:lnTo>
                      <a:lnTo>
                        <a:pt x="72" y="8"/>
                      </a:lnTo>
                      <a:lnTo>
                        <a:pt x="0" y="38"/>
                      </a:lnTo>
                      <a:close/>
                    </a:path>
                  </a:pathLst>
                </a:custGeom>
                <a:solidFill>
                  <a:srgbClr val="FFFFFF"/>
                </a:solidFill>
                <a:ln w="9525">
                  <a:noFill/>
                  <a:round/>
                  <a:headEnd/>
                  <a:tailEnd/>
                </a:ln>
              </p:spPr>
              <p:txBody>
                <a:bodyPr/>
                <a:lstStyle/>
                <a:p>
                  <a:endParaRPr lang="zh-CN" altLang="en-US"/>
                </a:p>
              </p:txBody>
            </p:sp>
            <p:sp>
              <p:nvSpPr>
                <p:cNvPr id="447774" name="Freeform 286"/>
                <p:cNvSpPr>
                  <a:spLocks/>
                </p:cNvSpPr>
                <p:nvPr/>
              </p:nvSpPr>
              <p:spPr bwMode="auto">
                <a:xfrm>
                  <a:off x="3557" y="2650"/>
                  <a:ext cx="144" cy="52"/>
                </a:xfrm>
                <a:custGeom>
                  <a:avLst/>
                  <a:gdLst/>
                  <a:ahLst/>
                  <a:cxnLst>
                    <a:cxn ang="0">
                      <a:pos x="144" y="11"/>
                    </a:cxn>
                    <a:cxn ang="0">
                      <a:pos x="112" y="0"/>
                    </a:cxn>
                    <a:cxn ang="0">
                      <a:pos x="38" y="33"/>
                    </a:cxn>
                    <a:cxn ang="0">
                      <a:pos x="0" y="22"/>
                    </a:cxn>
                    <a:cxn ang="0">
                      <a:pos x="19" y="52"/>
                    </a:cxn>
                    <a:cxn ang="0">
                      <a:pos x="112" y="52"/>
                    </a:cxn>
                    <a:cxn ang="0">
                      <a:pos x="72" y="41"/>
                    </a:cxn>
                    <a:cxn ang="0">
                      <a:pos x="144" y="11"/>
                    </a:cxn>
                  </a:cxnLst>
                  <a:rect l="0" t="0" r="r" b="b"/>
                  <a:pathLst>
                    <a:path w="144" h="52">
                      <a:moveTo>
                        <a:pt x="144" y="11"/>
                      </a:moveTo>
                      <a:lnTo>
                        <a:pt x="112" y="0"/>
                      </a:lnTo>
                      <a:lnTo>
                        <a:pt x="38" y="33"/>
                      </a:lnTo>
                      <a:lnTo>
                        <a:pt x="0" y="22"/>
                      </a:lnTo>
                      <a:lnTo>
                        <a:pt x="19" y="52"/>
                      </a:lnTo>
                      <a:lnTo>
                        <a:pt x="112" y="52"/>
                      </a:lnTo>
                      <a:lnTo>
                        <a:pt x="72" y="41"/>
                      </a:lnTo>
                      <a:lnTo>
                        <a:pt x="144" y="11"/>
                      </a:lnTo>
                      <a:close/>
                    </a:path>
                  </a:pathLst>
                </a:custGeom>
                <a:solidFill>
                  <a:srgbClr val="FFFFFF"/>
                </a:solidFill>
                <a:ln w="9525">
                  <a:noFill/>
                  <a:round/>
                  <a:headEnd/>
                  <a:tailEnd/>
                </a:ln>
              </p:spPr>
              <p:txBody>
                <a:bodyPr/>
                <a:lstStyle/>
                <a:p>
                  <a:endParaRPr lang="zh-CN" altLang="en-US"/>
                </a:p>
              </p:txBody>
            </p:sp>
            <p:sp>
              <p:nvSpPr>
                <p:cNvPr id="447775" name="Freeform 287"/>
                <p:cNvSpPr>
                  <a:spLocks/>
                </p:cNvSpPr>
                <p:nvPr/>
              </p:nvSpPr>
              <p:spPr bwMode="auto">
                <a:xfrm>
                  <a:off x="3557" y="2650"/>
                  <a:ext cx="144" cy="52"/>
                </a:xfrm>
                <a:custGeom>
                  <a:avLst/>
                  <a:gdLst/>
                  <a:ahLst/>
                  <a:cxnLst>
                    <a:cxn ang="0">
                      <a:pos x="144" y="11"/>
                    </a:cxn>
                    <a:cxn ang="0">
                      <a:pos x="112" y="0"/>
                    </a:cxn>
                    <a:cxn ang="0">
                      <a:pos x="38" y="33"/>
                    </a:cxn>
                    <a:cxn ang="0">
                      <a:pos x="0" y="22"/>
                    </a:cxn>
                    <a:cxn ang="0">
                      <a:pos x="19" y="52"/>
                    </a:cxn>
                    <a:cxn ang="0">
                      <a:pos x="112" y="52"/>
                    </a:cxn>
                    <a:cxn ang="0">
                      <a:pos x="72" y="41"/>
                    </a:cxn>
                    <a:cxn ang="0">
                      <a:pos x="144" y="11"/>
                    </a:cxn>
                  </a:cxnLst>
                  <a:rect l="0" t="0" r="r" b="b"/>
                  <a:pathLst>
                    <a:path w="144" h="52">
                      <a:moveTo>
                        <a:pt x="144" y="11"/>
                      </a:moveTo>
                      <a:lnTo>
                        <a:pt x="112" y="0"/>
                      </a:lnTo>
                      <a:lnTo>
                        <a:pt x="38" y="33"/>
                      </a:lnTo>
                      <a:lnTo>
                        <a:pt x="0" y="22"/>
                      </a:lnTo>
                      <a:lnTo>
                        <a:pt x="19" y="52"/>
                      </a:lnTo>
                      <a:lnTo>
                        <a:pt x="112" y="52"/>
                      </a:lnTo>
                      <a:lnTo>
                        <a:pt x="72" y="41"/>
                      </a:lnTo>
                      <a:lnTo>
                        <a:pt x="144" y="11"/>
                      </a:lnTo>
                      <a:close/>
                    </a:path>
                  </a:pathLst>
                </a:custGeom>
                <a:solidFill>
                  <a:srgbClr val="FFFFFF"/>
                </a:solidFill>
                <a:ln w="9525">
                  <a:noFill/>
                  <a:round/>
                  <a:headEnd/>
                  <a:tailEnd/>
                </a:ln>
              </p:spPr>
              <p:txBody>
                <a:bodyPr/>
                <a:lstStyle/>
                <a:p>
                  <a:endParaRPr lang="zh-CN" altLang="en-US"/>
                </a:p>
              </p:txBody>
            </p:sp>
            <p:sp>
              <p:nvSpPr>
                <p:cNvPr id="447776" name="Freeform 288"/>
                <p:cNvSpPr>
                  <a:spLocks/>
                </p:cNvSpPr>
                <p:nvPr/>
              </p:nvSpPr>
              <p:spPr bwMode="auto">
                <a:xfrm>
                  <a:off x="3565" y="2590"/>
                  <a:ext cx="144" cy="49"/>
                </a:xfrm>
                <a:custGeom>
                  <a:avLst/>
                  <a:gdLst/>
                  <a:ahLst/>
                  <a:cxnLst>
                    <a:cxn ang="0">
                      <a:pos x="0" y="11"/>
                    </a:cxn>
                    <a:cxn ang="0">
                      <a:pos x="32" y="0"/>
                    </a:cxn>
                    <a:cxn ang="0">
                      <a:pos x="110" y="30"/>
                    </a:cxn>
                    <a:cxn ang="0">
                      <a:pos x="144" y="22"/>
                    </a:cxn>
                    <a:cxn ang="0">
                      <a:pos x="126" y="49"/>
                    </a:cxn>
                    <a:cxn ang="0">
                      <a:pos x="35" y="49"/>
                    </a:cxn>
                    <a:cxn ang="0">
                      <a:pos x="72" y="41"/>
                    </a:cxn>
                    <a:cxn ang="0">
                      <a:pos x="0" y="11"/>
                    </a:cxn>
                  </a:cxnLst>
                  <a:rect l="0" t="0" r="r" b="b"/>
                  <a:pathLst>
                    <a:path w="144" h="49">
                      <a:moveTo>
                        <a:pt x="0" y="11"/>
                      </a:moveTo>
                      <a:lnTo>
                        <a:pt x="32" y="0"/>
                      </a:lnTo>
                      <a:lnTo>
                        <a:pt x="110" y="30"/>
                      </a:lnTo>
                      <a:lnTo>
                        <a:pt x="144" y="22"/>
                      </a:lnTo>
                      <a:lnTo>
                        <a:pt x="126" y="49"/>
                      </a:lnTo>
                      <a:lnTo>
                        <a:pt x="35" y="49"/>
                      </a:lnTo>
                      <a:lnTo>
                        <a:pt x="72" y="41"/>
                      </a:lnTo>
                      <a:lnTo>
                        <a:pt x="0" y="11"/>
                      </a:lnTo>
                      <a:close/>
                    </a:path>
                  </a:pathLst>
                </a:custGeom>
                <a:solidFill>
                  <a:srgbClr val="FFFFFF"/>
                </a:solidFill>
                <a:ln w="9525">
                  <a:noFill/>
                  <a:round/>
                  <a:headEnd/>
                  <a:tailEnd/>
                </a:ln>
              </p:spPr>
              <p:txBody>
                <a:bodyPr/>
                <a:lstStyle/>
                <a:p>
                  <a:endParaRPr lang="zh-CN" altLang="en-US"/>
                </a:p>
              </p:txBody>
            </p:sp>
            <p:sp>
              <p:nvSpPr>
                <p:cNvPr id="447777" name="Freeform 289"/>
                <p:cNvSpPr>
                  <a:spLocks/>
                </p:cNvSpPr>
                <p:nvPr/>
              </p:nvSpPr>
              <p:spPr bwMode="auto">
                <a:xfrm>
                  <a:off x="3565" y="2590"/>
                  <a:ext cx="144" cy="49"/>
                </a:xfrm>
                <a:custGeom>
                  <a:avLst/>
                  <a:gdLst/>
                  <a:ahLst/>
                  <a:cxnLst>
                    <a:cxn ang="0">
                      <a:pos x="0" y="11"/>
                    </a:cxn>
                    <a:cxn ang="0">
                      <a:pos x="32" y="0"/>
                    </a:cxn>
                    <a:cxn ang="0">
                      <a:pos x="110" y="30"/>
                    </a:cxn>
                    <a:cxn ang="0">
                      <a:pos x="144" y="22"/>
                    </a:cxn>
                    <a:cxn ang="0">
                      <a:pos x="126" y="49"/>
                    </a:cxn>
                    <a:cxn ang="0">
                      <a:pos x="35" y="49"/>
                    </a:cxn>
                    <a:cxn ang="0">
                      <a:pos x="72" y="41"/>
                    </a:cxn>
                    <a:cxn ang="0">
                      <a:pos x="0" y="11"/>
                    </a:cxn>
                  </a:cxnLst>
                  <a:rect l="0" t="0" r="r" b="b"/>
                  <a:pathLst>
                    <a:path w="144" h="49">
                      <a:moveTo>
                        <a:pt x="0" y="11"/>
                      </a:moveTo>
                      <a:lnTo>
                        <a:pt x="32" y="0"/>
                      </a:lnTo>
                      <a:lnTo>
                        <a:pt x="110" y="30"/>
                      </a:lnTo>
                      <a:lnTo>
                        <a:pt x="144" y="22"/>
                      </a:lnTo>
                      <a:lnTo>
                        <a:pt x="126" y="49"/>
                      </a:lnTo>
                      <a:lnTo>
                        <a:pt x="35" y="49"/>
                      </a:lnTo>
                      <a:lnTo>
                        <a:pt x="72" y="41"/>
                      </a:lnTo>
                      <a:lnTo>
                        <a:pt x="0" y="11"/>
                      </a:lnTo>
                      <a:close/>
                    </a:path>
                  </a:pathLst>
                </a:custGeom>
                <a:solidFill>
                  <a:srgbClr val="FFFFFF"/>
                </a:solidFill>
                <a:ln w="9525">
                  <a:noFill/>
                  <a:round/>
                  <a:headEnd/>
                  <a:tailEnd/>
                </a:ln>
              </p:spPr>
              <p:txBody>
                <a:bodyPr/>
                <a:lstStyle/>
                <a:p>
                  <a:endParaRPr lang="zh-CN" altLang="en-US"/>
                </a:p>
              </p:txBody>
            </p:sp>
            <p:sp>
              <p:nvSpPr>
                <p:cNvPr id="447778" name="Freeform 290"/>
                <p:cNvSpPr>
                  <a:spLocks/>
                </p:cNvSpPr>
                <p:nvPr/>
              </p:nvSpPr>
              <p:spPr bwMode="auto">
                <a:xfrm>
                  <a:off x="3709" y="2655"/>
                  <a:ext cx="144" cy="49"/>
                </a:xfrm>
                <a:custGeom>
                  <a:avLst/>
                  <a:gdLst/>
                  <a:ahLst/>
                  <a:cxnLst>
                    <a:cxn ang="0">
                      <a:pos x="144" y="39"/>
                    </a:cxn>
                    <a:cxn ang="0">
                      <a:pos x="112" y="49"/>
                    </a:cxn>
                    <a:cxn ang="0">
                      <a:pos x="38" y="17"/>
                    </a:cxn>
                    <a:cxn ang="0">
                      <a:pos x="0" y="28"/>
                    </a:cxn>
                    <a:cxn ang="0">
                      <a:pos x="19" y="0"/>
                    </a:cxn>
                    <a:cxn ang="0">
                      <a:pos x="112" y="0"/>
                    </a:cxn>
                    <a:cxn ang="0">
                      <a:pos x="72" y="9"/>
                    </a:cxn>
                    <a:cxn ang="0">
                      <a:pos x="144" y="39"/>
                    </a:cxn>
                  </a:cxnLst>
                  <a:rect l="0" t="0" r="r" b="b"/>
                  <a:pathLst>
                    <a:path w="144" h="49">
                      <a:moveTo>
                        <a:pt x="144" y="39"/>
                      </a:moveTo>
                      <a:lnTo>
                        <a:pt x="112" y="49"/>
                      </a:lnTo>
                      <a:lnTo>
                        <a:pt x="38" y="17"/>
                      </a:lnTo>
                      <a:lnTo>
                        <a:pt x="0" y="28"/>
                      </a:lnTo>
                      <a:lnTo>
                        <a:pt x="19" y="0"/>
                      </a:lnTo>
                      <a:lnTo>
                        <a:pt x="112" y="0"/>
                      </a:lnTo>
                      <a:lnTo>
                        <a:pt x="72" y="9"/>
                      </a:lnTo>
                      <a:lnTo>
                        <a:pt x="144" y="39"/>
                      </a:lnTo>
                      <a:close/>
                    </a:path>
                  </a:pathLst>
                </a:custGeom>
                <a:solidFill>
                  <a:srgbClr val="FFFFFF"/>
                </a:solidFill>
                <a:ln w="9525">
                  <a:noFill/>
                  <a:round/>
                  <a:headEnd/>
                  <a:tailEnd/>
                </a:ln>
              </p:spPr>
              <p:txBody>
                <a:bodyPr/>
                <a:lstStyle/>
                <a:p>
                  <a:endParaRPr lang="zh-CN" altLang="en-US"/>
                </a:p>
              </p:txBody>
            </p:sp>
            <p:sp>
              <p:nvSpPr>
                <p:cNvPr id="447779" name="Freeform 291"/>
                <p:cNvSpPr>
                  <a:spLocks/>
                </p:cNvSpPr>
                <p:nvPr/>
              </p:nvSpPr>
              <p:spPr bwMode="auto">
                <a:xfrm>
                  <a:off x="3709" y="2655"/>
                  <a:ext cx="144" cy="49"/>
                </a:xfrm>
                <a:custGeom>
                  <a:avLst/>
                  <a:gdLst/>
                  <a:ahLst/>
                  <a:cxnLst>
                    <a:cxn ang="0">
                      <a:pos x="144" y="39"/>
                    </a:cxn>
                    <a:cxn ang="0">
                      <a:pos x="112" y="49"/>
                    </a:cxn>
                    <a:cxn ang="0">
                      <a:pos x="38" y="17"/>
                    </a:cxn>
                    <a:cxn ang="0">
                      <a:pos x="0" y="28"/>
                    </a:cxn>
                    <a:cxn ang="0">
                      <a:pos x="19" y="0"/>
                    </a:cxn>
                    <a:cxn ang="0">
                      <a:pos x="112" y="0"/>
                    </a:cxn>
                    <a:cxn ang="0">
                      <a:pos x="72" y="9"/>
                    </a:cxn>
                    <a:cxn ang="0">
                      <a:pos x="144" y="39"/>
                    </a:cxn>
                  </a:cxnLst>
                  <a:rect l="0" t="0" r="r" b="b"/>
                  <a:pathLst>
                    <a:path w="144" h="49">
                      <a:moveTo>
                        <a:pt x="144" y="39"/>
                      </a:moveTo>
                      <a:lnTo>
                        <a:pt x="112" y="49"/>
                      </a:lnTo>
                      <a:lnTo>
                        <a:pt x="38" y="17"/>
                      </a:lnTo>
                      <a:lnTo>
                        <a:pt x="0" y="28"/>
                      </a:lnTo>
                      <a:lnTo>
                        <a:pt x="19" y="0"/>
                      </a:lnTo>
                      <a:lnTo>
                        <a:pt x="112" y="0"/>
                      </a:lnTo>
                      <a:lnTo>
                        <a:pt x="72" y="9"/>
                      </a:lnTo>
                      <a:lnTo>
                        <a:pt x="144" y="39"/>
                      </a:lnTo>
                      <a:close/>
                    </a:path>
                  </a:pathLst>
                </a:custGeom>
                <a:solidFill>
                  <a:srgbClr val="FFFFFF"/>
                </a:solidFill>
                <a:ln w="9525">
                  <a:noFill/>
                  <a:round/>
                  <a:headEnd/>
                  <a:tailEnd/>
                </a:ln>
              </p:spPr>
              <p:txBody>
                <a:bodyPr/>
                <a:lstStyle/>
                <a:p>
                  <a:endParaRPr lang="zh-CN" altLang="en-US"/>
                </a:p>
              </p:txBody>
            </p:sp>
          </p:grpSp>
        </p:grpSp>
        <p:sp>
          <p:nvSpPr>
            <p:cNvPr id="447780" name="Line 292"/>
            <p:cNvSpPr>
              <a:spLocks noChangeShapeType="1"/>
            </p:cNvSpPr>
            <p:nvPr/>
          </p:nvSpPr>
          <p:spPr bwMode="auto">
            <a:xfrm>
              <a:off x="3488" y="2645"/>
              <a:ext cx="1" cy="108"/>
            </a:xfrm>
            <a:prstGeom prst="line">
              <a:avLst/>
            </a:prstGeom>
            <a:noFill/>
            <a:ln w="4763">
              <a:solidFill>
                <a:srgbClr val="AAE6FF"/>
              </a:solidFill>
              <a:round/>
              <a:headEnd/>
              <a:tailEnd/>
            </a:ln>
          </p:spPr>
          <p:txBody>
            <a:bodyPr/>
            <a:lstStyle/>
            <a:p>
              <a:endParaRPr lang="zh-CN" altLang="en-US"/>
            </a:p>
          </p:txBody>
        </p:sp>
        <p:sp>
          <p:nvSpPr>
            <p:cNvPr id="447781" name="Line 293"/>
            <p:cNvSpPr>
              <a:spLocks noChangeShapeType="1"/>
            </p:cNvSpPr>
            <p:nvPr/>
          </p:nvSpPr>
          <p:spPr bwMode="auto">
            <a:xfrm>
              <a:off x="3925" y="2645"/>
              <a:ext cx="1" cy="108"/>
            </a:xfrm>
            <a:prstGeom prst="line">
              <a:avLst/>
            </a:prstGeom>
            <a:noFill/>
            <a:ln w="4763">
              <a:solidFill>
                <a:srgbClr val="AAE6FF"/>
              </a:solidFill>
              <a:round/>
              <a:headEnd/>
              <a:tailEnd/>
            </a:ln>
          </p:spPr>
          <p:txBody>
            <a:bodyPr/>
            <a:lstStyle/>
            <a:p>
              <a:endParaRPr lang="zh-CN" altLang="en-US"/>
            </a:p>
          </p:txBody>
        </p:sp>
      </p:grpSp>
      <p:sp>
        <p:nvSpPr>
          <p:cNvPr id="447782" name="Oval 294"/>
          <p:cNvSpPr>
            <a:spLocks noChangeArrowheads="1"/>
          </p:cNvSpPr>
          <p:nvPr/>
        </p:nvSpPr>
        <p:spPr bwMode="auto">
          <a:xfrm>
            <a:off x="4703763" y="4589463"/>
            <a:ext cx="93662" cy="93662"/>
          </a:xfrm>
          <a:prstGeom prst="ellipse">
            <a:avLst/>
          </a:prstGeom>
          <a:solidFill>
            <a:srgbClr val="FFFFFF"/>
          </a:solidFill>
          <a:ln w="30163">
            <a:solidFill>
              <a:srgbClr val="000000"/>
            </a:solidFill>
            <a:round/>
            <a:headEnd/>
            <a:tailEnd/>
          </a:ln>
        </p:spPr>
        <p:txBody>
          <a:bodyPr/>
          <a:lstStyle/>
          <a:p>
            <a:endParaRPr lang="zh-CN" altLang="en-US"/>
          </a:p>
        </p:txBody>
      </p:sp>
      <p:sp>
        <p:nvSpPr>
          <p:cNvPr id="447783" name="Oval 295"/>
          <p:cNvSpPr>
            <a:spLocks noChangeArrowheads="1"/>
          </p:cNvSpPr>
          <p:nvPr/>
        </p:nvSpPr>
        <p:spPr bwMode="auto">
          <a:xfrm>
            <a:off x="6369051" y="4583114"/>
            <a:ext cx="92075" cy="90487"/>
          </a:xfrm>
          <a:prstGeom prst="ellipse">
            <a:avLst/>
          </a:prstGeom>
          <a:solidFill>
            <a:srgbClr val="FFFFFF"/>
          </a:solidFill>
          <a:ln w="30163">
            <a:solidFill>
              <a:srgbClr val="000000"/>
            </a:solidFill>
            <a:round/>
            <a:headEnd/>
            <a:tailEnd/>
          </a:ln>
        </p:spPr>
        <p:txBody>
          <a:bodyPr/>
          <a:lstStyle/>
          <a:p>
            <a:endParaRPr lang="zh-CN" altLang="en-US"/>
          </a:p>
        </p:txBody>
      </p:sp>
      <p:sp>
        <p:nvSpPr>
          <p:cNvPr id="447784" name="Oval 296"/>
          <p:cNvSpPr>
            <a:spLocks noChangeArrowheads="1"/>
          </p:cNvSpPr>
          <p:nvPr/>
        </p:nvSpPr>
        <p:spPr bwMode="auto">
          <a:xfrm>
            <a:off x="6780213" y="4227514"/>
            <a:ext cx="93662"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47785" name="Oval 297"/>
          <p:cNvSpPr>
            <a:spLocks noChangeArrowheads="1"/>
          </p:cNvSpPr>
          <p:nvPr/>
        </p:nvSpPr>
        <p:spPr bwMode="auto">
          <a:xfrm>
            <a:off x="5900738" y="3055939"/>
            <a:ext cx="93662"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47786" name="Oval 298"/>
          <p:cNvSpPr>
            <a:spLocks noChangeArrowheads="1"/>
          </p:cNvSpPr>
          <p:nvPr/>
        </p:nvSpPr>
        <p:spPr bwMode="auto">
          <a:xfrm>
            <a:off x="4241801" y="4114801"/>
            <a:ext cx="93663"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47787" name="Oval 299"/>
          <p:cNvSpPr>
            <a:spLocks noChangeArrowheads="1"/>
          </p:cNvSpPr>
          <p:nvPr/>
        </p:nvSpPr>
        <p:spPr bwMode="auto">
          <a:xfrm>
            <a:off x="5232400" y="3079750"/>
            <a:ext cx="90488" cy="90488"/>
          </a:xfrm>
          <a:prstGeom prst="ellipse">
            <a:avLst/>
          </a:prstGeom>
          <a:solidFill>
            <a:srgbClr val="FFFFFF"/>
          </a:solidFill>
          <a:ln w="30163">
            <a:solidFill>
              <a:srgbClr val="000000"/>
            </a:solidFill>
            <a:round/>
            <a:headEnd/>
            <a:tailEnd/>
          </a:ln>
        </p:spPr>
        <p:txBody>
          <a:bodyPr/>
          <a:lstStyle/>
          <a:p>
            <a:endParaRPr lang="zh-CN" altLang="en-US"/>
          </a:p>
        </p:txBody>
      </p:sp>
      <p:sp>
        <p:nvSpPr>
          <p:cNvPr id="447788" name="Rectangle 300"/>
          <p:cNvSpPr>
            <a:spLocks noChangeArrowheads="1"/>
          </p:cNvSpPr>
          <p:nvPr/>
        </p:nvSpPr>
        <p:spPr bwMode="auto">
          <a:xfrm>
            <a:off x="6072188" y="2724151"/>
            <a:ext cx="1009650" cy="354013"/>
          </a:xfrm>
          <a:prstGeom prst="rect">
            <a:avLst/>
          </a:prstGeom>
          <a:noFill/>
          <a:ln w="9525">
            <a:noFill/>
            <a:miter lim="800000"/>
            <a:headEnd/>
            <a:tailEnd/>
          </a:ln>
        </p:spPr>
        <p:txBody>
          <a:bodyPr/>
          <a:lstStyle/>
          <a:p>
            <a:endParaRPr lang="zh-CN" altLang="en-US"/>
          </a:p>
        </p:txBody>
      </p:sp>
      <p:sp>
        <p:nvSpPr>
          <p:cNvPr id="447789" name="Rectangle 301"/>
          <p:cNvSpPr>
            <a:spLocks noChangeArrowheads="1"/>
          </p:cNvSpPr>
          <p:nvPr/>
        </p:nvSpPr>
        <p:spPr bwMode="auto">
          <a:xfrm>
            <a:off x="6094414" y="2886075"/>
            <a:ext cx="1057275" cy="306388"/>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222.1.6.1</a:t>
            </a:r>
          </a:p>
        </p:txBody>
      </p:sp>
      <p:sp>
        <p:nvSpPr>
          <p:cNvPr id="447790" name="Rectangle 302"/>
          <p:cNvSpPr>
            <a:spLocks noChangeArrowheads="1"/>
          </p:cNvSpPr>
          <p:nvPr/>
        </p:nvSpPr>
        <p:spPr bwMode="auto">
          <a:xfrm>
            <a:off x="4160839" y="2868613"/>
            <a:ext cx="1006475" cy="354012"/>
          </a:xfrm>
          <a:prstGeom prst="rect">
            <a:avLst/>
          </a:prstGeom>
          <a:noFill/>
          <a:ln w="9525">
            <a:noFill/>
            <a:miter lim="800000"/>
            <a:headEnd/>
            <a:tailEnd/>
          </a:ln>
        </p:spPr>
        <p:txBody>
          <a:bodyPr/>
          <a:lstStyle/>
          <a:p>
            <a:endParaRPr lang="zh-CN" altLang="en-US"/>
          </a:p>
        </p:txBody>
      </p:sp>
      <p:sp>
        <p:nvSpPr>
          <p:cNvPr id="447791" name="Rectangle 303"/>
          <p:cNvSpPr>
            <a:spLocks noChangeArrowheads="1"/>
          </p:cNvSpPr>
          <p:nvPr/>
        </p:nvSpPr>
        <p:spPr bwMode="auto">
          <a:xfrm>
            <a:off x="4279901" y="2855913"/>
            <a:ext cx="1058863"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222.1.5.1</a:t>
            </a:r>
          </a:p>
        </p:txBody>
      </p:sp>
      <p:sp>
        <p:nvSpPr>
          <p:cNvPr id="447792" name="Rectangle 304"/>
          <p:cNvSpPr>
            <a:spLocks noChangeArrowheads="1"/>
          </p:cNvSpPr>
          <p:nvPr/>
        </p:nvSpPr>
        <p:spPr bwMode="auto">
          <a:xfrm>
            <a:off x="3424238" y="3525838"/>
            <a:ext cx="1009650" cy="354012"/>
          </a:xfrm>
          <a:prstGeom prst="rect">
            <a:avLst/>
          </a:prstGeom>
          <a:noFill/>
          <a:ln w="9525">
            <a:noFill/>
            <a:miter lim="800000"/>
            <a:headEnd/>
            <a:tailEnd/>
          </a:ln>
        </p:spPr>
        <p:txBody>
          <a:bodyPr/>
          <a:lstStyle/>
          <a:p>
            <a:endParaRPr lang="zh-CN" altLang="en-US"/>
          </a:p>
        </p:txBody>
      </p:sp>
      <p:sp>
        <p:nvSpPr>
          <p:cNvPr id="447793" name="Rectangle 305"/>
          <p:cNvSpPr>
            <a:spLocks noChangeArrowheads="1"/>
          </p:cNvSpPr>
          <p:nvPr/>
        </p:nvSpPr>
        <p:spPr bwMode="auto">
          <a:xfrm>
            <a:off x="3390901" y="3776664"/>
            <a:ext cx="1057275" cy="30638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222.1.5.2</a:t>
            </a:r>
          </a:p>
        </p:txBody>
      </p:sp>
      <p:sp>
        <p:nvSpPr>
          <p:cNvPr id="447794" name="Rectangle 306"/>
          <p:cNvSpPr>
            <a:spLocks noChangeArrowheads="1"/>
          </p:cNvSpPr>
          <p:nvPr/>
        </p:nvSpPr>
        <p:spPr bwMode="auto">
          <a:xfrm>
            <a:off x="6759576" y="3394076"/>
            <a:ext cx="1008063" cy="352425"/>
          </a:xfrm>
          <a:prstGeom prst="rect">
            <a:avLst/>
          </a:prstGeom>
          <a:noFill/>
          <a:ln w="9525">
            <a:noFill/>
            <a:miter lim="800000"/>
            <a:headEnd/>
            <a:tailEnd/>
          </a:ln>
        </p:spPr>
        <p:txBody>
          <a:bodyPr/>
          <a:lstStyle/>
          <a:p>
            <a:endParaRPr lang="zh-CN" altLang="en-US"/>
          </a:p>
        </p:txBody>
      </p:sp>
      <p:sp>
        <p:nvSpPr>
          <p:cNvPr id="447795" name="Rectangle 307"/>
          <p:cNvSpPr>
            <a:spLocks noChangeArrowheads="1"/>
          </p:cNvSpPr>
          <p:nvPr/>
        </p:nvSpPr>
        <p:spPr bwMode="auto">
          <a:xfrm>
            <a:off x="6778626" y="3900488"/>
            <a:ext cx="1057275"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222.1.6.2</a:t>
            </a:r>
          </a:p>
        </p:txBody>
      </p:sp>
      <p:sp>
        <p:nvSpPr>
          <p:cNvPr id="447796" name="Rectangle 308"/>
          <p:cNvSpPr>
            <a:spLocks noChangeArrowheads="1"/>
          </p:cNvSpPr>
          <p:nvPr/>
        </p:nvSpPr>
        <p:spPr bwMode="auto">
          <a:xfrm>
            <a:off x="6213475" y="4278313"/>
            <a:ext cx="1009650" cy="355600"/>
          </a:xfrm>
          <a:prstGeom prst="rect">
            <a:avLst/>
          </a:prstGeom>
          <a:noFill/>
          <a:ln w="9525">
            <a:noFill/>
            <a:miter lim="800000"/>
            <a:headEnd/>
            <a:tailEnd/>
          </a:ln>
        </p:spPr>
        <p:txBody>
          <a:bodyPr/>
          <a:lstStyle/>
          <a:p>
            <a:endParaRPr lang="zh-CN" altLang="en-US"/>
          </a:p>
        </p:txBody>
      </p:sp>
      <p:sp>
        <p:nvSpPr>
          <p:cNvPr id="447797" name="Rectangle 309"/>
          <p:cNvSpPr>
            <a:spLocks noChangeArrowheads="1"/>
          </p:cNvSpPr>
          <p:nvPr/>
        </p:nvSpPr>
        <p:spPr bwMode="auto">
          <a:xfrm>
            <a:off x="6067426" y="4730750"/>
            <a:ext cx="1057275" cy="306388"/>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222.1.4.1</a:t>
            </a:r>
          </a:p>
        </p:txBody>
      </p:sp>
      <p:sp>
        <p:nvSpPr>
          <p:cNvPr id="447798" name="Rectangle 310"/>
          <p:cNvSpPr>
            <a:spLocks noChangeArrowheads="1"/>
          </p:cNvSpPr>
          <p:nvPr/>
        </p:nvSpPr>
        <p:spPr bwMode="auto">
          <a:xfrm>
            <a:off x="4437064" y="4278313"/>
            <a:ext cx="1006475" cy="355600"/>
          </a:xfrm>
          <a:prstGeom prst="rect">
            <a:avLst/>
          </a:prstGeom>
          <a:noFill/>
          <a:ln w="9525">
            <a:noFill/>
            <a:miter lim="800000"/>
            <a:headEnd/>
            <a:tailEnd/>
          </a:ln>
        </p:spPr>
        <p:txBody>
          <a:bodyPr/>
          <a:lstStyle/>
          <a:p>
            <a:endParaRPr lang="zh-CN" altLang="en-US"/>
          </a:p>
        </p:txBody>
      </p:sp>
      <p:sp>
        <p:nvSpPr>
          <p:cNvPr id="447799" name="Rectangle 311"/>
          <p:cNvSpPr>
            <a:spLocks noChangeArrowheads="1"/>
          </p:cNvSpPr>
          <p:nvPr/>
        </p:nvSpPr>
        <p:spPr bwMode="auto">
          <a:xfrm>
            <a:off x="4524376" y="4713289"/>
            <a:ext cx="1057275" cy="30638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222.1.4.2</a:t>
            </a:r>
          </a:p>
        </p:txBody>
      </p:sp>
      <p:sp>
        <p:nvSpPr>
          <p:cNvPr id="447800" name="Rectangle 312"/>
          <p:cNvSpPr>
            <a:spLocks noChangeArrowheads="1"/>
          </p:cNvSpPr>
          <p:nvPr/>
        </p:nvSpPr>
        <p:spPr bwMode="auto">
          <a:xfrm>
            <a:off x="1905001" y="3013075"/>
            <a:ext cx="1008063" cy="357188"/>
          </a:xfrm>
          <a:prstGeom prst="rect">
            <a:avLst/>
          </a:prstGeom>
          <a:noFill/>
          <a:ln w="9525">
            <a:noFill/>
            <a:miter lim="800000"/>
            <a:headEnd/>
            <a:tailEnd/>
          </a:ln>
        </p:spPr>
        <p:txBody>
          <a:bodyPr/>
          <a:lstStyle/>
          <a:p>
            <a:endParaRPr lang="zh-CN" altLang="en-US"/>
          </a:p>
        </p:txBody>
      </p:sp>
      <p:sp>
        <p:nvSpPr>
          <p:cNvPr id="447801" name="Rectangle 313"/>
          <p:cNvSpPr>
            <a:spLocks noChangeArrowheads="1"/>
          </p:cNvSpPr>
          <p:nvPr/>
        </p:nvSpPr>
        <p:spPr bwMode="auto">
          <a:xfrm>
            <a:off x="1905000" y="3074989"/>
            <a:ext cx="1067600" cy="30777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222.1.3.3</a:t>
            </a:r>
          </a:p>
        </p:txBody>
      </p:sp>
      <p:sp>
        <p:nvSpPr>
          <p:cNvPr id="447802" name="Rectangle 314"/>
          <p:cNvSpPr>
            <a:spLocks noChangeArrowheads="1"/>
          </p:cNvSpPr>
          <p:nvPr/>
        </p:nvSpPr>
        <p:spPr bwMode="auto">
          <a:xfrm>
            <a:off x="2984501" y="4341813"/>
            <a:ext cx="1008063" cy="354012"/>
          </a:xfrm>
          <a:prstGeom prst="rect">
            <a:avLst/>
          </a:prstGeom>
          <a:noFill/>
          <a:ln w="9525">
            <a:noFill/>
            <a:miter lim="800000"/>
            <a:headEnd/>
            <a:tailEnd/>
          </a:ln>
        </p:spPr>
        <p:txBody>
          <a:bodyPr/>
          <a:lstStyle/>
          <a:p>
            <a:endParaRPr lang="zh-CN" altLang="en-US"/>
          </a:p>
        </p:txBody>
      </p:sp>
      <p:sp>
        <p:nvSpPr>
          <p:cNvPr id="447803" name="Rectangle 315"/>
          <p:cNvSpPr>
            <a:spLocks noChangeArrowheads="1"/>
          </p:cNvSpPr>
          <p:nvPr/>
        </p:nvSpPr>
        <p:spPr bwMode="auto">
          <a:xfrm>
            <a:off x="3106739" y="4760913"/>
            <a:ext cx="1057275"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222.1.3.2</a:t>
            </a:r>
          </a:p>
        </p:txBody>
      </p:sp>
      <p:sp>
        <p:nvSpPr>
          <p:cNvPr id="447804" name="Rectangle 316"/>
          <p:cNvSpPr>
            <a:spLocks noChangeArrowheads="1"/>
          </p:cNvSpPr>
          <p:nvPr/>
        </p:nvSpPr>
        <p:spPr bwMode="auto">
          <a:xfrm>
            <a:off x="1905001" y="4121151"/>
            <a:ext cx="1008063" cy="354013"/>
          </a:xfrm>
          <a:prstGeom prst="rect">
            <a:avLst/>
          </a:prstGeom>
          <a:noFill/>
          <a:ln w="9525">
            <a:noFill/>
            <a:miter lim="800000"/>
            <a:headEnd/>
            <a:tailEnd/>
          </a:ln>
        </p:spPr>
        <p:txBody>
          <a:bodyPr/>
          <a:lstStyle/>
          <a:p>
            <a:endParaRPr lang="zh-CN" altLang="en-US"/>
          </a:p>
        </p:txBody>
      </p:sp>
      <p:sp>
        <p:nvSpPr>
          <p:cNvPr id="447805" name="Rectangle 317"/>
          <p:cNvSpPr>
            <a:spLocks noChangeArrowheads="1"/>
          </p:cNvSpPr>
          <p:nvPr/>
        </p:nvSpPr>
        <p:spPr bwMode="auto">
          <a:xfrm>
            <a:off x="1905000" y="4183064"/>
            <a:ext cx="1067600" cy="30777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222.1.3.1</a:t>
            </a:r>
          </a:p>
        </p:txBody>
      </p:sp>
      <p:sp>
        <p:nvSpPr>
          <p:cNvPr id="447806" name="Oval 318"/>
          <p:cNvSpPr>
            <a:spLocks noChangeArrowheads="1"/>
          </p:cNvSpPr>
          <p:nvPr/>
        </p:nvSpPr>
        <p:spPr bwMode="auto">
          <a:xfrm>
            <a:off x="2841626" y="3998914"/>
            <a:ext cx="93663"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47807" name="Oval 319"/>
          <p:cNvSpPr>
            <a:spLocks noChangeArrowheads="1"/>
          </p:cNvSpPr>
          <p:nvPr/>
        </p:nvSpPr>
        <p:spPr bwMode="auto">
          <a:xfrm>
            <a:off x="2833688" y="2890839"/>
            <a:ext cx="93662"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47808" name="Oval 320"/>
          <p:cNvSpPr>
            <a:spLocks noChangeArrowheads="1"/>
          </p:cNvSpPr>
          <p:nvPr/>
        </p:nvSpPr>
        <p:spPr bwMode="auto">
          <a:xfrm>
            <a:off x="3535364" y="4537076"/>
            <a:ext cx="92075"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47809" name="Rectangle 321"/>
          <p:cNvSpPr>
            <a:spLocks noChangeArrowheads="1"/>
          </p:cNvSpPr>
          <p:nvPr/>
        </p:nvSpPr>
        <p:spPr bwMode="auto">
          <a:xfrm>
            <a:off x="4059239" y="4398963"/>
            <a:ext cx="414337" cy="355600"/>
          </a:xfrm>
          <a:prstGeom prst="rect">
            <a:avLst/>
          </a:prstGeom>
          <a:noFill/>
          <a:ln w="9525">
            <a:noFill/>
            <a:miter lim="800000"/>
            <a:headEnd/>
            <a:tailEnd/>
          </a:ln>
        </p:spPr>
        <p:txBody>
          <a:bodyPr/>
          <a:lstStyle/>
          <a:p>
            <a:endParaRPr lang="zh-CN" altLang="en-US"/>
          </a:p>
        </p:txBody>
      </p:sp>
      <p:sp>
        <p:nvSpPr>
          <p:cNvPr id="447810" name="Rectangle 322"/>
          <p:cNvSpPr>
            <a:spLocks noChangeArrowheads="1"/>
          </p:cNvSpPr>
          <p:nvPr/>
        </p:nvSpPr>
        <p:spPr bwMode="auto">
          <a:xfrm>
            <a:off x="4378325" y="4176714"/>
            <a:ext cx="280526"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R</a:t>
            </a:r>
            <a:r>
              <a:rPr kumimoji="1" lang="en-US" altLang="zh-CN" sz="2000" b="1" baseline="-25000">
                <a:solidFill>
                  <a:srgbClr val="333399"/>
                </a:solidFill>
                <a:latin typeface="Arial" charset="0"/>
              </a:rPr>
              <a:t>3</a:t>
            </a:r>
            <a:endParaRPr kumimoji="1" lang="en-US" altLang="zh-CN" sz="2000" baseline="-25000">
              <a:solidFill>
                <a:srgbClr val="333399"/>
              </a:solidFill>
              <a:latin typeface="Arial" charset="0"/>
            </a:endParaRPr>
          </a:p>
        </p:txBody>
      </p:sp>
      <p:sp>
        <p:nvSpPr>
          <p:cNvPr id="447811" name="Rectangle 323"/>
          <p:cNvSpPr>
            <a:spLocks noChangeArrowheads="1"/>
          </p:cNvSpPr>
          <p:nvPr/>
        </p:nvSpPr>
        <p:spPr bwMode="auto">
          <a:xfrm>
            <a:off x="7329489" y="4340225"/>
            <a:ext cx="414337" cy="350838"/>
          </a:xfrm>
          <a:prstGeom prst="rect">
            <a:avLst/>
          </a:prstGeom>
          <a:noFill/>
          <a:ln w="9525">
            <a:noFill/>
            <a:miter lim="800000"/>
            <a:headEnd/>
            <a:tailEnd/>
          </a:ln>
        </p:spPr>
        <p:txBody>
          <a:bodyPr/>
          <a:lstStyle/>
          <a:p>
            <a:endParaRPr lang="zh-CN" altLang="en-US"/>
          </a:p>
        </p:txBody>
      </p:sp>
      <p:sp>
        <p:nvSpPr>
          <p:cNvPr id="447812" name="Rectangle 324"/>
          <p:cNvSpPr>
            <a:spLocks noChangeArrowheads="1"/>
          </p:cNvSpPr>
          <p:nvPr/>
        </p:nvSpPr>
        <p:spPr bwMode="auto">
          <a:xfrm>
            <a:off x="6397625" y="4175126"/>
            <a:ext cx="280526"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R</a:t>
            </a:r>
            <a:r>
              <a:rPr kumimoji="1" lang="en-US" altLang="zh-CN" sz="2000" b="1" baseline="-25000">
                <a:solidFill>
                  <a:srgbClr val="333399"/>
                </a:solidFill>
                <a:latin typeface="Arial" charset="0"/>
              </a:rPr>
              <a:t>2</a:t>
            </a:r>
            <a:endParaRPr kumimoji="1" lang="en-US" altLang="zh-CN" sz="2000" baseline="-25000">
              <a:solidFill>
                <a:srgbClr val="333399"/>
              </a:solidFill>
              <a:latin typeface="Arial" charset="0"/>
            </a:endParaRPr>
          </a:p>
        </p:txBody>
      </p:sp>
      <p:sp>
        <p:nvSpPr>
          <p:cNvPr id="447813" name="Rectangle 325"/>
          <p:cNvSpPr>
            <a:spLocks noChangeArrowheads="1"/>
          </p:cNvSpPr>
          <p:nvPr/>
        </p:nvSpPr>
        <p:spPr bwMode="auto">
          <a:xfrm>
            <a:off x="3025776" y="3022601"/>
            <a:ext cx="898525" cy="354013"/>
          </a:xfrm>
          <a:prstGeom prst="rect">
            <a:avLst/>
          </a:prstGeom>
          <a:noFill/>
          <a:ln w="9525">
            <a:noFill/>
            <a:miter lim="800000"/>
            <a:headEnd/>
            <a:tailEnd/>
          </a:ln>
        </p:spPr>
        <p:txBody>
          <a:bodyPr/>
          <a:lstStyle/>
          <a:p>
            <a:endParaRPr lang="zh-CN" altLang="en-US"/>
          </a:p>
        </p:txBody>
      </p:sp>
      <p:sp>
        <p:nvSpPr>
          <p:cNvPr id="447814" name="Rectangle 326"/>
          <p:cNvSpPr>
            <a:spLocks noChangeArrowheads="1"/>
          </p:cNvSpPr>
          <p:nvPr/>
        </p:nvSpPr>
        <p:spPr bwMode="auto">
          <a:xfrm>
            <a:off x="3116264" y="3079751"/>
            <a:ext cx="924933"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222.1.3.</a:t>
            </a:r>
            <a:endParaRPr kumimoji="1" lang="en-US" altLang="zh-CN" sz="2000">
              <a:solidFill>
                <a:srgbClr val="333399"/>
              </a:solidFill>
              <a:latin typeface="Arial" charset="0"/>
            </a:endParaRPr>
          </a:p>
        </p:txBody>
      </p:sp>
      <p:sp>
        <p:nvSpPr>
          <p:cNvPr id="447815" name="Rectangle 327"/>
          <p:cNvSpPr>
            <a:spLocks noChangeArrowheads="1"/>
          </p:cNvSpPr>
          <p:nvPr/>
        </p:nvSpPr>
        <p:spPr bwMode="auto">
          <a:xfrm>
            <a:off x="3059113" y="2725739"/>
            <a:ext cx="717550" cy="352425"/>
          </a:xfrm>
          <a:prstGeom prst="rect">
            <a:avLst/>
          </a:prstGeom>
          <a:noFill/>
          <a:ln w="9525">
            <a:noFill/>
            <a:miter lim="800000"/>
            <a:headEnd/>
            <a:tailEnd/>
          </a:ln>
        </p:spPr>
        <p:txBody>
          <a:bodyPr/>
          <a:lstStyle/>
          <a:p>
            <a:endParaRPr lang="zh-CN" altLang="en-US"/>
          </a:p>
        </p:txBody>
      </p:sp>
      <p:sp>
        <p:nvSpPr>
          <p:cNvPr id="447816" name="Rectangle 328"/>
          <p:cNvSpPr>
            <a:spLocks noChangeArrowheads="1"/>
          </p:cNvSpPr>
          <p:nvPr/>
        </p:nvSpPr>
        <p:spPr bwMode="auto">
          <a:xfrm>
            <a:off x="3146426" y="2782889"/>
            <a:ext cx="623569"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LAN</a:t>
            </a:r>
            <a:r>
              <a:rPr kumimoji="1" lang="en-US" altLang="zh-CN" sz="2000" b="1" baseline="-25000">
                <a:solidFill>
                  <a:srgbClr val="333399"/>
                </a:solidFill>
                <a:latin typeface="Arial" charset="0"/>
              </a:rPr>
              <a:t>3</a:t>
            </a:r>
            <a:endParaRPr kumimoji="1" lang="en-US" altLang="zh-CN" sz="2000" baseline="-25000">
              <a:solidFill>
                <a:srgbClr val="333399"/>
              </a:solidFill>
              <a:latin typeface="Arial" charset="0"/>
            </a:endParaRPr>
          </a:p>
        </p:txBody>
      </p:sp>
      <p:sp>
        <p:nvSpPr>
          <p:cNvPr id="447817" name="Rectangle 329"/>
          <p:cNvSpPr>
            <a:spLocks noChangeArrowheads="1"/>
          </p:cNvSpPr>
          <p:nvPr/>
        </p:nvSpPr>
        <p:spPr bwMode="auto">
          <a:xfrm>
            <a:off x="5483226" y="3816350"/>
            <a:ext cx="415925" cy="355600"/>
          </a:xfrm>
          <a:prstGeom prst="rect">
            <a:avLst/>
          </a:prstGeom>
          <a:noFill/>
          <a:ln w="9525">
            <a:noFill/>
            <a:miter lim="800000"/>
            <a:headEnd/>
            <a:tailEnd/>
          </a:ln>
        </p:spPr>
        <p:txBody>
          <a:bodyPr/>
          <a:lstStyle/>
          <a:p>
            <a:endParaRPr lang="zh-CN" altLang="en-US"/>
          </a:p>
        </p:txBody>
      </p:sp>
      <p:sp>
        <p:nvSpPr>
          <p:cNvPr id="447818" name="Rectangle 330"/>
          <p:cNvSpPr>
            <a:spLocks noChangeArrowheads="1"/>
          </p:cNvSpPr>
          <p:nvPr/>
        </p:nvSpPr>
        <p:spPr bwMode="auto">
          <a:xfrm>
            <a:off x="6440489" y="3086100"/>
            <a:ext cx="414337" cy="355600"/>
          </a:xfrm>
          <a:prstGeom prst="rect">
            <a:avLst/>
          </a:prstGeom>
          <a:noFill/>
          <a:ln w="9525">
            <a:noFill/>
            <a:miter lim="800000"/>
            <a:headEnd/>
            <a:tailEnd/>
          </a:ln>
        </p:spPr>
        <p:txBody>
          <a:bodyPr/>
          <a:lstStyle/>
          <a:p>
            <a:endParaRPr lang="zh-CN" altLang="en-US"/>
          </a:p>
        </p:txBody>
      </p:sp>
      <p:sp>
        <p:nvSpPr>
          <p:cNvPr id="447819" name="Rectangle 331"/>
          <p:cNvSpPr>
            <a:spLocks noChangeArrowheads="1"/>
          </p:cNvSpPr>
          <p:nvPr/>
        </p:nvSpPr>
        <p:spPr bwMode="auto">
          <a:xfrm>
            <a:off x="6438900" y="3292476"/>
            <a:ext cx="280526"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N</a:t>
            </a:r>
            <a:r>
              <a:rPr kumimoji="1" lang="en-US" altLang="zh-CN" sz="2000" b="1" baseline="-25000">
                <a:solidFill>
                  <a:srgbClr val="333399"/>
                </a:solidFill>
                <a:latin typeface="Arial" charset="0"/>
              </a:rPr>
              <a:t>3</a:t>
            </a:r>
            <a:endParaRPr kumimoji="1" lang="en-US" altLang="zh-CN" sz="2000" baseline="-25000">
              <a:solidFill>
                <a:srgbClr val="333399"/>
              </a:solidFill>
              <a:latin typeface="Arial" charset="0"/>
            </a:endParaRPr>
          </a:p>
        </p:txBody>
      </p:sp>
      <p:sp>
        <p:nvSpPr>
          <p:cNvPr id="447820" name="Rectangle 332"/>
          <p:cNvSpPr>
            <a:spLocks noChangeArrowheads="1"/>
          </p:cNvSpPr>
          <p:nvPr/>
        </p:nvSpPr>
        <p:spPr bwMode="auto">
          <a:xfrm>
            <a:off x="4822825" y="3451225"/>
            <a:ext cx="412750" cy="355600"/>
          </a:xfrm>
          <a:prstGeom prst="rect">
            <a:avLst/>
          </a:prstGeom>
          <a:noFill/>
          <a:ln w="9525">
            <a:noFill/>
            <a:miter lim="800000"/>
            <a:headEnd/>
            <a:tailEnd/>
          </a:ln>
        </p:spPr>
        <p:txBody>
          <a:bodyPr/>
          <a:lstStyle/>
          <a:p>
            <a:endParaRPr lang="zh-CN" altLang="en-US"/>
          </a:p>
        </p:txBody>
      </p:sp>
      <p:sp>
        <p:nvSpPr>
          <p:cNvPr id="447821" name="Rectangle 333"/>
          <p:cNvSpPr>
            <a:spLocks noChangeArrowheads="1"/>
          </p:cNvSpPr>
          <p:nvPr/>
        </p:nvSpPr>
        <p:spPr bwMode="auto">
          <a:xfrm>
            <a:off x="4738688" y="3714751"/>
            <a:ext cx="280526"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N</a:t>
            </a:r>
            <a:r>
              <a:rPr kumimoji="1" lang="en-US" altLang="zh-CN" sz="2000" b="1" baseline="-25000">
                <a:solidFill>
                  <a:srgbClr val="333399"/>
                </a:solidFill>
                <a:latin typeface="Arial" charset="0"/>
              </a:rPr>
              <a:t>2</a:t>
            </a:r>
            <a:endParaRPr kumimoji="1" lang="en-US" altLang="zh-CN" sz="2000" baseline="-25000">
              <a:solidFill>
                <a:srgbClr val="333399"/>
              </a:solidFill>
              <a:latin typeface="Arial" charset="0"/>
            </a:endParaRPr>
          </a:p>
        </p:txBody>
      </p:sp>
      <p:sp>
        <p:nvSpPr>
          <p:cNvPr id="447822" name="Rectangle 334"/>
          <p:cNvSpPr>
            <a:spLocks noChangeArrowheads="1"/>
          </p:cNvSpPr>
          <p:nvPr/>
        </p:nvSpPr>
        <p:spPr bwMode="auto">
          <a:xfrm>
            <a:off x="5356226" y="4222750"/>
            <a:ext cx="917575" cy="306388"/>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222.1.4.</a:t>
            </a:r>
            <a:endParaRPr kumimoji="1" lang="en-US" altLang="zh-CN" sz="2000">
              <a:solidFill>
                <a:srgbClr val="333399"/>
              </a:solidFill>
              <a:latin typeface="Arial" charset="0"/>
            </a:endParaRPr>
          </a:p>
        </p:txBody>
      </p:sp>
      <p:sp>
        <p:nvSpPr>
          <p:cNvPr id="447823" name="Rectangle 335"/>
          <p:cNvSpPr>
            <a:spLocks noChangeArrowheads="1"/>
          </p:cNvSpPr>
          <p:nvPr/>
        </p:nvSpPr>
        <p:spPr bwMode="auto">
          <a:xfrm>
            <a:off x="5116514" y="3451225"/>
            <a:ext cx="898525" cy="355600"/>
          </a:xfrm>
          <a:prstGeom prst="rect">
            <a:avLst/>
          </a:prstGeom>
          <a:noFill/>
          <a:ln w="9525">
            <a:noFill/>
            <a:miter lim="800000"/>
            <a:headEnd/>
            <a:tailEnd/>
          </a:ln>
        </p:spPr>
        <p:txBody>
          <a:bodyPr/>
          <a:lstStyle/>
          <a:p>
            <a:endParaRPr lang="zh-CN" altLang="en-US"/>
          </a:p>
        </p:txBody>
      </p:sp>
      <p:sp>
        <p:nvSpPr>
          <p:cNvPr id="447824" name="Rectangle 336"/>
          <p:cNvSpPr>
            <a:spLocks noChangeArrowheads="1"/>
          </p:cNvSpPr>
          <p:nvPr/>
        </p:nvSpPr>
        <p:spPr bwMode="auto">
          <a:xfrm>
            <a:off x="5072064" y="3714751"/>
            <a:ext cx="924933"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222.1.5.</a:t>
            </a:r>
            <a:endParaRPr kumimoji="1" lang="en-US" altLang="zh-CN" sz="2000">
              <a:solidFill>
                <a:srgbClr val="333399"/>
              </a:solidFill>
              <a:latin typeface="Arial" charset="0"/>
            </a:endParaRPr>
          </a:p>
        </p:txBody>
      </p:sp>
      <p:sp>
        <p:nvSpPr>
          <p:cNvPr id="447825" name="Rectangle 337"/>
          <p:cNvSpPr>
            <a:spLocks noChangeArrowheads="1"/>
          </p:cNvSpPr>
          <p:nvPr/>
        </p:nvSpPr>
        <p:spPr bwMode="auto">
          <a:xfrm>
            <a:off x="6734176" y="3101976"/>
            <a:ext cx="898525" cy="354013"/>
          </a:xfrm>
          <a:prstGeom prst="rect">
            <a:avLst/>
          </a:prstGeom>
          <a:noFill/>
          <a:ln w="9525">
            <a:noFill/>
            <a:miter lim="800000"/>
            <a:headEnd/>
            <a:tailEnd/>
          </a:ln>
        </p:spPr>
        <p:txBody>
          <a:bodyPr/>
          <a:lstStyle/>
          <a:p>
            <a:endParaRPr lang="zh-CN" altLang="en-US"/>
          </a:p>
        </p:txBody>
      </p:sp>
      <p:sp>
        <p:nvSpPr>
          <p:cNvPr id="447826" name="Rectangle 338"/>
          <p:cNvSpPr>
            <a:spLocks noChangeArrowheads="1"/>
          </p:cNvSpPr>
          <p:nvPr/>
        </p:nvSpPr>
        <p:spPr bwMode="auto">
          <a:xfrm>
            <a:off x="6767514" y="3308351"/>
            <a:ext cx="924933"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222.1.6.</a:t>
            </a:r>
            <a:endParaRPr kumimoji="1" lang="en-US" altLang="zh-CN" sz="2000">
              <a:solidFill>
                <a:srgbClr val="333399"/>
              </a:solidFill>
              <a:latin typeface="Arial" charset="0"/>
            </a:endParaRPr>
          </a:p>
        </p:txBody>
      </p:sp>
      <p:sp>
        <p:nvSpPr>
          <p:cNvPr id="447827" name="Line 339"/>
          <p:cNvSpPr>
            <a:spLocks noChangeShapeType="1"/>
          </p:cNvSpPr>
          <p:nvPr/>
        </p:nvSpPr>
        <p:spPr bwMode="auto">
          <a:xfrm>
            <a:off x="3036888" y="2590800"/>
            <a:ext cx="0" cy="2179638"/>
          </a:xfrm>
          <a:prstGeom prst="line">
            <a:avLst/>
          </a:prstGeom>
          <a:noFill/>
          <a:ln w="38100">
            <a:solidFill>
              <a:schemeClr val="tx1"/>
            </a:solidFill>
            <a:round/>
            <a:headEnd/>
            <a:tailEnd/>
          </a:ln>
          <a:effectLst/>
        </p:spPr>
        <p:txBody>
          <a:bodyPr/>
          <a:lstStyle/>
          <a:p>
            <a:endParaRPr lang="zh-CN" altLang="en-US"/>
          </a:p>
        </p:txBody>
      </p:sp>
      <p:sp>
        <p:nvSpPr>
          <p:cNvPr id="447828" name="Rectangle 340"/>
          <p:cNvSpPr>
            <a:spLocks noChangeArrowheads="1"/>
          </p:cNvSpPr>
          <p:nvPr/>
        </p:nvSpPr>
        <p:spPr bwMode="auto">
          <a:xfrm>
            <a:off x="5022850" y="4206876"/>
            <a:ext cx="280526"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N</a:t>
            </a:r>
            <a:r>
              <a:rPr kumimoji="1" lang="en-US" altLang="zh-CN" sz="2000" b="1" baseline="-25000">
                <a:solidFill>
                  <a:srgbClr val="333399"/>
                </a:solidFill>
                <a:latin typeface="Arial" charset="0"/>
              </a:rPr>
              <a:t>1</a:t>
            </a:r>
            <a:endParaRPr kumimoji="1" lang="en-US" altLang="zh-CN" sz="2000" baseline="-25000">
              <a:solidFill>
                <a:srgbClr val="333399"/>
              </a:solidFill>
              <a:latin typeface="Arial" charset="0"/>
            </a:endParaRPr>
          </a:p>
        </p:txBody>
      </p:sp>
      <p:pic>
        <p:nvPicPr>
          <p:cNvPr id="447829" name="Picture 341"/>
          <p:cNvPicPr>
            <a:picLocks noChangeArrowheads="1"/>
          </p:cNvPicPr>
          <p:nvPr/>
        </p:nvPicPr>
        <p:blipFill>
          <a:blip r:embed="rId3" cstate="print"/>
          <a:srcRect/>
          <a:stretch>
            <a:fillRect/>
          </a:stretch>
        </p:blipFill>
        <p:spPr bwMode="auto">
          <a:xfrm>
            <a:off x="7840664" y="4937126"/>
            <a:ext cx="581025" cy="396875"/>
          </a:xfrm>
          <a:prstGeom prst="rect">
            <a:avLst/>
          </a:prstGeom>
          <a:noFill/>
          <a:ln w="12699">
            <a:noFill/>
            <a:miter lim="800000"/>
            <a:headEnd/>
            <a:tailEnd/>
          </a:ln>
          <a:effectLst/>
        </p:spPr>
      </p:pic>
      <p:sp>
        <p:nvSpPr>
          <p:cNvPr id="447830" name="Line 342"/>
          <p:cNvSpPr>
            <a:spLocks noChangeShapeType="1"/>
          </p:cNvSpPr>
          <p:nvPr/>
        </p:nvSpPr>
        <p:spPr bwMode="auto">
          <a:xfrm>
            <a:off x="9201150" y="2662238"/>
            <a:ext cx="0" cy="2671762"/>
          </a:xfrm>
          <a:prstGeom prst="line">
            <a:avLst/>
          </a:prstGeom>
          <a:noFill/>
          <a:ln w="38100">
            <a:solidFill>
              <a:schemeClr val="tx1"/>
            </a:solidFill>
            <a:round/>
            <a:headEnd/>
            <a:tailEnd/>
          </a:ln>
          <a:effectLst/>
        </p:spPr>
        <p:txBody>
          <a:bodyPr/>
          <a:lstStyle/>
          <a:p>
            <a:endParaRPr lang="zh-CN" altLang="en-US"/>
          </a:p>
        </p:txBody>
      </p:sp>
      <p:sp>
        <p:nvSpPr>
          <p:cNvPr id="447831" name="Line 343"/>
          <p:cNvSpPr>
            <a:spLocks noChangeShapeType="1"/>
          </p:cNvSpPr>
          <p:nvPr/>
        </p:nvSpPr>
        <p:spPr bwMode="auto">
          <a:xfrm rot="-5400000">
            <a:off x="5800725" y="4270375"/>
            <a:ext cx="0" cy="2266950"/>
          </a:xfrm>
          <a:prstGeom prst="line">
            <a:avLst/>
          </a:prstGeom>
          <a:noFill/>
          <a:ln w="38100">
            <a:solidFill>
              <a:schemeClr val="tx1"/>
            </a:solidFill>
            <a:round/>
            <a:headEnd/>
            <a:tailEnd/>
          </a:ln>
          <a:effectLst/>
        </p:spPr>
        <p:txBody>
          <a:bodyPr/>
          <a:lstStyle/>
          <a:p>
            <a:endParaRPr lang="zh-CN" altLang="en-US"/>
          </a:p>
        </p:txBody>
      </p:sp>
      <p:sp>
        <p:nvSpPr>
          <p:cNvPr id="447832" name="Line 344"/>
          <p:cNvSpPr>
            <a:spLocks noChangeShapeType="1"/>
          </p:cNvSpPr>
          <p:nvPr/>
        </p:nvSpPr>
        <p:spPr bwMode="auto">
          <a:xfrm>
            <a:off x="7218364" y="4559300"/>
            <a:ext cx="1982787" cy="0"/>
          </a:xfrm>
          <a:prstGeom prst="line">
            <a:avLst/>
          </a:prstGeom>
          <a:noFill/>
          <a:ln w="28575">
            <a:solidFill>
              <a:schemeClr val="tx1"/>
            </a:solidFill>
            <a:round/>
            <a:headEnd/>
            <a:tailEnd/>
          </a:ln>
          <a:effectLst/>
        </p:spPr>
        <p:txBody>
          <a:bodyPr/>
          <a:lstStyle/>
          <a:p>
            <a:endParaRPr lang="zh-CN" altLang="en-US"/>
          </a:p>
        </p:txBody>
      </p:sp>
      <p:sp>
        <p:nvSpPr>
          <p:cNvPr id="447833" name="Oval 345"/>
          <p:cNvSpPr>
            <a:spLocks noChangeArrowheads="1"/>
          </p:cNvSpPr>
          <p:nvPr/>
        </p:nvSpPr>
        <p:spPr bwMode="auto">
          <a:xfrm>
            <a:off x="7431088" y="4489451"/>
            <a:ext cx="119062" cy="119063"/>
          </a:xfrm>
          <a:prstGeom prst="ellipse">
            <a:avLst/>
          </a:prstGeom>
          <a:solidFill>
            <a:srgbClr val="FFFFFF"/>
          </a:solidFill>
          <a:ln w="30163">
            <a:solidFill>
              <a:srgbClr val="000000"/>
            </a:solidFill>
            <a:round/>
            <a:headEnd/>
            <a:tailEnd/>
          </a:ln>
        </p:spPr>
        <p:txBody>
          <a:bodyPr/>
          <a:lstStyle/>
          <a:p>
            <a:endParaRPr lang="zh-CN" altLang="en-US"/>
          </a:p>
        </p:txBody>
      </p:sp>
      <p:sp>
        <p:nvSpPr>
          <p:cNvPr id="447834" name="Rectangle 346"/>
          <p:cNvSpPr>
            <a:spLocks noChangeArrowheads="1"/>
          </p:cNvSpPr>
          <p:nvPr/>
        </p:nvSpPr>
        <p:spPr bwMode="auto">
          <a:xfrm>
            <a:off x="8424864" y="3292476"/>
            <a:ext cx="623569"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LAN</a:t>
            </a:r>
            <a:r>
              <a:rPr kumimoji="1" lang="en-US" altLang="zh-CN" sz="2000" b="1" baseline="-25000">
                <a:solidFill>
                  <a:srgbClr val="333399"/>
                </a:solidFill>
                <a:latin typeface="Arial" charset="0"/>
              </a:rPr>
              <a:t>2</a:t>
            </a:r>
            <a:endParaRPr kumimoji="1" lang="en-US" altLang="zh-CN" sz="2000" baseline="-25000">
              <a:solidFill>
                <a:srgbClr val="333399"/>
              </a:solidFill>
              <a:latin typeface="Arial" charset="0"/>
            </a:endParaRPr>
          </a:p>
        </p:txBody>
      </p:sp>
      <p:sp>
        <p:nvSpPr>
          <p:cNvPr id="447835" name="Rectangle 347"/>
          <p:cNvSpPr>
            <a:spLocks noChangeArrowheads="1"/>
          </p:cNvSpPr>
          <p:nvPr/>
        </p:nvSpPr>
        <p:spPr bwMode="auto">
          <a:xfrm>
            <a:off x="3941764" y="2022476"/>
            <a:ext cx="623569"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LAN</a:t>
            </a:r>
            <a:r>
              <a:rPr kumimoji="1" lang="en-US" altLang="zh-CN" sz="2000" b="1" baseline="-25000">
                <a:solidFill>
                  <a:srgbClr val="333399"/>
                </a:solidFill>
                <a:latin typeface="Arial" charset="0"/>
              </a:rPr>
              <a:t>1</a:t>
            </a:r>
            <a:endParaRPr kumimoji="1" lang="en-US" altLang="zh-CN" sz="2000" baseline="-25000">
              <a:solidFill>
                <a:srgbClr val="333399"/>
              </a:solidFill>
              <a:latin typeface="Arial" charset="0"/>
            </a:endParaRPr>
          </a:p>
        </p:txBody>
      </p:sp>
      <p:sp>
        <p:nvSpPr>
          <p:cNvPr id="447836" name="Line 348"/>
          <p:cNvSpPr>
            <a:spLocks noChangeShapeType="1"/>
          </p:cNvSpPr>
          <p:nvPr/>
        </p:nvSpPr>
        <p:spPr bwMode="auto">
          <a:xfrm rot="-5400000">
            <a:off x="6580982" y="142082"/>
            <a:ext cx="0" cy="3967163"/>
          </a:xfrm>
          <a:prstGeom prst="line">
            <a:avLst/>
          </a:prstGeom>
          <a:noFill/>
          <a:ln w="38100">
            <a:solidFill>
              <a:schemeClr val="tx1"/>
            </a:solidFill>
            <a:round/>
            <a:headEnd/>
            <a:tailEnd/>
          </a:ln>
          <a:effectLst/>
        </p:spPr>
        <p:txBody>
          <a:bodyPr/>
          <a:lstStyle/>
          <a:p>
            <a:endParaRPr lang="zh-CN" altLang="en-US"/>
          </a:p>
        </p:txBody>
      </p:sp>
      <p:sp>
        <p:nvSpPr>
          <p:cNvPr id="447837" name="Rectangle 349"/>
          <p:cNvSpPr>
            <a:spLocks noChangeArrowheads="1"/>
          </p:cNvSpPr>
          <p:nvPr/>
        </p:nvSpPr>
        <p:spPr bwMode="auto">
          <a:xfrm>
            <a:off x="2508250" y="5964239"/>
            <a:ext cx="762000" cy="306387"/>
          </a:xfrm>
          <a:prstGeom prst="rect">
            <a:avLst/>
          </a:prstGeom>
          <a:noFill/>
          <a:ln w="9525">
            <a:noFill/>
            <a:miter lim="800000"/>
            <a:headEnd/>
            <a:tailEnd/>
          </a:ln>
        </p:spPr>
        <p:txBody>
          <a:bodyPr wrap="none" lIns="0" tIns="0" rIns="0" bIns="0">
            <a:spAutoFit/>
          </a:bodyPr>
          <a:lstStyle/>
          <a:p>
            <a:r>
              <a:rPr kumimoji="1" lang="zh-CN" altLang="en-US" sz="2000">
                <a:solidFill>
                  <a:srgbClr val="333399"/>
                </a:solidFill>
                <a:latin typeface="Arial" charset="0"/>
              </a:rPr>
              <a:t>互联网</a:t>
            </a:r>
          </a:p>
        </p:txBody>
      </p:sp>
      <p:sp>
        <p:nvSpPr>
          <p:cNvPr id="447838" name="Line 350"/>
          <p:cNvSpPr>
            <a:spLocks noChangeShapeType="1"/>
          </p:cNvSpPr>
          <p:nvPr/>
        </p:nvSpPr>
        <p:spPr bwMode="auto">
          <a:xfrm flipV="1">
            <a:off x="2897188" y="5541964"/>
            <a:ext cx="423862" cy="422275"/>
          </a:xfrm>
          <a:prstGeom prst="line">
            <a:avLst/>
          </a:prstGeom>
          <a:noFill/>
          <a:ln w="9525">
            <a:solidFill>
              <a:schemeClr val="tx1"/>
            </a:solidFill>
            <a:round/>
            <a:headEnd/>
            <a:tailEnd type="triangle" w="sm" len="med"/>
          </a:ln>
          <a:effectLst/>
        </p:spPr>
        <p:txBody>
          <a:bodyPr/>
          <a:lstStyle/>
          <a:p>
            <a:endParaRPr lang="zh-CN" altLang="en-US"/>
          </a:p>
        </p:txBody>
      </p:sp>
      <p:sp>
        <p:nvSpPr>
          <p:cNvPr id="447839" name="Line 351"/>
          <p:cNvSpPr>
            <a:spLocks noChangeShapeType="1"/>
          </p:cNvSpPr>
          <p:nvPr/>
        </p:nvSpPr>
        <p:spPr bwMode="auto">
          <a:xfrm>
            <a:off x="4902200" y="1347789"/>
            <a:ext cx="0" cy="777875"/>
          </a:xfrm>
          <a:prstGeom prst="line">
            <a:avLst/>
          </a:prstGeom>
          <a:noFill/>
          <a:ln w="28575">
            <a:solidFill>
              <a:schemeClr val="tx1"/>
            </a:solidFill>
            <a:round/>
            <a:headEnd/>
            <a:tailEnd/>
          </a:ln>
          <a:effectLst/>
        </p:spPr>
        <p:txBody>
          <a:bodyPr/>
          <a:lstStyle/>
          <a:p>
            <a:endParaRPr lang="zh-CN" altLang="en-US"/>
          </a:p>
        </p:txBody>
      </p:sp>
      <p:sp>
        <p:nvSpPr>
          <p:cNvPr id="447840" name="Oval 352"/>
          <p:cNvSpPr>
            <a:spLocks noChangeArrowheads="1"/>
          </p:cNvSpPr>
          <p:nvPr/>
        </p:nvSpPr>
        <p:spPr bwMode="auto">
          <a:xfrm>
            <a:off x="4846638" y="1730376"/>
            <a:ext cx="93662" cy="92075"/>
          </a:xfrm>
          <a:prstGeom prst="ellipse">
            <a:avLst/>
          </a:prstGeom>
          <a:solidFill>
            <a:srgbClr val="FFFFFF"/>
          </a:solidFill>
          <a:ln w="30163">
            <a:solidFill>
              <a:srgbClr val="000000"/>
            </a:solidFill>
            <a:round/>
            <a:headEnd/>
            <a:tailEnd/>
          </a:ln>
        </p:spPr>
        <p:txBody>
          <a:bodyPr/>
          <a:lstStyle/>
          <a:p>
            <a:endParaRPr lang="zh-CN" altLang="en-US"/>
          </a:p>
        </p:txBody>
      </p:sp>
      <p:grpSp>
        <p:nvGrpSpPr>
          <p:cNvPr id="447841" name="Group 353"/>
          <p:cNvGrpSpPr>
            <a:grpSpLocks/>
          </p:cNvGrpSpPr>
          <p:nvPr/>
        </p:nvGrpSpPr>
        <p:grpSpPr bwMode="auto">
          <a:xfrm>
            <a:off x="4629151" y="898525"/>
            <a:ext cx="506413" cy="514350"/>
            <a:chOff x="1813" y="593"/>
            <a:chExt cx="343" cy="352"/>
          </a:xfrm>
        </p:grpSpPr>
        <p:grpSp>
          <p:nvGrpSpPr>
            <p:cNvPr id="447842" name="Group 354"/>
            <p:cNvGrpSpPr>
              <a:grpSpLocks/>
            </p:cNvGrpSpPr>
            <p:nvPr/>
          </p:nvGrpSpPr>
          <p:grpSpPr bwMode="auto">
            <a:xfrm>
              <a:off x="1821" y="599"/>
              <a:ext cx="335" cy="346"/>
              <a:chOff x="1821" y="599"/>
              <a:chExt cx="335" cy="346"/>
            </a:xfrm>
          </p:grpSpPr>
          <p:sp>
            <p:nvSpPr>
              <p:cNvPr id="447843" name="Freeform 355"/>
              <p:cNvSpPr>
                <a:spLocks/>
              </p:cNvSpPr>
              <p:nvPr/>
            </p:nvSpPr>
            <p:spPr bwMode="auto">
              <a:xfrm>
                <a:off x="1830" y="779"/>
                <a:ext cx="316" cy="33"/>
              </a:xfrm>
              <a:custGeom>
                <a:avLst/>
                <a:gdLst/>
                <a:ahLst/>
                <a:cxnLst>
                  <a:cxn ang="0">
                    <a:pos x="0" y="33"/>
                  </a:cxn>
                  <a:cxn ang="0">
                    <a:pos x="37" y="0"/>
                  </a:cxn>
                  <a:cxn ang="0">
                    <a:pos x="278" y="0"/>
                  </a:cxn>
                  <a:cxn ang="0">
                    <a:pos x="316" y="33"/>
                  </a:cxn>
                  <a:cxn ang="0">
                    <a:pos x="0" y="33"/>
                  </a:cxn>
                </a:cxnLst>
                <a:rect l="0" t="0" r="r" b="b"/>
                <a:pathLst>
                  <a:path w="316" h="33">
                    <a:moveTo>
                      <a:pt x="0" y="33"/>
                    </a:moveTo>
                    <a:lnTo>
                      <a:pt x="37" y="0"/>
                    </a:lnTo>
                    <a:lnTo>
                      <a:pt x="278"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47844" name="Freeform 356"/>
              <p:cNvSpPr>
                <a:spLocks/>
              </p:cNvSpPr>
              <p:nvPr/>
            </p:nvSpPr>
            <p:spPr bwMode="auto">
              <a:xfrm>
                <a:off x="1830" y="779"/>
                <a:ext cx="316" cy="33"/>
              </a:xfrm>
              <a:custGeom>
                <a:avLst/>
                <a:gdLst/>
                <a:ahLst/>
                <a:cxnLst>
                  <a:cxn ang="0">
                    <a:pos x="0" y="33"/>
                  </a:cxn>
                  <a:cxn ang="0">
                    <a:pos x="37" y="0"/>
                  </a:cxn>
                  <a:cxn ang="0">
                    <a:pos x="278" y="0"/>
                  </a:cxn>
                  <a:cxn ang="0">
                    <a:pos x="316" y="33"/>
                  </a:cxn>
                  <a:cxn ang="0">
                    <a:pos x="0" y="33"/>
                  </a:cxn>
                </a:cxnLst>
                <a:rect l="0" t="0" r="r" b="b"/>
                <a:pathLst>
                  <a:path w="316" h="33">
                    <a:moveTo>
                      <a:pt x="0" y="33"/>
                    </a:moveTo>
                    <a:lnTo>
                      <a:pt x="37" y="0"/>
                    </a:lnTo>
                    <a:lnTo>
                      <a:pt x="278"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47845" name="Freeform 357"/>
              <p:cNvSpPr>
                <a:spLocks/>
              </p:cNvSpPr>
              <p:nvPr/>
            </p:nvSpPr>
            <p:spPr bwMode="auto">
              <a:xfrm>
                <a:off x="1877" y="599"/>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7846" name="Freeform 358"/>
              <p:cNvSpPr>
                <a:spLocks/>
              </p:cNvSpPr>
              <p:nvPr/>
            </p:nvSpPr>
            <p:spPr bwMode="auto">
              <a:xfrm>
                <a:off x="1877" y="599"/>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7847" name="Rectangle 359"/>
              <p:cNvSpPr>
                <a:spLocks noChangeArrowheads="1"/>
              </p:cNvSpPr>
              <p:nvPr/>
            </p:nvSpPr>
            <p:spPr bwMode="auto">
              <a:xfrm>
                <a:off x="1877" y="622"/>
                <a:ext cx="223" cy="176"/>
              </a:xfrm>
              <a:prstGeom prst="rect">
                <a:avLst/>
              </a:prstGeom>
              <a:solidFill>
                <a:srgbClr val="000000"/>
              </a:solidFill>
              <a:ln w="9525">
                <a:noFill/>
                <a:miter lim="800000"/>
                <a:headEnd/>
                <a:tailEnd/>
              </a:ln>
            </p:spPr>
            <p:txBody>
              <a:bodyPr/>
              <a:lstStyle/>
              <a:p>
                <a:endParaRPr lang="zh-CN" altLang="en-US"/>
              </a:p>
            </p:txBody>
          </p:sp>
          <p:sp>
            <p:nvSpPr>
              <p:cNvPr id="447848" name="Rectangle 360"/>
              <p:cNvSpPr>
                <a:spLocks noChangeArrowheads="1"/>
              </p:cNvSpPr>
              <p:nvPr/>
            </p:nvSpPr>
            <p:spPr bwMode="auto">
              <a:xfrm>
                <a:off x="1832" y="810"/>
                <a:ext cx="314" cy="78"/>
              </a:xfrm>
              <a:prstGeom prst="rect">
                <a:avLst/>
              </a:prstGeom>
              <a:solidFill>
                <a:srgbClr val="000000"/>
              </a:solidFill>
              <a:ln w="9525">
                <a:noFill/>
                <a:miter lim="800000"/>
                <a:headEnd/>
                <a:tailEnd/>
              </a:ln>
            </p:spPr>
            <p:txBody>
              <a:bodyPr/>
              <a:lstStyle/>
              <a:p>
                <a:endParaRPr lang="zh-CN" altLang="en-US"/>
              </a:p>
            </p:txBody>
          </p:sp>
          <p:sp>
            <p:nvSpPr>
              <p:cNvPr id="447849" name="Rectangle 361"/>
              <p:cNvSpPr>
                <a:spLocks noChangeArrowheads="1"/>
              </p:cNvSpPr>
              <p:nvPr/>
            </p:nvSpPr>
            <p:spPr bwMode="auto">
              <a:xfrm>
                <a:off x="1898" y="644"/>
                <a:ext cx="182" cy="135"/>
              </a:xfrm>
              <a:prstGeom prst="rect">
                <a:avLst/>
              </a:prstGeom>
              <a:solidFill>
                <a:srgbClr val="000000"/>
              </a:solidFill>
              <a:ln w="9525">
                <a:noFill/>
                <a:miter lim="800000"/>
                <a:headEnd/>
                <a:tailEnd/>
              </a:ln>
            </p:spPr>
            <p:txBody>
              <a:bodyPr/>
              <a:lstStyle/>
              <a:p>
                <a:endParaRPr lang="zh-CN" altLang="en-US"/>
              </a:p>
            </p:txBody>
          </p:sp>
          <p:sp>
            <p:nvSpPr>
              <p:cNvPr id="447850" name="Line 362"/>
              <p:cNvSpPr>
                <a:spLocks noChangeShapeType="1"/>
              </p:cNvSpPr>
              <p:nvPr/>
            </p:nvSpPr>
            <p:spPr bwMode="auto">
              <a:xfrm flipH="1">
                <a:off x="2047" y="840"/>
                <a:ext cx="74" cy="1"/>
              </a:xfrm>
              <a:prstGeom prst="line">
                <a:avLst/>
              </a:prstGeom>
              <a:noFill/>
              <a:ln w="9525">
                <a:solidFill>
                  <a:srgbClr val="000000"/>
                </a:solidFill>
                <a:round/>
                <a:headEnd/>
                <a:tailEnd/>
              </a:ln>
            </p:spPr>
            <p:txBody>
              <a:bodyPr/>
              <a:lstStyle/>
              <a:p>
                <a:endParaRPr lang="zh-CN" altLang="en-US"/>
              </a:p>
            </p:txBody>
          </p:sp>
          <p:grpSp>
            <p:nvGrpSpPr>
              <p:cNvPr id="447851" name="Group 363"/>
              <p:cNvGrpSpPr>
                <a:grpSpLocks/>
              </p:cNvGrpSpPr>
              <p:nvPr/>
            </p:nvGrpSpPr>
            <p:grpSpPr bwMode="auto">
              <a:xfrm>
                <a:off x="1821" y="895"/>
                <a:ext cx="335" cy="50"/>
                <a:chOff x="1821" y="895"/>
                <a:chExt cx="335" cy="50"/>
              </a:xfrm>
            </p:grpSpPr>
            <p:sp>
              <p:nvSpPr>
                <p:cNvPr id="447852" name="Freeform 364"/>
                <p:cNvSpPr>
                  <a:spLocks/>
                </p:cNvSpPr>
                <p:nvPr/>
              </p:nvSpPr>
              <p:spPr bwMode="auto">
                <a:xfrm>
                  <a:off x="1821" y="895"/>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47853" name="Freeform 365"/>
                <p:cNvSpPr>
                  <a:spLocks/>
                </p:cNvSpPr>
                <p:nvPr/>
              </p:nvSpPr>
              <p:spPr bwMode="auto">
                <a:xfrm>
                  <a:off x="1821" y="895"/>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47854" name="Rectangle 366"/>
                <p:cNvSpPr>
                  <a:spLocks noChangeArrowheads="1"/>
                </p:cNvSpPr>
                <p:nvPr/>
              </p:nvSpPr>
              <p:spPr bwMode="auto">
                <a:xfrm>
                  <a:off x="1823" y="931"/>
                  <a:ext cx="331" cy="14"/>
                </a:xfrm>
                <a:prstGeom prst="rect">
                  <a:avLst/>
                </a:prstGeom>
                <a:solidFill>
                  <a:srgbClr val="000000"/>
                </a:solidFill>
                <a:ln w="9525">
                  <a:noFill/>
                  <a:miter lim="800000"/>
                  <a:headEnd/>
                  <a:tailEnd/>
                </a:ln>
              </p:spPr>
              <p:txBody>
                <a:bodyPr/>
                <a:lstStyle/>
                <a:p>
                  <a:endParaRPr lang="zh-CN" altLang="en-US"/>
                </a:p>
              </p:txBody>
            </p:sp>
          </p:grpSp>
        </p:grpSp>
        <p:grpSp>
          <p:nvGrpSpPr>
            <p:cNvPr id="447855" name="Group 367"/>
            <p:cNvGrpSpPr>
              <a:grpSpLocks/>
            </p:cNvGrpSpPr>
            <p:nvPr/>
          </p:nvGrpSpPr>
          <p:grpSpPr bwMode="auto">
            <a:xfrm>
              <a:off x="1813" y="593"/>
              <a:ext cx="335" cy="346"/>
              <a:chOff x="1813" y="593"/>
              <a:chExt cx="335" cy="346"/>
            </a:xfrm>
          </p:grpSpPr>
          <p:sp>
            <p:nvSpPr>
              <p:cNvPr id="447856" name="Freeform 368"/>
              <p:cNvSpPr>
                <a:spLocks/>
              </p:cNvSpPr>
              <p:nvPr/>
            </p:nvSpPr>
            <p:spPr bwMode="auto">
              <a:xfrm>
                <a:off x="1821" y="772"/>
                <a:ext cx="316" cy="34"/>
              </a:xfrm>
              <a:custGeom>
                <a:avLst/>
                <a:gdLst/>
                <a:ahLst/>
                <a:cxnLst>
                  <a:cxn ang="0">
                    <a:pos x="0" y="34"/>
                  </a:cxn>
                  <a:cxn ang="0">
                    <a:pos x="38" y="0"/>
                  </a:cxn>
                  <a:cxn ang="0">
                    <a:pos x="279" y="0"/>
                  </a:cxn>
                  <a:cxn ang="0">
                    <a:pos x="316" y="34"/>
                  </a:cxn>
                  <a:cxn ang="0">
                    <a:pos x="0" y="34"/>
                  </a:cxn>
                </a:cxnLst>
                <a:rect l="0" t="0" r="r" b="b"/>
                <a:pathLst>
                  <a:path w="316" h="34">
                    <a:moveTo>
                      <a:pt x="0" y="34"/>
                    </a:moveTo>
                    <a:lnTo>
                      <a:pt x="38"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7857" name="Freeform 369"/>
              <p:cNvSpPr>
                <a:spLocks/>
              </p:cNvSpPr>
              <p:nvPr/>
            </p:nvSpPr>
            <p:spPr bwMode="auto">
              <a:xfrm>
                <a:off x="1821" y="772"/>
                <a:ext cx="316" cy="34"/>
              </a:xfrm>
              <a:custGeom>
                <a:avLst/>
                <a:gdLst/>
                <a:ahLst/>
                <a:cxnLst>
                  <a:cxn ang="0">
                    <a:pos x="0" y="34"/>
                  </a:cxn>
                  <a:cxn ang="0">
                    <a:pos x="38" y="0"/>
                  </a:cxn>
                  <a:cxn ang="0">
                    <a:pos x="279" y="0"/>
                  </a:cxn>
                  <a:cxn ang="0">
                    <a:pos x="316" y="34"/>
                  </a:cxn>
                  <a:cxn ang="0">
                    <a:pos x="0" y="34"/>
                  </a:cxn>
                </a:cxnLst>
                <a:rect l="0" t="0" r="r" b="b"/>
                <a:pathLst>
                  <a:path w="316" h="34">
                    <a:moveTo>
                      <a:pt x="0" y="34"/>
                    </a:moveTo>
                    <a:lnTo>
                      <a:pt x="38"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7858" name="Freeform 370"/>
              <p:cNvSpPr>
                <a:spLocks/>
              </p:cNvSpPr>
              <p:nvPr/>
            </p:nvSpPr>
            <p:spPr bwMode="auto">
              <a:xfrm>
                <a:off x="1869" y="593"/>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7859" name="Freeform 371"/>
              <p:cNvSpPr>
                <a:spLocks/>
              </p:cNvSpPr>
              <p:nvPr/>
            </p:nvSpPr>
            <p:spPr bwMode="auto">
              <a:xfrm>
                <a:off x="1869" y="593"/>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7860" name="Rectangle 372"/>
              <p:cNvSpPr>
                <a:spLocks noChangeArrowheads="1"/>
              </p:cNvSpPr>
              <p:nvPr/>
            </p:nvSpPr>
            <p:spPr bwMode="auto">
              <a:xfrm>
                <a:off x="1869" y="616"/>
                <a:ext cx="223" cy="175"/>
              </a:xfrm>
              <a:prstGeom prst="rect">
                <a:avLst/>
              </a:prstGeom>
              <a:solidFill>
                <a:srgbClr val="B7B79D"/>
              </a:solidFill>
              <a:ln w="9525">
                <a:noFill/>
                <a:miter lim="800000"/>
                <a:headEnd/>
                <a:tailEnd/>
              </a:ln>
            </p:spPr>
            <p:txBody>
              <a:bodyPr/>
              <a:lstStyle/>
              <a:p>
                <a:endParaRPr lang="zh-CN" altLang="en-US"/>
              </a:p>
            </p:txBody>
          </p:sp>
          <p:sp>
            <p:nvSpPr>
              <p:cNvPr id="447861" name="Rectangle 373"/>
              <p:cNvSpPr>
                <a:spLocks noChangeArrowheads="1"/>
              </p:cNvSpPr>
              <p:nvPr/>
            </p:nvSpPr>
            <p:spPr bwMode="auto">
              <a:xfrm>
                <a:off x="1823" y="804"/>
                <a:ext cx="314" cy="78"/>
              </a:xfrm>
              <a:prstGeom prst="rect">
                <a:avLst/>
              </a:prstGeom>
              <a:solidFill>
                <a:srgbClr val="B7B79D"/>
              </a:solidFill>
              <a:ln w="9525">
                <a:noFill/>
                <a:miter lim="800000"/>
                <a:headEnd/>
                <a:tailEnd/>
              </a:ln>
            </p:spPr>
            <p:txBody>
              <a:bodyPr/>
              <a:lstStyle/>
              <a:p>
                <a:endParaRPr lang="zh-CN" altLang="en-US"/>
              </a:p>
            </p:txBody>
          </p:sp>
          <p:sp>
            <p:nvSpPr>
              <p:cNvPr id="447862" name="Rectangle 374"/>
              <p:cNvSpPr>
                <a:spLocks noChangeArrowheads="1"/>
              </p:cNvSpPr>
              <p:nvPr/>
            </p:nvSpPr>
            <p:spPr bwMode="auto">
              <a:xfrm>
                <a:off x="1890" y="637"/>
                <a:ext cx="181" cy="135"/>
              </a:xfrm>
              <a:prstGeom prst="rect">
                <a:avLst/>
              </a:prstGeom>
              <a:solidFill>
                <a:srgbClr val="FFFFFF"/>
              </a:solidFill>
              <a:ln w="9525">
                <a:noFill/>
                <a:miter lim="800000"/>
                <a:headEnd/>
                <a:tailEnd/>
              </a:ln>
            </p:spPr>
            <p:txBody>
              <a:bodyPr/>
              <a:lstStyle/>
              <a:p>
                <a:endParaRPr lang="zh-CN" altLang="en-US"/>
              </a:p>
            </p:txBody>
          </p:sp>
          <p:sp>
            <p:nvSpPr>
              <p:cNvPr id="447863" name="Line 375"/>
              <p:cNvSpPr>
                <a:spLocks noChangeShapeType="1"/>
              </p:cNvSpPr>
              <p:nvPr/>
            </p:nvSpPr>
            <p:spPr bwMode="auto">
              <a:xfrm flipH="1">
                <a:off x="2038" y="834"/>
                <a:ext cx="75" cy="1"/>
              </a:xfrm>
              <a:prstGeom prst="line">
                <a:avLst/>
              </a:prstGeom>
              <a:noFill/>
              <a:ln w="9525">
                <a:solidFill>
                  <a:srgbClr val="000000"/>
                </a:solidFill>
                <a:round/>
                <a:headEnd/>
                <a:tailEnd/>
              </a:ln>
            </p:spPr>
            <p:txBody>
              <a:bodyPr/>
              <a:lstStyle/>
              <a:p>
                <a:endParaRPr lang="zh-CN" altLang="en-US"/>
              </a:p>
            </p:txBody>
          </p:sp>
          <p:grpSp>
            <p:nvGrpSpPr>
              <p:cNvPr id="447864" name="Group 376"/>
              <p:cNvGrpSpPr>
                <a:grpSpLocks/>
              </p:cNvGrpSpPr>
              <p:nvPr/>
            </p:nvGrpSpPr>
            <p:grpSpPr bwMode="auto">
              <a:xfrm>
                <a:off x="1813" y="888"/>
                <a:ext cx="335" cy="51"/>
                <a:chOff x="1813" y="888"/>
                <a:chExt cx="335" cy="51"/>
              </a:xfrm>
            </p:grpSpPr>
            <p:sp>
              <p:nvSpPr>
                <p:cNvPr id="447865" name="Freeform 377"/>
                <p:cNvSpPr>
                  <a:spLocks/>
                </p:cNvSpPr>
                <p:nvPr/>
              </p:nvSpPr>
              <p:spPr bwMode="auto">
                <a:xfrm>
                  <a:off x="1813" y="888"/>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7866" name="Freeform 378"/>
                <p:cNvSpPr>
                  <a:spLocks/>
                </p:cNvSpPr>
                <p:nvPr/>
              </p:nvSpPr>
              <p:spPr bwMode="auto">
                <a:xfrm>
                  <a:off x="1813" y="888"/>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7867" name="Rectangle 379"/>
                <p:cNvSpPr>
                  <a:spLocks noChangeArrowheads="1"/>
                </p:cNvSpPr>
                <p:nvPr/>
              </p:nvSpPr>
              <p:spPr bwMode="auto">
                <a:xfrm>
                  <a:off x="1815" y="924"/>
                  <a:ext cx="331" cy="15"/>
                </a:xfrm>
                <a:prstGeom prst="rect">
                  <a:avLst/>
                </a:prstGeom>
                <a:solidFill>
                  <a:srgbClr val="BAB79D"/>
                </a:solidFill>
                <a:ln w="9525">
                  <a:noFill/>
                  <a:miter lim="800000"/>
                  <a:headEnd/>
                  <a:tailEnd/>
                </a:ln>
              </p:spPr>
              <p:txBody>
                <a:bodyPr/>
                <a:lstStyle/>
                <a:p>
                  <a:endParaRPr lang="zh-CN" altLang="en-US"/>
                </a:p>
              </p:txBody>
            </p:sp>
          </p:grpSp>
        </p:grpSp>
      </p:grpSp>
      <p:sp>
        <p:nvSpPr>
          <p:cNvPr id="447868" name="Line 380"/>
          <p:cNvSpPr>
            <a:spLocks noChangeShapeType="1"/>
          </p:cNvSpPr>
          <p:nvPr/>
        </p:nvSpPr>
        <p:spPr bwMode="auto">
          <a:xfrm>
            <a:off x="7991475" y="1347789"/>
            <a:ext cx="0" cy="777875"/>
          </a:xfrm>
          <a:prstGeom prst="line">
            <a:avLst/>
          </a:prstGeom>
          <a:noFill/>
          <a:ln w="28575">
            <a:solidFill>
              <a:schemeClr val="tx1"/>
            </a:solidFill>
            <a:round/>
            <a:headEnd/>
            <a:tailEnd/>
          </a:ln>
          <a:effectLst/>
        </p:spPr>
        <p:txBody>
          <a:bodyPr/>
          <a:lstStyle/>
          <a:p>
            <a:endParaRPr lang="zh-CN" altLang="en-US"/>
          </a:p>
        </p:txBody>
      </p:sp>
      <p:sp>
        <p:nvSpPr>
          <p:cNvPr id="447869" name="Line 381"/>
          <p:cNvSpPr>
            <a:spLocks noChangeShapeType="1"/>
          </p:cNvSpPr>
          <p:nvPr/>
        </p:nvSpPr>
        <p:spPr bwMode="auto">
          <a:xfrm>
            <a:off x="6446838" y="1333501"/>
            <a:ext cx="0" cy="779463"/>
          </a:xfrm>
          <a:prstGeom prst="line">
            <a:avLst/>
          </a:prstGeom>
          <a:noFill/>
          <a:ln w="28575">
            <a:solidFill>
              <a:schemeClr val="tx1"/>
            </a:solidFill>
            <a:round/>
            <a:headEnd/>
            <a:tailEnd/>
          </a:ln>
          <a:effectLst/>
        </p:spPr>
        <p:txBody>
          <a:bodyPr/>
          <a:lstStyle/>
          <a:p>
            <a:endParaRPr lang="zh-CN" altLang="en-US"/>
          </a:p>
        </p:txBody>
      </p:sp>
      <p:sp>
        <p:nvSpPr>
          <p:cNvPr id="447870" name="Oval 382"/>
          <p:cNvSpPr>
            <a:spLocks noChangeArrowheads="1"/>
          </p:cNvSpPr>
          <p:nvPr/>
        </p:nvSpPr>
        <p:spPr bwMode="auto">
          <a:xfrm>
            <a:off x="6402389" y="1744664"/>
            <a:ext cx="92075" cy="92075"/>
          </a:xfrm>
          <a:prstGeom prst="ellipse">
            <a:avLst/>
          </a:prstGeom>
          <a:solidFill>
            <a:srgbClr val="FFFFFF"/>
          </a:solidFill>
          <a:ln w="30163">
            <a:solidFill>
              <a:srgbClr val="000000"/>
            </a:solidFill>
            <a:round/>
            <a:headEnd/>
            <a:tailEnd/>
          </a:ln>
        </p:spPr>
        <p:txBody>
          <a:bodyPr/>
          <a:lstStyle/>
          <a:p>
            <a:endParaRPr lang="zh-CN" altLang="en-US"/>
          </a:p>
        </p:txBody>
      </p:sp>
      <p:grpSp>
        <p:nvGrpSpPr>
          <p:cNvPr id="447871" name="Group 383"/>
          <p:cNvGrpSpPr>
            <a:grpSpLocks/>
          </p:cNvGrpSpPr>
          <p:nvPr/>
        </p:nvGrpSpPr>
        <p:grpSpPr bwMode="auto">
          <a:xfrm>
            <a:off x="6186488" y="898525"/>
            <a:ext cx="506412" cy="514350"/>
            <a:chOff x="2868" y="593"/>
            <a:chExt cx="343" cy="352"/>
          </a:xfrm>
        </p:grpSpPr>
        <p:grpSp>
          <p:nvGrpSpPr>
            <p:cNvPr id="447872" name="Group 384"/>
            <p:cNvGrpSpPr>
              <a:grpSpLocks/>
            </p:cNvGrpSpPr>
            <p:nvPr/>
          </p:nvGrpSpPr>
          <p:grpSpPr bwMode="auto">
            <a:xfrm>
              <a:off x="2877" y="599"/>
              <a:ext cx="334" cy="346"/>
              <a:chOff x="2877" y="599"/>
              <a:chExt cx="334" cy="346"/>
            </a:xfrm>
          </p:grpSpPr>
          <p:sp>
            <p:nvSpPr>
              <p:cNvPr id="447873" name="Freeform 385"/>
              <p:cNvSpPr>
                <a:spLocks/>
              </p:cNvSpPr>
              <p:nvPr/>
            </p:nvSpPr>
            <p:spPr bwMode="auto">
              <a:xfrm>
                <a:off x="2885" y="779"/>
                <a:ext cx="316" cy="33"/>
              </a:xfrm>
              <a:custGeom>
                <a:avLst/>
                <a:gdLst/>
                <a:ahLst/>
                <a:cxnLst>
                  <a:cxn ang="0">
                    <a:pos x="0" y="33"/>
                  </a:cxn>
                  <a:cxn ang="0">
                    <a:pos x="37" y="0"/>
                  </a:cxn>
                  <a:cxn ang="0">
                    <a:pos x="279" y="0"/>
                  </a:cxn>
                  <a:cxn ang="0">
                    <a:pos x="316" y="33"/>
                  </a:cxn>
                  <a:cxn ang="0">
                    <a:pos x="0" y="33"/>
                  </a:cxn>
                </a:cxnLst>
                <a:rect l="0" t="0" r="r" b="b"/>
                <a:pathLst>
                  <a:path w="316" h="33">
                    <a:moveTo>
                      <a:pt x="0" y="33"/>
                    </a:moveTo>
                    <a:lnTo>
                      <a:pt x="37" y="0"/>
                    </a:lnTo>
                    <a:lnTo>
                      <a:pt x="279"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47874" name="Freeform 386"/>
              <p:cNvSpPr>
                <a:spLocks/>
              </p:cNvSpPr>
              <p:nvPr/>
            </p:nvSpPr>
            <p:spPr bwMode="auto">
              <a:xfrm>
                <a:off x="2885" y="779"/>
                <a:ext cx="316" cy="33"/>
              </a:xfrm>
              <a:custGeom>
                <a:avLst/>
                <a:gdLst/>
                <a:ahLst/>
                <a:cxnLst>
                  <a:cxn ang="0">
                    <a:pos x="0" y="33"/>
                  </a:cxn>
                  <a:cxn ang="0">
                    <a:pos x="37" y="0"/>
                  </a:cxn>
                  <a:cxn ang="0">
                    <a:pos x="279" y="0"/>
                  </a:cxn>
                  <a:cxn ang="0">
                    <a:pos x="316" y="33"/>
                  </a:cxn>
                  <a:cxn ang="0">
                    <a:pos x="0" y="33"/>
                  </a:cxn>
                </a:cxnLst>
                <a:rect l="0" t="0" r="r" b="b"/>
                <a:pathLst>
                  <a:path w="316" h="33">
                    <a:moveTo>
                      <a:pt x="0" y="33"/>
                    </a:moveTo>
                    <a:lnTo>
                      <a:pt x="37" y="0"/>
                    </a:lnTo>
                    <a:lnTo>
                      <a:pt x="279"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47875" name="Freeform 387"/>
              <p:cNvSpPr>
                <a:spLocks/>
              </p:cNvSpPr>
              <p:nvPr/>
            </p:nvSpPr>
            <p:spPr bwMode="auto">
              <a:xfrm>
                <a:off x="2932" y="599"/>
                <a:ext cx="223" cy="23"/>
              </a:xfrm>
              <a:custGeom>
                <a:avLst/>
                <a:gdLst/>
                <a:ahLst/>
                <a:cxnLst>
                  <a:cxn ang="0">
                    <a:pos x="0" y="23"/>
                  </a:cxn>
                  <a:cxn ang="0">
                    <a:pos x="27" y="0"/>
                  </a:cxn>
                  <a:cxn ang="0">
                    <a:pos x="197" y="0"/>
                  </a:cxn>
                  <a:cxn ang="0">
                    <a:pos x="223" y="23"/>
                  </a:cxn>
                  <a:cxn ang="0">
                    <a:pos x="0" y="23"/>
                  </a:cxn>
                </a:cxnLst>
                <a:rect l="0" t="0" r="r" b="b"/>
                <a:pathLst>
                  <a:path w="223" h="23">
                    <a:moveTo>
                      <a:pt x="0" y="23"/>
                    </a:moveTo>
                    <a:lnTo>
                      <a:pt x="27" y="0"/>
                    </a:lnTo>
                    <a:lnTo>
                      <a:pt x="197"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7876" name="Freeform 388"/>
              <p:cNvSpPr>
                <a:spLocks/>
              </p:cNvSpPr>
              <p:nvPr/>
            </p:nvSpPr>
            <p:spPr bwMode="auto">
              <a:xfrm>
                <a:off x="2932" y="599"/>
                <a:ext cx="223" cy="23"/>
              </a:xfrm>
              <a:custGeom>
                <a:avLst/>
                <a:gdLst/>
                <a:ahLst/>
                <a:cxnLst>
                  <a:cxn ang="0">
                    <a:pos x="0" y="23"/>
                  </a:cxn>
                  <a:cxn ang="0">
                    <a:pos x="27" y="0"/>
                  </a:cxn>
                  <a:cxn ang="0">
                    <a:pos x="197" y="0"/>
                  </a:cxn>
                  <a:cxn ang="0">
                    <a:pos x="223" y="23"/>
                  </a:cxn>
                  <a:cxn ang="0">
                    <a:pos x="0" y="23"/>
                  </a:cxn>
                </a:cxnLst>
                <a:rect l="0" t="0" r="r" b="b"/>
                <a:pathLst>
                  <a:path w="223" h="23">
                    <a:moveTo>
                      <a:pt x="0" y="23"/>
                    </a:moveTo>
                    <a:lnTo>
                      <a:pt x="27" y="0"/>
                    </a:lnTo>
                    <a:lnTo>
                      <a:pt x="197"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7877" name="Rectangle 389"/>
              <p:cNvSpPr>
                <a:spLocks noChangeArrowheads="1"/>
              </p:cNvSpPr>
              <p:nvPr/>
            </p:nvSpPr>
            <p:spPr bwMode="auto">
              <a:xfrm>
                <a:off x="2932" y="622"/>
                <a:ext cx="223" cy="176"/>
              </a:xfrm>
              <a:prstGeom prst="rect">
                <a:avLst/>
              </a:prstGeom>
              <a:solidFill>
                <a:srgbClr val="000000"/>
              </a:solidFill>
              <a:ln w="9525">
                <a:noFill/>
                <a:miter lim="800000"/>
                <a:headEnd/>
                <a:tailEnd/>
              </a:ln>
            </p:spPr>
            <p:txBody>
              <a:bodyPr/>
              <a:lstStyle/>
              <a:p>
                <a:endParaRPr lang="zh-CN" altLang="en-US"/>
              </a:p>
            </p:txBody>
          </p:sp>
          <p:sp>
            <p:nvSpPr>
              <p:cNvPr id="447878" name="Rectangle 390"/>
              <p:cNvSpPr>
                <a:spLocks noChangeArrowheads="1"/>
              </p:cNvSpPr>
              <p:nvPr/>
            </p:nvSpPr>
            <p:spPr bwMode="auto">
              <a:xfrm>
                <a:off x="2887" y="810"/>
                <a:ext cx="314" cy="78"/>
              </a:xfrm>
              <a:prstGeom prst="rect">
                <a:avLst/>
              </a:prstGeom>
              <a:solidFill>
                <a:srgbClr val="000000"/>
              </a:solidFill>
              <a:ln w="9525">
                <a:noFill/>
                <a:miter lim="800000"/>
                <a:headEnd/>
                <a:tailEnd/>
              </a:ln>
            </p:spPr>
            <p:txBody>
              <a:bodyPr/>
              <a:lstStyle/>
              <a:p>
                <a:endParaRPr lang="zh-CN" altLang="en-US"/>
              </a:p>
            </p:txBody>
          </p:sp>
          <p:sp>
            <p:nvSpPr>
              <p:cNvPr id="447879" name="Rectangle 391"/>
              <p:cNvSpPr>
                <a:spLocks noChangeArrowheads="1"/>
              </p:cNvSpPr>
              <p:nvPr/>
            </p:nvSpPr>
            <p:spPr bwMode="auto">
              <a:xfrm>
                <a:off x="2953" y="644"/>
                <a:ext cx="182" cy="135"/>
              </a:xfrm>
              <a:prstGeom prst="rect">
                <a:avLst/>
              </a:prstGeom>
              <a:solidFill>
                <a:srgbClr val="000000"/>
              </a:solidFill>
              <a:ln w="9525">
                <a:noFill/>
                <a:miter lim="800000"/>
                <a:headEnd/>
                <a:tailEnd/>
              </a:ln>
            </p:spPr>
            <p:txBody>
              <a:bodyPr/>
              <a:lstStyle/>
              <a:p>
                <a:endParaRPr lang="zh-CN" altLang="en-US"/>
              </a:p>
            </p:txBody>
          </p:sp>
          <p:sp>
            <p:nvSpPr>
              <p:cNvPr id="447880" name="Line 392"/>
              <p:cNvSpPr>
                <a:spLocks noChangeShapeType="1"/>
              </p:cNvSpPr>
              <p:nvPr/>
            </p:nvSpPr>
            <p:spPr bwMode="auto">
              <a:xfrm flipH="1">
                <a:off x="3102" y="840"/>
                <a:ext cx="74" cy="1"/>
              </a:xfrm>
              <a:prstGeom prst="line">
                <a:avLst/>
              </a:prstGeom>
              <a:noFill/>
              <a:ln w="9525">
                <a:solidFill>
                  <a:srgbClr val="000000"/>
                </a:solidFill>
                <a:round/>
                <a:headEnd/>
                <a:tailEnd/>
              </a:ln>
            </p:spPr>
            <p:txBody>
              <a:bodyPr/>
              <a:lstStyle/>
              <a:p>
                <a:endParaRPr lang="zh-CN" altLang="en-US"/>
              </a:p>
            </p:txBody>
          </p:sp>
          <p:grpSp>
            <p:nvGrpSpPr>
              <p:cNvPr id="447881" name="Group 393"/>
              <p:cNvGrpSpPr>
                <a:grpSpLocks/>
              </p:cNvGrpSpPr>
              <p:nvPr/>
            </p:nvGrpSpPr>
            <p:grpSpPr bwMode="auto">
              <a:xfrm>
                <a:off x="2877" y="895"/>
                <a:ext cx="334" cy="50"/>
                <a:chOff x="2877" y="895"/>
                <a:chExt cx="334" cy="50"/>
              </a:xfrm>
            </p:grpSpPr>
            <p:sp>
              <p:nvSpPr>
                <p:cNvPr id="447882" name="Freeform 394"/>
                <p:cNvSpPr>
                  <a:spLocks/>
                </p:cNvSpPr>
                <p:nvPr/>
              </p:nvSpPr>
              <p:spPr bwMode="auto">
                <a:xfrm>
                  <a:off x="2877" y="895"/>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000000"/>
                </a:solidFill>
                <a:ln w="9525">
                  <a:noFill/>
                  <a:round/>
                  <a:headEnd/>
                  <a:tailEnd/>
                </a:ln>
              </p:spPr>
              <p:txBody>
                <a:bodyPr/>
                <a:lstStyle/>
                <a:p>
                  <a:endParaRPr lang="zh-CN" altLang="en-US"/>
                </a:p>
              </p:txBody>
            </p:sp>
            <p:sp>
              <p:nvSpPr>
                <p:cNvPr id="447883" name="Freeform 395"/>
                <p:cNvSpPr>
                  <a:spLocks/>
                </p:cNvSpPr>
                <p:nvPr/>
              </p:nvSpPr>
              <p:spPr bwMode="auto">
                <a:xfrm>
                  <a:off x="2877" y="895"/>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000000"/>
                </a:solidFill>
                <a:ln w="9525">
                  <a:noFill/>
                  <a:round/>
                  <a:headEnd/>
                  <a:tailEnd/>
                </a:ln>
              </p:spPr>
              <p:txBody>
                <a:bodyPr/>
                <a:lstStyle/>
                <a:p>
                  <a:endParaRPr lang="zh-CN" altLang="en-US"/>
                </a:p>
              </p:txBody>
            </p:sp>
            <p:sp>
              <p:nvSpPr>
                <p:cNvPr id="447884" name="Rectangle 396"/>
                <p:cNvSpPr>
                  <a:spLocks noChangeArrowheads="1"/>
                </p:cNvSpPr>
                <p:nvPr/>
              </p:nvSpPr>
              <p:spPr bwMode="auto">
                <a:xfrm>
                  <a:off x="2879" y="931"/>
                  <a:ext cx="330" cy="14"/>
                </a:xfrm>
                <a:prstGeom prst="rect">
                  <a:avLst/>
                </a:prstGeom>
                <a:solidFill>
                  <a:srgbClr val="000000"/>
                </a:solidFill>
                <a:ln w="9525">
                  <a:noFill/>
                  <a:miter lim="800000"/>
                  <a:headEnd/>
                  <a:tailEnd/>
                </a:ln>
              </p:spPr>
              <p:txBody>
                <a:bodyPr/>
                <a:lstStyle/>
                <a:p>
                  <a:endParaRPr lang="zh-CN" altLang="en-US"/>
                </a:p>
              </p:txBody>
            </p:sp>
          </p:grpSp>
        </p:grpSp>
        <p:grpSp>
          <p:nvGrpSpPr>
            <p:cNvPr id="447885" name="Group 397"/>
            <p:cNvGrpSpPr>
              <a:grpSpLocks/>
            </p:cNvGrpSpPr>
            <p:nvPr/>
          </p:nvGrpSpPr>
          <p:grpSpPr bwMode="auto">
            <a:xfrm>
              <a:off x="2868" y="593"/>
              <a:ext cx="335" cy="346"/>
              <a:chOff x="2868" y="593"/>
              <a:chExt cx="335" cy="346"/>
            </a:xfrm>
          </p:grpSpPr>
          <p:sp>
            <p:nvSpPr>
              <p:cNvPr id="447886" name="Freeform 398"/>
              <p:cNvSpPr>
                <a:spLocks/>
              </p:cNvSpPr>
              <p:nvPr/>
            </p:nvSpPr>
            <p:spPr bwMode="auto">
              <a:xfrm>
                <a:off x="2877" y="772"/>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7887" name="Freeform 399"/>
              <p:cNvSpPr>
                <a:spLocks/>
              </p:cNvSpPr>
              <p:nvPr/>
            </p:nvSpPr>
            <p:spPr bwMode="auto">
              <a:xfrm>
                <a:off x="2877" y="772"/>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7888" name="Freeform 400"/>
              <p:cNvSpPr>
                <a:spLocks/>
              </p:cNvSpPr>
              <p:nvPr/>
            </p:nvSpPr>
            <p:spPr bwMode="auto">
              <a:xfrm>
                <a:off x="2924" y="593"/>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7889" name="Freeform 401"/>
              <p:cNvSpPr>
                <a:spLocks/>
              </p:cNvSpPr>
              <p:nvPr/>
            </p:nvSpPr>
            <p:spPr bwMode="auto">
              <a:xfrm>
                <a:off x="2924" y="593"/>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7890" name="Rectangle 402"/>
              <p:cNvSpPr>
                <a:spLocks noChangeArrowheads="1"/>
              </p:cNvSpPr>
              <p:nvPr/>
            </p:nvSpPr>
            <p:spPr bwMode="auto">
              <a:xfrm>
                <a:off x="2924" y="616"/>
                <a:ext cx="223" cy="175"/>
              </a:xfrm>
              <a:prstGeom prst="rect">
                <a:avLst/>
              </a:prstGeom>
              <a:solidFill>
                <a:srgbClr val="B7B79D"/>
              </a:solidFill>
              <a:ln w="9525">
                <a:noFill/>
                <a:miter lim="800000"/>
                <a:headEnd/>
                <a:tailEnd/>
              </a:ln>
            </p:spPr>
            <p:txBody>
              <a:bodyPr/>
              <a:lstStyle/>
              <a:p>
                <a:endParaRPr lang="zh-CN" altLang="en-US"/>
              </a:p>
            </p:txBody>
          </p:sp>
          <p:sp>
            <p:nvSpPr>
              <p:cNvPr id="447891" name="Rectangle 403"/>
              <p:cNvSpPr>
                <a:spLocks noChangeArrowheads="1"/>
              </p:cNvSpPr>
              <p:nvPr/>
            </p:nvSpPr>
            <p:spPr bwMode="auto">
              <a:xfrm>
                <a:off x="2879" y="804"/>
                <a:ext cx="314" cy="78"/>
              </a:xfrm>
              <a:prstGeom prst="rect">
                <a:avLst/>
              </a:prstGeom>
              <a:solidFill>
                <a:srgbClr val="B7B79D"/>
              </a:solidFill>
              <a:ln w="9525">
                <a:noFill/>
                <a:miter lim="800000"/>
                <a:headEnd/>
                <a:tailEnd/>
              </a:ln>
            </p:spPr>
            <p:txBody>
              <a:bodyPr/>
              <a:lstStyle/>
              <a:p>
                <a:endParaRPr lang="zh-CN" altLang="en-US"/>
              </a:p>
            </p:txBody>
          </p:sp>
          <p:sp>
            <p:nvSpPr>
              <p:cNvPr id="447892" name="Rectangle 404"/>
              <p:cNvSpPr>
                <a:spLocks noChangeArrowheads="1"/>
              </p:cNvSpPr>
              <p:nvPr/>
            </p:nvSpPr>
            <p:spPr bwMode="auto">
              <a:xfrm>
                <a:off x="2945" y="637"/>
                <a:ext cx="182" cy="135"/>
              </a:xfrm>
              <a:prstGeom prst="rect">
                <a:avLst/>
              </a:prstGeom>
              <a:solidFill>
                <a:srgbClr val="FFFFFF"/>
              </a:solidFill>
              <a:ln w="9525">
                <a:noFill/>
                <a:miter lim="800000"/>
                <a:headEnd/>
                <a:tailEnd/>
              </a:ln>
            </p:spPr>
            <p:txBody>
              <a:bodyPr/>
              <a:lstStyle/>
              <a:p>
                <a:endParaRPr lang="zh-CN" altLang="en-US"/>
              </a:p>
            </p:txBody>
          </p:sp>
          <p:sp>
            <p:nvSpPr>
              <p:cNvPr id="447893" name="Line 405"/>
              <p:cNvSpPr>
                <a:spLocks noChangeShapeType="1"/>
              </p:cNvSpPr>
              <p:nvPr/>
            </p:nvSpPr>
            <p:spPr bwMode="auto">
              <a:xfrm flipH="1">
                <a:off x="3094" y="834"/>
                <a:ext cx="74" cy="1"/>
              </a:xfrm>
              <a:prstGeom prst="line">
                <a:avLst/>
              </a:prstGeom>
              <a:noFill/>
              <a:ln w="9525">
                <a:solidFill>
                  <a:srgbClr val="000000"/>
                </a:solidFill>
                <a:round/>
                <a:headEnd/>
                <a:tailEnd/>
              </a:ln>
            </p:spPr>
            <p:txBody>
              <a:bodyPr/>
              <a:lstStyle/>
              <a:p>
                <a:endParaRPr lang="zh-CN" altLang="en-US"/>
              </a:p>
            </p:txBody>
          </p:sp>
          <p:grpSp>
            <p:nvGrpSpPr>
              <p:cNvPr id="447894" name="Group 406"/>
              <p:cNvGrpSpPr>
                <a:grpSpLocks/>
              </p:cNvGrpSpPr>
              <p:nvPr/>
            </p:nvGrpSpPr>
            <p:grpSpPr bwMode="auto">
              <a:xfrm>
                <a:off x="2868" y="888"/>
                <a:ext cx="335" cy="51"/>
                <a:chOff x="2868" y="888"/>
                <a:chExt cx="335" cy="51"/>
              </a:xfrm>
            </p:grpSpPr>
            <p:sp>
              <p:nvSpPr>
                <p:cNvPr id="447895" name="Freeform 407"/>
                <p:cNvSpPr>
                  <a:spLocks/>
                </p:cNvSpPr>
                <p:nvPr/>
              </p:nvSpPr>
              <p:spPr bwMode="auto">
                <a:xfrm>
                  <a:off x="2868" y="888"/>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7896" name="Freeform 408"/>
                <p:cNvSpPr>
                  <a:spLocks/>
                </p:cNvSpPr>
                <p:nvPr/>
              </p:nvSpPr>
              <p:spPr bwMode="auto">
                <a:xfrm>
                  <a:off x="2868" y="888"/>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7897" name="Rectangle 409"/>
                <p:cNvSpPr>
                  <a:spLocks noChangeArrowheads="1"/>
                </p:cNvSpPr>
                <p:nvPr/>
              </p:nvSpPr>
              <p:spPr bwMode="auto">
                <a:xfrm>
                  <a:off x="2870" y="924"/>
                  <a:ext cx="331" cy="15"/>
                </a:xfrm>
                <a:prstGeom prst="rect">
                  <a:avLst/>
                </a:prstGeom>
                <a:solidFill>
                  <a:srgbClr val="BAB79D"/>
                </a:solidFill>
                <a:ln w="9525">
                  <a:noFill/>
                  <a:miter lim="800000"/>
                  <a:headEnd/>
                  <a:tailEnd/>
                </a:ln>
              </p:spPr>
              <p:txBody>
                <a:bodyPr/>
                <a:lstStyle/>
                <a:p>
                  <a:endParaRPr lang="zh-CN" altLang="en-US"/>
                </a:p>
              </p:txBody>
            </p:sp>
          </p:grpSp>
        </p:grpSp>
      </p:grpSp>
      <p:sp>
        <p:nvSpPr>
          <p:cNvPr id="447898" name="Oval 410"/>
          <p:cNvSpPr>
            <a:spLocks noChangeArrowheads="1"/>
          </p:cNvSpPr>
          <p:nvPr/>
        </p:nvSpPr>
        <p:spPr bwMode="auto">
          <a:xfrm>
            <a:off x="7947026" y="1744664"/>
            <a:ext cx="93663" cy="92075"/>
          </a:xfrm>
          <a:prstGeom prst="ellipse">
            <a:avLst/>
          </a:prstGeom>
          <a:solidFill>
            <a:srgbClr val="FFFFFF"/>
          </a:solidFill>
          <a:ln w="30163">
            <a:solidFill>
              <a:srgbClr val="000000"/>
            </a:solidFill>
            <a:round/>
            <a:headEnd/>
            <a:tailEnd/>
          </a:ln>
        </p:spPr>
        <p:txBody>
          <a:bodyPr/>
          <a:lstStyle/>
          <a:p>
            <a:endParaRPr lang="zh-CN" altLang="en-US"/>
          </a:p>
        </p:txBody>
      </p:sp>
      <p:grpSp>
        <p:nvGrpSpPr>
          <p:cNvPr id="447899" name="Group 411"/>
          <p:cNvGrpSpPr>
            <a:grpSpLocks/>
          </p:cNvGrpSpPr>
          <p:nvPr/>
        </p:nvGrpSpPr>
        <p:grpSpPr bwMode="auto">
          <a:xfrm>
            <a:off x="7731126" y="898525"/>
            <a:ext cx="506413" cy="514350"/>
            <a:chOff x="3915" y="593"/>
            <a:chExt cx="343" cy="352"/>
          </a:xfrm>
        </p:grpSpPr>
        <p:grpSp>
          <p:nvGrpSpPr>
            <p:cNvPr id="447900" name="Group 412"/>
            <p:cNvGrpSpPr>
              <a:grpSpLocks/>
            </p:cNvGrpSpPr>
            <p:nvPr/>
          </p:nvGrpSpPr>
          <p:grpSpPr bwMode="auto">
            <a:xfrm>
              <a:off x="3924" y="599"/>
              <a:ext cx="334" cy="346"/>
              <a:chOff x="3924" y="599"/>
              <a:chExt cx="334" cy="346"/>
            </a:xfrm>
          </p:grpSpPr>
          <p:sp>
            <p:nvSpPr>
              <p:cNvPr id="447901" name="Freeform 413"/>
              <p:cNvSpPr>
                <a:spLocks/>
              </p:cNvSpPr>
              <p:nvPr/>
            </p:nvSpPr>
            <p:spPr bwMode="auto">
              <a:xfrm>
                <a:off x="3932" y="779"/>
                <a:ext cx="316" cy="33"/>
              </a:xfrm>
              <a:custGeom>
                <a:avLst/>
                <a:gdLst/>
                <a:ahLst/>
                <a:cxnLst>
                  <a:cxn ang="0">
                    <a:pos x="0" y="33"/>
                  </a:cxn>
                  <a:cxn ang="0">
                    <a:pos x="37" y="0"/>
                  </a:cxn>
                  <a:cxn ang="0">
                    <a:pos x="279" y="0"/>
                  </a:cxn>
                  <a:cxn ang="0">
                    <a:pos x="316" y="33"/>
                  </a:cxn>
                  <a:cxn ang="0">
                    <a:pos x="0" y="33"/>
                  </a:cxn>
                </a:cxnLst>
                <a:rect l="0" t="0" r="r" b="b"/>
                <a:pathLst>
                  <a:path w="316" h="33">
                    <a:moveTo>
                      <a:pt x="0" y="33"/>
                    </a:moveTo>
                    <a:lnTo>
                      <a:pt x="37" y="0"/>
                    </a:lnTo>
                    <a:lnTo>
                      <a:pt x="279"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47902" name="Freeform 414"/>
              <p:cNvSpPr>
                <a:spLocks/>
              </p:cNvSpPr>
              <p:nvPr/>
            </p:nvSpPr>
            <p:spPr bwMode="auto">
              <a:xfrm>
                <a:off x="3932" y="779"/>
                <a:ext cx="316" cy="33"/>
              </a:xfrm>
              <a:custGeom>
                <a:avLst/>
                <a:gdLst/>
                <a:ahLst/>
                <a:cxnLst>
                  <a:cxn ang="0">
                    <a:pos x="0" y="33"/>
                  </a:cxn>
                  <a:cxn ang="0">
                    <a:pos x="37" y="0"/>
                  </a:cxn>
                  <a:cxn ang="0">
                    <a:pos x="279" y="0"/>
                  </a:cxn>
                  <a:cxn ang="0">
                    <a:pos x="316" y="33"/>
                  </a:cxn>
                  <a:cxn ang="0">
                    <a:pos x="0" y="33"/>
                  </a:cxn>
                </a:cxnLst>
                <a:rect l="0" t="0" r="r" b="b"/>
                <a:pathLst>
                  <a:path w="316" h="33">
                    <a:moveTo>
                      <a:pt x="0" y="33"/>
                    </a:moveTo>
                    <a:lnTo>
                      <a:pt x="37" y="0"/>
                    </a:lnTo>
                    <a:lnTo>
                      <a:pt x="279"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47903" name="Freeform 415"/>
              <p:cNvSpPr>
                <a:spLocks/>
              </p:cNvSpPr>
              <p:nvPr/>
            </p:nvSpPr>
            <p:spPr bwMode="auto">
              <a:xfrm>
                <a:off x="3979" y="599"/>
                <a:ext cx="223" cy="23"/>
              </a:xfrm>
              <a:custGeom>
                <a:avLst/>
                <a:gdLst/>
                <a:ahLst/>
                <a:cxnLst>
                  <a:cxn ang="0">
                    <a:pos x="0" y="23"/>
                  </a:cxn>
                  <a:cxn ang="0">
                    <a:pos x="27" y="0"/>
                  </a:cxn>
                  <a:cxn ang="0">
                    <a:pos x="197" y="0"/>
                  </a:cxn>
                  <a:cxn ang="0">
                    <a:pos x="223" y="23"/>
                  </a:cxn>
                  <a:cxn ang="0">
                    <a:pos x="0" y="23"/>
                  </a:cxn>
                </a:cxnLst>
                <a:rect l="0" t="0" r="r" b="b"/>
                <a:pathLst>
                  <a:path w="223" h="23">
                    <a:moveTo>
                      <a:pt x="0" y="23"/>
                    </a:moveTo>
                    <a:lnTo>
                      <a:pt x="27" y="0"/>
                    </a:lnTo>
                    <a:lnTo>
                      <a:pt x="197"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7904" name="Freeform 416"/>
              <p:cNvSpPr>
                <a:spLocks/>
              </p:cNvSpPr>
              <p:nvPr/>
            </p:nvSpPr>
            <p:spPr bwMode="auto">
              <a:xfrm>
                <a:off x="3979" y="599"/>
                <a:ext cx="223" cy="23"/>
              </a:xfrm>
              <a:custGeom>
                <a:avLst/>
                <a:gdLst/>
                <a:ahLst/>
                <a:cxnLst>
                  <a:cxn ang="0">
                    <a:pos x="0" y="23"/>
                  </a:cxn>
                  <a:cxn ang="0">
                    <a:pos x="27" y="0"/>
                  </a:cxn>
                  <a:cxn ang="0">
                    <a:pos x="197" y="0"/>
                  </a:cxn>
                  <a:cxn ang="0">
                    <a:pos x="223" y="23"/>
                  </a:cxn>
                  <a:cxn ang="0">
                    <a:pos x="0" y="23"/>
                  </a:cxn>
                </a:cxnLst>
                <a:rect l="0" t="0" r="r" b="b"/>
                <a:pathLst>
                  <a:path w="223" h="23">
                    <a:moveTo>
                      <a:pt x="0" y="23"/>
                    </a:moveTo>
                    <a:lnTo>
                      <a:pt x="27" y="0"/>
                    </a:lnTo>
                    <a:lnTo>
                      <a:pt x="197"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7905" name="Rectangle 417"/>
              <p:cNvSpPr>
                <a:spLocks noChangeArrowheads="1"/>
              </p:cNvSpPr>
              <p:nvPr/>
            </p:nvSpPr>
            <p:spPr bwMode="auto">
              <a:xfrm>
                <a:off x="3979" y="622"/>
                <a:ext cx="223" cy="176"/>
              </a:xfrm>
              <a:prstGeom prst="rect">
                <a:avLst/>
              </a:prstGeom>
              <a:solidFill>
                <a:srgbClr val="000000"/>
              </a:solidFill>
              <a:ln w="9525">
                <a:noFill/>
                <a:miter lim="800000"/>
                <a:headEnd/>
                <a:tailEnd/>
              </a:ln>
            </p:spPr>
            <p:txBody>
              <a:bodyPr/>
              <a:lstStyle/>
              <a:p>
                <a:endParaRPr lang="zh-CN" altLang="en-US"/>
              </a:p>
            </p:txBody>
          </p:sp>
          <p:sp>
            <p:nvSpPr>
              <p:cNvPr id="447906" name="Rectangle 418"/>
              <p:cNvSpPr>
                <a:spLocks noChangeArrowheads="1"/>
              </p:cNvSpPr>
              <p:nvPr/>
            </p:nvSpPr>
            <p:spPr bwMode="auto">
              <a:xfrm>
                <a:off x="3934" y="810"/>
                <a:ext cx="314" cy="78"/>
              </a:xfrm>
              <a:prstGeom prst="rect">
                <a:avLst/>
              </a:prstGeom>
              <a:solidFill>
                <a:srgbClr val="000000"/>
              </a:solidFill>
              <a:ln w="9525">
                <a:noFill/>
                <a:miter lim="800000"/>
                <a:headEnd/>
                <a:tailEnd/>
              </a:ln>
            </p:spPr>
            <p:txBody>
              <a:bodyPr/>
              <a:lstStyle/>
              <a:p>
                <a:endParaRPr lang="zh-CN" altLang="en-US"/>
              </a:p>
            </p:txBody>
          </p:sp>
          <p:sp>
            <p:nvSpPr>
              <p:cNvPr id="447907" name="Rectangle 419"/>
              <p:cNvSpPr>
                <a:spLocks noChangeArrowheads="1"/>
              </p:cNvSpPr>
              <p:nvPr/>
            </p:nvSpPr>
            <p:spPr bwMode="auto">
              <a:xfrm>
                <a:off x="4000" y="644"/>
                <a:ext cx="182" cy="135"/>
              </a:xfrm>
              <a:prstGeom prst="rect">
                <a:avLst/>
              </a:prstGeom>
              <a:solidFill>
                <a:srgbClr val="000000"/>
              </a:solidFill>
              <a:ln w="9525">
                <a:noFill/>
                <a:miter lim="800000"/>
                <a:headEnd/>
                <a:tailEnd/>
              </a:ln>
            </p:spPr>
            <p:txBody>
              <a:bodyPr/>
              <a:lstStyle/>
              <a:p>
                <a:endParaRPr lang="zh-CN" altLang="en-US"/>
              </a:p>
            </p:txBody>
          </p:sp>
          <p:sp>
            <p:nvSpPr>
              <p:cNvPr id="447908" name="Line 420"/>
              <p:cNvSpPr>
                <a:spLocks noChangeShapeType="1"/>
              </p:cNvSpPr>
              <p:nvPr/>
            </p:nvSpPr>
            <p:spPr bwMode="auto">
              <a:xfrm flipH="1">
                <a:off x="4149" y="840"/>
                <a:ext cx="74" cy="1"/>
              </a:xfrm>
              <a:prstGeom prst="line">
                <a:avLst/>
              </a:prstGeom>
              <a:noFill/>
              <a:ln w="9525">
                <a:solidFill>
                  <a:srgbClr val="000000"/>
                </a:solidFill>
                <a:round/>
                <a:headEnd/>
                <a:tailEnd/>
              </a:ln>
            </p:spPr>
            <p:txBody>
              <a:bodyPr/>
              <a:lstStyle/>
              <a:p>
                <a:endParaRPr lang="zh-CN" altLang="en-US"/>
              </a:p>
            </p:txBody>
          </p:sp>
          <p:grpSp>
            <p:nvGrpSpPr>
              <p:cNvPr id="447909" name="Group 421"/>
              <p:cNvGrpSpPr>
                <a:grpSpLocks/>
              </p:cNvGrpSpPr>
              <p:nvPr/>
            </p:nvGrpSpPr>
            <p:grpSpPr bwMode="auto">
              <a:xfrm>
                <a:off x="3924" y="895"/>
                <a:ext cx="334" cy="50"/>
                <a:chOff x="3924" y="895"/>
                <a:chExt cx="334" cy="50"/>
              </a:xfrm>
            </p:grpSpPr>
            <p:sp>
              <p:nvSpPr>
                <p:cNvPr id="447910" name="Freeform 422"/>
                <p:cNvSpPr>
                  <a:spLocks/>
                </p:cNvSpPr>
                <p:nvPr/>
              </p:nvSpPr>
              <p:spPr bwMode="auto">
                <a:xfrm>
                  <a:off x="3924" y="895"/>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000000"/>
                </a:solidFill>
                <a:ln w="9525">
                  <a:noFill/>
                  <a:round/>
                  <a:headEnd/>
                  <a:tailEnd/>
                </a:ln>
              </p:spPr>
              <p:txBody>
                <a:bodyPr/>
                <a:lstStyle/>
                <a:p>
                  <a:endParaRPr lang="zh-CN" altLang="en-US"/>
                </a:p>
              </p:txBody>
            </p:sp>
            <p:sp>
              <p:nvSpPr>
                <p:cNvPr id="447911" name="Freeform 423"/>
                <p:cNvSpPr>
                  <a:spLocks/>
                </p:cNvSpPr>
                <p:nvPr/>
              </p:nvSpPr>
              <p:spPr bwMode="auto">
                <a:xfrm>
                  <a:off x="3924" y="895"/>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000000"/>
                </a:solidFill>
                <a:ln w="9525">
                  <a:noFill/>
                  <a:round/>
                  <a:headEnd/>
                  <a:tailEnd/>
                </a:ln>
              </p:spPr>
              <p:txBody>
                <a:bodyPr/>
                <a:lstStyle/>
                <a:p>
                  <a:endParaRPr lang="zh-CN" altLang="en-US"/>
                </a:p>
              </p:txBody>
            </p:sp>
            <p:sp>
              <p:nvSpPr>
                <p:cNvPr id="447912" name="Rectangle 424"/>
                <p:cNvSpPr>
                  <a:spLocks noChangeArrowheads="1"/>
                </p:cNvSpPr>
                <p:nvPr/>
              </p:nvSpPr>
              <p:spPr bwMode="auto">
                <a:xfrm>
                  <a:off x="3926" y="931"/>
                  <a:ext cx="330" cy="14"/>
                </a:xfrm>
                <a:prstGeom prst="rect">
                  <a:avLst/>
                </a:prstGeom>
                <a:solidFill>
                  <a:srgbClr val="000000"/>
                </a:solidFill>
                <a:ln w="9525">
                  <a:noFill/>
                  <a:miter lim="800000"/>
                  <a:headEnd/>
                  <a:tailEnd/>
                </a:ln>
              </p:spPr>
              <p:txBody>
                <a:bodyPr/>
                <a:lstStyle/>
                <a:p>
                  <a:endParaRPr lang="zh-CN" altLang="en-US"/>
                </a:p>
              </p:txBody>
            </p:sp>
          </p:grpSp>
        </p:grpSp>
        <p:grpSp>
          <p:nvGrpSpPr>
            <p:cNvPr id="447913" name="Group 425"/>
            <p:cNvGrpSpPr>
              <a:grpSpLocks/>
            </p:cNvGrpSpPr>
            <p:nvPr/>
          </p:nvGrpSpPr>
          <p:grpSpPr bwMode="auto">
            <a:xfrm>
              <a:off x="3915" y="593"/>
              <a:ext cx="335" cy="346"/>
              <a:chOff x="3915" y="593"/>
              <a:chExt cx="335" cy="346"/>
            </a:xfrm>
          </p:grpSpPr>
          <p:sp>
            <p:nvSpPr>
              <p:cNvPr id="447914" name="Freeform 426"/>
              <p:cNvSpPr>
                <a:spLocks/>
              </p:cNvSpPr>
              <p:nvPr/>
            </p:nvSpPr>
            <p:spPr bwMode="auto">
              <a:xfrm>
                <a:off x="3924" y="772"/>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7915" name="Freeform 427"/>
              <p:cNvSpPr>
                <a:spLocks/>
              </p:cNvSpPr>
              <p:nvPr/>
            </p:nvSpPr>
            <p:spPr bwMode="auto">
              <a:xfrm>
                <a:off x="3924" y="772"/>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7916" name="Freeform 428"/>
              <p:cNvSpPr>
                <a:spLocks/>
              </p:cNvSpPr>
              <p:nvPr/>
            </p:nvSpPr>
            <p:spPr bwMode="auto">
              <a:xfrm>
                <a:off x="3971" y="593"/>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7917" name="Freeform 429"/>
              <p:cNvSpPr>
                <a:spLocks/>
              </p:cNvSpPr>
              <p:nvPr/>
            </p:nvSpPr>
            <p:spPr bwMode="auto">
              <a:xfrm>
                <a:off x="3971" y="593"/>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7918" name="Rectangle 430"/>
              <p:cNvSpPr>
                <a:spLocks noChangeArrowheads="1"/>
              </p:cNvSpPr>
              <p:nvPr/>
            </p:nvSpPr>
            <p:spPr bwMode="auto">
              <a:xfrm>
                <a:off x="3971" y="616"/>
                <a:ext cx="223" cy="175"/>
              </a:xfrm>
              <a:prstGeom prst="rect">
                <a:avLst/>
              </a:prstGeom>
              <a:solidFill>
                <a:srgbClr val="B7B79D"/>
              </a:solidFill>
              <a:ln w="9525">
                <a:noFill/>
                <a:miter lim="800000"/>
                <a:headEnd/>
                <a:tailEnd/>
              </a:ln>
            </p:spPr>
            <p:txBody>
              <a:bodyPr/>
              <a:lstStyle/>
              <a:p>
                <a:endParaRPr lang="zh-CN" altLang="en-US"/>
              </a:p>
            </p:txBody>
          </p:sp>
          <p:sp>
            <p:nvSpPr>
              <p:cNvPr id="447919" name="Rectangle 431"/>
              <p:cNvSpPr>
                <a:spLocks noChangeArrowheads="1"/>
              </p:cNvSpPr>
              <p:nvPr/>
            </p:nvSpPr>
            <p:spPr bwMode="auto">
              <a:xfrm>
                <a:off x="3926" y="804"/>
                <a:ext cx="314" cy="78"/>
              </a:xfrm>
              <a:prstGeom prst="rect">
                <a:avLst/>
              </a:prstGeom>
              <a:solidFill>
                <a:srgbClr val="B7B79D"/>
              </a:solidFill>
              <a:ln w="9525">
                <a:noFill/>
                <a:miter lim="800000"/>
                <a:headEnd/>
                <a:tailEnd/>
              </a:ln>
            </p:spPr>
            <p:txBody>
              <a:bodyPr/>
              <a:lstStyle/>
              <a:p>
                <a:endParaRPr lang="zh-CN" altLang="en-US"/>
              </a:p>
            </p:txBody>
          </p:sp>
          <p:sp>
            <p:nvSpPr>
              <p:cNvPr id="447920" name="Rectangle 432"/>
              <p:cNvSpPr>
                <a:spLocks noChangeArrowheads="1"/>
              </p:cNvSpPr>
              <p:nvPr/>
            </p:nvSpPr>
            <p:spPr bwMode="auto">
              <a:xfrm>
                <a:off x="3992" y="637"/>
                <a:ext cx="182" cy="135"/>
              </a:xfrm>
              <a:prstGeom prst="rect">
                <a:avLst/>
              </a:prstGeom>
              <a:solidFill>
                <a:srgbClr val="FFFFFF"/>
              </a:solidFill>
              <a:ln w="9525">
                <a:noFill/>
                <a:miter lim="800000"/>
                <a:headEnd/>
                <a:tailEnd/>
              </a:ln>
            </p:spPr>
            <p:txBody>
              <a:bodyPr/>
              <a:lstStyle/>
              <a:p>
                <a:endParaRPr lang="zh-CN" altLang="en-US"/>
              </a:p>
            </p:txBody>
          </p:sp>
          <p:sp>
            <p:nvSpPr>
              <p:cNvPr id="447921" name="Line 433"/>
              <p:cNvSpPr>
                <a:spLocks noChangeShapeType="1"/>
              </p:cNvSpPr>
              <p:nvPr/>
            </p:nvSpPr>
            <p:spPr bwMode="auto">
              <a:xfrm flipH="1">
                <a:off x="4141" y="834"/>
                <a:ext cx="74" cy="1"/>
              </a:xfrm>
              <a:prstGeom prst="line">
                <a:avLst/>
              </a:prstGeom>
              <a:noFill/>
              <a:ln w="9525">
                <a:solidFill>
                  <a:srgbClr val="000000"/>
                </a:solidFill>
                <a:round/>
                <a:headEnd/>
                <a:tailEnd/>
              </a:ln>
            </p:spPr>
            <p:txBody>
              <a:bodyPr/>
              <a:lstStyle/>
              <a:p>
                <a:endParaRPr lang="zh-CN" altLang="en-US"/>
              </a:p>
            </p:txBody>
          </p:sp>
          <p:grpSp>
            <p:nvGrpSpPr>
              <p:cNvPr id="447922" name="Group 434"/>
              <p:cNvGrpSpPr>
                <a:grpSpLocks/>
              </p:cNvGrpSpPr>
              <p:nvPr/>
            </p:nvGrpSpPr>
            <p:grpSpPr bwMode="auto">
              <a:xfrm>
                <a:off x="3915" y="888"/>
                <a:ext cx="335" cy="51"/>
                <a:chOff x="3915" y="888"/>
                <a:chExt cx="335" cy="51"/>
              </a:xfrm>
            </p:grpSpPr>
            <p:sp>
              <p:nvSpPr>
                <p:cNvPr id="447923" name="Freeform 435"/>
                <p:cNvSpPr>
                  <a:spLocks/>
                </p:cNvSpPr>
                <p:nvPr/>
              </p:nvSpPr>
              <p:spPr bwMode="auto">
                <a:xfrm>
                  <a:off x="3915" y="888"/>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7924" name="Freeform 436"/>
                <p:cNvSpPr>
                  <a:spLocks/>
                </p:cNvSpPr>
                <p:nvPr/>
              </p:nvSpPr>
              <p:spPr bwMode="auto">
                <a:xfrm>
                  <a:off x="3915" y="888"/>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7925" name="Rectangle 437"/>
                <p:cNvSpPr>
                  <a:spLocks noChangeArrowheads="1"/>
                </p:cNvSpPr>
                <p:nvPr/>
              </p:nvSpPr>
              <p:spPr bwMode="auto">
                <a:xfrm>
                  <a:off x="3917" y="924"/>
                  <a:ext cx="331" cy="15"/>
                </a:xfrm>
                <a:prstGeom prst="rect">
                  <a:avLst/>
                </a:prstGeom>
                <a:solidFill>
                  <a:srgbClr val="BAB79D"/>
                </a:solidFill>
                <a:ln w="9525">
                  <a:noFill/>
                  <a:miter lim="800000"/>
                  <a:headEnd/>
                  <a:tailEnd/>
                </a:ln>
              </p:spPr>
              <p:txBody>
                <a:bodyPr/>
                <a:lstStyle/>
                <a:p>
                  <a:endParaRPr lang="zh-CN" altLang="en-US"/>
                </a:p>
              </p:txBody>
            </p:sp>
          </p:grpSp>
        </p:grpSp>
      </p:grpSp>
      <p:sp>
        <p:nvSpPr>
          <p:cNvPr id="447926" name="Text Box 438"/>
          <p:cNvSpPr txBox="1">
            <a:spLocks noChangeArrowheads="1"/>
          </p:cNvSpPr>
          <p:nvPr/>
        </p:nvSpPr>
        <p:spPr bwMode="auto">
          <a:xfrm>
            <a:off x="4008439" y="2924176"/>
            <a:ext cx="6408737" cy="1382713"/>
          </a:xfrm>
          <a:prstGeom prst="rect">
            <a:avLst/>
          </a:prstGeom>
          <a:solidFill>
            <a:srgbClr val="FFFF99"/>
          </a:solidFill>
          <a:ln w="9525">
            <a:solidFill>
              <a:schemeClr val="tx2"/>
            </a:solidFill>
            <a:miter lim="800000"/>
            <a:headEnd/>
            <a:tailEnd/>
          </a:ln>
          <a:effectLst/>
        </p:spPr>
        <p:txBody>
          <a:bodyPr>
            <a:spAutoFit/>
          </a:bodyPr>
          <a:lstStyle/>
          <a:p>
            <a:pPr algn="ctr"/>
            <a:r>
              <a:rPr lang="zh-CN" altLang="en-US">
                <a:solidFill>
                  <a:srgbClr val="333399"/>
                </a:solidFill>
                <a:latin typeface="Arial" charset="0"/>
              </a:rPr>
              <a:t>在同一个局域网上的主机或路由器的</a:t>
            </a:r>
          </a:p>
          <a:p>
            <a:pPr algn="ctr"/>
            <a:r>
              <a:rPr lang="en-US" altLang="zh-CN">
                <a:solidFill>
                  <a:srgbClr val="333399"/>
                </a:solidFill>
                <a:latin typeface="Arial" charset="0"/>
              </a:rPr>
              <a:t>IP </a:t>
            </a:r>
            <a:r>
              <a:rPr lang="zh-CN" altLang="en-US">
                <a:solidFill>
                  <a:srgbClr val="333399"/>
                </a:solidFill>
                <a:latin typeface="Arial" charset="0"/>
              </a:rPr>
              <a:t>地址中的网络号必须是一样的。</a:t>
            </a:r>
          </a:p>
          <a:p>
            <a:pPr algn="ctr"/>
            <a:r>
              <a:rPr lang="zh-CN" altLang="en-US">
                <a:solidFill>
                  <a:srgbClr val="333399"/>
                </a:solidFill>
                <a:latin typeface="Arial" charset="0"/>
              </a:rPr>
              <a:t>图中的网络号就是 </a:t>
            </a:r>
            <a:r>
              <a:rPr lang="en-US" altLang="zh-CN">
                <a:solidFill>
                  <a:srgbClr val="333399"/>
                </a:solidFill>
                <a:latin typeface="Arial" charset="0"/>
              </a:rPr>
              <a:t>IP </a:t>
            </a:r>
            <a:r>
              <a:rPr lang="zh-CN" altLang="en-US">
                <a:solidFill>
                  <a:srgbClr val="333399"/>
                </a:solidFill>
                <a:latin typeface="Arial" charset="0"/>
              </a:rPr>
              <a:t>地址中的 </a:t>
            </a:r>
            <a:r>
              <a:rPr lang="en-US" altLang="zh-CN">
                <a:solidFill>
                  <a:srgbClr val="333399"/>
                </a:solidFill>
                <a:latin typeface="Arial" charset="0"/>
              </a:rPr>
              <a:t>net-id</a:t>
            </a:r>
          </a:p>
        </p:txBody>
      </p:sp>
      <p:grpSp>
        <p:nvGrpSpPr>
          <p:cNvPr id="447933" name="Group 445"/>
          <p:cNvGrpSpPr>
            <a:grpSpLocks/>
          </p:cNvGrpSpPr>
          <p:nvPr/>
        </p:nvGrpSpPr>
        <p:grpSpPr bwMode="auto">
          <a:xfrm>
            <a:off x="4999038" y="1741489"/>
            <a:ext cx="3967162" cy="968375"/>
            <a:chOff x="2189" y="1097"/>
            <a:chExt cx="2499" cy="610"/>
          </a:xfrm>
        </p:grpSpPr>
        <p:sp>
          <p:nvSpPr>
            <p:cNvPr id="447928" name="Line 440"/>
            <p:cNvSpPr>
              <a:spLocks noChangeShapeType="1"/>
            </p:cNvSpPr>
            <p:nvPr/>
          </p:nvSpPr>
          <p:spPr bwMode="auto">
            <a:xfrm>
              <a:off x="2189" y="1105"/>
              <a:ext cx="545" cy="0"/>
            </a:xfrm>
            <a:prstGeom prst="line">
              <a:avLst/>
            </a:prstGeom>
            <a:noFill/>
            <a:ln w="57150">
              <a:solidFill>
                <a:schemeClr val="hlink"/>
              </a:solidFill>
              <a:round/>
              <a:headEnd/>
              <a:tailEnd/>
            </a:ln>
            <a:effectLst/>
          </p:spPr>
          <p:txBody>
            <a:bodyPr/>
            <a:lstStyle/>
            <a:p>
              <a:endParaRPr lang="zh-CN" altLang="en-US"/>
            </a:p>
          </p:txBody>
        </p:sp>
        <p:sp>
          <p:nvSpPr>
            <p:cNvPr id="447929" name="Line 441"/>
            <p:cNvSpPr>
              <a:spLocks noChangeShapeType="1"/>
            </p:cNvSpPr>
            <p:nvPr/>
          </p:nvSpPr>
          <p:spPr bwMode="auto">
            <a:xfrm>
              <a:off x="3160" y="1097"/>
              <a:ext cx="545" cy="0"/>
            </a:xfrm>
            <a:prstGeom prst="line">
              <a:avLst/>
            </a:prstGeom>
            <a:noFill/>
            <a:ln w="57150">
              <a:solidFill>
                <a:schemeClr val="hlink"/>
              </a:solidFill>
              <a:round/>
              <a:headEnd/>
              <a:tailEnd/>
            </a:ln>
            <a:effectLst/>
          </p:spPr>
          <p:txBody>
            <a:bodyPr/>
            <a:lstStyle/>
            <a:p>
              <a:endParaRPr lang="zh-CN" altLang="en-US"/>
            </a:p>
          </p:txBody>
        </p:sp>
        <p:sp>
          <p:nvSpPr>
            <p:cNvPr id="447931" name="Line 443"/>
            <p:cNvSpPr>
              <a:spLocks noChangeShapeType="1"/>
            </p:cNvSpPr>
            <p:nvPr/>
          </p:nvSpPr>
          <p:spPr bwMode="auto">
            <a:xfrm>
              <a:off x="4143" y="1097"/>
              <a:ext cx="545" cy="0"/>
            </a:xfrm>
            <a:prstGeom prst="line">
              <a:avLst/>
            </a:prstGeom>
            <a:noFill/>
            <a:ln w="57150">
              <a:solidFill>
                <a:schemeClr val="hlink"/>
              </a:solidFill>
              <a:round/>
              <a:headEnd/>
              <a:tailEnd/>
            </a:ln>
            <a:effectLst/>
          </p:spPr>
          <p:txBody>
            <a:bodyPr/>
            <a:lstStyle/>
            <a:p>
              <a:endParaRPr lang="zh-CN" altLang="en-US"/>
            </a:p>
          </p:txBody>
        </p:sp>
        <p:sp>
          <p:nvSpPr>
            <p:cNvPr id="447932" name="Line 444"/>
            <p:cNvSpPr>
              <a:spLocks noChangeShapeType="1"/>
            </p:cNvSpPr>
            <p:nvPr/>
          </p:nvSpPr>
          <p:spPr bwMode="auto">
            <a:xfrm>
              <a:off x="2743" y="1707"/>
              <a:ext cx="545" cy="0"/>
            </a:xfrm>
            <a:prstGeom prst="line">
              <a:avLst/>
            </a:prstGeom>
            <a:noFill/>
            <a:ln w="57150">
              <a:solidFill>
                <a:schemeClr val="hlink"/>
              </a:solidFill>
              <a:round/>
              <a:headEnd/>
              <a:tailEnd/>
            </a:ln>
            <a:effectLst/>
          </p:spPr>
          <p:txBody>
            <a:bodyPr/>
            <a:lstStyle/>
            <a:p>
              <a:endParaRPr lang="zh-CN" altLang="en-US"/>
            </a:p>
          </p:txBody>
        </p:sp>
      </p:grpSp>
      <p:sp>
        <p:nvSpPr>
          <p:cNvPr id="444" name="灯片编号占位符 443"/>
          <p:cNvSpPr>
            <a:spLocks noGrp="1"/>
          </p:cNvSpPr>
          <p:nvPr>
            <p:ph type="sldNum" sz="quarter" idx="12"/>
          </p:nvPr>
        </p:nvSpPr>
        <p:spPr/>
        <p:txBody>
          <a:bodyPr/>
          <a:lstStyle/>
          <a:p>
            <a:fld id="{E4E48599-B357-448A-84B1-94919B60A458}" type="slidenum">
              <a:rPr lang="en-US" altLang="zh-CN" smtClean="0"/>
              <a:pPr/>
              <a:t>42</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47933"/>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3000" fill="hold" nodeType="afterEffect">
                                  <p:stCondLst>
                                    <p:cond delay="0"/>
                                  </p:stCondLst>
                                  <p:childTnLst>
                                    <p:anim calcmode="discrete" valueType="str">
                                      <p:cBhvr>
                                        <p:cTn id="9" dur="1000" fill="hold"/>
                                        <p:tgtEl>
                                          <p:spTgt spid="44793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8514" name="AutoShape 2"/>
          <p:cNvSpPr>
            <a:spLocks noChangeArrowheads="1"/>
          </p:cNvSpPr>
          <p:nvPr/>
        </p:nvSpPr>
        <p:spPr bwMode="auto">
          <a:xfrm>
            <a:off x="2874963" y="1793876"/>
            <a:ext cx="6521450" cy="3902075"/>
          </a:xfrm>
          <a:prstGeom prst="roundRect">
            <a:avLst>
              <a:gd name="adj" fmla="val 24787"/>
            </a:avLst>
          </a:prstGeom>
          <a:solidFill>
            <a:srgbClr val="CCECFF"/>
          </a:solidFill>
          <a:ln w="9525">
            <a:solidFill>
              <a:schemeClr val="tx1"/>
            </a:solidFill>
            <a:prstDash val="dash"/>
            <a:round/>
            <a:headEnd/>
            <a:tailEnd/>
          </a:ln>
          <a:effectLst/>
        </p:spPr>
        <p:txBody>
          <a:bodyPr wrap="none" anchor="ctr"/>
          <a:lstStyle/>
          <a:p>
            <a:endParaRPr lang="zh-CN" altLang="en-US"/>
          </a:p>
        </p:txBody>
      </p:sp>
      <p:sp>
        <p:nvSpPr>
          <p:cNvPr id="448515" name="Rectangle 3"/>
          <p:cNvSpPr>
            <a:spLocks noGrp="1" noChangeArrowheads="1"/>
          </p:cNvSpPr>
          <p:nvPr>
            <p:ph type="title"/>
          </p:nvPr>
        </p:nvSpPr>
        <p:spPr>
          <a:xfrm>
            <a:off x="2279650" y="115889"/>
            <a:ext cx="7793038" cy="695325"/>
          </a:xfrm>
        </p:spPr>
        <p:txBody>
          <a:bodyPr/>
          <a:lstStyle/>
          <a:p>
            <a:pPr algn="ctr"/>
            <a:r>
              <a:rPr lang="zh-CN" altLang="en-US" sz="3600"/>
              <a:t>互联网中的 </a:t>
            </a:r>
            <a:r>
              <a:rPr lang="en-US" altLang="zh-CN" sz="3600"/>
              <a:t>IP </a:t>
            </a:r>
            <a:r>
              <a:rPr lang="zh-CN" altLang="en-US" sz="3600"/>
              <a:t>地址 </a:t>
            </a:r>
          </a:p>
        </p:txBody>
      </p:sp>
      <p:sp>
        <p:nvSpPr>
          <p:cNvPr id="448516" name="Freeform 4"/>
          <p:cNvSpPr>
            <a:spLocks/>
          </p:cNvSpPr>
          <p:nvPr/>
        </p:nvSpPr>
        <p:spPr bwMode="auto">
          <a:xfrm>
            <a:off x="4579939" y="2538414"/>
            <a:ext cx="4789487" cy="3170237"/>
          </a:xfrm>
          <a:custGeom>
            <a:avLst/>
            <a:gdLst/>
            <a:ahLst/>
            <a:cxnLst>
              <a:cxn ang="0">
                <a:pos x="1959" y="1382"/>
              </a:cxn>
              <a:cxn ang="0">
                <a:pos x="2196" y="1115"/>
              </a:cxn>
              <a:cxn ang="0">
                <a:pos x="2334" y="857"/>
              </a:cxn>
              <a:cxn ang="0">
                <a:pos x="2474" y="428"/>
              </a:cxn>
              <a:cxn ang="0">
                <a:pos x="2485" y="397"/>
              </a:cxn>
              <a:cxn ang="0">
                <a:pos x="2503" y="318"/>
              </a:cxn>
              <a:cxn ang="0">
                <a:pos x="2524" y="241"/>
              </a:cxn>
              <a:cxn ang="0">
                <a:pos x="2539" y="212"/>
              </a:cxn>
              <a:cxn ang="0">
                <a:pos x="2557" y="191"/>
              </a:cxn>
              <a:cxn ang="0">
                <a:pos x="2599" y="170"/>
              </a:cxn>
              <a:cxn ang="0">
                <a:pos x="2630" y="154"/>
              </a:cxn>
              <a:cxn ang="0">
                <a:pos x="2674" y="131"/>
              </a:cxn>
              <a:cxn ang="0">
                <a:pos x="2709" y="110"/>
              </a:cxn>
              <a:cxn ang="0">
                <a:pos x="2752" y="79"/>
              </a:cxn>
              <a:cxn ang="0">
                <a:pos x="2767" y="75"/>
              </a:cxn>
              <a:cxn ang="0">
                <a:pos x="2819" y="52"/>
              </a:cxn>
              <a:cxn ang="0">
                <a:pos x="2879" y="27"/>
              </a:cxn>
              <a:cxn ang="0">
                <a:pos x="2933" y="13"/>
              </a:cxn>
              <a:cxn ang="0">
                <a:pos x="2952" y="13"/>
              </a:cxn>
              <a:cxn ang="0">
                <a:pos x="2973" y="6"/>
              </a:cxn>
              <a:cxn ang="0">
                <a:pos x="3037" y="0"/>
              </a:cxn>
              <a:cxn ang="0">
                <a:pos x="3110" y="4"/>
              </a:cxn>
              <a:cxn ang="0">
                <a:pos x="3155" y="15"/>
              </a:cxn>
              <a:cxn ang="0">
                <a:pos x="3178" y="25"/>
              </a:cxn>
              <a:cxn ang="0">
                <a:pos x="3191" y="56"/>
              </a:cxn>
              <a:cxn ang="0">
                <a:pos x="3211" y="116"/>
              </a:cxn>
              <a:cxn ang="0">
                <a:pos x="3240" y="275"/>
              </a:cxn>
              <a:cxn ang="0">
                <a:pos x="3240" y="355"/>
              </a:cxn>
              <a:cxn ang="0">
                <a:pos x="3246" y="473"/>
              </a:cxn>
              <a:cxn ang="0">
                <a:pos x="3234" y="785"/>
              </a:cxn>
              <a:cxn ang="0">
                <a:pos x="3230" y="1003"/>
              </a:cxn>
              <a:cxn ang="0">
                <a:pos x="3232" y="1102"/>
              </a:cxn>
              <a:cxn ang="0">
                <a:pos x="3222" y="1229"/>
              </a:cxn>
              <a:cxn ang="0">
                <a:pos x="3222" y="1433"/>
              </a:cxn>
              <a:cxn ang="0">
                <a:pos x="3216" y="1769"/>
              </a:cxn>
              <a:cxn ang="0">
                <a:pos x="3036" y="1979"/>
              </a:cxn>
              <a:cxn ang="0">
                <a:pos x="2676" y="1997"/>
              </a:cxn>
              <a:cxn ang="0">
                <a:pos x="1878" y="2039"/>
              </a:cxn>
              <a:cxn ang="0">
                <a:pos x="1031" y="2140"/>
              </a:cxn>
              <a:cxn ang="0">
                <a:pos x="660" y="2117"/>
              </a:cxn>
              <a:cxn ang="0">
                <a:pos x="222" y="2129"/>
              </a:cxn>
              <a:cxn ang="0">
                <a:pos x="0" y="1985"/>
              </a:cxn>
              <a:cxn ang="0">
                <a:pos x="36" y="1853"/>
              </a:cxn>
              <a:cxn ang="0">
                <a:pos x="510" y="1799"/>
              </a:cxn>
              <a:cxn ang="0">
                <a:pos x="1038" y="1769"/>
              </a:cxn>
              <a:cxn ang="0">
                <a:pos x="1788" y="1594"/>
              </a:cxn>
            </a:cxnLst>
            <a:rect l="0" t="0" r="r" b="b"/>
            <a:pathLst>
              <a:path w="3246" h="2165">
                <a:moveTo>
                  <a:pt x="1926" y="1499"/>
                </a:moveTo>
                <a:lnTo>
                  <a:pt x="1959" y="1382"/>
                </a:lnTo>
                <a:lnTo>
                  <a:pt x="2016" y="1319"/>
                </a:lnTo>
                <a:lnTo>
                  <a:pt x="2196" y="1115"/>
                </a:lnTo>
                <a:lnTo>
                  <a:pt x="2256" y="1025"/>
                </a:lnTo>
                <a:lnTo>
                  <a:pt x="2334" y="857"/>
                </a:lnTo>
                <a:lnTo>
                  <a:pt x="2424" y="635"/>
                </a:lnTo>
                <a:lnTo>
                  <a:pt x="2474" y="428"/>
                </a:lnTo>
                <a:lnTo>
                  <a:pt x="2478" y="413"/>
                </a:lnTo>
                <a:lnTo>
                  <a:pt x="2485" y="397"/>
                </a:lnTo>
                <a:lnTo>
                  <a:pt x="2493" y="359"/>
                </a:lnTo>
                <a:lnTo>
                  <a:pt x="2503" y="318"/>
                </a:lnTo>
                <a:lnTo>
                  <a:pt x="2514" y="278"/>
                </a:lnTo>
                <a:lnTo>
                  <a:pt x="2524" y="241"/>
                </a:lnTo>
                <a:lnTo>
                  <a:pt x="2532" y="224"/>
                </a:lnTo>
                <a:lnTo>
                  <a:pt x="2539" y="212"/>
                </a:lnTo>
                <a:lnTo>
                  <a:pt x="2547" y="199"/>
                </a:lnTo>
                <a:lnTo>
                  <a:pt x="2557" y="191"/>
                </a:lnTo>
                <a:lnTo>
                  <a:pt x="2580" y="179"/>
                </a:lnTo>
                <a:lnTo>
                  <a:pt x="2599" y="170"/>
                </a:lnTo>
                <a:lnTo>
                  <a:pt x="2615" y="160"/>
                </a:lnTo>
                <a:lnTo>
                  <a:pt x="2630" y="154"/>
                </a:lnTo>
                <a:lnTo>
                  <a:pt x="2655" y="141"/>
                </a:lnTo>
                <a:lnTo>
                  <a:pt x="2674" y="131"/>
                </a:lnTo>
                <a:lnTo>
                  <a:pt x="2690" y="121"/>
                </a:lnTo>
                <a:lnTo>
                  <a:pt x="2709" y="110"/>
                </a:lnTo>
                <a:lnTo>
                  <a:pt x="2728" y="98"/>
                </a:lnTo>
                <a:lnTo>
                  <a:pt x="2752" y="79"/>
                </a:lnTo>
                <a:lnTo>
                  <a:pt x="2759" y="77"/>
                </a:lnTo>
                <a:lnTo>
                  <a:pt x="2767" y="75"/>
                </a:lnTo>
                <a:lnTo>
                  <a:pt x="2790" y="64"/>
                </a:lnTo>
                <a:lnTo>
                  <a:pt x="2819" y="52"/>
                </a:lnTo>
                <a:lnTo>
                  <a:pt x="2850" y="40"/>
                </a:lnTo>
                <a:lnTo>
                  <a:pt x="2879" y="27"/>
                </a:lnTo>
                <a:lnTo>
                  <a:pt x="2908" y="19"/>
                </a:lnTo>
                <a:lnTo>
                  <a:pt x="2933" y="13"/>
                </a:lnTo>
                <a:lnTo>
                  <a:pt x="2943" y="13"/>
                </a:lnTo>
                <a:lnTo>
                  <a:pt x="2952" y="13"/>
                </a:lnTo>
                <a:lnTo>
                  <a:pt x="2962" y="11"/>
                </a:lnTo>
                <a:lnTo>
                  <a:pt x="2973" y="6"/>
                </a:lnTo>
                <a:lnTo>
                  <a:pt x="3002" y="2"/>
                </a:lnTo>
                <a:lnTo>
                  <a:pt x="3037" y="0"/>
                </a:lnTo>
                <a:lnTo>
                  <a:pt x="3072" y="0"/>
                </a:lnTo>
                <a:lnTo>
                  <a:pt x="3110" y="4"/>
                </a:lnTo>
                <a:lnTo>
                  <a:pt x="3141" y="8"/>
                </a:lnTo>
                <a:lnTo>
                  <a:pt x="3155" y="15"/>
                </a:lnTo>
                <a:lnTo>
                  <a:pt x="3168" y="19"/>
                </a:lnTo>
                <a:lnTo>
                  <a:pt x="3178" y="25"/>
                </a:lnTo>
                <a:lnTo>
                  <a:pt x="3184" y="33"/>
                </a:lnTo>
                <a:lnTo>
                  <a:pt x="3191" y="56"/>
                </a:lnTo>
                <a:lnTo>
                  <a:pt x="3199" y="85"/>
                </a:lnTo>
                <a:lnTo>
                  <a:pt x="3211" y="116"/>
                </a:lnTo>
                <a:lnTo>
                  <a:pt x="3222" y="209"/>
                </a:lnTo>
                <a:lnTo>
                  <a:pt x="3240" y="275"/>
                </a:lnTo>
                <a:lnTo>
                  <a:pt x="3240" y="343"/>
                </a:lnTo>
                <a:lnTo>
                  <a:pt x="3240" y="355"/>
                </a:lnTo>
                <a:lnTo>
                  <a:pt x="3245" y="367"/>
                </a:lnTo>
                <a:lnTo>
                  <a:pt x="3246" y="473"/>
                </a:lnTo>
                <a:lnTo>
                  <a:pt x="3234" y="545"/>
                </a:lnTo>
                <a:lnTo>
                  <a:pt x="3234" y="785"/>
                </a:lnTo>
                <a:lnTo>
                  <a:pt x="3232" y="930"/>
                </a:lnTo>
                <a:lnTo>
                  <a:pt x="3230" y="1003"/>
                </a:lnTo>
                <a:lnTo>
                  <a:pt x="3232" y="1050"/>
                </a:lnTo>
                <a:lnTo>
                  <a:pt x="3232" y="1102"/>
                </a:lnTo>
                <a:lnTo>
                  <a:pt x="3234" y="1158"/>
                </a:lnTo>
                <a:lnTo>
                  <a:pt x="3222" y="1229"/>
                </a:lnTo>
                <a:lnTo>
                  <a:pt x="3222" y="1331"/>
                </a:lnTo>
                <a:lnTo>
                  <a:pt x="3222" y="1433"/>
                </a:lnTo>
                <a:lnTo>
                  <a:pt x="3222" y="1583"/>
                </a:lnTo>
                <a:lnTo>
                  <a:pt x="3216" y="1769"/>
                </a:lnTo>
                <a:lnTo>
                  <a:pt x="3156" y="1931"/>
                </a:lnTo>
                <a:lnTo>
                  <a:pt x="3036" y="1979"/>
                </a:lnTo>
                <a:lnTo>
                  <a:pt x="2886" y="1991"/>
                </a:lnTo>
                <a:lnTo>
                  <a:pt x="2676" y="1997"/>
                </a:lnTo>
                <a:lnTo>
                  <a:pt x="2454" y="2003"/>
                </a:lnTo>
                <a:lnTo>
                  <a:pt x="1878" y="2039"/>
                </a:lnTo>
                <a:lnTo>
                  <a:pt x="1236" y="2153"/>
                </a:lnTo>
                <a:lnTo>
                  <a:pt x="1031" y="2140"/>
                </a:lnTo>
                <a:lnTo>
                  <a:pt x="840" y="2129"/>
                </a:lnTo>
                <a:lnTo>
                  <a:pt x="660" y="2117"/>
                </a:lnTo>
                <a:lnTo>
                  <a:pt x="408" y="2165"/>
                </a:lnTo>
                <a:lnTo>
                  <a:pt x="222" y="2129"/>
                </a:lnTo>
                <a:lnTo>
                  <a:pt x="72" y="2057"/>
                </a:lnTo>
                <a:lnTo>
                  <a:pt x="0" y="1985"/>
                </a:lnTo>
                <a:lnTo>
                  <a:pt x="0" y="1907"/>
                </a:lnTo>
                <a:lnTo>
                  <a:pt x="36" y="1853"/>
                </a:lnTo>
                <a:lnTo>
                  <a:pt x="156" y="1811"/>
                </a:lnTo>
                <a:lnTo>
                  <a:pt x="510" y="1799"/>
                </a:lnTo>
                <a:lnTo>
                  <a:pt x="744" y="1787"/>
                </a:lnTo>
                <a:lnTo>
                  <a:pt x="1038" y="1769"/>
                </a:lnTo>
                <a:lnTo>
                  <a:pt x="1608" y="1703"/>
                </a:lnTo>
                <a:lnTo>
                  <a:pt x="1788" y="1594"/>
                </a:lnTo>
                <a:lnTo>
                  <a:pt x="1926" y="1499"/>
                </a:lnTo>
                <a:close/>
              </a:path>
            </a:pathLst>
          </a:custGeom>
          <a:solidFill>
            <a:srgbClr val="FFCCFF"/>
          </a:solidFill>
          <a:ln w="9525">
            <a:noFill/>
            <a:round/>
            <a:headEnd/>
            <a:tailEnd/>
          </a:ln>
        </p:spPr>
        <p:txBody>
          <a:bodyPr/>
          <a:lstStyle/>
          <a:p>
            <a:endParaRPr lang="zh-CN" altLang="en-US"/>
          </a:p>
        </p:txBody>
      </p:sp>
      <p:sp>
        <p:nvSpPr>
          <p:cNvPr id="448517" name="Line 5"/>
          <p:cNvSpPr>
            <a:spLocks noChangeShapeType="1"/>
          </p:cNvSpPr>
          <p:nvPr/>
        </p:nvSpPr>
        <p:spPr bwMode="auto">
          <a:xfrm>
            <a:off x="6402388" y="5426076"/>
            <a:ext cx="0" cy="855663"/>
          </a:xfrm>
          <a:prstGeom prst="line">
            <a:avLst/>
          </a:prstGeom>
          <a:noFill/>
          <a:ln w="28575">
            <a:solidFill>
              <a:schemeClr val="tx1"/>
            </a:solidFill>
            <a:round/>
            <a:headEnd/>
            <a:tailEnd/>
          </a:ln>
          <a:effectLst/>
        </p:spPr>
        <p:txBody>
          <a:bodyPr/>
          <a:lstStyle/>
          <a:p>
            <a:endParaRPr lang="zh-CN" altLang="en-US"/>
          </a:p>
        </p:txBody>
      </p:sp>
      <p:sp>
        <p:nvSpPr>
          <p:cNvPr id="448518" name="Line 6"/>
          <p:cNvSpPr>
            <a:spLocks noChangeShapeType="1"/>
          </p:cNvSpPr>
          <p:nvPr/>
        </p:nvSpPr>
        <p:spPr bwMode="auto">
          <a:xfrm>
            <a:off x="5164138" y="5403850"/>
            <a:ext cx="0" cy="852488"/>
          </a:xfrm>
          <a:prstGeom prst="line">
            <a:avLst/>
          </a:prstGeom>
          <a:noFill/>
          <a:ln w="28575">
            <a:solidFill>
              <a:schemeClr val="tx1"/>
            </a:solidFill>
            <a:round/>
            <a:headEnd/>
            <a:tailEnd/>
          </a:ln>
          <a:effectLst/>
        </p:spPr>
        <p:txBody>
          <a:bodyPr/>
          <a:lstStyle/>
          <a:p>
            <a:endParaRPr lang="zh-CN" altLang="en-US"/>
          </a:p>
        </p:txBody>
      </p:sp>
      <p:sp>
        <p:nvSpPr>
          <p:cNvPr id="448519" name="Freeform 7"/>
          <p:cNvSpPr>
            <a:spLocks/>
          </p:cNvSpPr>
          <p:nvPr/>
        </p:nvSpPr>
        <p:spPr bwMode="auto">
          <a:xfrm>
            <a:off x="6723064" y="5192714"/>
            <a:ext cx="2478087" cy="211137"/>
          </a:xfrm>
          <a:custGeom>
            <a:avLst/>
            <a:gdLst/>
            <a:ahLst/>
            <a:cxnLst>
              <a:cxn ang="0">
                <a:pos x="0" y="192"/>
              </a:cxn>
              <a:cxn ang="0">
                <a:pos x="0" y="0"/>
              </a:cxn>
              <a:cxn ang="0">
                <a:pos x="1680" y="0"/>
              </a:cxn>
            </a:cxnLst>
            <a:rect l="0" t="0" r="r" b="b"/>
            <a:pathLst>
              <a:path w="1680" h="192">
                <a:moveTo>
                  <a:pt x="0" y="192"/>
                </a:moveTo>
                <a:lnTo>
                  <a:pt x="0" y="0"/>
                </a:lnTo>
                <a:lnTo>
                  <a:pt x="1680" y="0"/>
                </a:lnTo>
              </a:path>
            </a:pathLst>
          </a:custGeom>
          <a:noFill/>
          <a:ln w="28575" cmpd="sng">
            <a:solidFill>
              <a:schemeClr val="tx1"/>
            </a:solidFill>
            <a:round/>
            <a:headEnd/>
            <a:tailEnd/>
          </a:ln>
          <a:effectLst/>
        </p:spPr>
        <p:txBody>
          <a:bodyPr/>
          <a:lstStyle/>
          <a:p>
            <a:endParaRPr lang="zh-CN" altLang="en-US"/>
          </a:p>
        </p:txBody>
      </p:sp>
      <p:sp>
        <p:nvSpPr>
          <p:cNvPr id="448520" name="Freeform 8"/>
          <p:cNvSpPr>
            <a:spLocks/>
          </p:cNvSpPr>
          <p:nvPr/>
        </p:nvSpPr>
        <p:spPr bwMode="auto">
          <a:xfrm>
            <a:off x="4737101" y="4514850"/>
            <a:ext cx="1679575" cy="255588"/>
          </a:xfrm>
          <a:custGeom>
            <a:avLst/>
            <a:gdLst/>
            <a:ahLst/>
            <a:cxnLst>
              <a:cxn ang="0">
                <a:pos x="45" y="21"/>
              </a:cxn>
              <a:cxn ang="0">
                <a:pos x="60" y="10"/>
              </a:cxn>
              <a:cxn ang="0">
                <a:pos x="77" y="4"/>
              </a:cxn>
              <a:cxn ang="0">
                <a:pos x="87" y="2"/>
              </a:cxn>
              <a:cxn ang="0">
                <a:pos x="99" y="0"/>
              </a:cxn>
              <a:cxn ang="0">
                <a:pos x="116" y="0"/>
              </a:cxn>
              <a:cxn ang="0">
                <a:pos x="137" y="0"/>
              </a:cxn>
              <a:cxn ang="0">
                <a:pos x="160" y="0"/>
              </a:cxn>
              <a:cxn ang="0">
                <a:pos x="189" y="2"/>
              </a:cxn>
              <a:cxn ang="0">
                <a:pos x="218" y="6"/>
              </a:cxn>
              <a:cxn ang="0">
                <a:pos x="251" y="8"/>
              </a:cxn>
              <a:cxn ang="0">
                <a:pos x="288" y="12"/>
              </a:cxn>
              <a:cxn ang="0">
                <a:pos x="324" y="16"/>
              </a:cxn>
              <a:cxn ang="0">
                <a:pos x="403" y="21"/>
              </a:cxn>
              <a:cxn ang="0">
                <a:pos x="442" y="21"/>
              </a:cxn>
              <a:cxn ang="0">
                <a:pos x="486" y="23"/>
              </a:cxn>
              <a:cxn ang="0">
                <a:pos x="575" y="23"/>
              </a:cxn>
              <a:cxn ang="0">
                <a:pos x="668" y="23"/>
              </a:cxn>
              <a:cxn ang="0">
                <a:pos x="764" y="21"/>
              </a:cxn>
              <a:cxn ang="0">
                <a:pos x="814" y="18"/>
              </a:cxn>
              <a:cxn ang="0">
                <a:pos x="866" y="16"/>
              </a:cxn>
              <a:cxn ang="0">
                <a:pos x="972" y="10"/>
              </a:cxn>
              <a:cxn ang="0">
                <a:pos x="1024" y="6"/>
              </a:cxn>
              <a:cxn ang="0">
                <a:pos x="1063" y="9"/>
              </a:cxn>
              <a:cxn ang="0">
                <a:pos x="1102" y="15"/>
              </a:cxn>
              <a:cxn ang="0">
                <a:pos x="1138" y="84"/>
              </a:cxn>
              <a:cxn ang="0">
                <a:pos x="1096" y="138"/>
              </a:cxn>
              <a:cxn ang="0">
                <a:pos x="1009" y="159"/>
              </a:cxn>
              <a:cxn ang="0">
                <a:pos x="918" y="162"/>
              </a:cxn>
              <a:cxn ang="0">
                <a:pos x="864" y="158"/>
              </a:cxn>
              <a:cxn ang="0">
                <a:pos x="808" y="155"/>
              </a:cxn>
              <a:cxn ang="0">
                <a:pos x="693" y="151"/>
              </a:cxn>
              <a:cxn ang="0">
                <a:pos x="639" y="149"/>
              </a:cxn>
              <a:cxn ang="0">
                <a:pos x="585" y="149"/>
              </a:cxn>
              <a:cxn ang="0">
                <a:pos x="531" y="151"/>
              </a:cxn>
              <a:cxn ang="0">
                <a:pos x="477" y="153"/>
              </a:cxn>
              <a:cxn ang="0">
                <a:pos x="421" y="158"/>
              </a:cxn>
              <a:cxn ang="0">
                <a:pos x="367" y="162"/>
              </a:cxn>
              <a:cxn ang="0">
                <a:pos x="317" y="166"/>
              </a:cxn>
              <a:cxn ang="0">
                <a:pos x="270" y="170"/>
              </a:cxn>
              <a:cxn ang="0">
                <a:pos x="226" y="172"/>
              </a:cxn>
              <a:cxn ang="0">
                <a:pos x="191" y="174"/>
              </a:cxn>
              <a:cxn ang="0">
                <a:pos x="162" y="174"/>
              </a:cxn>
              <a:cxn ang="0">
                <a:pos x="141" y="174"/>
              </a:cxn>
              <a:cxn ang="0">
                <a:pos x="124" y="172"/>
              </a:cxn>
              <a:cxn ang="0">
                <a:pos x="112" y="170"/>
              </a:cxn>
              <a:cxn ang="0">
                <a:pos x="104" y="168"/>
              </a:cxn>
              <a:cxn ang="0">
                <a:pos x="93" y="166"/>
              </a:cxn>
              <a:cxn ang="0">
                <a:pos x="85" y="162"/>
              </a:cxn>
              <a:cxn ang="0">
                <a:pos x="74" y="158"/>
              </a:cxn>
              <a:cxn ang="0">
                <a:pos x="50" y="147"/>
              </a:cxn>
              <a:cxn ang="0">
                <a:pos x="27" y="133"/>
              </a:cxn>
              <a:cxn ang="0">
                <a:pos x="16" y="124"/>
              </a:cxn>
              <a:cxn ang="0">
                <a:pos x="8" y="116"/>
              </a:cxn>
              <a:cxn ang="0">
                <a:pos x="2" y="108"/>
              </a:cxn>
              <a:cxn ang="0">
                <a:pos x="0" y="99"/>
              </a:cxn>
              <a:cxn ang="0">
                <a:pos x="0" y="91"/>
              </a:cxn>
              <a:cxn ang="0">
                <a:pos x="2" y="81"/>
              </a:cxn>
              <a:cxn ang="0">
                <a:pos x="6" y="68"/>
              </a:cxn>
              <a:cxn ang="0">
                <a:pos x="12" y="58"/>
              </a:cxn>
              <a:cxn ang="0">
                <a:pos x="29" y="37"/>
              </a:cxn>
              <a:cxn ang="0">
                <a:pos x="37" y="29"/>
              </a:cxn>
              <a:cxn ang="0">
                <a:pos x="45" y="21"/>
              </a:cxn>
            </a:cxnLst>
            <a:rect l="0" t="0" r="r" b="b"/>
            <a:pathLst>
              <a:path w="1138" h="174">
                <a:moveTo>
                  <a:pt x="45" y="21"/>
                </a:moveTo>
                <a:lnTo>
                  <a:pt x="60" y="10"/>
                </a:lnTo>
                <a:lnTo>
                  <a:pt x="77" y="4"/>
                </a:lnTo>
                <a:lnTo>
                  <a:pt x="87" y="2"/>
                </a:lnTo>
                <a:lnTo>
                  <a:pt x="99" y="0"/>
                </a:lnTo>
                <a:lnTo>
                  <a:pt x="116" y="0"/>
                </a:lnTo>
                <a:lnTo>
                  <a:pt x="137" y="0"/>
                </a:lnTo>
                <a:lnTo>
                  <a:pt x="160" y="0"/>
                </a:lnTo>
                <a:lnTo>
                  <a:pt x="189" y="2"/>
                </a:lnTo>
                <a:lnTo>
                  <a:pt x="218" y="6"/>
                </a:lnTo>
                <a:lnTo>
                  <a:pt x="251" y="8"/>
                </a:lnTo>
                <a:lnTo>
                  <a:pt x="288" y="12"/>
                </a:lnTo>
                <a:lnTo>
                  <a:pt x="324" y="16"/>
                </a:lnTo>
                <a:lnTo>
                  <a:pt x="403" y="21"/>
                </a:lnTo>
                <a:lnTo>
                  <a:pt x="442" y="21"/>
                </a:lnTo>
                <a:lnTo>
                  <a:pt x="486" y="23"/>
                </a:lnTo>
                <a:lnTo>
                  <a:pt x="575" y="23"/>
                </a:lnTo>
                <a:lnTo>
                  <a:pt x="668" y="23"/>
                </a:lnTo>
                <a:lnTo>
                  <a:pt x="764" y="21"/>
                </a:lnTo>
                <a:lnTo>
                  <a:pt x="814" y="18"/>
                </a:lnTo>
                <a:lnTo>
                  <a:pt x="866" y="16"/>
                </a:lnTo>
                <a:lnTo>
                  <a:pt x="972" y="10"/>
                </a:lnTo>
                <a:lnTo>
                  <a:pt x="1024" y="6"/>
                </a:lnTo>
                <a:lnTo>
                  <a:pt x="1063" y="9"/>
                </a:lnTo>
                <a:lnTo>
                  <a:pt x="1102" y="15"/>
                </a:lnTo>
                <a:lnTo>
                  <a:pt x="1138" y="84"/>
                </a:lnTo>
                <a:lnTo>
                  <a:pt x="1096" y="138"/>
                </a:lnTo>
                <a:lnTo>
                  <a:pt x="1009" y="159"/>
                </a:lnTo>
                <a:lnTo>
                  <a:pt x="918" y="162"/>
                </a:lnTo>
                <a:lnTo>
                  <a:pt x="864" y="158"/>
                </a:lnTo>
                <a:lnTo>
                  <a:pt x="808" y="155"/>
                </a:lnTo>
                <a:lnTo>
                  <a:pt x="693" y="151"/>
                </a:lnTo>
                <a:lnTo>
                  <a:pt x="639" y="149"/>
                </a:lnTo>
                <a:lnTo>
                  <a:pt x="585" y="149"/>
                </a:lnTo>
                <a:lnTo>
                  <a:pt x="531" y="151"/>
                </a:lnTo>
                <a:lnTo>
                  <a:pt x="477" y="153"/>
                </a:lnTo>
                <a:lnTo>
                  <a:pt x="421" y="158"/>
                </a:lnTo>
                <a:lnTo>
                  <a:pt x="367" y="162"/>
                </a:lnTo>
                <a:lnTo>
                  <a:pt x="317" y="166"/>
                </a:lnTo>
                <a:lnTo>
                  <a:pt x="270" y="170"/>
                </a:lnTo>
                <a:lnTo>
                  <a:pt x="226" y="172"/>
                </a:lnTo>
                <a:lnTo>
                  <a:pt x="191" y="174"/>
                </a:lnTo>
                <a:lnTo>
                  <a:pt x="162" y="174"/>
                </a:lnTo>
                <a:lnTo>
                  <a:pt x="141" y="174"/>
                </a:lnTo>
                <a:lnTo>
                  <a:pt x="124" y="172"/>
                </a:lnTo>
                <a:lnTo>
                  <a:pt x="112" y="170"/>
                </a:lnTo>
                <a:lnTo>
                  <a:pt x="104" y="168"/>
                </a:lnTo>
                <a:lnTo>
                  <a:pt x="93" y="166"/>
                </a:lnTo>
                <a:lnTo>
                  <a:pt x="85" y="162"/>
                </a:lnTo>
                <a:lnTo>
                  <a:pt x="74" y="158"/>
                </a:lnTo>
                <a:lnTo>
                  <a:pt x="50" y="147"/>
                </a:lnTo>
                <a:lnTo>
                  <a:pt x="27" y="133"/>
                </a:lnTo>
                <a:lnTo>
                  <a:pt x="16" y="124"/>
                </a:lnTo>
                <a:lnTo>
                  <a:pt x="8" y="116"/>
                </a:lnTo>
                <a:lnTo>
                  <a:pt x="2" y="108"/>
                </a:lnTo>
                <a:lnTo>
                  <a:pt x="0" y="99"/>
                </a:lnTo>
                <a:lnTo>
                  <a:pt x="0" y="91"/>
                </a:lnTo>
                <a:lnTo>
                  <a:pt x="2" y="81"/>
                </a:lnTo>
                <a:lnTo>
                  <a:pt x="6" y="68"/>
                </a:lnTo>
                <a:lnTo>
                  <a:pt x="12" y="58"/>
                </a:lnTo>
                <a:lnTo>
                  <a:pt x="29" y="37"/>
                </a:lnTo>
                <a:lnTo>
                  <a:pt x="37" y="29"/>
                </a:lnTo>
                <a:lnTo>
                  <a:pt x="45" y="21"/>
                </a:lnTo>
                <a:close/>
              </a:path>
            </a:pathLst>
          </a:custGeom>
          <a:solidFill>
            <a:srgbClr val="FFCCFF"/>
          </a:solidFill>
          <a:ln w="9525">
            <a:noFill/>
            <a:round/>
            <a:headEnd/>
            <a:tailEnd/>
          </a:ln>
        </p:spPr>
        <p:txBody>
          <a:bodyPr/>
          <a:lstStyle/>
          <a:p>
            <a:endParaRPr lang="zh-CN" altLang="en-US"/>
          </a:p>
        </p:txBody>
      </p:sp>
      <p:sp>
        <p:nvSpPr>
          <p:cNvPr id="448521" name="Line 9"/>
          <p:cNvSpPr>
            <a:spLocks noChangeShapeType="1"/>
          </p:cNvSpPr>
          <p:nvPr/>
        </p:nvSpPr>
        <p:spPr bwMode="auto">
          <a:xfrm>
            <a:off x="4313239" y="4629150"/>
            <a:ext cx="2409825" cy="0"/>
          </a:xfrm>
          <a:prstGeom prst="line">
            <a:avLst/>
          </a:prstGeom>
          <a:noFill/>
          <a:ln w="28575">
            <a:solidFill>
              <a:schemeClr val="tx1"/>
            </a:solidFill>
            <a:round/>
            <a:headEnd/>
            <a:tailEnd/>
          </a:ln>
          <a:effectLst/>
        </p:spPr>
        <p:txBody>
          <a:bodyPr/>
          <a:lstStyle/>
          <a:p>
            <a:endParaRPr lang="zh-CN" altLang="en-US"/>
          </a:p>
        </p:txBody>
      </p:sp>
      <p:sp>
        <p:nvSpPr>
          <p:cNvPr id="448522" name="Freeform 10"/>
          <p:cNvSpPr>
            <a:spLocks/>
          </p:cNvSpPr>
          <p:nvPr/>
        </p:nvSpPr>
        <p:spPr bwMode="auto">
          <a:xfrm>
            <a:off x="2889250" y="2455863"/>
            <a:ext cx="928688" cy="2366962"/>
          </a:xfrm>
          <a:custGeom>
            <a:avLst/>
            <a:gdLst/>
            <a:ahLst/>
            <a:cxnLst>
              <a:cxn ang="0">
                <a:pos x="0" y="345"/>
              </a:cxn>
              <a:cxn ang="0">
                <a:pos x="36" y="177"/>
              </a:cxn>
              <a:cxn ang="0">
                <a:pos x="144" y="0"/>
              </a:cxn>
              <a:cxn ang="0">
                <a:pos x="243" y="6"/>
              </a:cxn>
              <a:cxn ang="0">
                <a:pos x="295" y="21"/>
              </a:cxn>
              <a:cxn ang="0">
                <a:pos x="347" y="46"/>
              </a:cxn>
              <a:cxn ang="0">
                <a:pos x="403" y="87"/>
              </a:cxn>
              <a:cxn ang="0">
                <a:pos x="461" y="143"/>
              </a:cxn>
              <a:cxn ang="0">
                <a:pos x="515" y="203"/>
              </a:cxn>
              <a:cxn ang="0">
                <a:pos x="559" y="257"/>
              </a:cxn>
              <a:cxn ang="0">
                <a:pos x="588" y="301"/>
              </a:cxn>
              <a:cxn ang="0">
                <a:pos x="605" y="340"/>
              </a:cxn>
              <a:cxn ang="0">
                <a:pos x="621" y="423"/>
              </a:cxn>
              <a:cxn ang="0">
                <a:pos x="630" y="498"/>
              </a:cxn>
              <a:cxn ang="0">
                <a:pos x="628" y="550"/>
              </a:cxn>
              <a:cxn ang="0">
                <a:pos x="611" y="602"/>
              </a:cxn>
              <a:cxn ang="0">
                <a:pos x="580" y="637"/>
              </a:cxn>
              <a:cxn ang="0">
                <a:pos x="545" y="658"/>
              </a:cxn>
              <a:cxn ang="0">
                <a:pos x="478" y="687"/>
              </a:cxn>
              <a:cxn ang="0">
                <a:pos x="378" y="724"/>
              </a:cxn>
              <a:cxn ang="0">
                <a:pos x="314" y="755"/>
              </a:cxn>
              <a:cxn ang="0">
                <a:pos x="283" y="780"/>
              </a:cxn>
              <a:cxn ang="0">
                <a:pos x="258" y="824"/>
              </a:cxn>
              <a:cxn ang="0">
                <a:pos x="250" y="897"/>
              </a:cxn>
              <a:cxn ang="0">
                <a:pos x="260" y="975"/>
              </a:cxn>
              <a:cxn ang="0">
                <a:pos x="283" y="1042"/>
              </a:cxn>
              <a:cxn ang="0">
                <a:pos x="297" y="1067"/>
              </a:cxn>
              <a:cxn ang="0">
                <a:pos x="378" y="1221"/>
              </a:cxn>
              <a:cxn ang="0">
                <a:pos x="466" y="1357"/>
              </a:cxn>
              <a:cxn ang="0">
                <a:pos x="390" y="1560"/>
              </a:cxn>
              <a:cxn ang="0">
                <a:pos x="144" y="1617"/>
              </a:cxn>
              <a:cxn ang="0">
                <a:pos x="39" y="1434"/>
              </a:cxn>
              <a:cxn ang="0">
                <a:pos x="18" y="1101"/>
              </a:cxn>
              <a:cxn ang="0">
                <a:pos x="7" y="1038"/>
              </a:cxn>
              <a:cxn ang="0">
                <a:pos x="9" y="1017"/>
              </a:cxn>
              <a:cxn ang="0">
                <a:pos x="7" y="994"/>
              </a:cxn>
              <a:cxn ang="0">
                <a:pos x="19" y="839"/>
              </a:cxn>
              <a:cxn ang="0">
                <a:pos x="32" y="772"/>
              </a:cxn>
              <a:cxn ang="0">
                <a:pos x="34" y="733"/>
              </a:cxn>
              <a:cxn ang="0">
                <a:pos x="32" y="710"/>
              </a:cxn>
            </a:cxnLst>
            <a:rect l="0" t="0" r="r" b="b"/>
            <a:pathLst>
              <a:path w="630" h="1617">
                <a:moveTo>
                  <a:pt x="24" y="531"/>
                </a:moveTo>
                <a:lnTo>
                  <a:pt x="0" y="345"/>
                </a:lnTo>
                <a:lnTo>
                  <a:pt x="24" y="255"/>
                </a:lnTo>
                <a:lnTo>
                  <a:pt x="36" y="177"/>
                </a:lnTo>
                <a:lnTo>
                  <a:pt x="84" y="57"/>
                </a:lnTo>
                <a:lnTo>
                  <a:pt x="144" y="0"/>
                </a:lnTo>
                <a:lnTo>
                  <a:pt x="191" y="2"/>
                </a:lnTo>
                <a:lnTo>
                  <a:pt x="243" y="6"/>
                </a:lnTo>
                <a:lnTo>
                  <a:pt x="268" y="12"/>
                </a:lnTo>
                <a:lnTo>
                  <a:pt x="295" y="21"/>
                </a:lnTo>
                <a:lnTo>
                  <a:pt x="322" y="31"/>
                </a:lnTo>
                <a:lnTo>
                  <a:pt x="347" y="46"/>
                </a:lnTo>
                <a:lnTo>
                  <a:pt x="374" y="64"/>
                </a:lnTo>
                <a:lnTo>
                  <a:pt x="403" y="87"/>
                </a:lnTo>
                <a:lnTo>
                  <a:pt x="432" y="114"/>
                </a:lnTo>
                <a:lnTo>
                  <a:pt x="461" y="143"/>
                </a:lnTo>
                <a:lnTo>
                  <a:pt x="491" y="172"/>
                </a:lnTo>
                <a:lnTo>
                  <a:pt x="515" y="203"/>
                </a:lnTo>
                <a:lnTo>
                  <a:pt x="540" y="232"/>
                </a:lnTo>
                <a:lnTo>
                  <a:pt x="559" y="257"/>
                </a:lnTo>
                <a:lnTo>
                  <a:pt x="576" y="280"/>
                </a:lnTo>
                <a:lnTo>
                  <a:pt x="588" y="301"/>
                </a:lnTo>
                <a:lnTo>
                  <a:pt x="596" y="322"/>
                </a:lnTo>
                <a:lnTo>
                  <a:pt x="605" y="340"/>
                </a:lnTo>
                <a:lnTo>
                  <a:pt x="615" y="380"/>
                </a:lnTo>
                <a:lnTo>
                  <a:pt x="621" y="423"/>
                </a:lnTo>
                <a:lnTo>
                  <a:pt x="628" y="471"/>
                </a:lnTo>
                <a:lnTo>
                  <a:pt x="630" y="498"/>
                </a:lnTo>
                <a:lnTo>
                  <a:pt x="630" y="525"/>
                </a:lnTo>
                <a:lnTo>
                  <a:pt x="628" y="550"/>
                </a:lnTo>
                <a:lnTo>
                  <a:pt x="621" y="577"/>
                </a:lnTo>
                <a:lnTo>
                  <a:pt x="611" y="602"/>
                </a:lnTo>
                <a:lnTo>
                  <a:pt x="592" y="627"/>
                </a:lnTo>
                <a:lnTo>
                  <a:pt x="580" y="637"/>
                </a:lnTo>
                <a:lnTo>
                  <a:pt x="563" y="648"/>
                </a:lnTo>
                <a:lnTo>
                  <a:pt x="545" y="658"/>
                </a:lnTo>
                <a:lnTo>
                  <a:pt x="524" y="668"/>
                </a:lnTo>
                <a:lnTo>
                  <a:pt x="478" y="687"/>
                </a:lnTo>
                <a:lnTo>
                  <a:pt x="428" y="704"/>
                </a:lnTo>
                <a:lnTo>
                  <a:pt x="378" y="724"/>
                </a:lnTo>
                <a:lnTo>
                  <a:pt x="335" y="743"/>
                </a:lnTo>
                <a:lnTo>
                  <a:pt x="314" y="755"/>
                </a:lnTo>
                <a:lnTo>
                  <a:pt x="297" y="766"/>
                </a:lnTo>
                <a:lnTo>
                  <a:pt x="283" y="780"/>
                </a:lnTo>
                <a:lnTo>
                  <a:pt x="272" y="793"/>
                </a:lnTo>
                <a:lnTo>
                  <a:pt x="258" y="824"/>
                </a:lnTo>
                <a:lnTo>
                  <a:pt x="250" y="859"/>
                </a:lnTo>
                <a:lnTo>
                  <a:pt x="250" y="897"/>
                </a:lnTo>
                <a:lnTo>
                  <a:pt x="252" y="936"/>
                </a:lnTo>
                <a:lnTo>
                  <a:pt x="260" y="975"/>
                </a:lnTo>
                <a:lnTo>
                  <a:pt x="270" y="1011"/>
                </a:lnTo>
                <a:lnTo>
                  <a:pt x="283" y="1042"/>
                </a:lnTo>
                <a:lnTo>
                  <a:pt x="291" y="1054"/>
                </a:lnTo>
                <a:lnTo>
                  <a:pt x="297" y="1067"/>
                </a:lnTo>
                <a:lnTo>
                  <a:pt x="314" y="1083"/>
                </a:lnTo>
                <a:lnTo>
                  <a:pt x="378" y="1221"/>
                </a:lnTo>
                <a:lnTo>
                  <a:pt x="434" y="1297"/>
                </a:lnTo>
                <a:lnTo>
                  <a:pt x="466" y="1357"/>
                </a:lnTo>
                <a:lnTo>
                  <a:pt x="480" y="1473"/>
                </a:lnTo>
                <a:lnTo>
                  <a:pt x="390" y="1560"/>
                </a:lnTo>
                <a:lnTo>
                  <a:pt x="264" y="1578"/>
                </a:lnTo>
                <a:lnTo>
                  <a:pt x="144" y="1617"/>
                </a:lnTo>
                <a:lnTo>
                  <a:pt x="72" y="1575"/>
                </a:lnTo>
                <a:lnTo>
                  <a:pt x="39" y="1434"/>
                </a:lnTo>
                <a:lnTo>
                  <a:pt x="24" y="1317"/>
                </a:lnTo>
                <a:lnTo>
                  <a:pt x="18" y="1101"/>
                </a:lnTo>
                <a:lnTo>
                  <a:pt x="2" y="1052"/>
                </a:lnTo>
                <a:lnTo>
                  <a:pt x="7" y="1038"/>
                </a:lnTo>
                <a:lnTo>
                  <a:pt x="9" y="1025"/>
                </a:lnTo>
                <a:lnTo>
                  <a:pt x="9" y="1017"/>
                </a:lnTo>
                <a:lnTo>
                  <a:pt x="9" y="1011"/>
                </a:lnTo>
                <a:lnTo>
                  <a:pt x="7" y="994"/>
                </a:lnTo>
                <a:lnTo>
                  <a:pt x="30" y="897"/>
                </a:lnTo>
                <a:lnTo>
                  <a:pt x="19" y="839"/>
                </a:lnTo>
                <a:lnTo>
                  <a:pt x="27" y="803"/>
                </a:lnTo>
                <a:lnTo>
                  <a:pt x="32" y="772"/>
                </a:lnTo>
                <a:lnTo>
                  <a:pt x="34" y="749"/>
                </a:lnTo>
                <a:lnTo>
                  <a:pt x="34" y="733"/>
                </a:lnTo>
                <a:lnTo>
                  <a:pt x="32" y="720"/>
                </a:lnTo>
                <a:lnTo>
                  <a:pt x="32" y="710"/>
                </a:lnTo>
                <a:lnTo>
                  <a:pt x="24" y="531"/>
                </a:lnTo>
                <a:close/>
              </a:path>
            </a:pathLst>
          </a:custGeom>
          <a:solidFill>
            <a:srgbClr val="FFCCFF"/>
          </a:solidFill>
          <a:ln w="9525">
            <a:noFill/>
            <a:round/>
            <a:headEnd/>
            <a:tailEnd/>
          </a:ln>
        </p:spPr>
        <p:txBody>
          <a:bodyPr/>
          <a:lstStyle/>
          <a:p>
            <a:endParaRPr lang="zh-CN" altLang="en-US"/>
          </a:p>
        </p:txBody>
      </p:sp>
      <p:sp>
        <p:nvSpPr>
          <p:cNvPr id="448523" name="Freeform 11"/>
          <p:cNvSpPr>
            <a:spLocks/>
          </p:cNvSpPr>
          <p:nvPr/>
        </p:nvSpPr>
        <p:spPr bwMode="auto">
          <a:xfrm>
            <a:off x="4278313" y="3086101"/>
            <a:ext cx="1092200" cy="1090613"/>
          </a:xfrm>
          <a:custGeom>
            <a:avLst/>
            <a:gdLst/>
            <a:ahLst/>
            <a:cxnLst>
              <a:cxn ang="0">
                <a:pos x="204" y="648"/>
              </a:cxn>
              <a:cxn ang="0">
                <a:pos x="303" y="534"/>
              </a:cxn>
              <a:cxn ang="0">
                <a:pos x="324" y="501"/>
              </a:cxn>
              <a:cxn ang="0">
                <a:pos x="390" y="423"/>
              </a:cxn>
              <a:cxn ang="0">
                <a:pos x="406" y="402"/>
              </a:cxn>
              <a:cxn ang="0">
                <a:pos x="444" y="363"/>
              </a:cxn>
              <a:cxn ang="0">
                <a:pos x="483" y="323"/>
              </a:cxn>
              <a:cxn ang="0">
                <a:pos x="527" y="284"/>
              </a:cxn>
              <a:cxn ang="0">
                <a:pos x="568" y="249"/>
              </a:cxn>
              <a:cxn ang="0">
                <a:pos x="591" y="234"/>
              </a:cxn>
              <a:cxn ang="0">
                <a:pos x="614" y="220"/>
              </a:cxn>
              <a:cxn ang="0">
                <a:pos x="664" y="193"/>
              </a:cxn>
              <a:cxn ang="0">
                <a:pos x="687" y="180"/>
              </a:cxn>
              <a:cxn ang="0">
                <a:pos x="707" y="168"/>
              </a:cxn>
              <a:cxn ang="0">
                <a:pos x="724" y="155"/>
              </a:cxn>
              <a:cxn ang="0">
                <a:pos x="734" y="141"/>
              </a:cxn>
              <a:cxn ang="0">
                <a:pos x="741" y="126"/>
              </a:cxn>
              <a:cxn ang="0">
                <a:pos x="741" y="110"/>
              </a:cxn>
              <a:cxn ang="0">
                <a:pos x="738" y="93"/>
              </a:cxn>
              <a:cxn ang="0">
                <a:pos x="732" y="77"/>
              </a:cxn>
              <a:cxn ang="0">
                <a:pos x="724" y="60"/>
              </a:cxn>
              <a:cxn ang="0">
                <a:pos x="714" y="45"/>
              </a:cxn>
              <a:cxn ang="0">
                <a:pos x="703" y="35"/>
              </a:cxn>
              <a:cxn ang="0">
                <a:pos x="693" y="25"/>
              </a:cxn>
              <a:cxn ang="0">
                <a:pos x="680" y="16"/>
              </a:cxn>
              <a:cxn ang="0">
                <a:pos x="666" y="10"/>
              </a:cxn>
              <a:cxn ang="0">
                <a:pos x="630" y="2"/>
              </a:cxn>
              <a:cxn ang="0">
                <a:pos x="612" y="0"/>
              </a:cxn>
              <a:cxn ang="0">
                <a:pos x="573" y="24"/>
              </a:cxn>
              <a:cxn ang="0">
                <a:pos x="475" y="110"/>
              </a:cxn>
              <a:cxn ang="0">
                <a:pos x="460" y="128"/>
              </a:cxn>
              <a:cxn ang="0">
                <a:pos x="442" y="147"/>
              </a:cxn>
              <a:cxn ang="0">
                <a:pos x="423" y="168"/>
              </a:cxn>
              <a:cxn ang="0">
                <a:pos x="379" y="216"/>
              </a:cxn>
              <a:cxn ang="0">
                <a:pos x="334" y="261"/>
              </a:cxn>
              <a:cxn ang="0">
                <a:pos x="311" y="282"/>
              </a:cxn>
              <a:cxn ang="0">
                <a:pos x="290" y="303"/>
              </a:cxn>
              <a:cxn ang="0">
                <a:pos x="267" y="321"/>
              </a:cxn>
              <a:cxn ang="0">
                <a:pos x="242" y="338"/>
              </a:cxn>
              <a:cxn ang="0">
                <a:pos x="192" y="369"/>
              </a:cxn>
              <a:cxn ang="0">
                <a:pos x="126" y="441"/>
              </a:cxn>
              <a:cxn ang="0">
                <a:pos x="72" y="519"/>
              </a:cxn>
              <a:cxn ang="0">
                <a:pos x="27" y="603"/>
              </a:cxn>
              <a:cxn ang="0">
                <a:pos x="0" y="675"/>
              </a:cxn>
              <a:cxn ang="0">
                <a:pos x="15" y="735"/>
              </a:cxn>
              <a:cxn ang="0">
                <a:pos x="36" y="744"/>
              </a:cxn>
              <a:cxn ang="0">
                <a:pos x="105" y="744"/>
              </a:cxn>
              <a:cxn ang="0">
                <a:pos x="204" y="648"/>
              </a:cxn>
            </a:cxnLst>
            <a:rect l="0" t="0" r="r" b="b"/>
            <a:pathLst>
              <a:path w="741" h="744">
                <a:moveTo>
                  <a:pt x="204" y="648"/>
                </a:moveTo>
                <a:lnTo>
                  <a:pt x="303" y="534"/>
                </a:lnTo>
                <a:lnTo>
                  <a:pt x="324" y="501"/>
                </a:lnTo>
                <a:lnTo>
                  <a:pt x="390" y="423"/>
                </a:lnTo>
                <a:lnTo>
                  <a:pt x="406" y="402"/>
                </a:lnTo>
                <a:lnTo>
                  <a:pt x="444" y="363"/>
                </a:lnTo>
                <a:lnTo>
                  <a:pt x="483" y="323"/>
                </a:lnTo>
                <a:lnTo>
                  <a:pt x="527" y="284"/>
                </a:lnTo>
                <a:lnTo>
                  <a:pt x="568" y="249"/>
                </a:lnTo>
                <a:lnTo>
                  <a:pt x="591" y="234"/>
                </a:lnTo>
                <a:lnTo>
                  <a:pt x="614" y="220"/>
                </a:lnTo>
                <a:lnTo>
                  <a:pt x="664" y="193"/>
                </a:lnTo>
                <a:lnTo>
                  <a:pt x="687" y="180"/>
                </a:lnTo>
                <a:lnTo>
                  <a:pt x="707" y="168"/>
                </a:lnTo>
                <a:lnTo>
                  <a:pt x="724" y="155"/>
                </a:lnTo>
                <a:lnTo>
                  <a:pt x="734" y="141"/>
                </a:lnTo>
                <a:lnTo>
                  <a:pt x="741" y="126"/>
                </a:lnTo>
                <a:lnTo>
                  <a:pt x="741" y="110"/>
                </a:lnTo>
                <a:lnTo>
                  <a:pt x="738" y="93"/>
                </a:lnTo>
                <a:lnTo>
                  <a:pt x="732" y="77"/>
                </a:lnTo>
                <a:lnTo>
                  <a:pt x="724" y="60"/>
                </a:lnTo>
                <a:lnTo>
                  <a:pt x="714" y="45"/>
                </a:lnTo>
                <a:lnTo>
                  <a:pt x="703" y="35"/>
                </a:lnTo>
                <a:lnTo>
                  <a:pt x="693" y="25"/>
                </a:lnTo>
                <a:lnTo>
                  <a:pt x="680" y="16"/>
                </a:lnTo>
                <a:lnTo>
                  <a:pt x="666" y="10"/>
                </a:lnTo>
                <a:lnTo>
                  <a:pt x="630" y="2"/>
                </a:lnTo>
                <a:lnTo>
                  <a:pt x="612" y="0"/>
                </a:lnTo>
                <a:lnTo>
                  <a:pt x="573" y="24"/>
                </a:lnTo>
                <a:lnTo>
                  <a:pt x="475" y="110"/>
                </a:lnTo>
                <a:lnTo>
                  <a:pt x="460" y="128"/>
                </a:lnTo>
                <a:lnTo>
                  <a:pt x="442" y="147"/>
                </a:lnTo>
                <a:lnTo>
                  <a:pt x="423" y="168"/>
                </a:lnTo>
                <a:lnTo>
                  <a:pt x="379" y="216"/>
                </a:lnTo>
                <a:lnTo>
                  <a:pt x="334" y="261"/>
                </a:lnTo>
                <a:lnTo>
                  <a:pt x="311" y="282"/>
                </a:lnTo>
                <a:lnTo>
                  <a:pt x="290" y="303"/>
                </a:lnTo>
                <a:lnTo>
                  <a:pt x="267" y="321"/>
                </a:lnTo>
                <a:lnTo>
                  <a:pt x="242" y="338"/>
                </a:lnTo>
                <a:lnTo>
                  <a:pt x="192" y="369"/>
                </a:lnTo>
                <a:lnTo>
                  <a:pt x="126" y="441"/>
                </a:lnTo>
                <a:lnTo>
                  <a:pt x="72" y="519"/>
                </a:lnTo>
                <a:lnTo>
                  <a:pt x="27" y="603"/>
                </a:lnTo>
                <a:lnTo>
                  <a:pt x="0" y="675"/>
                </a:lnTo>
                <a:lnTo>
                  <a:pt x="15" y="735"/>
                </a:lnTo>
                <a:lnTo>
                  <a:pt x="36" y="744"/>
                </a:lnTo>
                <a:lnTo>
                  <a:pt x="105" y="744"/>
                </a:lnTo>
                <a:lnTo>
                  <a:pt x="204" y="648"/>
                </a:lnTo>
                <a:close/>
              </a:path>
            </a:pathLst>
          </a:custGeom>
          <a:solidFill>
            <a:srgbClr val="FFCCFF"/>
          </a:solidFill>
          <a:ln w="9525">
            <a:noFill/>
            <a:round/>
            <a:headEnd/>
            <a:tailEnd/>
          </a:ln>
        </p:spPr>
        <p:txBody>
          <a:bodyPr/>
          <a:lstStyle/>
          <a:p>
            <a:endParaRPr lang="zh-CN" altLang="en-US"/>
          </a:p>
        </p:txBody>
      </p:sp>
      <p:sp>
        <p:nvSpPr>
          <p:cNvPr id="448524" name="Freeform 12"/>
          <p:cNvSpPr>
            <a:spLocks/>
          </p:cNvSpPr>
          <p:nvPr/>
        </p:nvSpPr>
        <p:spPr bwMode="auto">
          <a:xfrm>
            <a:off x="5881688" y="3081339"/>
            <a:ext cx="971550" cy="1220787"/>
          </a:xfrm>
          <a:custGeom>
            <a:avLst/>
            <a:gdLst/>
            <a:ahLst/>
            <a:cxnLst>
              <a:cxn ang="0">
                <a:pos x="39" y="17"/>
              </a:cxn>
              <a:cxn ang="0">
                <a:pos x="49" y="10"/>
              </a:cxn>
              <a:cxn ang="0">
                <a:pos x="60" y="4"/>
              </a:cxn>
              <a:cxn ang="0">
                <a:pos x="72" y="2"/>
              </a:cxn>
              <a:cxn ang="0">
                <a:pos x="87" y="0"/>
              </a:cxn>
              <a:cxn ang="0">
                <a:pos x="161" y="36"/>
              </a:cxn>
              <a:cxn ang="0">
                <a:pos x="289" y="168"/>
              </a:cxn>
              <a:cxn ang="0">
                <a:pos x="421" y="320"/>
              </a:cxn>
              <a:cxn ang="0">
                <a:pos x="513" y="472"/>
              </a:cxn>
              <a:cxn ang="0">
                <a:pos x="657" y="756"/>
              </a:cxn>
              <a:cxn ang="0">
                <a:pos x="629" y="832"/>
              </a:cxn>
              <a:cxn ang="0">
                <a:pos x="541" y="824"/>
              </a:cxn>
              <a:cxn ang="0">
                <a:pos x="433" y="672"/>
              </a:cxn>
              <a:cxn ang="0">
                <a:pos x="381" y="556"/>
              </a:cxn>
              <a:cxn ang="0">
                <a:pos x="285" y="416"/>
              </a:cxn>
              <a:cxn ang="0">
                <a:pos x="237" y="344"/>
              </a:cxn>
              <a:cxn ang="0">
                <a:pos x="197" y="304"/>
              </a:cxn>
              <a:cxn ang="0">
                <a:pos x="153" y="268"/>
              </a:cxn>
              <a:cxn ang="0">
                <a:pos x="124" y="232"/>
              </a:cxn>
              <a:cxn ang="0">
                <a:pos x="91" y="214"/>
              </a:cxn>
              <a:cxn ang="0">
                <a:pos x="62" y="197"/>
              </a:cxn>
              <a:cxn ang="0">
                <a:pos x="33" y="168"/>
              </a:cxn>
              <a:cxn ang="0">
                <a:pos x="0" y="91"/>
              </a:cxn>
              <a:cxn ang="0">
                <a:pos x="6" y="73"/>
              </a:cxn>
              <a:cxn ang="0">
                <a:pos x="27" y="42"/>
              </a:cxn>
              <a:cxn ang="0">
                <a:pos x="35" y="27"/>
              </a:cxn>
              <a:cxn ang="0">
                <a:pos x="39" y="17"/>
              </a:cxn>
            </a:cxnLst>
            <a:rect l="0" t="0" r="r" b="b"/>
            <a:pathLst>
              <a:path w="657" h="832">
                <a:moveTo>
                  <a:pt x="39" y="17"/>
                </a:moveTo>
                <a:lnTo>
                  <a:pt x="49" y="10"/>
                </a:lnTo>
                <a:lnTo>
                  <a:pt x="60" y="4"/>
                </a:lnTo>
                <a:lnTo>
                  <a:pt x="72" y="2"/>
                </a:lnTo>
                <a:lnTo>
                  <a:pt x="87" y="0"/>
                </a:lnTo>
                <a:lnTo>
                  <a:pt x="161" y="36"/>
                </a:lnTo>
                <a:lnTo>
                  <a:pt x="289" y="168"/>
                </a:lnTo>
                <a:lnTo>
                  <a:pt x="421" y="320"/>
                </a:lnTo>
                <a:lnTo>
                  <a:pt x="513" y="472"/>
                </a:lnTo>
                <a:lnTo>
                  <a:pt x="657" y="756"/>
                </a:lnTo>
                <a:lnTo>
                  <a:pt x="629" y="832"/>
                </a:lnTo>
                <a:lnTo>
                  <a:pt x="541" y="824"/>
                </a:lnTo>
                <a:lnTo>
                  <a:pt x="433" y="672"/>
                </a:lnTo>
                <a:lnTo>
                  <a:pt x="381" y="556"/>
                </a:lnTo>
                <a:lnTo>
                  <a:pt x="285" y="416"/>
                </a:lnTo>
                <a:lnTo>
                  <a:pt x="237" y="344"/>
                </a:lnTo>
                <a:lnTo>
                  <a:pt x="197" y="304"/>
                </a:lnTo>
                <a:lnTo>
                  <a:pt x="153" y="268"/>
                </a:lnTo>
                <a:lnTo>
                  <a:pt x="124" y="232"/>
                </a:lnTo>
                <a:lnTo>
                  <a:pt x="91" y="214"/>
                </a:lnTo>
                <a:lnTo>
                  <a:pt x="62" y="197"/>
                </a:lnTo>
                <a:lnTo>
                  <a:pt x="33" y="168"/>
                </a:lnTo>
                <a:lnTo>
                  <a:pt x="0" y="91"/>
                </a:lnTo>
                <a:lnTo>
                  <a:pt x="6" y="73"/>
                </a:lnTo>
                <a:lnTo>
                  <a:pt x="27" y="42"/>
                </a:lnTo>
                <a:lnTo>
                  <a:pt x="35" y="27"/>
                </a:lnTo>
                <a:lnTo>
                  <a:pt x="39" y="17"/>
                </a:lnTo>
                <a:close/>
              </a:path>
            </a:pathLst>
          </a:custGeom>
          <a:solidFill>
            <a:srgbClr val="FFCCFF"/>
          </a:solidFill>
          <a:ln w="9525">
            <a:noFill/>
            <a:round/>
            <a:headEnd/>
            <a:tailEnd/>
          </a:ln>
        </p:spPr>
        <p:txBody>
          <a:bodyPr/>
          <a:lstStyle/>
          <a:p>
            <a:endParaRPr lang="zh-CN" altLang="en-US"/>
          </a:p>
        </p:txBody>
      </p:sp>
      <p:sp>
        <p:nvSpPr>
          <p:cNvPr id="448525" name="Rectangle 13"/>
          <p:cNvSpPr>
            <a:spLocks noChangeArrowheads="1"/>
          </p:cNvSpPr>
          <p:nvPr/>
        </p:nvSpPr>
        <p:spPr bwMode="auto">
          <a:xfrm>
            <a:off x="3036889" y="4570414"/>
            <a:ext cx="1031875" cy="26987"/>
          </a:xfrm>
          <a:prstGeom prst="rect">
            <a:avLst/>
          </a:prstGeom>
          <a:solidFill>
            <a:srgbClr val="000000"/>
          </a:solidFill>
          <a:ln w="9525">
            <a:noFill/>
            <a:miter lim="800000"/>
            <a:headEnd/>
            <a:tailEnd/>
          </a:ln>
        </p:spPr>
        <p:txBody>
          <a:bodyPr/>
          <a:lstStyle/>
          <a:p>
            <a:endParaRPr lang="zh-CN" altLang="en-US"/>
          </a:p>
        </p:txBody>
      </p:sp>
      <p:sp>
        <p:nvSpPr>
          <p:cNvPr id="448526" name="Freeform 14"/>
          <p:cNvSpPr>
            <a:spLocks/>
          </p:cNvSpPr>
          <p:nvPr/>
        </p:nvSpPr>
        <p:spPr bwMode="auto">
          <a:xfrm>
            <a:off x="2470150" y="4033838"/>
            <a:ext cx="566738" cy="30162"/>
          </a:xfrm>
          <a:custGeom>
            <a:avLst/>
            <a:gdLst/>
            <a:ahLst/>
            <a:cxnLst>
              <a:cxn ang="0">
                <a:pos x="0" y="2"/>
              </a:cxn>
              <a:cxn ang="0">
                <a:pos x="0" y="21"/>
              </a:cxn>
              <a:cxn ang="0">
                <a:pos x="386" y="19"/>
              </a:cxn>
              <a:cxn ang="0">
                <a:pos x="386" y="0"/>
              </a:cxn>
              <a:cxn ang="0">
                <a:pos x="0" y="2"/>
              </a:cxn>
            </a:cxnLst>
            <a:rect l="0" t="0" r="r" b="b"/>
            <a:pathLst>
              <a:path w="386" h="21">
                <a:moveTo>
                  <a:pt x="0" y="2"/>
                </a:moveTo>
                <a:lnTo>
                  <a:pt x="0" y="21"/>
                </a:lnTo>
                <a:lnTo>
                  <a:pt x="386" y="19"/>
                </a:lnTo>
                <a:lnTo>
                  <a:pt x="386" y="0"/>
                </a:lnTo>
                <a:lnTo>
                  <a:pt x="0" y="2"/>
                </a:lnTo>
                <a:close/>
              </a:path>
            </a:pathLst>
          </a:custGeom>
          <a:solidFill>
            <a:srgbClr val="000000"/>
          </a:solidFill>
          <a:ln w="9525">
            <a:noFill/>
            <a:round/>
            <a:headEnd/>
            <a:tailEnd/>
          </a:ln>
        </p:spPr>
        <p:txBody>
          <a:bodyPr/>
          <a:lstStyle/>
          <a:p>
            <a:endParaRPr lang="zh-CN" altLang="en-US"/>
          </a:p>
        </p:txBody>
      </p:sp>
      <p:sp>
        <p:nvSpPr>
          <p:cNvPr id="448527" name="Rectangle 15"/>
          <p:cNvSpPr>
            <a:spLocks noChangeArrowheads="1"/>
          </p:cNvSpPr>
          <p:nvPr/>
        </p:nvSpPr>
        <p:spPr bwMode="auto">
          <a:xfrm>
            <a:off x="2470150" y="2930525"/>
            <a:ext cx="566738" cy="25400"/>
          </a:xfrm>
          <a:prstGeom prst="rect">
            <a:avLst/>
          </a:prstGeom>
          <a:solidFill>
            <a:srgbClr val="000000"/>
          </a:solidFill>
          <a:ln w="9525">
            <a:noFill/>
            <a:miter lim="800000"/>
            <a:headEnd/>
            <a:tailEnd/>
          </a:ln>
        </p:spPr>
        <p:txBody>
          <a:bodyPr/>
          <a:lstStyle/>
          <a:p>
            <a:endParaRPr lang="zh-CN" altLang="en-US"/>
          </a:p>
        </p:txBody>
      </p:sp>
      <p:sp>
        <p:nvSpPr>
          <p:cNvPr id="448528" name="Freeform 16"/>
          <p:cNvSpPr>
            <a:spLocks/>
          </p:cNvSpPr>
          <p:nvPr/>
        </p:nvSpPr>
        <p:spPr bwMode="auto">
          <a:xfrm>
            <a:off x="3990975" y="2846389"/>
            <a:ext cx="1582738" cy="1639887"/>
          </a:xfrm>
          <a:custGeom>
            <a:avLst/>
            <a:gdLst/>
            <a:ahLst/>
            <a:cxnLst>
              <a:cxn ang="0">
                <a:pos x="0" y="876"/>
              </a:cxn>
              <a:cxn ang="0">
                <a:pos x="12" y="888"/>
              </a:cxn>
              <a:cxn ang="0">
                <a:pos x="945" y="12"/>
              </a:cxn>
              <a:cxn ang="0">
                <a:pos x="932" y="0"/>
              </a:cxn>
              <a:cxn ang="0">
                <a:pos x="0" y="876"/>
              </a:cxn>
            </a:cxnLst>
            <a:rect l="0" t="0" r="r" b="b"/>
            <a:pathLst>
              <a:path w="945" h="888">
                <a:moveTo>
                  <a:pt x="0" y="876"/>
                </a:moveTo>
                <a:lnTo>
                  <a:pt x="12" y="888"/>
                </a:lnTo>
                <a:lnTo>
                  <a:pt x="945" y="12"/>
                </a:lnTo>
                <a:lnTo>
                  <a:pt x="932" y="0"/>
                </a:lnTo>
                <a:lnTo>
                  <a:pt x="0" y="876"/>
                </a:lnTo>
                <a:close/>
              </a:path>
            </a:pathLst>
          </a:custGeom>
          <a:solidFill>
            <a:schemeClr val="tx1"/>
          </a:solidFill>
          <a:ln w="9525">
            <a:solidFill>
              <a:schemeClr val="tx1"/>
            </a:solidFill>
            <a:round/>
            <a:headEnd/>
            <a:tailEnd/>
          </a:ln>
        </p:spPr>
        <p:txBody>
          <a:bodyPr/>
          <a:lstStyle/>
          <a:p>
            <a:endParaRPr lang="zh-CN" altLang="en-US"/>
          </a:p>
        </p:txBody>
      </p:sp>
      <p:sp>
        <p:nvSpPr>
          <p:cNvPr id="448529" name="Freeform 17"/>
          <p:cNvSpPr>
            <a:spLocks/>
          </p:cNvSpPr>
          <p:nvPr/>
        </p:nvSpPr>
        <p:spPr bwMode="auto">
          <a:xfrm>
            <a:off x="3689350" y="1773239"/>
            <a:ext cx="5022850" cy="884237"/>
          </a:xfrm>
          <a:custGeom>
            <a:avLst/>
            <a:gdLst/>
            <a:ahLst/>
            <a:cxnLst>
              <a:cxn ang="0">
                <a:pos x="480" y="60"/>
              </a:cxn>
              <a:cxn ang="0">
                <a:pos x="799" y="0"/>
              </a:cxn>
              <a:cxn ang="0">
                <a:pos x="1021" y="27"/>
              </a:cxn>
              <a:cxn ang="0">
                <a:pos x="1117" y="35"/>
              </a:cxn>
              <a:cxn ang="0">
                <a:pos x="1177" y="35"/>
              </a:cxn>
              <a:cxn ang="0">
                <a:pos x="1262" y="35"/>
              </a:cxn>
              <a:cxn ang="0">
                <a:pos x="1389" y="37"/>
              </a:cxn>
              <a:cxn ang="0">
                <a:pos x="1586" y="31"/>
              </a:cxn>
              <a:cxn ang="0">
                <a:pos x="1721" y="25"/>
              </a:cxn>
              <a:cxn ang="0">
                <a:pos x="1927" y="27"/>
              </a:cxn>
              <a:cxn ang="0">
                <a:pos x="2062" y="46"/>
              </a:cxn>
              <a:cxn ang="0">
                <a:pos x="2222" y="71"/>
              </a:cxn>
              <a:cxn ang="0">
                <a:pos x="2296" y="75"/>
              </a:cxn>
              <a:cxn ang="0">
                <a:pos x="2404" y="77"/>
              </a:cxn>
              <a:cxn ang="0">
                <a:pos x="2575" y="56"/>
              </a:cxn>
              <a:cxn ang="0">
                <a:pos x="2830" y="19"/>
              </a:cxn>
              <a:cxn ang="0">
                <a:pos x="2888" y="21"/>
              </a:cxn>
              <a:cxn ang="0">
                <a:pos x="3021" y="25"/>
              </a:cxn>
              <a:cxn ang="0">
                <a:pos x="3154" y="33"/>
              </a:cxn>
              <a:cxn ang="0">
                <a:pos x="3216" y="44"/>
              </a:cxn>
              <a:cxn ang="0">
                <a:pos x="3339" y="112"/>
              </a:cxn>
              <a:cxn ang="0">
                <a:pos x="3403" y="199"/>
              </a:cxn>
              <a:cxn ang="0">
                <a:pos x="3395" y="392"/>
              </a:cxn>
              <a:cxn ang="0">
                <a:pos x="3372" y="421"/>
              </a:cxn>
              <a:cxn ang="0">
                <a:pos x="3285" y="463"/>
              </a:cxn>
              <a:cxn ang="0">
                <a:pos x="3204" y="480"/>
              </a:cxn>
              <a:cxn ang="0">
                <a:pos x="3154" y="496"/>
              </a:cxn>
              <a:cxn ang="0">
                <a:pos x="3096" y="498"/>
              </a:cxn>
              <a:cxn ang="0">
                <a:pos x="3052" y="496"/>
              </a:cxn>
              <a:cxn ang="0">
                <a:pos x="2986" y="492"/>
              </a:cxn>
              <a:cxn ang="0">
                <a:pos x="2880" y="471"/>
              </a:cxn>
              <a:cxn ang="0">
                <a:pos x="2745" y="442"/>
              </a:cxn>
              <a:cxn ang="0">
                <a:pos x="2546" y="426"/>
              </a:cxn>
              <a:cxn ang="0">
                <a:pos x="2317" y="417"/>
              </a:cxn>
              <a:cxn ang="0">
                <a:pos x="1695" y="406"/>
              </a:cxn>
              <a:cxn ang="0">
                <a:pos x="1291" y="398"/>
              </a:cxn>
              <a:cxn ang="0">
                <a:pos x="888" y="477"/>
              </a:cxn>
              <a:cxn ang="0">
                <a:pos x="745" y="488"/>
              </a:cxn>
              <a:cxn ang="0">
                <a:pos x="585" y="576"/>
              </a:cxn>
              <a:cxn ang="0">
                <a:pos x="438" y="591"/>
              </a:cxn>
              <a:cxn ang="0">
                <a:pos x="216" y="603"/>
              </a:cxn>
              <a:cxn ang="0">
                <a:pos x="60" y="513"/>
              </a:cxn>
              <a:cxn ang="0">
                <a:pos x="6" y="291"/>
              </a:cxn>
              <a:cxn ang="0">
                <a:pos x="237" y="84"/>
              </a:cxn>
            </a:cxnLst>
            <a:rect l="0" t="0" r="r" b="b"/>
            <a:pathLst>
              <a:path w="3403" h="603">
                <a:moveTo>
                  <a:pt x="237" y="84"/>
                </a:moveTo>
                <a:lnTo>
                  <a:pt x="402" y="60"/>
                </a:lnTo>
                <a:lnTo>
                  <a:pt x="480" y="60"/>
                </a:lnTo>
                <a:lnTo>
                  <a:pt x="591" y="42"/>
                </a:lnTo>
                <a:lnTo>
                  <a:pt x="675" y="21"/>
                </a:lnTo>
                <a:lnTo>
                  <a:pt x="799" y="0"/>
                </a:lnTo>
                <a:lnTo>
                  <a:pt x="890" y="8"/>
                </a:lnTo>
                <a:lnTo>
                  <a:pt x="1000" y="23"/>
                </a:lnTo>
                <a:lnTo>
                  <a:pt x="1021" y="27"/>
                </a:lnTo>
                <a:lnTo>
                  <a:pt x="1054" y="33"/>
                </a:lnTo>
                <a:lnTo>
                  <a:pt x="1086" y="35"/>
                </a:lnTo>
                <a:lnTo>
                  <a:pt x="1117" y="35"/>
                </a:lnTo>
                <a:lnTo>
                  <a:pt x="1135" y="35"/>
                </a:lnTo>
                <a:lnTo>
                  <a:pt x="1156" y="35"/>
                </a:lnTo>
                <a:lnTo>
                  <a:pt x="1177" y="35"/>
                </a:lnTo>
                <a:lnTo>
                  <a:pt x="1202" y="35"/>
                </a:lnTo>
                <a:lnTo>
                  <a:pt x="1231" y="35"/>
                </a:lnTo>
                <a:lnTo>
                  <a:pt x="1262" y="35"/>
                </a:lnTo>
                <a:lnTo>
                  <a:pt x="1299" y="35"/>
                </a:lnTo>
                <a:lnTo>
                  <a:pt x="1341" y="37"/>
                </a:lnTo>
                <a:lnTo>
                  <a:pt x="1389" y="37"/>
                </a:lnTo>
                <a:lnTo>
                  <a:pt x="1437" y="35"/>
                </a:lnTo>
                <a:lnTo>
                  <a:pt x="1538" y="33"/>
                </a:lnTo>
                <a:lnTo>
                  <a:pt x="1586" y="31"/>
                </a:lnTo>
                <a:lnTo>
                  <a:pt x="1634" y="29"/>
                </a:lnTo>
                <a:lnTo>
                  <a:pt x="1680" y="27"/>
                </a:lnTo>
                <a:lnTo>
                  <a:pt x="1721" y="25"/>
                </a:lnTo>
                <a:lnTo>
                  <a:pt x="1883" y="21"/>
                </a:lnTo>
                <a:lnTo>
                  <a:pt x="1904" y="23"/>
                </a:lnTo>
                <a:lnTo>
                  <a:pt x="1927" y="27"/>
                </a:lnTo>
                <a:lnTo>
                  <a:pt x="1952" y="29"/>
                </a:lnTo>
                <a:lnTo>
                  <a:pt x="2006" y="37"/>
                </a:lnTo>
                <a:lnTo>
                  <a:pt x="2062" y="46"/>
                </a:lnTo>
                <a:lnTo>
                  <a:pt x="2118" y="54"/>
                </a:lnTo>
                <a:lnTo>
                  <a:pt x="2174" y="62"/>
                </a:lnTo>
                <a:lnTo>
                  <a:pt x="2222" y="71"/>
                </a:lnTo>
                <a:lnTo>
                  <a:pt x="2244" y="73"/>
                </a:lnTo>
                <a:lnTo>
                  <a:pt x="2263" y="75"/>
                </a:lnTo>
                <a:lnTo>
                  <a:pt x="2296" y="75"/>
                </a:lnTo>
                <a:lnTo>
                  <a:pt x="2334" y="75"/>
                </a:lnTo>
                <a:lnTo>
                  <a:pt x="2377" y="77"/>
                </a:lnTo>
                <a:lnTo>
                  <a:pt x="2404" y="77"/>
                </a:lnTo>
                <a:lnTo>
                  <a:pt x="2431" y="75"/>
                </a:lnTo>
                <a:lnTo>
                  <a:pt x="2504" y="67"/>
                </a:lnTo>
                <a:lnTo>
                  <a:pt x="2575" y="56"/>
                </a:lnTo>
                <a:lnTo>
                  <a:pt x="2645" y="44"/>
                </a:lnTo>
                <a:lnTo>
                  <a:pt x="2791" y="21"/>
                </a:lnTo>
                <a:lnTo>
                  <a:pt x="2830" y="19"/>
                </a:lnTo>
                <a:lnTo>
                  <a:pt x="2847" y="19"/>
                </a:lnTo>
                <a:lnTo>
                  <a:pt x="2867" y="19"/>
                </a:lnTo>
                <a:lnTo>
                  <a:pt x="2888" y="21"/>
                </a:lnTo>
                <a:lnTo>
                  <a:pt x="2913" y="21"/>
                </a:lnTo>
                <a:lnTo>
                  <a:pt x="2965" y="23"/>
                </a:lnTo>
                <a:lnTo>
                  <a:pt x="3021" y="25"/>
                </a:lnTo>
                <a:lnTo>
                  <a:pt x="3075" y="27"/>
                </a:lnTo>
                <a:lnTo>
                  <a:pt x="3129" y="31"/>
                </a:lnTo>
                <a:lnTo>
                  <a:pt x="3154" y="33"/>
                </a:lnTo>
                <a:lnTo>
                  <a:pt x="3177" y="37"/>
                </a:lnTo>
                <a:lnTo>
                  <a:pt x="3198" y="40"/>
                </a:lnTo>
                <a:lnTo>
                  <a:pt x="3216" y="44"/>
                </a:lnTo>
                <a:lnTo>
                  <a:pt x="3256" y="67"/>
                </a:lnTo>
                <a:lnTo>
                  <a:pt x="3297" y="89"/>
                </a:lnTo>
                <a:lnTo>
                  <a:pt x="3339" y="112"/>
                </a:lnTo>
                <a:lnTo>
                  <a:pt x="3378" y="137"/>
                </a:lnTo>
                <a:lnTo>
                  <a:pt x="3391" y="168"/>
                </a:lnTo>
                <a:lnTo>
                  <a:pt x="3403" y="199"/>
                </a:lnTo>
                <a:lnTo>
                  <a:pt x="3401" y="291"/>
                </a:lnTo>
                <a:lnTo>
                  <a:pt x="3397" y="380"/>
                </a:lnTo>
                <a:lnTo>
                  <a:pt x="3395" y="392"/>
                </a:lnTo>
                <a:lnTo>
                  <a:pt x="3389" y="403"/>
                </a:lnTo>
                <a:lnTo>
                  <a:pt x="3380" y="413"/>
                </a:lnTo>
                <a:lnTo>
                  <a:pt x="3372" y="421"/>
                </a:lnTo>
                <a:lnTo>
                  <a:pt x="3347" y="438"/>
                </a:lnTo>
                <a:lnTo>
                  <a:pt x="3316" y="453"/>
                </a:lnTo>
                <a:lnTo>
                  <a:pt x="3285" y="463"/>
                </a:lnTo>
                <a:lnTo>
                  <a:pt x="3254" y="469"/>
                </a:lnTo>
                <a:lnTo>
                  <a:pt x="3227" y="475"/>
                </a:lnTo>
                <a:lnTo>
                  <a:pt x="3204" y="480"/>
                </a:lnTo>
                <a:lnTo>
                  <a:pt x="3189" y="486"/>
                </a:lnTo>
                <a:lnTo>
                  <a:pt x="3175" y="490"/>
                </a:lnTo>
                <a:lnTo>
                  <a:pt x="3154" y="496"/>
                </a:lnTo>
                <a:lnTo>
                  <a:pt x="3135" y="498"/>
                </a:lnTo>
                <a:lnTo>
                  <a:pt x="3117" y="500"/>
                </a:lnTo>
                <a:lnTo>
                  <a:pt x="3096" y="498"/>
                </a:lnTo>
                <a:lnTo>
                  <a:pt x="3081" y="498"/>
                </a:lnTo>
                <a:lnTo>
                  <a:pt x="3069" y="496"/>
                </a:lnTo>
                <a:lnTo>
                  <a:pt x="3052" y="496"/>
                </a:lnTo>
                <a:lnTo>
                  <a:pt x="3034" y="494"/>
                </a:lnTo>
                <a:lnTo>
                  <a:pt x="3011" y="492"/>
                </a:lnTo>
                <a:lnTo>
                  <a:pt x="2986" y="492"/>
                </a:lnTo>
                <a:lnTo>
                  <a:pt x="2950" y="484"/>
                </a:lnTo>
                <a:lnTo>
                  <a:pt x="2915" y="477"/>
                </a:lnTo>
                <a:lnTo>
                  <a:pt x="2880" y="471"/>
                </a:lnTo>
                <a:lnTo>
                  <a:pt x="2842" y="467"/>
                </a:lnTo>
                <a:lnTo>
                  <a:pt x="2793" y="453"/>
                </a:lnTo>
                <a:lnTo>
                  <a:pt x="2745" y="442"/>
                </a:lnTo>
                <a:lnTo>
                  <a:pt x="2695" y="436"/>
                </a:lnTo>
                <a:lnTo>
                  <a:pt x="2645" y="430"/>
                </a:lnTo>
                <a:lnTo>
                  <a:pt x="2546" y="426"/>
                </a:lnTo>
                <a:lnTo>
                  <a:pt x="2444" y="424"/>
                </a:lnTo>
                <a:lnTo>
                  <a:pt x="2379" y="419"/>
                </a:lnTo>
                <a:lnTo>
                  <a:pt x="2317" y="417"/>
                </a:lnTo>
                <a:lnTo>
                  <a:pt x="2253" y="421"/>
                </a:lnTo>
                <a:lnTo>
                  <a:pt x="1907" y="402"/>
                </a:lnTo>
                <a:lnTo>
                  <a:pt x="1695" y="406"/>
                </a:lnTo>
                <a:lnTo>
                  <a:pt x="1487" y="410"/>
                </a:lnTo>
                <a:lnTo>
                  <a:pt x="1407" y="406"/>
                </a:lnTo>
                <a:lnTo>
                  <a:pt x="1291" y="398"/>
                </a:lnTo>
                <a:lnTo>
                  <a:pt x="1115" y="446"/>
                </a:lnTo>
                <a:lnTo>
                  <a:pt x="994" y="471"/>
                </a:lnTo>
                <a:lnTo>
                  <a:pt x="888" y="477"/>
                </a:lnTo>
                <a:lnTo>
                  <a:pt x="780" y="486"/>
                </a:lnTo>
                <a:lnTo>
                  <a:pt x="762" y="488"/>
                </a:lnTo>
                <a:lnTo>
                  <a:pt x="745" y="488"/>
                </a:lnTo>
                <a:lnTo>
                  <a:pt x="705" y="516"/>
                </a:lnTo>
                <a:lnTo>
                  <a:pt x="633" y="549"/>
                </a:lnTo>
                <a:lnTo>
                  <a:pt x="585" y="576"/>
                </a:lnTo>
                <a:lnTo>
                  <a:pt x="531" y="576"/>
                </a:lnTo>
                <a:lnTo>
                  <a:pt x="489" y="588"/>
                </a:lnTo>
                <a:lnTo>
                  <a:pt x="438" y="591"/>
                </a:lnTo>
                <a:lnTo>
                  <a:pt x="369" y="600"/>
                </a:lnTo>
                <a:lnTo>
                  <a:pt x="285" y="591"/>
                </a:lnTo>
                <a:lnTo>
                  <a:pt x="216" y="603"/>
                </a:lnTo>
                <a:lnTo>
                  <a:pt x="150" y="588"/>
                </a:lnTo>
                <a:lnTo>
                  <a:pt x="93" y="546"/>
                </a:lnTo>
                <a:lnTo>
                  <a:pt x="60" y="513"/>
                </a:lnTo>
                <a:lnTo>
                  <a:pt x="24" y="480"/>
                </a:lnTo>
                <a:lnTo>
                  <a:pt x="0" y="399"/>
                </a:lnTo>
                <a:lnTo>
                  <a:pt x="6" y="291"/>
                </a:lnTo>
                <a:lnTo>
                  <a:pt x="33" y="216"/>
                </a:lnTo>
                <a:lnTo>
                  <a:pt x="111" y="132"/>
                </a:lnTo>
                <a:lnTo>
                  <a:pt x="237" y="84"/>
                </a:lnTo>
                <a:close/>
              </a:path>
            </a:pathLst>
          </a:custGeom>
          <a:solidFill>
            <a:srgbClr val="FFCCFF"/>
          </a:solidFill>
          <a:ln w="9525">
            <a:noFill/>
            <a:round/>
            <a:headEnd/>
            <a:tailEnd/>
          </a:ln>
        </p:spPr>
        <p:txBody>
          <a:bodyPr/>
          <a:lstStyle/>
          <a:p>
            <a:endParaRPr lang="zh-CN" altLang="en-US"/>
          </a:p>
        </p:txBody>
      </p:sp>
      <p:sp>
        <p:nvSpPr>
          <p:cNvPr id="448530" name="Freeform 18"/>
          <p:cNvSpPr>
            <a:spLocks/>
          </p:cNvSpPr>
          <p:nvPr/>
        </p:nvSpPr>
        <p:spPr bwMode="auto">
          <a:xfrm>
            <a:off x="5748338" y="2828925"/>
            <a:ext cx="1185862" cy="1589088"/>
          </a:xfrm>
          <a:custGeom>
            <a:avLst/>
            <a:gdLst/>
            <a:ahLst/>
            <a:cxnLst>
              <a:cxn ang="0">
                <a:pos x="1082" y="901"/>
              </a:cxn>
              <a:cxn ang="0">
                <a:pos x="1094" y="887"/>
              </a:cxn>
              <a:cxn ang="0">
                <a:pos x="12" y="0"/>
              </a:cxn>
              <a:cxn ang="0">
                <a:pos x="0" y="15"/>
              </a:cxn>
              <a:cxn ang="0">
                <a:pos x="1082" y="901"/>
              </a:cxn>
            </a:cxnLst>
            <a:rect l="0" t="0" r="r" b="b"/>
            <a:pathLst>
              <a:path w="1094" h="901">
                <a:moveTo>
                  <a:pt x="1082" y="901"/>
                </a:moveTo>
                <a:lnTo>
                  <a:pt x="1094" y="887"/>
                </a:lnTo>
                <a:lnTo>
                  <a:pt x="12" y="0"/>
                </a:lnTo>
                <a:lnTo>
                  <a:pt x="0" y="15"/>
                </a:lnTo>
                <a:lnTo>
                  <a:pt x="1082" y="901"/>
                </a:lnTo>
                <a:close/>
              </a:path>
            </a:pathLst>
          </a:custGeom>
          <a:solidFill>
            <a:srgbClr val="000000"/>
          </a:solidFill>
          <a:ln w="9525">
            <a:noFill/>
            <a:round/>
            <a:headEnd/>
            <a:tailEnd/>
          </a:ln>
        </p:spPr>
        <p:txBody>
          <a:bodyPr/>
          <a:lstStyle/>
          <a:p>
            <a:endParaRPr lang="zh-CN" altLang="en-US"/>
          </a:p>
        </p:txBody>
      </p:sp>
      <p:sp>
        <p:nvSpPr>
          <p:cNvPr id="448531" name="Rectangle 19"/>
          <p:cNvSpPr>
            <a:spLocks noChangeArrowheads="1"/>
          </p:cNvSpPr>
          <p:nvPr/>
        </p:nvSpPr>
        <p:spPr bwMode="auto">
          <a:xfrm>
            <a:off x="9197976" y="4095750"/>
            <a:ext cx="627063" cy="25400"/>
          </a:xfrm>
          <a:prstGeom prst="rect">
            <a:avLst/>
          </a:prstGeom>
          <a:solidFill>
            <a:srgbClr val="000000"/>
          </a:solidFill>
          <a:ln w="9525">
            <a:noFill/>
            <a:miter lim="800000"/>
            <a:headEnd/>
            <a:tailEnd/>
          </a:ln>
        </p:spPr>
        <p:txBody>
          <a:bodyPr/>
          <a:lstStyle/>
          <a:p>
            <a:endParaRPr lang="zh-CN" altLang="en-US"/>
          </a:p>
        </p:txBody>
      </p:sp>
      <p:sp>
        <p:nvSpPr>
          <p:cNvPr id="448532" name="Rectangle 20"/>
          <p:cNvSpPr>
            <a:spLocks noChangeArrowheads="1"/>
          </p:cNvSpPr>
          <p:nvPr/>
        </p:nvSpPr>
        <p:spPr bwMode="auto">
          <a:xfrm>
            <a:off x="9210676" y="3001964"/>
            <a:ext cx="625475" cy="26987"/>
          </a:xfrm>
          <a:prstGeom prst="rect">
            <a:avLst/>
          </a:prstGeom>
          <a:solidFill>
            <a:srgbClr val="000000"/>
          </a:solidFill>
          <a:ln w="9525">
            <a:noFill/>
            <a:miter lim="800000"/>
            <a:headEnd/>
            <a:tailEnd/>
          </a:ln>
        </p:spPr>
        <p:txBody>
          <a:bodyPr/>
          <a:lstStyle/>
          <a:p>
            <a:endParaRPr lang="zh-CN" altLang="en-US"/>
          </a:p>
        </p:txBody>
      </p:sp>
      <p:sp>
        <p:nvSpPr>
          <p:cNvPr id="448533" name="Rectangle 21"/>
          <p:cNvSpPr>
            <a:spLocks noChangeArrowheads="1"/>
          </p:cNvSpPr>
          <p:nvPr/>
        </p:nvSpPr>
        <p:spPr bwMode="auto">
          <a:xfrm>
            <a:off x="8054975" y="4770439"/>
            <a:ext cx="184150" cy="30638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B</a:t>
            </a:r>
            <a:endParaRPr kumimoji="1" lang="en-US" altLang="zh-CN" sz="2000">
              <a:solidFill>
                <a:srgbClr val="333399"/>
              </a:solidFill>
              <a:latin typeface="Arial" charset="0"/>
            </a:endParaRPr>
          </a:p>
        </p:txBody>
      </p:sp>
      <p:sp>
        <p:nvSpPr>
          <p:cNvPr id="448534" name="Oval 22"/>
          <p:cNvSpPr>
            <a:spLocks noChangeArrowheads="1"/>
          </p:cNvSpPr>
          <p:nvPr/>
        </p:nvSpPr>
        <p:spPr bwMode="auto">
          <a:xfrm>
            <a:off x="5108576" y="5621338"/>
            <a:ext cx="117475" cy="119062"/>
          </a:xfrm>
          <a:prstGeom prst="ellipse">
            <a:avLst/>
          </a:prstGeom>
          <a:solidFill>
            <a:srgbClr val="FFFFFF"/>
          </a:solidFill>
          <a:ln w="30163">
            <a:solidFill>
              <a:srgbClr val="000000"/>
            </a:solidFill>
            <a:round/>
            <a:headEnd/>
            <a:tailEnd/>
          </a:ln>
        </p:spPr>
        <p:txBody>
          <a:bodyPr/>
          <a:lstStyle/>
          <a:p>
            <a:endParaRPr lang="zh-CN" altLang="en-US"/>
          </a:p>
        </p:txBody>
      </p:sp>
      <p:grpSp>
        <p:nvGrpSpPr>
          <p:cNvPr id="448535" name="Group 23"/>
          <p:cNvGrpSpPr>
            <a:grpSpLocks/>
          </p:cNvGrpSpPr>
          <p:nvPr/>
        </p:nvGrpSpPr>
        <p:grpSpPr bwMode="auto">
          <a:xfrm>
            <a:off x="2103439" y="3616325"/>
            <a:ext cx="504825" cy="515938"/>
            <a:chOff x="101" y="2294"/>
            <a:chExt cx="343" cy="353"/>
          </a:xfrm>
        </p:grpSpPr>
        <p:grpSp>
          <p:nvGrpSpPr>
            <p:cNvPr id="448536" name="Group 24"/>
            <p:cNvGrpSpPr>
              <a:grpSpLocks/>
            </p:cNvGrpSpPr>
            <p:nvPr/>
          </p:nvGrpSpPr>
          <p:grpSpPr bwMode="auto">
            <a:xfrm>
              <a:off x="109" y="2301"/>
              <a:ext cx="335" cy="346"/>
              <a:chOff x="109" y="2301"/>
              <a:chExt cx="335" cy="346"/>
            </a:xfrm>
          </p:grpSpPr>
          <p:sp>
            <p:nvSpPr>
              <p:cNvPr id="448537" name="Freeform 25"/>
              <p:cNvSpPr>
                <a:spLocks/>
              </p:cNvSpPr>
              <p:nvPr/>
            </p:nvSpPr>
            <p:spPr bwMode="auto">
              <a:xfrm>
                <a:off x="118" y="2480"/>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48538" name="Freeform 26"/>
              <p:cNvSpPr>
                <a:spLocks/>
              </p:cNvSpPr>
              <p:nvPr/>
            </p:nvSpPr>
            <p:spPr bwMode="auto">
              <a:xfrm>
                <a:off x="118" y="2480"/>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48539" name="Freeform 27"/>
              <p:cNvSpPr>
                <a:spLocks/>
              </p:cNvSpPr>
              <p:nvPr/>
            </p:nvSpPr>
            <p:spPr bwMode="auto">
              <a:xfrm>
                <a:off x="165" y="2301"/>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8540" name="Freeform 28"/>
              <p:cNvSpPr>
                <a:spLocks/>
              </p:cNvSpPr>
              <p:nvPr/>
            </p:nvSpPr>
            <p:spPr bwMode="auto">
              <a:xfrm>
                <a:off x="165" y="2301"/>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8541" name="Rectangle 29"/>
              <p:cNvSpPr>
                <a:spLocks noChangeArrowheads="1"/>
              </p:cNvSpPr>
              <p:nvPr/>
            </p:nvSpPr>
            <p:spPr bwMode="auto">
              <a:xfrm>
                <a:off x="165" y="2324"/>
                <a:ext cx="223" cy="175"/>
              </a:xfrm>
              <a:prstGeom prst="rect">
                <a:avLst/>
              </a:prstGeom>
              <a:solidFill>
                <a:srgbClr val="000000"/>
              </a:solidFill>
              <a:ln w="9525">
                <a:noFill/>
                <a:miter lim="800000"/>
                <a:headEnd/>
                <a:tailEnd/>
              </a:ln>
            </p:spPr>
            <p:txBody>
              <a:bodyPr/>
              <a:lstStyle/>
              <a:p>
                <a:endParaRPr lang="zh-CN" altLang="en-US"/>
              </a:p>
            </p:txBody>
          </p:sp>
          <p:sp>
            <p:nvSpPr>
              <p:cNvPr id="448542" name="Rectangle 30"/>
              <p:cNvSpPr>
                <a:spLocks noChangeArrowheads="1"/>
              </p:cNvSpPr>
              <p:nvPr/>
            </p:nvSpPr>
            <p:spPr bwMode="auto">
              <a:xfrm>
                <a:off x="120" y="2512"/>
                <a:ext cx="314" cy="78"/>
              </a:xfrm>
              <a:prstGeom prst="rect">
                <a:avLst/>
              </a:prstGeom>
              <a:solidFill>
                <a:srgbClr val="000000"/>
              </a:solidFill>
              <a:ln w="9525">
                <a:noFill/>
                <a:miter lim="800000"/>
                <a:headEnd/>
                <a:tailEnd/>
              </a:ln>
            </p:spPr>
            <p:txBody>
              <a:bodyPr/>
              <a:lstStyle/>
              <a:p>
                <a:endParaRPr lang="zh-CN" altLang="en-US"/>
              </a:p>
            </p:txBody>
          </p:sp>
          <p:sp>
            <p:nvSpPr>
              <p:cNvPr id="448543" name="Rectangle 31"/>
              <p:cNvSpPr>
                <a:spLocks noChangeArrowheads="1"/>
              </p:cNvSpPr>
              <p:nvPr/>
            </p:nvSpPr>
            <p:spPr bwMode="auto">
              <a:xfrm>
                <a:off x="186" y="2345"/>
                <a:ext cx="182" cy="135"/>
              </a:xfrm>
              <a:prstGeom prst="rect">
                <a:avLst/>
              </a:prstGeom>
              <a:solidFill>
                <a:srgbClr val="000000"/>
              </a:solidFill>
              <a:ln w="9525">
                <a:noFill/>
                <a:miter lim="800000"/>
                <a:headEnd/>
                <a:tailEnd/>
              </a:ln>
            </p:spPr>
            <p:txBody>
              <a:bodyPr/>
              <a:lstStyle/>
              <a:p>
                <a:endParaRPr lang="zh-CN" altLang="en-US"/>
              </a:p>
            </p:txBody>
          </p:sp>
          <p:sp>
            <p:nvSpPr>
              <p:cNvPr id="448544" name="Line 32"/>
              <p:cNvSpPr>
                <a:spLocks noChangeShapeType="1"/>
              </p:cNvSpPr>
              <p:nvPr/>
            </p:nvSpPr>
            <p:spPr bwMode="auto">
              <a:xfrm flipH="1">
                <a:off x="335" y="2541"/>
                <a:ext cx="74" cy="1"/>
              </a:xfrm>
              <a:prstGeom prst="line">
                <a:avLst/>
              </a:prstGeom>
              <a:noFill/>
              <a:ln w="9525">
                <a:solidFill>
                  <a:srgbClr val="000000"/>
                </a:solidFill>
                <a:round/>
                <a:headEnd/>
                <a:tailEnd/>
              </a:ln>
            </p:spPr>
            <p:txBody>
              <a:bodyPr/>
              <a:lstStyle/>
              <a:p>
                <a:endParaRPr lang="zh-CN" altLang="en-US"/>
              </a:p>
            </p:txBody>
          </p:sp>
          <p:grpSp>
            <p:nvGrpSpPr>
              <p:cNvPr id="448545" name="Group 33"/>
              <p:cNvGrpSpPr>
                <a:grpSpLocks/>
              </p:cNvGrpSpPr>
              <p:nvPr/>
            </p:nvGrpSpPr>
            <p:grpSpPr bwMode="auto">
              <a:xfrm>
                <a:off x="109" y="2596"/>
                <a:ext cx="335" cy="51"/>
                <a:chOff x="109" y="2596"/>
                <a:chExt cx="335" cy="51"/>
              </a:xfrm>
            </p:grpSpPr>
            <p:sp>
              <p:nvSpPr>
                <p:cNvPr id="448546" name="Freeform 34"/>
                <p:cNvSpPr>
                  <a:spLocks/>
                </p:cNvSpPr>
                <p:nvPr/>
              </p:nvSpPr>
              <p:spPr bwMode="auto">
                <a:xfrm>
                  <a:off x="109" y="2596"/>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48547" name="Freeform 35"/>
                <p:cNvSpPr>
                  <a:spLocks/>
                </p:cNvSpPr>
                <p:nvPr/>
              </p:nvSpPr>
              <p:spPr bwMode="auto">
                <a:xfrm>
                  <a:off x="109" y="2596"/>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48548" name="Rectangle 36"/>
                <p:cNvSpPr>
                  <a:spLocks noChangeArrowheads="1"/>
                </p:cNvSpPr>
                <p:nvPr/>
              </p:nvSpPr>
              <p:spPr bwMode="auto">
                <a:xfrm>
                  <a:off x="112" y="2632"/>
                  <a:ext cx="330" cy="15"/>
                </a:xfrm>
                <a:prstGeom prst="rect">
                  <a:avLst/>
                </a:prstGeom>
                <a:solidFill>
                  <a:srgbClr val="000000"/>
                </a:solidFill>
                <a:ln w="9525">
                  <a:noFill/>
                  <a:miter lim="800000"/>
                  <a:headEnd/>
                  <a:tailEnd/>
                </a:ln>
              </p:spPr>
              <p:txBody>
                <a:bodyPr/>
                <a:lstStyle/>
                <a:p>
                  <a:endParaRPr lang="zh-CN" altLang="en-US"/>
                </a:p>
              </p:txBody>
            </p:sp>
          </p:grpSp>
        </p:grpSp>
        <p:grpSp>
          <p:nvGrpSpPr>
            <p:cNvPr id="448549" name="Group 37"/>
            <p:cNvGrpSpPr>
              <a:grpSpLocks/>
            </p:cNvGrpSpPr>
            <p:nvPr/>
          </p:nvGrpSpPr>
          <p:grpSpPr bwMode="auto">
            <a:xfrm>
              <a:off x="101" y="2294"/>
              <a:ext cx="335" cy="347"/>
              <a:chOff x="101" y="2294"/>
              <a:chExt cx="335" cy="347"/>
            </a:xfrm>
          </p:grpSpPr>
          <p:sp>
            <p:nvSpPr>
              <p:cNvPr id="448550" name="Freeform 38"/>
              <p:cNvSpPr>
                <a:spLocks/>
              </p:cNvSpPr>
              <p:nvPr/>
            </p:nvSpPr>
            <p:spPr bwMode="auto">
              <a:xfrm>
                <a:off x="109" y="2474"/>
                <a:ext cx="316" cy="34"/>
              </a:xfrm>
              <a:custGeom>
                <a:avLst/>
                <a:gdLst/>
                <a:ahLst/>
                <a:cxnLst>
                  <a:cxn ang="0">
                    <a:pos x="0" y="34"/>
                  </a:cxn>
                  <a:cxn ang="0">
                    <a:pos x="38" y="0"/>
                  </a:cxn>
                  <a:cxn ang="0">
                    <a:pos x="279" y="0"/>
                  </a:cxn>
                  <a:cxn ang="0">
                    <a:pos x="316" y="34"/>
                  </a:cxn>
                  <a:cxn ang="0">
                    <a:pos x="0" y="34"/>
                  </a:cxn>
                </a:cxnLst>
                <a:rect l="0" t="0" r="r" b="b"/>
                <a:pathLst>
                  <a:path w="316" h="34">
                    <a:moveTo>
                      <a:pt x="0" y="34"/>
                    </a:moveTo>
                    <a:lnTo>
                      <a:pt x="38"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8551" name="Freeform 39"/>
              <p:cNvSpPr>
                <a:spLocks/>
              </p:cNvSpPr>
              <p:nvPr/>
            </p:nvSpPr>
            <p:spPr bwMode="auto">
              <a:xfrm>
                <a:off x="109" y="2474"/>
                <a:ext cx="316" cy="34"/>
              </a:xfrm>
              <a:custGeom>
                <a:avLst/>
                <a:gdLst/>
                <a:ahLst/>
                <a:cxnLst>
                  <a:cxn ang="0">
                    <a:pos x="0" y="34"/>
                  </a:cxn>
                  <a:cxn ang="0">
                    <a:pos x="38" y="0"/>
                  </a:cxn>
                  <a:cxn ang="0">
                    <a:pos x="279" y="0"/>
                  </a:cxn>
                  <a:cxn ang="0">
                    <a:pos x="316" y="34"/>
                  </a:cxn>
                  <a:cxn ang="0">
                    <a:pos x="0" y="34"/>
                  </a:cxn>
                </a:cxnLst>
                <a:rect l="0" t="0" r="r" b="b"/>
                <a:pathLst>
                  <a:path w="316" h="34">
                    <a:moveTo>
                      <a:pt x="0" y="34"/>
                    </a:moveTo>
                    <a:lnTo>
                      <a:pt x="38"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8552" name="Freeform 40"/>
              <p:cNvSpPr>
                <a:spLocks/>
              </p:cNvSpPr>
              <p:nvPr/>
            </p:nvSpPr>
            <p:spPr bwMode="auto">
              <a:xfrm>
                <a:off x="157" y="2294"/>
                <a:ext cx="223" cy="24"/>
              </a:xfrm>
              <a:custGeom>
                <a:avLst/>
                <a:gdLst/>
                <a:ahLst/>
                <a:cxnLst>
                  <a:cxn ang="0">
                    <a:pos x="0" y="24"/>
                  </a:cxn>
                  <a:cxn ang="0">
                    <a:pos x="27" y="0"/>
                  </a:cxn>
                  <a:cxn ang="0">
                    <a:pos x="196" y="0"/>
                  </a:cxn>
                  <a:cxn ang="0">
                    <a:pos x="223" y="24"/>
                  </a:cxn>
                  <a:cxn ang="0">
                    <a:pos x="0" y="24"/>
                  </a:cxn>
                </a:cxnLst>
                <a:rect l="0" t="0" r="r" b="b"/>
                <a:pathLst>
                  <a:path w="223" h="24">
                    <a:moveTo>
                      <a:pt x="0" y="24"/>
                    </a:moveTo>
                    <a:lnTo>
                      <a:pt x="27" y="0"/>
                    </a:lnTo>
                    <a:lnTo>
                      <a:pt x="196" y="0"/>
                    </a:lnTo>
                    <a:lnTo>
                      <a:pt x="223" y="24"/>
                    </a:lnTo>
                    <a:lnTo>
                      <a:pt x="0" y="24"/>
                    </a:lnTo>
                    <a:close/>
                  </a:path>
                </a:pathLst>
              </a:custGeom>
              <a:solidFill>
                <a:srgbClr val="C9C9B6"/>
              </a:solidFill>
              <a:ln w="9525">
                <a:noFill/>
                <a:round/>
                <a:headEnd/>
                <a:tailEnd/>
              </a:ln>
            </p:spPr>
            <p:txBody>
              <a:bodyPr/>
              <a:lstStyle/>
              <a:p>
                <a:endParaRPr lang="zh-CN" altLang="en-US"/>
              </a:p>
            </p:txBody>
          </p:sp>
          <p:sp>
            <p:nvSpPr>
              <p:cNvPr id="448553" name="Freeform 41"/>
              <p:cNvSpPr>
                <a:spLocks/>
              </p:cNvSpPr>
              <p:nvPr/>
            </p:nvSpPr>
            <p:spPr bwMode="auto">
              <a:xfrm>
                <a:off x="157" y="2294"/>
                <a:ext cx="223" cy="24"/>
              </a:xfrm>
              <a:custGeom>
                <a:avLst/>
                <a:gdLst/>
                <a:ahLst/>
                <a:cxnLst>
                  <a:cxn ang="0">
                    <a:pos x="0" y="24"/>
                  </a:cxn>
                  <a:cxn ang="0">
                    <a:pos x="27" y="0"/>
                  </a:cxn>
                  <a:cxn ang="0">
                    <a:pos x="196" y="0"/>
                  </a:cxn>
                  <a:cxn ang="0">
                    <a:pos x="223" y="24"/>
                  </a:cxn>
                  <a:cxn ang="0">
                    <a:pos x="0" y="24"/>
                  </a:cxn>
                </a:cxnLst>
                <a:rect l="0" t="0" r="r" b="b"/>
                <a:pathLst>
                  <a:path w="223" h="24">
                    <a:moveTo>
                      <a:pt x="0" y="24"/>
                    </a:moveTo>
                    <a:lnTo>
                      <a:pt x="27" y="0"/>
                    </a:lnTo>
                    <a:lnTo>
                      <a:pt x="196" y="0"/>
                    </a:lnTo>
                    <a:lnTo>
                      <a:pt x="223" y="24"/>
                    </a:lnTo>
                    <a:lnTo>
                      <a:pt x="0" y="24"/>
                    </a:lnTo>
                    <a:close/>
                  </a:path>
                </a:pathLst>
              </a:custGeom>
              <a:solidFill>
                <a:srgbClr val="C9C9B6"/>
              </a:solidFill>
              <a:ln w="9525">
                <a:noFill/>
                <a:round/>
                <a:headEnd/>
                <a:tailEnd/>
              </a:ln>
            </p:spPr>
            <p:txBody>
              <a:bodyPr/>
              <a:lstStyle/>
              <a:p>
                <a:endParaRPr lang="zh-CN" altLang="en-US"/>
              </a:p>
            </p:txBody>
          </p:sp>
          <p:sp>
            <p:nvSpPr>
              <p:cNvPr id="448554" name="Rectangle 42"/>
              <p:cNvSpPr>
                <a:spLocks noChangeArrowheads="1"/>
              </p:cNvSpPr>
              <p:nvPr/>
            </p:nvSpPr>
            <p:spPr bwMode="auto">
              <a:xfrm>
                <a:off x="157" y="2318"/>
                <a:ext cx="223" cy="175"/>
              </a:xfrm>
              <a:prstGeom prst="rect">
                <a:avLst/>
              </a:prstGeom>
              <a:solidFill>
                <a:srgbClr val="B7B79D"/>
              </a:solidFill>
              <a:ln w="9525">
                <a:noFill/>
                <a:miter lim="800000"/>
                <a:headEnd/>
                <a:tailEnd/>
              </a:ln>
            </p:spPr>
            <p:txBody>
              <a:bodyPr/>
              <a:lstStyle/>
              <a:p>
                <a:endParaRPr lang="zh-CN" altLang="en-US"/>
              </a:p>
            </p:txBody>
          </p:sp>
          <p:sp>
            <p:nvSpPr>
              <p:cNvPr id="448555" name="Rectangle 43"/>
              <p:cNvSpPr>
                <a:spLocks noChangeArrowheads="1"/>
              </p:cNvSpPr>
              <p:nvPr/>
            </p:nvSpPr>
            <p:spPr bwMode="auto">
              <a:xfrm>
                <a:off x="112" y="2506"/>
                <a:ext cx="313" cy="78"/>
              </a:xfrm>
              <a:prstGeom prst="rect">
                <a:avLst/>
              </a:prstGeom>
              <a:solidFill>
                <a:srgbClr val="B7B79D"/>
              </a:solidFill>
              <a:ln w="9525">
                <a:noFill/>
                <a:miter lim="800000"/>
                <a:headEnd/>
                <a:tailEnd/>
              </a:ln>
            </p:spPr>
            <p:txBody>
              <a:bodyPr/>
              <a:lstStyle/>
              <a:p>
                <a:endParaRPr lang="zh-CN" altLang="en-US"/>
              </a:p>
            </p:txBody>
          </p:sp>
          <p:sp>
            <p:nvSpPr>
              <p:cNvPr id="448556" name="Rectangle 44"/>
              <p:cNvSpPr>
                <a:spLocks noChangeArrowheads="1"/>
              </p:cNvSpPr>
              <p:nvPr/>
            </p:nvSpPr>
            <p:spPr bwMode="auto">
              <a:xfrm>
                <a:off x="178" y="2339"/>
                <a:ext cx="181" cy="135"/>
              </a:xfrm>
              <a:prstGeom prst="rect">
                <a:avLst/>
              </a:prstGeom>
              <a:solidFill>
                <a:srgbClr val="FFFFFF"/>
              </a:solidFill>
              <a:ln w="9525">
                <a:noFill/>
                <a:miter lim="800000"/>
                <a:headEnd/>
                <a:tailEnd/>
              </a:ln>
            </p:spPr>
            <p:txBody>
              <a:bodyPr/>
              <a:lstStyle/>
              <a:p>
                <a:endParaRPr lang="zh-CN" altLang="en-US"/>
              </a:p>
            </p:txBody>
          </p:sp>
          <p:sp>
            <p:nvSpPr>
              <p:cNvPr id="448557" name="Line 45"/>
              <p:cNvSpPr>
                <a:spLocks noChangeShapeType="1"/>
              </p:cNvSpPr>
              <p:nvPr/>
            </p:nvSpPr>
            <p:spPr bwMode="auto">
              <a:xfrm flipH="1">
                <a:off x="326" y="2535"/>
                <a:ext cx="75" cy="1"/>
              </a:xfrm>
              <a:prstGeom prst="line">
                <a:avLst/>
              </a:prstGeom>
              <a:noFill/>
              <a:ln w="9525">
                <a:solidFill>
                  <a:srgbClr val="000000"/>
                </a:solidFill>
                <a:round/>
                <a:headEnd/>
                <a:tailEnd/>
              </a:ln>
            </p:spPr>
            <p:txBody>
              <a:bodyPr/>
              <a:lstStyle/>
              <a:p>
                <a:endParaRPr lang="zh-CN" altLang="en-US"/>
              </a:p>
            </p:txBody>
          </p:sp>
          <p:grpSp>
            <p:nvGrpSpPr>
              <p:cNvPr id="448558" name="Group 46"/>
              <p:cNvGrpSpPr>
                <a:grpSpLocks/>
              </p:cNvGrpSpPr>
              <p:nvPr/>
            </p:nvGrpSpPr>
            <p:grpSpPr bwMode="auto">
              <a:xfrm>
                <a:off x="101" y="2590"/>
                <a:ext cx="335" cy="51"/>
                <a:chOff x="101" y="2590"/>
                <a:chExt cx="335" cy="51"/>
              </a:xfrm>
            </p:grpSpPr>
            <p:sp>
              <p:nvSpPr>
                <p:cNvPr id="448559" name="Freeform 47"/>
                <p:cNvSpPr>
                  <a:spLocks/>
                </p:cNvSpPr>
                <p:nvPr/>
              </p:nvSpPr>
              <p:spPr bwMode="auto">
                <a:xfrm>
                  <a:off x="101" y="2590"/>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8560" name="Freeform 48"/>
                <p:cNvSpPr>
                  <a:spLocks/>
                </p:cNvSpPr>
                <p:nvPr/>
              </p:nvSpPr>
              <p:spPr bwMode="auto">
                <a:xfrm>
                  <a:off x="101" y="2590"/>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8561" name="Rectangle 49"/>
                <p:cNvSpPr>
                  <a:spLocks noChangeArrowheads="1"/>
                </p:cNvSpPr>
                <p:nvPr/>
              </p:nvSpPr>
              <p:spPr bwMode="auto">
                <a:xfrm>
                  <a:off x="103" y="2626"/>
                  <a:ext cx="331" cy="15"/>
                </a:xfrm>
                <a:prstGeom prst="rect">
                  <a:avLst/>
                </a:prstGeom>
                <a:solidFill>
                  <a:srgbClr val="BAB79D"/>
                </a:solidFill>
                <a:ln w="9525">
                  <a:noFill/>
                  <a:miter lim="800000"/>
                  <a:headEnd/>
                  <a:tailEnd/>
                </a:ln>
              </p:spPr>
              <p:txBody>
                <a:bodyPr/>
                <a:lstStyle/>
                <a:p>
                  <a:endParaRPr lang="zh-CN" altLang="en-US"/>
                </a:p>
              </p:txBody>
            </p:sp>
          </p:grpSp>
        </p:grpSp>
      </p:grpSp>
      <p:grpSp>
        <p:nvGrpSpPr>
          <p:cNvPr id="448562" name="Group 50"/>
          <p:cNvGrpSpPr>
            <a:grpSpLocks/>
          </p:cNvGrpSpPr>
          <p:nvPr/>
        </p:nvGrpSpPr>
        <p:grpSpPr bwMode="auto">
          <a:xfrm>
            <a:off x="4881564" y="6081714"/>
            <a:ext cx="503237" cy="515937"/>
            <a:chOff x="3891" y="3616"/>
            <a:chExt cx="342" cy="353"/>
          </a:xfrm>
        </p:grpSpPr>
        <p:grpSp>
          <p:nvGrpSpPr>
            <p:cNvPr id="448563" name="Group 51"/>
            <p:cNvGrpSpPr>
              <a:grpSpLocks/>
            </p:cNvGrpSpPr>
            <p:nvPr/>
          </p:nvGrpSpPr>
          <p:grpSpPr bwMode="auto">
            <a:xfrm>
              <a:off x="3899" y="3622"/>
              <a:ext cx="334" cy="347"/>
              <a:chOff x="3899" y="3622"/>
              <a:chExt cx="334" cy="347"/>
            </a:xfrm>
          </p:grpSpPr>
          <p:sp>
            <p:nvSpPr>
              <p:cNvPr id="448564" name="Freeform 52"/>
              <p:cNvSpPr>
                <a:spLocks/>
              </p:cNvSpPr>
              <p:nvPr/>
            </p:nvSpPr>
            <p:spPr bwMode="auto">
              <a:xfrm>
                <a:off x="3907" y="3802"/>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48565" name="Freeform 53"/>
              <p:cNvSpPr>
                <a:spLocks/>
              </p:cNvSpPr>
              <p:nvPr/>
            </p:nvSpPr>
            <p:spPr bwMode="auto">
              <a:xfrm>
                <a:off x="3907" y="3802"/>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48566" name="Freeform 54"/>
              <p:cNvSpPr>
                <a:spLocks/>
              </p:cNvSpPr>
              <p:nvPr/>
            </p:nvSpPr>
            <p:spPr bwMode="auto">
              <a:xfrm>
                <a:off x="3955" y="3622"/>
                <a:ext cx="223" cy="24"/>
              </a:xfrm>
              <a:custGeom>
                <a:avLst/>
                <a:gdLst/>
                <a:ahLst/>
                <a:cxnLst>
                  <a:cxn ang="0">
                    <a:pos x="0" y="24"/>
                  </a:cxn>
                  <a:cxn ang="0">
                    <a:pos x="26" y="0"/>
                  </a:cxn>
                  <a:cxn ang="0">
                    <a:pos x="196" y="0"/>
                  </a:cxn>
                  <a:cxn ang="0">
                    <a:pos x="223" y="24"/>
                  </a:cxn>
                  <a:cxn ang="0">
                    <a:pos x="0" y="24"/>
                  </a:cxn>
                </a:cxnLst>
                <a:rect l="0" t="0" r="r" b="b"/>
                <a:pathLst>
                  <a:path w="223" h="24">
                    <a:moveTo>
                      <a:pt x="0" y="24"/>
                    </a:moveTo>
                    <a:lnTo>
                      <a:pt x="26" y="0"/>
                    </a:lnTo>
                    <a:lnTo>
                      <a:pt x="196" y="0"/>
                    </a:lnTo>
                    <a:lnTo>
                      <a:pt x="223" y="24"/>
                    </a:lnTo>
                    <a:lnTo>
                      <a:pt x="0" y="24"/>
                    </a:lnTo>
                    <a:close/>
                  </a:path>
                </a:pathLst>
              </a:custGeom>
              <a:solidFill>
                <a:srgbClr val="000000"/>
              </a:solidFill>
              <a:ln w="9525">
                <a:noFill/>
                <a:round/>
                <a:headEnd/>
                <a:tailEnd/>
              </a:ln>
            </p:spPr>
            <p:txBody>
              <a:bodyPr/>
              <a:lstStyle/>
              <a:p>
                <a:endParaRPr lang="zh-CN" altLang="en-US"/>
              </a:p>
            </p:txBody>
          </p:sp>
          <p:sp>
            <p:nvSpPr>
              <p:cNvPr id="448567" name="Freeform 55"/>
              <p:cNvSpPr>
                <a:spLocks/>
              </p:cNvSpPr>
              <p:nvPr/>
            </p:nvSpPr>
            <p:spPr bwMode="auto">
              <a:xfrm>
                <a:off x="3955" y="3622"/>
                <a:ext cx="223" cy="24"/>
              </a:xfrm>
              <a:custGeom>
                <a:avLst/>
                <a:gdLst/>
                <a:ahLst/>
                <a:cxnLst>
                  <a:cxn ang="0">
                    <a:pos x="0" y="24"/>
                  </a:cxn>
                  <a:cxn ang="0">
                    <a:pos x="26" y="0"/>
                  </a:cxn>
                  <a:cxn ang="0">
                    <a:pos x="196" y="0"/>
                  </a:cxn>
                  <a:cxn ang="0">
                    <a:pos x="223" y="24"/>
                  </a:cxn>
                  <a:cxn ang="0">
                    <a:pos x="0" y="24"/>
                  </a:cxn>
                </a:cxnLst>
                <a:rect l="0" t="0" r="r" b="b"/>
                <a:pathLst>
                  <a:path w="223" h="24">
                    <a:moveTo>
                      <a:pt x="0" y="24"/>
                    </a:moveTo>
                    <a:lnTo>
                      <a:pt x="26" y="0"/>
                    </a:lnTo>
                    <a:lnTo>
                      <a:pt x="196" y="0"/>
                    </a:lnTo>
                    <a:lnTo>
                      <a:pt x="223" y="24"/>
                    </a:lnTo>
                    <a:lnTo>
                      <a:pt x="0" y="24"/>
                    </a:lnTo>
                    <a:close/>
                  </a:path>
                </a:pathLst>
              </a:custGeom>
              <a:solidFill>
                <a:srgbClr val="000000"/>
              </a:solidFill>
              <a:ln w="9525">
                <a:noFill/>
                <a:round/>
                <a:headEnd/>
                <a:tailEnd/>
              </a:ln>
            </p:spPr>
            <p:txBody>
              <a:bodyPr/>
              <a:lstStyle/>
              <a:p>
                <a:endParaRPr lang="zh-CN" altLang="en-US"/>
              </a:p>
            </p:txBody>
          </p:sp>
          <p:sp>
            <p:nvSpPr>
              <p:cNvPr id="448568" name="Rectangle 56"/>
              <p:cNvSpPr>
                <a:spLocks noChangeArrowheads="1"/>
              </p:cNvSpPr>
              <p:nvPr/>
            </p:nvSpPr>
            <p:spPr bwMode="auto">
              <a:xfrm>
                <a:off x="3955" y="3646"/>
                <a:ext cx="223" cy="175"/>
              </a:xfrm>
              <a:prstGeom prst="rect">
                <a:avLst/>
              </a:prstGeom>
              <a:solidFill>
                <a:srgbClr val="000000"/>
              </a:solidFill>
              <a:ln w="9525">
                <a:noFill/>
                <a:miter lim="800000"/>
                <a:headEnd/>
                <a:tailEnd/>
              </a:ln>
            </p:spPr>
            <p:txBody>
              <a:bodyPr/>
              <a:lstStyle/>
              <a:p>
                <a:endParaRPr lang="zh-CN" altLang="en-US"/>
              </a:p>
            </p:txBody>
          </p:sp>
          <p:sp>
            <p:nvSpPr>
              <p:cNvPr id="448569" name="Rectangle 57"/>
              <p:cNvSpPr>
                <a:spLocks noChangeArrowheads="1"/>
              </p:cNvSpPr>
              <p:nvPr/>
            </p:nvSpPr>
            <p:spPr bwMode="auto">
              <a:xfrm>
                <a:off x="3909" y="3833"/>
                <a:ext cx="314" cy="79"/>
              </a:xfrm>
              <a:prstGeom prst="rect">
                <a:avLst/>
              </a:prstGeom>
              <a:solidFill>
                <a:srgbClr val="000000"/>
              </a:solidFill>
              <a:ln w="9525">
                <a:noFill/>
                <a:miter lim="800000"/>
                <a:headEnd/>
                <a:tailEnd/>
              </a:ln>
            </p:spPr>
            <p:txBody>
              <a:bodyPr/>
              <a:lstStyle/>
              <a:p>
                <a:endParaRPr lang="zh-CN" altLang="en-US"/>
              </a:p>
            </p:txBody>
          </p:sp>
          <p:sp>
            <p:nvSpPr>
              <p:cNvPr id="448570" name="Rectangle 58"/>
              <p:cNvSpPr>
                <a:spLocks noChangeArrowheads="1"/>
              </p:cNvSpPr>
              <p:nvPr/>
            </p:nvSpPr>
            <p:spPr bwMode="auto">
              <a:xfrm>
                <a:off x="3975" y="3667"/>
                <a:ext cx="182" cy="135"/>
              </a:xfrm>
              <a:prstGeom prst="rect">
                <a:avLst/>
              </a:prstGeom>
              <a:solidFill>
                <a:srgbClr val="000000"/>
              </a:solidFill>
              <a:ln w="9525">
                <a:noFill/>
                <a:miter lim="800000"/>
                <a:headEnd/>
                <a:tailEnd/>
              </a:ln>
            </p:spPr>
            <p:txBody>
              <a:bodyPr/>
              <a:lstStyle/>
              <a:p>
                <a:endParaRPr lang="zh-CN" altLang="en-US"/>
              </a:p>
            </p:txBody>
          </p:sp>
          <p:sp>
            <p:nvSpPr>
              <p:cNvPr id="448571" name="Line 59"/>
              <p:cNvSpPr>
                <a:spLocks noChangeShapeType="1"/>
              </p:cNvSpPr>
              <p:nvPr/>
            </p:nvSpPr>
            <p:spPr bwMode="auto">
              <a:xfrm flipH="1">
                <a:off x="4124" y="3863"/>
                <a:ext cx="74" cy="1"/>
              </a:xfrm>
              <a:prstGeom prst="line">
                <a:avLst/>
              </a:prstGeom>
              <a:noFill/>
              <a:ln w="9525">
                <a:solidFill>
                  <a:srgbClr val="000000"/>
                </a:solidFill>
                <a:round/>
                <a:headEnd/>
                <a:tailEnd/>
              </a:ln>
            </p:spPr>
            <p:txBody>
              <a:bodyPr/>
              <a:lstStyle/>
              <a:p>
                <a:endParaRPr lang="zh-CN" altLang="en-US"/>
              </a:p>
            </p:txBody>
          </p:sp>
          <p:grpSp>
            <p:nvGrpSpPr>
              <p:cNvPr id="448572" name="Group 60"/>
              <p:cNvGrpSpPr>
                <a:grpSpLocks/>
              </p:cNvGrpSpPr>
              <p:nvPr/>
            </p:nvGrpSpPr>
            <p:grpSpPr bwMode="auto">
              <a:xfrm>
                <a:off x="3899" y="3918"/>
                <a:ext cx="334" cy="51"/>
                <a:chOff x="3899" y="3918"/>
                <a:chExt cx="334" cy="51"/>
              </a:xfrm>
            </p:grpSpPr>
            <p:sp>
              <p:nvSpPr>
                <p:cNvPr id="448573" name="Freeform 61"/>
                <p:cNvSpPr>
                  <a:spLocks/>
                </p:cNvSpPr>
                <p:nvPr/>
              </p:nvSpPr>
              <p:spPr bwMode="auto">
                <a:xfrm>
                  <a:off x="3899" y="3918"/>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000000"/>
                </a:solidFill>
                <a:ln w="9525">
                  <a:noFill/>
                  <a:round/>
                  <a:headEnd/>
                  <a:tailEnd/>
                </a:ln>
              </p:spPr>
              <p:txBody>
                <a:bodyPr/>
                <a:lstStyle/>
                <a:p>
                  <a:endParaRPr lang="zh-CN" altLang="en-US"/>
                </a:p>
              </p:txBody>
            </p:sp>
            <p:sp>
              <p:nvSpPr>
                <p:cNvPr id="448574" name="Freeform 62"/>
                <p:cNvSpPr>
                  <a:spLocks/>
                </p:cNvSpPr>
                <p:nvPr/>
              </p:nvSpPr>
              <p:spPr bwMode="auto">
                <a:xfrm>
                  <a:off x="3899" y="3918"/>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000000"/>
                </a:solidFill>
                <a:ln w="9525">
                  <a:noFill/>
                  <a:round/>
                  <a:headEnd/>
                  <a:tailEnd/>
                </a:ln>
              </p:spPr>
              <p:txBody>
                <a:bodyPr/>
                <a:lstStyle/>
                <a:p>
                  <a:endParaRPr lang="zh-CN" altLang="en-US"/>
                </a:p>
              </p:txBody>
            </p:sp>
            <p:sp>
              <p:nvSpPr>
                <p:cNvPr id="448575" name="Rectangle 63"/>
                <p:cNvSpPr>
                  <a:spLocks noChangeArrowheads="1"/>
                </p:cNvSpPr>
                <p:nvPr/>
              </p:nvSpPr>
              <p:spPr bwMode="auto">
                <a:xfrm>
                  <a:off x="3901" y="3954"/>
                  <a:ext cx="330" cy="15"/>
                </a:xfrm>
                <a:prstGeom prst="rect">
                  <a:avLst/>
                </a:prstGeom>
                <a:solidFill>
                  <a:srgbClr val="000000"/>
                </a:solidFill>
                <a:ln w="9525">
                  <a:noFill/>
                  <a:miter lim="800000"/>
                  <a:headEnd/>
                  <a:tailEnd/>
                </a:ln>
              </p:spPr>
              <p:txBody>
                <a:bodyPr/>
                <a:lstStyle/>
                <a:p>
                  <a:endParaRPr lang="zh-CN" altLang="en-US"/>
                </a:p>
              </p:txBody>
            </p:sp>
          </p:grpSp>
        </p:grpSp>
        <p:grpSp>
          <p:nvGrpSpPr>
            <p:cNvPr id="448576" name="Group 64"/>
            <p:cNvGrpSpPr>
              <a:grpSpLocks/>
            </p:cNvGrpSpPr>
            <p:nvPr/>
          </p:nvGrpSpPr>
          <p:grpSpPr bwMode="auto">
            <a:xfrm>
              <a:off x="3891" y="3616"/>
              <a:ext cx="334" cy="346"/>
              <a:chOff x="3891" y="3616"/>
              <a:chExt cx="334" cy="346"/>
            </a:xfrm>
          </p:grpSpPr>
          <p:sp>
            <p:nvSpPr>
              <p:cNvPr id="448577" name="Freeform 65"/>
              <p:cNvSpPr>
                <a:spLocks/>
              </p:cNvSpPr>
              <p:nvPr/>
            </p:nvSpPr>
            <p:spPr bwMode="auto">
              <a:xfrm>
                <a:off x="3899" y="3795"/>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8578" name="Freeform 66"/>
              <p:cNvSpPr>
                <a:spLocks/>
              </p:cNvSpPr>
              <p:nvPr/>
            </p:nvSpPr>
            <p:spPr bwMode="auto">
              <a:xfrm>
                <a:off x="3899" y="3795"/>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8579" name="Freeform 67"/>
              <p:cNvSpPr>
                <a:spLocks/>
              </p:cNvSpPr>
              <p:nvPr/>
            </p:nvSpPr>
            <p:spPr bwMode="auto">
              <a:xfrm>
                <a:off x="3946" y="3616"/>
                <a:ext cx="223" cy="23"/>
              </a:xfrm>
              <a:custGeom>
                <a:avLst/>
                <a:gdLst/>
                <a:ahLst/>
                <a:cxnLst>
                  <a:cxn ang="0">
                    <a:pos x="0" y="23"/>
                  </a:cxn>
                  <a:cxn ang="0">
                    <a:pos x="27" y="0"/>
                  </a:cxn>
                  <a:cxn ang="0">
                    <a:pos x="197" y="0"/>
                  </a:cxn>
                  <a:cxn ang="0">
                    <a:pos x="223" y="23"/>
                  </a:cxn>
                  <a:cxn ang="0">
                    <a:pos x="0" y="23"/>
                  </a:cxn>
                </a:cxnLst>
                <a:rect l="0" t="0" r="r" b="b"/>
                <a:pathLst>
                  <a:path w="223" h="23">
                    <a:moveTo>
                      <a:pt x="0" y="23"/>
                    </a:moveTo>
                    <a:lnTo>
                      <a:pt x="27" y="0"/>
                    </a:lnTo>
                    <a:lnTo>
                      <a:pt x="197"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8580" name="Freeform 68"/>
              <p:cNvSpPr>
                <a:spLocks/>
              </p:cNvSpPr>
              <p:nvPr/>
            </p:nvSpPr>
            <p:spPr bwMode="auto">
              <a:xfrm>
                <a:off x="3946" y="3616"/>
                <a:ext cx="223" cy="23"/>
              </a:xfrm>
              <a:custGeom>
                <a:avLst/>
                <a:gdLst/>
                <a:ahLst/>
                <a:cxnLst>
                  <a:cxn ang="0">
                    <a:pos x="0" y="23"/>
                  </a:cxn>
                  <a:cxn ang="0">
                    <a:pos x="27" y="0"/>
                  </a:cxn>
                  <a:cxn ang="0">
                    <a:pos x="197" y="0"/>
                  </a:cxn>
                  <a:cxn ang="0">
                    <a:pos x="223" y="23"/>
                  </a:cxn>
                  <a:cxn ang="0">
                    <a:pos x="0" y="23"/>
                  </a:cxn>
                </a:cxnLst>
                <a:rect l="0" t="0" r="r" b="b"/>
                <a:pathLst>
                  <a:path w="223" h="23">
                    <a:moveTo>
                      <a:pt x="0" y="23"/>
                    </a:moveTo>
                    <a:lnTo>
                      <a:pt x="27" y="0"/>
                    </a:lnTo>
                    <a:lnTo>
                      <a:pt x="197"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8581" name="Rectangle 69"/>
              <p:cNvSpPr>
                <a:spLocks noChangeArrowheads="1"/>
              </p:cNvSpPr>
              <p:nvPr/>
            </p:nvSpPr>
            <p:spPr bwMode="auto">
              <a:xfrm>
                <a:off x="3946" y="3639"/>
                <a:ext cx="223" cy="175"/>
              </a:xfrm>
              <a:prstGeom prst="rect">
                <a:avLst/>
              </a:prstGeom>
              <a:solidFill>
                <a:srgbClr val="B7B79D"/>
              </a:solidFill>
              <a:ln w="9525">
                <a:noFill/>
                <a:miter lim="800000"/>
                <a:headEnd/>
                <a:tailEnd/>
              </a:ln>
            </p:spPr>
            <p:txBody>
              <a:bodyPr/>
              <a:lstStyle/>
              <a:p>
                <a:endParaRPr lang="zh-CN" altLang="en-US"/>
              </a:p>
            </p:txBody>
          </p:sp>
          <p:sp>
            <p:nvSpPr>
              <p:cNvPr id="448582" name="Rectangle 70"/>
              <p:cNvSpPr>
                <a:spLocks noChangeArrowheads="1"/>
              </p:cNvSpPr>
              <p:nvPr/>
            </p:nvSpPr>
            <p:spPr bwMode="auto">
              <a:xfrm>
                <a:off x="3901" y="3827"/>
                <a:ext cx="314" cy="78"/>
              </a:xfrm>
              <a:prstGeom prst="rect">
                <a:avLst/>
              </a:prstGeom>
              <a:solidFill>
                <a:srgbClr val="B7B79D"/>
              </a:solidFill>
              <a:ln w="9525">
                <a:noFill/>
                <a:miter lim="800000"/>
                <a:headEnd/>
                <a:tailEnd/>
              </a:ln>
            </p:spPr>
            <p:txBody>
              <a:bodyPr/>
              <a:lstStyle/>
              <a:p>
                <a:endParaRPr lang="zh-CN" altLang="en-US"/>
              </a:p>
            </p:txBody>
          </p:sp>
          <p:sp>
            <p:nvSpPr>
              <p:cNvPr id="448583" name="Rectangle 71"/>
              <p:cNvSpPr>
                <a:spLocks noChangeArrowheads="1"/>
              </p:cNvSpPr>
              <p:nvPr/>
            </p:nvSpPr>
            <p:spPr bwMode="auto">
              <a:xfrm>
                <a:off x="3967" y="3660"/>
                <a:ext cx="182" cy="135"/>
              </a:xfrm>
              <a:prstGeom prst="rect">
                <a:avLst/>
              </a:prstGeom>
              <a:solidFill>
                <a:srgbClr val="FFFFFF"/>
              </a:solidFill>
              <a:ln w="9525">
                <a:noFill/>
                <a:miter lim="800000"/>
                <a:headEnd/>
                <a:tailEnd/>
              </a:ln>
            </p:spPr>
            <p:txBody>
              <a:bodyPr/>
              <a:lstStyle/>
              <a:p>
                <a:endParaRPr lang="zh-CN" altLang="en-US"/>
              </a:p>
            </p:txBody>
          </p:sp>
          <p:sp>
            <p:nvSpPr>
              <p:cNvPr id="448584" name="Line 72"/>
              <p:cNvSpPr>
                <a:spLocks noChangeShapeType="1"/>
              </p:cNvSpPr>
              <p:nvPr/>
            </p:nvSpPr>
            <p:spPr bwMode="auto">
              <a:xfrm flipH="1">
                <a:off x="4116" y="3857"/>
                <a:ext cx="74" cy="1"/>
              </a:xfrm>
              <a:prstGeom prst="line">
                <a:avLst/>
              </a:prstGeom>
              <a:noFill/>
              <a:ln w="9525">
                <a:solidFill>
                  <a:srgbClr val="000000"/>
                </a:solidFill>
                <a:round/>
                <a:headEnd/>
                <a:tailEnd/>
              </a:ln>
            </p:spPr>
            <p:txBody>
              <a:bodyPr/>
              <a:lstStyle/>
              <a:p>
                <a:endParaRPr lang="zh-CN" altLang="en-US"/>
              </a:p>
            </p:txBody>
          </p:sp>
          <p:grpSp>
            <p:nvGrpSpPr>
              <p:cNvPr id="448585" name="Group 73"/>
              <p:cNvGrpSpPr>
                <a:grpSpLocks/>
              </p:cNvGrpSpPr>
              <p:nvPr/>
            </p:nvGrpSpPr>
            <p:grpSpPr bwMode="auto">
              <a:xfrm>
                <a:off x="3891" y="3912"/>
                <a:ext cx="334" cy="50"/>
                <a:chOff x="3891" y="3912"/>
                <a:chExt cx="334" cy="50"/>
              </a:xfrm>
            </p:grpSpPr>
            <p:sp>
              <p:nvSpPr>
                <p:cNvPr id="448586" name="Freeform 74"/>
                <p:cNvSpPr>
                  <a:spLocks/>
                </p:cNvSpPr>
                <p:nvPr/>
              </p:nvSpPr>
              <p:spPr bwMode="auto">
                <a:xfrm>
                  <a:off x="3891" y="3912"/>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C9C9B6"/>
                </a:solidFill>
                <a:ln w="9525">
                  <a:noFill/>
                  <a:round/>
                  <a:headEnd/>
                  <a:tailEnd/>
                </a:ln>
              </p:spPr>
              <p:txBody>
                <a:bodyPr/>
                <a:lstStyle/>
                <a:p>
                  <a:endParaRPr lang="zh-CN" altLang="en-US"/>
                </a:p>
              </p:txBody>
            </p:sp>
            <p:sp>
              <p:nvSpPr>
                <p:cNvPr id="448587" name="Freeform 75"/>
                <p:cNvSpPr>
                  <a:spLocks/>
                </p:cNvSpPr>
                <p:nvPr/>
              </p:nvSpPr>
              <p:spPr bwMode="auto">
                <a:xfrm>
                  <a:off x="3891" y="3912"/>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C9C9B6"/>
                </a:solidFill>
                <a:ln w="9525">
                  <a:noFill/>
                  <a:round/>
                  <a:headEnd/>
                  <a:tailEnd/>
                </a:ln>
              </p:spPr>
              <p:txBody>
                <a:bodyPr/>
                <a:lstStyle/>
                <a:p>
                  <a:endParaRPr lang="zh-CN" altLang="en-US"/>
                </a:p>
              </p:txBody>
            </p:sp>
            <p:sp>
              <p:nvSpPr>
                <p:cNvPr id="448588" name="Rectangle 76"/>
                <p:cNvSpPr>
                  <a:spLocks noChangeArrowheads="1"/>
                </p:cNvSpPr>
                <p:nvPr/>
              </p:nvSpPr>
              <p:spPr bwMode="auto">
                <a:xfrm>
                  <a:off x="3893" y="3947"/>
                  <a:ext cx="330" cy="15"/>
                </a:xfrm>
                <a:prstGeom prst="rect">
                  <a:avLst/>
                </a:prstGeom>
                <a:solidFill>
                  <a:srgbClr val="BAB79D"/>
                </a:solidFill>
                <a:ln w="9525">
                  <a:noFill/>
                  <a:miter lim="800000"/>
                  <a:headEnd/>
                  <a:tailEnd/>
                </a:ln>
              </p:spPr>
              <p:txBody>
                <a:bodyPr/>
                <a:lstStyle/>
                <a:p>
                  <a:endParaRPr lang="zh-CN" altLang="en-US"/>
                </a:p>
              </p:txBody>
            </p:sp>
          </p:grpSp>
        </p:grpSp>
      </p:grpSp>
      <p:grpSp>
        <p:nvGrpSpPr>
          <p:cNvPr id="448589" name="Group 77"/>
          <p:cNvGrpSpPr>
            <a:grpSpLocks/>
          </p:cNvGrpSpPr>
          <p:nvPr/>
        </p:nvGrpSpPr>
        <p:grpSpPr bwMode="auto">
          <a:xfrm>
            <a:off x="6151564" y="6065839"/>
            <a:ext cx="504825" cy="515937"/>
            <a:chOff x="4752" y="3605"/>
            <a:chExt cx="343" cy="353"/>
          </a:xfrm>
        </p:grpSpPr>
        <p:grpSp>
          <p:nvGrpSpPr>
            <p:cNvPr id="448590" name="Group 78"/>
            <p:cNvGrpSpPr>
              <a:grpSpLocks/>
            </p:cNvGrpSpPr>
            <p:nvPr/>
          </p:nvGrpSpPr>
          <p:grpSpPr bwMode="auto">
            <a:xfrm>
              <a:off x="4760" y="3612"/>
              <a:ext cx="335" cy="346"/>
              <a:chOff x="4760" y="3612"/>
              <a:chExt cx="335" cy="346"/>
            </a:xfrm>
          </p:grpSpPr>
          <p:sp>
            <p:nvSpPr>
              <p:cNvPr id="448591" name="Freeform 79"/>
              <p:cNvSpPr>
                <a:spLocks/>
              </p:cNvSpPr>
              <p:nvPr/>
            </p:nvSpPr>
            <p:spPr bwMode="auto">
              <a:xfrm>
                <a:off x="4768" y="3791"/>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48592" name="Freeform 80"/>
              <p:cNvSpPr>
                <a:spLocks/>
              </p:cNvSpPr>
              <p:nvPr/>
            </p:nvSpPr>
            <p:spPr bwMode="auto">
              <a:xfrm>
                <a:off x="4768" y="3791"/>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48593" name="Freeform 81"/>
              <p:cNvSpPr>
                <a:spLocks/>
              </p:cNvSpPr>
              <p:nvPr/>
            </p:nvSpPr>
            <p:spPr bwMode="auto">
              <a:xfrm>
                <a:off x="4816" y="3612"/>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8594" name="Freeform 82"/>
              <p:cNvSpPr>
                <a:spLocks/>
              </p:cNvSpPr>
              <p:nvPr/>
            </p:nvSpPr>
            <p:spPr bwMode="auto">
              <a:xfrm>
                <a:off x="4816" y="3612"/>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8595" name="Rectangle 83"/>
              <p:cNvSpPr>
                <a:spLocks noChangeArrowheads="1"/>
              </p:cNvSpPr>
              <p:nvPr/>
            </p:nvSpPr>
            <p:spPr bwMode="auto">
              <a:xfrm>
                <a:off x="4816" y="3635"/>
                <a:ext cx="223" cy="175"/>
              </a:xfrm>
              <a:prstGeom prst="rect">
                <a:avLst/>
              </a:prstGeom>
              <a:solidFill>
                <a:srgbClr val="000000"/>
              </a:solidFill>
              <a:ln w="9525">
                <a:noFill/>
                <a:miter lim="800000"/>
                <a:headEnd/>
                <a:tailEnd/>
              </a:ln>
            </p:spPr>
            <p:txBody>
              <a:bodyPr/>
              <a:lstStyle/>
              <a:p>
                <a:endParaRPr lang="zh-CN" altLang="en-US"/>
              </a:p>
            </p:txBody>
          </p:sp>
          <p:sp>
            <p:nvSpPr>
              <p:cNvPr id="448596" name="Rectangle 84"/>
              <p:cNvSpPr>
                <a:spLocks noChangeArrowheads="1"/>
              </p:cNvSpPr>
              <p:nvPr/>
            </p:nvSpPr>
            <p:spPr bwMode="auto">
              <a:xfrm>
                <a:off x="4770" y="3823"/>
                <a:ext cx="314" cy="78"/>
              </a:xfrm>
              <a:prstGeom prst="rect">
                <a:avLst/>
              </a:prstGeom>
              <a:solidFill>
                <a:srgbClr val="000000"/>
              </a:solidFill>
              <a:ln w="9525">
                <a:noFill/>
                <a:miter lim="800000"/>
                <a:headEnd/>
                <a:tailEnd/>
              </a:ln>
            </p:spPr>
            <p:txBody>
              <a:bodyPr/>
              <a:lstStyle/>
              <a:p>
                <a:endParaRPr lang="zh-CN" altLang="en-US"/>
              </a:p>
            </p:txBody>
          </p:sp>
          <p:sp>
            <p:nvSpPr>
              <p:cNvPr id="448597" name="Rectangle 85"/>
              <p:cNvSpPr>
                <a:spLocks noChangeArrowheads="1"/>
              </p:cNvSpPr>
              <p:nvPr/>
            </p:nvSpPr>
            <p:spPr bwMode="auto">
              <a:xfrm>
                <a:off x="4836" y="3656"/>
                <a:ext cx="182" cy="135"/>
              </a:xfrm>
              <a:prstGeom prst="rect">
                <a:avLst/>
              </a:prstGeom>
              <a:solidFill>
                <a:srgbClr val="000000"/>
              </a:solidFill>
              <a:ln w="9525">
                <a:noFill/>
                <a:miter lim="800000"/>
                <a:headEnd/>
                <a:tailEnd/>
              </a:ln>
            </p:spPr>
            <p:txBody>
              <a:bodyPr/>
              <a:lstStyle/>
              <a:p>
                <a:endParaRPr lang="zh-CN" altLang="en-US"/>
              </a:p>
            </p:txBody>
          </p:sp>
          <p:sp>
            <p:nvSpPr>
              <p:cNvPr id="448598" name="Line 86"/>
              <p:cNvSpPr>
                <a:spLocks noChangeShapeType="1"/>
              </p:cNvSpPr>
              <p:nvPr/>
            </p:nvSpPr>
            <p:spPr bwMode="auto">
              <a:xfrm flipH="1">
                <a:off x="4985" y="3852"/>
                <a:ext cx="74" cy="1"/>
              </a:xfrm>
              <a:prstGeom prst="line">
                <a:avLst/>
              </a:prstGeom>
              <a:noFill/>
              <a:ln w="9525">
                <a:solidFill>
                  <a:srgbClr val="000000"/>
                </a:solidFill>
                <a:round/>
                <a:headEnd/>
                <a:tailEnd/>
              </a:ln>
            </p:spPr>
            <p:txBody>
              <a:bodyPr/>
              <a:lstStyle/>
              <a:p>
                <a:endParaRPr lang="zh-CN" altLang="en-US"/>
              </a:p>
            </p:txBody>
          </p:sp>
          <p:grpSp>
            <p:nvGrpSpPr>
              <p:cNvPr id="448599" name="Group 87"/>
              <p:cNvGrpSpPr>
                <a:grpSpLocks/>
              </p:cNvGrpSpPr>
              <p:nvPr/>
            </p:nvGrpSpPr>
            <p:grpSpPr bwMode="auto">
              <a:xfrm>
                <a:off x="4760" y="3907"/>
                <a:ext cx="335" cy="51"/>
                <a:chOff x="4760" y="3907"/>
                <a:chExt cx="335" cy="51"/>
              </a:xfrm>
            </p:grpSpPr>
            <p:sp>
              <p:nvSpPr>
                <p:cNvPr id="448600" name="Freeform 88"/>
                <p:cNvSpPr>
                  <a:spLocks/>
                </p:cNvSpPr>
                <p:nvPr/>
              </p:nvSpPr>
              <p:spPr bwMode="auto">
                <a:xfrm>
                  <a:off x="4760" y="3907"/>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48601" name="Freeform 89"/>
                <p:cNvSpPr>
                  <a:spLocks/>
                </p:cNvSpPr>
                <p:nvPr/>
              </p:nvSpPr>
              <p:spPr bwMode="auto">
                <a:xfrm>
                  <a:off x="4760" y="3907"/>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48602" name="Rectangle 90"/>
                <p:cNvSpPr>
                  <a:spLocks noChangeArrowheads="1"/>
                </p:cNvSpPr>
                <p:nvPr/>
              </p:nvSpPr>
              <p:spPr bwMode="auto">
                <a:xfrm>
                  <a:off x="4762" y="3943"/>
                  <a:ext cx="331" cy="15"/>
                </a:xfrm>
                <a:prstGeom prst="rect">
                  <a:avLst/>
                </a:prstGeom>
                <a:solidFill>
                  <a:srgbClr val="000000"/>
                </a:solidFill>
                <a:ln w="9525">
                  <a:noFill/>
                  <a:miter lim="800000"/>
                  <a:headEnd/>
                  <a:tailEnd/>
                </a:ln>
              </p:spPr>
              <p:txBody>
                <a:bodyPr/>
                <a:lstStyle/>
                <a:p>
                  <a:endParaRPr lang="zh-CN" altLang="en-US"/>
                </a:p>
              </p:txBody>
            </p:sp>
          </p:grpSp>
        </p:grpSp>
        <p:grpSp>
          <p:nvGrpSpPr>
            <p:cNvPr id="448603" name="Group 91"/>
            <p:cNvGrpSpPr>
              <a:grpSpLocks/>
            </p:cNvGrpSpPr>
            <p:nvPr/>
          </p:nvGrpSpPr>
          <p:grpSpPr bwMode="auto">
            <a:xfrm>
              <a:off x="4752" y="3605"/>
              <a:ext cx="334" cy="347"/>
              <a:chOff x="4752" y="3605"/>
              <a:chExt cx="334" cy="347"/>
            </a:xfrm>
          </p:grpSpPr>
          <p:sp>
            <p:nvSpPr>
              <p:cNvPr id="448604" name="Freeform 92"/>
              <p:cNvSpPr>
                <a:spLocks/>
              </p:cNvSpPr>
              <p:nvPr/>
            </p:nvSpPr>
            <p:spPr bwMode="auto">
              <a:xfrm>
                <a:off x="4760" y="3785"/>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8605" name="Freeform 93"/>
              <p:cNvSpPr>
                <a:spLocks/>
              </p:cNvSpPr>
              <p:nvPr/>
            </p:nvSpPr>
            <p:spPr bwMode="auto">
              <a:xfrm>
                <a:off x="4760" y="3785"/>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8606" name="Freeform 94"/>
              <p:cNvSpPr>
                <a:spLocks/>
              </p:cNvSpPr>
              <p:nvPr/>
            </p:nvSpPr>
            <p:spPr bwMode="auto">
              <a:xfrm>
                <a:off x="4808" y="3605"/>
                <a:ext cx="223" cy="24"/>
              </a:xfrm>
              <a:custGeom>
                <a:avLst/>
                <a:gdLst/>
                <a:ahLst/>
                <a:cxnLst>
                  <a:cxn ang="0">
                    <a:pos x="0" y="24"/>
                  </a:cxn>
                  <a:cxn ang="0">
                    <a:pos x="26" y="0"/>
                  </a:cxn>
                  <a:cxn ang="0">
                    <a:pos x="196" y="0"/>
                  </a:cxn>
                  <a:cxn ang="0">
                    <a:pos x="223" y="24"/>
                  </a:cxn>
                  <a:cxn ang="0">
                    <a:pos x="0" y="24"/>
                  </a:cxn>
                </a:cxnLst>
                <a:rect l="0" t="0" r="r" b="b"/>
                <a:pathLst>
                  <a:path w="223" h="24">
                    <a:moveTo>
                      <a:pt x="0" y="24"/>
                    </a:moveTo>
                    <a:lnTo>
                      <a:pt x="26" y="0"/>
                    </a:lnTo>
                    <a:lnTo>
                      <a:pt x="196" y="0"/>
                    </a:lnTo>
                    <a:lnTo>
                      <a:pt x="223" y="24"/>
                    </a:lnTo>
                    <a:lnTo>
                      <a:pt x="0" y="24"/>
                    </a:lnTo>
                    <a:close/>
                  </a:path>
                </a:pathLst>
              </a:custGeom>
              <a:solidFill>
                <a:srgbClr val="C9C9B6"/>
              </a:solidFill>
              <a:ln w="9525">
                <a:noFill/>
                <a:round/>
                <a:headEnd/>
                <a:tailEnd/>
              </a:ln>
            </p:spPr>
            <p:txBody>
              <a:bodyPr/>
              <a:lstStyle/>
              <a:p>
                <a:endParaRPr lang="zh-CN" altLang="en-US"/>
              </a:p>
            </p:txBody>
          </p:sp>
          <p:sp>
            <p:nvSpPr>
              <p:cNvPr id="448607" name="Freeform 95"/>
              <p:cNvSpPr>
                <a:spLocks/>
              </p:cNvSpPr>
              <p:nvPr/>
            </p:nvSpPr>
            <p:spPr bwMode="auto">
              <a:xfrm>
                <a:off x="4808" y="3605"/>
                <a:ext cx="223" cy="24"/>
              </a:xfrm>
              <a:custGeom>
                <a:avLst/>
                <a:gdLst/>
                <a:ahLst/>
                <a:cxnLst>
                  <a:cxn ang="0">
                    <a:pos x="0" y="24"/>
                  </a:cxn>
                  <a:cxn ang="0">
                    <a:pos x="26" y="0"/>
                  </a:cxn>
                  <a:cxn ang="0">
                    <a:pos x="196" y="0"/>
                  </a:cxn>
                  <a:cxn ang="0">
                    <a:pos x="223" y="24"/>
                  </a:cxn>
                  <a:cxn ang="0">
                    <a:pos x="0" y="24"/>
                  </a:cxn>
                </a:cxnLst>
                <a:rect l="0" t="0" r="r" b="b"/>
                <a:pathLst>
                  <a:path w="223" h="24">
                    <a:moveTo>
                      <a:pt x="0" y="24"/>
                    </a:moveTo>
                    <a:lnTo>
                      <a:pt x="26" y="0"/>
                    </a:lnTo>
                    <a:lnTo>
                      <a:pt x="196" y="0"/>
                    </a:lnTo>
                    <a:lnTo>
                      <a:pt x="223" y="24"/>
                    </a:lnTo>
                    <a:lnTo>
                      <a:pt x="0" y="24"/>
                    </a:lnTo>
                    <a:close/>
                  </a:path>
                </a:pathLst>
              </a:custGeom>
              <a:solidFill>
                <a:srgbClr val="C9C9B6"/>
              </a:solidFill>
              <a:ln w="9525">
                <a:noFill/>
                <a:round/>
                <a:headEnd/>
                <a:tailEnd/>
              </a:ln>
            </p:spPr>
            <p:txBody>
              <a:bodyPr/>
              <a:lstStyle/>
              <a:p>
                <a:endParaRPr lang="zh-CN" altLang="en-US"/>
              </a:p>
            </p:txBody>
          </p:sp>
          <p:sp>
            <p:nvSpPr>
              <p:cNvPr id="448608" name="Rectangle 96"/>
              <p:cNvSpPr>
                <a:spLocks noChangeArrowheads="1"/>
              </p:cNvSpPr>
              <p:nvPr/>
            </p:nvSpPr>
            <p:spPr bwMode="auto">
              <a:xfrm>
                <a:off x="4808" y="3629"/>
                <a:ext cx="223" cy="175"/>
              </a:xfrm>
              <a:prstGeom prst="rect">
                <a:avLst/>
              </a:prstGeom>
              <a:solidFill>
                <a:srgbClr val="B7B79D"/>
              </a:solidFill>
              <a:ln w="9525">
                <a:noFill/>
                <a:miter lim="800000"/>
                <a:headEnd/>
                <a:tailEnd/>
              </a:ln>
            </p:spPr>
            <p:txBody>
              <a:bodyPr/>
              <a:lstStyle/>
              <a:p>
                <a:endParaRPr lang="zh-CN" altLang="en-US"/>
              </a:p>
            </p:txBody>
          </p:sp>
          <p:sp>
            <p:nvSpPr>
              <p:cNvPr id="448609" name="Rectangle 97"/>
              <p:cNvSpPr>
                <a:spLocks noChangeArrowheads="1"/>
              </p:cNvSpPr>
              <p:nvPr/>
            </p:nvSpPr>
            <p:spPr bwMode="auto">
              <a:xfrm>
                <a:off x="4762" y="3817"/>
                <a:ext cx="314" cy="78"/>
              </a:xfrm>
              <a:prstGeom prst="rect">
                <a:avLst/>
              </a:prstGeom>
              <a:solidFill>
                <a:srgbClr val="B7B79D"/>
              </a:solidFill>
              <a:ln w="9525">
                <a:noFill/>
                <a:miter lim="800000"/>
                <a:headEnd/>
                <a:tailEnd/>
              </a:ln>
            </p:spPr>
            <p:txBody>
              <a:bodyPr/>
              <a:lstStyle/>
              <a:p>
                <a:endParaRPr lang="zh-CN" altLang="en-US"/>
              </a:p>
            </p:txBody>
          </p:sp>
          <p:sp>
            <p:nvSpPr>
              <p:cNvPr id="448610" name="Rectangle 98"/>
              <p:cNvSpPr>
                <a:spLocks noChangeArrowheads="1"/>
              </p:cNvSpPr>
              <p:nvPr/>
            </p:nvSpPr>
            <p:spPr bwMode="auto">
              <a:xfrm>
                <a:off x="4828" y="3650"/>
                <a:ext cx="182" cy="135"/>
              </a:xfrm>
              <a:prstGeom prst="rect">
                <a:avLst/>
              </a:prstGeom>
              <a:solidFill>
                <a:srgbClr val="FFFFFF"/>
              </a:solidFill>
              <a:ln w="9525">
                <a:noFill/>
                <a:miter lim="800000"/>
                <a:headEnd/>
                <a:tailEnd/>
              </a:ln>
            </p:spPr>
            <p:txBody>
              <a:bodyPr/>
              <a:lstStyle/>
              <a:p>
                <a:endParaRPr lang="zh-CN" altLang="en-US"/>
              </a:p>
            </p:txBody>
          </p:sp>
          <p:sp>
            <p:nvSpPr>
              <p:cNvPr id="448611" name="Line 99"/>
              <p:cNvSpPr>
                <a:spLocks noChangeShapeType="1"/>
              </p:cNvSpPr>
              <p:nvPr/>
            </p:nvSpPr>
            <p:spPr bwMode="auto">
              <a:xfrm flipH="1">
                <a:off x="4977" y="3846"/>
                <a:ext cx="74" cy="1"/>
              </a:xfrm>
              <a:prstGeom prst="line">
                <a:avLst/>
              </a:prstGeom>
              <a:noFill/>
              <a:ln w="9525">
                <a:solidFill>
                  <a:srgbClr val="000000"/>
                </a:solidFill>
                <a:round/>
                <a:headEnd/>
                <a:tailEnd/>
              </a:ln>
            </p:spPr>
            <p:txBody>
              <a:bodyPr/>
              <a:lstStyle/>
              <a:p>
                <a:endParaRPr lang="zh-CN" altLang="en-US"/>
              </a:p>
            </p:txBody>
          </p:sp>
          <p:grpSp>
            <p:nvGrpSpPr>
              <p:cNvPr id="448612" name="Group 100"/>
              <p:cNvGrpSpPr>
                <a:grpSpLocks/>
              </p:cNvGrpSpPr>
              <p:nvPr/>
            </p:nvGrpSpPr>
            <p:grpSpPr bwMode="auto">
              <a:xfrm>
                <a:off x="4752" y="3901"/>
                <a:ext cx="334" cy="51"/>
                <a:chOff x="4752" y="3901"/>
                <a:chExt cx="334" cy="51"/>
              </a:xfrm>
            </p:grpSpPr>
            <p:sp>
              <p:nvSpPr>
                <p:cNvPr id="448613" name="Freeform 101"/>
                <p:cNvSpPr>
                  <a:spLocks/>
                </p:cNvSpPr>
                <p:nvPr/>
              </p:nvSpPr>
              <p:spPr bwMode="auto">
                <a:xfrm>
                  <a:off x="4752" y="3901"/>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C9C9B6"/>
                </a:solidFill>
                <a:ln w="9525">
                  <a:noFill/>
                  <a:round/>
                  <a:headEnd/>
                  <a:tailEnd/>
                </a:ln>
              </p:spPr>
              <p:txBody>
                <a:bodyPr/>
                <a:lstStyle/>
                <a:p>
                  <a:endParaRPr lang="zh-CN" altLang="en-US"/>
                </a:p>
              </p:txBody>
            </p:sp>
            <p:sp>
              <p:nvSpPr>
                <p:cNvPr id="448614" name="Freeform 102"/>
                <p:cNvSpPr>
                  <a:spLocks/>
                </p:cNvSpPr>
                <p:nvPr/>
              </p:nvSpPr>
              <p:spPr bwMode="auto">
                <a:xfrm>
                  <a:off x="4752" y="3901"/>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C9C9B6"/>
                </a:solidFill>
                <a:ln w="9525">
                  <a:noFill/>
                  <a:round/>
                  <a:headEnd/>
                  <a:tailEnd/>
                </a:ln>
              </p:spPr>
              <p:txBody>
                <a:bodyPr/>
                <a:lstStyle/>
                <a:p>
                  <a:endParaRPr lang="zh-CN" altLang="en-US"/>
                </a:p>
              </p:txBody>
            </p:sp>
            <p:sp>
              <p:nvSpPr>
                <p:cNvPr id="448615" name="Rectangle 103"/>
                <p:cNvSpPr>
                  <a:spLocks noChangeArrowheads="1"/>
                </p:cNvSpPr>
                <p:nvPr/>
              </p:nvSpPr>
              <p:spPr bwMode="auto">
                <a:xfrm>
                  <a:off x="4754" y="3937"/>
                  <a:ext cx="330" cy="15"/>
                </a:xfrm>
                <a:prstGeom prst="rect">
                  <a:avLst/>
                </a:prstGeom>
                <a:solidFill>
                  <a:srgbClr val="BAB79D"/>
                </a:solidFill>
                <a:ln w="9525">
                  <a:noFill/>
                  <a:miter lim="800000"/>
                  <a:headEnd/>
                  <a:tailEnd/>
                </a:ln>
              </p:spPr>
              <p:txBody>
                <a:bodyPr/>
                <a:lstStyle/>
                <a:p>
                  <a:endParaRPr lang="zh-CN" altLang="en-US"/>
                </a:p>
              </p:txBody>
            </p:sp>
          </p:grpSp>
        </p:grpSp>
      </p:grpSp>
      <p:grpSp>
        <p:nvGrpSpPr>
          <p:cNvPr id="448616" name="Group 104"/>
          <p:cNvGrpSpPr>
            <a:grpSpLocks/>
          </p:cNvGrpSpPr>
          <p:nvPr/>
        </p:nvGrpSpPr>
        <p:grpSpPr bwMode="auto">
          <a:xfrm>
            <a:off x="2103439" y="2509839"/>
            <a:ext cx="504825" cy="517525"/>
            <a:chOff x="101" y="1539"/>
            <a:chExt cx="343" cy="352"/>
          </a:xfrm>
        </p:grpSpPr>
        <p:grpSp>
          <p:nvGrpSpPr>
            <p:cNvPr id="448617" name="Group 105"/>
            <p:cNvGrpSpPr>
              <a:grpSpLocks/>
            </p:cNvGrpSpPr>
            <p:nvPr/>
          </p:nvGrpSpPr>
          <p:grpSpPr bwMode="auto">
            <a:xfrm>
              <a:off x="109" y="1545"/>
              <a:ext cx="335" cy="346"/>
              <a:chOff x="109" y="1545"/>
              <a:chExt cx="335" cy="346"/>
            </a:xfrm>
          </p:grpSpPr>
          <p:sp>
            <p:nvSpPr>
              <p:cNvPr id="448618" name="Freeform 106"/>
              <p:cNvSpPr>
                <a:spLocks/>
              </p:cNvSpPr>
              <p:nvPr/>
            </p:nvSpPr>
            <p:spPr bwMode="auto">
              <a:xfrm>
                <a:off x="118" y="1724"/>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48619" name="Freeform 107"/>
              <p:cNvSpPr>
                <a:spLocks/>
              </p:cNvSpPr>
              <p:nvPr/>
            </p:nvSpPr>
            <p:spPr bwMode="auto">
              <a:xfrm>
                <a:off x="118" y="1724"/>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48620" name="Freeform 108"/>
              <p:cNvSpPr>
                <a:spLocks/>
              </p:cNvSpPr>
              <p:nvPr/>
            </p:nvSpPr>
            <p:spPr bwMode="auto">
              <a:xfrm>
                <a:off x="165" y="1545"/>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8621" name="Freeform 109"/>
              <p:cNvSpPr>
                <a:spLocks/>
              </p:cNvSpPr>
              <p:nvPr/>
            </p:nvSpPr>
            <p:spPr bwMode="auto">
              <a:xfrm>
                <a:off x="165" y="1545"/>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8622" name="Rectangle 110"/>
              <p:cNvSpPr>
                <a:spLocks noChangeArrowheads="1"/>
              </p:cNvSpPr>
              <p:nvPr/>
            </p:nvSpPr>
            <p:spPr bwMode="auto">
              <a:xfrm>
                <a:off x="165" y="1568"/>
                <a:ext cx="223" cy="175"/>
              </a:xfrm>
              <a:prstGeom prst="rect">
                <a:avLst/>
              </a:prstGeom>
              <a:solidFill>
                <a:srgbClr val="000000"/>
              </a:solidFill>
              <a:ln w="9525">
                <a:noFill/>
                <a:miter lim="800000"/>
                <a:headEnd/>
                <a:tailEnd/>
              </a:ln>
            </p:spPr>
            <p:txBody>
              <a:bodyPr/>
              <a:lstStyle/>
              <a:p>
                <a:endParaRPr lang="zh-CN" altLang="en-US"/>
              </a:p>
            </p:txBody>
          </p:sp>
          <p:sp>
            <p:nvSpPr>
              <p:cNvPr id="448623" name="Rectangle 111"/>
              <p:cNvSpPr>
                <a:spLocks noChangeArrowheads="1"/>
              </p:cNvSpPr>
              <p:nvPr/>
            </p:nvSpPr>
            <p:spPr bwMode="auto">
              <a:xfrm>
                <a:off x="120" y="1756"/>
                <a:ext cx="314" cy="78"/>
              </a:xfrm>
              <a:prstGeom prst="rect">
                <a:avLst/>
              </a:prstGeom>
              <a:solidFill>
                <a:srgbClr val="000000"/>
              </a:solidFill>
              <a:ln w="9525">
                <a:noFill/>
                <a:miter lim="800000"/>
                <a:headEnd/>
                <a:tailEnd/>
              </a:ln>
            </p:spPr>
            <p:txBody>
              <a:bodyPr/>
              <a:lstStyle/>
              <a:p>
                <a:endParaRPr lang="zh-CN" altLang="en-US"/>
              </a:p>
            </p:txBody>
          </p:sp>
          <p:sp>
            <p:nvSpPr>
              <p:cNvPr id="448624" name="Rectangle 112"/>
              <p:cNvSpPr>
                <a:spLocks noChangeArrowheads="1"/>
              </p:cNvSpPr>
              <p:nvPr/>
            </p:nvSpPr>
            <p:spPr bwMode="auto">
              <a:xfrm>
                <a:off x="186" y="1589"/>
                <a:ext cx="182" cy="135"/>
              </a:xfrm>
              <a:prstGeom prst="rect">
                <a:avLst/>
              </a:prstGeom>
              <a:solidFill>
                <a:srgbClr val="000000"/>
              </a:solidFill>
              <a:ln w="9525">
                <a:noFill/>
                <a:miter lim="800000"/>
                <a:headEnd/>
                <a:tailEnd/>
              </a:ln>
            </p:spPr>
            <p:txBody>
              <a:bodyPr/>
              <a:lstStyle/>
              <a:p>
                <a:endParaRPr lang="zh-CN" altLang="en-US"/>
              </a:p>
            </p:txBody>
          </p:sp>
          <p:sp>
            <p:nvSpPr>
              <p:cNvPr id="448625" name="Line 113"/>
              <p:cNvSpPr>
                <a:spLocks noChangeShapeType="1"/>
              </p:cNvSpPr>
              <p:nvPr/>
            </p:nvSpPr>
            <p:spPr bwMode="auto">
              <a:xfrm flipH="1">
                <a:off x="335" y="1786"/>
                <a:ext cx="74" cy="1"/>
              </a:xfrm>
              <a:prstGeom prst="line">
                <a:avLst/>
              </a:prstGeom>
              <a:noFill/>
              <a:ln w="9525">
                <a:solidFill>
                  <a:srgbClr val="000000"/>
                </a:solidFill>
                <a:round/>
                <a:headEnd/>
                <a:tailEnd/>
              </a:ln>
            </p:spPr>
            <p:txBody>
              <a:bodyPr/>
              <a:lstStyle/>
              <a:p>
                <a:endParaRPr lang="zh-CN" altLang="en-US"/>
              </a:p>
            </p:txBody>
          </p:sp>
          <p:grpSp>
            <p:nvGrpSpPr>
              <p:cNvPr id="448626" name="Group 114"/>
              <p:cNvGrpSpPr>
                <a:grpSpLocks/>
              </p:cNvGrpSpPr>
              <p:nvPr/>
            </p:nvGrpSpPr>
            <p:grpSpPr bwMode="auto">
              <a:xfrm>
                <a:off x="109" y="1841"/>
                <a:ext cx="335" cy="50"/>
                <a:chOff x="109" y="1841"/>
                <a:chExt cx="335" cy="50"/>
              </a:xfrm>
            </p:grpSpPr>
            <p:sp>
              <p:nvSpPr>
                <p:cNvPr id="448627" name="Freeform 115"/>
                <p:cNvSpPr>
                  <a:spLocks/>
                </p:cNvSpPr>
                <p:nvPr/>
              </p:nvSpPr>
              <p:spPr bwMode="auto">
                <a:xfrm>
                  <a:off x="109" y="1841"/>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48628" name="Freeform 116"/>
                <p:cNvSpPr>
                  <a:spLocks/>
                </p:cNvSpPr>
                <p:nvPr/>
              </p:nvSpPr>
              <p:spPr bwMode="auto">
                <a:xfrm>
                  <a:off x="109" y="1841"/>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48629" name="Rectangle 117"/>
                <p:cNvSpPr>
                  <a:spLocks noChangeArrowheads="1"/>
                </p:cNvSpPr>
                <p:nvPr/>
              </p:nvSpPr>
              <p:spPr bwMode="auto">
                <a:xfrm>
                  <a:off x="112" y="1876"/>
                  <a:ext cx="330" cy="15"/>
                </a:xfrm>
                <a:prstGeom prst="rect">
                  <a:avLst/>
                </a:prstGeom>
                <a:solidFill>
                  <a:srgbClr val="000000"/>
                </a:solidFill>
                <a:ln w="9525">
                  <a:noFill/>
                  <a:miter lim="800000"/>
                  <a:headEnd/>
                  <a:tailEnd/>
                </a:ln>
              </p:spPr>
              <p:txBody>
                <a:bodyPr/>
                <a:lstStyle/>
                <a:p>
                  <a:endParaRPr lang="zh-CN" altLang="en-US"/>
                </a:p>
              </p:txBody>
            </p:sp>
          </p:grpSp>
        </p:grpSp>
        <p:grpSp>
          <p:nvGrpSpPr>
            <p:cNvPr id="448630" name="Group 118"/>
            <p:cNvGrpSpPr>
              <a:grpSpLocks/>
            </p:cNvGrpSpPr>
            <p:nvPr/>
          </p:nvGrpSpPr>
          <p:grpSpPr bwMode="auto">
            <a:xfrm>
              <a:off x="101" y="1539"/>
              <a:ext cx="335" cy="346"/>
              <a:chOff x="101" y="1539"/>
              <a:chExt cx="335" cy="346"/>
            </a:xfrm>
          </p:grpSpPr>
          <p:sp>
            <p:nvSpPr>
              <p:cNvPr id="448631" name="Freeform 119"/>
              <p:cNvSpPr>
                <a:spLocks/>
              </p:cNvSpPr>
              <p:nvPr/>
            </p:nvSpPr>
            <p:spPr bwMode="auto">
              <a:xfrm>
                <a:off x="109" y="1718"/>
                <a:ext cx="316" cy="34"/>
              </a:xfrm>
              <a:custGeom>
                <a:avLst/>
                <a:gdLst/>
                <a:ahLst/>
                <a:cxnLst>
                  <a:cxn ang="0">
                    <a:pos x="0" y="34"/>
                  </a:cxn>
                  <a:cxn ang="0">
                    <a:pos x="38" y="0"/>
                  </a:cxn>
                  <a:cxn ang="0">
                    <a:pos x="279" y="0"/>
                  </a:cxn>
                  <a:cxn ang="0">
                    <a:pos x="316" y="34"/>
                  </a:cxn>
                  <a:cxn ang="0">
                    <a:pos x="0" y="34"/>
                  </a:cxn>
                </a:cxnLst>
                <a:rect l="0" t="0" r="r" b="b"/>
                <a:pathLst>
                  <a:path w="316" h="34">
                    <a:moveTo>
                      <a:pt x="0" y="34"/>
                    </a:moveTo>
                    <a:lnTo>
                      <a:pt x="38"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8632" name="Freeform 120"/>
              <p:cNvSpPr>
                <a:spLocks/>
              </p:cNvSpPr>
              <p:nvPr/>
            </p:nvSpPr>
            <p:spPr bwMode="auto">
              <a:xfrm>
                <a:off x="109" y="1718"/>
                <a:ext cx="316" cy="34"/>
              </a:xfrm>
              <a:custGeom>
                <a:avLst/>
                <a:gdLst/>
                <a:ahLst/>
                <a:cxnLst>
                  <a:cxn ang="0">
                    <a:pos x="0" y="34"/>
                  </a:cxn>
                  <a:cxn ang="0">
                    <a:pos x="38" y="0"/>
                  </a:cxn>
                  <a:cxn ang="0">
                    <a:pos x="279" y="0"/>
                  </a:cxn>
                  <a:cxn ang="0">
                    <a:pos x="316" y="34"/>
                  </a:cxn>
                  <a:cxn ang="0">
                    <a:pos x="0" y="34"/>
                  </a:cxn>
                </a:cxnLst>
                <a:rect l="0" t="0" r="r" b="b"/>
                <a:pathLst>
                  <a:path w="316" h="34">
                    <a:moveTo>
                      <a:pt x="0" y="34"/>
                    </a:moveTo>
                    <a:lnTo>
                      <a:pt x="38"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8633" name="Freeform 121"/>
              <p:cNvSpPr>
                <a:spLocks/>
              </p:cNvSpPr>
              <p:nvPr/>
            </p:nvSpPr>
            <p:spPr bwMode="auto">
              <a:xfrm>
                <a:off x="157" y="1539"/>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8634" name="Freeform 122"/>
              <p:cNvSpPr>
                <a:spLocks/>
              </p:cNvSpPr>
              <p:nvPr/>
            </p:nvSpPr>
            <p:spPr bwMode="auto">
              <a:xfrm>
                <a:off x="157" y="1539"/>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8635" name="Rectangle 123"/>
              <p:cNvSpPr>
                <a:spLocks noChangeArrowheads="1"/>
              </p:cNvSpPr>
              <p:nvPr/>
            </p:nvSpPr>
            <p:spPr bwMode="auto">
              <a:xfrm>
                <a:off x="157" y="1562"/>
                <a:ext cx="223" cy="175"/>
              </a:xfrm>
              <a:prstGeom prst="rect">
                <a:avLst/>
              </a:prstGeom>
              <a:solidFill>
                <a:srgbClr val="B7B79D"/>
              </a:solidFill>
              <a:ln w="9525">
                <a:noFill/>
                <a:miter lim="800000"/>
                <a:headEnd/>
                <a:tailEnd/>
              </a:ln>
            </p:spPr>
            <p:txBody>
              <a:bodyPr/>
              <a:lstStyle/>
              <a:p>
                <a:endParaRPr lang="zh-CN" altLang="en-US"/>
              </a:p>
            </p:txBody>
          </p:sp>
          <p:sp>
            <p:nvSpPr>
              <p:cNvPr id="448636" name="Rectangle 124"/>
              <p:cNvSpPr>
                <a:spLocks noChangeArrowheads="1"/>
              </p:cNvSpPr>
              <p:nvPr/>
            </p:nvSpPr>
            <p:spPr bwMode="auto">
              <a:xfrm>
                <a:off x="112" y="1750"/>
                <a:ext cx="313" cy="78"/>
              </a:xfrm>
              <a:prstGeom prst="rect">
                <a:avLst/>
              </a:prstGeom>
              <a:solidFill>
                <a:srgbClr val="B7B79D"/>
              </a:solidFill>
              <a:ln w="9525">
                <a:noFill/>
                <a:miter lim="800000"/>
                <a:headEnd/>
                <a:tailEnd/>
              </a:ln>
            </p:spPr>
            <p:txBody>
              <a:bodyPr/>
              <a:lstStyle/>
              <a:p>
                <a:endParaRPr lang="zh-CN" altLang="en-US"/>
              </a:p>
            </p:txBody>
          </p:sp>
          <p:sp>
            <p:nvSpPr>
              <p:cNvPr id="448637" name="Rectangle 125"/>
              <p:cNvSpPr>
                <a:spLocks noChangeArrowheads="1"/>
              </p:cNvSpPr>
              <p:nvPr/>
            </p:nvSpPr>
            <p:spPr bwMode="auto">
              <a:xfrm>
                <a:off x="178" y="1583"/>
                <a:ext cx="181" cy="135"/>
              </a:xfrm>
              <a:prstGeom prst="rect">
                <a:avLst/>
              </a:prstGeom>
              <a:solidFill>
                <a:srgbClr val="FFFFFF"/>
              </a:solidFill>
              <a:ln w="9525">
                <a:noFill/>
                <a:miter lim="800000"/>
                <a:headEnd/>
                <a:tailEnd/>
              </a:ln>
            </p:spPr>
            <p:txBody>
              <a:bodyPr/>
              <a:lstStyle/>
              <a:p>
                <a:endParaRPr lang="zh-CN" altLang="en-US"/>
              </a:p>
            </p:txBody>
          </p:sp>
          <p:sp>
            <p:nvSpPr>
              <p:cNvPr id="448638" name="Line 126"/>
              <p:cNvSpPr>
                <a:spLocks noChangeShapeType="1"/>
              </p:cNvSpPr>
              <p:nvPr/>
            </p:nvSpPr>
            <p:spPr bwMode="auto">
              <a:xfrm flipH="1">
                <a:off x="326" y="1779"/>
                <a:ext cx="75" cy="1"/>
              </a:xfrm>
              <a:prstGeom prst="line">
                <a:avLst/>
              </a:prstGeom>
              <a:noFill/>
              <a:ln w="9525">
                <a:solidFill>
                  <a:srgbClr val="000000"/>
                </a:solidFill>
                <a:round/>
                <a:headEnd/>
                <a:tailEnd/>
              </a:ln>
            </p:spPr>
            <p:txBody>
              <a:bodyPr/>
              <a:lstStyle/>
              <a:p>
                <a:endParaRPr lang="zh-CN" altLang="en-US"/>
              </a:p>
            </p:txBody>
          </p:sp>
          <p:grpSp>
            <p:nvGrpSpPr>
              <p:cNvPr id="448639" name="Group 127"/>
              <p:cNvGrpSpPr>
                <a:grpSpLocks/>
              </p:cNvGrpSpPr>
              <p:nvPr/>
            </p:nvGrpSpPr>
            <p:grpSpPr bwMode="auto">
              <a:xfrm>
                <a:off x="101" y="1834"/>
                <a:ext cx="335" cy="51"/>
                <a:chOff x="101" y="1834"/>
                <a:chExt cx="335" cy="51"/>
              </a:xfrm>
            </p:grpSpPr>
            <p:sp>
              <p:nvSpPr>
                <p:cNvPr id="448640" name="Freeform 128"/>
                <p:cNvSpPr>
                  <a:spLocks/>
                </p:cNvSpPr>
                <p:nvPr/>
              </p:nvSpPr>
              <p:spPr bwMode="auto">
                <a:xfrm>
                  <a:off x="101" y="1834"/>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8641" name="Freeform 129"/>
                <p:cNvSpPr>
                  <a:spLocks/>
                </p:cNvSpPr>
                <p:nvPr/>
              </p:nvSpPr>
              <p:spPr bwMode="auto">
                <a:xfrm>
                  <a:off x="101" y="1834"/>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8642" name="Rectangle 130"/>
                <p:cNvSpPr>
                  <a:spLocks noChangeArrowheads="1"/>
                </p:cNvSpPr>
                <p:nvPr/>
              </p:nvSpPr>
              <p:spPr bwMode="auto">
                <a:xfrm>
                  <a:off x="103" y="1870"/>
                  <a:ext cx="331" cy="15"/>
                </a:xfrm>
                <a:prstGeom prst="rect">
                  <a:avLst/>
                </a:prstGeom>
                <a:solidFill>
                  <a:srgbClr val="BAB79D"/>
                </a:solidFill>
                <a:ln w="9525">
                  <a:noFill/>
                  <a:miter lim="800000"/>
                  <a:headEnd/>
                  <a:tailEnd/>
                </a:ln>
              </p:spPr>
              <p:txBody>
                <a:bodyPr/>
                <a:lstStyle/>
                <a:p>
                  <a:endParaRPr lang="zh-CN" altLang="en-US"/>
                </a:p>
              </p:txBody>
            </p:sp>
          </p:grpSp>
        </p:grpSp>
      </p:grpSp>
      <p:grpSp>
        <p:nvGrpSpPr>
          <p:cNvPr id="448643" name="Group 131"/>
          <p:cNvGrpSpPr>
            <a:grpSpLocks/>
          </p:cNvGrpSpPr>
          <p:nvPr/>
        </p:nvGrpSpPr>
        <p:grpSpPr bwMode="auto">
          <a:xfrm>
            <a:off x="9682163" y="3657600"/>
            <a:ext cx="506412" cy="514350"/>
            <a:chOff x="5237" y="2322"/>
            <a:chExt cx="343" cy="352"/>
          </a:xfrm>
        </p:grpSpPr>
        <p:grpSp>
          <p:nvGrpSpPr>
            <p:cNvPr id="448644" name="Group 132"/>
            <p:cNvGrpSpPr>
              <a:grpSpLocks/>
            </p:cNvGrpSpPr>
            <p:nvPr/>
          </p:nvGrpSpPr>
          <p:grpSpPr bwMode="auto">
            <a:xfrm>
              <a:off x="5245" y="2328"/>
              <a:ext cx="335" cy="346"/>
              <a:chOff x="5245" y="2328"/>
              <a:chExt cx="335" cy="346"/>
            </a:xfrm>
          </p:grpSpPr>
          <p:sp>
            <p:nvSpPr>
              <p:cNvPr id="448645" name="Freeform 133"/>
              <p:cNvSpPr>
                <a:spLocks/>
              </p:cNvSpPr>
              <p:nvPr/>
            </p:nvSpPr>
            <p:spPr bwMode="auto">
              <a:xfrm>
                <a:off x="5254" y="2508"/>
                <a:ext cx="316" cy="33"/>
              </a:xfrm>
              <a:custGeom>
                <a:avLst/>
                <a:gdLst/>
                <a:ahLst/>
                <a:cxnLst>
                  <a:cxn ang="0">
                    <a:pos x="0" y="33"/>
                  </a:cxn>
                  <a:cxn ang="0">
                    <a:pos x="37" y="0"/>
                  </a:cxn>
                  <a:cxn ang="0">
                    <a:pos x="278" y="0"/>
                  </a:cxn>
                  <a:cxn ang="0">
                    <a:pos x="316" y="33"/>
                  </a:cxn>
                  <a:cxn ang="0">
                    <a:pos x="0" y="33"/>
                  </a:cxn>
                </a:cxnLst>
                <a:rect l="0" t="0" r="r" b="b"/>
                <a:pathLst>
                  <a:path w="316" h="33">
                    <a:moveTo>
                      <a:pt x="0" y="33"/>
                    </a:moveTo>
                    <a:lnTo>
                      <a:pt x="37" y="0"/>
                    </a:lnTo>
                    <a:lnTo>
                      <a:pt x="278"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48646" name="Freeform 134"/>
              <p:cNvSpPr>
                <a:spLocks/>
              </p:cNvSpPr>
              <p:nvPr/>
            </p:nvSpPr>
            <p:spPr bwMode="auto">
              <a:xfrm>
                <a:off x="5254" y="2508"/>
                <a:ext cx="316" cy="33"/>
              </a:xfrm>
              <a:custGeom>
                <a:avLst/>
                <a:gdLst/>
                <a:ahLst/>
                <a:cxnLst>
                  <a:cxn ang="0">
                    <a:pos x="0" y="33"/>
                  </a:cxn>
                  <a:cxn ang="0">
                    <a:pos x="37" y="0"/>
                  </a:cxn>
                  <a:cxn ang="0">
                    <a:pos x="278" y="0"/>
                  </a:cxn>
                  <a:cxn ang="0">
                    <a:pos x="316" y="33"/>
                  </a:cxn>
                  <a:cxn ang="0">
                    <a:pos x="0" y="33"/>
                  </a:cxn>
                </a:cxnLst>
                <a:rect l="0" t="0" r="r" b="b"/>
                <a:pathLst>
                  <a:path w="316" h="33">
                    <a:moveTo>
                      <a:pt x="0" y="33"/>
                    </a:moveTo>
                    <a:lnTo>
                      <a:pt x="37" y="0"/>
                    </a:lnTo>
                    <a:lnTo>
                      <a:pt x="278"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48647" name="Freeform 135"/>
              <p:cNvSpPr>
                <a:spLocks/>
              </p:cNvSpPr>
              <p:nvPr/>
            </p:nvSpPr>
            <p:spPr bwMode="auto">
              <a:xfrm>
                <a:off x="5301" y="2328"/>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8648" name="Freeform 136"/>
              <p:cNvSpPr>
                <a:spLocks/>
              </p:cNvSpPr>
              <p:nvPr/>
            </p:nvSpPr>
            <p:spPr bwMode="auto">
              <a:xfrm>
                <a:off x="5301" y="2328"/>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8649" name="Rectangle 137"/>
              <p:cNvSpPr>
                <a:spLocks noChangeArrowheads="1"/>
              </p:cNvSpPr>
              <p:nvPr/>
            </p:nvSpPr>
            <p:spPr bwMode="auto">
              <a:xfrm>
                <a:off x="5301" y="2351"/>
                <a:ext cx="223" cy="176"/>
              </a:xfrm>
              <a:prstGeom prst="rect">
                <a:avLst/>
              </a:prstGeom>
              <a:solidFill>
                <a:srgbClr val="000000"/>
              </a:solidFill>
              <a:ln w="9525">
                <a:noFill/>
                <a:miter lim="800000"/>
                <a:headEnd/>
                <a:tailEnd/>
              </a:ln>
            </p:spPr>
            <p:txBody>
              <a:bodyPr/>
              <a:lstStyle/>
              <a:p>
                <a:endParaRPr lang="zh-CN" altLang="en-US"/>
              </a:p>
            </p:txBody>
          </p:sp>
          <p:sp>
            <p:nvSpPr>
              <p:cNvPr id="448650" name="Rectangle 138"/>
              <p:cNvSpPr>
                <a:spLocks noChangeArrowheads="1"/>
              </p:cNvSpPr>
              <p:nvPr/>
            </p:nvSpPr>
            <p:spPr bwMode="auto">
              <a:xfrm>
                <a:off x="5256" y="2539"/>
                <a:ext cx="314" cy="78"/>
              </a:xfrm>
              <a:prstGeom prst="rect">
                <a:avLst/>
              </a:prstGeom>
              <a:solidFill>
                <a:srgbClr val="000000"/>
              </a:solidFill>
              <a:ln w="9525">
                <a:noFill/>
                <a:miter lim="800000"/>
                <a:headEnd/>
                <a:tailEnd/>
              </a:ln>
            </p:spPr>
            <p:txBody>
              <a:bodyPr/>
              <a:lstStyle/>
              <a:p>
                <a:endParaRPr lang="zh-CN" altLang="en-US"/>
              </a:p>
            </p:txBody>
          </p:sp>
          <p:sp>
            <p:nvSpPr>
              <p:cNvPr id="448651" name="Rectangle 139"/>
              <p:cNvSpPr>
                <a:spLocks noChangeArrowheads="1"/>
              </p:cNvSpPr>
              <p:nvPr/>
            </p:nvSpPr>
            <p:spPr bwMode="auto">
              <a:xfrm>
                <a:off x="5322" y="2373"/>
                <a:ext cx="181" cy="135"/>
              </a:xfrm>
              <a:prstGeom prst="rect">
                <a:avLst/>
              </a:prstGeom>
              <a:solidFill>
                <a:srgbClr val="000000"/>
              </a:solidFill>
              <a:ln w="9525">
                <a:noFill/>
                <a:miter lim="800000"/>
                <a:headEnd/>
                <a:tailEnd/>
              </a:ln>
            </p:spPr>
            <p:txBody>
              <a:bodyPr/>
              <a:lstStyle/>
              <a:p>
                <a:endParaRPr lang="zh-CN" altLang="en-US"/>
              </a:p>
            </p:txBody>
          </p:sp>
          <p:sp>
            <p:nvSpPr>
              <p:cNvPr id="448652" name="Line 140"/>
              <p:cNvSpPr>
                <a:spLocks noChangeShapeType="1"/>
              </p:cNvSpPr>
              <p:nvPr/>
            </p:nvSpPr>
            <p:spPr bwMode="auto">
              <a:xfrm flipH="1">
                <a:off x="5470" y="2569"/>
                <a:ext cx="75" cy="1"/>
              </a:xfrm>
              <a:prstGeom prst="line">
                <a:avLst/>
              </a:prstGeom>
              <a:noFill/>
              <a:ln w="9525">
                <a:solidFill>
                  <a:srgbClr val="000000"/>
                </a:solidFill>
                <a:round/>
                <a:headEnd/>
                <a:tailEnd/>
              </a:ln>
            </p:spPr>
            <p:txBody>
              <a:bodyPr/>
              <a:lstStyle/>
              <a:p>
                <a:endParaRPr lang="zh-CN" altLang="en-US"/>
              </a:p>
            </p:txBody>
          </p:sp>
          <p:grpSp>
            <p:nvGrpSpPr>
              <p:cNvPr id="448653" name="Group 141"/>
              <p:cNvGrpSpPr>
                <a:grpSpLocks/>
              </p:cNvGrpSpPr>
              <p:nvPr/>
            </p:nvGrpSpPr>
            <p:grpSpPr bwMode="auto">
              <a:xfrm>
                <a:off x="5245" y="2624"/>
                <a:ext cx="335" cy="50"/>
                <a:chOff x="5245" y="2624"/>
                <a:chExt cx="335" cy="50"/>
              </a:xfrm>
            </p:grpSpPr>
            <p:sp>
              <p:nvSpPr>
                <p:cNvPr id="448654" name="Freeform 142"/>
                <p:cNvSpPr>
                  <a:spLocks/>
                </p:cNvSpPr>
                <p:nvPr/>
              </p:nvSpPr>
              <p:spPr bwMode="auto">
                <a:xfrm>
                  <a:off x="5245" y="2624"/>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48655" name="Freeform 143"/>
                <p:cNvSpPr>
                  <a:spLocks/>
                </p:cNvSpPr>
                <p:nvPr/>
              </p:nvSpPr>
              <p:spPr bwMode="auto">
                <a:xfrm>
                  <a:off x="5245" y="2624"/>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48656" name="Rectangle 144"/>
                <p:cNvSpPr>
                  <a:spLocks noChangeArrowheads="1"/>
                </p:cNvSpPr>
                <p:nvPr/>
              </p:nvSpPr>
              <p:spPr bwMode="auto">
                <a:xfrm>
                  <a:off x="5247" y="2660"/>
                  <a:ext cx="331" cy="14"/>
                </a:xfrm>
                <a:prstGeom prst="rect">
                  <a:avLst/>
                </a:prstGeom>
                <a:solidFill>
                  <a:srgbClr val="000000"/>
                </a:solidFill>
                <a:ln w="9525">
                  <a:noFill/>
                  <a:miter lim="800000"/>
                  <a:headEnd/>
                  <a:tailEnd/>
                </a:ln>
              </p:spPr>
              <p:txBody>
                <a:bodyPr/>
                <a:lstStyle/>
                <a:p>
                  <a:endParaRPr lang="zh-CN" altLang="en-US"/>
                </a:p>
              </p:txBody>
            </p:sp>
          </p:grpSp>
        </p:grpSp>
        <p:grpSp>
          <p:nvGrpSpPr>
            <p:cNvPr id="448657" name="Group 145"/>
            <p:cNvGrpSpPr>
              <a:grpSpLocks/>
            </p:cNvGrpSpPr>
            <p:nvPr/>
          </p:nvGrpSpPr>
          <p:grpSpPr bwMode="auto">
            <a:xfrm>
              <a:off x="5237" y="2322"/>
              <a:ext cx="335" cy="346"/>
              <a:chOff x="5237" y="2322"/>
              <a:chExt cx="335" cy="346"/>
            </a:xfrm>
          </p:grpSpPr>
          <p:sp>
            <p:nvSpPr>
              <p:cNvPr id="448658" name="Freeform 146"/>
              <p:cNvSpPr>
                <a:spLocks/>
              </p:cNvSpPr>
              <p:nvPr/>
            </p:nvSpPr>
            <p:spPr bwMode="auto">
              <a:xfrm>
                <a:off x="5245" y="2501"/>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8659" name="Freeform 147"/>
              <p:cNvSpPr>
                <a:spLocks/>
              </p:cNvSpPr>
              <p:nvPr/>
            </p:nvSpPr>
            <p:spPr bwMode="auto">
              <a:xfrm>
                <a:off x="5245" y="2501"/>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8660" name="Freeform 148"/>
              <p:cNvSpPr>
                <a:spLocks/>
              </p:cNvSpPr>
              <p:nvPr/>
            </p:nvSpPr>
            <p:spPr bwMode="auto">
              <a:xfrm>
                <a:off x="5293" y="2322"/>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8661" name="Freeform 149"/>
              <p:cNvSpPr>
                <a:spLocks/>
              </p:cNvSpPr>
              <p:nvPr/>
            </p:nvSpPr>
            <p:spPr bwMode="auto">
              <a:xfrm>
                <a:off x="5293" y="2322"/>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8662" name="Rectangle 150"/>
              <p:cNvSpPr>
                <a:spLocks noChangeArrowheads="1"/>
              </p:cNvSpPr>
              <p:nvPr/>
            </p:nvSpPr>
            <p:spPr bwMode="auto">
              <a:xfrm>
                <a:off x="5293" y="2345"/>
                <a:ext cx="223" cy="175"/>
              </a:xfrm>
              <a:prstGeom prst="rect">
                <a:avLst/>
              </a:prstGeom>
              <a:solidFill>
                <a:srgbClr val="B7B79D"/>
              </a:solidFill>
              <a:ln w="9525">
                <a:noFill/>
                <a:miter lim="800000"/>
                <a:headEnd/>
                <a:tailEnd/>
              </a:ln>
            </p:spPr>
            <p:txBody>
              <a:bodyPr/>
              <a:lstStyle/>
              <a:p>
                <a:endParaRPr lang="zh-CN" altLang="en-US"/>
              </a:p>
            </p:txBody>
          </p:sp>
          <p:sp>
            <p:nvSpPr>
              <p:cNvPr id="448663" name="Rectangle 151"/>
              <p:cNvSpPr>
                <a:spLocks noChangeArrowheads="1"/>
              </p:cNvSpPr>
              <p:nvPr/>
            </p:nvSpPr>
            <p:spPr bwMode="auto">
              <a:xfrm>
                <a:off x="5247" y="2533"/>
                <a:ext cx="314" cy="78"/>
              </a:xfrm>
              <a:prstGeom prst="rect">
                <a:avLst/>
              </a:prstGeom>
              <a:solidFill>
                <a:srgbClr val="B7B79D"/>
              </a:solidFill>
              <a:ln w="9525">
                <a:noFill/>
                <a:miter lim="800000"/>
                <a:headEnd/>
                <a:tailEnd/>
              </a:ln>
            </p:spPr>
            <p:txBody>
              <a:bodyPr/>
              <a:lstStyle/>
              <a:p>
                <a:endParaRPr lang="zh-CN" altLang="en-US"/>
              </a:p>
            </p:txBody>
          </p:sp>
          <p:sp>
            <p:nvSpPr>
              <p:cNvPr id="448664" name="Rectangle 152"/>
              <p:cNvSpPr>
                <a:spLocks noChangeArrowheads="1"/>
              </p:cNvSpPr>
              <p:nvPr/>
            </p:nvSpPr>
            <p:spPr bwMode="auto">
              <a:xfrm>
                <a:off x="5313" y="2366"/>
                <a:ext cx="182" cy="135"/>
              </a:xfrm>
              <a:prstGeom prst="rect">
                <a:avLst/>
              </a:prstGeom>
              <a:solidFill>
                <a:srgbClr val="FFFFFF"/>
              </a:solidFill>
              <a:ln w="9525">
                <a:noFill/>
                <a:miter lim="800000"/>
                <a:headEnd/>
                <a:tailEnd/>
              </a:ln>
            </p:spPr>
            <p:txBody>
              <a:bodyPr/>
              <a:lstStyle/>
              <a:p>
                <a:endParaRPr lang="zh-CN" altLang="en-US"/>
              </a:p>
            </p:txBody>
          </p:sp>
          <p:sp>
            <p:nvSpPr>
              <p:cNvPr id="448665" name="Line 153"/>
              <p:cNvSpPr>
                <a:spLocks noChangeShapeType="1"/>
              </p:cNvSpPr>
              <p:nvPr/>
            </p:nvSpPr>
            <p:spPr bwMode="auto">
              <a:xfrm flipH="1">
                <a:off x="5462" y="2563"/>
                <a:ext cx="75" cy="1"/>
              </a:xfrm>
              <a:prstGeom prst="line">
                <a:avLst/>
              </a:prstGeom>
              <a:noFill/>
              <a:ln w="9525">
                <a:solidFill>
                  <a:srgbClr val="000000"/>
                </a:solidFill>
                <a:round/>
                <a:headEnd/>
                <a:tailEnd/>
              </a:ln>
            </p:spPr>
            <p:txBody>
              <a:bodyPr/>
              <a:lstStyle/>
              <a:p>
                <a:endParaRPr lang="zh-CN" altLang="en-US"/>
              </a:p>
            </p:txBody>
          </p:sp>
          <p:grpSp>
            <p:nvGrpSpPr>
              <p:cNvPr id="448666" name="Group 154"/>
              <p:cNvGrpSpPr>
                <a:grpSpLocks/>
              </p:cNvGrpSpPr>
              <p:nvPr/>
            </p:nvGrpSpPr>
            <p:grpSpPr bwMode="auto">
              <a:xfrm>
                <a:off x="5237" y="2617"/>
                <a:ext cx="335" cy="51"/>
                <a:chOff x="5237" y="2617"/>
                <a:chExt cx="335" cy="51"/>
              </a:xfrm>
            </p:grpSpPr>
            <p:sp>
              <p:nvSpPr>
                <p:cNvPr id="448667" name="Freeform 155"/>
                <p:cNvSpPr>
                  <a:spLocks/>
                </p:cNvSpPr>
                <p:nvPr/>
              </p:nvSpPr>
              <p:spPr bwMode="auto">
                <a:xfrm>
                  <a:off x="5237" y="2617"/>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8668" name="Freeform 156"/>
                <p:cNvSpPr>
                  <a:spLocks/>
                </p:cNvSpPr>
                <p:nvPr/>
              </p:nvSpPr>
              <p:spPr bwMode="auto">
                <a:xfrm>
                  <a:off x="5237" y="2617"/>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8669" name="Rectangle 157"/>
                <p:cNvSpPr>
                  <a:spLocks noChangeArrowheads="1"/>
                </p:cNvSpPr>
                <p:nvPr/>
              </p:nvSpPr>
              <p:spPr bwMode="auto">
                <a:xfrm>
                  <a:off x="5239" y="2653"/>
                  <a:ext cx="331" cy="15"/>
                </a:xfrm>
                <a:prstGeom prst="rect">
                  <a:avLst/>
                </a:prstGeom>
                <a:solidFill>
                  <a:srgbClr val="BAB79D"/>
                </a:solidFill>
                <a:ln w="9525">
                  <a:noFill/>
                  <a:miter lim="800000"/>
                  <a:headEnd/>
                  <a:tailEnd/>
                </a:ln>
              </p:spPr>
              <p:txBody>
                <a:bodyPr/>
                <a:lstStyle/>
                <a:p>
                  <a:endParaRPr lang="zh-CN" altLang="en-US"/>
                </a:p>
              </p:txBody>
            </p:sp>
          </p:grpSp>
        </p:grpSp>
      </p:grpSp>
      <p:grpSp>
        <p:nvGrpSpPr>
          <p:cNvPr id="448670" name="Group 158"/>
          <p:cNvGrpSpPr>
            <a:grpSpLocks/>
          </p:cNvGrpSpPr>
          <p:nvPr/>
        </p:nvGrpSpPr>
        <p:grpSpPr bwMode="auto">
          <a:xfrm>
            <a:off x="9682163" y="2581275"/>
            <a:ext cx="506412" cy="515938"/>
            <a:chOff x="5237" y="1587"/>
            <a:chExt cx="343" cy="353"/>
          </a:xfrm>
        </p:grpSpPr>
        <p:grpSp>
          <p:nvGrpSpPr>
            <p:cNvPr id="448671" name="Group 159"/>
            <p:cNvGrpSpPr>
              <a:grpSpLocks/>
            </p:cNvGrpSpPr>
            <p:nvPr/>
          </p:nvGrpSpPr>
          <p:grpSpPr bwMode="auto">
            <a:xfrm>
              <a:off x="5245" y="1594"/>
              <a:ext cx="335" cy="346"/>
              <a:chOff x="5245" y="1594"/>
              <a:chExt cx="335" cy="346"/>
            </a:xfrm>
          </p:grpSpPr>
          <p:sp>
            <p:nvSpPr>
              <p:cNvPr id="448672" name="Freeform 160"/>
              <p:cNvSpPr>
                <a:spLocks/>
              </p:cNvSpPr>
              <p:nvPr/>
            </p:nvSpPr>
            <p:spPr bwMode="auto">
              <a:xfrm>
                <a:off x="5254" y="1773"/>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48673" name="Freeform 161"/>
              <p:cNvSpPr>
                <a:spLocks/>
              </p:cNvSpPr>
              <p:nvPr/>
            </p:nvSpPr>
            <p:spPr bwMode="auto">
              <a:xfrm>
                <a:off x="5254" y="1773"/>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48674" name="Freeform 162"/>
              <p:cNvSpPr>
                <a:spLocks/>
              </p:cNvSpPr>
              <p:nvPr/>
            </p:nvSpPr>
            <p:spPr bwMode="auto">
              <a:xfrm>
                <a:off x="5301" y="1594"/>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8675" name="Freeform 163"/>
              <p:cNvSpPr>
                <a:spLocks/>
              </p:cNvSpPr>
              <p:nvPr/>
            </p:nvSpPr>
            <p:spPr bwMode="auto">
              <a:xfrm>
                <a:off x="5301" y="1594"/>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8676" name="Rectangle 164"/>
              <p:cNvSpPr>
                <a:spLocks noChangeArrowheads="1"/>
              </p:cNvSpPr>
              <p:nvPr/>
            </p:nvSpPr>
            <p:spPr bwMode="auto">
              <a:xfrm>
                <a:off x="5301" y="1617"/>
                <a:ext cx="223" cy="175"/>
              </a:xfrm>
              <a:prstGeom prst="rect">
                <a:avLst/>
              </a:prstGeom>
              <a:solidFill>
                <a:srgbClr val="000000"/>
              </a:solidFill>
              <a:ln w="9525">
                <a:noFill/>
                <a:miter lim="800000"/>
                <a:headEnd/>
                <a:tailEnd/>
              </a:ln>
            </p:spPr>
            <p:txBody>
              <a:bodyPr/>
              <a:lstStyle/>
              <a:p>
                <a:endParaRPr lang="zh-CN" altLang="en-US"/>
              </a:p>
            </p:txBody>
          </p:sp>
          <p:sp>
            <p:nvSpPr>
              <p:cNvPr id="448677" name="Rectangle 165"/>
              <p:cNvSpPr>
                <a:spLocks noChangeArrowheads="1"/>
              </p:cNvSpPr>
              <p:nvPr/>
            </p:nvSpPr>
            <p:spPr bwMode="auto">
              <a:xfrm>
                <a:off x="5256" y="1805"/>
                <a:ext cx="314" cy="78"/>
              </a:xfrm>
              <a:prstGeom prst="rect">
                <a:avLst/>
              </a:prstGeom>
              <a:solidFill>
                <a:srgbClr val="000000"/>
              </a:solidFill>
              <a:ln w="9525">
                <a:noFill/>
                <a:miter lim="800000"/>
                <a:headEnd/>
                <a:tailEnd/>
              </a:ln>
            </p:spPr>
            <p:txBody>
              <a:bodyPr/>
              <a:lstStyle/>
              <a:p>
                <a:endParaRPr lang="zh-CN" altLang="en-US"/>
              </a:p>
            </p:txBody>
          </p:sp>
          <p:sp>
            <p:nvSpPr>
              <p:cNvPr id="448678" name="Rectangle 166"/>
              <p:cNvSpPr>
                <a:spLocks noChangeArrowheads="1"/>
              </p:cNvSpPr>
              <p:nvPr/>
            </p:nvSpPr>
            <p:spPr bwMode="auto">
              <a:xfrm>
                <a:off x="5322" y="1638"/>
                <a:ext cx="181" cy="135"/>
              </a:xfrm>
              <a:prstGeom prst="rect">
                <a:avLst/>
              </a:prstGeom>
              <a:solidFill>
                <a:srgbClr val="000000"/>
              </a:solidFill>
              <a:ln w="9525">
                <a:noFill/>
                <a:miter lim="800000"/>
                <a:headEnd/>
                <a:tailEnd/>
              </a:ln>
            </p:spPr>
            <p:txBody>
              <a:bodyPr/>
              <a:lstStyle/>
              <a:p>
                <a:endParaRPr lang="zh-CN" altLang="en-US"/>
              </a:p>
            </p:txBody>
          </p:sp>
          <p:sp>
            <p:nvSpPr>
              <p:cNvPr id="448679" name="Line 167"/>
              <p:cNvSpPr>
                <a:spLocks noChangeShapeType="1"/>
              </p:cNvSpPr>
              <p:nvPr/>
            </p:nvSpPr>
            <p:spPr bwMode="auto">
              <a:xfrm flipH="1">
                <a:off x="5470" y="1834"/>
                <a:ext cx="75" cy="1"/>
              </a:xfrm>
              <a:prstGeom prst="line">
                <a:avLst/>
              </a:prstGeom>
              <a:noFill/>
              <a:ln w="9525">
                <a:solidFill>
                  <a:srgbClr val="000000"/>
                </a:solidFill>
                <a:round/>
                <a:headEnd/>
                <a:tailEnd/>
              </a:ln>
            </p:spPr>
            <p:txBody>
              <a:bodyPr/>
              <a:lstStyle/>
              <a:p>
                <a:endParaRPr lang="zh-CN" altLang="en-US"/>
              </a:p>
            </p:txBody>
          </p:sp>
          <p:grpSp>
            <p:nvGrpSpPr>
              <p:cNvPr id="448680" name="Group 168"/>
              <p:cNvGrpSpPr>
                <a:grpSpLocks/>
              </p:cNvGrpSpPr>
              <p:nvPr/>
            </p:nvGrpSpPr>
            <p:grpSpPr bwMode="auto">
              <a:xfrm>
                <a:off x="5245" y="1889"/>
                <a:ext cx="335" cy="51"/>
                <a:chOff x="5245" y="1889"/>
                <a:chExt cx="335" cy="51"/>
              </a:xfrm>
            </p:grpSpPr>
            <p:sp>
              <p:nvSpPr>
                <p:cNvPr id="448681" name="Freeform 169"/>
                <p:cNvSpPr>
                  <a:spLocks/>
                </p:cNvSpPr>
                <p:nvPr/>
              </p:nvSpPr>
              <p:spPr bwMode="auto">
                <a:xfrm>
                  <a:off x="5245" y="1889"/>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48682" name="Freeform 170"/>
                <p:cNvSpPr>
                  <a:spLocks/>
                </p:cNvSpPr>
                <p:nvPr/>
              </p:nvSpPr>
              <p:spPr bwMode="auto">
                <a:xfrm>
                  <a:off x="5245" y="1889"/>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48683" name="Rectangle 171"/>
                <p:cNvSpPr>
                  <a:spLocks noChangeArrowheads="1"/>
                </p:cNvSpPr>
                <p:nvPr/>
              </p:nvSpPr>
              <p:spPr bwMode="auto">
                <a:xfrm>
                  <a:off x="5247" y="1925"/>
                  <a:ext cx="331" cy="15"/>
                </a:xfrm>
                <a:prstGeom prst="rect">
                  <a:avLst/>
                </a:prstGeom>
                <a:solidFill>
                  <a:srgbClr val="000000"/>
                </a:solidFill>
                <a:ln w="9525">
                  <a:noFill/>
                  <a:miter lim="800000"/>
                  <a:headEnd/>
                  <a:tailEnd/>
                </a:ln>
              </p:spPr>
              <p:txBody>
                <a:bodyPr/>
                <a:lstStyle/>
                <a:p>
                  <a:endParaRPr lang="zh-CN" altLang="en-US"/>
                </a:p>
              </p:txBody>
            </p:sp>
          </p:grpSp>
        </p:grpSp>
        <p:grpSp>
          <p:nvGrpSpPr>
            <p:cNvPr id="448684" name="Group 172"/>
            <p:cNvGrpSpPr>
              <a:grpSpLocks/>
            </p:cNvGrpSpPr>
            <p:nvPr/>
          </p:nvGrpSpPr>
          <p:grpSpPr bwMode="auto">
            <a:xfrm>
              <a:off x="5237" y="1587"/>
              <a:ext cx="335" cy="346"/>
              <a:chOff x="5237" y="1587"/>
              <a:chExt cx="335" cy="346"/>
            </a:xfrm>
          </p:grpSpPr>
          <p:sp>
            <p:nvSpPr>
              <p:cNvPr id="448685" name="Freeform 173"/>
              <p:cNvSpPr>
                <a:spLocks/>
              </p:cNvSpPr>
              <p:nvPr/>
            </p:nvSpPr>
            <p:spPr bwMode="auto">
              <a:xfrm>
                <a:off x="5245" y="1767"/>
                <a:ext cx="316" cy="33"/>
              </a:xfrm>
              <a:custGeom>
                <a:avLst/>
                <a:gdLst/>
                <a:ahLst/>
                <a:cxnLst>
                  <a:cxn ang="0">
                    <a:pos x="0" y="33"/>
                  </a:cxn>
                  <a:cxn ang="0">
                    <a:pos x="37" y="0"/>
                  </a:cxn>
                  <a:cxn ang="0">
                    <a:pos x="279" y="0"/>
                  </a:cxn>
                  <a:cxn ang="0">
                    <a:pos x="316" y="33"/>
                  </a:cxn>
                  <a:cxn ang="0">
                    <a:pos x="0" y="33"/>
                  </a:cxn>
                </a:cxnLst>
                <a:rect l="0" t="0" r="r" b="b"/>
                <a:pathLst>
                  <a:path w="316" h="33">
                    <a:moveTo>
                      <a:pt x="0" y="33"/>
                    </a:moveTo>
                    <a:lnTo>
                      <a:pt x="37" y="0"/>
                    </a:lnTo>
                    <a:lnTo>
                      <a:pt x="279" y="0"/>
                    </a:lnTo>
                    <a:lnTo>
                      <a:pt x="316" y="33"/>
                    </a:lnTo>
                    <a:lnTo>
                      <a:pt x="0" y="33"/>
                    </a:lnTo>
                    <a:close/>
                  </a:path>
                </a:pathLst>
              </a:custGeom>
              <a:solidFill>
                <a:srgbClr val="C9C9B6"/>
              </a:solidFill>
              <a:ln w="9525">
                <a:noFill/>
                <a:round/>
                <a:headEnd/>
                <a:tailEnd/>
              </a:ln>
            </p:spPr>
            <p:txBody>
              <a:bodyPr/>
              <a:lstStyle/>
              <a:p>
                <a:endParaRPr lang="zh-CN" altLang="en-US"/>
              </a:p>
            </p:txBody>
          </p:sp>
          <p:sp>
            <p:nvSpPr>
              <p:cNvPr id="448686" name="Freeform 174"/>
              <p:cNvSpPr>
                <a:spLocks/>
              </p:cNvSpPr>
              <p:nvPr/>
            </p:nvSpPr>
            <p:spPr bwMode="auto">
              <a:xfrm>
                <a:off x="5245" y="1767"/>
                <a:ext cx="316" cy="33"/>
              </a:xfrm>
              <a:custGeom>
                <a:avLst/>
                <a:gdLst/>
                <a:ahLst/>
                <a:cxnLst>
                  <a:cxn ang="0">
                    <a:pos x="0" y="33"/>
                  </a:cxn>
                  <a:cxn ang="0">
                    <a:pos x="37" y="0"/>
                  </a:cxn>
                  <a:cxn ang="0">
                    <a:pos x="279" y="0"/>
                  </a:cxn>
                  <a:cxn ang="0">
                    <a:pos x="316" y="33"/>
                  </a:cxn>
                  <a:cxn ang="0">
                    <a:pos x="0" y="33"/>
                  </a:cxn>
                </a:cxnLst>
                <a:rect l="0" t="0" r="r" b="b"/>
                <a:pathLst>
                  <a:path w="316" h="33">
                    <a:moveTo>
                      <a:pt x="0" y="33"/>
                    </a:moveTo>
                    <a:lnTo>
                      <a:pt x="37" y="0"/>
                    </a:lnTo>
                    <a:lnTo>
                      <a:pt x="279" y="0"/>
                    </a:lnTo>
                    <a:lnTo>
                      <a:pt x="316" y="33"/>
                    </a:lnTo>
                    <a:lnTo>
                      <a:pt x="0" y="33"/>
                    </a:lnTo>
                    <a:close/>
                  </a:path>
                </a:pathLst>
              </a:custGeom>
              <a:solidFill>
                <a:srgbClr val="C9C9B6"/>
              </a:solidFill>
              <a:ln w="9525">
                <a:noFill/>
                <a:round/>
                <a:headEnd/>
                <a:tailEnd/>
              </a:ln>
            </p:spPr>
            <p:txBody>
              <a:bodyPr/>
              <a:lstStyle/>
              <a:p>
                <a:endParaRPr lang="zh-CN" altLang="en-US"/>
              </a:p>
            </p:txBody>
          </p:sp>
          <p:sp>
            <p:nvSpPr>
              <p:cNvPr id="448687" name="Freeform 175"/>
              <p:cNvSpPr>
                <a:spLocks/>
              </p:cNvSpPr>
              <p:nvPr/>
            </p:nvSpPr>
            <p:spPr bwMode="auto">
              <a:xfrm>
                <a:off x="5293" y="1587"/>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8688" name="Freeform 176"/>
              <p:cNvSpPr>
                <a:spLocks/>
              </p:cNvSpPr>
              <p:nvPr/>
            </p:nvSpPr>
            <p:spPr bwMode="auto">
              <a:xfrm>
                <a:off x="5293" y="1587"/>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8689" name="Rectangle 177"/>
              <p:cNvSpPr>
                <a:spLocks noChangeArrowheads="1"/>
              </p:cNvSpPr>
              <p:nvPr/>
            </p:nvSpPr>
            <p:spPr bwMode="auto">
              <a:xfrm>
                <a:off x="5293" y="1610"/>
                <a:ext cx="223" cy="176"/>
              </a:xfrm>
              <a:prstGeom prst="rect">
                <a:avLst/>
              </a:prstGeom>
              <a:solidFill>
                <a:srgbClr val="B7B79D"/>
              </a:solidFill>
              <a:ln w="9525">
                <a:noFill/>
                <a:miter lim="800000"/>
                <a:headEnd/>
                <a:tailEnd/>
              </a:ln>
            </p:spPr>
            <p:txBody>
              <a:bodyPr/>
              <a:lstStyle/>
              <a:p>
                <a:endParaRPr lang="zh-CN" altLang="en-US"/>
              </a:p>
            </p:txBody>
          </p:sp>
          <p:sp>
            <p:nvSpPr>
              <p:cNvPr id="448690" name="Rectangle 178"/>
              <p:cNvSpPr>
                <a:spLocks noChangeArrowheads="1"/>
              </p:cNvSpPr>
              <p:nvPr/>
            </p:nvSpPr>
            <p:spPr bwMode="auto">
              <a:xfrm>
                <a:off x="5247" y="1798"/>
                <a:ext cx="314" cy="78"/>
              </a:xfrm>
              <a:prstGeom prst="rect">
                <a:avLst/>
              </a:prstGeom>
              <a:solidFill>
                <a:srgbClr val="B7B79D"/>
              </a:solidFill>
              <a:ln w="9525">
                <a:noFill/>
                <a:miter lim="800000"/>
                <a:headEnd/>
                <a:tailEnd/>
              </a:ln>
            </p:spPr>
            <p:txBody>
              <a:bodyPr/>
              <a:lstStyle/>
              <a:p>
                <a:endParaRPr lang="zh-CN" altLang="en-US"/>
              </a:p>
            </p:txBody>
          </p:sp>
          <p:sp>
            <p:nvSpPr>
              <p:cNvPr id="448691" name="Rectangle 179"/>
              <p:cNvSpPr>
                <a:spLocks noChangeArrowheads="1"/>
              </p:cNvSpPr>
              <p:nvPr/>
            </p:nvSpPr>
            <p:spPr bwMode="auto">
              <a:xfrm>
                <a:off x="5313" y="1632"/>
                <a:ext cx="182" cy="135"/>
              </a:xfrm>
              <a:prstGeom prst="rect">
                <a:avLst/>
              </a:prstGeom>
              <a:solidFill>
                <a:srgbClr val="FFFFFF"/>
              </a:solidFill>
              <a:ln w="9525">
                <a:noFill/>
                <a:miter lim="800000"/>
                <a:headEnd/>
                <a:tailEnd/>
              </a:ln>
            </p:spPr>
            <p:txBody>
              <a:bodyPr/>
              <a:lstStyle/>
              <a:p>
                <a:endParaRPr lang="zh-CN" altLang="en-US"/>
              </a:p>
            </p:txBody>
          </p:sp>
          <p:sp>
            <p:nvSpPr>
              <p:cNvPr id="448692" name="Line 180"/>
              <p:cNvSpPr>
                <a:spLocks noChangeShapeType="1"/>
              </p:cNvSpPr>
              <p:nvPr/>
            </p:nvSpPr>
            <p:spPr bwMode="auto">
              <a:xfrm flipH="1">
                <a:off x="5462" y="1828"/>
                <a:ext cx="75" cy="1"/>
              </a:xfrm>
              <a:prstGeom prst="line">
                <a:avLst/>
              </a:prstGeom>
              <a:noFill/>
              <a:ln w="9525">
                <a:solidFill>
                  <a:srgbClr val="000000"/>
                </a:solidFill>
                <a:round/>
                <a:headEnd/>
                <a:tailEnd/>
              </a:ln>
            </p:spPr>
            <p:txBody>
              <a:bodyPr/>
              <a:lstStyle/>
              <a:p>
                <a:endParaRPr lang="zh-CN" altLang="en-US"/>
              </a:p>
            </p:txBody>
          </p:sp>
          <p:grpSp>
            <p:nvGrpSpPr>
              <p:cNvPr id="448693" name="Group 181"/>
              <p:cNvGrpSpPr>
                <a:grpSpLocks/>
              </p:cNvGrpSpPr>
              <p:nvPr/>
            </p:nvGrpSpPr>
            <p:grpSpPr bwMode="auto">
              <a:xfrm>
                <a:off x="5237" y="1883"/>
                <a:ext cx="335" cy="50"/>
                <a:chOff x="5237" y="1883"/>
                <a:chExt cx="335" cy="50"/>
              </a:xfrm>
            </p:grpSpPr>
            <p:sp>
              <p:nvSpPr>
                <p:cNvPr id="448694" name="Freeform 182"/>
                <p:cNvSpPr>
                  <a:spLocks/>
                </p:cNvSpPr>
                <p:nvPr/>
              </p:nvSpPr>
              <p:spPr bwMode="auto">
                <a:xfrm>
                  <a:off x="5237" y="1883"/>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8695" name="Freeform 183"/>
                <p:cNvSpPr>
                  <a:spLocks/>
                </p:cNvSpPr>
                <p:nvPr/>
              </p:nvSpPr>
              <p:spPr bwMode="auto">
                <a:xfrm>
                  <a:off x="5237" y="1883"/>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8696" name="Rectangle 184"/>
                <p:cNvSpPr>
                  <a:spLocks noChangeArrowheads="1"/>
                </p:cNvSpPr>
                <p:nvPr/>
              </p:nvSpPr>
              <p:spPr bwMode="auto">
                <a:xfrm>
                  <a:off x="5239" y="1919"/>
                  <a:ext cx="331" cy="14"/>
                </a:xfrm>
                <a:prstGeom prst="rect">
                  <a:avLst/>
                </a:prstGeom>
                <a:solidFill>
                  <a:srgbClr val="BAB79D"/>
                </a:solidFill>
                <a:ln w="9525">
                  <a:noFill/>
                  <a:miter lim="800000"/>
                  <a:headEnd/>
                  <a:tailEnd/>
                </a:ln>
              </p:spPr>
              <p:txBody>
                <a:bodyPr/>
                <a:lstStyle/>
                <a:p>
                  <a:endParaRPr lang="zh-CN" altLang="en-US"/>
                </a:p>
              </p:txBody>
            </p:sp>
          </p:grpSp>
        </p:grpSp>
      </p:grpSp>
      <p:sp>
        <p:nvSpPr>
          <p:cNvPr id="448697" name="Rectangle 185"/>
          <p:cNvSpPr>
            <a:spLocks noChangeArrowheads="1"/>
          </p:cNvSpPr>
          <p:nvPr/>
        </p:nvSpPr>
        <p:spPr bwMode="auto">
          <a:xfrm>
            <a:off x="3424239" y="1920875"/>
            <a:ext cx="898525" cy="355600"/>
          </a:xfrm>
          <a:prstGeom prst="rect">
            <a:avLst/>
          </a:prstGeom>
          <a:noFill/>
          <a:ln w="9525">
            <a:noFill/>
            <a:miter lim="800000"/>
            <a:headEnd/>
            <a:tailEnd/>
          </a:ln>
        </p:spPr>
        <p:txBody>
          <a:bodyPr/>
          <a:lstStyle/>
          <a:p>
            <a:endParaRPr lang="zh-CN" altLang="en-US"/>
          </a:p>
        </p:txBody>
      </p:sp>
      <p:sp>
        <p:nvSpPr>
          <p:cNvPr id="448698" name="Rectangle 186"/>
          <p:cNvSpPr>
            <a:spLocks noChangeArrowheads="1"/>
          </p:cNvSpPr>
          <p:nvPr/>
        </p:nvSpPr>
        <p:spPr bwMode="auto">
          <a:xfrm>
            <a:off x="3867151" y="2324100"/>
            <a:ext cx="917575" cy="304800"/>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222.1.1.</a:t>
            </a:r>
            <a:endParaRPr kumimoji="1" lang="en-US" altLang="zh-CN" sz="2000">
              <a:solidFill>
                <a:srgbClr val="333399"/>
              </a:solidFill>
              <a:latin typeface="Arial" charset="0"/>
            </a:endParaRPr>
          </a:p>
        </p:txBody>
      </p:sp>
      <p:sp>
        <p:nvSpPr>
          <p:cNvPr id="448699" name="Rectangle 187"/>
          <p:cNvSpPr>
            <a:spLocks noChangeArrowheads="1"/>
          </p:cNvSpPr>
          <p:nvPr/>
        </p:nvSpPr>
        <p:spPr bwMode="auto">
          <a:xfrm>
            <a:off x="5092701" y="1482726"/>
            <a:ext cx="1008063" cy="354013"/>
          </a:xfrm>
          <a:prstGeom prst="rect">
            <a:avLst/>
          </a:prstGeom>
          <a:noFill/>
          <a:ln w="9525">
            <a:noFill/>
            <a:miter lim="800000"/>
            <a:headEnd/>
            <a:tailEnd/>
          </a:ln>
        </p:spPr>
        <p:txBody>
          <a:bodyPr/>
          <a:lstStyle/>
          <a:p>
            <a:endParaRPr lang="zh-CN" altLang="en-US"/>
          </a:p>
        </p:txBody>
      </p:sp>
      <p:sp>
        <p:nvSpPr>
          <p:cNvPr id="448700" name="Rectangle 188"/>
          <p:cNvSpPr>
            <a:spLocks noChangeArrowheads="1"/>
          </p:cNvSpPr>
          <p:nvPr/>
        </p:nvSpPr>
        <p:spPr bwMode="auto">
          <a:xfrm>
            <a:off x="5008564" y="1439863"/>
            <a:ext cx="1057275"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222.1.1.1</a:t>
            </a:r>
          </a:p>
        </p:txBody>
      </p:sp>
      <p:sp>
        <p:nvSpPr>
          <p:cNvPr id="448701" name="Rectangle 189"/>
          <p:cNvSpPr>
            <a:spLocks noChangeArrowheads="1"/>
          </p:cNvSpPr>
          <p:nvPr/>
        </p:nvSpPr>
        <p:spPr bwMode="auto">
          <a:xfrm>
            <a:off x="6637339" y="1482726"/>
            <a:ext cx="1006475" cy="354013"/>
          </a:xfrm>
          <a:prstGeom prst="rect">
            <a:avLst/>
          </a:prstGeom>
          <a:noFill/>
          <a:ln w="9525">
            <a:noFill/>
            <a:miter lim="800000"/>
            <a:headEnd/>
            <a:tailEnd/>
          </a:ln>
        </p:spPr>
        <p:txBody>
          <a:bodyPr/>
          <a:lstStyle/>
          <a:p>
            <a:endParaRPr lang="zh-CN" altLang="en-US"/>
          </a:p>
        </p:txBody>
      </p:sp>
      <p:sp>
        <p:nvSpPr>
          <p:cNvPr id="448702" name="Rectangle 190"/>
          <p:cNvSpPr>
            <a:spLocks noChangeArrowheads="1"/>
          </p:cNvSpPr>
          <p:nvPr/>
        </p:nvSpPr>
        <p:spPr bwMode="auto">
          <a:xfrm>
            <a:off x="6530976" y="1439863"/>
            <a:ext cx="1057275"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222.1.1.2</a:t>
            </a:r>
          </a:p>
        </p:txBody>
      </p:sp>
      <p:sp>
        <p:nvSpPr>
          <p:cNvPr id="448703" name="Rectangle 191"/>
          <p:cNvSpPr>
            <a:spLocks noChangeArrowheads="1"/>
          </p:cNvSpPr>
          <p:nvPr/>
        </p:nvSpPr>
        <p:spPr bwMode="auto">
          <a:xfrm>
            <a:off x="8231189" y="1482726"/>
            <a:ext cx="1006475" cy="354013"/>
          </a:xfrm>
          <a:prstGeom prst="rect">
            <a:avLst/>
          </a:prstGeom>
          <a:noFill/>
          <a:ln w="9525">
            <a:noFill/>
            <a:miter lim="800000"/>
            <a:headEnd/>
            <a:tailEnd/>
          </a:ln>
        </p:spPr>
        <p:txBody>
          <a:bodyPr/>
          <a:lstStyle/>
          <a:p>
            <a:endParaRPr lang="zh-CN" altLang="en-US"/>
          </a:p>
        </p:txBody>
      </p:sp>
      <p:sp>
        <p:nvSpPr>
          <p:cNvPr id="448704" name="Rectangle 192"/>
          <p:cNvSpPr>
            <a:spLocks noChangeArrowheads="1"/>
          </p:cNvSpPr>
          <p:nvPr/>
        </p:nvSpPr>
        <p:spPr bwMode="auto">
          <a:xfrm>
            <a:off x="8078789" y="1412875"/>
            <a:ext cx="1057275" cy="306388"/>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222.1.1.3</a:t>
            </a:r>
          </a:p>
        </p:txBody>
      </p:sp>
      <p:sp>
        <p:nvSpPr>
          <p:cNvPr id="448705" name="Rectangle 193"/>
          <p:cNvSpPr>
            <a:spLocks noChangeArrowheads="1"/>
          </p:cNvSpPr>
          <p:nvPr/>
        </p:nvSpPr>
        <p:spPr bwMode="auto">
          <a:xfrm>
            <a:off x="5692775" y="2138363"/>
            <a:ext cx="26988" cy="538162"/>
          </a:xfrm>
          <a:prstGeom prst="rect">
            <a:avLst/>
          </a:prstGeom>
          <a:solidFill>
            <a:srgbClr val="000000"/>
          </a:solidFill>
          <a:ln w="9525">
            <a:noFill/>
            <a:miter lim="800000"/>
            <a:headEnd/>
            <a:tailEnd/>
          </a:ln>
        </p:spPr>
        <p:txBody>
          <a:bodyPr/>
          <a:lstStyle/>
          <a:p>
            <a:endParaRPr lang="zh-CN" altLang="en-US"/>
          </a:p>
        </p:txBody>
      </p:sp>
      <p:grpSp>
        <p:nvGrpSpPr>
          <p:cNvPr id="448706" name="Group 194"/>
          <p:cNvGrpSpPr>
            <a:grpSpLocks/>
          </p:cNvGrpSpPr>
          <p:nvPr/>
        </p:nvGrpSpPr>
        <p:grpSpPr bwMode="auto">
          <a:xfrm>
            <a:off x="5346700" y="2630488"/>
            <a:ext cx="647700" cy="385762"/>
            <a:chOff x="2299" y="1622"/>
            <a:chExt cx="439" cy="262"/>
          </a:xfrm>
        </p:grpSpPr>
        <p:sp>
          <p:nvSpPr>
            <p:cNvPr id="448707" name="Oval 195"/>
            <p:cNvSpPr>
              <a:spLocks noChangeArrowheads="1"/>
            </p:cNvSpPr>
            <p:nvPr/>
          </p:nvSpPr>
          <p:spPr bwMode="auto">
            <a:xfrm>
              <a:off x="2300" y="1731"/>
              <a:ext cx="438" cy="153"/>
            </a:xfrm>
            <a:prstGeom prst="ellipse">
              <a:avLst/>
            </a:prstGeom>
            <a:solidFill>
              <a:srgbClr val="0078AA"/>
            </a:solidFill>
            <a:ln w="4763">
              <a:solidFill>
                <a:srgbClr val="AAE6FF"/>
              </a:solidFill>
              <a:round/>
              <a:headEnd/>
              <a:tailEnd/>
            </a:ln>
          </p:spPr>
          <p:txBody>
            <a:bodyPr/>
            <a:lstStyle/>
            <a:p>
              <a:endParaRPr lang="zh-CN" altLang="en-US"/>
            </a:p>
          </p:txBody>
        </p:sp>
        <p:sp>
          <p:nvSpPr>
            <p:cNvPr id="448708" name="Rectangle 196"/>
            <p:cNvSpPr>
              <a:spLocks noChangeArrowheads="1"/>
            </p:cNvSpPr>
            <p:nvPr/>
          </p:nvSpPr>
          <p:spPr bwMode="auto">
            <a:xfrm>
              <a:off x="2299" y="1700"/>
              <a:ext cx="437" cy="109"/>
            </a:xfrm>
            <a:prstGeom prst="rect">
              <a:avLst/>
            </a:prstGeom>
            <a:solidFill>
              <a:srgbClr val="0078AA"/>
            </a:solidFill>
            <a:ln w="9525">
              <a:noFill/>
              <a:miter lim="800000"/>
              <a:headEnd/>
              <a:tailEnd/>
            </a:ln>
          </p:spPr>
          <p:txBody>
            <a:bodyPr/>
            <a:lstStyle/>
            <a:p>
              <a:endParaRPr lang="zh-CN" altLang="en-US"/>
            </a:p>
          </p:txBody>
        </p:sp>
        <p:sp>
          <p:nvSpPr>
            <p:cNvPr id="448709" name="Rectangle 197"/>
            <p:cNvSpPr>
              <a:spLocks noChangeArrowheads="1"/>
            </p:cNvSpPr>
            <p:nvPr/>
          </p:nvSpPr>
          <p:spPr bwMode="auto">
            <a:xfrm>
              <a:off x="2299" y="1700"/>
              <a:ext cx="437" cy="109"/>
            </a:xfrm>
            <a:prstGeom prst="rect">
              <a:avLst/>
            </a:prstGeom>
            <a:solidFill>
              <a:srgbClr val="0078AA"/>
            </a:solidFill>
            <a:ln w="9525">
              <a:noFill/>
              <a:miter lim="800000"/>
              <a:headEnd/>
              <a:tailEnd/>
            </a:ln>
          </p:spPr>
          <p:txBody>
            <a:bodyPr/>
            <a:lstStyle/>
            <a:p>
              <a:endParaRPr lang="zh-CN" altLang="en-US"/>
            </a:p>
          </p:txBody>
        </p:sp>
        <p:sp>
          <p:nvSpPr>
            <p:cNvPr id="448710" name="Oval 198"/>
            <p:cNvSpPr>
              <a:spLocks noChangeArrowheads="1"/>
            </p:cNvSpPr>
            <p:nvPr/>
          </p:nvSpPr>
          <p:spPr bwMode="auto">
            <a:xfrm>
              <a:off x="2300" y="1622"/>
              <a:ext cx="438" cy="153"/>
            </a:xfrm>
            <a:prstGeom prst="ellipse">
              <a:avLst/>
            </a:prstGeom>
            <a:solidFill>
              <a:srgbClr val="00B4FF"/>
            </a:solidFill>
            <a:ln w="4763">
              <a:solidFill>
                <a:srgbClr val="AAE6FF"/>
              </a:solidFill>
              <a:round/>
              <a:headEnd/>
              <a:tailEnd/>
            </a:ln>
          </p:spPr>
          <p:txBody>
            <a:bodyPr/>
            <a:lstStyle/>
            <a:p>
              <a:endParaRPr lang="zh-CN" altLang="en-US"/>
            </a:p>
          </p:txBody>
        </p:sp>
        <p:grpSp>
          <p:nvGrpSpPr>
            <p:cNvPr id="448711" name="Group 199"/>
            <p:cNvGrpSpPr>
              <a:grpSpLocks/>
            </p:cNvGrpSpPr>
            <p:nvPr/>
          </p:nvGrpSpPr>
          <p:grpSpPr bwMode="auto">
            <a:xfrm>
              <a:off x="2365" y="1640"/>
              <a:ext cx="304" cy="117"/>
              <a:chOff x="2365" y="1640"/>
              <a:chExt cx="304" cy="117"/>
            </a:xfrm>
          </p:grpSpPr>
          <p:grpSp>
            <p:nvGrpSpPr>
              <p:cNvPr id="448712" name="Group 200"/>
              <p:cNvGrpSpPr>
                <a:grpSpLocks/>
              </p:cNvGrpSpPr>
              <p:nvPr/>
            </p:nvGrpSpPr>
            <p:grpSpPr bwMode="auto">
              <a:xfrm>
                <a:off x="2365" y="1640"/>
                <a:ext cx="302" cy="115"/>
                <a:chOff x="2365" y="1640"/>
                <a:chExt cx="302" cy="115"/>
              </a:xfrm>
            </p:grpSpPr>
            <p:sp>
              <p:nvSpPr>
                <p:cNvPr id="448713" name="Freeform 201"/>
                <p:cNvSpPr>
                  <a:spLocks/>
                </p:cNvSpPr>
                <p:nvPr/>
              </p:nvSpPr>
              <p:spPr bwMode="auto">
                <a:xfrm>
                  <a:off x="2523" y="1643"/>
                  <a:ext cx="144" cy="49"/>
                </a:xfrm>
                <a:custGeom>
                  <a:avLst/>
                  <a:gdLst/>
                  <a:ahLst/>
                  <a:cxnLst>
                    <a:cxn ang="0">
                      <a:pos x="0" y="38"/>
                    </a:cxn>
                    <a:cxn ang="0">
                      <a:pos x="32" y="49"/>
                    </a:cxn>
                    <a:cxn ang="0">
                      <a:pos x="109" y="16"/>
                    </a:cxn>
                    <a:cxn ang="0">
                      <a:pos x="144" y="27"/>
                    </a:cxn>
                    <a:cxn ang="0">
                      <a:pos x="125" y="0"/>
                    </a:cxn>
                    <a:cxn ang="0">
                      <a:pos x="34" y="0"/>
                    </a:cxn>
                    <a:cxn ang="0">
                      <a:pos x="72" y="8"/>
                    </a:cxn>
                    <a:cxn ang="0">
                      <a:pos x="0" y="38"/>
                    </a:cxn>
                  </a:cxnLst>
                  <a:rect l="0" t="0" r="r" b="b"/>
                  <a:pathLst>
                    <a:path w="144" h="49">
                      <a:moveTo>
                        <a:pt x="0" y="38"/>
                      </a:moveTo>
                      <a:lnTo>
                        <a:pt x="32" y="49"/>
                      </a:lnTo>
                      <a:lnTo>
                        <a:pt x="109" y="16"/>
                      </a:lnTo>
                      <a:lnTo>
                        <a:pt x="144" y="27"/>
                      </a:lnTo>
                      <a:lnTo>
                        <a:pt x="125" y="0"/>
                      </a:lnTo>
                      <a:lnTo>
                        <a:pt x="34" y="0"/>
                      </a:lnTo>
                      <a:lnTo>
                        <a:pt x="72" y="8"/>
                      </a:lnTo>
                      <a:lnTo>
                        <a:pt x="0" y="38"/>
                      </a:lnTo>
                      <a:close/>
                    </a:path>
                  </a:pathLst>
                </a:custGeom>
                <a:solidFill>
                  <a:srgbClr val="000000"/>
                </a:solidFill>
                <a:ln w="9525">
                  <a:noFill/>
                  <a:round/>
                  <a:headEnd/>
                  <a:tailEnd/>
                </a:ln>
              </p:spPr>
              <p:txBody>
                <a:bodyPr/>
                <a:lstStyle/>
                <a:p>
                  <a:endParaRPr lang="zh-CN" altLang="en-US"/>
                </a:p>
              </p:txBody>
            </p:sp>
            <p:sp>
              <p:nvSpPr>
                <p:cNvPr id="448714" name="Freeform 202"/>
                <p:cNvSpPr>
                  <a:spLocks/>
                </p:cNvSpPr>
                <p:nvPr/>
              </p:nvSpPr>
              <p:spPr bwMode="auto">
                <a:xfrm>
                  <a:off x="2523" y="1643"/>
                  <a:ext cx="144" cy="49"/>
                </a:xfrm>
                <a:custGeom>
                  <a:avLst/>
                  <a:gdLst/>
                  <a:ahLst/>
                  <a:cxnLst>
                    <a:cxn ang="0">
                      <a:pos x="0" y="38"/>
                    </a:cxn>
                    <a:cxn ang="0">
                      <a:pos x="32" y="49"/>
                    </a:cxn>
                    <a:cxn ang="0">
                      <a:pos x="109" y="16"/>
                    </a:cxn>
                    <a:cxn ang="0">
                      <a:pos x="144" y="27"/>
                    </a:cxn>
                    <a:cxn ang="0">
                      <a:pos x="125" y="0"/>
                    </a:cxn>
                    <a:cxn ang="0">
                      <a:pos x="34" y="0"/>
                    </a:cxn>
                    <a:cxn ang="0">
                      <a:pos x="72" y="8"/>
                    </a:cxn>
                    <a:cxn ang="0">
                      <a:pos x="0" y="38"/>
                    </a:cxn>
                  </a:cxnLst>
                  <a:rect l="0" t="0" r="r" b="b"/>
                  <a:pathLst>
                    <a:path w="144" h="49">
                      <a:moveTo>
                        <a:pt x="0" y="38"/>
                      </a:moveTo>
                      <a:lnTo>
                        <a:pt x="32" y="49"/>
                      </a:lnTo>
                      <a:lnTo>
                        <a:pt x="109" y="16"/>
                      </a:lnTo>
                      <a:lnTo>
                        <a:pt x="144" y="27"/>
                      </a:lnTo>
                      <a:lnTo>
                        <a:pt x="125" y="0"/>
                      </a:lnTo>
                      <a:lnTo>
                        <a:pt x="34" y="0"/>
                      </a:lnTo>
                      <a:lnTo>
                        <a:pt x="72" y="8"/>
                      </a:lnTo>
                      <a:lnTo>
                        <a:pt x="0" y="38"/>
                      </a:lnTo>
                      <a:close/>
                    </a:path>
                  </a:pathLst>
                </a:custGeom>
                <a:solidFill>
                  <a:srgbClr val="000000"/>
                </a:solidFill>
                <a:ln w="9525">
                  <a:noFill/>
                  <a:round/>
                  <a:headEnd/>
                  <a:tailEnd/>
                </a:ln>
              </p:spPr>
              <p:txBody>
                <a:bodyPr/>
                <a:lstStyle/>
                <a:p>
                  <a:endParaRPr lang="zh-CN" altLang="en-US"/>
                </a:p>
              </p:txBody>
            </p:sp>
            <p:sp>
              <p:nvSpPr>
                <p:cNvPr id="448715" name="Freeform 203"/>
                <p:cNvSpPr>
                  <a:spLocks/>
                </p:cNvSpPr>
                <p:nvPr/>
              </p:nvSpPr>
              <p:spPr bwMode="auto">
                <a:xfrm>
                  <a:off x="2365" y="1700"/>
                  <a:ext cx="144" cy="52"/>
                </a:xfrm>
                <a:custGeom>
                  <a:avLst/>
                  <a:gdLst/>
                  <a:ahLst/>
                  <a:cxnLst>
                    <a:cxn ang="0">
                      <a:pos x="144" y="11"/>
                    </a:cxn>
                    <a:cxn ang="0">
                      <a:pos x="112" y="0"/>
                    </a:cxn>
                    <a:cxn ang="0">
                      <a:pos x="38" y="33"/>
                    </a:cxn>
                    <a:cxn ang="0">
                      <a:pos x="0" y="22"/>
                    </a:cxn>
                    <a:cxn ang="0">
                      <a:pos x="19" y="52"/>
                    </a:cxn>
                    <a:cxn ang="0">
                      <a:pos x="112" y="52"/>
                    </a:cxn>
                    <a:cxn ang="0">
                      <a:pos x="72" y="41"/>
                    </a:cxn>
                    <a:cxn ang="0">
                      <a:pos x="144" y="11"/>
                    </a:cxn>
                  </a:cxnLst>
                  <a:rect l="0" t="0" r="r" b="b"/>
                  <a:pathLst>
                    <a:path w="144" h="52">
                      <a:moveTo>
                        <a:pt x="144" y="11"/>
                      </a:moveTo>
                      <a:lnTo>
                        <a:pt x="112" y="0"/>
                      </a:lnTo>
                      <a:lnTo>
                        <a:pt x="38" y="33"/>
                      </a:lnTo>
                      <a:lnTo>
                        <a:pt x="0" y="22"/>
                      </a:lnTo>
                      <a:lnTo>
                        <a:pt x="19" y="52"/>
                      </a:lnTo>
                      <a:lnTo>
                        <a:pt x="112" y="52"/>
                      </a:lnTo>
                      <a:lnTo>
                        <a:pt x="72" y="41"/>
                      </a:lnTo>
                      <a:lnTo>
                        <a:pt x="144" y="11"/>
                      </a:lnTo>
                      <a:close/>
                    </a:path>
                  </a:pathLst>
                </a:custGeom>
                <a:solidFill>
                  <a:srgbClr val="000000"/>
                </a:solidFill>
                <a:ln w="9525">
                  <a:noFill/>
                  <a:round/>
                  <a:headEnd/>
                  <a:tailEnd/>
                </a:ln>
              </p:spPr>
              <p:txBody>
                <a:bodyPr/>
                <a:lstStyle/>
                <a:p>
                  <a:endParaRPr lang="zh-CN" altLang="en-US"/>
                </a:p>
              </p:txBody>
            </p:sp>
            <p:sp>
              <p:nvSpPr>
                <p:cNvPr id="448716" name="Freeform 204"/>
                <p:cNvSpPr>
                  <a:spLocks/>
                </p:cNvSpPr>
                <p:nvPr/>
              </p:nvSpPr>
              <p:spPr bwMode="auto">
                <a:xfrm>
                  <a:off x="2365" y="1700"/>
                  <a:ext cx="144" cy="52"/>
                </a:xfrm>
                <a:custGeom>
                  <a:avLst/>
                  <a:gdLst/>
                  <a:ahLst/>
                  <a:cxnLst>
                    <a:cxn ang="0">
                      <a:pos x="144" y="11"/>
                    </a:cxn>
                    <a:cxn ang="0">
                      <a:pos x="112" y="0"/>
                    </a:cxn>
                    <a:cxn ang="0">
                      <a:pos x="38" y="33"/>
                    </a:cxn>
                    <a:cxn ang="0">
                      <a:pos x="0" y="22"/>
                    </a:cxn>
                    <a:cxn ang="0">
                      <a:pos x="19" y="52"/>
                    </a:cxn>
                    <a:cxn ang="0">
                      <a:pos x="112" y="52"/>
                    </a:cxn>
                    <a:cxn ang="0">
                      <a:pos x="72" y="41"/>
                    </a:cxn>
                    <a:cxn ang="0">
                      <a:pos x="144" y="11"/>
                    </a:cxn>
                  </a:cxnLst>
                  <a:rect l="0" t="0" r="r" b="b"/>
                  <a:pathLst>
                    <a:path w="144" h="52">
                      <a:moveTo>
                        <a:pt x="144" y="11"/>
                      </a:moveTo>
                      <a:lnTo>
                        <a:pt x="112" y="0"/>
                      </a:lnTo>
                      <a:lnTo>
                        <a:pt x="38" y="33"/>
                      </a:lnTo>
                      <a:lnTo>
                        <a:pt x="0" y="22"/>
                      </a:lnTo>
                      <a:lnTo>
                        <a:pt x="19" y="52"/>
                      </a:lnTo>
                      <a:lnTo>
                        <a:pt x="112" y="52"/>
                      </a:lnTo>
                      <a:lnTo>
                        <a:pt x="72" y="41"/>
                      </a:lnTo>
                      <a:lnTo>
                        <a:pt x="144" y="11"/>
                      </a:lnTo>
                      <a:close/>
                    </a:path>
                  </a:pathLst>
                </a:custGeom>
                <a:solidFill>
                  <a:srgbClr val="000000"/>
                </a:solidFill>
                <a:ln w="9525">
                  <a:noFill/>
                  <a:round/>
                  <a:headEnd/>
                  <a:tailEnd/>
                </a:ln>
              </p:spPr>
              <p:txBody>
                <a:bodyPr/>
                <a:lstStyle/>
                <a:p>
                  <a:endParaRPr lang="zh-CN" altLang="en-US"/>
                </a:p>
              </p:txBody>
            </p:sp>
            <p:sp>
              <p:nvSpPr>
                <p:cNvPr id="448717" name="Freeform 205"/>
                <p:cNvSpPr>
                  <a:spLocks/>
                </p:cNvSpPr>
                <p:nvPr/>
              </p:nvSpPr>
              <p:spPr bwMode="auto">
                <a:xfrm>
                  <a:off x="2373" y="1640"/>
                  <a:ext cx="144" cy="49"/>
                </a:xfrm>
                <a:custGeom>
                  <a:avLst/>
                  <a:gdLst/>
                  <a:ahLst/>
                  <a:cxnLst>
                    <a:cxn ang="0">
                      <a:pos x="0" y="11"/>
                    </a:cxn>
                    <a:cxn ang="0">
                      <a:pos x="32" y="0"/>
                    </a:cxn>
                    <a:cxn ang="0">
                      <a:pos x="110" y="30"/>
                    </a:cxn>
                    <a:cxn ang="0">
                      <a:pos x="144" y="22"/>
                    </a:cxn>
                    <a:cxn ang="0">
                      <a:pos x="126" y="49"/>
                    </a:cxn>
                    <a:cxn ang="0">
                      <a:pos x="35" y="49"/>
                    </a:cxn>
                    <a:cxn ang="0">
                      <a:pos x="72" y="41"/>
                    </a:cxn>
                    <a:cxn ang="0">
                      <a:pos x="0" y="11"/>
                    </a:cxn>
                  </a:cxnLst>
                  <a:rect l="0" t="0" r="r" b="b"/>
                  <a:pathLst>
                    <a:path w="144" h="49">
                      <a:moveTo>
                        <a:pt x="0" y="11"/>
                      </a:moveTo>
                      <a:lnTo>
                        <a:pt x="32" y="0"/>
                      </a:lnTo>
                      <a:lnTo>
                        <a:pt x="110" y="30"/>
                      </a:lnTo>
                      <a:lnTo>
                        <a:pt x="144" y="22"/>
                      </a:lnTo>
                      <a:lnTo>
                        <a:pt x="126" y="49"/>
                      </a:lnTo>
                      <a:lnTo>
                        <a:pt x="35" y="49"/>
                      </a:lnTo>
                      <a:lnTo>
                        <a:pt x="72" y="41"/>
                      </a:lnTo>
                      <a:lnTo>
                        <a:pt x="0" y="11"/>
                      </a:lnTo>
                      <a:close/>
                    </a:path>
                  </a:pathLst>
                </a:custGeom>
                <a:solidFill>
                  <a:srgbClr val="000000"/>
                </a:solidFill>
                <a:ln w="9525">
                  <a:noFill/>
                  <a:round/>
                  <a:headEnd/>
                  <a:tailEnd/>
                </a:ln>
              </p:spPr>
              <p:txBody>
                <a:bodyPr/>
                <a:lstStyle/>
                <a:p>
                  <a:endParaRPr lang="zh-CN" altLang="en-US"/>
                </a:p>
              </p:txBody>
            </p:sp>
            <p:sp>
              <p:nvSpPr>
                <p:cNvPr id="448718" name="Freeform 206"/>
                <p:cNvSpPr>
                  <a:spLocks/>
                </p:cNvSpPr>
                <p:nvPr/>
              </p:nvSpPr>
              <p:spPr bwMode="auto">
                <a:xfrm>
                  <a:off x="2373" y="1640"/>
                  <a:ext cx="144" cy="49"/>
                </a:xfrm>
                <a:custGeom>
                  <a:avLst/>
                  <a:gdLst/>
                  <a:ahLst/>
                  <a:cxnLst>
                    <a:cxn ang="0">
                      <a:pos x="0" y="11"/>
                    </a:cxn>
                    <a:cxn ang="0">
                      <a:pos x="32" y="0"/>
                    </a:cxn>
                    <a:cxn ang="0">
                      <a:pos x="110" y="30"/>
                    </a:cxn>
                    <a:cxn ang="0">
                      <a:pos x="144" y="22"/>
                    </a:cxn>
                    <a:cxn ang="0">
                      <a:pos x="126" y="49"/>
                    </a:cxn>
                    <a:cxn ang="0">
                      <a:pos x="35" y="49"/>
                    </a:cxn>
                    <a:cxn ang="0">
                      <a:pos x="72" y="41"/>
                    </a:cxn>
                    <a:cxn ang="0">
                      <a:pos x="0" y="11"/>
                    </a:cxn>
                  </a:cxnLst>
                  <a:rect l="0" t="0" r="r" b="b"/>
                  <a:pathLst>
                    <a:path w="144" h="49">
                      <a:moveTo>
                        <a:pt x="0" y="11"/>
                      </a:moveTo>
                      <a:lnTo>
                        <a:pt x="32" y="0"/>
                      </a:lnTo>
                      <a:lnTo>
                        <a:pt x="110" y="30"/>
                      </a:lnTo>
                      <a:lnTo>
                        <a:pt x="144" y="22"/>
                      </a:lnTo>
                      <a:lnTo>
                        <a:pt x="126" y="49"/>
                      </a:lnTo>
                      <a:lnTo>
                        <a:pt x="35" y="49"/>
                      </a:lnTo>
                      <a:lnTo>
                        <a:pt x="72" y="41"/>
                      </a:lnTo>
                      <a:lnTo>
                        <a:pt x="0" y="11"/>
                      </a:lnTo>
                      <a:close/>
                    </a:path>
                  </a:pathLst>
                </a:custGeom>
                <a:solidFill>
                  <a:srgbClr val="000000"/>
                </a:solidFill>
                <a:ln w="9525">
                  <a:noFill/>
                  <a:round/>
                  <a:headEnd/>
                  <a:tailEnd/>
                </a:ln>
              </p:spPr>
              <p:txBody>
                <a:bodyPr/>
                <a:lstStyle/>
                <a:p>
                  <a:endParaRPr lang="zh-CN" altLang="en-US"/>
                </a:p>
              </p:txBody>
            </p:sp>
            <p:sp>
              <p:nvSpPr>
                <p:cNvPr id="448719" name="Freeform 207"/>
                <p:cNvSpPr>
                  <a:spLocks/>
                </p:cNvSpPr>
                <p:nvPr/>
              </p:nvSpPr>
              <p:spPr bwMode="auto">
                <a:xfrm>
                  <a:off x="2517" y="1706"/>
                  <a:ext cx="144" cy="49"/>
                </a:xfrm>
                <a:custGeom>
                  <a:avLst/>
                  <a:gdLst/>
                  <a:ahLst/>
                  <a:cxnLst>
                    <a:cxn ang="0">
                      <a:pos x="144" y="38"/>
                    </a:cxn>
                    <a:cxn ang="0">
                      <a:pos x="112" y="49"/>
                    </a:cxn>
                    <a:cxn ang="0">
                      <a:pos x="38" y="16"/>
                    </a:cxn>
                    <a:cxn ang="0">
                      <a:pos x="0" y="27"/>
                    </a:cxn>
                    <a:cxn ang="0">
                      <a:pos x="19" y="0"/>
                    </a:cxn>
                    <a:cxn ang="0">
                      <a:pos x="112" y="0"/>
                    </a:cxn>
                    <a:cxn ang="0">
                      <a:pos x="72" y="8"/>
                    </a:cxn>
                    <a:cxn ang="0">
                      <a:pos x="144" y="38"/>
                    </a:cxn>
                  </a:cxnLst>
                  <a:rect l="0" t="0" r="r" b="b"/>
                  <a:pathLst>
                    <a:path w="144" h="49">
                      <a:moveTo>
                        <a:pt x="144" y="38"/>
                      </a:moveTo>
                      <a:lnTo>
                        <a:pt x="112" y="49"/>
                      </a:lnTo>
                      <a:lnTo>
                        <a:pt x="38" y="16"/>
                      </a:lnTo>
                      <a:lnTo>
                        <a:pt x="0" y="27"/>
                      </a:lnTo>
                      <a:lnTo>
                        <a:pt x="19" y="0"/>
                      </a:lnTo>
                      <a:lnTo>
                        <a:pt x="112" y="0"/>
                      </a:lnTo>
                      <a:lnTo>
                        <a:pt x="72" y="8"/>
                      </a:lnTo>
                      <a:lnTo>
                        <a:pt x="144" y="38"/>
                      </a:lnTo>
                      <a:close/>
                    </a:path>
                  </a:pathLst>
                </a:custGeom>
                <a:solidFill>
                  <a:srgbClr val="000000"/>
                </a:solidFill>
                <a:ln w="9525">
                  <a:noFill/>
                  <a:round/>
                  <a:headEnd/>
                  <a:tailEnd/>
                </a:ln>
              </p:spPr>
              <p:txBody>
                <a:bodyPr/>
                <a:lstStyle/>
                <a:p>
                  <a:endParaRPr lang="zh-CN" altLang="en-US"/>
                </a:p>
              </p:txBody>
            </p:sp>
            <p:sp>
              <p:nvSpPr>
                <p:cNvPr id="448720" name="Freeform 208"/>
                <p:cNvSpPr>
                  <a:spLocks/>
                </p:cNvSpPr>
                <p:nvPr/>
              </p:nvSpPr>
              <p:spPr bwMode="auto">
                <a:xfrm>
                  <a:off x="2517" y="1706"/>
                  <a:ext cx="144" cy="49"/>
                </a:xfrm>
                <a:custGeom>
                  <a:avLst/>
                  <a:gdLst/>
                  <a:ahLst/>
                  <a:cxnLst>
                    <a:cxn ang="0">
                      <a:pos x="144" y="38"/>
                    </a:cxn>
                    <a:cxn ang="0">
                      <a:pos x="112" y="49"/>
                    </a:cxn>
                    <a:cxn ang="0">
                      <a:pos x="38" y="16"/>
                    </a:cxn>
                    <a:cxn ang="0">
                      <a:pos x="0" y="27"/>
                    </a:cxn>
                    <a:cxn ang="0">
                      <a:pos x="19" y="0"/>
                    </a:cxn>
                    <a:cxn ang="0">
                      <a:pos x="112" y="0"/>
                    </a:cxn>
                    <a:cxn ang="0">
                      <a:pos x="72" y="8"/>
                    </a:cxn>
                    <a:cxn ang="0">
                      <a:pos x="144" y="38"/>
                    </a:cxn>
                  </a:cxnLst>
                  <a:rect l="0" t="0" r="r" b="b"/>
                  <a:pathLst>
                    <a:path w="144" h="49">
                      <a:moveTo>
                        <a:pt x="144" y="38"/>
                      </a:moveTo>
                      <a:lnTo>
                        <a:pt x="112" y="49"/>
                      </a:lnTo>
                      <a:lnTo>
                        <a:pt x="38" y="16"/>
                      </a:lnTo>
                      <a:lnTo>
                        <a:pt x="0" y="27"/>
                      </a:lnTo>
                      <a:lnTo>
                        <a:pt x="19" y="0"/>
                      </a:lnTo>
                      <a:lnTo>
                        <a:pt x="112" y="0"/>
                      </a:lnTo>
                      <a:lnTo>
                        <a:pt x="72" y="8"/>
                      </a:lnTo>
                      <a:lnTo>
                        <a:pt x="144" y="38"/>
                      </a:lnTo>
                      <a:close/>
                    </a:path>
                  </a:pathLst>
                </a:custGeom>
                <a:solidFill>
                  <a:srgbClr val="000000"/>
                </a:solidFill>
                <a:ln w="9525">
                  <a:noFill/>
                  <a:round/>
                  <a:headEnd/>
                  <a:tailEnd/>
                </a:ln>
              </p:spPr>
              <p:txBody>
                <a:bodyPr/>
                <a:lstStyle/>
                <a:p>
                  <a:endParaRPr lang="zh-CN" altLang="en-US"/>
                </a:p>
              </p:txBody>
            </p:sp>
          </p:grpSp>
          <p:grpSp>
            <p:nvGrpSpPr>
              <p:cNvPr id="448721" name="Group 209"/>
              <p:cNvGrpSpPr>
                <a:grpSpLocks/>
              </p:cNvGrpSpPr>
              <p:nvPr/>
            </p:nvGrpSpPr>
            <p:grpSpPr bwMode="auto">
              <a:xfrm>
                <a:off x="2368" y="1643"/>
                <a:ext cx="301" cy="114"/>
                <a:chOff x="2368" y="1643"/>
                <a:chExt cx="301" cy="114"/>
              </a:xfrm>
            </p:grpSpPr>
            <p:sp>
              <p:nvSpPr>
                <p:cNvPr id="448722" name="Freeform 210"/>
                <p:cNvSpPr>
                  <a:spLocks/>
                </p:cNvSpPr>
                <p:nvPr/>
              </p:nvSpPr>
              <p:spPr bwMode="auto">
                <a:xfrm>
                  <a:off x="2525" y="1646"/>
                  <a:ext cx="144" cy="49"/>
                </a:xfrm>
                <a:custGeom>
                  <a:avLst/>
                  <a:gdLst/>
                  <a:ahLst/>
                  <a:cxnLst>
                    <a:cxn ang="0">
                      <a:pos x="0" y="38"/>
                    </a:cxn>
                    <a:cxn ang="0">
                      <a:pos x="32" y="49"/>
                    </a:cxn>
                    <a:cxn ang="0">
                      <a:pos x="110" y="16"/>
                    </a:cxn>
                    <a:cxn ang="0">
                      <a:pos x="144" y="27"/>
                    </a:cxn>
                    <a:cxn ang="0">
                      <a:pos x="126" y="0"/>
                    </a:cxn>
                    <a:cxn ang="0">
                      <a:pos x="35" y="0"/>
                    </a:cxn>
                    <a:cxn ang="0">
                      <a:pos x="72" y="8"/>
                    </a:cxn>
                    <a:cxn ang="0">
                      <a:pos x="0" y="38"/>
                    </a:cxn>
                  </a:cxnLst>
                  <a:rect l="0" t="0" r="r" b="b"/>
                  <a:pathLst>
                    <a:path w="144" h="49">
                      <a:moveTo>
                        <a:pt x="0" y="38"/>
                      </a:moveTo>
                      <a:lnTo>
                        <a:pt x="32" y="49"/>
                      </a:lnTo>
                      <a:lnTo>
                        <a:pt x="110" y="16"/>
                      </a:lnTo>
                      <a:lnTo>
                        <a:pt x="144" y="27"/>
                      </a:lnTo>
                      <a:lnTo>
                        <a:pt x="126" y="0"/>
                      </a:lnTo>
                      <a:lnTo>
                        <a:pt x="35" y="0"/>
                      </a:lnTo>
                      <a:lnTo>
                        <a:pt x="72" y="8"/>
                      </a:lnTo>
                      <a:lnTo>
                        <a:pt x="0" y="38"/>
                      </a:lnTo>
                      <a:close/>
                    </a:path>
                  </a:pathLst>
                </a:custGeom>
                <a:solidFill>
                  <a:srgbClr val="FFFFFF"/>
                </a:solidFill>
                <a:ln w="9525">
                  <a:noFill/>
                  <a:round/>
                  <a:headEnd/>
                  <a:tailEnd/>
                </a:ln>
              </p:spPr>
              <p:txBody>
                <a:bodyPr/>
                <a:lstStyle/>
                <a:p>
                  <a:endParaRPr lang="zh-CN" altLang="en-US"/>
                </a:p>
              </p:txBody>
            </p:sp>
            <p:sp>
              <p:nvSpPr>
                <p:cNvPr id="448723" name="Freeform 211"/>
                <p:cNvSpPr>
                  <a:spLocks/>
                </p:cNvSpPr>
                <p:nvPr/>
              </p:nvSpPr>
              <p:spPr bwMode="auto">
                <a:xfrm>
                  <a:off x="2525" y="1646"/>
                  <a:ext cx="144" cy="49"/>
                </a:xfrm>
                <a:custGeom>
                  <a:avLst/>
                  <a:gdLst/>
                  <a:ahLst/>
                  <a:cxnLst>
                    <a:cxn ang="0">
                      <a:pos x="0" y="38"/>
                    </a:cxn>
                    <a:cxn ang="0">
                      <a:pos x="32" y="49"/>
                    </a:cxn>
                    <a:cxn ang="0">
                      <a:pos x="110" y="16"/>
                    </a:cxn>
                    <a:cxn ang="0">
                      <a:pos x="144" y="27"/>
                    </a:cxn>
                    <a:cxn ang="0">
                      <a:pos x="126" y="0"/>
                    </a:cxn>
                    <a:cxn ang="0">
                      <a:pos x="35" y="0"/>
                    </a:cxn>
                    <a:cxn ang="0">
                      <a:pos x="72" y="8"/>
                    </a:cxn>
                    <a:cxn ang="0">
                      <a:pos x="0" y="38"/>
                    </a:cxn>
                  </a:cxnLst>
                  <a:rect l="0" t="0" r="r" b="b"/>
                  <a:pathLst>
                    <a:path w="144" h="49">
                      <a:moveTo>
                        <a:pt x="0" y="38"/>
                      </a:moveTo>
                      <a:lnTo>
                        <a:pt x="32" y="49"/>
                      </a:lnTo>
                      <a:lnTo>
                        <a:pt x="110" y="16"/>
                      </a:lnTo>
                      <a:lnTo>
                        <a:pt x="144" y="27"/>
                      </a:lnTo>
                      <a:lnTo>
                        <a:pt x="126" y="0"/>
                      </a:lnTo>
                      <a:lnTo>
                        <a:pt x="35" y="0"/>
                      </a:lnTo>
                      <a:lnTo>
                        <a:pt x="72" y="8"/>
                      </a:lnTo>
                      <a:lnTo>
                        <a:pt x="0" y="38"/>
                      </a:lnTo>
                      <a:close/>
                    </a:path>
                  </a:pathLst>
                </a:custGeom>
                <a:solidFill>
                  <a:srgbClr val="FFFFFF"/>
                </a:solidFill>
                <a:ln w="9525">
                  <a:noFill/>
                  <a:round/>
                  <a:headEnd/>
                  <a:tailEnd/>
                </a:ln>
              </p:spPr>
              <p:txBody>
                <a:bodyPr/>
                <a:lstStyle/>
                <a:p>
                  <a:endParaRPr lang="zh-CN" altLang="en-US"/>
                </a:p>
              </p:txBody>
            </p:sp>
            <p:sp>
              <p:nvSpPr>
                <p:cNvPr id="448724" name="Freeform 212"/>
                <p:cNvSpPr>
                  <a:spLocks/>
                </p:cNvSpPr>
                <p:nvPr/>
              </p:nvSpPr>
              <p:spPr bwMode="auto">
                <a:xfrm>
                  <a:off x="2368" y="1703"/>
                  <a:ext cx="144" cy="52"/>
                </a:xfrm>
                <a:custGeom>
                  <a:avLst/>
                  <a:gdLst/>
                  <a:ahLst/>
                  <a:cxnLst>
                    <a:cxn ang="0">
                      <a:pos x="144" y="11"/>
                    </a:cxn>
                    <a:cxn ang="0">
                      <a:pos x="112" y="0"/>
                    </a:cxn>
                    <a:cxn ang="0">
                      <a:pos x="37" y="33"/>
                    </a:cxn>
                    <a:cxn ang="0">
                      <a:pos x="0" y="22"/>
                    </a:cxn>
                    <a:cxn ang="0">
                      <a:pos x="19" y="52"/>
                    </a:cxn>
                    <a:cxn ang="0">
                      <a:pos x="112" y="52"/>
                    </a:cxn>
                    <a:cxn ang="0">
                      <a:pos x="72" y="41"/>
                    </a:cxn>
                    <a:cxn ang="0">
                      <a:pos x="144" y="11"/>
                    </a:cxn>
                  </a:cxnLst>
                  <a:rect l="0" t="0" r="r" b="b"/>
                  <a:pathLst>
                    <a:path w="144" h="52">
                      <a:moveTo>
                        <a:pt x="144" y="11"/>
                      </a:moveTo>
                      <a:lnTo>
                        <a:pt x="112" y="0"/>
                      </a:lnTo>
                      <a:lnTo>
                        <a:pt x="37" y="33"/>
                      </a:lnTo>
                      <a:lnTo>
                        <a:pt x="0" y="22"/>
                      </a:lnTo>
                      <a:lnTo>
                        <a:pt x="19" y="52"/>
                      </a:lnTo>
                      <a:lnTo>
                        <a:pt x="112" y="52"/>
                      </a:lnTo>
                      <a:lnTo>
                        <a:pt x="72" y="41"/>
                      </a:lnTo>
                      <a:lnTo>
                        <a:pt x="144" y="11"/>
                      </a:lnTo>
                      <a:close/>
                    </a:path>
                  </a:pathLst>
                </a:custGeom>
                <a:solidFill>
                  <a:srgbClr val="FFFFFF"/>
                </a:solidFill>
                <a:ln w="9525">
                  <a:noFill/>
                  <a:round/>
                  <a:headEnd/>
                  <a:tailEnd/>
                </a:ln>
              </p:spPr>
              <p:txBody>
                <a:bodyPr/>
                <a:lstStyle/>
                <a:p>
                  <a:endParaRPr lang="zh-CN" altLang="en-US"/>
                </a:p>
              </p:txBody>
            </p:sp>
            <p:sp>
              <p:nvSpPr>
                <p:cNvPr id="448725" name="Freeform 213"/>
                <p:cNvSpPr>
                  <a:spLocks/>
                </p:cNvSpPr>
                <p:nvPr/>
              </p:nvSpPr>
              <p:spPr bwMode="auto">
                <a:xfrm>
                  <a:off x="2368" y="1703"/>
                  <a:ext cx="144" cy="52"/>
                </a:xfrm>
                <a:custGeom>
                  <a:avLst/>
                  <a:gdLst/>
                  <a:ahLst/>
                  <a:cxnLst>
                    <a:cxn ang="0">
                      <a:pos x="144" y="11"/>
                    </a:cxn>
                    <a:cxn ang="0">
                      <a:pos x="112" y="0"/>
                    </a:cxn>
                    <a:cxn ang="0">
                      <a:pos x="37" y="33"/>
                    </a:cxn>
                    <a:cxn ang="0">
                      <a:pos x="0" y="22"/>
                    </a:cxn>
                    <a:cxn ang="0">
                      <a:pos x="19" y="52"/>
                    </a:cxn>
                    <a:cxn ang="0">
                      <a:pos x="112" y="52"/>
                    </a:cxn>
                    <a:cxn ang="0">
                      <a:pos x="72" y="41"/>
                    </a:cxn>
                    <a:cxn ang="0">
                      <a:pos x="144" y="11"/>
                    </a:cxn>
                  </a:cxnLst>
                  <a:rect l="0" t="0" r="r" b="b"/>
                  <a:pathLst>
                    <a:path w="144" h="52">
                      <a:moveTo>
                        <a:pt x="144" y="11"/>
                      </a:moveTo>
                      <a:lnTo>
                        <a:pt x="112" y="0"/>
                      </a:lnTo>
                      <a:lnTo>
                        <a:pt x="37" y="33"/>
                      </a:lnTo>
                      <a:lnTo>
                        <a:pt x="0" y="22"/>
                      </a:lnTo>
                      <a:lnTo>
                        <a:pt x="19" y="52"/>
                      </a:lnTo>
                      <a:lnTo>
                        <a:pt x="112" y="52"/>
                      </a:lnTo>
                      <a:lnTo>
                        <a:pt x="72" y="41"/>
                      </a:lnTo>
                      <a:lnTo>
                        <a:pt x="144" y="11"/>
                      </a:lnTo>
                      <a:close/>
                    </a:path>
                  </a:pathLst>
                </a:custGeom>
                <a:solidFill>
                  <a:srgbClr val="FFFFFF"/>
                </a:solidFill>
                <a:ln w="9525">
                  <a:noFill/>
                  <a:round/>
                  <a:headEnd/>
                  <a:tailEnd/>
                </a:ln>
              </p:spPr>
              <p:txBody>
                <a:bodyPr/>
                <a:lstStyle/>
                <a:p>
                  <a:endParaRPr lang="zh-CN" altLang="en-US"/>
                </a:p>
              </p:txBody>
            </p:sp>
            <p:sp>
              <p:nvSpPr>
                <p:cNvPr id="448726" name="Freeform 214"/>
                <p:cNvSpPr>
                  <a:spLocks/>
                </p:cNvSpPr>
                <p:nvPr/>
              </p:nvSpPr>
              <p:spPr bwMode="auto">
                <a:xfrm>
                  <a:off x="2376" y="1643"/>
                  <a:ext cx="144" cy="49"/>
                </a:xfrm>
                <a:custGeom>
                  <a:avLst/>
                  <a:gdLst/>
                  <a:ahLst/>
                  <a:cxnLst>
                    <a:cxn ang="0">
                      <a:pos x="0" y="11"/>
                    </a:cxn>
                    <a:cxn ang="0">
                      <a:pos x="32" y="0"/>
                    </a:cxn>
                    <a:cxn ang="0">
                      <a:pos x="109" y="30"/>
                    </a:cxn>
                    <a:cxn ang="0">
                      <a:pos x="144" y="22"/>
                    </a:cxn>
                    <a:cxn ang="0">
                      <a:pos x="125" y="49"/>
                    </a:cxn>
                    <a:cxn ang="0">
                      <a:pos x="35" y="49"/>
                    </a:cxn>
                    <a:cxn ang="0">
                      <a:pos x="72" y="41"/>
                    </a:cxn>
                    <a:cxn ang="0">
                      <a:pos x="0" y="11"/>
                    </a:cxn>
                  </a:cxnLst>
                  <a:rect l="0" t="0" r="r" b="b"/>
                  <a:pathLst>
                    <a:path w="144" h="49">
                      <a:moveTo>
                        <a:pt x="0" y="11"/>
                      </a:moveTo>
                      <a:lnTo>
                        <a:pt x="32" y="0"/>
                      </a:lnTo>
                      <a:lnTo>
                        <a:pt x="109" y="30"/>
                      </a:lnTo>
                      <a:lnTo>
                        <a:pt x="144" y="22"/>
                      </a:lnTo>
                      <a:lnTo>
                        <a:pt x="125" y="49"/>
                      </a:lnTo>
                      <a:lnTo>
                        <a:pt x="35" y="49"/>
                      </a:lnTo>
                      <a:lnTo>
                        <a:pt x="72" y="41"/>
                      </a:lnTo>
                      <a:lnTo>
                        <a:pt x="0" y="11"/>
                      </a:lnTo>
                      <a:close/>
                    </a:path>
                  </a:pathLst>
                </a:custGeom>
                <a:solidFill>
                  <a:srgbClr val="FFFFFF"/>
                </a:solidFill>
                <a:ln w="9525">
                  <a:noFill/>
                  <a:round/>
                  <a:headEnd/>
                  <a:tailEnd/>
                </a:ln>
              </p:spPr>
              <p:txBody>
                <a:bodyPr/>
                <a:lstStyle/>
                <a:p>
                  <a:endParaRPr lang="zh-CN" altLang="en-US"/>
                </a:p>
              </p:txBody>
            </p:sp>
            <p:sp>
              <p:nvSpPr>
                <p:cNvPr id="448727" name="Freeform 215"/>
                <p:cNvSpPr>
                  <a:spLocks/>
                </p:cNvSpPr>
                <p:nvPr/>
              </p:nvSpPr>
              <p:spPr bwMode="auto">
                <a:xfrm>
                  <a:off x="2376" y="1643"/>
                  <a:ext cx="144" cy="49"/>
                </a:xfrm>
                <a:custGeom>
                  <a:avLst/>
                  <a:gdLst/>
                  <a:ahLst/>
                  <a:cxnLst>
                    <a:cxn ang="0">
                      <a:pos x="0" y="11"/>
                    </a:cxn>
                    <a:cxn ang="0">
                      <a:pos x="32" y="0"/>
                    </a:cxn>
                    <a:cxn ang="0">
                      <a:pos x="109" y="30"/>
                    </a:cxn>
                    <a:cxn ang="0">
                      <a:pos x="144" y="22"/>
                    </a:cxn>
                    <a:cxn ang="0">
                      <a:pos x="125" y="49"/>
                    </a:cxn>
                    <a:cxn ang="0">
                      <a:pos x="35" y="49"/>
                    </a:cxn>
                    <a:cxn ang="0">
                      <a:pos x="72" y="41"/>
                    </a:cxn>
                    <a:cxn ang="0">
                      <a:pos x="0" y="11"/>
                    </a:cxn>
                  </a:cxnLst>
                  <a:rect l="0" t="0" r="r" b="b"/>
                  <a:pathLst>
                    <a:path w="144" h="49">
                      <a:moveTo>
                        <a:pt x="0" y="11"/>
                      </a:moveTo>
                      <a:lnTo>
                        <a:pt x="32" y="0"/>
                      </a:lnTo>
                      <a:lnTo>
                        <a:pt x="109" y="30"/>
                      </a:lnTo>
                      <a:lnTo>
                        <a:pt x="144" y="22"/>
                      </a:lnTo>
                      <a:lnTo>
                        <a:pt x="125" y="49"/>
                      </a:lnTo>
                      <a:lnTo>
                        <a:pt x="35" y="49"/>
                      </a:lnTo>
                      <a:lnTo>
                        <a:pt x="72" y="41"/>
                      </a:lnTo>
                      <a:lnTo>
                        <a:pt x="0" y="11"/>
                      </a:lnTo>
                      <a:close/>
                    </a:path>
                  </a:pathLst>
                </a:custGeom>
                <a:solidFill>
                  <a:srgbClr val="FFFFFF"/>
                </a:solidFill>
                <a:ln w="9525">
                  <a:noFill/>
                  <a:round/>
                  <a:headEnd/>
                  <a:tailEnd/>
                </a:ln>
              </p:spPr>
              <p:txBody>
                <a:bodyPr/>
                <a:lstStyle/>
                <a:p>
                  <a:endParaRPr lang="zh-CN" altLang="en-US"/>
                </a:p>
              </p:txBody>
            </p:sp>
            <p:sp>
              <p:nvSpPr>
                <p:cNvPr id="448728" name="Freeform 216"/>
                <p:cNvSpPr>
                  <a:spLocks/>
                </p:cNvSpPr>
                <p:nvPr/>
              </p:nvSpPr>
              <p:spPr bwMode="auto">
                <a:xfrm>
                  <a:off x="2520" y="1708"/>
                  <a:ext cx="144" cy="49"/>
                </a:xfrm>
                <a:custGeom>
                  <a:avLst/>
                  <a:gdLst/>
                  <a:ahLst/>
                  <a:cxnLst>
                    <a:cxn ang="0">
                      <a:pos x="144" y="38"/>
                    </a:cxn>
                    <a:cxn ang="0">
                      <a:pos x="112" y="49"/>
                    </a:cxn>
                    <a:cxn ang="0">
                      <a:pos x="37" y="17"/>
                    </a:cxn>
                    <a:cxn ang="0">
                      <a:pos x="0" y="28"/>
                    </a:cxn>
                    <a:cxn ang="0">
                      <a:pos x="19" y="0"/>
                    </a:cxn>
                    <a:cxn ang="0">
                      <a:pos x="112" y="0"/>
                    </a:cxn>
                    <a:cxn ang="0">
                      <a:pos x="72" y="8"/>
                    </a:cxn>
                    <a:cxn ang="0">
                      <a:pos x="144" y="38"/>
                    </a:cxn>
                  </a:cxnLst>
                  <a:rect l="0" t="0" r="r" b="b"/>
                  <a:pathLst>
                    <a:path w="144" h="49">
                      <a:moveTo>
                        <a:pt x="144" y="38"/>
                      </a:moveTo>
                      <a:lnTo>
                        <a:pt x="112" y="49"/>
                      </a:lnTo>
                      <a:lnTo>
                        <a:pt x="37" y="17"/>
                      </a:lnTo>
                      <a:lnTo>
                        <a:pt x="0" y="28"/>
                      </a:lnTo>
                      <a:lnTo>
                        <a:pt x="19" y="0"/>
                      </a:lnTo>
                      <a:lnTo>
                        <a:pt x="112" y="0"/>
                      </a:lnTo>
                      <a:lnTo>
                        <a:pt x="72" y="8"/>
                      </a:lnTo>
                      <a:lnTo>
                        <a:pt x="144" y="38"/>
                      </a:lnTo>
                      <a:close/>
                    </a:path>
                  </a:pathLst>
                </a:custGeom>
                <a:solidFill>
                  <a:srgbClr val="FFFFFF"/>
                </a:solidFill>
                <a:ln w="9525">
                  <a:noFill/>
                  <a:round/>
                  <a:headEnd/>
                  <a:tailEnd/>
                </a:ln>
              </p:spPr>
              <p:txBody>
                <a:bodyPr/>
                <a:lstStyle/>
                <a:p>
                  <a:endParaRPr lang="zh-CN" altLang="en-US"/>
                </a:p>
              </p:txBody>
            </p:sp>
            <p:sp>
              <p:nvSpPr>
                <p:cNvPr id="448729" name="Freeform 217"/>
                <p:cNvSpPr>
                  <a:spLocks/>
                </p:cNvSpPr>
                <p:nvPr/>
              </p:nvSpPr>
              <p:spPr bwMode="auto">
                <a:xfrm>
                  <a:off x="2520" y="1708"/>
                  <a:ext cx="144" cy="49"/>
                </a:xfrm>
                <a:custGeom>
                  <a:avLst/>
                  <a:gdLst/>
                  <a:ahLst/>
                  <a:cxnLst>
                    <a:cxn ang="0">
                      <a:pos x="144" y="38"/>
                    </a:cxn>
                    <a:cxn ang="0">
                      <a:pos x="112" y="49"/>
                    </a:cxn>
                    <a:cxn ang="0">
                      <a:pos x="37" y="17"/>
                    </a:cxn>
                    <a:cxn ang="0">
                      <a:pos x="0" y="28"/>
                    </a:cxn>
                    <a:cxn ang="0">
                      <a:pos x="19" y="0"/>
                    </a:cxn>
                    <a:cxn ang="0">
                      <a:pos x="112" y="0"/>
                    </a:cxn>
                    <a:cxn ang="0">
                      <a:pos x="72" y="8"/>
                    </a:cxn>
                    <a:cxn ang="0">
                      <a:pos x="144" y="38"/>
                    </a:cxn>
                  </a:cxnLst>
                  <a:rect l="0" t="0" r="r" b="b"/>
                  <a:pathLst>
                    <a:path w="144" h="49">
                      <a:moveTo>
                        <a:pt x="144" y="38"/>
                      </a:moveTo>
                      <a:lnTo>
                        <a:pt x="112" y="49"/>
                      </a:lnTo>
                      <a:lnTo>
                        <a:pt x="37" y="17"/>
                      </a:lnTo>
                      <a:lnTo>
                        <a:pt x="0" y="28"/>
                      </a:lnTo>
                      <a:lnTo>
                        <a:pt x="19" y="0"/>
                      </a:lnTo>
                      <a:lnTo>
                        <a:pt x="112" y="0"/>
                      </a:lnTo>
                      <a:lnTo>
                        <a:pt x="72" y="8"/>
                      </a:lnTo>
                      <a:lnTo>
                        <a:pt x="144" y="38"/>
                      </a:lnTo>
                      <a:close/>
                    </a:path>
                  </a:pathLst>
                </a:custGeom>
                <a:solidFill>
                  <a:srgbClr val="FFFFFF"/>
                </a:solidFill>
                <a:ln w="9525">
                  <a:noFill/>
                  <a:round/>
                  <a:headEnd/>
                  <a:tailEnd/>
                </a:ln>
              </p:spPr>
              <p:txBody>
                <a:bodyPr/>
                <a:lstStyle/>
                <a:p>
                  <a:endParaRPr lang="zh-CN" altLang="en-US"/>
                </a:p>
              </p:txBody>
            </p:sp>
          </p:grpSp>
        </p:grpSp>
        <p:sp>
          <p:nvSpPr>
            <p:cNvPr id="448730" name="Line 218"/>
            <p:cNvSpPr>
              <a:spLocks noChangeShapeType="1"/>
            </p:cNvSpPr>
            <p:nvPr/>
          </p:nvSpPr>
          <p:spPr bwMode="auto">
            <a:xfrm>
              <a:off x="2299" y="1697"/>
              <a:ext cx="1" cy="109"/>
            </a:xfrm>
            <a:prstGeom prst="line">
              <a:avLst/>
            </a:prstGeom>
            <a:noFill/>
            <a:ln w="4763">
              <a:solidFill>
                <a:srgbClr val="AAE6FF"/>
              </a:solidFill>
              <a:round/>
              <a:headEnd/>
              <a:tailEnd/>
            </a:ln>
          </p:spPr>
          <p:txBody>
            <a:bodyPr/>
            <a:lstStyle/>
            <a:p>
              <a:endParaRPr lang="zh-CN" altLang="en-US"/>
            </a:p>
          </p:txBody>
        </p:sp>
        <p:sp>
          <p:nvSpPr>
            <p:cNvPr id="448731" name="Line 219"/>
            <p:cNvSpPr>
              <a:spLocks noChangeShapeType="1"/>
            </p:cNvSpPr>
            <p:nvPr/>
          </p:nvSpPr>
          <p:spPr bwMode="auto">
            <a:xfrm>
              <a:off x="2736" y="1697"/>
              <a:ext cx="1" cy="109"/>
            </a:xfrm>
            <a:prstGeom prst="line">
              <a:avLst/>
            </a:prstGeom>
            <a:noFill/>
            <a:ln w="4763">
              <a:solidFill>
                <a:srgbClr val="AAE6FF"/>
              </a:solidFill>
              <a:round/>
              <a:headEnd/>
              <a:tailEnd/>
            </a:ln>
          </p:spPr>
          <p:txBody>
            <a:bodyPr/>
            <a:lstStyle/>
            <a:p>
              <a:endParaRPr lang="zh-CN" altLang="en-US"/>
            </a:p>
          </p:txBody>
        </p:sp>
      </p:grpSp>
      <p:sp>
        <p:nvSpPr>
          <p:cNvPr id="448732" name="Rectangle 220"/>
          <p:cNvSpPr>
            <a:spLocks noChangeArrowheads="1"/>
          </p:cNvSpPr>
          <p:nvPr/>
        </p:nvSpPr>
        <p:spPr bwMode="auto">
          <a:xfrm>
            <a:off x="5802313" y="2371726"/>
            <a:ext cx="1009650" cy="354013"/>
          </a:xfrm>
          <a:prstGeom prst="rect">
            <a:avLst/>
          </a:prstGeom>
          <a:noFill/>
          <a:ln w="9525">
            <a:noFill/>
            <a:miter lim="800000"/>
            <a:headEnd/>
            <a:tailEnd/>
          </a:ln>
        </p:spPr>
        <p:txBody>
          <a:bodyPr/>
          <a:lstStyle/>
          <a:p>
            <a:endParaRPr lang="zh-CN" altLang="en-US"/>
          </a:p>
        </p:txBody>
      </p:sp>
      <p:sp>
        <p:nvSpPr>
          <p:cNvPr id="448733" name="Rectangle 221"/>
          <p:cNvSpPr>
            <a:spLocks noChangeArrowheads="1"/>
          </p:cNvSpPr>
          <p:nvPr/>
        </p:nvSpPr>
        <p:spPr bwMode="auto">
          <a:xfrm>
            <a:off x="5875338" y="2381251"/>
            <a:ext cx="1067600" cy="30777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222.1.1.4</a:t>
            </a:r>
          </a:p>
        </p:txBody>
      </p:sp>
      <p:sp>
        <p:nvSpPr>
          <p:cNvPr id="448734" name="Rectangle 222"/>
          <p:cNvSpPr>
            <a:spLocks noChangeArrowheads="1"/>
          </p:cNvSpPr>
          <p:nvPr/>
        </p:nvSpPr>
        <p:spPr bwMode="auto">
          <a:xfrm>
            <a:off x="4970463" y="2519364"/>
            <a:ext cx="412750" cy="350837"/>
          </a:xfrm>
          <a:prstGeom prst="rect">
            <a:avLst/>
          </a:prstGeom>
          <a:noFill/>
          <a:ln w="9525">
            <a:noFill/>
            <a:miter lim="800000"/>
            <a:headEnd/>
            <a:tailEnd/>
          </a:ln>
        </p:spPr>
        <p:txBody>
          <a:bodyPr/>
          <a:lstStyle/>
          <a:p>
            <a:endParaRPr lang="zh-CN" altLang="en-US"/>
          </a:p>
        </p:txBody>
      </p:sp>
      <p:sp>
        <p:nvSpPr>
          <p:cNvPr id="448735" name="Rectangle 223"/>
          <p:cNvSpPr>
            <a:spLocks noChangeArrowheads="1"/>
          </p:cNvSpPr>
          <p:nvPr/>
        </p:nvSpPr>
        <p:spPr bwMode="auto">
          <a:xfrm>
            <a:off x="5073650" y="2509839"/>
            <a:ext cx="280526"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R</a:t>
            </a:r>
            <a:r>
              <a:rPr kumimoji="1" lang="en-US" altLang="zh-CN" sz="2000" b="1" baseline="-25000">
                <a:solidFill>
                  <a:srgbClr val="333399"/>
                </a:solidFill>
                <a:latin typeface="Arial" charset="0"/>
              </a:rPr>
              <a:t>1</a:t>
            </a:r>
            <a:endParaRPr kumimoji="1" lang="en-US" altLang="zh-CN" sz="2000" baseline="-25000">
              <a:solidFill>
                <a:srgbClr val="333399"/>
              </a:solidFill>
              <a:latin typeface="Arial" charset="0"/>
            </a:endParaRPr>
          </a:p>
        </p:txBody>
      </p:sp>
      <p:sp>
        <p:nvSpPr>
          <p:cNvPr id="448736" name="Oval 224"/>
          <p:cNvSpPr>
            <a:spLocks noChangeArrowheads="1"/>
          </p:cNvSpPr>
          <p:nvPr/>
        </p:nvSpPr>
        <p:spPr bwMode="auto">
          <a:xfrm>
            <a:off x="5653088" y="2422526"/>
            <a:ext cx="93662"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48737" name="Rectangle 225"/>
          <p:cNvSpPr>
            <a:spLocks noChangeArrowheads="1"/>
          </p:cNvSpPr>
          <p:nvPr/>
        </p:nvSpPr>
        <p:spPr bwMode="auto">
          <a:xfrm>
            <a:off x="3498851" y="1616075"/>
            <a:ext cx="720725" cy="355600"/>
          </a:xfrm>
          <a:prstGeom prst="rect">
            <a:avLst/>
          </a:prstGeom>
          <a:noFill/>
          <a:ln w="9525">
            <a:noFill/>
            <a:miter lim="800000"/>
            <a:headEnd/>
            <a:tailEnd/>
          </a:ln>
        </p:spPr>
        <p:txBody>
          <a:bodyPr/>
          <a:lstStyle/>
          <a:p>
            <a:endParaRPr lang="zh-CN" altLang="en-US"/>
          </a:p>
        </p:txBody>
      </p:sp>
      <p:sp>
        <p:nvSpPr>
          <p:cNvPr id="448738" name="Oval 226"/>
          <p:cNvSpPr>
            <a:spLocks noChangeArrowheads="1"/>
          </p:cNvSpPr>
          <p:nvPr/>
        </p:nvSpPr>
        <p:spPr bwMode="auto">
          <a:xfrm>
            <a:off x="9310688" y="4067176"/>
            <a:ext cx="93662"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48739" name="Oval 227"/>
          <p:cNvSpPr>
            <a:spLocks noChangeArrowheads="1"/>
          </p:cNvSpPr>
          <p:nvPr/>
        </p:nvSpPr>
        <p:spPr bwMode="auto">
          <a:xfrm>
            <a:off x="9315451" y="2960689"/>
            <a:ext cx="93663"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48740" name="Rectangle 228"/>
          <p:cNvSpPr>
            <a:spLocks noChangeArrowheads="1"/>
          </p:cNvSpPr>
          <p:nvPr/>
        </p:nvSpPr>
        <p:spPr bwMode="auto">
          <a:xfrm>
            <a:off x="7862888" y="3686176"/>
            <a:ext cx="1009650" cy="352425"/>
          </a:xfrm>
          <a:prstGeom prst="rect">
            <a:avLst/>
          </a:prstGeom>
          <a:noFill/>
          <a:ln w="9525">
            <a:noFill/>
            <a:miter lim="800000"/>
            <a:headEnd/>
            <a:tailEnd/>
          </a:ln>
        </p:spPr>
        <p:txBody>
          <a:bodyPr/>
          <a:lstStyle/>
          <a:p>
            <a:endParaRPr lang="zh-CN" altLang="en-US"/>
          </a:p>
        </p:txBody>
      </p:sp>
      <p:sp>
        <p:nvSpPr>
          <p:cNvPr id="448741" name="Rectangle 229"/>
          <p:cNvSpPr>
            <a:spLocks noChangeArrowheads="1"/>
          </p:cNvSpPr>
          <p:nvPr/>
        </p:nvSpPr>
        <p:spPr bwMode="auto">
          <a:xfrm>
            <a:off x="7500938" y="4222750"/>
            <a:ext cx="1058862" cy="306388"/>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222.1.2.5</a:t>
            </a:r>
          </a:p>
        </p:txBody>
      </p:sp>
      <p:sp>
        <p:nvSpPr>
          <p:cNvPr id="448742" name="Rectangle 230"/>
          <p:cNvSpPr>
            <a:spLocks noChangeArrowheads="1"/>
          </p:cNvSpPr>
          <p:nvPr/>
        </p:nvSpPr>
        <p:spPr bwMode="auto">
          <a:xfrm>
            <a:off x="9407526" y="4197350"/>
            <a:ext cx="1008063" cy="350838"/>
          </a:xfrm>
          <a:prstGeom prst="rect">
            <a:avLst/>
          </a:prstGeom>
          <a:noFill/>
          <a:ln w="9525">
            <a:noFill/>
            <a:miter lim="800000"/>
            <a:headEnd/>
            <a:tailEnd/>
          </a:ln>
        </p:spPr>
        <p:txBody>
          <a:bodyPr/>
          <a:lstStyle/>
          <a:p>
            <a:endParaRPr lang="zh-CN" altLang="en-US"/>
          </a:p>
        </p:txBody>
      </p:sp>
      <p:sp>
        <p:nvSpPr>
          <p:cNvPr id="448743" name="Rectangle 231"/>
          <p:cNvSpPr>
            <a:spLocks noChangeArrowheads="1"/>
          </p:cNvSpPr>
          <p:nvPr/>
        </p:nvSpPr>
        <p:spPr bwMode="auto">
          <a:xfrm>
            <a:off x="9499600" y="4257676"/>
            <a:ext cx="1067600" cy="30777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222.1.2.2</a:t>
            </a:r>
          </a:p>
        </p:txBody>
      </p:sp>
      <p:sp>
        <p:nvSpPr>
          <p:cNvPr id="448744" name="Rectangle 232"/>
          <p:cNvSpPr>
            <a:spLocks noChangeArrowheads="1"/>
          </p:cNvSpPr>
          <p:nvPr/>
        </p:nvSpPr>
        <p:spPr bwMode="auto">
          <a:xfrm>
            <a:off x="9407526" y="3086100"/>
            <a:ext cx="1008063" cy="355600"/>
          </a:xfrm>
          <a:prstGeom prst="rect">
            <a:avLst/>
          </a:prstGeom>
          <a:noFill/>
          <a:ln w="9525">
            <a:noFill/>
            <a:miter lim="800000"/>
            <a:headEnd/>
            <a:tailEnd/>
          </a:ln>
        </p:spPr>
        <p:txBody>
          <a:bodyPr/>
          <a:lstStyle/>
          <a:p>
            <a:endParaRPr lang="zh-CN" altLang="en-US"/>
          </a:p>
        </p:txBody>
      </p:sp>
      <p:sp>
        <p:nvSpPr>
          <p:cNvPr id="448745" name="Rectangle 233"/>
          <p:cNvSpPr>
            <a:spLocks noChangeArrowheads="1"/>
          </p:cNvSpPr>
          <p:nvPr/>
        </p:nvSpPr>
        <p:spPr bwMode="auto">
          <a:xfrm>
            <a:off x="9499600" y="3148014"/>
            <a:ext cx="1067600" cy="30777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222.1.2.1</a:t>
            </a:r>
          </a:p>
        </p:txBody>
      </p:sp>
      <p:sp>
        <p:nvSpPr>
          <p:cNvPr id="448746" name="Rectangle 234"/>
          <p:cNvSpPr>
            <a:spLocks noChangeArrowheads="1"/>
          </p:cNvSpPr>
          <p:nvPr/>
        </p:nvSpPr>
        <p:spPr bwMode="auto">
          <a:xfrm>
            <a:off x="9309101" y="5219700"/>
            <a:ext cx="1008063" cy="349250"/>
          </a:xfrm>
          <a:prstGeom prst="rect">
            <a:avLst/>
          </a:prstGeom>
          <a:noFill/>
          <a:ln w="9525">
            <a:noFill/>
            <a:miter lim="800000"/>
            <a:headEnd/>
            <a:tailEnd/>
          </a:ln>
        </p:spPr>
        <p:txBody>
          <a:bodyPr/>
          <a:lstStyle/>
          <a:p>
            <a:endParaRPr lang="zh-CN" altLang="en-US"/>
          </a:p>
        </p:txBody>
      </p:sp>
      <p:sp>
        <p:nvSpPr>
          <p:cNvPr id="448747" name="Rectangle 235"/>
          <p:cNvSpPr>
            <a:spLocks noChangeArrowheads="1"/>
          </p:cNvSpPr>
          <p:nvPr/>
        </p:nvSpPr>
        <p:spPr bwMode="auto">
          <a:xfrm>
            <a:off x="6523039" y="5718175"/>
            <a:ext cx="1057275" cy="306388"/>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222.1.2.3</a:t>
            </a:r>
          </a:p>
        </p:txBody>
      </p:sp>
      <p:sp>
        <p:nvSpPr>
          <p:cNvPr id="448748" name="Rectangle 236"/>
          <p:cNvSpPr>
            <a:spLocks noChangeArrowheads="1"/>
          </p:cNvSpPr>
          <p:nvPr/>
        </p:nvSpPr>
        <p:spPr bwMode="auto">
          <a:xfrm>
            <a:off x="5194301" y="5605464"/>
            <a:ext cx="1008063" cy="352425"/>
          </a:xfrm>
          <a:prstGeom prst="rect">
            <a:avLst/>
          </a:prstGeom>
          <a:noFill/>
          <a:ln w="9525">
            <a:noFill/>
            <a:miter lim="800000"/>
            <a:headEnd/>
            <a:tailEnd/>
          </a:ln>
        </p:spPr>
        <p:txBody>
          <a:bodyPr/>
          <a:lstStyle/>
          <a:p>
            <a:endParaRPr lang="zh-CN" altLang="en-US"/>
          </a:p>
        </p:txBody>
      </p:sp>
      <p:sp>
        <p:nvSpPr>
          <p:cNvPr id="448749" name="Rectangle 237"/>
          <p:cNvSpPr>
            <a:spLocks noChangeArrowheads="1"/>
          </p:cNvSpPr>
          <p:nvPr/>
        </p:nvSpPr>
        <p:spPr bwMode="auto">
          <a:xfrm>
            <a:off x="5272088" y="5718175"/>
            <a:ext cx="1058862" cy="306388"/>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222.1.2.4</a:t>
            </a:r>
          </a:p>
        </p:txBody>
      </p:sp>
      <p:sp>
        <p:nvSpPr>
          <p:cNvPr id="448750" name="Oval 238"/>
          <p:cNvSpPr>
            <a:spLocks noChangeArrowheads="1"/>
          </p:cNvSpPr>
          <p:nvPr/>
        </p:nvSpPr>
        <p:spPr bwMode="auto">
          <a:xfrm>
            <a:off x="6359526" y="5634038"/>
            <a:ext cx="92075" cy="93662"/>
          </a:xfrm>
          <a:prstGeom prst="ellipse">
            <a:avLst/>
          </a:prstGeom>
          <a:solidFill>
            <a:srgbClr val="FFFFFF"/>
          </a:solidFill>
          <a:ln w="30163">
            <a:solidFill>
              <a:srgbClr val="000000"/>
            </a:solidFill>
            <a:round/>
            <a:headEnd/>
            <a:tailEnd/>
          </a:ln>
        </p:spPr>
        <p:txBody>
          <a:bodyPr/>
          <a:lstStyle/>
          <a:p>
            <a:endParaRPr lang="zh-CN" altLang="en-US"/>
          </a:p>
        </p:txBody>
      </p:sp>
      <p:sp>
        <p:nvSpPr>
          <p:cNvPr id="448751" name="Rectangle 239"/>
          <p:cNvSpPr>
            <a:spLocks noChangeArrowheads="1"/>
          </p:cNvSpPr>
          <p:nvPr/>
        </p:nvSpPr>
        <p:spPr bwMode="auto">
          <a:xfrm>
            <a:off x="8342313" y="2955926"/>
            <a:ext cx="895350" cy="352425"/>
          </a:xfrm>
          <a:prstGeom prst="rect">
            <a:avLst/>
          </a:prstGeom>
          <a:noFill/>
          <a:ln w="9525">
            <a:noFill/>
            <a:miter lim="800000"/>
            <a:headEnd/>
            <a:tailEnd/>
          </a:ln>
        </p:spPr>
        <p:txBody>
          <a:bodyPr/>
          <a:lstStyle/>
          <a:p>
            <a:endParaRPr lang="zh-CN" altLang="en-US"/>
          </a:p>
        </p:txBody>
      </p:sp>
      <p:sp>
        <p:nvSpPr>
          <p:cNvPr id="448752" name="Rectangle 240"/>
          <p:cNvSpPr>
            <a:spLocks noChangeArrowheads="1"/>
          </p:cNvSpPr>
          <p:nvPr/>
        </p:nvSpPr>
        <p:spPr bwMode="auto">
          <a:xfrm>
            <a:off x="8351839" y="3589339"/>
            <a:ext cx="924933"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222.1.2.</a:t>
            </a:r>
            <a:endParaRPr kumimoji="1" lang="en-US" altLang="zh-CN" sz="2000">
              <a:solidFill>
                <a:srgbClr val="333399"/>
              </a:solidFill>
              <a:latin typeface="Arial" charset="0"/>
            </a:endParaRPr>
          </a:p>
        </p:txBody>
      </p:sp>
      <p:sp>
        <p:nvSpPr>
          <p:cNvPr id="448753" name="Rectangle 241"/>
          <p:cNvSpPr>
            <a:spLocks noChangeArrowheads="1"/>
          </p:cNvSpPr>
          <p:nvPr/>
        </p:nvSpPr>
        <p:spPr bwMode="auto">
          <a:xfrm>
            <a:off x="8413751" y="2663826"/>
            <a:ext cx="720725" cy="354013"/>
          </a:xfrm>
          <a:prstGeom prst="rect">
            <a:avLst/>
          </a:prstGeom>
          <a:noFill/>
          <a:ln w="9525">
            <a:noFill/>
            <a:miter lim="800000"/>
            <a:headEnd/>
            <a:tailEnd/>
          </a:ln>
        </p:spPr>
        <p:txBody>
          <a:bodyPr/>
          <a:lstStyle/>
          <a:p>
            <a:endParaRPr lang="zh-CN" altLang="en-US"/>
          </a:p>
        </p:txBody>
      </p:sp>
      <p:grpSp>
        <p:nvGrpSpPr>
          <p:cNvPr id="448754" name="Group 242"/>
          <p:cNvGrpSpPr>
            <a:grpSpLocks/>
          </p:cNvGrpSpPr>
          <p:nvPr/>
        </p:nvGrpSpPr>
        <p:grpSpPr bwMode="auto">
          <a:xfrm>
            <a:off x="3746500" y="4386264"/>
            <a:ext cx="649288" cy="384175"/>
            <a:chOff x="1304" y="2569"/>
            <a:chExt cx="439" cy="262"/>
          </a:xfrm>
        </p:grpSpPr>
        <p:sp>
          <p:nvSpPr>
            <p:cNvPr id="448755" name="Oval 243"/>
            <p:cNvSpPr>
              <a:spLocks noChangeArrowheads="1"/>
            </p:cNvSpPr>
            <p:nvPr/>
          </p:nvSpPr>
          <p:spPr bwMode="auto">
            <a:xfrm>
              <a:off x="1305" y="2678"/>
              <a:ext cx="438" cy="153"/>
            </a:xfrm>
            <a:prstGeom prst="ellipse">
              <a:avLst/>
            </a:prstGeom>
            <a:solidFill>
              <a:srgbClr val="0078AA"/>
            </a:solidFill>
            <a:ln w="4763">
              <a:solidFill>
                <a:srgbClr val="AAE6FF"/>
              </a:solidFill>
              <a:round/>
              <a:headEnd/>
              <a:tailEnd/>
            </a:ln>
          </p:spPr>
          <p:txBody>
            <a:bodyPr/>
            <a:lstStyle/>
            <a:p>
              <a:endParaRPr lang="zh-CN" altLang="en-US"/>
            </a:p>
          </p:txBody>
        </p:sp>
        <p:sp>
          <p:nvSpPr>
            <p:cNvPr id="448756" name="Rectangle 244"/>
            <p:cNvSpPr>
              <a:spLocks noChangeArrowheads="1"/>
            </p:cNvSpPr>
            <p:nvPr/>
          </p:nvSpPr>
          <p:spPr bwMode="auto">
            <a:xfrm>
              <a:off x="1304" y="2647"/>
              <a:ext cx="437" cy="109"/>
            </a:xfrm>
            <a:prstGeom prst="rect">
              <a:avLst/>
            </a:prstGeom>
            <a:solidFill>
              <a:srgbClr val="0078AA"/>
            </a:solidFill>
            <a:ln w="9525">
              <a:noFill/>
              <a:miter lim="800000"/>
              <a:headEnd/>
              <a:tailEnd/>
            </a:ln>
          </p:spPr>
          <p:txBody>
            <a:bodyPr/>
            <a:lstStyle/>
            <a:p>
              <a:endParaRPr lang="zh-CN" altLang="en-US"/>
            </a:p>
          </p:txBody>
        </p:sp>
        <p:sp>
          <p:nvSpPr>
            <p:cNvPr id="448757" name="Rectangle 245"/>
            <p:cNvSpPr>
              <a:spLocks noChangeArrowheads="1"/>
            </p:cNvSpPr>
            <p:nvPr/>
          </p:nvSpPr>
          <p:spPr bwMode="auto">
            <a:xfrm>
              <a:off x="1304" y="2647"/>
              <a:ext cx="437" cy="109"/>
            </a:xfrm>
            <a:prstGeom prst="rect">
              <a:avLst/>
            </a:prstGeom>
            <a:solidFill>
              <a:srgbClr val="0078AA"/>
            </a:solidFill>
            <a:ln w="9525">
              <a:noFill/>
              <a:miter lim="800000"/>
              <a:headEnd/>
              <a:tailEnd/>
            </a:ln>
          </p:spPr>
          <p:txBody>
            <a:bodyPr/>
            <a:lstStyle/>
            <a:p>
              <a:endParaRPr lang="zh-CN" altLang="en-US"/>
            </a:p>
          </p:txBody>
        </p:sp>
        <p:sp>
          <p:nvSpPr>
            <p:cNvPr id="448758" name="Oval 246"/>
            <p:cNvSpPr>
              <a:spLocks noChangeArrowheads="1"/>
            </p:cNvSpPr>
            <p:nvPr/>
          </p:nvSpPr>
          <p:spPr bwMode="auto">
            <a:xfrm>
              <a:off x="1305" y="2569"/>
              <a:ext cx="438" cy="153"/>
            </a:xfrm>
            <a:prstGeom prst="ellipse">
              <a:avLst/>
            </a:prstGeom>
            <a:solidFill>
              <a:srgbClr val="00B4FF"/>
            </a:solidFill>
            <a:ln w="4763">
              <a:solidFill>
                <a:srgbClr val="AAE6FF"/>
              </a:solidFill>
              <a:round/>
              <a:headEnd/>
              <a:tailEnd/>
            </a:ln>
          </p:spPr>
          <p:txBody>
            <a:bodyPr/>
            <a:lstStyle/>
            <a:p>
              <a:endParaRPr lang="zh-CN" altLang="en-US"/>
            </a:p>
          </p:txBody>
        </p:sp>
        <p:grpSp>
          <p:nvGrpSpPr>
            <p:cNvPr id="448759" name="Group 247"/>
            <p:cNvGrpSpPr>
              <a:grpSpLocks/>
            </p:cNvGrpSpPr>
            <p:nvPr/>
          </p:nvGrpSpPr>
          <p:grpSpPr bwMode="auto">
            <a:xfrm>
              <a:off x="1371" y="2587"/>
              <a:ext cx="304" cy="117"/>
              <a:chOff x="1371" y="2587"/>
              <a:chExt cx="304" cy="117"/>
            </a:xfrm>
          </p:grpSpPr>
          <p:grpSp>
            <p:nvGrpSpPr>
              <p:cNvPr id="448760" name="Group 248"/>
              <p:cNvGrpSpPr>
                <a:grpSpLocks/>
              </p:cNvGrpSpPr>
              <p:nvPr/>
            </p:nvGrpSpPr>
            <p:grpSpPr bwMode="auto">
              <a:xfrm>
                <a:off x="1371" y="2587"/>
                <a:ext cx="301" cy="115"/>
                <a:chOff x="1371" y="2587"/>
                <a:chExt cx="301" cy="115"/>
              </a:xfrm>
            </p:grpSpPr>
            <p:sp>
              <p:nvSpPr>
                <p:cNvPr id="448761" name="Freeform 249"/>
                <p:cNvSpPr>
                  <a:spLocks/>
                </p:cNvSpPr>
                <p:nvPr/>
              </p:nvSpPr>
              <p:spPr bwMode="auto">
                <a:xfrm>
                  <a:off x="1528" y="2590"/>
                  <a:ext cx="144" cy="49"/>
                </a:xfrm>
                <a:custGeom>
                  <a:avLst/>
                  <a:gdLst/>
                  <a:ahLst/>
                  <a:cxnLst>
                    <a:cxn ang="0">
                      <a:pos x="0" y="38"/>
                    </a:cxn>
                    <a:cxn ang="0">
                      <a:pos x="32" y="49"/>
                    </a:cxn>
                    <a:cxn ang="0">
                      <a:pos x="109" y="16"/>
                    </a:cxn>
                    <a:cxn ang="0">
                      <a:pos x="144" y="27"/>
                    </a:cxn>
                    <a:cxn ang="0">
                      <a:pos x="125" y="0"/>
                    </a:cxn>
                    <a:cxn ang="0">
                      <a:pos x="35" y="0"/>
                    </a:cxn>
                    <a:cxn ang="0">
                      <a:pos x="72" y="8"/>
                    </a:cxn>
                    <a:cxn ang="0">
                      <a:pos x="0" y="38"/>
                    </a:cxn>
                  </a:cxnLst>
                  <a:rect l="0" t="0" r="r" b="b"/>
                  <a:pathLst>
                    <a:path w="144" h="49">
                      <a:moveTo>
                        <a:pt x="0" y="38"/>
                      </a:moveTo>
                      <a:lnTo>
                        <a:pt x="32" y="49"/>
                      </a:lnTo>
                      <a:lnTo>
                        <a:pt x="109" y="16"/>
                      </a:lnTo>
                      <a:lnTo>
                        <a:pt x="144" y="27"/>
                      </a:lnTo>
                      <a:lnTo>
                        <a:pt x="125" y="0"/>
                      </a:lnTo>
                      <a:lnTo>
                        <a:pt x="35" y="0"/>
                      </a:lnTo>
                      <a:lnTo>
                        <a:pt x="72" y="8"/>
                      </a:lnTo>
                      <a:lnTo>
                        <a:pt x="0" y="38"/>
                      </a:lnTo>
                      <a:close/>
                    </a:path>
                  </a:pathLst>
                </a:custGeom>
                <a:solidFill>
                  <a:srgbClr val="000000"/>
                </a:solidFill>
                <a:ln w="9525">
                  <a:noFill/>
                  <a:round/>
                  <a:headEnd/>
                  <a:tailEnd/>
                </a:ln>
              </p:spPr>
              <p:txBody>
                <a:bodyPr/>
                <a:lstStyle/>
                <a:p>
                  <a:endParaRPr lang="zh-CN" altLang="en-US"/>
                </a:p>
              </p:txBody>
            </p:sp>
            <p:sp>
              <p:nvSpPr>
                <p:cNvPr id="448762" name="Freeform 250"/>
                <p:cNvSpPr>
                  <a:spLocks/>
                </p:cNvSpPr>
                <p:nvPr/>
              </p:nvSpPr>
              <p:spPr bwMode="auto">
                <a:xfrm>
                  <a:off x="1528" y="2590"/>
                  <a:ext cx="144" cy="49"/>
                </a:xfrm>
                <a:custGeom>
                  <a:avLst/>
                  <a:gdLst/>
                  <a:ahLst/>
                  <a:cxnLst>
                    <a:cxn ang="0">
                      <a:pos x="0" y="38"/>
                    </a:cxn>
                    <a:cxn ang="0">
                      <a:pos x="32" y="49"/>
                    </a:cxn>
                    <a:cxn ang="0">
                      <a:pos x="109" y="16"/>
                    </a:cxn>
                    <a:cxn ang="0">
                      <a:pos x="144" y="27"/>
                    </a:cxn>
                    <a:cxn ang="0">
                      <a:pos x="125" y="0"/>
                    </a:cxn>
                    <a:cxn ang="0">
                      <a:pos x="35" y="0"/>
                    </a:cxn>
                    <a:cxn ang="0">
                      <a:pos x="72" y="8"/>
                    </a:cxn>
                    <a:cxn ang="0">
                      <a:pos x="0" y="38"/>
                    </a:cxn>
                  </a:cxnLst>
                  <a:rect l="0" t="0" r="r" b="b"/>
                  <a:pathLst>
                    <a:path w="144" h="49">
                      <a:moveTo>
                        <a:pt x="0" y="38"/>
                      </a:moveTo>
                      <a:lnTo>
                        <a:pt x="32" y="49"/>
                      </a:lnTo>
                      <a:lnTo>
                        <a:pt x="109" y="16"/>
                      </a:lnTo>
                      <a:lnTo>
                        <a:pt x="144" y="27"/>
                      </a:lnTo>
                      <a:lnTo>
                        <a:pt x="125" y="0"/>
                      </a:lnTo>
                      <a:lnTo>
                        <a:pt x="35" y="0"/>
                      </a:lnTo>
                      <a:lnTo>
                        <a:pt x="72" y="8"/>
                      </a:lnTo>
                      <a:lnTo>
                        <a:pt x="0" y="38"/>
                      </a:lnTo>
                      <a:close/>
                    </a:path>
                  </a:pathLst>
                </a:custGeom>
                <a:solidFill>
                  <a:srgbClr val="000000"/>
                </a:solidFill>
                <a:ln w="9525">
                  <a:noFill/>
                  <a:round/>
                  <a:headEnd/>
                  <a:tailEnd/>
                </a:ln>
              </p:spPr>
              <p:txBody>
                <a:bodyPr/>
                <a:lstStyle/>
                <a:p>
                  <a:endParaRPr lang="zh-CN" altLang="en-US"/>
                </a:p>
              </p:txBody>
            </p:sp>
            <p:sp>
              <p:nvSpPr>
                <p:cNvPr id="448763" name="Freeform 251"/>
                <p:cNvSpPr>
                  <a:spLocks/>
                </p:cNvSpPr>
                <p:nvPr/>
              </p:nvSpPr>
              <p:spPr bwMode="auto">
                <a:xfrm>
                  <a:off x="1371" y="2647"/>
                  <a:ext cx="144" cy="52"/>
                </a:xfrm>
                <a:custGeom>
                  <a:avLst/>
                  <a:gdLst/>
                  <a:ahLst/>
                  <a:cxnLst>
                    <a:cxn ang="0">
                      <a:pos x="144" y="11"/>
                    </a:cxn>
                    <a:cxn ang="0">
                      <a:pos x="112" y="0"/>
                    </a:cxn>
                    <a:cxn ang="0">
                      <a:pos x="37" y="33"/>
                    </a:cxn>
                    <a:cxn ang="0">
                      <a:pos x="0" y="22"/>
                    </a:cxn>
                    <a:cxn ang="0">
                      <a:pos x="18" y="52"/>
                    </a:cxn>
                    <a:cxn ang="0">
                      <a:pos x="112" y="52"/>
                    </a:cxn>
                    <a:cxn ang="0">
                      <a:pos x="72" y="41"/>
                    </a:cxn>
                    <a:cxn ang="0">
                      <a:pos x="144" y="11"/>
                    </a:cxn>
                  </a:cxnLst>
                  <a:rect l="0" t="0" r="r" b="b"/>
                  <a:pathLst>
                    <a:path w="144" h="52">
                      <a:moveTo>
                        <a:pt x="144" y="11"/>
                      </a:moveTo>
                      <a:lnTo>
                        <a:pt x="112" y="0"/>
                      </a:lnTo>
                      <a:lnTo>
                        <a:pt x="37" y="33"/>
                      </a:lnTo>
                      <a:lnTo>
                        <a:pt x="0" y="22"/>
                      </a:lnTo>
                      <a:lnTo>
                        <a:pt x="18" y="52"/>
                      </a:lnTo>
                      <a:lnTo>
                        <a:pt x="112" y="52"/>
                      </a:lnTo>
                      <a:lnTo>
                        <a:pt x="72" y="41"/>
                      </a:lnTo>
                      <a:lnTo>
                        <a:pt x="144" y="11"/>
                      </a:lnTo>
                      <a:close/>
                    </a:path>
                  </a:pathLst>
                </a:custGeom>
                <a:solidFill>
                  <a:srgbClr val="000000"/>
                </a:solidFill>
                <a:ln w="9525">
                  <a:noFill/>
                  <a:round/>
                  <a:headEnd/>
                  <a:tailEnd/>
                </a:ln>
              </p:spPr>
              <p:txBody>
                <a:bodyPr/>
                <a:lstStyle/>
                <a:p>
                  <a:endParaRPr lang="zh-CN" altLang="en-US"/>
                </a:p>
              </p:txBody>
            </p:sp>
            <p:sp>
              <p:nvSpPr>
                <p:cNvPr id="448764" name="Freeform 252"/>
                <p:cNvSpPr>
                  <a:spLocks/>
                </p:cNvSpPr>
                <p:nvPr/>
              </p:nvSpPr>
              <p:spPr bwMode="auto">
                <a:xfrm>
                  <a:off x="1371" y="2647"/>
                  <a:ext cx="144" cy="52"/>
                </a:xfrm>
                <a:custGeom>
                  <a:avLst/>
                  <a:gdLst/>
                  <a:ahLst/>
                  <a:cxnLst>
                    <a:cxn ang="0">
                      <a:pos x="144" y="11"/>
                    </a:cxn>
                    <a:cxn ang="0">
                      <a:pos x="112" y="0"/>
                    </a:cxn>
                    <a:cxn ang="0">
                      <a:pos x="37" y="33"/>
                    </a:cxn>
                    <a:cxn ang="0">
                      <a:pos x="0" y="22"/>
                    </a:cxn>
                    <a:cxn ang="0">
                      <a:pos x="18" y="52"/>
                    </a:cxn>
                    <a:cxn ang="0">
                      <a:pos x="112" y="52"/>
                    </a:cxn>
                    <a:cxn ang="0">
                      <a:pos x="72" y="41"/>
                    </a:cxn>
                    <a:cxn ang="0">
                      <a:pos x="144" y="11"/>
                    </a:cxn>
                  </a:cxnLst>
                  <a:rect l="0" t="0" r="r" b="b"/>
                  <a:pathLst>
                    <a:path w="144" h="52">
                      <a:moveTo>
                        <a:pt x="144" y="11"/>
                      </a:moveTo>
                      <a:lnTo>
                        <a:pt x="112" y="0"/>
                      </a:lnTo>
                      <a:lnTo>
                        <a:pt x="37" y="33"/>
                      </a:lnTo>
                      <a:lnTo>
                        <a:pt x="0" y="22"/>
                      </a:lnTo>
                      <a:lnTo>
                        <a:pt x="18" y="52"/>
                      </a:lnTo>
                      <a:lnTo>
                        <a:pt x="112" y="52"/>
                      </a:lnTo>
                      <a:lnTo>
                        <a:pt x="72" y="41"/>
                      </a:lnTo>
                      <a:lnTo>
                        <a:pt x="144" y="11"/>
                      </a:lnTo>
                      <a:close/>
                    </a:path>
                  </a:pathLst>
                </a:custGeom>
                <a:solidFill>
                  <a:srgbClr val="000000"/>
                </a:solidFill>
                <a:ln w="9525">
                  <a:noFill/>
                  <a:round/>
                  <a:headEnd/>
                  <a:tailEnd/>
                </a:ln>
              </p:spPr>
              <p:txBody>
                <a:bodyPr/>
                <a:lstStyle/>
                <a:p>
                  <a:endParaRPr lang="zh-CN" altLang="en-US"/>
                </a:p>
              </p:txBody>
            </p:sp>
            <p:sp>
              <p:nvSpPr>
                <p:cNvPr id="448765" name="Freeform 253"/>
                <p:cNvSpPr>
                  <a:spLocks/>
                </p:cNvSpPr>
                <p:nvPr/>
              </p:nvSpPr>
              <p:spPr bwMode="auto">
                <a:xfrm>
                  <a:off x="1379" y="2587"/>
                  <a:ext cx="144" cy="49"/>
                </a:xfrm>
                <a:custGeom>
                  <a:avLst/>
                  <a:gdLst/>
                  <a:ahLst/>
                  <a:cxnLst>
                    <a:cxn ang="0">
                      <a:pos x="0" y="11"/>
                    </a:cxn>
                    <a:cxn ang="0">
                      <a:pos x="32" y="0"/>
                    </a:cxn>
                    <a:cxn ang="0">
                      <a:pos x="109" y="30"/>
                    </a:cxn>
                    <a:cxn ang="0">
                      <a:pos x="144" y="22"/>
                    </a:cxn>
                    <a:cxn ang="0">
                      <a:pos x="125" y="49"/>
                    </a:cxn>
                    <a:cxn ang="0">
                      <a:pos x="34" y="49"/>
                    </a:cxn>
                    <a:cxn ang="0">
                      <a:pos x="72" y="41"/>
                    </a:cxn>
                    <a:cxn ang="0">
                      <a:pos x="0" y="11"/>
                    </a:cxn>
                  </a:cxnLst>
                  <a:rect l="0" t="0" r="r" b="b"/>
                  <a:pathLst>
                    <a:path w="144" h="49">
                      <a:moveTo>
                        <a:pt x="0" y="11"/>
                      </a:moveTo>
                      <a:lnTo>
                        <a:pt x="32" y="0"/>
                      </a:lnTo>
                      <a:lnTo>
                        <a:pt x="109" y="30"/>
                      </a:lnTo>
                      <a:lnTo>
                        <a:pt x="144" y="22"/>
                      </a:lnTo>
                      <a:lnTo>
                        <a:pt x="125" y="49"/>
                      </a:lnTo>
                      <a:lnTo>
                        <a:pt x="34" y="49"/>
                      </a:lnTo>
                      <a:lnTo>
                        <a:pt x="72" y="41"/>
                      </a:lnTo>
                      <a:lnTo>
                        <a:pt x="0" y="11"/>
                      </a:lnTo>
                      <a:close/>
                    </a:path>
                  </a:pathLst>
                </a:custGeom>
                <a:solidFill>
                  <a:srgbClr val="000000"/>
                </a:solidFill>
                <a:ln w="9525">
                  <a:noFill/>
                  <a:round/>
                  <a:headEnd/>
                  <a:tailEnd/>
                </a:ln>
              </p:spPr>
              <p:txBody>
                <a:bodyPr/>
                <a:lstStyle/>
                <a:p>
                  <a:endParaRPr lang="zh-CN" altLang="en-US"/>
                </a:p>
              </p:txBody>
            </p:sp>
            <p:sp>
              <p:nvSpPr>
                <p:cNvPr id="448766" name="Freeform 254"/>
                <p:cNvSpPr>
                  <a:spLocks/>
                </p:cNvSpPr>
                <p:nvPr/>
              </p:nvSpPr>
              <p:spPr bwMode="auto">
                <a:xfrm>
                  <a:off x="1379" y="2587"/>
                  <a:ext cx="144" cy="49"/>
                </a:xfrm>
                <a:custGeom>
                  <a:avLst/>
                  <a:gdLst/>
                  <a:ahLst/>
                  <a:cxnLst>
                    <a:cxn ang="0">
                      <a:pos x="0" y="11"/>
                    </a:cxn>
                    <a:cxn ang="0">
                      <a:pos x="32" y="0"/>
                    </a:cxn>
                    <a:cxn ang="0">
                      <a:pos x="109" y="30"/>
                    </a:cxn>
                    <a:cxn ang="0">
                      <a:pos x="144" y="22"/>
                    </a:cxn>
                    <a:cxn ang="0">
                      <a:pos x="125" y="49"/>
                    </a:cxn>
                    <a:cxn ang="0">
                      <a:pos x="34" y="49"/>
                    </a:cxn>
                    <a:cxn ang="0">
                      <a:pos x="72" y="41"/>
                    </a:cxn>
                    <a:cxn ang="0">
                      <a:pos x="0" y="11"/>
                    </a:cxn>
                  </a:cxnLst>
                  <a:rect l="0" t="0" r="r" b="b"/>
                  <a:pathLst>
                    <a:path w="144" h="49">
                      <a:moveTo>
                        <a:pt x="0" y="11"/>
                      </a:moveTo>
                      <a:lnTo>
                        <a:pt x="32" y="0"/>
                      </a:lnTo>
                      <a:lnTo>
                        <a:pt x="109" y="30"/>
                      </a:lnTo>
                      <a:lnTo>
                        <a:pt x="144" y="22"/>
                      </a:lnTo>
                      <a:lnTo>
                        <a:pt x="125" y="49"/>
                      </a:lnTo>
                      <a:lnTo>
                        <a:pt x="34" y="49"/>
                      </a:lnTo>
                      <a:lnTo>
                        <a:pt x="72" y="41"/>
                      </a:lnTo>
                      <a:lnTo>
                        <a:pt x="0" y="11"/>
                      </a:lnTo>
                      <a:close/>
                    </a:path>
                  </a:pathLst>
                </a:custGeom>
                <a:solidFill>
                  <a:srgbClr val="000000"/>
                </a:solidFill>
                <a:ln w="9525">
                  <a:noFill/>
                  <a:round/>
                  <a:headEnd/>
                  <a:tailEnd/>
                </a:ln>
              </p:spPr>
              <p:txBody>
                <a:bodyPr/>
                <a:lstStyle/>
                <a:p>
                  <a:endParaRPr lang="zh-CN" altLang="en-US"/>
                </a:p>
              </p:txBody>
            </p:sp>
            <p:sp>
              <p:nvSpPr>
                <p:cNvPr id="448767" name="Freeform 255"/>
                <p:cNvSpPr>
                  <a:spLocks/>
                </p:cNvSpPr>
                <p:nvPr/>
              </p:nvSpPr>
              <p:spPr bwMode="auto">
                <a:xfrm>
                  <a:off x="1523" y="2653"/>
                  <a:ext cx="144" cy="49"/>
                </a:xfrm>
                <a:custGeom>
                  <a:avLst/>
                  <a:gdLst/>
                  <a:ahLst/>
                  <a:cxnLst>
                    <a:cxn ang="0">
                      <a:pos x="144" y="38"/>
                    </a:cxn>
                    <a:cxn ang="0">
                      <a:pos x="112" y="49"/>
                    </a:cxn>
                    <a:cxn ang="0">
                      <a:pos x="37" y="16"/>
                    </a:cxn>
                    <a:cxn ang="0">
                      <a:pos x="0" y="27"/>
                    </a:cxn>
                    <a:cxn ang="0">
                      <a:pos x="18" y="0"/>
                    </a:cxn>
                    <a:cxn ang="0">
                      <a:pos x="112" y="0"/>
                    </a:cxn>
                    <a:cxn ang="0">
                      <a:pos x="72" y="8"/>
                    </a:cxn>
                    <a:cxn ang="0">
                      <a:pos x="144" y="38"/>
                    </a:cxn>
                  </a:cxnLst>
                  <a:rect l="0" t="0" r="r" b="b"/>
                  <a:pathLst>
                    <a:path w="144" h="49">
                      <a:moveTo>
                        <a:pt x="144" y="38"/>
                      </a:moveTo>
                      <a:lnTo>
                        <a:pt x="112" y="49"/>
                      </a:lnTo>
                      <a:lnTo>
                        <a:pt x="37" y="16"/>
                      </a:lnTo>
                      <a:lnTo>
                        <a:pt x="0" y="27"/>
                      </a:lnTo>
                      <a:lnTo>
                        <a:pt x="18" y="0"/>
                      </a:lnTo>
                      <a:lnTo>
                        <a:pt x="112" y="0"/>
                      </a:lnTo>
                      <a:lnTo>
                        <a:pt x="72" y="8"/>
                      </a:lnTo>
                      <a:lnTo>
                        <a:pt x="144" y="38"/>
                      </a:lnTo>
                      <a:close/>
                    </a:path>
                  </a:pathLst>
                </a:custGeom>
                <a:solidFill>
                  <a:srgbClr val="000000"/>
                </a:solidFill>
                <a:ln w="9525">
                  <a:noFill/>
                  <a:round/>
                  <a:headEnd/>
                  <a:tailEnd/>
                </a:ln>
              </p:spPr>
              <p:txBody>
                <a:bodyPr/>
                <a:lstStyle/>
                <a:p>
                  <a:endParaRPr lang="zh-CN" altLang="en-US"/>
                </a:p>
              </p:txBody>
            </p:sp>
            <p:sp>
              <p:nvSpPr>
                <p:cNvPr id="448768" name="Freeform 256"/>
                <p:cNvSpPr>
                  <a:spLocks/>
                </p:cNvSpPr>
                <p:nvPr/>
              </p:nvSpPr>
              <p:spPr bwMode="auto">
                <a:xfrm>
                  <a:off x="1523" y="2653"/>
                  <a:ext cx="144" cy="49"/>
                </a:xfrm>
                <a:custGeom>
                  <a:avLst/>
                  <a:gdLst/>
                  <a:ahLst/>
                  <a:cxnLst>
                    <a:cxn ang="0">
                      <a:pos x="144" y="38"/>
                    </a:cxn>
                    <a:cxn ang="0">
                      <a:pos x="112" y="49"/>
                    </a:cxn>
                    <a:cxn ang="0">
                      <a:pos x="37" y="16"/>
                    </a:cxn>
                    <a:cxn ang="0">
                      <a:pos x="0" y="27"/>
                    </a:cxn>
                    <a:cxn ang="0">
                      <a:pos x="18" y="0"/>
                    </a:cxn>
                    <a:cxn ang="0">
                      <a:pos x="112" y="0"/>
                    </a:cxn>
                    <a:cxn ang="0">
                      <a:pos x="72" y="8"/>
                    </a:cxn>
                    <a:cxn ang="0">
                      <a:pos x="144" y="38"/>
                    </a:cxn>
                  </a:cxnLst>
                  <a:rect l="0" t="0" r="r" b="b"/>
                  <a:pathLst>
                    <a:path w="144" h="49">
                      <a:moveTo>
                        <a:pt x="144" y="38"/>
                      </a:moveTo>
                      <a:lnTo>
                        <a:pt x="112" y="49"/>
                      </a:lnTo>
                      <a:lnTo>
                        <a:pt x="37" y="16"/>
                      </a:lnTo>
                      <a:lnTo>
                        <a:pt x="0" y="27"/>
                      </a:lnTo>
                      <a:lnTo>
                        <a:pt x="18" y="0"/>
                      </a:lnTo>
                      <a:lnTo>
                        <a:pt x="112" y="0"/>
                      </a:lnTo>
                      <a:lnTo>
                        <a:pt x="72" y="8"/>
                      </a:lnTo>
                      <a:lnTo>
                        <a:pt x="144" y="38"/>
                      </a:lnTo>
                      <a:close/>
                    </a:path>
                  </a:pathLst>
                </a:custGeom>
                <a:solidFill>
                  <a:srgbClr val="000000"/>
                </a:solidFill>
                <a:ln w="9525">
                  <a:noFill/>
                  <a:round/>
                  <a:headEnd/>
                  <a:tailEnd/>
                </a:ln>
              </p:spPr>
              <p:txBody>
                <a:bodyPr/>
                <a:lstStyle/>
                <a:p>
                  <a:endParaRPr lang="zh-CN" altLang="en-US"/>
                </a:p>
              </p:txBody>
            </p:sp>
          </p:grpSp>
          <p:grpSp>
            <p:nvGrpSpPr>
              <p:cNvPr id="448769" name="Group 257"/>
              <p:cNvGrpSpPr>
                <a:grpSpLocks/>
              </p:cNvGrpSpPr>
              <p:nvPr/>
            </p:nvGrpSpPr>
            <p:grpSpPr bwMode="auto">
              <a:xfrm>
                <a:off x="1373" y="2590"/>
                <a:ext cx="302" cy="114"/>
                <a:chOff x="1373" y="2590"/>
                <a:chExt cx="302" cy="114"/>
              </a:xfrm>
            </p:grpSpPr>
            <p:sp>
              <p:nvSpPr>
                <p:cNvPr id="448770" name="Freeform 258"/>
                <p:cNvSpPr>
                  <a:spLocks/>
                </p:cNvSpPr>
                <p:nvPr/>
              </p:nvSpPr>
              <p:spPr bwMode="auto">
                <a:xfrm>
                  <a:off x="1531" y="2593"/>
                  <a:ext cx="144" cy="49"/>
                </a:xfrm>
                <a:custGeom>
                  <a:avLst/>
                  <a:gdLst/>
                  <a:ahLst/>
                  <a:cxnLst>
                    <a:cxn ang="0">
                      <a:pos x="0" y="38"/>
                    </a:cxn>
                    <a:cxn ang="0">
                      <a:pos x="32" y="49"/>
                    </a:cxn>
                    <a:cxn ang="0">
                      <a:pos x="109" y="16"/>
                    </a:cxn>
                    <a:cxn ang="0">
                      <a:pos x="144" y="27"/>
                    </a:cxn>
                    <a:cxn ang="0">
                      <a:pos x="125" y="0"/>
                    </a:cxn>
                    <a:cxn ang="0">
                      <a:pos x="34" y="0"/>
                    </a:cxn>
                    <a:cxn ang="0">
                      <a:pos x="72" y="8"/>
                    </a:cxn>
                    <a:cxn ang="0">
                      <a:pos x="0" y="38"/>
                    </a:cxn>
                  </a:cxnLst>
                  <a:rect l="0" t="0" r="r" b="b"/>
                  <a:pathLst>
                    <a:path w="144" h="49">
                      <a:moveTo>
                        <a:pt x="0" y="38"/>
                      </a:moveTo>
                      <a:lnTo>
                        <a:pt x="32" y="49"/>
                      </a:lnTo>
                      <a:lnTo>
                        <a:pt x="109" y="16"/>
                      </a:lnTo>
                      <a:lnTo>
                        <a:pt x="144" y="27"/>
                      </a:lnTo>
                      <a:lnTo>
                        <a:pt x="125" y="0"/>
                      </a:lnTo>
                      <a:lnTo>
                        <a:pt x="34" y="0"/>
                      </a:lnTo>
                      <a:lnTo>
                        <a:pt x="72" y="8"/>
                      </a:lnTo>
                      <a:lnTo>
                        <a:pt x="0" y="38"/>
                      </a:lnTo>
                      <a:close/>
                    </a:path>
                  </a:pathLst>
                </a:custGeom>
                <a:solidFill>
                  <a:srgbClr val="FFFFFF"/>
                </a:solidFill>
                <a:ln w="9525">
                  <a:noFill/>
                  <a:round/>
                  <a:headEnd/>
                  <a:tailEnd/>
                </a:ln>
              </p:spPr>
              <p:txBody>
                <a:bodyPr/>
                <a:lstStyle/>
                <a:p>
                  <a:endParaRPr lang="zh-CN" altLang="en-US"/>
                </a:p>
              </p:txBody>
            </p:sp>
            <p:sp>
              <p:nvSpPr>
                <p:cNvPr id="448771" name="Freeform 259"/>
                <p:cNvSpPr>
                  <a:spLocks/>
                </p:cNvSpPr>
                <p:nvPr/>
              </p:nvSpPr>
              <p:spPr bwMode="auto">
                <a:xfrm>
                  <a:off x="1531" y="2593"/>
                  <a:ext cx="144" cy="49"/>
                </a:xfrm>
                <a:custGeom>
                  <a:avLst/>
                  <a:gdLst/>
                  <a:ahLst/>
                  <a:cxnLst>
                    <a:cxn ang="0">
                      <a:pos x="0" y="38"/>
                    </a:cxn>
                    <a:cxn ang="0">
                      <a:pos x="32" y="49"/>
                    </a:cxn>
                    <a:cxn ang="0">
                      <a:pos x="109" y="16"/>
                    </a:cxn>
                    <a:cxn ang="0">
                      <a:pos x="144" y="27"/>
                    </a:cxn>
                    <a:cxn ang="0">
                      <a:pos x="125" y="0"/>
                    </a:cxn>
                    <a:cxn ang="0">
                      <a:pos x="34" y="0"/>
                    </a:cxn>
                    <a:cxn ang="0">
                      <a:pos x="72" y="8"/>
                    </a:cxn>
                    <a:cxn ang="0">
                      <a:pos x="0" y="38"/>
                    </a:cxn>
                  </a:cxnLst>
                  <a:rect l="0" t="0" r="r" b="b"/>
                  <a:pathLst>
                    <a:path w="144" h="49">
                      <a:moveTo>
                        <a:pt x="0" y="38"/>
                      </a:moveTo>
                      <a:lnTo>
                        <a:pt x="32" y="49"/>
                      </a:lnTo>
                      <a:lnTo>
                        <a:pt x="109" y="16"/>
                      </a:lnTo>
                      <a:lnTo>
                        <a:pt x="144" y="27"/>
                      </a:lnTo>
                      <a:lnTo>
                        <a:pt x="125" y="0"/>
                      </a:lnTo>
                      <a:lnTo>
                        <a:pt x="34" y="0"/>
                      </a:lnTo>
                      <a:lnTo>
                        <a:pt x="72" y="8"/>
                      </a:lnTo>
                      <a:lnTo>
                        <a:pt x="0" y="38"/>
                      </a:lnTo>
                      <a:close/>
                    </a:path>
                  </a:pathLst>
                </a:custGeom>
                <a:solidFill>
                  <a:srgbClr val="FFFFFF"/>
                </a:solidFill>
                <a:ln w="9525">
                  <a:noFill/>
                  <a:round/>
                  <a:headEnd/>
                  <a:tailEnd/>
                </a:ln>
              </p:spPr>
              <p:txBody>
                <a:bodyPr/>
                <a:lstStyle/>
                <a:p>
                  <a:endParaRPr lang="zh-CN" altLang="en-US"/>
                </a:p>
              </p:txBody>
            </p:sp>
            <p:sp>
              <p:nvSpPr>
                <p:cNvPr id="448772" name="Freeform 260"/>
                <p:cNvSpPr>
                  <a:spLocks/>
                </p:cNvSpPr>
                <p:nvPr/>
              </p:nvSpPr>
              <p:spPr bwMode="auto">
                <a:xfrm>
                  <a:off x="1373" y="2650"/>
                  <a:ext cx="144" cy="52"/>
                </a:xfrm>
                <a:custGeom>
                  <a:avLst/>
                  <a:gdLst/>
                  <a:ahLst/>
                  <a:cxnLst>
                    <a:cxn ang="0">
                      <a:pos x="144" y="11"/>
                    </a:cxn>
                    <a:cxn ang="0">
                      <a:pos x="112" y="0"/>
                    </a:cxn>
                    <a:cxn ang="0">
                      <a:pos x="38" y="33"/>
                    </a:cxn>
                    <a:cxn ang="0">
                      <a:pos x="0" y="22"/>
                    </a:cxn>
                    <a:cxn ang="0">
                      <a:pos x="19" y="52"/>
                    </a:cxn>
                    <a:cxn ang="0">
                      <a:pos x="112" y="52"/>
                    </a:cxn>
                    <a:cxn ang="0">
                      <a:pos x="72" y="41"/>
                    </a:cxn>
                    <a:cxn ang="0">
                      <a:pos x="144" y="11"/>
                    </a:cxn>
                  </a:cxnLst>
                  <a:rect l="0" t="0" r="r" b="b"/>
                  <a:pathLst>
                    <a:path w="144" h="52">
                      <a:moveTo>
                        <a:pt x="144" y="11"/>
                      </a:moveTo>
                      <a:lnTo>
                        <a:pt x="112" y="0"/>
                      </a:lnTo>
                      <a:lnTo>
                        <a:pt x="38" y="33"/>
                      </a:lnTo>
                      <a:lnTo>
                        <a:pt x="0" y="22"/>
                      </a:lnTo>
                      <a:lnTo>
                        <a:pt x="19" y="52"/>
                      </a:lnTo>
                      <a:lnTo>
                        <a:pt x="112" y="52"/>
                      </a:lnTo>
                      <a:lnTo>
                        <a:pt x="72" y="41"/>
                      </a:lnTo>
                      <a:lnTo>
                        <a:pt x="144" y="11"/>
                      </a:lnTo>
                      <a:close/>
                    </a:path>
                  </a:pathLst>
                </a:custGeom>
                <a:solidFill>
                  <a:srgbClr val="FFFFFF"/>
                </a:solidFill>
                <a:ln w="9525">
                  <a:noFill/>
                  <a:round/>
                  <a:headEnd/>
                  <a:tailEnd/>
                </a:ln>
              </p:spPr>
              <p:txBody>
                <a:bodyPr/>
                <a:lstStyle/>
                <a:p>
                  <a:endParaRPr lang="zh-CN" altLang="en-US"/>
                </a:p>
              </p:txBody>
            </p:sp>
            <p:sp>
              <p:nvSpPr>
                <p:cNvPr id="448773" name="Freeform 261"/>
                <p:cNvSpPr>
                  <a:spLocks/>
                </p:cNvSpPr>
                <p:nvPr/>
              </p:nvSpPr>
              <p:spPr bwMode="auto">
                <a:xfrm>
                  <a:off x="1373" y="2650"/>
                  <a:ext cx="144" cy="52"/>
                </a:xfrm>
                <a:custGeom>
                  <a:avLst/>
                  <a:gdLst/>
                  <a:ahLst/>
                  <a:cxnLst>
                    <a:cxn ang="0">
                      <a:pos x="144" y="11"/>
                    </a:cxn>
                    <a:cxn ang="0">
                      <a:pos x="112" y="0"/>
                    </a:cxn>
                    <a:cxn ang="0">
                      <a:pos x="38" y="33"/>
                    </a:cxn>
                    <a:cxn ang="0">
                      <a:pos x="0" y="22"/>
                    </a:cxn>
                    <a:cxn ang="0">
                      <a:pos x="19" y="52"/>
                    </a:cxn>
                    <a:cxn ang="0">
                      <a:pos x="112" y="52"/>
                    </a:cxn>
                    <a:cxn ang="0">
                      <a:pos x="72" y="41"/>
                    </a:cxn>
                    <a:cxn ang="0">
                      <a:pos x="144" y="11"/>
                    </a:cxn>
                  </a:cxnLst>
                  <a:rect l="0" t="0" r="r" b="b"/>
                  <a:pathLst>
                    <a:path w="144" h="52">
                      <a:moveTo>
                        <a:pt x="144" y="11"/>
                      </a:moveTo>
                      <a:lnTo>
                        <a:pt x="112" y="0"/>
                      </a:lnTo>
                      <a:lnTo>
                        <a:pt x="38" y="33"/>
                      </a:lnTo>
                      <a:lnTo>
                        <a:pt x="0" y="22"/>
                      </a:lnTo>
                      <a:lnTo>
                        <a:pt x="19" y="52"/>
                      </a:lnTo>
                      <a:lnTo>
                        <a:pt x="112" y="52"/>
                      </a:lnTo>
                      <a:lnTo>
                        <a:pt x="72" y="41"/>
                      </a:lnTo>
                      <a:lnTo>
                        <a:pt x="144" y="11"/>
                      </a:lnTo>
                      <a:close/>
                    </a:path>
                  </a:pathLst>
                </a:custGeom>
                <a:solidFill>
                  <a:srgbClr val="FFFFFF"/>
                </a:solidFill>
                <a:ln w="9525">
                  <a:noFill/>
                  <a:round/>
                  <a:headEnd/>
                  <a:tailEnd/>
                </a:ln>
              </p:spPr>
              <p:txBody>
                <a:bodyPr/>
                <a:lstStyle/>
                <a:p>
                  <a:endParaRPr lang="zh-CN" altLang="en-US"/>
                </a:p>
              </p:txBody>
            </p:sp>
            <p:sp>
              <p:nvSpPr>
                <p:cNvPr id="448774" name="Freeform 262"/>
                <p:cNvSpPr>
                  <a:spLocks/>
                </p:cNvSpPr>
                <p:nvPr/>
              </p:nvSpPr>
              <p:spPr bwMode="auto">
                <a:xfrm>
                  <a:off x="1381" y="2590"/>
                  <a:ext cx="144" cy="49"/>
                </a:xfrm>
                <a:custGeom>
                  <a:avLst/>
                  <a:gdLst/>
                  <a:ahLst/>
                  <a:cxnLst>
                    <a:cxn ang="0">
                      <a:pos x="0" y="11"/>
                    </a:cxn>
                    <a:cxn ang="0">
                      <a:pos x="32" y="0"/>
                    </a:cxn>
                    <a:cxn ang="0">
                      <a:pos x="110" y="30"/>
                    </a:cxn>
                    <a:cxn ang="0">
                      <a:pos x="144" y="22"/>
                    </a:cxn>
                    <a:cxn ang="0">
                      <a:pos x="126" y="49"/>
                    </a:cxn>
                    <a:cxn ang="0">
                      <a:pos x="35" y="49"/>
                    </a:cxn>
                    <a:cxn ang="0">
                      <a:pos x="72" y="41"/>
                    </a:cxn>
                    <a:cxn ang="0">
                      <a:pos x="0" y="11"/>
                    </a:cxn>
                  </a:cxnLst>
                  <a:rect l="0" t="0" r="r" b="b"/>
                  <a:pathLst>
                    <a:path w="144" h="49">
                      <a:moveTo>
                        <a:pt x="0" y="11"/>
                      </a:moveTo>
                      <a:lnTo>
                        <a:pt x="32" y="0"/>
                      </a:lnTo>
                      <a:lnTo>
                        <a:pt x="110" y="30"/>
                      </a:lnTo>
                      <a:lnTo>
                        <a:pt x="144" y="22"/>
                      </a:lnTo>
                      <a:lnTo>
                        <a:pt x="126" y="49"/>
                      </a:lnTo>
                      <a:lnTo>
                        <a:pt x="35" y="49"/>
                      </a:lnTo>
                      <a:lnTo>
                        <a:pt x="72" y="41"/>
                      </a:lnTo>
                      <a:lnTo>
                        <a:pt x="0" y="11"/>
                      </a:lnTo>
                      <a:close/>
                    </a:path>
                  </a:pathLst>
                </a:custGeom>
                <a:solidFill>
                  <a:srgbClr val="FFFFFF"/>
                </a:solidFill>
                <a:ln w="9525">
                  <a:noFill/>
                  <a:round/>
                  <a:headEnd/>
                  <a:tailEnd/>
                </a:ln>
              </p:spPr>
              <p:txBody>
                <a:bodyPr/>
                <a:lstStyle/>
                <a:p>
                  <a:endParaRPr lang="zh-CN" altLang="en-US"/>
                </a:p>
              </p:txBody>
            </p:sp>
            <p:sp>
              <p:nvSpPr>
                <p:cNvPr id="448775" name="Freeform 263"/>
                <p:cNvSpPr>
                  <a:spLocks/>
                </p:cNvSpPr>
                <p:nvPr/>
              </p:nvSpPr>
              <p:spPr bwMode="auto">
                <a:xfrm>
                  <a:off x="1381" y="2590"/>
                  <a:ext cx="144" cy="49"/>
                </a:xfrm>
                <a:custGeom>
                  <a:avLst/>
                  <a:gdLst/>
                  <a:ahLst/>
                  <a:cxnLst>
                    <a:cxn ang="0">
                      <a:pos x="0" y="11"/>
                    </a:cxn>
                    <a:cxn ang="0">
                      <a:pos x="32" y="0"/>
                    </a:cxn>
                    <a:cxn ang="0">
                      <a:pos x="110" y="30"/>
                    </a:cxn>
                    <a:cxn ang="0">
                      <a:pos x="144" y="22"/>
                    </a:cxn>
                    <a:cxn ang="0">
                      <a:pos x="126" y="49"/>
                    </a:cxn>
                    <a:cxn ang="0">
                      <a:pos x="35" y="49"/>
                    </a:cxn>
                    <a:cxn ang="0">
                      <a:pos x="72" y="41"/>
                    </a:cxn>
                    <a:cxn ang="0">
                      <a:pos x="0" y="11"/>
                    </a:cxn>
                  </a:cxnLst>
                  <a:rect l="0" t="0" r="r" b="b"/>
                  <a:pathLst>
                    <a:path w="144" h="49">
                      <a:moveTo>
                        <a:pt x="0" y="11"/>
                      </a:moveTo>
                      <a:lnTo>
                        <a:pt x="32" y="0"/>
                      </a:lnTo>
                      <a:lnTo>
                        <a:pt x="110" y="30"/>
                      </a:lnTo>
                      <a:lnTo>
                        <a:pt x="144" y="22"/>
                      </a:lnTo>
                      <a:lnTo>
                        <a:pt x="126" y="49"/>
                      </a:lnTo>
                      <a:lnTo>
                        <a:pt x="35" y="49"/>
                      </a:lnTo>
                      <a:lnTo>
                        <a:pt x="72" y="41"/>
                      </a:lnTo>
                      <a:lnTo>
                        <a:pt x="0" y="11"/>
                      </a:lnTo>
                      <a:close/>
                    </a:path>
                  </a:pathLst>
                </a:custGeom>
                <a:solidFill>
                  <a:srgbClr val="FFFFFF"/>
                </a:solidFill>
                <a:ln w="9525">
                  <a:noFill/>
                  <a:round/>
                  <a:headEnd/>
                  <a:tailEnd/>
                </a:ln>
              </p:spPr>
              <p:txBody>
                <a:bodyPr/>
                <a:lstStyle/>
                <a:p>
                  <a:endParaRPr lang="zh-CN" altLang="en-US"/>
                </a:p>
              </p:txBody>
            </p:sp>
            <p:sp>
              <p:nvSpPr>
                <p:cNvPr id="448776" name="Freeform 264"/>
                <p:cNvSpPr>
                  <a:spLocks/>
                </p:cNvSpPr>
                <p:nvPr/>
              </p:nvSpPr>
              <p:spPr bwMode="auto">
                <a:xfrm>
                  <a:off x="1525" y="2655"/>
                  <a:ext cx="144" cy="49"/>
                </a:xfrm>
                <a:custGeom>
                  <a:avLst/>
                  <a:gdLst/>
                  <a:ahLst/>
                  <a:cxnLst>
                    <a:cxn ang="0">
                      <a:pos x="144" y="39"/>
                    </a:cxn>
                    <a:cxn ang="0">
                      <a:pos x="112" y="49"/>
                    </a:cxn>
                    <a:cxn ang="0">
                      <a:pos x="38" y="17"/>
                    </a:cxn>
                    <a:cxn ang="0">
                      <a:pos x="0" y="28"/>
                    </a:cxn>
                    <a:cxn ang="0">
                      <a:pos x="19" y="0"/>
                    </a:cxn>
                    <a:cxn ang="0">
                      <a:pos x="112" y="0"/>
                    </a:cxn>
                    <a:cxn ang="0">
                      <a:pos x="72" y="9"/>
                    </a:cxn>
                    <a:cxn ang="0">
                      <a:pos x="144" y="39"/>
                    </a:cxn>
                  </a:cxnLst>
                  <a:rect l="0" t="0" r="r" b="b"/>
                  <a:pathLst>
                    <a:path w="144" h="49">
                      <a:moveTo>
                        <a:pt x="144" y="39"/>
                      </a:moveTo>
                      <a:lnTo>
                        <a:pt x="112" y="49"/>
                      </a:lnTo>
                      <a:lnTo>
                        <a:pt x="38" y="17"/>
                      </a:lnTo>
                      <a:lnTo>
                        <a:pt x="0" y="28"/>
                      </a:lnTo>
                      <a:lnTo>
                        <a:pt x="19" y="0"/>
                      </a:lnTo>
                      <a:lnTo>
                        <a:pt x="112" y="0"/>
                      </a:lnTo>
                      <a:lnTo>
                        <a:pt x="72" y="9"/>
                      </a:lnTo>
                      <a:lnTo>
                        <a:pt x="144" y="39"/>
                      </a:lnTo>
                      <a:close/>
                    </a:path>
                  </a:pathLst>
                </a:custGeom>
                <a:solidFill>
                  <a:srgbClr val="FFFFFF"/>
                </a:solidFill>
                <a:ln w="9525">
                  <a:noFill/>
                  <a:round/>
                  <a:headEnd/>
                  <a:tailEnd/>
                </a:ln>
              </p:spPr>
              <p:txBody>
                <a:bodyPr/>
                <a:lstStyle/>
                <a:p>
                  <a:endParaRPr lang="zh-CN" altLang="en-US"/>
                </a:p>
              </p:txBody>
            </p:sp>
            <p:sp>
              <p:nvSpPr>
                <p:cNvPr id="448777" name="Freeform 265"/>
                <p:cNvSpPr>
                  <a:spLocks/>
                </p:cNvSpPr>
                <p:nvPr/>
              </p:nvSpPr>
              <p:spPr bwMode="auto">
                <a:xfrm>
                  <a:off x="1525" y="2655"/>
                  <a:ext cx="144" cy="49"/>
                </a:xfrm>
                <a:custGeom>
                  <a:avLst/>
                  <a:gdLst/>
                  <a:ahLst/>
                  <a:cxnLst>
                    <a:cxn ang="0">
                      <a:pos x="144" y="39"/>
                    </a:cxn>
                    <a:cxn ang="0">
                      <a:pos x="112" y="49"/>
                    </a:cxn>
                    <a:cxn ang="0">
                      <a:pos x="38" y="17"/>
                    </a:cxn>
                    <a:cxn ang="0">
                      <a:pos x="0" y="28"/>
                    </a:cxn>
                    <a:cxn ang="0">
                      <a:pos x="19" y="0"/>
                    </a:cxn>
                    <a:cxn ang="0">
                      <a:pos x="112" y="0"/>
                    </a:cxn>
                    <a:cxn ang="0">
                      <a:pos x="72" y="9"/>
                    </a:cxn>
                    <a:cxn ang="0">
                      <a:pos x="144" y="39"/>
                    </a:cxn>
                  </a:cxnLst>
                  <a:rect l="0" t="0" r="r" b="b"/>
                  <a:pathLst>
                    <a:path w="144" h="49">
                      <a:moveTo>
                        <a:pt x="144" y="39"/>
                      </a:moveTo>
                      <a:lnTo>
                        <a:pt x="112" y="49"/>
                      </a:lnTo>
                      <a:lnTo>
                        <a:pt x="38" y="17"/>
                      </a:lnTo>
                      <a:lnTo>
                        <a:pt x="0" y="28"/>
                      </a:lnTo>
                      <a:lnTo>
                        <a:pt x="19" y="0"/>
                      </a:lnTo>
                      <a:lnTo>
                        <a:pt x="112" y="0"/>
                      </a:lnTo>
                      <a:lnTo>
                        <a:pt x="72" y="9"/>
                      </a:lnTo>
                      <a:lnTo>
                        <a:pt x="144" y="39"/>
                      </a:lnTo>
                      <a:close/>
                    </a:path>
                  </a:pathLst>
                </a:custGeom>
                <a:solidFill>
                  <a:srgbClr val="FFFFFF"/>
                </a:solidFill>
                <a:ln w="9525">
                  <a:noFill/>
                  <a:round/>
                  <a:headEnd/>
                  <a:tailEnd/>
                </a:ln>
              </p:spPr>
              <p:txBody>
                <a:bodyPr/>
                <a:lstStyle/>
                <a:p>
                  <a:endParaRPr lang="zh-CN" altLang="en-US"/>
                </a:p>
              </p:txBody>
            </p:sp>
          </p:grpSp>
        </p:grpSp>
        <p:sp>
          <p:nvSpPr>
            <p:cNvPr id="448778" name="Line 266"/>
            <p:cNvSpPr>
              <a:spLocks noChangeShapeType="1"/>
            </p:cNvSpPr>
            <p:nvPr/>
          </p:nvSpPr>
          <p:spPr bwMode="auto">
            <a:xfrm>
              <a:off x="1304" y="2645"/>
              <a:ext cx="1" cy="108"/>
            </a:xfrm>
            <a:prstGeom prst="line">
              <a:avLst/>
            </a:prstGeom>
            <a:noFill/>
            <a:ln w="4763">
              <a:solidFill>
                <a:srgbClr val="AAE6FF"/>
              </a:solidFill>
              <a:round/>
              <a:headEnd/>
              <a:tailEnd/>
            </a:ln>
          </p:spPr>
          <p:txBody>
            <a:bodyPr/>
            <a:lstStyle/>
            <a:p>
              <a:endParaRPr lang="zh-CN" altLang="en-US"/>
            </a:p>
          </p:txBody>
        </p:sp>
        <p:sp>
          <p:nvSpPr>
            <p:cNvPr id="448779" name="Line 267"/>
            <p:cNvSpPr>
              <a:spLocks noChangeShapeType="1"/>
            </p:cNvSpPr>
            <p:nvPr/>
          </p:nvSpPr>
          <p:spPr bwMode="auto">
            <a:xfrm>
              <a:off x="1741" y="2645"/>
              <a:ext cx="1" cy="108"/>
            </a:xfrm>
            <a:prstGeom prst="line">
              <a:avLst/>
            </a:prstGeom>
            <a:noFill/>
            <a:ln w="4763">
              <a:solidFill>
                <a:srgbClr val="AAE6FF"/>
              </a:solidFill>
              <a:round/>
              <a:headEnd/>
              <a:tailEnd/>
            </a:ln>
          </p:spPr>
          <p:txBody>
            <a:bodyPr/>
            <a:lstStyle/>
            <a:p>
              <a:endParaRPr lang="zh-CN" altLang="en-US"/>
            </a:p>
          </p:txBody>
        </p:sp>
      </p:grpSp>
      <p:grpSp>
        <p:nvGrpSpPr>
          <p:cNvPr id="448780" name="Group 268"/>
          <p:cNvGrpSpPr>
            <a:grpSpLocks/>
          </p:cNvGrpSpPr>
          <p:nvPr/>
        </p:nvGrpSpPr>
        <p:grpSpPr bwMode="auto">
          <a:xfrm>
            <a:off x="6650039" y="4386264"/>
            <a:ext cx="649287" cy="384175"/>
            <a:chOff x="3488" y="2569"/>
            <a:chExt cx="439" cy="262"/>
          </a:xfrm>
        </p:grpSpPr>
        <p:sp>
          <p:nvSpPr>
            <p:cNvPr id="448781" name="Oval 269"/>
            <p:cNvSpPr>
              <a:spLocks noChangeArrowheads="1"/>
            </p:cNvSpPr>
            <p:nvPr/>
          </p:nvSpPr>
          <p:spPr bwMode="auto">
            <a:xfrm>
              <a:off x="3489" y="2678"/>
              <a:ext cx="438" cy="153"/>
            </a:xfrm>
            <a:prstGeom prst="ellipse">
              <a:avLst/>
            </a:prstGeom>
            <a:solidFill>
              <a:srgbClr val="0078AA"/>
            </a:solidFill>
            <a:ln w="4763">
              <a:solidFill>
                <a:srgbClr val="AAE6FF"/>
              </a:solidFill>
              <a:round/>
              <a:headEnd/>
              <a:tailEnd/>
            </a:ln>
          </p:spPr>
          <p:txBody>
            <a:bodyPr/>
            <a:lstStyle/>
            <a:p>
              <a:endParaRPr lang="zh-CN" altLang="en-US"/>
            </a:p>
          </p:txBody>
        </p:sp>
        <p:sp>
          <p:nvSpPr>
            <p:cNvPr id="448782" name="Rectangle 270"/>
            <p:cNvSpPr>
              <a:spLocks noChangeArrowheads="1"/>
            </p:cNvSpPr>
            <p:nvPr/>
          </p:nvSpPr>
          <p:spPr bwMode="auto">
            <a:xfrm>
              <a:off x="3488" y="2647"/>
              <a:ext cx="437" cy="109"/>
            </a:xfrm>
            <a:prstGeom prst="rect">
              <a:avLst/>
            </a:prstGeom>
            <a:solidFill>
              <a:srgbClr val="0078AA"/>
            </a:solidFill>
            <a:ln w="9525">
              <a:noFill/>
              <a:miter lim="800000"/>
              <a:headEnd/>
              <a:tailEnd/>
            </a:ln>
          </p:spPr>
          <p:txBody>
            <a:bodyPr/>
            <a:lstStyle/>
            <a:p>
              <a:endParaRPr lang="zh-CN" altLang="en-US"/>
            </a:p>
          </p:txBody>
        </p:sp>
        <p:sp>
          <p:nvSpPr>
            <p:cNvPr id="448783" name="Rectangle 271"/>
            <p:cNvSpPr>
              <a:spLocks noChangeArrowheads="1"/>
            </p:cNvSpPr>
            <p:nvPr/>
          </p:nvSpPr>
          <p:spPr bwMode="auto">
            <a:xfrm>
              <a:off x="3488" y="2647"/>
              <a:ext cx="437" cy="109"/>
            </a:xfrm>
            <a:prstGeom prst="rect">
              <a:avLst/>
            </a:prstGeom>
            <a:solidFill>
              <a:srgbClr val="0078AA"/>
            </a:solidFill>
            <a:ln w="9525">
              <a:noFill/>
              <a:miter lim="800000"/>
              <a:headEnd/>
              <a:tailEnd/>
            </a:ln>
          </p:spPr>
          <p:txBody>
            <a:bodyPr/>
            <a:lstStyle/>
            <a:p>
              <a:endParaRPr lang="zh-CN" altLang="en-US"/>
            </a:p>
          </p:txBody>
        </p:sp>
        <p:sp>
          <p:nvSpPr>
            <p:cNvPr id="448784" name="Oval 272"/>
            <p:cNvSpPr>
              <a:spLocks noChangeArrowheads="1"/>
            </p:cNvSpPr>
            <p:nvPr/>
          </p:nvSpPr>
          <p:spPr bwMode="auto">
            <a:xfrm>
              <a:off x="3489" y="2569"/>
              <a:ext cx="438" cy="153"/>
            </a:xfrm>
            <a:prstGeom prst="ellipse">
              <a:avLst/>
            </a:prstGeom>
            <a:solidFill>
              <a:srgbClr val="00B4FF"/>
            </a:solidFill>
            <a:ln w="4763">
              <a:solidFill>
                <a:srgbClr val="AAE6FF"/>
              </a:solidFill>
              <a:round/>
              <a:headEnd/>
              <a:tailEnd/>
            </a:ln>
          </p:spPr>
          <p:txBody>
            <a:bodyPr/>
            <a:lstStyle/>
            <a:p>
              <a:endParaRPr lang="zh-CN" altLang="en-US"/>
            </a:p>
          </p:txBody>
        </p:sp>
        <p:grpSp>
          <p:nvGrpSpPr>
            <p:cNvPr id="448785" name="Group 273"/>
            <p:cNvGrpSpPr>
              <a:grpSpLocks/>
            </p:cNvGrpSpPr>
            <p:nvPr/>
          </p:nvGrpSpPr>
          <p:grpSpPr bwMode="auto">
            <a:xfrm>
              <a:off x="3555" y="2587"/>
              <a:ext cx="304" cy="117"/>
              <a:chOff x="3555" y="2587"/>
              <a:chExt cx="304" cy="117"/>
            </a:xfrm>
          </p:grpSpPr>
          <p:grpSp>
            <p:nvGrpSpPr>
              <p:cNvPr id="448786" name="Group 274"/>
              <p:cNvGrpSpPr>
                <a:grpSpLocks/>
              </p:cNvGrpSpPr>
              <p:nvPr/>
            </p:nvGrpSpPr>
            <p:grpSpPr bwMode="auto">
              <a:xfrm>
                <a:off x="3555" y="2587"/>
                <a:ext cx="301" cy="115"/>
                <a:chOff x="3555" y="2587"/>
                <a:chExt cx="301" cy="115"/>
              </a:xfrm>
            </p:grpSpPr>
            <p:sp>
              <p:nvSpPr>
                <p:cNvPr id="448787" name="Freeform 275"/>
                <p:cNvSpPr>
                  <a:spLocks/>
                </p:cNvSpPr>
                <p:nvPr/>
              </p:nvSpPr>
              <p:spPr bwMode="auto">
                <a:xfrm>
                  <a:off x="3712" y="2590"/>
                  <a:ext cx="144" cy="49"/>
                </a:xfrm>
                <a:custGeom>
                  <a:avLst/>
                  <a:gdLst/>
                  <a:ahLst/>
                  <a:cxnLst>
                    <a:cxn ang="0">
                      <a:pos x="0" y="38"/>
                    </a:cxn>
                    <a:cxn ang="0">
                      <a:pos x="32" y="49"/>
                    </a:cxn>
                    <a:cxn ang="0">
                      <a:pos x="109" y="16"/>
                    </a:cxn>
                    <a:cxn ang="0">
                      <a:pos x="144" y="27"/>
                    </a:cxn>
                    <a:cxn ang="0">
                      <a:pos x="125" y="0"/>
                    </a:cxn>
                    <a:cxn ang="0">
                      <a:pos x="35" y="0"/>
                    </a:cxn>
                    <a:cxn ang="0">
                      <a:pos x="72" y="8"/>
                    </a:cxn>
                    <a:cxn ang="0">
                      <a:pos x="0" y="38"/>
                    </a:cxn>
                  </a:cxnLst>
                  <a:rect l="0" t="0" r="r" b="b"/>
                  <a:pathLst>
                    <a:path w="144" h="49">
                      <a:moveTo>
                        <a:pt x="0" y="38"/>
                      </a:moveTo>
                      <a:lnTo>
                        <a:pt x="32" y="49"/>
                      </a:lnTo>
                      <a:lnTo>
                        <a:pt x="109" y="16"/>
                      </a:lnTo>
                      <a:lnTo>
                        <a:pt x="144" y="27"/>
                      </a:lnTo>
                      <a:lnTo>
                        <a:pt x="125" y="0"/>
                      </a:lnTo>
                      <a:lnTo>
                        <a:pt x="35" y="0"/>
                      </a:lnTo>
                      <a:lnTo>
                        <a:pt x="72" y="8"/>
                      </a:lnTo>
                      <a:lnTo>
                        <a:pt x="0" y="38"/>
                      </a:lnTo>
                      <a:close/>
                    </a:path>
                  </a:pathLst>
                </a:custGeom>
                <a:solidFill>
                  <a:srgbClr val="000000"/>
                </a:solidFill>
                <a:ln w="9525">
                  <a:noFill/>
                  <a:round/>
                  <a:headEnd/>
                  <a:tailEnd/>
                </a:ln>
              </p:spPr>
              <p:txBody>
                <a:bodyPr/>
                <a:lstStyle/>
                <a:p>
                  <a:endParaRPr lang="zh-CN" altLang="en-US"/>
                </a:p>
              </p:txBody>
            </p:sp>
            <p:sp>
              <p:nvSpPr>
                <p:cNvPr id="448788" name="Freeform 276"/>
                <p:cNvSpPr>
                  <a:spLocks/>
                </p:cNvSpPr>
                <p:nvPr/>
              </p:nvSpPr>
              <p:spPr bwMode="auto">
                <a:xfrm>
                  <a:off x="3712" y="2590"/>
                  <a:ext cx="144" cy="49"/>
                </a:xfrm>
                <a:custGeom>
                  <a:avLst/>
                  <a:gdLst/>
                  <a:ahLst/>
                  <a:cxnLst>
                    <a:cxn ang="0">
                      <a:pos x="0" y="38"/>
                    </a:cxn>
                    <a:cxn ang="0">
                      <a:pos x="32" y="49"/>
                    </a:cxn>
                    <a:cxn ang="0">
                      <a:pos x="109" y="16"/>
                    </a:cxn>
                    <a:cxn ang="0">
                      <a:pos x="144" y="27"/>
                    </a:cxn>
                    <a:cxn ang="0">
                      <a:pos x="125" y="0"/>
                    </a:cxn>
                    <a:cxn ang="0">
                      <a:pos x="35" y="0"/>
                    </a:cxn>
                    <a:cxn ang="0">
                      <a:pos x="72" y="8"/>
                    </a:cxn>
                    <a:cxn ang="0">
                      <a:pos x="0" y="38"/>
                    </a:cxn>
                  </a:cxnLst>
                  <a:rect l="0" t="0" r="r" b="b"/>
                  <a:pathLst>
                    <a:path w="144" h="49">
                      <a:moveTo>
                        <a:pt x="0" y="38"/>
                      </a:moveTo>
                      <a:lnTo>
                        <a:pt x="32" y="49"/>
                      </a:lnTo>
                      <a:lnTo>
                        <a:pt x="109" y="16"/>
                      </a:lnTo>
                      <a:lnTo>
                        <a:pt x="144" y="27"/>
                      </a:lnTo>
                      <a:lnTo>
                        <a:pt x="125" y="0"/>
                      </a:lnTo>
                      <a:lnTo>
                        <a:pt x="35" y="0"/>
                      </a:lnTo>
                      <a:lnTo>
                        <a:pt x="72" y="8"/>
                      </a:lnTo>
                      <a:lnTo>
                        <a:pt x="0" y="38"/>
                      </a:lnTo>
                      <a:close/>
                    </a:path>
                  </a:pathLst>
                </a:custGeom>
                <a:solidFill>
                  <a:srgbClr val="000000"/>
                </a:solidFill>
                <a:ln w="9525">
                  <a:noFill/>
                  <a:round/>
                  <a:headEnd/>
                  <a:tailEnd/>
                </a:ln>
              </p:spPr>
              <p:txBody>
                <a:bodyPr/>
                <a:lstStyle/>
                <a:p>
                  <a:endParaRPr lang="zh-CN" altLang="en-US"/>
                </a:p>
              </p:txBody>
            </p:sp>
            <p:sp>
              <p:nvSpPr>
                <p:cNvPr id="448789" name="Freeform 277"/>
                <p:cNvSpPr>
                  <a:spLocks/>
                </p:cNvSpPr>
                <p:nvPr/>
              </p:nvSpPr>
              <p:spPr bwMode="auto">
                <a:xfrm>
                  <a:off x="3555" y="2647"/>
                  <a:ext cx="144" cy="52"/>
                </a:xfrm>
                <a:custGeom>
                  <a:avLst/>
                  <a:gdLst/>
                  <a:ahLst/>
                  <a:cxnLst>
                    <a:cxn ang="0">
                      <a:pos x="144" y="11"/>
                    </a:cxn>
                    <a:cxn ang="0">
                      <a:pos x="112" y="0"/>
                    </a:cxn>
                    <a:cxn ang="0">
                      <a:pos x="37" y="33"/>
                    </a:cxn>
                    <a:cxn ang="0">
                      <a:pos x="0" y="22"/>
                    </a:cxn>
                    <a:cxn ang="0">
                      <a:pos x="18" y="52"/>
                    </a:cxn>
                    <a:cxn ang="0">
                      <a:pos x="112" y="52"/>
                    </a:cxn>
                    <a:cxn ang="0">
                      <a:pos x="72" y="41"/>
                    </a:cxn>
                    <a:cxn ang="0">
                      <a:pos x="144" y="11"/>
                    </a:cxn>
                  </a:cxnLst>
                  <a:rect l="0" t="0" r="r" b="b"/>
                  <a:pathLst>
                    <a:path w="144" h="52">
                      <a:moveTo>
                        <a:pt x="144" y="11"/>
                      </a:moveTo>
                      <a:lnTo>
                        <a:pt x="112" y="0"/>
                      </a:lnTo>
                      <a:lnTo>
                        <a:pt x="37" y="33"/>
                      </a:lnTo>
                      <a:lnTo>
                        <a:pt x="0" y="22"/>
                      </a:lnTo>
                      <a:lnTo>
                        <a:pt x="18" y="52"/>
                      </a:lnTo>
                      <a:lnTo>
                        <a:pt x="112" y="52"/>
                      </a:lnTo>
                      <a:lnTo>
                        <a:pt x="72" y="41"/>
                      </a:lnTo>
                      <a:lnTo>
                        <a:pt x="144" y="11"/>
                      </a:lnTo>
                      <a:close/>
                    </a:path>
                  </a:pathLst>
                </a:custGeom>
                <a:solidFill>
                  <a:srgbClr val="000000"/>
                </a:solidFill>
                <a:ln w="9525">
                  <a:noFill/>
                  <a:round/>
                  <a:headEnd/>
                  <a:tailEnd/>
                </a:ln>
              </p:spPr>
              <p:txBody>
                <a:bodyPr/>
                <a:lstStyle/>
                <a:p>
                  <a:endParaRPr lang="zh-CN" altLang="en-US"/>
                </a:p>
              </p:txBody>
            </p:sp>
            <p:sp>
              <p:nvSpPr>
                <p:cNvPr id="448790" name="Freeform 278"/>
                <p:cNvSpPr>
                  <a:spLocks/>
                </p:cNvSpPr>
                <p:nvPr/>
              </p:nvSpPr>
              <p:spPr bwMode="auto">
                <a:xfrm>
                  <a:off x="3555" y="2647"/>
                  <a:ext cx="144" cy="52"/>
                </a:xfrm>
                <a:custGeom>
                  <a:avLst/>
                  <a:gdLst/>
                  <a:ahLst/>
                  <a:cxnLst>
                    <a:cxn ang="0">
                      <a:pos x="144" y="11"/>
                    </a:cxn>
                    <a:cxn ang="0">
                      <a:pos x="112" y="0"/>
                    </a:cxn>
                    <a:cxn ang="0">
                      <a:pos x="37" y="33"/>
                    </a:cxn>
                    <a:cxn ang="0">
                      <a:pos x="0" y="22"/>
                    </a:cxn>
                    <a:cxn ang="0">
                      <a:pos x="18" y="52"/>
                    </a:cxn>
                    <a:cxn ang="0">
                      <a:pos x="112" y="52"/>
                    </a:cxn>
                    <a:cxn ang="0">
                      <a:pos x="72" y="41"/>
                    </a:cxn>
                    <a:cxn ang="0">
                      <a:pos x="144" y="11"/>
                    </a:cxn>
                  </a:cxnLst>
                  <a:rect l="0" t="0" r="r" b="b"/>
                  <a:pathLst>
                    <a:path w="144" h="52">
                      <a:moveTo>
                        <a:pt x="144" y="11"/>
                      </a:moveTo>
                      <a:lnTo>
                        <a:pt x="112" y="0"/>
                      </a:lnTo>
                      <a:lnTo>
                        <a:pt x="37" y="33"/>
                      </a:lnTo>
                      <a:lnTo>
                        <a:pt x="0" y="22"/>
                      </a:lnTo>
                      <a:lnTo>
                        <a:pt x="18" y="52"/>
                      </a:lnTo>
                      <a:lnTo>
                        <a:pt x="112" y="52"/>
                      </a:lnTo>
                      <a:lnTo>
                        <a:pt x="72" y="41"/>
                      </a:lnTo>
                      <a:lnTo>
                        <a:pt x="144" y="11"/>
                      </a:lnTo>
                      <a:close/>
                    </a:path>
                  </a:pathLst>
                </a:custGeom>
                <a:solidFill>
                  <a:srgbClr val="000000"/>
                </a:solidFill>
                <a:ln w="9525">
                  <a:noFill/>
                  <a:round/>
                  <a:headEnd/>
                  <a:tailEnd/>
                </a:ln>
              </p:spPr>
              <p:txBody>
                <a:bodyPr/>
                <a:lstStyle/>
                <a:p>
                  <a:endParaRPr lang="zh-CN" altLang="en-US"/>
                </a:p>
              </p:txBody>
            </p:sp>
            <p:sp>
              <p:nvSpPr>
                <p:cNvPr id="448791" name="Freeform 279"/>
                <p:cNvSpPr>
                  <a:spLocks/>
                </p:cNvSpPr>
                <p:nvPr/>
              </p:nvSpPr>
              <p:spPr bwMode="auto">
                <a:xfrm>
                  <a:off x="3563" y="2587"/>
                  <a:ext cx="144" cy="49"/>
                </a:xfrm>
                <a:custGeom>
                  <a:avLst/>
                  <a:gdLst/>
                  <a:ahLst/>
                  <a:cxnLst>
                    <a:cxn ang="0">
                      <a:pos x="0" y="11"/>
                    </a:cxn>
                    <a:cxn ang="0">
                      <a:pos x="32" y="0"/>
                    </a:cxn>
                    <a:cxn ang="0">
                      <a:pos x="109" y="30"/>
                    </a:cxn>
                    <a:cxn ang="0">
                      <a:pos x="144" y="22"/>
                    </a:cxn>
                    <a:cxn ang="0">
                      <a:pos x="125" y="49"/>
                    </a:cxn>
                    <a:cxn ang="0">
                      <a:pos x="34" y="49"/>
                    </a:cxn>
                    <a:cxn ang="0">
                      <a:pos x="72" y="41"/>
                    </a:cxn>
                    <a:cxn ang="0">
                      <a:pos x="0" y="11"/>
                    </a:cxn>
                  </a:cxnLst>
                  <a:rect l="0" t="0" r="r" b="b"/>
                  <a:pathLst>
                    <a:path w="144" h="49">
                      <a:moveTo>
                        <a:pt x="0" y="11"/>
                      </a:moveTo>
                      <a:lnTo>
                        <a:pt x="32" y="0"/>
                      </a:lnTo>
                      <a:lnTo>
                        <a:pt x="109" y="30"/>
                      </a:lnTo>
                      <a:lnTo>
                        <a:pt x="144" y="22"/>
                      </a:lnTo>
                      <a:lnTo>
                        <a:pt x="125" y="49"/>
                      </a:lnTo>
                      <a:lnTo>
                        <a:pt x="34" y="49"/>
                      </a:lnTo>
                      <a:lnTo>
                        <a:pt x="72" y="41"/>
                      </a:lnTo>
                      <a:lnTo>
                        <a:pt x="0" y="11"/>
                      </a:lnTo>
                      <a:close/>
                    </a:path>
                  </a:pathLst>
                </a:custGeom>
                <a:solidFill>
                  <a:srgbClr val="000000"/>
                </a:solidFill>
                <a:ln w="9525">
                  <a:noFill/>
                  <a:round/>
                  <a:headEnd/>
                  <a:tailEnd/>
                </a:ln>
              </p:spPr>
              <p:txBody>
                <a:bodyPr/>
                <a:lstStyle/>
                <a:p>
                  <a:endParaRPr lang="zh-CN" altLang="en-US"/>
                </a:p>
              </p:txBody>
            </p:sp>
            <p:sp>
              <p:nvSpPr>
                <p:cNvPr id="448792" name="Freeform 280"/>
                <p:cNvSpPr>
                  <a:spLocks/>
                </p:cNvSpPr>
                <p:nvPr/>
              </p:nvSpPr>
              <p:spPr bwMode="auto">
                <a:xfrm>
                  <a:off x="3563" y="2587"/>
                  <a:ext cx="144" cy="49"/>
                </a:xfrm>
                <a:custGeom>
                  <a:avLst/>
                  <a:gdLst/>
                  <a:ahLst/>
                  <a:cxnLst>
                    <a:cxn ang="0">
                      <a:pos x="0" y="11"/>
                    </a:cxn>
                    <a:cxn ang="0">
                      <a:pos x="32" y="0"/>
                    </a:cxn>
                    <a:cxn ang="0">
                      <a:pos x="109" y="30"/>
                    </a:cxn>
                    <a:cxn ang="0">
                      <a:pos x="144" y="22"/>
                    </a:cxn>
                    <a:cxn ang="0">
                      <a:pos x="125" y="49"/>
                    </a:cxn>
                    <a:cxn ang="0">
                      <a:pos x="34" y="49"/>
                    </a:cxn>
                    <a:cxn ang="0">
                      <a:pos x="72" y="41"/>
                    </a:cxn>
                    <a:cxn ang="0">
                      <a:pos x="0" y="11"/>
                    </a:cxn>
                  </a:cxnLst>
                  <a:rect l="0" t="0" r="r" b="b"/>
                  <a:pathLst>
                    <a:path w="144" h="49">
                      <a:moveTo>
                        <a:pt x="0" y="11"/>
                      </a:moveTo>
                      <a:lnTo>
                        <a:pt x="32" y="0"/>
                      </a:lnTo>
                      <a:lnTo>
                        <a:pt x="109" y="30"/>
                      </a:lnTo>
                      <a:lnTo>
                        <a:pt x="144" y="22"/>
                      </a:lnTo>
                      <a:lnTo>
                        <a:pt x="125" y="49"/>
                      </a:lnTo>
                      <a:lnTo>
                        <a:pt x="34" y="49"/>
                      </a:lnTo>
                      <a:lnTo>
                        <a:pt x="72" y="41"/>
                      </a:lnTo>
                      <a:lnTo>
                        <a:pt x="0" y="11"/>
                      </a:lnTo>
                      <a:close/>
                    </a:path>
                  </a:pathLst>
                </a:custGeom>
                <a:solidFill>
                  <a:srgbClr val="000000"/>
                </a:solidFill>
                <a:ln w="9525">
                  <a:noFill/>
                  <a:round/>
                  <a:headEnd/>
                  <a:tailEnd/>
                </a:ln>
              </p:spPr>
              <p:txBody>
                <a:bodyPr/>
                <a:lstStyle/>
                <a:p>
                  <a:endParaRPr lang="zh-CN" altLang="en-US"/>
                </a:p>
              </p:txBody>
            </p:sp>
            <p:sp>
              <p:nvSpPr>
                <p:cNvPr id="448793" name="Freeform 281"/>
                <p:cNvSpPr>
                  <a:spLocks/>
                </p:cNvSpPr>
                <p:nvPr/>
              </p:nvSpPr>
              <p:spPr bwMode="auto">
                <a:xfrm>
                  <a:off x="3707" y="2653"/>
                  <a:ext cx="144" cy="49"/>
                </a:xfrm>
                <a:custGeom>
                  <a:avLst/>
                  <a:gdLst/>
                  <a:ahLst/>
                  <a:cxnLst>
                    <a:cxn ang="0">
                      <a:pos x="144" y="38"/>
                    </a:cxn>
                    <a:cxn ang="0">
                      <a:pos x="112" y="49"/>
                    </a:cxn>
                    <a:cxn ang="0">
                      <a:pos x="37" y="16"/>
                    </a:cxn>
                    <a:cxn ang="0">
                      <a:pos x="0" y="27"/>
                    </a:cxn>
                    <a:cxn ang="0">
                      <a:pos x="18" y="0"/>
                    </a:cxn>
                    <a:cxn ang="0">
                      <a:pos x="112" y="0"/>
                    </a:cxn>
                    <a:cxn ang="0">
                      <a:pos x="72" y="8"/>
                    </a:cxn>
                    <a:cxn ang="0">
                      <a:pos x="144" y="38"/>
                    </a:cxn>
                  </a:cxnLst>
                  <a:rect l="0" t="0" r="r" b="b"/>
                  <a:pathLst>
                    <a:path w="144" h="49">
                      <a:moveTo>
                        <a:pt x="144" y="38"/>
                      </a:moveTo>
                      <a:lnTo>
                        <a:pt x="112" y="49"/>
                      </a:lnTo>
                      <a:lnTo>
                        <a:pt x="37" y="16"/>
                      </a:lnTo>
                      <a:lnTo>
                        <a:pt x="0" y="27"/>
                      </a:lnTo>
                      <a:lnTo>
                        <a:pt x="18" y="0"/>
                      </a:lnTo>
                      <a:lnTo>
                        <a:pt x="112" y="0"/>
                      </a:lnTo>
                      <a:lnTo>
                        <a:pt x="72" y="8"/>
                      </a:lnTo>
                      <a:lnTo>
                        <a:pt x="144" y="38"/>
                      </a:lnTo>
                      <a:close/>
                    </a:path>
                  </a:pathLst>
                </a:custGeom>
                <a:solidFill>
                  <a:srgbClr val="000000"/>
                </a:solidFill>
                <a:ln w="9525">
                  <a:noFill/>
                  <a:round/>
                  <a:headEnd/>
                  <a:tailEnd/>
                </a:ln>
              </p:spPr>
              <p:txBody>
                <a:bodyPr/>
                <a:lstStyle/>
                <a:p>
                  <a:endParaRPr lang="zh-CN" altLang="en-US"/>
                </a:p>
              </p:txBody>
            </p:sp>
            <p:sp>
              <p:nvSpPr>
                <p:cNvPr id="448794" name="Freeform 282"/>
                <p:cNvSpPr>
                  <a:spLocks/>
                </p:cNvSpPr>
                <p:nvPr/>
              </p:nvSpPr>
              <p:spPr bwMode="auto">
                <a:xfrm>
                  <a:off x="3707" y="2653"/>
                  <a:ext cx="144" cy="49"/>
                </a:xfrm>
                <a:custGeom>
                  <a:avLst/>
                  <a:gdLst/>
                  <a:ahLst/>
                  <a:cxnLst>
                    <a:cxn ang="0">
                      <a:pos x="144" y="38"/>
                    </a:cxn>
                    <a:cxn ang="0">
                      <a:pos x="112" y="49"/>
                    </a:cxn>
                    <a:cxn ang="0">
                      <a:pos x="37" y="16"/>
                    </a:cxn>
                    <a:cxn ang="0">
                      <a:pos x="0" y="27"/>
                    </a:cxn>
                    <a:cxn ang="0">
                      <a:pos x="18" y="0"/>
                    </a:cxn>
                    <a:cxn ang="0">
                      <a:pos x="112" y="0"/>
                    </a:cxn>
                    <a:cxn ang="0">
                      <a:pos x="72" y="8"/>
                    </a:cxn>
                    <a:cxn ang="0">
                      <a:pos x="144" y="38"/>
                    </a:cxn>
                  </a:cxnLst>
                  <a:rect l="0" t="0" r="r" b="b"/>
                  <a:pathLst>
                    <a:path w="144" h="49">
                      <a:moveTo>
                        <a:pt x="144" y="38"/>
                      </a:moveTo>
                      <a:lnTo>
                        <a:pt x="112" y="49"/>
                      </a:lnTo>
                      <a:lnTo>
                        <a:pt x="37" y="16"/>
                      </a:lnTo>
                      <a:lnTo>
                        <a:pt x="0" y="27"/>
                      </a:lnTo>
                      <a:lnTo>
                        <a:pt x="18" y="0"/>
                      </a:lnTo>
                      <a:lnTo>
                        <a:pt x="112" y="0"/>
                      </a:lnTo>
                      <a:lnTo>
                        <a:pt x="72" y="8"/>
                      </a:lnTo>
                      <a:lnTo>
                        <a:pt x="144" y="38"/>
                      </a:lnTo>
                      <a:close/>
                    </a:path>
                  </a:pathLst>
                </a:custGeom>
                <a:solidFill>
                  <a:srgbClr val="000000"/>
                </a:solidFill>
                <a:ln w="9525">
                  <a:noFill/>
                  <a:round/>
                  <a:headEnd/>
                  <a:tailEnd/>
                </a:ln>
              </p:spPr>
              <p:txBody>
                <a:bodyPr/>
                <a:lstStyle/>
                <a:p>
                  <a:endParaRPr lang="zh-CN" altLang="en-US"/>
                </a:p>
              </p:txBody>
            </p:sp>
          </p:grpSp>
          <p:grpSp>
            <p:nvGrpSpPr>
              <p:cNvPr id="448795" name="Group 283"/>
              <p:cNvGrpSpPr>
                <a:grpSpLocks/>
              </p:cNvGrpSpPr>
              <p:nvPr/>
            </p:nvGrpSpPr>
            <p:grpSpPr bwMode="auto">
              <a:xfrm>
                <a:off x="3557" y="2590"/>
                <a:ext cx="302" cy="114"/>
                <a:chOff x="3557" y="2590"/>
                <a:chExt cx="302" cy="114"/>
              </a:xfrm>
            </p:grpSpPr>
            <p:sp>
              <p:nvSpPr>
                <p:cNvPr id="448796" name="Freeform 284"/>
                <p:cNvSpPr>
                  <a:spLocks/>
                </p:cNvSpPr>
                <p:nvPr/>
              </p:nvSpPr>
              <p:spPr bwMode="auto">
                <a:xfrm>
                  <a:off x="3715" y="2593"/>
                  <a:ext cx="144" cy="49"/>
                </a:xfrm>
                <a:custGeom>
                  <a:avLst/>
                  <a:gdLst/>
                  <a:ahLst/>
                  <a:cxnLst>
                    <a:cxn ang="0">
                      <a:pos x="0" y="38"/>
                    </a:cxn>
                    <a:cxn ang="0">
                      <a:pos x="32" y="49"/>
                    </a:cxn>
                    <a:cxn ang="0">
                      <a:pos x="109" y="16"/>
                    </a:cxn>
                    <a:cxn ang="0">
                      <a:pos x="144" y="27"/>
                    </a:cxn>
                    <a:cxn ang="0">
                      <a:pos x="125" y="0"/>
                    </a:cxn>
                    <a:cxn ang="0">
                      <a:pos x="34" y="0"/>
                    </a:cxn>
                    <a:cxn ang="0">
                      <a:pos x="72" y="8"/>
                    </a:cxn>
                    <a:cxn ang="0">
                      <a:pos x="0" y="38"/>
                    </a:cxn>
                  </a:cxnLst>
                  <a:rect l="0" t="0" r="r" b="b"/>
                  <a:pathLst>
                    <a:path w="144" h="49">
                      <a:moveTo>
                        <a:pt x="0" y="38"/>
                      </a:moveTo>
                      <a:lnTo>
                        <a:pt x="32" y="49"/>
                      </a:lnTo>
                      <a:lnTo>
                        <a:pt x="109" y="16"/>
                      </a:lnTo>
                      <a:lnTo>
                        <a:pt x="144" y="27"/>
                      </a:lnTo>
                      <a:lnTo>
                        <a:pt x="125" y="0"/>
                      </a:lnTo>
                      <a:lnTo>
                        <a:pt x="34" y="0"/>
                      </a:lnTo>
                      <a:lnTo>
                        <a:pt x="72" y="8"/>
                      </a:lnTo>
                      <a:lnTo>
                        <a:pt x="0" y="38"/>
                      </a:lnTo>
                      <a:close/>
                    </a:path>
                  </a:pathLst>
                </a:custGeom>
                <a:solidFill>
                  <a:srgbClr val="FFFFFF"/>
                </a:solidFill>
                <a:ln w="9525">
                  <a:noFill/>
                  <a:round/>
                  <a:headEnd/>
                  <a:tailEnd/>
                </a:ln>
              </p:spPr>
              <p:txBody>
                <a:bodyPr/>
                <a:lstStyle/>
                <a:p>
                  <a:endParaRPr lang="zh-CN" altLang="en-US"/>
                </a:p>
              </p:txBody>
            </p:sp>
            <p:sp>
              <p:nvSpPr>
                <p:cNvPr id="448797" name="Freeform 285"/>
                <p:cNvSpPr>
                  <a:spLocks/>
                </p:cNvSpPr>
                <p:nvPr/>
              </p:nvSpPr>
              <p:spPr bwMode="auto">
                <a:xfrm>
                  <a:off x="3715" y="2593"/>
                  <a:ext cx="144" cy="49"/>
                </a:xfrm>
                <a:custGeom>
                  <a:avLst/>
                  <a:gdLst/>
                  <a:ahLst/>
                  <a:cxnLst>
                    <a:cxn ang="0">
                      <a:pos x="0" y="38"/>
                    </a:cxn>
                    <a:cxn ang="0">
                      <a:pos x="32" y="49"/>
                    </a:cxn>
                    <a:cxn ang="0">
                      <a:pos x="109" y="16"/>
                    </a:cxn>
                    <a:cxn ang="0">
                      <a:pos x="144" y="27"/>
                    </a:cxn>
                    <a:cxn ang="0">
                      <a:pos x="125" y="0"/>
                    </a:cxn>
                    <a:cxn ang="0">
                      <a:pos x="34" y="0"/>
                    </a:cxn>
                    <a:cxn ang="0">
                      <a:pos x="72" y="8"/>
                    </a:cxn>
                    <a:cxn ang="0">
                      <a:pos x="0" y="38"/>
                    </a:cxn>
                  </a:cxnLst>
                  <a:rect l="0" t="0" r="r" b="b"/>
                  <a:pathLst>
                    <a:path w="144" h="49">
                      <a:moveTo>
                        <a:pt x="0" y="38"/>
                      </a:moveTo>
                      <a:lnTo>
                        <a:pt x="32" y="49"/>
                      </a:lnTo>
                      <a:lnTo>
                        <a:pt x="109" y="16"/>
                      </a:lnTo>
                      <a:lnTo>
                        <a:pt x="144" y="27"/>
                      </a:lnTo>
                      <a:lnTo>
                        <a:pt x="125" y="0"/>
                      </a:lnTo>
                      <a:lnTo>
                        <a:pt x="34" y="0"/>
                      </a:lnTo>
                      <a:lnTo>
                        <a:pt x="72" y="8"/>
                      </a:lnTo>
                      <a:lnTo>
                        <a:pt x="0" y="38"/>
                      </a:lnTo>
                      <a:close/>
                    </a:path>
                  </a:pathLst>
                </a:custGeom>
                <a:solidFill>
                  <a:srgbClr val="FFFFFF"/>
                </a:solidFill>
                <a:ln w="9525">
                  <a:noFill/>
                  <a:round/>
                  <a:headEnd/>
                  <a:tailEnd/>
                </a:ln>
              </p:spPr>
              <p:txBody>
                <a:bodyPr/>
                <a:lstStyle/>
                <a:p>
                  <a:endParaRPr lang="zh-CN" altLang="en-US"/>
                </a:p>
              </p:txBody>
            </p:sp>
            <p:sp>
              <p:nvSpPr>
                <p:cNvPr id="448798" name="Freeform 286"/>
                <p:cNvSpPr>
                  <a:spLocks/>
                </p:cNvSpPr>
                <p:nvPr/>
              </p:nvSpPr>
              <p:spPr bwMode="auto">
                <a:xfrm>
                  <a:off x="3557" y="2650"/>
                  <a:ext cx="144" cy="52"/>
                </a:xfrm>
                <a:custGeom>
                  <a:avLst/>
                  <a:gdLst/>
                  <a:ahLst/>
                  <a:cxnLst>
                    <a:cxn ang="0">
                      <a:pos x="144" y="11"/>
                    </a:cxn>
                    <a:cxn ang="0">
                      <a:pos x="112" y="0"/>
                    </a:cxn>
                    <a:cxn ang="0">
                      <a:pos x="38" y="33"/>
                    </a:cxn>
                    <a:cxn ang="0">
                      <a:pos x="0" y="22"/>
                    </a:cxn>
                    <a:cxn ang="0">
                      <a:pos x="19" y="52"/>
                    </a:cxn>
                    <a:cxn ang="0">
                      <a:pos x="112" y="52"/>
                    </a:cxn>
                    <a:cxn ang="0">
                      <a:pos x="72" y="41"/>
                    </a:cxn>
                    <a:cxn ang="0">
                      <a:pos x="144" y="11"/>
                    </a:cxn>
                  </a:cxnLst>
                  <a:rect l="0" t="0" r="r" b="b"/>
                  <a:pathLst>
                    <a:path w="144" h="52">
                      <a:moveTo>
                        <a:pt x="144" y="11"/>
                      </a:moveTo>
                      <a:lnTo>
                        <a:pt x="112" y="0"/>
                      </a:lnTo>
                      <a:lnTo>
                        <a:pt x="38" y="33"/>
                      </a:lnTo>
                      <a:lnTo>
                        <a:pt x="0" y="22"/>
                      </a:lnTo>
                      <a:lnTo>
                        <a:pt x="19" y="52"/>
                      </a:lnTo>
                      <a:lnTo>
                        <a:pt x="112" y="52"/>
                      </a:lnTo>
                      <a:lnTo>
                        <a:pt x="72" y="41"/>
                      </a:lnTo>
                      <a:lnTo>
                        <a:pt x="144" y="11"/>
                      </a:lnTo>
                      <a:close/>
                    </a:path>
                  </a:pathLst>
                </a:custGeom>
                <a:solidFill>
                  <a:srgbClr val="FFFFFF"/>
                </a:solidFill>
                <a:ln w="9525">
                  <a:noFill/>
                  <a:round/>
                  <a:headEnd/>
                  <a:tailEnd/>
                </a:ln>
              </p:spPr>
              <p:txBody>
                <a:bodyPr/>
                <a:lstStyle/>
                <a:p>
                  <a:endParaRPr lang="zh-CN" altLang="en-US"/>
                </a:p>
              </p:txBody>
            </p:sp>
            <p:sp>
              <p:nvSpPr>
                <p:cNvPr id="448799" name="Freeform 287"/>
                <p:cNvSpPr>
                  <a:spLocks/>
                </p:cNvSpPr>
                <p:nvPr/>
              </p:nvSpPr>
              <p:spPr bwMode="auto">
                <a:xfrm>
                  <a:off x="3557" y="2650"/>
                  <a:ext cx="144" cy="52"/>
                </a:xfrm>
                <a:custGeom>
                  <a:avLst/>
                  <a:gdLst/>
                  <a:ahLst/>
                  <a:cxnLst>
                    <a:cxn ang="0">
                      <a:pos x="144" y="11"/>
                    </a:cxn>
                    <a:cxn ang="0">
                      <a:pos x="112" y="0"/>
                    </a:cxn>
                    <a:cxn ang="0">
                      <a:pos x="38" y="33"/>
                    </a:cxn>
                    <a:cxn ang="0">
                      <a:pos x="0" y="22"/>
                    </a:cxn>
                    <a:cxn ang="0">
                      <a:pos x="19" y="52"/>
                    </a:cxn>
                    <a:cxn ang="0">
                      <a:pos x="112" y="52"/>
                    </a:cxn>
                    <a:cxn ang="0">
                      <a:pos x="72" y="41"/>
                    </a:cxn>
                    <a:cxn ang="0">
                      <a:pos x="144" y="11"/>
                    </a:cxn>
                  </a:cxnLst>
                  <a:rect l="0" t="0" r="r" b="b"/>
                  <a:pathLst>
                    <a:path w="144" h="52">
                      <a:moveTo>
                        <a:pt x="144" y="11"/>
                      </a:moveTo>
                      <a:lnTo>
                        <a:pt x="112" y="0"/>
                      </a:lnTo>
                      <a:lnTo>
                        <a:pt x="38" y="33"/>
                      </a:lnTo>
                      <a:lnTo>
                        <a:pt x="0" y="22"/>
                      </a:lnTo>
                      <a:lnTo>
                        <a:pt x="19" y="52"/>
                      </a:lnTo>
                      <a:lnTo>
                        <a:pt x="112" y="52"/>
                      </a:lnTo>
                      <a:lnTo>
                        <a:pt x="72" y="41"/>
                      </a:lnTo>
                      <a:lnTo>
                        <a:pt x="144" y="11"/>
                      </a:lnTo>
                      <a:close/>
                    </a:path>
                  </a:pathLst>
                </a:custGeom>
                <a:solidFill>
                  <a:srgbClr val="FFFFFF"/>
                </a:solidFill>
                <a:ln w="9525">
                  <a:noFill/>
                  <a:round/>
                  <a:headEnd/>
                  <a:tailEnd/>
                </a:ln>
              </p:spPr>
              <p:txBody>
                <a:bodyPr/>
                <a:lstStyle/>
                <a:p>
                  <a:endParaRPr lang="zh-CN" altLang="en-US"/>
                </a:p>
              </p:txBody>
            </p:sp>
            <p:sp>
              <p:nvSpPr>
                <p:cNvPr id="448800" name="Freeform 288"/>
                <p:cNvSpPr>
                  <a:spLocks/>
                </p:cNvSpPr>
                <p:nvPr/>
              </p:nvSpPr>
              <p:spPr bwMode="auto">
                <a:xfrm>
                  <a:off x="3565" y="2590"/>
                  <a:ext cx="144" cy="49"/>
                </a:xfrm>
                <a:custGeom>
                  <a:avLst/>
                  <a:gdLst/>
                  <a:ahLst/>
                  <a:cxnLst>
                    <a:cxn ang="0">
                      <a:pos x="0" y="11"/>
                    </a:cxn>
                    <a:cxn ang="0">
                      <a:pos x="32" y="0"/>
                    </a:cxn>
                    <a:cxn ang="0">
                      <a:pos x="110" y="30"/>
                    </a:cxn>
                    <a:cxn ang="0">
                      <a:pos x="144" y="22"/>
                    </a:cxn>
                    <a:cxn ang="0">
                      <a:pos x="126" y="49"/>
                    </a:cxn>
                    <a:cxn ang="0">
                      <a:pos x="35" y="49"/>
                    </a:cxn>
                    <a:cxn ang="0">
                      <a:pos x="72" y="41"/>
                    </a:cxn>
                    <a:cxn ang="0">
                      <a:pos x="0" y="11"/>
                    </a:cxn>
                  </a:cxnLst>
                  <a:rect l="0" t="0" r="r" b="b"/>
                  <a:pathLst>
                    <a:path w="144" h="49">
                      <a:moveTo>
                        <a:pt x="0" y="11"/>
                      </a:moveTo>
                      <a:lnTo>
                        <a:pt x="32" y="0"/>
                      </a:lnTo>
                      <a:lnTo>
                        <a:pt x="110" y="30"/>
                      </a:lnTo>
                      <a:lnTo>
                        <a:pt x="144" y="22"/>
                      </a:lnTo>
                      <a:lnTo>
                        <a:pt x="126" y="49"/>
                      </a:lnTo>
                      <a:lnTo>
                        <a:pt x="35" y="49"/>
                      </a:lnTo>
                      <a:lnTo>
                        <a:pt x="72" y="41"/>
                      </a:lnTo>
                      <a:lnTo>
                        <a:pt x="0" y="11"/>
                      </a:lnTo>
                      <a:close/>
                    </a:path>
                  </a:pathLst>
                </a:custGeom>
                <a:solidFill>
                  <a:srgbClr val="FFFFFF"/>
                </a:solidFill>
                <a:ln w="9525">
                  <a:noFill/>
                  <a:round/>
                  <a:headEnd/>
                  <a:tailEnd/>
                </a:ln>
              </p:spPr>
              <p:txBody>
                <a:bodyPr/>
                <a:lstStyle/>
                <a:p>
                  <a:endParaRPr lang="zh-CN" altLang="en-US"/>
                </a:p>
              </p:txBody>
            </p:sp>
            <p:sp>
              <p:nvSpPr>
                <p:cNvPr id="448801" name="Freeform 289"/>
                <p:cNvSpPr>
                  <a:spLocks/>
                </p:cNvSpPr>
                <p:nvPr/>
              </p:nvSpPr>
              <p:spPr bwMode="auto">
                <a:xfrm>
                  <a:off x="3565" y="2590"/>
                  <a:ext cx="144" cy="49"/>
                </a:xfrm>
                <a:custGeom>
                  <a:avLst/>
                  <a:gdLst/>
                  <a:ahLst/>
                  <a:cxnLst>
                    <a:cxn ang="0">
                      <a:pos x="0" y="11"/>
                    </a:cxn>
                    <a:cxn ang="0">
                      <a:pos x="32" y="0"/>
                    </a:cxn>
                    <a:cxn ang="0">
                      <a:pos x="110" y="30"/>
                    </a:cxn>
                    <a:cxn ang="0">
                      <a:pos x="144" y="22"/>
                    </a:cxn>
                    <a:cxn ang="0">
                      <a:pos x="126" y="49"/>
                    </a:cxn>
                    <a:cxn ang="0">
                      <a:pos x="35" y="49"/>
                    </a:cxn>
                    <a:cxn ang="0">
                      <a:pos x="72" y="41"/>
                    </a:cxn>
                    <a:cxn ang="0">
                      <a:pos x="0" y="11"/>
                    </a:cxn>
                  </a:cxnLst>
                  <a:rect l="0" t="0" r="r" b="b"/>
                  <a:pathLst>
                    <a:path w="144" h="49">
                      <a:moveTo>
                        <a:pt x="0" y="11"/>
                      </a:moveTo>
                      <a:lnTo>
                        <a:pt x="32" y="0"/>
                      </a:lnTo>
                      <a:lnTo>
                        <a:pt x="110" y="30"/>
                      </a:lnTo>
                      <a:lnTo>
                        <a:pt x="144" y="22"/>
                      </a:lnTo>
                      <a:lnTo>
                        <a:pt x="126" y="49"/>
                      </a:lnTo>
                      <a:lnTo>
                        <a:pt x="35" y="49"/>
                      </a:lnTo>
                      <a:lnTo>
                        <a:pt x="72" y="41"/>
                      </a:lnTo>
                      <a:lnTo>
                        <a:pt x="0" y="11"/>
                      </a:lnTo>
                      <a:close/>
                    </a:path>
                  </a:pathLst>
                </a:custGeom>
                <a:solidFill>
                  <a:srgbClr val="FFFFFF"/>
                </a:solidFill>
                <a:ln w="9525">
                  <a:noFill/>
                  <a:round/>
                  <a:headEnd/>
                  <a:tailEnd/>
                </a:ln>
              </p:spPr>
              <p:txBody>
                <a:bodyPr/>
                <a:lstStyle/>
                <a:p>
                  <a:endParaRPr lang="zh-CN" altLang="en-US"/>
                </a:p>
              </p:txBody>
            </p:sp>
            <p:sp>
              <p:nvSpPr>
                <p:cNvPr id="448802" name="Freeform 290"/>
                <p:cNvSpPr>
                  <a:spLocks/>
                </p:cNvSpPr>
                <p:nvPr/>
              </p:nvSpPr>
              <p:spPr bwMode="auto">
                <a:xfrm>
                  <a:off x="3709" y="2655"/>
                  <a:ext cx="144" cy="49"/>
                </a:xfrm>
                <a:custGeom>
                  <a:avLst/>
                  <a:gdLst/>
                  <a:ahLst/>
                  <a:cxnLst>
                    <a:cxn ang="0">
                      <a:pos x="144" y="39"/>
                    </a:cxn>
                    <a:cxn ang="0">
                      <a:pos x="112" y="49"/>
                    </a:cxn>
                    <a:cxn ang="0">
                      <a:pos x="38" y="17"/>
                    </a:cxn>
                    <a:cxn ang="0">
                      <a:pos x="0" y="28"/>
                    </a:cxn>
                    <a:cxn ang="0">
                      <a:pos x="19" y="0"/>
                    </a:cxn>
                    <a:cxn ang="0">
                      <a:pos x="112" y="0"/>
                    </a:cxn>
                    <a:cxn ang="0">
                      <a:pos x="72" y="9"/>
                    </a:cxn>
                    <a:cxn ang="0">
                      <a:pos x="144" y="39"/>
                    </a:cxn>
                  </a:cxnLst>
                  <a:rect l="0" t="0" r="r" b="b"/>
                  <a:pathLst>
                    <a:path w="144" h="49">
                      <a:moveTo>
                        <a:pt x="144" y="39"/>
                      </a:moveTo>
                      <a:lnTo>
                        <a:pt x="112" y="49"/>
                      </a:lnTo>
                      <a:lnTo>
                        <a:pt x="38" y="17"/>
                      </a:lnTo>
                      <a:lnTo>
                        <a:pt x="0" y="28"/>
                      </a:lnTo>
                      <a:lnTo>
                        <a:pt x="19" y="0"/>
                      </a:lnTo>
                      <a:lnTo>
                        <a:pt x="112" y="0"/>
                      </a:lnTo>
                      <a:lnTo>
                        <a:pt x="72" y="9"/>
                      </a:lnTo>
                      <a:lnTo>
                        <a:pt x="144" y="39"/>
                      </a:lnTo>
                      <a:close/>
                    </a:path>
                  </a:pathLst>
                </a:custGeom>
                <a:solidFill>
                  <a:srgbClr val="FFFFFF"/>
                </a:solidFill>
                <a:ln w="9525">
                  <a:noFill/>
                  <a:round/>
                  <a:headEnd/>
                  <a:tailEnd/>
                </a:ln>
              </p:spPr>
              <p:txBody>
                <a:bodyPr/>
                <a:lstStyle/>
                <a:p>
                  <a:endParaRPr lang="zh-CN" altLang="en-US"/>
                </a:p>
              </p:txBody>
            </p:sp>
            <p:sp>
              <p:nvSpPr>
                <p:cNvPr id="448803" name="Freeform 291"/>
                <p:cNvSpPr>
                  <a:spLocks/>
                </p:cNvSpPr>
                <p:nvPr/>
              </p:nvSpPr>
              <p:spPr bwMode="auto">
                <a:xfrm>
                  <a:off x="3709" y="2655"/>
                  <a:ext cx="144" cy="49"/>
                </a:xfrm>
                <a:custGeom>
                  <a:avLst/>
                  <a:gdLst/>
                  <a:ahLst/>
                  <a:cxnLst>
                    <a:cxn ang="0">
                      <a:pos x="144" y="39"/>
                    </a:cxn>
                    <a:cxn ang="0">
                      <a:pos x="112" y="49"/>
                    </a:cxn>
                    <a:cxn ang="0">
                      <a:pos x="38" y="17"/>
                    </a:cxn>
                    <a:cxn ang="0">
                      <a:pos x="0" y="28"/>
                    </a:cxn>
                    <a:cxn ang="0">
                      <a:pos x="19" y="0"/>
                    </a:cxn>
                    <a:cxn ang="0">
                      <a:pos x="112" y="0"/>
                    </a:cxn>
                    <a:cxn ang="0">
                      <a:pos x="72" y="9"/>
                    </a:cxn>
                    <a:cxn ang="0">
                      <a:pos x="144" y="39"/>
                    </a:cxn>
                  </a:cxnLst>
                  <a:rect l="0" t="0" r="r" b="b"/>
                  <a:pathLst>
                    <a:path w="144" h="49">
                      <a:moveTo>
                        <a:pt x="144" y="39"/>
                      </a:moveTo>
                      <a:lnTo>
                        <a:pt x="112" y="49"/>
                      </a:lnTo>
                      <a:lnTo>
                        <a:pt x="38" y="17"/>
                      </a:lnTo>
                      <a:lnTo>
                        <a:pt x="0" y="28"/>
                      </a:lnTo>
                      <a:lnTo>
                        <a:pt x="19" y="0"/>
                      </a:lnTo>
                      <a:lnTo>
                        <a:pt x="112" y="0"/>
                      </a:lnTo>
                      <a:lnTo>
                        <a:pt x="72" y="9"/>
                      </a:lnTo>
                      <a:lnTo>
                        <a:pt x="144" y="39"/>
                      </a:lnTo>
                      <a:close/>
                    </a:path>
                  </a:pathLst>
                </a:custGeom>
                <a:solidFill>
                  <a:srgbClr val="FFFFFF"/>
                </a:solidFill>
                <a:ln w="9525">
                  <a:noFill/>
                  <a:round/>
                  <a:headEnd/>
                  <a:tailEnd/>
                </a:ln>
              </p:spPr>
              <p:txBody>
                <a:bodyPr/>
                <a:lstStyle/>
                <a:p>
                  <a:endParaRPr lang="zh-CN" altLang="en-US"/>
                </a:p>
              </p:txBody>
            </p:sp>
          </p:grpSp>
        </p:grpSp>
        <p:sp>
          <p:nvSpPr>
            <p:cNvPr id="448804" name="Line 292"/>
            <p:cNvSpPr>
              <a:spLocks noChangeShapeType="1"/>
            </p:cNvSpPr>
            <p:nvPr/>
          </p:nvSpPr>
          <p:spPr bwMode="auto">
            <a:xfrm>
              <a:off x="3488" y="2645"/>
              <a:ext cx="1" cy="108"/>
            </a:xfrm>
            <a:prstGeom prst="line">
              <a:avLst/>
            </a:prstGeom>
            <a:noFill/>
            <a:ln w="4763">
              <a:solidFill>
                <a:srgbClr val="AAE6FF"/>
              </a:solidFill>
              <a:round/>
              <a:headEnd/>
              <a:tailEnd/>
            </a:ln>
          </p:spPr>
          <p:txBody>
            <a:bodyPr/>
            <a:lstStyle/>
            <a:p>
              <a:endParaRPr lang="zh-CN" altLang="en-US"/>
            </a:p>
          </p:txBody>
        </p:sp>
        <p:sp>
          <p:nvSpPr>
            <p:cNvPr id="448805" name="Line 293"/>
            <p:cNvSpPr>
              <a:spLocks noChangeShapeType="1"/>
            </p:cNvSpPr>
            <p:nvPr/>
          </p:nvSpPr>
          <p:spPr bwMode="auto">
            <a:xfrm>
              <a:off x="3925" y="2645"/>
              <a:ext cx="1" cy="108"/>
            </a:xfrm>
            <a:prstGeom prst="line">
              <a:avLst/>
            </a:prstGeom>
            <a:noFill/>
            <a:ln w="4763">
              <a:solidFill>
                <a:srgbClr val="AAE6FF"/>
              </a:solidFill>
              <a:round/>
              <a:headEnd/>
              <a:tailEnd/>
            </a:ln>
          </p:spPr>
          <p:txBody>
            <a:bodyPr/>
            <a:lstStyle/>
            <a:p>
              <a:endParaRPr lang="zh-CN" altLang="en-US"/>
            </a:p>
          </p:txBody>
        </p:sp>
      </p:grpSp>
      <p:sp>
        <p:nvSpPr>
          <p:cNvPr id="448806" name="Oval 294"/>
          <p:cNvSpPr>
            <a:spLocks noChangeArrowheads="1"/>
          </p:cNvSpPr>
          <p:nvPr/>
        </p:nvSpPr>
        <p:spPr bwMode="auto">
          <a:xfrm>
            <a:off x="4703763" y="4589463"/>
            <a:ext cx="93662" cy="93662"/>
          </a:xfrm>
          <a:prstGeom prst="ellipse">
            <a:avLst/>
          </a:prstGeom>
          <a:solidFill>
            <a:srgbClr val="FFFFFF"/>
          </a:solidFill>
          <a:ln w="30163">
            <a:solidFill>
              <a:srgbClr val="000000"/>
            </a:solidFill>
            <a:round/>
            <a:headEnd/>
            <a:tailEnd/>
          </a:ln>
        </p:spPr>
        <p:txBody>
          <a:bodyPr/>
          <a:lstStyle/>
          <a:p>
            <a:endParaRPr lang="zh-CN" altLang="en-US"/>
          </a:p>
        </p:txBody>
      </p:sp>
      <p:sp>
        <p:nvSpPr>
          <p:cNvPr id="448807" name="Oval 295"/>
          <p:cNvSpPr>
            <a:spLocks noChangeArrowheads="1"/>
          </p:cNvSpPr>
          <p:nvPr/>
        </p:nvSpPr>
        <p:spPr bwMode="auto">
          <a:xfrm>
            <a:off x="6369051" y="4583114"/>
            <a:ext cx="92075" cy="90487"/>
          </a:xfrm>
          <a:prstGeom prst="ellipse">
            <a:avLst/>
          </a:prstGeom>
          <a:solidFill>
            <a:srgbClr val="FFFFFF"/>
          </a:solidFill>
          <a:ln w="30163">
            <a:solidFill>
              <a:srgbClr val="000000"/>
            </a:solidFill>
            <a:round/>
            <a:headEnd/>
            <a:tailEnd/>
          </a:ln>
        </p:spPr>
        <p:txBody>
          <a:bodyPr/>
          <a:lstStyle/>
          <a:p>
            <a:endParaRPr lang="zh-CN" altLang="en-US"/>
          </a:p>
        </p:txBody>
      </p:sp>
      <p:sp>
        <p:nvSpPr>
          <p:cNvPr id="448808" name="Oval 296"/>
          <p:cNvSpPr>
            <a:spLocks noChangeArrowheads="1"/>
          </p:cNvSpPr>
          <p:nvPr/>
        </p:nvSpPr>
        <p:spPr bwMode="auto">
          <a:xfrm>
            <a:off x="6780213" y="4227514"/>
            <a:ext cx="93662"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48809" name="Oval 297"/>
          <p:cNvSpPr>
            <a:spLocks noChangeArrowheads="1"/>
          </p:cNvSpPr>
          <p:nvPr/>
        </p:nvSpPr>
        <p:spPr bwMode="auto">
          <a:xfrm>
            <a:off x="5900738" y="3055939"/>
            <a:ext cx="93662"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48810" name="Oval 298"/>
          <p:cNvSpPr>
            <a:spLocks noChangeArrowheads="1"/>
          </p:cNvSpPr>
          <p:nvPr/>
        </p:nvSpPr>
        <p:spPr bwMode="auto">
          <a:xfrm>
            <a:off x="4241801" y="4114801"/>
            <a:ext cx="93663"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48811" name="Oval 299"/>
          <p:cNvSpPr>
            <a:spLocks noChangeArrowheads="1"/>
          </p:cNvSpPr>
          <p:nvPr/>
        </p:nvSpPr>
        <p:spPr bwMode="auto">
          <a:xfrm>
            <a:off x="5232400" y="3079750"/>
            <a:ext cx="90488" cy="90488"/>
          </a:xfrm>
          <a:prstGeom prst="ellipse">
            <a:avLst/>
          </a:prstGeom>
          <a:solidFill>
            <a:srgbClr val="FFFFFF"/>
          </a:solidFill>
          <a:ln w="30163">
            <a:solidFill>
              <a:srgbClr val="000000"/>
            </a:solidFill>
            <a:round/>
            <a:headEnd/>
            <a:tailEnd/>
          </a:ln>
        </p:spPr>
        <p:txBody>
          <a:bodyPr/>
          <a:lstStyle/>
          <a:p>
            <a:endParaRPr lang="zh-CN" altLang="en-US"/>
          </a:p>
        </p:txBody>
      </p:sp>
      <p:sp>
        <p:nvSpPr>
          <p:cNvPr id="448812" name="Rectangle 300"/>
          <p:cNvSpPr>
            <a:spLocks noChangeArrowheads="1"/>
          </p:cNvSpPr>
          <p:nvPr/>
        </p:nvSpPr>
        <p:spPr bwMode="auto">
          <a:xfrm>
            <a:off x="6072188" y="2724151"/>
            <a:ext cx="1009650" cy="354013"/>
          </a:xfrm>
          <a:prstGeom prst="rect">
            <a:avLst/>
          </a:prstGeom>
          <a:noFill/>
          <a:ln w="9525">
            <a:noFill/>
            <a:miter lim="800000"/>
            <a:headEnd/>
            <a:tailEnd/>
          </a:ln>
        </p:spPr>
        <p:txBody>
          <a:bodyPr/>
          <a:lstStyle/>
          <a:p>
            <a:endParaRPr lang="zh-CN" altLang="en-US"/>
          </a:p>
        </p:txBody>
      </p:sp>
      <p:sp>
        <p:nvSpPr>
          <p:cNvPr id="448813" name="Rectangle 301"/>
          <p:cNvSpPr>
            <a:spLocks noChangeArrowheads="1"/>
          </p:cNvSpPr>
          <p:nvPr/>
        </p:nvSpPr>
        <p:spPr bwMode="auto">
          <a:xfrm>
            <a:off x="6094414" y="2886075"/>
            <a:ext cx="1057275" cy="306388"/>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222.1.6.1</a:t>
            </a:r>
          </a:p>
        </p:txBody>
      </p:sp>
      <p:sp>
        <p:nvSpPr>
          <p:cNvPr id="448814" name="Rectangle 302"/>
          <p:cNvSpPr>
            <a:spLocks noChangeArrowheads="1"/>
          </p:cNvSpPr>
          <p:nvPr/>
        </p:nvSpPr>
        <p:spPr bwMode="auto">
          <a:xfrm>
            <a:off x="4160839" y="2868613"/>
            <a:ext cx="1006475" cy="354012"/>
          </a:xfrm>
          <a:prstGeom prst="rect">
            <a:avLst/>
          </a:prstGeom>
          <a:noFill/>
          <a:ln w="9525">
            <a:noFill/>
            <a:miter lim="800000"/>
            <a:headEnd/>
            <a:tailEnd/>
          </a:ln>
        </p:spPr>
        <p:txBody>
          <a:bodyPr/>
          <a:lstStyle/>
          <a:p>
            <a:endParaRPr lang="zh-CN" altLang="en-US"/>
          </a:p>
        </p:txBody>
      </p:sp>
      <p:sp>
        <p:nvSpPr>
          <p:cNvPr id="448815" name="Rectangle 303"/>
          <p:cNvSpPr>
            <a:spLocks noChangeArrowheads="1"/>
          </p:cNvSpPr>
          <p:nvPr/>
        </p:nvSpPr>
        <p:spPr bwMode="auto">
          <a:xfrm>
            <a:off x="4279901" y="2855913"/>
            <a:ext cx="1058863"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222.1.5.1</a:t>
            </a:r>
          </a:p>
        </p:txBody>
      </p:sp>
      <p:sp>
        <p:nvSpPr>
          <p:cNvPr id="448816" name="Rectangle 304"/>
          <p:cNvSpPr>
            <a:spLocks noChangeArrowheads="1"/>
          </p:cNvSpPr>
          <p:nvPr/>
        </p:nvSpPr>
        <p:spPr bwMode="auto">
          <a:xfrm>
            <a:off x="3424238" y="3525838"/>
            <a:ext cx="1009650" cy="354012"/>
          </a:xfrm>
          <a:prstGeom prst="rect">
            <a:avLst/>
          </a:prstGeom>
          <a:noFill/>
          <a:ln w="9525">
            <a:noFill/>
            <a:miter lim="800000"/>
            <a:headEnd/>
            <a:tailEnd/>
          </a:ln>
        </p:spPr>
        <p:txBody>
          <a:bodyPr/>
          <a:lstStyle/>
          <a:p>
            <a:endParaRPr lang="zh-CN" altLang="en-US"/>
          </a:p>
        </p:txBody>
      </p:sp>
      <p:sp>
        <p:nvSpPr>
          <p:cNvPr id="448817" name="Rectangle 305"/>
          <p:cNvSpPr>
            <a:spLocks noChangeArrowheads="1"/>
          </p:cNvSpPr>
          <p:nvPr/>
        </p:nvSpPr>
        <p:spPr bwMode="auto">
          <a:xfrm>
            <a:off x="3390901" y="3776664"/>
            <a:ext cx="1057275" cy="30638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222.1.5.2</a:t>
            </a:r>
          </a:p>
        </p:txBody>
      </p:sp>
      <p:sp>
        <p:nvSpPr>
          <p:cNvPr id="448818" name="Rectangle 306"/>
          <p:cNvSpPr>
            <a:spLocks noChangeArrowheads="1"/>
          </p:cNvSpPr>
          <p:nvPr/>
        </p:nvSpPr>
        <p:spPr bwMode="auto">
          <a:xfrm>
            <a:off x="6759576" y="3394076"/>
            <a:ext cx="1008063" cy="352425"/>
          </a:xfrm>
          <a:prstGeom prst="rect">
            <a:avLst/>
          </a:prstGeom>
          <a:noFill/>
          <a:ln w="9525">
            <a:noFill/>
            <a:miter lim="800000"/>
            <a:headEnd/>
            <a:tailEnd/>
          </a:ln>
        </p:spPr>
        <p:txBody>
          <a:bodyPr/>
          <a:lstStyle/>
          <a:p>
            <a:endParaRPr lang="zh-CN" altLang="en-US"/>
          </a:p>
        </p:txBody>
      </p:sp>
      <p:sp>
        <p:nvSpPr>
          <p:cNvPr id="448819" name="Rectangle 307"/>
          <p:cNvSpPr>
            <a:spLocks noChangeArrowheads="1"/>
          </p:cNvSpPr>
          <p:nvPr/>
        </p:nvSpPr>
        <p:spPr bwMode="auto">
          <a:xfrm>
            <a:off x="6778626" y="3900488"/>
            <a:ext cx="1057275"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222.1.6.2</a:t>
            </a:r>
          </a:p>
        </p:txBody>
      </p:sp>
      <p:sp>
        <p:nvSpPr>
          <p:cNvPr id="448820" name="Rectangle 308"/>
          <p:cNvSpPr>
            <a:spLocks noChangeArrowheads="1"/>
          </p:cNvSpPr>
          <p:nvPr/>
        </p:nvSpPr>
        <p:spPr bwMode="auto">
          <a:xfrm>
            <a:off x="6213475" y="4278313"/>
            <a:ext cx="1009650" cy="355600"/>
          </a:xfrm>
          <a:prstGeom prst="rect">
            <a:avLst/>
          </a:prstGeom>
          <a:noFill/>
          <a:ln w="9525">
            <a:noFill/>
            <a:miter lim="800000"/>
            <a:headEnd/>
            <a:tailEnd/>
          </a:ln>
        </p:spPr>
        <p:txBody>
          <a:bodyPr/>
          <a:lstStyle/>
          <a:p>
            <a:endParaRPr lang="zh-CN" altLang="en-US"/>
          </a:p>
        </p:txBody>
      </p:sp>
      <p:sp>
        <p:nvSpPr>
          <p:cNvPr id="448821" name="Rectangle 309"/>
          <p:cNvSpPr>
            <a:spLocks noChangeArrowheads="1"/>
          </p:cNvSpPr>
          <p:nvPr/>
        </p:nvSpPr>
        <p:spPr bwMode="auto">
          <a:xfrm>
            <a:off x="6067426" y="4730750"/>
            <a:ext cx="1057275" cy="306388"/>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222.1.4.1</a:t>
            </a:r>
          </a:p>
        </p:txBody>
      </p:sp>
      <p:sp>
        <p:nvSpPr>
          <p:cNvPr id="448822" name="Rectangle 310"/>
          <p:cNvSpPr>
            <a:spLocks noChangeArrowheads="1"/>
          </p:cNvSpPr>
          <p:nvPr/>
        </p:nvSpPr>
        <p:spPr bwMode="auto">
          <a:xfrm>
            <a:off x="4437064" y="4278313"/>
            <a:ext cx="1006475" cy="355600"/>
          </a:xfrm>
          <a:prstGeom prst="rect">
            <a:avLst/>
          </a:prstGeom>
          <a:noFill/>
          <a:ln w="9525">
            <a:noFill/>
            <a:miter lim="800000"/>
            <a:headEnd/>
            <a:tailEnd/>
          </a:ln>
        </p:spPr>
        <p:txBody>
          <a:bodyPr/>
          <a:lstStyle/>
          <a:p>
            <a:endParaRPr lang="zh-CN" altLang="en-US"/>
          </a:p>
        </p:txBody>
      </p:sp>
      <p:sp>
        <p:nvSpPr>
          <p:cNvPr id="448823" name="Rectangle 311"/>
          <p:cNvSpPr>
            <a:spLocks noChangeArrowheads="1"/>
          </p:cNvSpPr>
          <p:nvPr/>
        </p:nvSpPr>
        <p:spPr bwMode="auto">
          <a:xfrm>
            <a:off x="4524376" y="4713289"/>
            <a:ext cx="1057275" cy="30638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222.1.4.2</a:t>
            </a:r>
          </a:p>
        </p:txBody>
      </p:sp>
      <p:sp>
        <p:nvSpPr>
          <p:cNvPr id="448824" name="Rectangle 312"/>
          <p:cNvSpPr>
            <a:spLocks noChangeArrowheads="1"/>
          </p:cNvSpPr>
          <p:nvPr/>
        </p:nvSpPr>
        <p:spPr bwMode="auto">
          <a:xfrm>
            <a:off x="1905001" y="3013075"/>
            <a:ext cx="1008063" cy="357188"/>
          </a:xfrm>
          <a:prstGeom prst="rect">
            <a:avLst/>
          </a:prstGeom>
          <a:noFill/>
          <a:ln w="9525">
            <a:noFill/>
            <a:miter lim="800000"/>
            <a:headEnd/>
            <a:tailEnd/>
          </a:ln>
        </p:spPr>
        <p:txBody>
          <a:bodyPr/>
          <a:lstStyle/>
          <a:p>
            <a:endParaRPr lang="zh-CN" altLang="en-US"/>
          </a:p>
        </p:txBody>
      </p:sp>
      <p:sp>
        <p:nvSpPr>
          <p:cNvPr id="448825" name="Rectangle 313"/>
          <p:cNvSpPr>
            <a:spLocks noChangeArrowheads="1"/>
          </p:cNvSpPr>
          <p:nvPr/>
        </p:nvSpPr>
        <p:spPr bwMode="auto">
          <a:xfrm>
            <a:off x="1905000" y="3074989"/>
            <a:ext cx="1067600" cy="30777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222.1.3.3</a:t>
            </a:r>
          </a:p>
        </p:txBody>
      </p:sp>
      <p:sp>
        <p:nvSpPr>
          <p:cNvPr id="448826" name="Rectangle 314"/>
          <p:cNvSpPr>
            <a:spLocks noChangeArrowheads="1"/>
          </p:cNvSpPr>
          <p:nvPr/>
        </p:nvSpPr>
        <p:spPr bwMode="auto">
          <a:xfrm>
            <a:off x="2984501" y="4341813"/>
            <a:ext cx="1008063" cy="354012"/>
          </a:xfrm>
          <a:prstGeom prst="rect">
            <a:avLst/>
          </a:prstGeom>
          <a:noFill/>
          <a:ln w="9525">
            <a:noFill/>
            <a:miter lim="800000"/>
            <a:headEnd/>
            <a:tailEnd/>
          </a:ln>
        </p:spPr>
        <p:txBody>
          <a:bodyPr/>
          <a:lstStyle/>
          <a:p>
            <a:endParaRPr lang="zh-CN" altLang="en-US"/>
          </a:p>
        </p:txBody>
      </p:sp>
      <p:sp>
        <p:nvSpPr>
          <p:cNvPr id="448827" name="Rectangle 315"/>
          <p:cNvSpPr>
            <a:spLocks noChangeArrowheads="1"/>
          </p:cNvSpPr>
          <p:nvPr/>
        </p:nvSpPr>
        <p:spPr bwMode="auto">
          <a:xfrm>
            <a:off x="3106739" y="4760913"/>
            <a:ext cx="1057275"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222.1.3.2</a:t>
            </a:r>
          </a:p>
        </p:txBody>
      </p:sp>
      <p:sp>
        <p:nvSpPr>
          <p:cNvPr id="448828" name="Rectangle 316"/>
          <p:cNvSpPr>
            <a:spLocks noChangeArrowheads="1"/>
          </p:cNvSpPr>
          <p:nvPr/>
        </p:nvSpPr>
        <p:spPr bwMode="auto">
          <a:xfrm>
            <a:off x="1905001" y="4121151"/>
            <a:ext cx="1008063" cy="354013"/>
          </a:xfrm>
          <a:prstGeom prst="rect">
            <a:avLst/>
          </a:prstGeom>
          <a:noFill/>
          <a:ln w="9525">
            <a:noFill/>
            <a:miter lim="800000"/>
            <a:headEnd/>
            <a:tailEnd/>
          </a:ln>
        </p:spPr>
        <p:txBody>
          <a:bodyPr/>
          <a:lstStyle/>
          <a:p>
            <a:endParaRPr lang="zh-CN" altLang="en-US"/>
          </a:p>
        </p:txBody>
      </p:sp>
      <p:sp>
        <p:nvSpPr>
          <p:cNvPr id="448829" name="Rectangle 317"/>
          <p:cNvSpPr>
            <a:spLocks noChangeArrowheads="1"/>
          </p:cNvSpPr>
          <p:nvPr/>
        </p:nvSpPr>
        <p:spPr bwMode="auto">
          <a:xfrm>
            <a:off x="1905000" y="4183064"/>
            <a:ext cx="1067600" cy="30777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222.1.3.1</a:t>
            </a:r>
          </a:p>
        </p:txBody>
      </p:sp>
      <p:sp>
        <p:nvSpPr>
          <p:cNvPr id="448830" name="Oval 318"/>
          <p:cNvSpPr>
            <a:spLocks noChangeArrowheads="1"/>
          </p:cNvSpPr>
          <p:nvPr/>
        </p:nvSpPr>
        <p:spPr bwMode="auto">
          <a:xfrm>
            <a:off x="2841626" y="3998914"/>
            <a:ext cx="93663"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48831" name="Oval 319"/>
          <p:cNvSpPr>
            <a:spLocks noChangeArrowheads="1"/>
          </p:cNvSpPr>
          <p:nvPr/>
        </p:nvSpPr>
        <p:spPr bwMode="auto">
          <a:xfrm>
            <a:off x="2833688" y="2890839"/>
            <a:ext cx="93662"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48832" name="Oval 320"/>
          <p:cNvSpPr>
            <a:spLocks noChangeArrowheads="1"/>
          </p:cNvSpPr>
          <p:nvPr/>
        </p:nvSpPr>
        <p:spPr bwMode="auto">
          <a:xfrm>
            <a:off x="3535364" y="4537076"/>
            <a:ext cx="92075"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48833" name="Rectangle 321"/>
          <p:cNvSpPr>
            <a:spLocks noChangeArrowheads="1"/>
          </p:cNvSpPr>
          <p:nvPr/>
        </p:nvSpPr>
        <p:spPr bwMode="auto">
          <a:xfrm>
            <a:off x="4059239" y="4398963"/>
            <a:ext cx="414337" cy="355600"/>
          </a:xfrm>
          <a:prstGeom prst="rect">
            <a:avLst/>
          </a:prstGeom>
          <a:noFill/>
          <a:ln w="9525">
            <a:noFill/>
            <a:miter lim="800000"/>
            <a:headEnd/>
            <a:tailEnd/>
          </a:ln>
        </p:spPr>
        <p:txBody>
          <a:bodyPr/>
          <a:lstStyle/>
          <a:p>
            <a:endParaRPr lang="zh-CN" altLang="en-US"/>
          </a:p>
        </p:txBody>
      </p:sp>
      <p:sp>
        <p:nvSpPr>
          <p:cNvPr id="448834" name="Rectangle 322"/>
          <p:cNvSpPr>
            <a:spLocks noChangeArrowheads="1"/>
          </p:cNvSpPr>
          <p:nvPr/>
        </p:nvSpPr>
        <p:spPr bwMode="auto">
          <a:xfrm>
            <a:off x="4378325" y="4176714"/>
            <a:ext cx="280526"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R</a:t>
            </a:r>
            <a:r>
              <a:rPr kumimoji="1" lang="en-US" altLang="zh-CN" sz="2000" b="1" baseline="-25000">
                <a:solidFill>
                  <a:srgbClr val="333399"/>
                </a:solidFill>
                <a:latin typeface="Arial" charset="0"/>
              </a:rPr>
              <a:t>3</a:t>
            </a:r>
            <a:endParaRPr kumimoji="1" lang="en-US" altLang="zh-CN" sz="2000" baseline="-25000">
              <a:solidFill>
                <a:srgbClr val="333399"/>
              </a:solidFill>
              <a:latin typeface="Arial" charset="0"/>
            </a:endParaRPr>
          </a:p>
        </p:txBody>
      </p:sp>
      <p:sp>
        <p:nvSpPr>
          <p:cNvPr id="448835" name="Rectangle 323"/>
          <p:cNvSpPr>
            <a:spLocks noChangeArrowheads="1"/>
          </p:cNvSpPr>
          <p:nvPr/>
        </p:nvSpPr>
        <p:spPr bwMode="auto">
          <a:xfrm>
            <a:off x="7329489" y="4340225"/>
            <a:ext cx="414337" cy="350838"/>
          </a:xfrm>
          <a:prstGeom prst="rect">
            <a:avLst/>
          </a:prstGeom>
          <a:noFill/>
          <a:ln w="9525">
            <a:noFill/>
            <a:miter lim="800000"/>
            <a:headEnd/>
            <a:tailEnd/>
          </a:ln>
        </p:spPr>
        <p:txBody>
          <a:bodyPr/>
          <a:lstStyle/>
          <a:p>
            <a:endParaRPr lang="zh-CN" altLang="en-US"/>
          </a:p>
        </p:txBody>
      </p:sp>
      <p:sp>
        <p:nvSpPr>
          <p:cNvPr id="448836" name="Rectangle 324"/>
          <p:cNvSpPr>
            <a:spLocks noChangeArrowheads="1"/>
          </p:cNvSpPr>
          <p:nvPr/>
        </p:nvSpPr>
        <p:spPr bwMode="auto">
          <a:xfrm>
            <a:off x="6397625" y="4175126"/>
            <a:ext cx="280526"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R</a:t>
            </a:r>
            <a:r>
              <a:rPr kumimoji="1" lang="en-US" altLang="zh-CN" sz="2000" b="1" baseline="-25000">
                <a:solidFill>
                  <a:srgbClr val="333399"/>
                </a:solidFill>
                <a:latin typeface="Arial" charset="0"/>
              </a:rPr>
              <a:t>2</a:t>
            </a:r>
            <a:endParaRPr kumimoji="1" lang="en-US" altLang="zh-CN" sz="2000" baseline="-25000">
              <a:solidFill>
                <a:srgbClr val="333399"/>
              </a:solidFill>
              <a:latin typeface="Arial" charset="0"/>
            </a:endParaRPr>
          </a:p>
        </p:txBody>
      </p:sp>
      <p:sp>
        <p:nvSpPr>
          <p:cNvPr id="448837" name="Rectangle 325"/>
          <p:cNvSpPr>
            <a:spLocks noChangeArrowheads="1"/>
          </p:cNvSpPr>
          <p:nvPr/>
        </p:nvSpPr>
        <p:spPr bwMode="auto">
          <a:xfrm>
            <a:off x="3025776" y="3022601"/>
            <a:ext cx="898525" cy="354013"/>
          </a:xfrm>
          <a:prstGeom prst="rect">
            <a:avLst/>
          </a:prstGeom>
          <a:noFill/>
          <a:ln w="9525">
            <a:noFill/>
            <a:miter lim="800000"/>
            <a:headEnd/>
            <a:tailEnd/>
          </a:ln>
        </p:spPr>
        <p:txBody>
          <a:bodyPr/>
          <a:lstStyle/>
          <a:p>
            <a:endParaRPr lang="zh-CN" altLang="en-US"/>
          </a:p>
        </p:txBody>
      </p:sp>
      <p:sp>
        <p:nvSpPr>
          <p:cNvPr id="448838" name="Rectangle 326"/>
          <p:cNvSpPr>
            <a:spLocks noChangeArrowheads="1"/>
          </p:cNvSpPr>
          <p:nvPr/>
        </p:nvSpPr>
        <p:spPr bwMode="auto">
          <a:xfrm>
            <a:off x="3116264" y="3079751"/>
            <a:ext cx="924933"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222.1.3.</a:t>
            </a:r>
            <a:endParaRPr kumimoji="1" lang="en-US" altLang="zh-CN" sz="2000">
              <a:solidFill>
                <a:srgbClr val="333399"/>
              </a:solidFill>
              <a:latin typeface="Arial" charset="0"/>
            </a:endParaRPr>
          </a:p>
        </p:txBody>
      </p:sp>
      <p:sp>
        <p:nvSpPr>
          <p:cNvPr id="448839" name="Rectangle 327"/>
          <p:cNvSpPr>
            <a:spLocks noChangeArrowheads="1"/>
          </p:cNvSpPr>
          <p:nvPr/>
        </p:nvSpPr>
        <p:spPr bwMode="auto">
          <a:xfrm>
            <a:off x="3059113" y="2725739"/>
            <a:ext cx="717550" cy="352425"/>
          </a:xfrm>
          <a:prstGeom prst="rect">
            <a:avLst/>
          </a:prstGeom>
          <a:noFill/>
          <a:ln w="9525">
            <a:noFill/>
            <a:miter lim="800000"/>
            <a:headEnd/>
            <a:tailEnd/>
          </a:ln>
        </p:spPr>
        <p:txBody>
          <a:bodyPr/>
          <a:lstStyle/>
          <a:p>
            <a:endParaRPr lang="zh-CN" altLang="en-US"/>
          </a:p>
        </p:txBody>
      </p:sp>
      <p:sp>
        <p:nvSpPr>
          <p:cNvPr id="448840" name="Rectangle 328"/>
          <p:cNvSpPr>
            <a:spLocks noChangeArrowheads="1"/>
          </p:cNvSpPr>
          <p:nvPr/>
        </p:nvSpPr>
        <p:spPr bwMode="auto">
          <a:xfrm>
            <a:off x="3146426" y="2782889"/>
            <a:ext cx="623569"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LAN</a:t>
            </a:r>
            <a:r>
              <a:rPr kumimoji="1" lang="en-US" altLang="zh-CN" sz="2000" b="1" baseline="-25000">
                <a:solidFill>
                  <a:srgbClr val="333399"/>
                </a:solidFill>
                <a:latin typeface="Arial" charset="0"/>
              </a:rPr>
              <a:t>3</a:t>
            </a:r>
            <a:endParaRPr kumimoji="1" lang="en-US" altLang="zh-CN" sz="2000" baseline="-25000">
              <a:solidFill>
                <a:srgbClr val="333399"/>
              </a:solidFill>
              <a:latin typeface="Arial" charset="0"/>
            </a:endParaRPr>
          </a:p>
        </p:txBody>
      </p:sp>
      <p:sp>
        <p:nvSpPr>
          <p:cNvPr id="448841" name="Rectangle 329"/>
          <p:cNvSpPr>
            <a:spLocks noChangeArrowheads="1"/>
          </p:cNvSpPr>
          <p:nvPr/>
        </p:nvSpPr>
        <p:spPr bwMode="auto">
          <a:xfrm>
            <a:off x="5483226" y="3816350"/>
            <a:ext cx="415925" cy="355600"/>
          </a:xfrm>
          <a:prstGeom prst="rect">
            <a:avLst/>
          </a:prstGeom>
          <a:noFill/>
          <a:ln w="9525">
            <a:noFill/>
            <a:miter lim="800000"/>
            <a:headEnd/>
            <a:tailEnd/>
          </a:ln>
        </p:spPr>
        <p:txBody>
          <a:bodyPr/>
          <a:lstStyle/>
          <a:p>
            <a:endParaRPr lang="zh-CN" altLang="en-US"/>
          </a:p>
        </p:txBody>
      </p:sp>
      <p:sp>
        <p:nvSpPr>
          <p:cNvPr id="448842" name="Rectangle 330"/>
          <p:cNvSpPr>
            <a:spLocks noChangeArrowheads="1"/>
          </p:cNvSpPr>
          <p:nvPr/>
        </p:nvSpPr>
        <p:spPr bwMode="auto">
          <a:xfrm>
            <a:off x="6440489" y="3086100"/>
            <a:ext cx="414337" cy="355600"/>
          </a:xfrm>
          <a:prstGeom prst="rect">
            <a:avLst/>
          </a:prstGeom>
          <a:noFill/>
          <a:ln w="9525">
            <a:noFill/>
            <a:miter lim="800000"/>
            <a:headEnd/>
            <a:tailEnd/>
          </a:ln>
        </p:spPr>
        <p:txBody>
          <a:bodyPr/>
          <a:lstStyle/>
          <a:p>
            <a:endParaRPr lang="zh-CN" altLang="en-US"/>
          </a:p>
        </p:txBody>
      </p:sp>
      <p:sp>
        <p:nvSpPr>
          <p:cNvPr id="448843" name="Rectangle 331"/>
          <p:cNvSpPr>
            <a:spLocks noChangeArrowheads="1"/>
          </p:cNvSpPr>
          <p:nvPr/>
        </p:nvSpPr>
        <p:spPr bwMode="auto">
          <a:xfrm>
            <a:off x="6438900" y="3292476"/>
            <a:ext cx="280526"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N</a:t>
            </a:r>
            <a:r>
              <a:rPr kumimoji="1" lang="en-US" altLang="zh-CN" sz="2000" b="1" baseline="-25000">
                <a:solidFill>
                  <a:srgbClr val="333399"/>
                </a:solidFill>
                <a:latin typeface="Arial" charset="0"/>
              </a:rPr>
              <a:t>3</a:t>
            </a:r>
            <a:endParaRPr kumimoji="1" lang="en-US" altLang="zh-CN" sz="2000" baseline="-25000">
              <a:solidFill>
                <a:srgbClr val="333399"/>
              </a:solidFill>
              <a:latin typeface="Arial" charset="0"/>
            </a:endParaRPr>
          </a:p>
        </p:txBody>
      </p:sp>
      <p:sp>
        <p:nvSpPr>
          <p:cNvPr id="448844" name="Rectangle 332"/>
          <p:cNvSpPr>
            <a:spLocks noChangeArrowheads="1"/>
          </p:cNvSpPr>
          <p:nvPr/>
        </p:nvSpPr>
        <p:spPr bwMode="auto">
          <a:xfrm>
            <a:off x="4822825" y="3451225"/>
            <a:ext cx="412750" cy="355600"/>
          </a:xfrm>
          <a:prstGeom prst="rect">
            <a:avLst/>
          </a:prstGeom>
          <a:noFill/>
          <a:ln w="9525">
            <a:noFill/>
            <a:miter lim="800000"/>
            <a:headEnd/>
            <a:tailEnd/>
          </a:ln>
        </p:spPr>
        <p:txBody>
          <a:bodyPr/>
          <a:lstStyle/>
          <a:p>
            <a:endParaRPr lang="zh-CN" altLang="en-US"/>
          </a:p>
        </p:txBody>
      </p:sp>
      <p:sp>
        <p:nvSpPr>
          <p:cNvPr id="448845" name="Rectangle 333"/>
          <p:cNvSpPr>
            <a:spLocks noChangeArrowheads="1"/>
          </p:cNvSpPr>
          <p:nvPr/>
        </p:nvSpPr>
        <p:spPr bwMode="auto">
          <a:xfrm>
            <a:off x="4738688" y="3714751"/>
            <a:ext cx="280526"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N</a:t>
            </a:r>
            <a:r>
              <a:rPr kumimoji="1" lang="en-US" altLang="zh-CN" sz="2000" b="1" baseline="-25000">
                <a:solidFill>
                  <a:srgbClr val="333399"/>
                </a:solidFill>
                <a:latin typeface="Arial" charset="0"/>
              </a:rPr>
              <a:t>2</a:t>
            </a:r>
            <a:endParaRPr kumimoji="1" lang="en-US" altLang="zh-CN" sz="2000" baseline="-25000">
              <a:solidFill>
                <a:srgbClr val="333399"/>
              </a:solidFill>
              <a:latin typeface="Arial" charset="0"/>
            </a:endParaRPr>
          </a:p>
        </p:txBody>
      </p:sp>
      <p:sp>
        <p:nvSpPr>
          <p:cNvPr id="448846" name="Rectangle 334"/>
          <p:cNvSpPr>
            <a:spLocks noChangeArrowheads="1"/>
          </p:cNvSpPr>
          <p:nvPr/>
        </p:nvSpPr>
        <p:spPr bwMode="auto">
          <a:xfrm>
            <a:off x="5356226" y="4222750"/>
            <a:ext cx="917575" cy="306388"/>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222.1.4.</a:t>
            </a:r>
            <a:endParaRPr kumimoji="1" lang="en-US" altLang="zh-CN" sz="2000">
              <a:solidFill>
                <a:srgbClr val="333399"/>
              </a:solidFill>
              <a:latin typeface="Arial" charset="0"/>
            </a:endParaRPr>
          </a:p>
        </p:txBody>
      </p:sp>
      <p:sp>
        <p:nvSpPr>
          <p:cNvPr id="448847" name="Rectangle 335"/>
          <p:cNvSpPr>
            <a:spLocks noChangeArrowheads="1"/>
          </p:cNvSpPr>
          <p:nvPr/>
        </p:nvSpPr>
        <p:spPr bwMode="auto">
          <a:xfrm>
            <a:off x="5116514" y="3451225"/>
            <a:ext cx="898525" cy="355600"/>
          </a:xfrm>
          <a:prstGeom prst="rect">
            <a:avLst/>
          </a:prstGeom>
          <a:noFill/>
          <a:ln w="9525">
            <a:noFill/>
            <a:miter lim="800000"/>
            <a:headEnd/>
            <a:tailEnd/>
          </a:ln>
        </p:spPr>
        <p:txBody>
          <a:bodyPr/>
          <a:lstStyle/>
          <a:p>
            <a:endParaRPr lang="zh-CN" altLang="en-US"/>
          </a:p>
        </p:txBody>
      </p:sp>
      <p:sp>
        <p:nvSpPr>
          <p:cNvPr id="448848" name="Rectangle 336"/>
          <p:cNvSpPr>
            <a:spLocks noChangeArrowheads="1"/>
          </p:cNvSpPr>
          <p:nvPr/>
        </p:nvSpPr>
        <p:spPr bwMode="auto">
          <a:xfrm>
            <a:off x="5072064" y="3714751"/>
            <a:ext cx="924933"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222.1.5.</a:t>
            </a:r>
            <a:endParaRPr kumimoji="1" lang="en-US" altLang="zh-CN" sz="2000">
              <a:solidFill>
                <a:srgbClr val="333399"/>
              </a:solidFill>
              <a:latin typeface="Arial" charset="0"/>
            </a:endParaRPr>
          </a:p>
        </p:txBody>
      </p:sp>
      <p:sp>
        <p:nvSpPr>
          <p:cNvPr id="448849" name="Rectangle 337"/>
          <p:cNvSpPr>
            <a:spLocks noChangeArrowheads="1"/>
          </p:cNvSpPr>
          <p:nvPr/>
        </p:nvSpPr>
        <p:spPr bwMode="auto">
          <a:xfrm>
            <a:off x="6734176" y="3101976"/>
            <a:ext cx="898525" cy="354013"/>
          </a:xfrm>
          <a:prstGeom prst="rect">
            <a:avLst/>
          </a:prstGeom>
          <a:noFill/>
          <a:ln w="9525">
            <a:noFill/>
            <a:miter lim="800000"/>
            <a:headEnd/>
            <a:tailEnd/>
          </a:ln>
        </p:spPr>
        <p:txBody>
          <a:bodyPr/>
          <a:lstStyle/>
          <a:p>
            <a:endParaRPr lang="zh-CN" altLang="en-US"/>
          </a:p>
        </p:txBody>
      </p:sp>
      <p:sp>
        <p:nvSpPr>
          <p:cNvPr id="448850" name="Rectangle 338"/>
          <p:cNvSpPr>
            <a:spLocks noChangeArrowheads="1"/>
          </p:cNvSpPr>
          <p:nvPr/>
        </p:nvSpPr>
        <p:spPr bwMode="auto">
          <a:xfrm>
            <a:off x="6767514" y="3308351"/>
            <a:ext cx="924933"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222.1.6.</a:t>
            </a:r>
            <a:endParaRPr kumimoji="1" lang="en-US" altLang="zh-CN" sz="2000">
              <a:solidFill>
                <a:srgbClr val="333399"/>
              </a:solidFill>
              <a:latin typeface="Arial" charset="0"/>
            </a:endParaRPr>
          </a:p>
        </p:txBody>
      </p:sp>
      <p:sp>
        <p:nvSpPr>
          <p:cNvPr id="448851" name="Line 339"/>
          <p:cNvSpPr>
            <a:spLocks noChangeShapeType="1"/>
          </p:cNvSpPr>
          <p:nvPr/>
        </p:nvSpPr>
        <p:spPr bwMode="auto">
          <a:xfrm>
            <a:off x="3036888" y="2590800"/>
            <a:ext cx="0" cy="2179638"/>
          </a:xfrm>
          <a:prstGeom prst="line">
            <a:avLst/>
          </a:prstGeom>
          <a:noFill/>
          <a:ln w="38100">
            <a:solidFill>
              <a:schemeClr val="tx1"/>
            </a:solidFill>
            <a:round/>
            <a:headEnd/>
            <a:tailEnd/>
          </a:ln>
          <a:effectLst/>
        </p:spPr>
        <p:txBody>
          <a:bodyPr/>
          <a:lstStyle/>
          <a:p>
            <a:endParaRPr lang="zh-CN" altLang="en-US"/>
          </a:p>
        </p:txBody>
      </p:sp>
      <p:sp>
        <p:nvSpPr>
          <p:cNvPr id="448852" name="Rectangle 340"/>
          <p:cNvSpPr>
            <a:spLocks noChangeArrowheads="1"/>
          </p:cNvSpPr>
          <p:nvPr/>
        </p:nvSpPr>
        <p:spPr bwMode="auto">
          <a:xfrm>
            <a:off x="5022850" y="4206876"/>
            <a:ext cx="280526"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N</a:t>
            </a:r>
            <a:r>
              <a:rPr kumimoji="1" lang="en-US" altLang="zh-CN" sz="2000" b="1" baseline="-25000">
                <a:solidFill>
                  <a:srgbClr val="333399"/>
                </a:solidFill>
                <a:latin typeface="Arial" charset="0"/>
              </a:rPr>
              <a:t>1</a:t>
            </a:r>
            <a:endParaRPr kumimoji="1" lang="en-US" altLang="zh-CN" sz="2000" baseline="-25000">
              <a:solidFill>
                <a:srgbClr val="333399"/>
              </a:solidFill>
              <a:latin typeface="Arial" charset="0"/>
            </a:endParaRPr>
          </a:p>
        </p:txBody>
      </p:sp>
      <p:pic>
        <p:nvPicPr>
          <p:cNvPr id="448853" name="Picture 341"/>
          <p:cNvPicPr>
            <a:picLocks noChangeArrowheads="1"/>
          </p:cNvPicPr>
          <p:nvPr/>
        </p:nvPicPr>
        <p:blipFill>
          <a:blip r:embed="rId3" cstate="print"/>
          <a:srcRect/>
          <a:stretch>
            <a:fillRect/>
          </a:stretch>
        </p:blipFill>
        <p:spPr bwMode="auto">
          <a:xfrm>
            <a:off x="7840664" y="4937126"/>
            <a:ext cx="581025" cy="396875"/>
          </a:xfrm>
          <a:prstGeom prst="rect">
            <a:avLst/>
          </a:prstGeom>
          <a:noFill/>
          <a:ln w="12699">
            <a:noFill/>
            <a:miter lim="800000"/>
            <a:headEnd/>
            <a:tailEnd/>
          </a:ln>
          <a:effectLst/>
        </p:spPr>
      </p:pic>
      <p:sp>
        <p:nvSpPr>
          <p:cNvPr id="448854" name="Line 342"/>
          <p:cNvSpPr>
            <a:spLocks noChangeShapeType="1"/>
          </p:cNvSpPr>
          <p:nvPr/>
        </p:nvSpPr>
        <p:spPr bwMode="auto">
          <a:xfrm>
            <a:off x="9201150" y="2662238"/>
            <a:ext cx="0" cy="2671762"/>
          </a:xfrm>
          <a:prstGeom prst="line">
            <a:avLst/>
          </a:prstGeom>
          <a:noFill/>
          <a:ln w="38100">
            <a:solidFill>
              <a:schemeClr val="tx1"/>
            </a:solidFill>
            <a:round/>
            <a:headEnd/>
            <a:tailEnd/>
          </a:ln>
          <a:effectLst/>
        </p:spPr>
        <p:txBody>
          <a:bodyPr/>
          <a:lstStyle/>
          <a:p>
            <a:endParaRPr lang="zh-CN" altLang="en-US"/>
          </a:p>
        </p:txBody>
      </p:sp>
      <p:sp>
        <p:nvSpPr>
          <p:cNvPr id="448855" name="Line 343"/>
          <p:cNvSpPr>
            <a:spLocks noChangeShapeType="1"/>
          </p:cNvSpPr>
          <p:nvPr/>
        </p:nvSpPr>
        <p:spPr bwMode="auto">
          <a:xfrm rot="-5400000">
            <a:off x="5800725" y="4270375"/>
            <a:ext cx="0" cy="2266950"/>
          </a:xfrm>
          <a:prstGeom prst="line">
            <a:avLst/>
          </a:prstGeom>
          <a:noFill/>
          <a:ln w="38100">
            <a:solidFill>
              <a:schemeClr val="tx1"/>
            </a:solidFill>
            <a:round/>
            <a:headEnd/>
            <a:tailEnd/>
          </a:ln>
          <a:effectLst/>
        </p:spPr>
        <p:txBody>
          <a:bodyPr/>
          <a:lstStyle/>
          <a:p>
            <a:endParaRPr lang="zh-CN" altLang="en-US"/>
          </a:p>
        </p:txBody>
      </p:sp>
      <p:sp>
        <p:nvSpPr>
          <p:cNvPr id="448856" name="Line 344"/>
          <p:cNvSpPr>
            <a:spLocks noChangeShapeType="1"/>
          </p:cNvSpPr>
          <p:nvPr/>
        </p:nvSpPr>
        <p:spPr bwMode="auto">
          <a:xfrm>
            <a:off x="7218364" y="4559300"/>
            <a:ext cx="1982787" cy="0"/>
          </a:xfrm>
          <a:prstGeom prst="line">
            <a:avLst/>
          </a:prstGeom>
          <a:noFill/>
          <a:ln w="28575">
            <a:solidFill>
              <a:schemeClr val="tx1"/>
            </a:solidFill>
            <a:round/>
            <a:headEnd/>
            <a:tailEnd/>
          </a:ln>
          <a:effectLst/>
        </p:spPr>
        <p:txBody>
          <a:bodyPr/>
          <a:lstStyle/>
          <a:p>
            <a:endParaRPr lang="zh-CN" altLang="en-US"/>
          </a:p>
        </p:txBody>
      </p:sp>
      <p:sp>
        <p:nvSpPr>
          <p:cNvPr id="448857" name="Oval 345"/>
          <p:cNvSpPr>
            <a:spLocks noChangeArrowheads="1"/>
          </p:cNvSpPr>
          <p:nvPr/>
        </p:nvSpPr>
        <p:spPr bwMode="auto">
          <a:xfrm>
            <a:off x="7431088" y="4489451"/>
            <a:ext cx="119062" cy="119063"/>
          </a:xfrm>
          <a:prstGeom prst="ellipse">
            <a:avLst/>
          </a:prstGeom>
          <a:solidFill>
            <a:srgbClr val="FFFFFF"/>
          </a:solidFill>
          <a:ln w="30163">
            <a:solidFill>
              <a:srgbClr val="000000"/>
            </a:solidFill>
            <a:round/>
            <a:headEnd/>
            <a:tailEnd/>
          </a:ln>
        </p:spPr>
        <p:txBody>
          <a:bodyPr/>
          <a:lstStyle/>
          <a:p>
            <a:endParaRPr lang="zh-CN" altLang="en-US"/>
          </a:p>
        </p:txBody>
      </p:sp>
      <p:sp>
        <p:nvSpPr>
          <p:cNvPr id="448858" name="Rectangle 346"/>
          <p:cNvSpPr>
            <a:spLocks noChangeArrowheads="1"/>
          </p:cNvSpPr>
          <p:nvPr/>
        </p:nvSpPr>
        <p:spPr bwMode="auto">
          <a:xfrm>
            <a:off x="8424864" y="3292476"/>
            <a:ext cx="623569"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LAN</a:t>
            </a:r>
            <a:r>
              <a:rPr kumimoji="1" lang="en-US" altLang="zh-CN" sz="2000" b="1" baseline="-25000">
                <a:solidFill>
                  <a:srgbClr val="333399"/>
                </a:solidFill>
                <a:latin typeface="Arial" charset="0"/>
              </a:rPr>
              <a:t>2</a:t>
            </a:r>
            <a:endParaRPr kumimoji="1" lang="en-US" altLang="zh-CN" sz="2000" baseline="-25000">
              <a:solidFill>
                <a:srgbClr val="333399"/>
              </a:solidFill>
              <a:latin typeface="Arial" charset="0"/>
            </a:endParaRPr>
          </a:p>
        </p:txBody>
      </p:sp>
      <p:sp>
        <p:nvSpPr>
          <p:cNvPr id="448859" name="Rectangle 347"/>
          <p:cNvSpPr>
            <a:spLocks noChangeArrowheads="1"/>
          </p:cNvSpPr>
          <p:nvPr/>
        </p:nvSpPr>
        <p:spPr bwMode="auto">
          <a:xfrm>
            <a:off x="3941764" y="2022476"/>
            <a:ext cx="623569"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LAN</a:t>
            </a:r>
            <a:r>
              <a:rPr kumimoji="1" lang="en-US" altLang="zh-CN" sz="2000" b="1" baseline="-25000">
                <a:solidFill>
                  <a:srgbClr val="333399"/>
                </a:solidFill>
                <a:latin typeface="Arial" charset="0"/>
              </a:rPr>
              <a:t>1</a:t>
            </a:r>
            <a:endParaRPr kumimoji="1" lang="en-US" altLang="zh-CN" sz="2000" baseline="-25000">
              <a:solidFill>
                <a:srgbClr val="333399"/>
              </a:solidFill>
              <a:latin typeface="Arial" charset="0"/>
            </a:endParaRPr>
          </a:p>
        </p:txBody>
      </p:sp>
      <p:sp>
        <p:nvSpPr>
          <p:cNvPr id="448860" name="Line 348"/>
          <p:cNvSpPr>
            <a:spLocks noChangeShapeType="1"/>
          </p:cNvSpPr>
          <p:nvPr/>
        </p:nvSpPr>
        <p:spPr bwMode="auto">
          <a:xfrm rot="-5400000">
            <a:off x="6580982" y="142082"/>
            <a:ext cx="0" cy="3967163"/>
          </a:xfrm>
          <a:prstGeom prst="line">
            <a:avLst/>
          </a:prstGeom>
          <a:noFill/>
          <a:ln w="38100">
            <a:solidFill>
              <a:schemeClr val="tx1"/>
            </a:solidFill>
            <a:round/>
            <a:headEnd/>
            <a:tailEnd/>
          </a:ln>
          <a:effectLst/>
        </p:spPr>
        <p:txBody>
          <a:bodyPr/>
          <a:lstStyle/>
          <a:p>
            <a:endParaRPr lang="zh-CN" altLang="en-US"/>
          </a:p>
        </p:txBody>
      </p:sp>
      <p:sp>
        <p:nvSpPr>
          <p:cNvPr id="448861" name="Rectangle 349"/>
          <p:cNvSpPr>
            <a:spLocks noChangeArrowheads="1"/>
          </p:cNvSpPr>
          <p:nvPr/>
        </p:nvSpPr>
        <p:spPr bwMode="auto">
          <a:xfrm>
            <a:off x="2508250" y="5964239"/>
            <a:ext cx="762000" cy="306387"/>
          </a:xfrm>
          <a:prstGeom prst="rect">
            <a:avLst/>
          </a:prstGeom>
          <a:noFill/>
          <a:ln w="9525">
            <a:noFill/>
            <a:miter lim="800000"/>
            <a:headEnd/>
            <a:tailEnd/>
          </a:ln>
        </p:spPr>
        <p:txBody>
          <a:bodyPr wrap="none" lIns="0" tIns="0" rIns="0" bIns="0">
            <a:spAutoFit/>
          </a:bodyPr>
          <a:lstStyle/>
          <a:p>
            <a:r>
              <a:rPr kumimoji="1" lang="zh-CN" altLang="en-US" sz="2000">
                <a:solidFill>
                  <a:srgbClr val="333399"/>
                </a:solidFill>
                <a:latin typeface="Arial" charset="0"/>
              </a:rPr>
              <a:t>互联网</a:t>
            </a:r>
          </a:p>
        </p:txBody>
      </p:sp>
      <p:sp>
        <p:nvSpPr>
          <p:cNvPr id="448862" name="Line 350"/>
          <p:cNvSpPr>
            <a:spLocks noChangeShapeType="1"/>
          </p:cNvSpPr>
          <p:nvPr/>
        </p:nvSpPr>
        <p:spPr bwMode="auto">
          <a:xfrm flipV="1">
            <a:off x="2897188" y="5541964"/>
            <a:ext cx="423862" cy="422275"/>
          </a:xfrm>
          <a:prstGeom prst="line">
            <a:avLst/>
          </a:prstGeom>
          <a:noFill/>
          <a:ln w="9525">
            <a:solidFill>
              <a:schemeClr val="tx1"/>
            </a:solidFill>
            <a:round/>
            <a:headEnd/>
            <a:tailEnd type="triangle" w="sm" len="med"/>
          </a:ln>
          <a:effectLst/>
        </p:spPr>
        <p:txBody>
          <a:bodyPr/>
          <a:lstStyle/>
          <a:p>
            <a:endParaRPr lang="zh-CN" altLang="en-US"/>
          </a:p>
        </p:txBody>
      </p:sp>
      <p:sp>
        <p:nvSpPr>
          <p:cNvPr id="448863" name="Line 351"/>
          <p:cNvSpPr>
            <a:spLocks noChangeShapeType="1"/>
          </p:cNvSpPr>
          <p:nvPr/>
        </p:nvSpPr>
        <p:spPr bwMode="auto">
          <a:xfrm>
            <a:off x="4902200" y="1347789"/>
            <a:ext cx="0" cy="777875"/>
          </a:xfrm>
          <a:prstGeom prst="line">
            <a:avLst/>
          </a:prstGeom>
          <a:noFill/>
          <a:ln w="28575">
            <a:solidFill>
              <a:schemeClr val="tx1"/>
            </a:solidFill>
            <a:round/>
            <a:headEnd/>
            <a:tailEnd/>
          </a:ln>
          <a:effectLst/>
        </p:spPr>
        <p:txBody>
          <a:bodyPr/>
          <a:lstStyle/>
          <a:p>
            <a:endParaRPr lang="zh-CN" altLang="en-US"/>
          </a:p>
        </p:txBody>
      </p:sp>
      <p:sp>
        <p:nvSpPr>
          <p:cNvPr id="448864" name="Oval 352"/>
          <p:cNvSpPr>
            <a:spLocks noChangeArrowheads="1"/>
          </p:cNvSpPr>
          <p:nvPr/>
        </p:nvSpPr>
        <p:spPr bwMode="auto">
          <a:xfrm>
            <a:off x="4846638" y="1730376"/>
            <a:ext cx="93662" cy="92075"/>
          </a:xfrm>
          <a:prstGeom prst="ellipse">
            <a:avLst/>
          </a:prstGeom>
          <a:solidFill>
            <a:srgbClr val="FFFFFF"/>
          </a:solidFill>
          <a:ln w="30163">
            <a:solidFill>
              <a:srgbClr val="000000"/>
            </a:solidFill>
            <a:round/>
            <a:headEnd/>
            <a:tailEnd/>
          </a:ln>
        </p:spPr>
        <p:txBody>
          <a:bodyPr/>
          <a:lstStyle/>
          <a:p>
            <a:endParaRPr lang="zh-CN" altLang="en-US"/>
          </a:p>
        </p:txBody>
      </p:sp>
      <p:grpSp>
        <p:nvGrpSpPr>
          <p:cNvPr id="448865" name="Group 353"/>
          <p:cNvGrpSpPr>
            <a:grpSpLocks/>
          </p:cNvGrpSpPr>
          <p:nvPr/>
        </p:nvGrpSpPr>
        <p:grpSpPr bwMode="auto">
          <a:xfrm>
            <a:off x="4629151" y="898525"/>
            <a:ext cx="506413" cy="514350"/>
            <a:chOff x="1813" y="593"/>
            <a:chExt cx="343" cy="352"/>
          </a:xfrm>
        </p:grpSpPr>
        <p:grpSp>
          <p:nvGrpSpPr>
            <p:cNvPr id="448866" name="Group 354"/>
            <p:cNvGrpSpPr>
              <a:grpSpLocks/>
            </p:cNvGrpSpPr>
            <p:nvPr/>
          </p:nvGrpSpPr>
          <p:grpSpPr bwMode="auto">
            <a:xfrm>
              <a:off x="1821" y="599"/>
              <a:ext cx="335" cy="346"/>
              <a:chOff x="1821" y="599"/>
              <a:chExt cx="335" cy="346"/>
            </a:xfrm>
          </p:grpSpPr>
          <p:sp>
            <p:nvSpPr>
              <p:cNvPr id="448867" name="Freeform 355"/>
              <p:cNvSpPr>
                <a:spLocks/>
              </p:cNvSpPr>
              <p:nvPr/>
            </p:nvSpPr>
            <p:spPr bwMode="auto">
              <a:xfrm>
                <a:off x="1830" y="779"/>
                <a:ext cx="316" cy="33"/>
              </a:xfrm>
              <a:custGeom>
                <a:avLst/>
                <a:gdLst/>
                <a:ahLst/>
                <a:cxnLst>
                  <a:cxn ang="0">
                    <a:pos x="0" y="33"/>
                  </a:cxn>
                  <a:cxn ang="0">
                    <a:pos x="37" y="0"/>
                  </a:cxn>
                  <a:cxn ang="0">
                    <a:pos x="278" y="0"/>
                  </a:cxn>
                  <a:cxn ang="0">
                    <a:pos x="316" y="33"/>
                  </a:cxn>
                  <a:cxn ang="0">
                    <a:pos x="0" y="33"/>
                  </a:cxn>
                </a:cxnLst>
                <a:rect l="0" t="0" r="r" b="b"/>
                <a:pathLst>
                  <a:path w="316" h="33">
                    <a:moveTo>
                      <a:pt x="0" y="33"/>
                    </a:moveTo>
                    <a:lnTo>
                      <a:pt x="37" y="0"/>
                    </a:lnTo>
                    <a:lnTo>
                      <a:pt x="278"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48868" name="Freeform 356"/>
              <p:cNvSpPr>
                <a:spLocks/>
              </p:cNvSpPr>
              <p:nvPr/>
            </p:nvSpPr>
            <p:spPr bwMode="auto">
              <a:xfrm>
                <a:off x="1830" y="779"/>
                <a:ext cx="316" cy="33"/>
              </a:xfrm>
              <a:custGeom>
                <a:avLst/>
                <a:gdLst/>
                <a:ahLst/>
                <a:cxnLst>
                  <a:cxn ang="0">
                    <a:pos x="0" y="33"/>
                  </a:cxn>
                  <a:cxn ang="0">
                    <a:pos x="37" y="0"/>
                  </a:cxn>
                  <a:cxn ang="0">
                    <a:pos x="278" y="0"/>
                  </a:cxn>
                  <a:cxn ang="0">
                    <a:pos x="316" y="33"/>
                  </a:cxn>
                  <a:cxn ang="0">
                    <a:pos x="0" y="33"/>
                  </a:cxn>
                </a:cxnLst>
                <a:rect l="0" t="0" r="r" b="b"/>
                <a:pathLst>
                  <a:path w="316" h="33">
                    <a:moveTo>
                      <a:pt x="0" y="33"/>
                    </a:moveTo>
                    <a:lnTo>
                      <a:pt x="37" y="0"/>
                    </a:lnTo>
                    <a:lnTo>
                      <a:pt x="278"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48869" name="Freeform 357"/>
              <p:cNvSpPr>
                <a:spLocks/>
              </p:cNvSpPr>
              <p:nvPr/>
            </p:nvSpPr>
            <p:spPr bwMode="auto">
              <a:xfrm>
                <a:off x="1877" y="599"/>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8870" name="Freeform 358"/>
              <p:cNvSpPr>
                <a:spLocks/>
              </p:cNvSpPr>
              <p:nvPr/>
            </p:nvSpPr>
            <p:spPr bwMode="auto">
              <a:xfrm>
                <a:off x="1877" y="599"/>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8871" name="Rectangle 359"/>
              <p:cNvSpPr>
                <a:spLocks noChangeArrowheads="1"/>
              </p:cNvSpPr>
              <p:nvPr/>
            </p:nvSpPr>
            <p:spPr bwMode="auto">
              <a:xfrm>
                <a:off x="1877" y="622"/>
                <a:ext cx="223" cy="176"/>
              </a:xfrm>
              <a:prstGeom prst="rect">
                <a:avLst/>
              </a:prstGeom>
              <a:solidFill>
                <a:srgbClr val="000000"/>
              </a:solidFill>
              <a:ln w="9525">
                <a:noFill/>
                <a:miter lim="800000"/>
                <a:headEnd/>
                <a:tailEnd/>
              </a:ln>
            </p:spPr>
            <p:txBody>
              <a:bodyPr/>
              <a:lstStyle/>
              <a:p>
                <a:endParaRPr lang="zh-CN" altLang="en-US"/>
              </a:p>
            </p:txBody>
          </p:sp>
          <p:sp>
            <p:nvSpPr>
              <p:cNvPr id="448872" name="Rectangle 360"/>
              <p:cNvSpPr>
                <a:spLocks noChangeArrowheads="1"/>
              </p:cNvSpPr>
              <p:nvPr/>
            </p:nvSpPr>
            <p:spPr bwMode="auto">
              <a:xfrm>
                <a:off x="1832" y="810"/>
                <a:ext cx="314" cy="78"/>
              </a:xfrm>
              <a:prstGeom prst="rect">
                <a:avLst/>
              </a:prstGeom>
              <a:solidFill>
                <a:srgbClr val="000000"/>
              </a:solidFill>
              <a:ln w="9525">
                <a:noFill/>
                <a:miter lim="800000"/>
                <a:headEnd/>
                <a:tailEnd/>
              </a:ln>
            </p:spPr>
            <p:txBody>
              <a:bodyPr/>
              <a:lstStyle/>
              <a:p>
                <a:endParaRPr lang="zh-CN" altLang="en-US"/>
              </a:p>
            </p:txBody>
          </p:sp>
          <p:sp>
            <p:nvSpPr>
              <p:cNvPr id="448873" name="Rectangle 361"/>
              <p:cNvSpPr>
                <a:spLocks noChangeArrowheads="1"/>
              </p:cNvSpPr>
              <p:nvPr/>
            </p:nvSpPr>
            <p:spPr bwMode="auto">
              <a:xfrm>
                <a:off x="1898" y="644"/>
                <a:ext cx="182" cy="135"/>
              </a:xfrm>
              <a:prstGeom prst="rect">
                <a:avLst/>
              </a:prstGeom>
              <a:solidFill>
                <a:srgbClr val="000000"/>
              </a:solidFill>
              <a:ln w="9525">
                <a:noFill/>
                <a:miter lim="800000"/>
                <a:headEnd/>
                <a:tailEnd/>
              </a:ln>
            </p:spPr>
            <p:txBody>
              <a:bodyPr/>
              <a:lstStyle/>
              <a:p>
                <a:endParaRPr lang="zh-CN" altLang="en-US"/>
              </a:p>
            </p:txBody>
          </p:sp>
          <p:sp>
            <p:nvSpPr>
              <p:cNvPr id="448874" name="Line 362"/>
              <p:cNvSpPr>
                <a:spLocks noChangeShapeType="1"/>
              </p:cNvSpPr>
              <p:nvPr/>
            </p:nvSpPr>
            <p:spPr bwMode="auto">
              <a:xfrm flipH="1">
                <a:off x="2047" y="840"/>
                <a:ext cx="74" cy="1"/>
              </a:xfrm>
              <a:prstGeom prst="line">
                <a:avLst/>
              </a:prstGeom>
              <a:noFill/>
              <a:ln w="9525">
                <a:solidFill>
                  <a:srgbClr val="000000"/>
                </a:solidFill>
                <a:round/>
                <a:headEnd/>
                <a:tailEnd/>
              </a:ln>
            </p:spPr>
            <p:txBody>
              <a:bodyPr/>
              <a:lstStyle/>
              <a:p>
                <a:endParaRPr lang="zh-CN" altLang="en-US"/>
              </a:p>
            </p:txBody>
          </p:sp>
          <p:grpSp>
            <p:nvGrpSpPr>
              <p:cNvPr id="448875" name="Group 363"/>
              <p:cNvGrpSpPr>
                <a:grpSpLocks/>
              </p:cNvGrpSpPr>
              <p:nvPr/>
            </p:nvGrpSpPr>
            <p:grpSpPr bwMode="auto">
              <a:xfrm>
                <a:off x="1821" y="895"/>
                <a:ext cx="335" cy="50"/>
                <a:chOff x="1821" y="895"/>
                <a:chExt cx="335" cy="50"/>
              </a:xfrm>
            </p:grpSpPr>
            <p:sp>
              <p:nvSpPr>
                <p:cNvPr id="448876" name="Freeform 364"/>
                <p:cNvSpPr>
                  <a:spLocks/>
                </p:cNvSpPr>
                <p:nvPr/>
              </p:nvSpPr>
              <p:spPr bwMode="auto">
                <a:xfrm>
                  <a:off x="1821" y="895"/>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48877" name="Freeform 365"/>
                <p:cNvSpPr>
                  <a:spLocks/>
                </p:cNvSpPr>
                <p:nvPr/>
              </p:nvSpPr>
              <p:spPr bwMode="auto">
                <a:xfrm>
                  <a:off x="1821" y="895"/>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48878" name="Rectangle 366"/>
                <p:cNvSpPr>
                  <a:spLocks noChangeArrowheads="1"/>
                </p:cNvSpPr>
                <p:nvPr/>
              </p:nvSpPr>
              <p:spPr bwMode="auto">
                <a:xfrm>
                  <a:off x="1823" y="931"/>
                  <a:ext cx="331" cy="14"/>
                </a:xfrm>
                <a:prstGeom prst="rect">
                  <a:avLst/>
                </a:prstGeom>
                <a:solidFill>
                  <a:srgbClr val="000000"/>
                </a:solidFill>
                <a:ln w="9525">
                  <a:noFill/>
                  <a:miter lim="800000"/>
                  <a:headEnd/>
                  <a:tailEnd/>
                </a:ln>
              </p:spPr>
              <p:txBody>
                <a:bodyPr/>
                <a:lstStyle/>
                <a:p>
                  <a:endParaRPr lang="zh-CN" altLang="en-US"/>
                </a:p>
              </p:txBody>
            </p:sp>
          </p:grpSp>
        </p:grpSp>
        <p:grpSp>
          <p:nvGrpSpPr>
            <p:cNvPr id="448879" name="Group 367"/>
            <p:cNvGrpSpPr>
              <a:grpSpLocks/>
            </p:cNvGrpSpPr>
            <p:nvPr/>
          </p:nvGrpSpPr>
          <p:grpSpPr bwMode="auto">
            <a:xfrm>
              <a:off x="1813" y="593"/>
              <a:ext cx="335" cy="346"/>
              <a:chOff x="1813" y="593"/>
              <a:chExt cx="335" cy="346"/>
            </a:xfrm>
          </p:grpSpPr>
          <p:sp>
            <p:nvSpPr>
              <p:cNvPr id="448880" name="Freeform 368"/>
              <p:cNvSpPr>
                <a:spLocks/>
              </p:cNvSpPr>
              <p:nvPr/>
            </p:nvSpPr>
            <p:spPr bwMode="auto">
              <a:xfrm>
                <a:off x="1821" y="772"/>
                <a:ext cx="316" cy="34"/>
              </a:xfrm>
              <a:custGeom>
                <a:avLst/>
                <a:gdLst/>
                <a:ahLst/>
                <a:cxnLst>
                  <a:cxn ang="0">
                    <a:pos x="0" y="34"/>
                  </a:cxn>
                  <a:cxn ang="0">
                    <a:pos x="38" y="0"/>
                  </a:cxn>
                  <a:cxn ang="0">
                    <a:pos x="279" y="0"/>
                  </a:cxn>
                  <a:cxn ang="0">
                    <a:pos x="316" y="34"/>
                  </a:cxn>
                  <a:cxn ang="0">
                    <a:pos x="0" y="34"/>
                  </a:cxn>
                </a:cxnLst>
                <a:rect l="0" t="0" r="r" b="b"/>
                <a:pathLst>
                  <a:path w="316" h="34">
                    <a:moveTo>
                      <a:pt x="0" y="34"/>
                    </a:moveTo>
                    <a:lnTo>
                      <a:pt x="38"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8881" name="Freeform 369"/>
              <p:cNvSpPr>
                <a:spLocks/>
              </p:cNvSpPr>
              <p:nvPr/>
            </p:nvSpPr>
            <p:spPr bwMode="auto">
              <a:xfrm>
                <a:off x="1821" y="772"/>
                <a:ext cx="316" cy="34"/>
              </a:xfrm>
              <a:custGeom>
                <a:avLst/>
                <a:gdLst/>
                <a:ahLst/>
                <a:cxnLst>
                  <a:cxn ang="0">
                    <a:pos x="0" y="34"/>
                  </a:cxn>
                  <a:cxn ang="0">
                    <a:pos x="38" y="0"/>
                  </a:cxn>
                  <a:cxn ang="0">
                    <a:pos x="279" y="0"/>
                  </a:cxn>
                  <a:cxn ang="0">
                    <a:pos x="316" y="34"/>
                  </a:cxn>
                  <a:cxn ang="0">
                    <a:pos x="0" y="34"/>
                  </a:cxn>
                </a:cxnLst>
                <a:rect l="0" t="0" r="r" b="b"/>
                <a:pathLst>
                  <a:path w="316" h="34">
                    <a:moveTo>
                      <a:pt x="0" y="34"/>
                    </a:moveTo>
                    <a:lnTo>
                      <a:pt x="38"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8882" name="Freeform 370"/>
              <p:cNvSpPr>
                <a:spLocks/>
              </p:cNvSpPr>
              <p:nvPr/>
            </p:nvSpPr>
            <p:spPr bwMode="auto">
              <a:xfrm>
                <a:off x="1869" y="593"/>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8883" name="Freeform 371"/>
              <p:cNvSpPr>
                <a:spLocks/>
              </p:cNvSpPr>
              <p:nvPr/>
            </p:nvSpPr>
            <p:spPr bwMode="auto">
              <a:xfrm>
                <a:off x="1869" y="593"/>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8884" name="Rectangle 372"/>
              <p:cNvSpPr>
                <a:spLocks noChangeArrowheads="1"/>
              </p:cNvSpPr>
              <p:nvPr/>
            </p:nvSpPr>
            <p:spPr bwMode="auto">
              <a:xfrm>
                <a:off x="1869" y="616"/>
                <a:ext cx="223" cy="175"/>
              </a:xfrm>
              <a:prstGeom prst="rect">
                <a:avLst/>
              </a:prstGeom>
              <a:solidFill>
                <a:srgbClr val="B7B79D"/>
              </a:solidFill>
              <a:ln w="9525">
                <a:noFill/>
                <a:miter lim="800000"/>
                <a:headEnd/>
                <a:tailEnd/>
              </a:ln>
            </p:spPr>
            <p:txBody>
              <a:bodyPr/>
              <a:lstStyle/>
              <a:p>
                <a:endParaRPr lang="zh-CN" altLang="en-US"/>
              </a:p>
            </p:txBody>
          </p:sp>
          <p:sp>
            <p:nvSpPr>
              <p:cNvPr id="448885" name="Rectangle 373"/>
              <p:cNvSpPr>
                <a:spLocks noChangeArrowheads="1"/>
              </p:cNvSpPr>
              <p:nvPr/>
            </p:nvSpPr>
            <p:spPr bwMode="auto">
              <a:xfrm>
                <a:off x="1823" y="804"/>
                <a:ext cx="314" cy="78"/>
              </a:xfrm>
              <a:prstGeom prst="rect">
                <a:avLst/>
              </a:prstGeom>
              <a:solidFill>
                <a:srgbClr val="B7B79D"/>
              </a:solidFill>
              <a:ln w="9525">
                <a:noFill/>
                <a:miter lim="800000"/>
                <a:headEnd/>
                <a:tailEnd/>
              </a:ln>
            </p:spPr>
            <p:txBody>
              <a:bodyPr/>
              <a:lstStyle/>
              <a:p>
                <a:endParaRPr lang="zh-CN" altLang="en-US"/>
              </a:p>
            </p:txBody>
          </p:sp>
          <p:sp>
            <p:nvSpPr>
              <p:cNvPr id="448886" name="Rectangle 374"/>
              <p:cNvSpPr>
                <a:spLocks noChangeArrowheads="1"/>
              </p:cNvSpPr>
              <p:nvPr/>
            </p:nvSpPr>
            <p:spPr bwMode="auto">
              <a:xfrm>
                <a:off x="1890" y="637"/>
                <a:ext cx="181" cy="135"/>
              </a:xfrm>
              <a:prstGeom prst="rect">
                <a:avLst/>
              </a:prstGeom>
              <a:solidFill>
                <a:srgbClr val="FFFFFF"/>
              </a:solidFill>
              <a:ln w="9525">
                <a:noFill/>
                <a:miter lim="800000"/>
                <a:headEnd/>
                <a:tailEnd/>
              </a:ln>
            </p:spPr>
            <p:txBody>
              <a:bodyPr/>
              <a:lstStyle/>
              <a:p>
                <a:endParaRPr lang="zh-CN" altLang="en-US"/>
              </a:p>
            </p:txBody>
          </p:sp>
          <p:sp>
            <p:nvSpPr>
              <p:cNvPr id="448887" name="Line 375"/>
              <p:cNvSpPr>
                <a:spLocks noChangeShapeType="1"/>
              </p:cNvSpPr>
              <p:nvPr/>
            </p:nvSpPr>
            <p:spPr bwMode="auto">
              <a:xfrm flipH="1">
                <a:off x="2038" y="834"/>
                <a:ext cx="75" cy="1"/>
              </a:xfrm>
              <a:prstGeom prst="line">
                <a:avLst/>
              </a:prstGeom>
              <a:noFill/>
              <a:ln w="9525">
                <a:solidFill>
                  <a:srgbClr val="000000"/>
                </a:solidFill>
                <a:round/>
                <a:headEnd/>
                <a:tailEnd/>
              </a:ln>
            </p:spPr>
            <p:txBody>
              <a:bodyPr/>
              <a:lstStyle/>
              <a:p>
                <a:endParaRPr lang="zh-CN" altLang="en-US"/>
              </a:p>
            </p:txBody>
          </p:sp>
          <p:grpSp>
            <p:nvGrpSpPr>
              <p:cNvPr id="448888" name="Group 376"/>
              <p:cNvGrpSpPr>
                <a:grpSpLocks/>
              </p:cNvGrpSpPr>
              <p:nvPr/>
            </p:nvGrpSpPr>
            <p:grpSpPr bwMode="auto">
              <a:xfrm>
                <a:off x="1813" y="888"/>
                <a:ext cx="335" cy="51"/>
                <a:chOff x="1813" y="888"/>
                <a:chExt cx="335" cy="51"/>
              </a:xfrm>
            </p:grpSpPr>
            <p:sp>
              <p:nvSpPr>
                <p:cNvPr id="448889" name="Freeform 377"/>
                <p:cNvSpPr>
                  <a:spLocks/>
                </p:cNvSpPr>
                <p:nvPr/>
              </p:nvSpPr>
              <p:spPr bwMode="auto">
                <a:xfrm>
                  <a:off x="1813" y="888"/>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8890" name="Freeform 378"/>
                <p:cNvSpPr>
                  <a:spLocks/>
                </p:cNvSpPr>
                <p:nvPr/>
              </p:nvSpPr>
              <p:spPr bwMode="auto">
                <a:xfrm>
                  <a:off x="1813" y="888"/>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8891" name="Rectangle 379"/>
                <p:cNvSpPr>
                  <a:spLocks noChangeArrowheads="1"/>
                </p:cNvSpPr>
                <p:nvPr/>
              </p:nvSpPr>
              <p:spPr bwMode="auto">
                <a:xfrm>
                  <a:off x="1815" y="924"/>
                  <a:ext cx="331" cy="15"/>
                </a:xfrm>
                <a:prstGeom prst="rect">
                  <a:avLst/>
                </a:prstGeom>
                <a:solidFill>
                  <a:srgbClr val="BAB79D"/>
                </a:solidFill>
                <a:ln w="9525">
                  <a:noFill/>
                  <a:miter lim="800000"/>
                  <a:headEnd/>
                  <a:tailEnd/>
                </a:ln>
              </p:spPr>
              <p:txBody>
                <a:bodyPr/>
                <a:lstStyle/>
                <a:p>
                  <a:endParaRPr lang="zh-CN" altLang="en-US"/>
                </a:p>
              </p:txBody>
            </p:sp>
          </p:grpSp>
        </p:grpSp>
      </p:grpSp>
      <p:sp>
        <p:nvSpPr>
          <p:cNvPr id="448892" name="Line 380"/>
          <p:cNvSpPr>
            <a:spLocks noChangeShapeType="1"/>
          </p:cNvSpPr>
          <p:nvPr/>
        </p:nvSpPr>
        <p:spPr bwMode="auto">
          <a:xfrm>
            <a:off x="7991475" y="1347789"/>
            <a:ext cx="0" cy="777875"/>
          </a:xfrm>
          <a:prstGeom prst="line">
            <a:avLst/>
          </a:prstGeom>
          <a:noFill/>
          <a:ln w="28575">
            <a:solidFill>
              <a:schemeClr val="tx1"/>
            </a:solidFill>
            <a:round/>
            <a:headEnd/>
            <a:tailEnd/>
          </a:ln>
          <a:effectLst/>
        </p:spPr>
        <p:txBody>
          <a:bodyPr/>
          <a:lstStyle/>
          <a:p>
            <a:endParaRPr lang="zh-CN" altLang="en-US"/>
          </a:p>
        </p:txBody>
      </p:sp>
      <p:sp>
        <p:nvSpPr>
          <p:cNvPr id="448893" name="Line 381"/>
          <p:cNvSpPr>
            <a:spLocks noChangeShapeType="1"/>
          </p:cNvSpPr>
          <p:nvPr/>
        </p:nvSpPr>
        <p:spPr bwMode="auto">
          <a:xfrm>
            <a:off x="6446838" y="1333501"/>
            <a:ext cx="0" cy="779463"/>
          </a:xfrm>
          <a:prstGeom prst="line">
            <a:avLst/>
          </a:prstGeom>
          <a:noFill/>
          <a:ln w="28575">
            <a:solidFill>
              <a:schemeClr val="tx1"/>
            </a:solidFill>
            <a:round/>
            <a:headEnd/>
            <a:tailEnd/>
          </a:ln>
          <a:effectLst/>
        </p:spPr>
        <p:txBody>
          <a:bodyPr/>
          <a:lstStyle/>
          <a:p>
            <a:endParaRPr lang="zh-CN" altLang="en-US"/>
          </a:p>
        </p:txBody>
      </p:sp>
      <p:sp>
        <p:nvSpPr>
          <p:cNvPr id="448894" name="Oval 382"/>
          <p:cNvSpPr>
            <a:spLocks noChangeArrowheads="1"/>
          </p:cNvSpPr>
          <p:nvPr/>
        </p:nvSpPr>
        <p:spPr bwMode="auto">
          <a:xfrm>
            <a:off x="6402389" y="1744664"/>
            <a:ext cx="92075" cy="92075"/>
          </a:xfrm>
          <a:prstGeom prst="ellipse">
            <a:avLst/>
          </a:prstGeom>
          <a:solidFill>
            <a:srgbClr val="FFFFFF"/>
          </a:solidFill>
          <a:ln w="30163">
            <a:solidFill>
              <a:srgbClr val="000000"/>
            </a:solidFill>
            <a:round/>
            <a:headEnd/>
            <a:tailEnd/>
          </a:ln>
        </p:spPr>
        <p:txBody>
          <a:bodyPr/>
          <a:lstStyle/>
          <a:p>
            <a:endParaRPr lang="zh-CN" altLang="en-US"/>
          </a:p>
        </p:txBody>
      </p:sp>
      <p:grpSp>
        <p:nvGrpSpPr>
          <p:cNvPr id="448895" name="Group 383"/>
          <p:cNvGrpSpPr>
            <a:grpSpLocks/>
          </p:cNvGrpSpPr>
          <p:nvPr/>
        </p:nvGrpSpPr>
        <p:grpSpPr bwMode="auto">
          <a:xfrm>
            <a:off x="6186488" y="898525"/>
            <a:ext cx="506412" cy="514350"/>
            <a:chOff x="2868" y="593"/>
            <a:chExt cx="343" cy="352"/>
          </a:xfrm>
        </p:grpSpPr>
        <p:grpSp>
          <p:nvGrpSpPr>
            <p:cNvPr id="448896" name="Group 384"/>
            <p:cNvGrpSpPr>
              <a:grpSpLocks/>
            </p:cNvGrpSpPr>
            <p:nvPr/>
          </p:nvGrpSpPr>
          <p:grpSpPr bwMode="auto">
            <a:xfrm>
              <a:off x="2877" y="599"/>
              <a:ext cx="334" cy="346"/>
              <a:chOff x="2877" y="599"/>
              <a:chExt cx="334" cy="346"/>
            </a:xfrm>
          </p:grpSpPr>
          <p:sp>
            <p:nvSpPr>
              <p:cNvPr id="448897" name="Freeform 385"/>
              <p:cNvSpPr>
                <a:spLocks/>
              </p:cNvSpPr>
              <p:nvPr/>
            </p:nvSpPr>
            <p:spPr bwMode="auto">
              <a:xfrm>
                <a:off x="2885" y="779"/>
                <a:ext cx="316" cy="33"/>
              </a:xfrm>
              <a:custGeom>
                <a:avLst/>
                <a:gdLst/>
                <a:ahLst/>
                <a:cxnLst>
                  <a:cxn ang="0">
                    <a:pos x="0" y="33"/>
                  </a:cxn>
                  <a:cxn ang="0">
                    <a:pos x="37" y="0"/>
                  </a:cxn>
                  <a:cxn ang="0">
                    <a:pos x="279" y="0"/>
                  </a:cxn>
                  <a:cxn ang="0">
                    <a:pos x="316" y="33"/>
                  </a:cxn>
                  <a:cxn ang="0">
                    <a:pos x="0" y="33"/>
                  </a:cxn>
                </a:cxnLst>
                <a:rect l="0" t="0" r="r" b="b"/>
                <a:pathLst>
                  <a:path w="316" h="33">
                    <a:moveTo>
                      <a:pt x="0" y="33"/>
                    </a:moveTo>
                    <a:lnTo>
                      <a:pt x="37" y="0"/>
                    </a:lnTo>
                    <a:lnTo>
                      <a:pt x="279"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48898" name="Freeform 386"/>
              <p:cNvSpPr>
                <a:spLocks/>
              </p:cNvSpPr>
              <p:nvPr/>
            </p:nvSpPr>
            <p:spPr bwMode="auto">
              <a:xfrm>
                <a:off x="2885" y="779"/>
                <a:ext cx="316" cy="33"/>
              </a:xfrm>
              <a:custGeom>
                <a:avLst/>
                <a:gdLst/>
                <a:ahLst/>
                <a:cxnLst>
                  <a:cxn ang="0">
                    <a:pos x="0" y="33"/>
                  </a:cxn>
                  <a:cxn ang="0">
                    <a:pos x="37" y="0"/>
                  </a:cxn>
                  <a:cxn ang="0">
                    <a:pos x="279" y="0"/>
                  </a:cxn>
                  <a:cxn ang="0">
                    <a:pos x="316" y="33"/>
                  </a:cxn>
                  <a:cxn ang="0">
                    <a:pos x="0" y="33"/>
                  </a:cxn>
                </a:cxnLst>
                <a:rect l="0" t="0" r="r" b="b"/>
                <a:pathLst>
                  <a:path w="316" h="33">
                    <a:moveTo>
                      <a:pt x="0" y="33"/>
                    </a:moveTo>
                    <a:lnTo>
                      <a:pt x="37" y="0"/>
                    </a:lnTo>
                    <a:lnTo>
                      <a:pt x="279"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48899" name="Freeform 387"/>
              <p:cNvSpPr>
                <a:spLocks/>
              </p:cNvSpPr>
              <p:nvPr/>
            </p:nvSpPr>
            <p:spPr bwMode="auto">
              <a:xfrm>
                <a:off x="2932" y="599"/>
                <a:ext cx="223" cy="23"/>
              </a:xfrm>
              <a:custGeom>
                <a:avLst/>
                <a:gdLst/>
                <a:ahLst/>
                <a:cxnLst>
                  <a:cxn ang="0">
                    <a:pos x="0" y="23"/>
                  </a:cxn>
                  <a:cxn ang="0">
                    <a:pos x="27" y="0"/>
                  </a:cxn>
                  <a:cxn ang="0">
                    <a:pos x="197" y="0"/>
                  </a:cxn>
                  <a:cxn ang="0">
                    <a:pos x="223" y="23"/>
                  </a:cxn>
                  <a:cxn ang="0">
                    <a:pos x="0" y="23"/>
                  </a:cxn>
                </a:cxnLst>
                <a:rect l="0" t="0" r="r" b="b"/>
                <a:pathLst>
                  <a:path w="223" h="23">
                    <a:moveTo>
                      <a:pt x="0" y="23"/>
                    </a:moveTo>
                    <a:lnTo>
                      <a:pt x="27" y="0"/>
                    </a:lnTo>
                    <a:lnTo>
                      <a:pt x="197"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8900" name="Freeform 388"/>
              <p:cNvSpPr>
                <a:spLocks/>
              </p:cNvSpPr>
              <p:nvPr/>
            </p:nvSpPr>
            <p:spPr bwMode="auto">
              <a:xfrm>
                <a:off x="2932" y="599"/>
                <a:ext cx="223" cy="23"/>
              </a:xfrm>
              <a:custGeom>
                <a:avLst/>
                <a:gdLst/>
                <a:ahLst/>
                <a:cxnLst>
                  <a:cxn ang="0">
                    <a:pos x="0" y="23"/>
                  </a:cxn>
                  <a:cxn ang="0">
                    <a:pos x="27" y="0"/>
                  </a:cxn>
                  <a:cxn ang="0">
                    <a:pos x="197" y="0"/>
                  </a:cxn>
                  <a:cxn ang="0">
                    <a:pos x="223" y="23"/>
                  </a:cxn>
                  <a:cxn ang="0">
                    <a:pos x="0" y="23"/>
                  </a:cxn>
                </a:cxnLst>
                <a:rect l="0" t="0" r="r" b="b"/>
                <a:pathLst>
                  <a:path w="223" h="23">
                    <a:moveTo>
                      <a:pt x="0" y="23"/>
                    </a:moveTo>
                    <a:lnTo>
                      <a:pt x="27" y="0"/>
                    </a:lnTo>
                    <a:lnTo>
                      <a:pt x="197"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8901" name="Rectangle 389"/>
              <p:cNvSpPr>
                <a:spLocks noChangeArrowheads="1"/>
              </p:cNvSpPr>
              <p:nvPr/>
            </p:nvSpPr>
            <p:spPr bwMode="auto">
              <a:xfrm>
                <a:off x="2932" y="622"/>
                <a:ext cx="223" cy="176"/>
              </a:xfrm>
              <a:prstGeom prst="rect">
                <a:avLst/>
              </a:prstGeom>
              <a:solidFill>
                <a:srgbClr val="000000"/>
              </a:solidFill>
              <a:ln w="9525">
                <a:noFill/>
                <a:miter lim="800000"/>
                <a:headEnd/>
                <a:tailEnd/>
              </a:ln>
            </p:spPr>
            <p:txBody>
              <a:bodyPr/>
              <a:lstStyle/>
              <a:p>
                <a:endParaRPr lang="zh-CN" altLang="en-US"/>
              </a:p>
            </p:txBody>
          </p:sp>
          <p:sp>
            <p:nvSpPr>
              <p:cNvPr id="448902" name="Rectangle 390"/>
              <p:cNvSpPr>
                <a:spLocks noChangeArrowheads="1"/>
              </p:cNvSpPr>
              <p:nvPr/>
            </p:nvSpPr>
            <p:spPr bwMode="auto">
              <a:xfrm>
                <a:off x="2887" y="810"/>
                <a:ext cx="314" cy="78"/>
              </a:xfrm>
              <a:prstGeom prst="rect">
                <a:avLst/>
              </a:prstGeom>
              <a:solidFill>
                <a:srgbClr val="000000"/>
              </a:solidFill>
              <a:ln w="9525">
                <a:noFill/>
                <a:miter lim="800000"/>
                <a:headEnd/>
                <a:tailEnd/>
              </a:ln>
            </p:spPr>
            <p:txBody>
              <a:bodyPr/>
              <a:lstStyle/>
              <a:p>
                <a:endParaRPr lang="zh-CN" altLang="en-US"/>
              </a:p>
            </p:txBody>
          </p:sp>
          <p:sp>
            <p:nvSpPr>
              <p:cNvPr id="448903" name="Rectangle 391"/>
              <p:cNvSpPr>
                <a:spLocks noChangeArrowheads="1"/>
              </p:cNvSpPr>
              <p:nvPr/>
            </p:nvSpPr>
            <p:spPr bwMode="auto">
              <a:xfrm>
                <a:off x="2953" y="644"/>
                <a:ext cx="182" cy="135"/>
              </a:xfrm>
              <a:prstGeom prst="rect">
                <a:avLst/>
              </a:prstGeom>
              <a:solidFill>
                <a:srgbClr val="000000"/>
              </a:solidFill>
              <a:ln w="9525">
                <a:noFill/>
                <a:miter lim="800000"/>
                <a:headEnd/>
                <a:tailEnd/>
              </a:ln>
            </p:spPr>
            <p:txBody>
              <a:bodyPr/>
              <a:lstStyle/>
              <a:p>
                <a:endParaRPr lang="zh-CN" altLang="en-US"/>
              </a:p>
            </p:txBody>
          </p:sp>
          <p:sp>
            <p:nvSpPr>
              <p:cNvPr id="448904" name="Line 392"/>
              <p:cNvSpPr>
                <a:spLocks noChangeShapeType="1"/>
              </p:cNvSpPr>
              <p:nvPr/>
            </p:nvSpPr>
            <p:spPr bwMode="auto">
              <a:xfrm flipH="1">
                <a:off x="3102" y="840"/>
                <a:ext cx="74" cy="1"/>
              </a:xfrm>
              <a:prstGeom prst="line">
                <a:avLst/>
              </a:prstGeom>
              <a:noFill/>
              <a:ln w="9525">
                <a:solidFill>
                  <a:srgbClr val="000000"/>
                </a:solidFill>
                <a:round/>
                <a:headEnd/>
                <a:tailEnd/>
              </a:ln>
            </p:spPr>
            <p:txBody>
              <a:bodyPr/>
              <a:lstStyle/>
              <a:p>
                <a:endParaRPr lang="zh-CN" altLang="en-US"/>
              </a:p>
            </p:txBody>
          </p:sp>
          <p:grpSp>
            <p:nvGrpSpPr>
              <p:cNvPr id="448905" name="Group 393"/>
              <p:cNvGrpSpPr>
                <a:grpSpLocks/>
              </p:cNvGrpSpPr>
              <p:nvPr/>
            </p:nvGrpSpPr>
            <p:grpSpPr bwMode="auto">
              <a:xfrm>
                <a:off x="2877" y="895"/>
                <a:ext cx="334" cy="50"/>
                <a:chOff x="2877" y="895"/>
                <a:chExt cx="334" cy="50"/>
              </a:xfrm>
            </p:grpSpPr>
            <p:sp>
              <p:nvSpPr>
                <p:cNvPr id="448906" name="Freeform 394"/>
                <p:cNvSpPr>
                  <a:spLocks/>
                </p:cNvSpPr>
                <p:nvPr/>
              </p:nvSpPr>
              <p:spPr bwMode="auto">
                <a:xfrm>
                  <a:off x="2877" y="895"/>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000000"/>
                </a:solidFill>
                <a:ln w="9525">
                  <a:noFill/>
                  <a:round/>
                  <a:headEnd/>
                  <a:tailEnd/>
                </a:ln>
              </p:spPr>
              <p:txBody>
                <a:bodyPr/>
                <a:lstStyle/>
                <a:p>
                  <a:endParaRPr lang="zh-CN" altLang="en-US"/>
                </a:p>
              </p:txBody>
            </p:sp>
            <p:sp>
              <p:nvSpPr>
                <p:cNvPr id="448907" name="Freeform 395"/>
                <p:cNvSpPr>
                  <a:spLocks/>
                </p:cNvSpPr>
                <p:nvPr/>
              </p:nvSpPr>
              <p:spPr bwMode="auto">
                <a:xfrm>
                  <a:off x="2877" y="895"/>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000000"/>
                </a:solidFill>
                <a:ln w="9525">
                  <a:noFill/>
                  <a:round/>
                  <a:headEnd/>
                  <a:tailEnd/>
                </a:ln>
              </p:spPr>
              <p:txBody>
                <a:bodyPr/>
                <a:lstStyle/>
                <a:p>
                  <a:endParaRPr lang="zh-CN" altLang="en-US"/>
                </a:p>
              </p:txBody>
            </p:sp>
            <p:sp>
              <p:nvSpPr>
                <p:cNvPr id="448908" name="Rectangle 396"/>
                <p:cNvSpPr>
                  <a:spLocks noChangeArrowheads="1"/>
                </p:cNvSpPr>
                <p:nvPr/>
              </p:nvSpPr>
              <p:spPr bwMode="auto">
                <a:xfrm>
                  <a:off x="2879" y="931"/>
                  <a:ext cx="330" cy="14"/>
                </a:xfrm>
                <a:prstGeom prst="rect">
                  <a:avLst/>
                </a:prstGeom>
                <a:solidFill>
                  <a:srgbClr val="000000"/>
                </a:solidFill>
                <a:ln w="9525">
                  <a:noFill/>
                  <a:miter lim="800000"/>
                  <a:headEnd/>
                  <a:tailEnd/>
                </a:ln>
              </p:spPr>
              <p:txBody>
                <a:bodyPr/>
                <a:lstStyle/>
                <a:p>
                  <a:endParaRPr lang="zh-CN" altLang="en-US"/>
                </a:p>
              </p:txBody>
            </p:sp>
          </p:grpSp>
        </p:grpSp>
        <p:grpSp>
          <p:nvGrpSpPr>
            <p:cNvPr id="448909" name="Group 397"/>
            <p:cNvGrpSpPr>
              <a:grpSpLocks/>
            </p:cNvGrpSpPr>
            <p:nvPr/>
          </p:nvGrpSpPr>
          <p:grpSpPr bwMode="auto">
            <a:xfrm>
              <a:off x="2868" y="593"/>
              <a:ext cx="335" cy="346"/>
              <a:chOff x="2868" y="593"/>
              <a:chExt cx="335" cy="346"/>
            </a:xfrm>
          </p:grpSpPr>
          <p:sp>
            <p:nvSpPr>
              <p:cNvPr id="448910" name="Freeform 398"/>
              <p:cNvSpPr>
                <a:spLocks/>
              </p:cNvSpPr>
              <p:nvPr/>
            </p:nvSpPr>
            <p:spPr bwMode="auto">
              <a:xfrm>
                <a:off x="2877" y="772"/>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8911" name="Freeform 399"/>
              <p:cNvSpPr>
                <a:spLocks/>
              </p:cNvSpPr>
              <p:nvPr/>
            </p:nvSpPr>
            <p:spPr bwMode="auto">
              <a:xfrm>
                <a:off x="2877" y="772"/>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8912" name="Freeform 400"/>
              <p:cNvSpPr>
                <a:spLocks/>
              </p:cNvSpPr>
              <p:nvPr/>
            </p:nvSpPr>
            <p:spPr bwMode="auto">
              <a:xfrm>
                <a:off x="2924" y="593"/>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8913" name="Freeform 401"/>
              <p:cNvSpPr>
                <a:spLocks/>
              </p:cNvSpPr>
              <p:nvPr/>
            </p:nvSpPr>
            <p:spPr bwMode="auto">
              <a:xfrm>
                <a:off x="2924" y="593"/>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8914" name="Rectangle 402"/>
              <p:cNvSpPr>
                <a:spLocks noChangeArrowheads="1"/>
              </p:cNvSpPr>
              <p:nvPr/>
            </p:nvSpPr>
            <p:spPr bwMode="auto">
              <a:xfrm>
                <a:off x="2924" y="616"/>
                <a:ext cx="223" cy="175"/>
              </a:xfrm>
              <a:prstGeom prst="rect">
                <a:avLst/>
              </a:prstGeom>
              <a:solidFill>
                <a:srgbClr val="B7B79D"/>
              </a:solidFill>
              <a:ln w="9525">
                <a:noFill/>
                <a:miter lim="800000"/>
                <a:headEnd/>
                <a:tailEnd/>
              </a:ln>
            </p:spPr>
            <p:txBody>
              <a:bodyPr/>
              <a:lstStyle/>
              <a:p>
                <a:endParaRPr lang="zh-CN" altLang="en-US"/>
              </a:p>
            </p:txBody>
          </p:sp>
          <p:sp>
            <p:nvSpPr>
              <p:cNvPr id="448915" name="Rectangle 403"/>
              <p:cNvSpPr>
                <a:spLocks noChangeArrowheads="1"/>
              </p:cNvSpPr>
              <p:nvPr/>
            </p:nvSpPr>
            <p:spPr bwMode="auto">
              <a:xfrm>
                <a:off x="2879" y="804"/>
                <a:ext cx="314" cy="78"/>
              </a:xfrm>
              <a:prstGeom prst="rect">
                <a:avLst/>
              </a:prstGeom>
              <a:solidFill>
                <a:srgbClr val="B7B79D"/>
              </a:solidFill>
              <a:ln w="9525">
                <a:noFill/>
                <a:miter lim="800000"/>
                <a:headEnd/>
                <a:tailEnd/>
              </a:ln>
            </p:spPr>
            <p:txBody>
              <a:bodyPr/>
              <a:lstStyle/>
              <a:p>
                <a:endParaRPr lang="zh-CN" altLang="en-US"/>
              </a:p>
            </p:txBody>
          </p:sp>
          <p:sp>
            <p:nvSpPr>
              <p:cNvPr id="448916" name="Rectangle 404"/>
              <p:cNvSpPr>
                <a:spLocks noChangeArrowheads="1"/>
              </p:cNvSpPr>
              <p:nvPr/>
            </p:nvSpPr>
            <p:spPr bwMode="auto">
              <a:xfrm>
                <a:off x="2945" y="637"/>
                <a:ext cx="182" cy="135"/>
              </a:xfrm>
              <a:prstGeom prst="rect">
                <a:avLst/>
              </a:prstGeom>
              <a:solidFill>
                <a:srgbClr val="FFFFFF"/>
              </a:solidFill>
              <a:ln w="9525">
                <a:noFill/>
                <a:miter lim="800000"/>
                <a:headEnd/>
                <a:tailEnd/>
              </a:ln>
            </p:spPr>
            <p:txBody>
              <a:bodyPr/>
              <a:lstStyle/>
              <a:p>
                <a:endParaRPr lang="zh-CN" altLang="en-US"/>
              </a:p>
            </p:txBody>
          </p:sp>
          <p:sp>
            <p:nvSpPr>
              <p:cNvPr id="448917" name="Line 405"/>
              <p:cNvSpPr>
                <a:spLocks noChangeShapeType="1"/>
              </p:cNvSpPr>
              <p:nvPr/>
            </p:nvSpPr>
            <p:spPr bwMode="auto">
              <a:xfrm flipH="1">
                <a:off x="3094" y="834"/>
                <a:ext cx="74" cy="1"/>
              </a:xfrm>
              <a:prstGeom prst="line">
                <a:avLst/>
              </a:prstGeom>
              <a:noFill/>
              <a:ln w="9525">
                <a:solidFill>
                  <a:srgbClr val="000000"/>
                </a:solidFill>
                <a:round/>
                <a:headEnd/>
                <a:tailEnd/>
              </a:ln>
            </p:spPr>
            <p:txBody>
              <a:bodyPr/>
              <a:lstStyle/>
              <a:p>
                <a:endParaRPr lang="zh-CN" altLang="en-US"/>
              </a:p>
            </p:txBody>
          </p:sp>
          <p:grpSp>
            <p:nvGrpSpPr>
              <p:cNvPr id="448918" name="Group 406"/>
              <p:cNvGrpSpPr>
                <a:grpSpLocks/>
              </p:cNvGrpSpPr>
              <p:nvPr/>
            </p:nvGrpSpPr>
            <p:grpSpPr bwMode="auto">
              <a:xfrm>
                <a:off x="2868" y="888"/>
                <a:ext cx="335" cy="51"/>
                <a:chOff x="2868" y="888"/>
                <a:chExt cx="335" cy="51"/>
              </a:xfrm>
            </p:grpSpPr>
            <p:sp>
              <p:nvSpPr>
                <p:cNvPr id="448919" name="Freeform 407"/>
                <p:cNvSpPr>
                  <a:spLocks/>
                </p:cNvSpPr>
                <p:nvPr/>
              </p:nvSpPr>
              <p:spPr bwMode="auto">
                <a:xfrm>
                  <a:off x="2868" y="888"/>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8920" name="Freeform 408"/>
                <p:cNvSpPr>
                  <a:spLocks/>
                </p:cNvSpPr>
                <p:nvPr/>
              </p:nvSpPr>
              <p:spPr bwMode="auto">
                <a:xfrm>
                  <a:off x="2868" y="888"/>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8921" name="Rectangle 409"/>
                <p:cNvSpPr>
                  <a:spLocks noChangeArrowheads="1"/>
                </p:cNvSpPr>
                <p:nvPr/>
              </p:nvSpPr>
              <p:spPr bwMode="auto">
                <a:xfrm>
                  <a:off x="2870" y="924"/>
                  <a:ext cx="331" cy="15"/>
                </a:xfrm>
                <a:prstGeom prst="rect">
                  <a:avLst/>
                </a:prstGeom>
                <a:solidFill>
                  <a:srgbClr val="BAB79D"/>
                </a:solidFill>
                <a:ln w="9525">
                  <a:noFill/>
                  <a:miter lim="800000"/>
                  <a:headEnd/>
                  <a:tailEnd/>
                </a:ln>
              </p:spPr>
              <p:txBody>
                <a:bodyPr/>
                <a:lstStyle/>
                <a:p>
                  <a:endParaRPr lang="zh-CN" altLang="en-US"/>
                </a:p>
              </p:txBody>
            </p:sp>
          </p:grpSp>
        </p:grpSp>
      </p:grpSp>
      <p:sp>
        <p:nvSpPr>
          <p:cNvPr id="448922" name="Oval 410"/>
          <p:cNvSpPr>
            <a:spLocks noChangeArrowheads="1"/>
          </p:cNvSpPr>
          <p:nvPr/>
        </p:nvSpPr>
        <p:spPr bwMode="auto">
          <a:xfrm>
            <a:off x="7947026" y="1744664"/>
            <a:ext cx="93663" cy="92075"/>
          </a:xfrm>
          <a:prstGeom prst="ellipse">
            <a:avLst/>
          </a:prstGeom>
          <a:solidFill>
            <a:srgbClr val="FFFFFF"/>
          </a:solidFill>
          <a:ln w="30163">
            <a:solidFill>
              <a:srgbClr val="000000"/>
            </a:solidFill>
            <a:round/>
            <a:headEnd/>
            <a:tailEnd/>
          </a:ln>
        </p:spPr>
        <p:txBody>
          <a:bodyPr/>
          <a:lstStyle/>
          <a:p>
            <a:endParaRPr lang="zh-CN" altLang="en-US"/>
          </a:p>
        </p:txBody>
      </p:sp>
      <p:grpSp>
        <p:nvGrpSpPr>
          <p:cNvPr id="448923" name="Group 411"/>
          <p:cNvGrpSpPr>
            <a:grpSpLocks/>
          </p:cNvGrpSpPr>
          <p:nvPr/>
        </p:nvGrpSpPr>
        <p:grpSpPr bwMode="auto">
          <a:xfrm>
            <a:off x="7731126" y="898525"/>
            <a:ext cx="506413" cy="514350"/>
            <a:chOff x="3915" y="593"/>
            <a:chExt cx="343" cy="352"/>
          </a:xfrm>
        </p:grpSpPr>
        <p:grpSp>
          <p:nvGrpSpPr>
            <p:cNvPr id="448924" name="Group 412"/>
            <p:cNvGrpSpPr>
              <a:grpSpLocks/>
            </p:cNvGrpSpPr>
            <p:nvPr/>
          </p:nvGrpSpPr>
          <p:grpSpPr bwMode="auto">
            <a:xfrm>
              <a:off x="3924" y="599"/>
              <a:ext cx="334" cy="346"/>
              <a:chOff x="3924" y="599"/>
              <a:chExt cx="334" cy="346"/>
            </a:xfrm>
          </p:grpSpPr>
          <p:sp>
            <p:nvSpPr>
              <p:cNvPr id="448925" name="Freeform 413"/>
              <p:cNvSpPr>
                <a:spLocks/>
              </p:cNvSpPr>
              <p:nvPr/>
            </p:nvSpPr>
            <p:spPr bwMode="auto">
              <a:xfrm>
                <a:off x="3932" y="779"/>
                <a:ext cx="316" cy="33"/>
              </a:xfrm>
              <a:custGeom>
                <a:avLst/>
                <a:gdLst/>
                <a:ahLst/>
                <a:cxnLst>
                  <a:cxn ang="0">
                    <a:pos x="0" y="33"/>
                  </a:cxn>
                  <a:cxn ang="0">
                    <a:pos x="37" y="0"/>
                  </a:cxn>
                  <a:cxn ang="0">
                    <a:pos x="279" y="0"/>
                  </a:cxn>
                  <a:cxn ang="0">
                    <a:pos x="316" y="33"/>
                  </a:cxn>
                  <a:cxn ang="0">
                    <a:pos x="0" y="33"/>
                  </a:cxn>
                </a:cxnLst>
                <a:rect l="0" t="0" r="r" b="b"/>
                <a:pathLst>
                  <a:path w="316" h="33">
                    <a:moveTo>
                      <a:pt x="0" y="33"/>
                    </a:moveTo>
                    <a:lnTo>
                      <a:pt x="37" y="0"/>
                    </a:lnTo>
                    <a:lnTo>
                      <a:pt x="279"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48926" name="Freeform 414"/>
              <p:cNvSpPr>
                <a:spLocks/>
              </p:cNvSpPr>
              <p:nvPr/>
            </p:nvSpPr>
            <p:spPr bwMode="auto">
              <a:xfrm>
                <a:off x="3932" y="779"/>
                <a:ext cx="316" cy="33"/>
              </a:xfrm>
              <a:custGeom>
                <a:avLst/>
                <a:gdLst/>
                <a:ahLst/>
                <a:cxnLst>
                  <a:cxn ang="0">
                    <a:pos x="0" y="33"/>
                  </a:cxn>
                  <a:cxn ang="0">
                    <a:pos x="37" y="0"/>
                  </a:cxn>
                  <a:cxn ang="0">
                    <a:pos x="279" y="0"/>
                  </a:cxn>
                  <a:cxn ang="0">
                    <a:pos x="316" y="33"/>
                  </a:cxn>
                  <a:cxn ang="0">
                    <a:pos x="0" y="33"/>
                  </a:cxn>
                </a:cxnLst>
                <a:rect l="0" t="0" r="r" b="b"/>
                <a:pathLst>
                  <a:path w="316" h="33">
                    <a:moveTo>
                      <a:pt x="0" y="33"/>
                    </a:moveTo>
                    <a:lnTo>
                      <a:pt x="37" y="0"/>
                    </a:lnTo>
                    <a:lnTo>
                      <a:pt x="279"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48927" name="Freeform 415"/>
              <p:cNvSpPr>
                <a:spLocks/>
              </p:cNvSpPr>
              <p:nvPr/>
            </p:nvSpPr>
            <p:spPr bwMode="auto">
              <a:xfrm>
                <a:off x="3979" y="599"/>
                <a:ext cx="223" cy="23"/>
              </a:xfrm>
              <a:custGeom>
                <a:avLst/>
                <a:gdLst/>
                <a:ahLst/>
                <a:cxnLst>
                  <a:cxn ang="0">
                    <a:pos x="0" y="23"/>
                  </a:cxn>
                  <a:cxn ang="0">
                    <a:pos x="27" y="0"/>
                  </a:cxn>
                  <a:cxn ang="0">
                    <a:pos x="197" y="0"/>
                  </a:cxn>
                  <a:cxn ang="0">
                    <a:pos x="223" y="23"/>
                  </a:cxn>
                  <a:cxn ang="0">
                    <a:pos x="0" y="23"/>
                  </a:cxn>
                </a:cxnLst>
                <a:rect l="0" t="0" r="r" b="b"/>
                <a:pathLst>
                  <a:path w="223" h="23">
                    <a:moveTo>
                      <a:pt x="0" y="23"/>
                    </a:moveTo>
                    <a:lnTo>
                      <a:pt x="27" y="0"/>
                    </a:lnTo>
                    <a:lnTo>
                      <a:pt x="197"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8928" name="Freeform 416"/>
              <p:cNvSpPr>
                <a:spLocks/>
              </p:cNvSpPr>
              <p:nvPr/>
            </p:nvSpPr>
            <p:spPr bwMode="auto">
              <a:xfrm>
                <a:off x="3979" y="599"/>
                <a:ext cx="223" cy="23"/>
              </a:xfrm>
              <a:custGeom>
                <a:avLst/>
                <a:gdLst/>
                <a:ahLst/>
                <a:cxnLst>
                  <a:cxn ang="0">
                    <a:pos x="0" y="23"/>
                  </a:cxn>
                  <a:cxn ang="0">
                    <a:pos x="27" y="0"/>
                  </a:cxn>
                  <a:cxn ang="0">
                    <a:pos x="197" y="0"/>
                  </a:cxn>
                  <a:cxn ang="0">
                    <a:pos x="223" y="23"/>
                  </a:cxn>
                  <a:cxn ang="0">
                    <a:pos x="0" y="23"/>
                  </a:cxn>
                </a:cxnLst>
                <a:rect l="0" t="0" r="r" b="b"/>
                <a:pathLst>
                  <a:path w="223" h="23">
                    <a:moveTo>
                      <a:pt x="0" y="23"/>
                    </a:moveTo>
                    <a:lnTo>
                      <a:pt x="27" y="0"/>
                    </a:lnTo>
                    <a:lnTo>
                      <a:pt x="197"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8929" name="Rectangle 417"/>
              <p:cNvSpPr>
                <a:spLocks noChangeArrowheads="1"/>
              </p:cNvSpPr>
              <p:nvPr/>
            </p:nvSpPr>
            <p:spPr bwMode="auto">
              <a:xfrm>
                <a:off x="3979" y="622"/>
                <a:ext cx="223" cy="176"/>
              </a:xfrm>
              <a:prstGeom prst="rect">
                <a:avLst/>
              </a:prstGeom>
              <a:solidFill>
                <a:srgbClr val="000000"/>
              </a:solidFill>
              <a:ln w="9525">
                <a:noFill/>
                <a:miter lim="800000"/>
                <a:headEnd/>
                <a:tailEnd/>
              </a:ln>
            </p:spPr>
            <p:txBody>
              <a:bodyPr/>
              <a:lstStyle/>
              <a:p>
                <a:endParaRPr lang="zh-CN" altLang="en-US"/>
              </a:p>
            </p:txBody>
          </p:sp>
          <p:sp>
            <p:nvSpPr>
              <p:cNvPr id="448930" name="Rectangle 418"/>
              <p:cNvSpPr>
                <a:spLocks noChangeArrowheads="1"/>
              </p:cNvSpPr>
              <p:nvPr/>
            </p:nvSpPr>
            <p:spPr bwMode="auto">
              <a:xfrm>
                <a:off x="3934" y="810"/>
                <a:ext cx="314" cy="78"/>
              </a:xfrm>
              <a:prstGeom prst="rect">
                <a:avLst/>
              </a:prstGeom>
              <a:solidFill>
                <a:srgbClr val="000000"/>
              </a:solidFill>
              <a:ln w="9525">
                <a:noFill/>
                <a:miter lim="800000"/>
                <a:headEnd/>
                <a:tailEnd/>
              </a:ln>
            </p:spPr>
            <p:txBody>
              <a:bodyPr/>
              <a:lstStyle/>
              <a:p>
                <a:endParaRPr lang="zh-CN" altLang="en-US"/>
              </a:p>
            </p:txBody>
          </p:sp>
          <p:sp>
            <p:nvSpPr>
              <p:cNvPr id="448931" name="Rectangle 419"/>
              <p:cNvSpPr>
                <a:spLocks noChangeArrowheads="1"/>
              </p:cNvSpPr>
              <p:nvPr/>
            </p:nvSpPr>
            <p:spPr bwMode="auto">
              <a:xfrm>
                <a:off x="4000" y="644"/>
                <a:ext cx="182" cy="135"/>
              </a:xfrm>
              <a:prstGeom prst="rect">
                <a:avLst/>
              </a:prstGeom>
              <a:solidFill>
                <a:srgbClr val="000000"/>
              </a:solidFill>
              <a:ln w="9525">
                <a:noFill/>
                <a:miter lim="800000"/>
                <a:headEnd/>
                <a:tailEnd/>
              </a:ln>
            </p:spPr>
            <p:txBody>
              <a:bodyPr/>
              <a:lstStyle/>
              <a:p>
                <a:endParaRPr lang="zh-CN" altLang="en-US"/>
              </a:p>
            </p:txBody>
          </p:sp>
          <p:sp>
            <p:nvSpPr>
              <p:cNvPr id="448932" name="Line 420"/>
              <p:cNvSpPr>
                <a:spLocks noChangeShapeType="1"/>
              </p:cNvSpPr>
              <p:nvPr/>
            </p:nvSpPr>
            <p:spPr bwMode="auto">
              <a:xfrm flipH="1">
                <a:off x="4149" y="840"/>
                <a:ext cx="74" cy="1"/>
              </a:xfrm>
              <a:prstGeom prst="line">
                <a:avLst/>
              </a:prstGeom>
              <a:noFill/>
              <a:ln w="9525">
                <a:solidFill>
                  <a:srgbClr val="000000"/>
                </a:solidFill>
                <a:round/>
                <a:headEnd/>
                <a:tailEnd/>
              </a:ln>
            </p:spPr>
            <p:txBody>
              <a:bodyPr/>
              <a:lstStyle/>
              <a:p>
                <a:endParaRPr lang="zh-CN" altLang="en-US"/>
              </a:p>
            </p:txBody>
          </p:sp>
          <p:grpSp>
            <p:nvGrpSpPr>
              <p:cNvPr id="448933" name="Group 421"/>
              <p:cNvGrpSpPr>
                <a:grpSpLocks/>
              </p:cNvGrpSpPr>
              <p:nvPr/>
            </p:nvGrpSpPr>
            <p:grpSpPr bwMode="auto">
              <a:xfrm>
                <a:off x="3924" y="895"/>
                <a:ext cx="334" cy="50"/>
                <a:chOff x="3924" y="895"/>
                <a:chExt cx="334" cy="50"/>
              </a:xfrm>
            </p:grpSpPr>
            <p:sp>
              <p:nvSpPr>
                <p:cNvPr id="448934" name="Freeform 422"/>
                <p:cNvSpPr>
                  <a:spLocks/>
                </p:cNvSpPr>
                <p:nvPr/>
              </p:nvSpPr>
              <p:spPr bwMode="auto">
                <a:xfrm>
                  <a:off x="3924" y="895"/>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000000"/>
                </a:solidFill>
                <a:ln w="9525">
                  <a:noFill/>
                  <a:round/>
                  <a:headEnd/>
                  <a:tailEnd/>
                </a:ln>
              </p:spPr>
              <p:txBody>
                <a:bodyPr/>
                <a:lstStyle/>
                <a:p>
                  <a:endParaRPr lang="zh-CN" altLang="en-US"/>
                </a:p>
              </p:txBody>
            </p:sp>
            <p:sp>
              <p:nvSpPr>
                <p:cNvPr id="448935" name="Freeform 423"/>
                <p:cNvSpPr>
                  <a:spLocks/>
                </p:cNvSpPr>
                <p:nvPr/>
              </p:nvSpPr>
              <p:spPr bwMode="auto">
                <a:xfrm>
                  <a:off x="3924" y="895"/>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000000"/>
                </a:solidFill>
                <a:ln w="9525">
                  <a:noFill/>
                  <a:round/>
                  <a:headEnd/>
                  <a:tailEnd/>
                </a:ln>
              </p:spPr>
              <p:txBody>
                <a:bodyPr/>
                <a:lstStyle/>
                <a:p>
                  <a:endParaRPr lang="zh-CN" altLang="en-US"/>
                </a:p>
              </p:txBody>
            </p:sp>
            <p:sp>
              <p:nvSpPr>
                <p:cNvPr id="448936" name="Rectangle 424"/>
                <p:cNvSpPr>
                  <a:spLocks noChangeArrowheads="1"/>
                </p:cNvSpPr>
                <p:nvPr/>
              </p:nvSpPr>
              <p:spPr bwMode="auto">
                <a:xfrm>
                  <a:off x="3926" y="931"/>
                  <a:ext cx="330" cy="14"/>
                </a:xfrm>
                <a:prstGeom prst="rect">
                  <a:avLst/>
                </a:prstGeom>
                <a:solidFill>
                  <a:srgbClr val="000000"/>
                </a:solidFill>
                <a:ln w="9525">
                  <a:noFill/>
                  <a:miter lim="800000"/>
                  <a:headEnd/>
                  <a:tailEnd/>
                </a:ln>
              </p:spPr>
              <p:txBody>
                <a:bodyPr/>
                <a:lstStyle/>
                <a:p>
                  <a:endParaRPr lang="zh-CN" altLang="en-US"/>
                </a:p>
              </p:txBody>
            </p:sp>
          </p:grpSp>
        </p:grpSp>
        <p:grpSp>
          <p:nvGrpSpPr>
            <p:cNvPr id="448937" name="Group 425"/>
            <p:cNvGrpSpPr>
              <a:grpSpLocks/>
            </p:cNvGrpSpPr>
            <p:nvPr/>
          </p:nvGrpSpPr>
          <p:grpSpPr bwMode="auto">
            <a:xfrm>
              <a:off x="3915" y="593"/>
              <a:ext cx="335" cy="346"/>
              <a:chOff x="3915" y="593"/>
              <a:chExt cx="335" cy="346"/>
            </a:xfrm>
          </p:grpSpPr>
          <p:sp>
            <p:nvSpPr>
              <p:cNvPr id="448938" name="Freeform 426"/>
              <p:cNvSpPr>
                <a:spLocks/>
              </p:cNvSpPr>
              <p:nvPr/>
            </p:nvSpPr>
            <p:spPr bwMode="auto">
              <a:xfrm>
                <a:off x="3924" y="772"/>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8939" name="Freeform 427"/>
              <p:cNvSpPr>
                <a:spLocks/>
              </p:cNvSpPr>
              <p:nvPr/>
            </p:nvSpPr>
            <p:spPr bwMode="auto">
              <a:xfrm>
                <a:off x="3924" y="772"/>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8940" name="Freeform 428"/>
              <p:cNvSpPr>
                <a:spLocks/>
              </p:cNvSpPr>
              <p:nvPr/>
            </p:nvSpPr>
            <p:spPr bwMode="auto">
              <a:xfrm>
                <a:off x="3971" y="593"/>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8941" name="Freeform 429"/>
              <p:cNvSpPr>
                <a:spLocks/>
              </p:cNvSpPr>
              <p:nvPr/>
            </p:nvSpPr>
            <p:spPr bwMode="auto">
              <a:xfrm>
                <a:off x="3971" y="593"/>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8942" name="Rectangle 430"/>
              <p:cNvSpPr>
                <a:spLocks noChangeArrowheads="1"/>
              </p:cNvSpPr>
              <p:nvPr/>
            </p:nvSpPr>
            <p:spPr bwMode="auto">
              <a:xfrm>
                <a:off x="3971" y="616"/>
                <a:ext cx="223" cy="175"/>
              </a:xfrm>
              <a:prstGeom prst="rect">
                <a:avLst/>
              </a:prstGeom>
              <a:solidFill>
                <a:srgbClr val="B7B79D"/>
              </a:solidFill>
              <a:ln w="9525">
                <a:noFill/>
                <a:miter lim="800000"/>
                <a:headEnd/>
                <a:tailEnd/>
              </a:ln>
            </p:spPr>
            <p:txBody>
              <a:bodyPr/>
              <a:lstStyle/>
              <a:p>
                <a:endParaRPr lang="zh-CN" altLang="en-US"/>
              </a:p>
            </p:txBody>
          </p:sp>
          <p:sp>
            <p:nvSpPr>
              <p:cNvPr id="448943" name="Rectangle 431"/>
              <p:cNvSpPr>
                <a:spLocks noChangeArrowheads="1"/>
              </p:cNvSpPr>
              <p:nvPr/>
            </p:nvSpPr>
            <p:spPr bwMode="auto">
              <a:xfrm>
                <a:off x="3926" y="804"/>
                <a:ext cx="314" cy="78"/>
              </a:xfrm>
              <a:prstGeom prst="rect">
                <a:avLst/>
              </a:prstGeom>
              <a:solidFill>
                <a:srgbClr val="B7B79D"/>
              </a:solidFill>
              <a:ln w="9525">
                <a:noFill/>
                <a:miter lim="800000"/>
                <a:headEnd/>
                <a:tailEnd/>
              </a:ln>
            </p:spPr>
            <p:txBody>
              <a:bodyPr/>
              <a:lstStyle/>
              <a:p>
                <a:endParaRPr lang="zh-CN" altLang="en-US"/>
              </a:p>
            </p:txBody>
          </p:sp>
          <p:sp>
            <p:nvSpPr>
              <p:cNvPr id="448944" name="Rectangle 432"/>
              <p:cNvSpPr>
                <a:spLocks noChangeArrowheads="1"/>
              </p:cNvSpPr>
              <p:nvPr/>
            </p:nvSpPr>
            <p:spPr bwMode="auto">
              <a:xfrm>
                <a:off x="3992" y="637"/>
                <a:ext cx="182" cy="135"/>
              </a:xfrm>
              <a:prstGeom prst="rect">
                <a:avLst/>
              </a:prstGeom>
              <a:solidFill>
                <a:srgbClr val="FFFFFF"/>
              </a:solidFill>
              <a:ln w="9525">
                <a:noFill/>
                <a:miter lim="800000"/>
                <a:headEnd/>
                <a:tailEnd/>
              </a:ln>
            </p:spPr>
            <p:txBody>
              <a:bodyPr/>
              <a:lstStyle/>
              <a:p>
                <a:endParaRPr lang="zh-CN" altLang="en-US"/>
              </a:p>
            </p:txBody>
          </p:sp>
          <p:sp>
            <p:nvSpPr>
              <p:cNvPr id="448945" name="Line 433"/>
              <p:cNvSpPr>
                <a:spLocks noChangeShapeType="1"/>
              </p:cNvSpPr>
              <p:nvPr/>
            </p:nvSpPr>
            <p:spPr bwMode="auto">
              <a:xfrm flipH="1">
                <a:off x="4141" y="834"/>
                <a:ext cx="74" cy="1"/>
              </a:xfrm>
              <a:prstGeom prst="line">
                <a:avLst/>
              </a:prstGeom>
              <a:noFill/>
              <a:ln w="9525">
                <a:solidFill>
                  <a:srgbClr val="000000"/>
                </a:solidFill>
                <a:round/>
                <a:headEnd/>
                <a:tailEnd/>
              </a:ln>
            </p:spPr>
            <p:txBody>
              <a:bodyPr/>
              <a:lstStyle/>
              <a:p>
                <a:endParaRPr lang="zh-CN" altLang="en-US"/>
              </a:p>
            </p:txBody>
          </p:sp>
          <p:grpSp>
            <p:nvGrpSpPr>
              <p:cNvPr id="448946" name="Group 434"/>
              <p:cNvGrpSpPr>
                <a:grpSpLocks/>
              </p:cNvGrpSpPr>
              <p:nvPr/>
            </p:nvGrpSpPr>
            <p:grpSpPr bwMode="auto">
              <a:xfrm>
                <a:off x="3915" y="888"/>
                <a:ext cx="335" cy="51"/>
                <a:chOff x="3915" y="888"/>
                <a:chExt cx="335" cy="51"/>
              </a:xfrm>
            </p:grpSpPr>
            <p:sp>
              <p:nvSpPr>
                <p:cNvPr id="448947" name="Freeform 435"/>
                <p:cNvSpPr>
                  <a:spLocks/>
                </p:cNvSpPr>
                <p:nvPr/>
              </p:nvSpPr>
              <p:spPr bwMode="auto">
                <a:xfrm>
                  <a:off x="3915" y="888"/>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8948" name="Freeform 436"/>
                <p:cNvSpPr>
                  <a:spLocks/>
                </p:cNvSpPr>
                <p:nvPr/>
              </p:nvSpPr>
              <p:spPr bwMode="auto">
                <a:xfrm>
                  <a:off x="3915" y="888"/>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8949" name="Rectangle 437"/>
                <p:cNvSpPr>
                  <a:spLocks noChangeArrowheads="1"/>
                </p:cNvSpPr>
                <p:nvPr/>
              </p:nvSpPr>
              <p:spPr bwMode="auto">
                <a:xfrm>
                  <a:off x="3917" y="924"/>
                  <a:ext cx="331" cy="15"/>
                </a:xfrm>
                <a:prstGeom prst="rect">
                  <a:avLst/>
                </a:prstGeom>
                <a:solidFill>
                  <a:srgbClr val="BAB79D"/>
                </a:solidFill>
                <a:ln w="9525">
                  <a:noFill/>
                  <a:miter lim="800000"/>
                  <a:headEnd/>
                  <a:tailEnd/>
                </a:ln>
              </p:spPr>
              <p:txBody>
                <a:bodyPr/>
                <a:lstStyle/>
                <a:p>
                  <a:endParaRPr lang="zh-CN" altLang="en-US"/>
                </a:p>
              </p:txBody>
            </p:sp>
          </p:grpSp>
        </p:grpSp>
      </p:grpSp>
      <p:sp>
        <p:nvSpPr>
          <p:cNvPr id="448950" name="Text Box 438"/>
          <p:cNvSpPr txBox="1">
            <a:spLocks noChangeArrowheads="1"/>
          </p:cNvSpPr>
          <p:nvPr/>
        </p:nvSpPr>
        <p:spPr bwMode="auto">
          <a:xfrm>
            <a:off x="2855914" y="188913"/>
            <a:ext cx="6408737" cy="1382712"/>
          </a:xfrm>
          <a:prstGeom prst="rect">
            <a:avLst/>
          </a:prstGeom>
          <a:solidFill>
            <a:srgbClr val="FFFF99"/>
          </a:solidFill>
          <a:ln w="9525">
            <a:solidFill>
              <a:schemeClr val="tx2"/>
            </a:solidFill>
            <a:miter lim="800000"/>
            <a:headEnd/>
            <a:tailEnd/>
          </a:ln>
          <a:effectLst/>
        </p:spPr>
        <p:txBody>
          <a:bodyPr>
            <a:spAutoFit/>
          </a:bodyPr>
          <a:lstStyle/>
          <a:p>
            <a:pPr algn="ctr"/>
            <a:r>
              <a:rPr lang="zh-CN" altLang="en-US">
                <a:solidFill>
                  <a:srgbClr val="333399"/>
                </a:solidFill>
                <a:latin typeface="Arial" charset="0"/>
              </a:rPr>
              <a:t>在同一个局域网上的主机或路由器的</a:t>
            </a:r>
          </a:p>
          <a:p>
            <a:pPr algn="ctr"/>
            <a:r>
              <a:rPr lang="en-US" altLang="zh-CN">
                <a:solidFill>
                  <a:srgbClr val="333399"/>
                </a:solidFill>
                <a:latin typeface="Arial" charset="0"/>
              </a:rPr>
              <a:t>IP </a:t>
            </a:r>
            <a:r>
              <a:rPr lang="zh-CN" altLang="en-US">
                <a:solidFill>
                  <a:srgbClr val="333399"/>
                </a:solidFill>
                <a:latin typeface="Arial" charset="0"/>
              </a:rPr>
              <a:t>地址中的网络号必须是一样的。</a:t>
            </a:r>
          </a:p>
          <a:p>
            <a:pPr algn="ctr"/>
            <a:r>
              <a:rPr lang="zh-CN" altLang="en-US">
                <a:solidFill>
                  <a:srgbClr val="333399"/>
                </a:solidFill>
                <a:latin typeface="Arial" charset="0"/>
              </a:rPr>
              <a:t>图中的网络号就是 </a:t>
            </a:r>
            <a:r>
              <a:rPr lang="en-US" altLang="zh-CN">
                <a:solidFill>
                  <a:srgbClr val="333399"/>
                </a:solidFill>
                <a:latin typeface="Arial" charset="0"/>
              </a:rPr>
              <a:t>IP </a:t>
            </a:r>
            <a:r>
              <a:rPr lang="zh-CN" altLang="en-US">
                <a:solidFill>
                  <a:srgbClr val="333399"/>
                </a:solidFill>
                <a:latin typeface="Arial" charset="0"/>
              </a:rPr>
              <a:t>地址中的 </a:t>
            </a:r>
            <a:r>
              <a:rPr lang="en-US" altLang="zh-CN">
                <a:solidFill>
                  <a:srgbClr val="333399"/>
                </a:solidFill>
                <a:latin typeface="Arial" charset="0"/>
              </a:rPr>
              <a:t>net-id</a:t>
            </a:r>
          </a:p>
        </p:txBody>
      </p:sp>
      <p:sp>
        <p:nvSpPr>
          <p:cNvPr id="439" name="灯片编号占位符 438"/>
          <p:cNvSpPr>
            <a:spLocks noGrp="1"/>
          </p:cNvSpPr>
          <p:nvPr>
            <p:ph type="sldNum" sz="quarter" idx="12"/>
          </p:nvPr>
        </p:nvSpPr>
        <p:spPr/>
        <p:txBody>
          <a:bodyPr/>
          <a:lstStyle/>
          <a:p>
            <a:fld id="{E4E48599-B357-448A-84B1-94919B60A458}" type="slidenum">
              <a:rPr lang="en-US" altLang="zh-CN" smtClean="0"/>
              <a:pPr/>
              <a:t>43</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4000" fill="hold" grpId="0" nodeType="afterEffect">
                                  <p:stCondLst>
                                    <p:cond delay="500"/>
                                  </p:stCondLst>
                                  <p:childTnLst>
                                    <p:anim calcmode="discrete" valueType="str">
                                      <p:cBhvr>
                                        <p:cTn id="6" dur="1000" fill="hold"/>
                                        <p:tgtEl>
                                          <p:spTgt spid="44851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6"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9538" name="AutoShape 2"/>
          <p:cNvSpPr>
            <a:spLocks noChangeArrowheads="1"/>
          </p:cNvSpPr>
          <p:nvPr/>
        </p:nvSpPr>
        <p:spPr bwMode="auto">
          <a:xfrm>
            <a:off x="2874963" y="1793876"/>
            <a:ext cx="6521450" cy="3902075"/>
          </a:xfrm>
          <a:prstGeom prst="roundRect">
            <a:avLst>
              <a:gd name="adj" fmla="val 24787"/>
            </a:avLst>
          </a:prstGeom>
          <a:solidFill>
            <a:srgbClr val="CCECFF"/>
          </a:solidFill>
          <a:ln w="9525">
            <a:solidFill>
              <a:schemeClr val="tx1"/>
            </a:solidFill>
            <a:prstDash val="dash"/>
            <a:round/>
            <a:headEnd/>
            <a:tailEnd/>
          </a:ln>
          <a:effectLst/>
        </p:spPr>
        <p:txBody>
          <a:bodyPr wrap="none" anchor="ctr"/>
          <a:lstStyle/>
          <a:p>
            <a:endParaRPr lang="zh-CN" altLang="en-US"/>
          </a:p>
        </p:txBody>
      </p:sp>
      <p:sp>
        <p:nvSpPr>
          <p:cNvPr id="449539" name="Rectangle 3"/>
          <p:cNvSpPr>
            <a:spLocks noGrp="1" noChangeArrowheads="1"/>
          </p:cNvSpPr>
          <p:nvPr>
            <p:ph type="title"/>
          </p:nvPr>
        </p:nvSpPr>
        <p:spPr>
          <a:xfrm>
            <a:off x="2279650" y="115889"/>
            <a:ext cx="7793038" cy="695325"/>
          </a:xfrm>
        </p:spPr>
        <p:txBody>
          <a:bodyPr/>
          <a:lstStyle/>
          <a:p>
            <a:pPr algn="ctr"/>
            <a:r>
              <a:rPr lang="zh-CN" altLang="en-US" sz="3600"/>
              <a:t>互联网中的 </a:t>
            </a:r>
            <a:r>
              <a:rPr lang="en-US" altLang="zh-CN" sz="3600"/>
              <a:t>IP </a:t>
            </a:r>
            <a:r>
              <a:rPr lang="zh-CN" altLang="en-US" sz="3600"/>
              <a:t>地址 </a:t>
            </a:r>
          </a:p>
        </p:txBody>
      </p:sp>
      <p:sp>
        <p:nvSpPr>
          <p:cNvPr id="449540" name="Freeform 4"/>
          <p:cNvSpPr>
            <a:spLocks/>
          </p:cNvSpPr>
          <p:nvPr/>
        </p:nvSpPr>
        <p:spPr bwMode="auto">
          <a:xfrm>
            <a:off x="4579939" y="2538414"/>
            <a:ext cx="4789487" cy="3170237"/>
          </a:xfrm>
          <a:custGeom>
            <a:avLst/>
            <a:gdLst/>
            <a:ahLst/>
            <a:cxnLst>
              <a:cxn ang="0">
                <a:pos x="1959" y="1382"/>
              </a:cxn>
              <a:cxn ang="0">
                <a:pos x="2196" y="1115"/>
              </a:cxn>
              <a:cxn ang="0">
                <a:pos x="2334" y="857"/>
              </a:cxn>
              <a:cxn ang="0">
                <a:pos x="2474" y="428"/>
              </a:cxn>
              <a:cxn ang="0">
                <a:pos x="2485" y="397"/>
              </a:cxn>
              <a:cxn ang="0">
                <a:pos x="2503" y="318"/>
              </a:cxn>
              <a:cxn ang="0">
                <a:pos x="2524" y="241"/>
              </a:cxn>
              <a:cxn ang="0">
                <a:pos x="2539" y="212"/>
              </a:cxn>
              <a:cxn ang="0">
                <a:pos x="2557" y="191"/>
              </a:cxn>
              <a:cxn ang="0">
                <a:pos x="2599" y="170"/>
              </a:cxn>
              <a:cxn ang="0">
                <a:pos x="2630" y="154"/>
              </a:cxn>
              <a:cxn ang="0">
                <a:pos x="2674" y="131"/>
              </a:cxn>
              <a:cxn ang="0">
                <a:pos x="2709" y="110"/>
              </a:cxn>
              <a:cxn ang="0">
                <a:pos x="2752" y="79"/>
              </a:cxn>
              <a:cxn ang="0">
                <a:pos x="2767" y="75"/>
              </a:cxn>
              <a:cxn ang="0">
                <a:pos x="2819" y="52"/>
              </a:cxn>
              <a:cxn ang="0">
                <a:pos x="2879" y="27"/>
              </a:cxn>
              <a:cxn ang="0">
                <a:pos x="2933" y="13"/>
              </a:cxn>
              <a:cxn ang="0">
                <a:pos x="2952" y="13"/>
              </a:cxn>
              <a:cxn ang="0">
                <a:pos x="2973" y="6"/>
              </a:cxn>
              <a:cxn ang="0">
                <a:pos x="3037" y="0"/>
              </a:cxn>
              <a:cxn ang="0">
                <a:pos x="3110" y="4"/>
              </a:cxn>
              <a:cxn ang="0">
                <a:pos x="3155" y="15"/>
              </a:cxn>
              <a:cxn ang="0">
                <a:pos x="3178" y="25"/>
              </a:cxn>
              <a:cxn ang="0">
                <a:pos x="3191" y="56"/>
              </a:cxn>
              <a:cxn ang="0">
                <a:pos x="3211" y="116"/>
              </a:cxn>
              <a:cxn ang="0">
                <a:pos x="3240" y="275"/>
              </a:cxn>
              <a:cxn ang="0">
                <a:pos x="3240" y="355"/>
              </a:cxn>
              <a:cxn ang="0">
                <a:pos x="3246" y="473"/>
              </a:cxn>
              <a:cxn ang="0">
                <a:pos x="3234" y="785"/>
              </a:cxn>
              <a:cxn ang="0">
                <a:pos x="3230" y="1003"/>
              </a:cxn>
              <a:cxn ang="0">
                <a:pos x="3232" y="1102"/>
              </a:cxn>
              <a:cxn ang="0">
                <a:pos x="3222" y="1229"/>
              </a:cxn>
              <a:cxn ang="0">
                <a:pos x="3222" y="1433"/>
              </a:cxn>
              <a:cxn ang="0">
                <a:pos x="3216" y="1769"/>
              </a:cxn>
              <a:cxn ang="0">
                <a:pos x="3036" y="1979"/>
              </a:cxn>
              <a:cxn ang="0">
                <a:pos x="2676" y="1997"/>
              </a:cxn>
              <a:cxn ang="0">
                <a:pos x="1878" y="2039"/>
              </a:cxn>
              <a:cxn ang="0">
                <a:pos x="1031" y="2140"/>
              </a:cxn>
              <a:cxn ang="0">
                <a:pos x="660" y="2117"/>
              </a:cxn>
              <a:cxn ang="0">
                <a:pos x="222" y="2129"/>
              </a:cxn>
              <a:cxn ang="0">
                <a:pos x="0" y="1985"/>
              </a:cxn>
              <a:cxn ang="0">
                <a:pos x="36" y="1853"/>
              </a:cxn>
              <a:cxn ang="0">
                <a:pos x="510" y="1799"/>
              </a:cxn>
              <a:cxn ang="0">
                <a:pos x="1038" y="1769"/>
              </a:cxn>
              <a:cxn ang="0">
                <a:pos x="1788" y="1594"/>
              </a:cxn>
            </a:cxnLst>
            <a:rect l="0" t="0" r="r" b="b"/>
            <a:pathLst>
              <a:path w="3246" h="2165">
                <a:moveTo>
                  <a:pt x="1926" y="1499"/>
                </a:moveTo>
                <a:lnTo>
                  <a:pt x="1959" y="1382"/>
                </a:lnTo>
                <a:lnTo>
                  <a:pt x="2016" y="1319"/>
                </a:lnTo>
                <a:lnTo>
                  <a:pt x="2196" y="1115"/>
                </a:lnTo>
                <a:lnTo>
                  <a:pt x="2256" y="1025"/>
                </a:lnTo>
                <a:lnTo>
                  <a:pt x="2334" y="857"/>
                </a:lnTo>
                <a:lnTo>
                  <a:pt x="2424" y="635"/>
                </a:lnTo>
                <a:lnTo>
                  <a:pt x="2474" y="428"/>
                </a:lnTo>
                <a:lnTo>
                  <a:pt x="2478" y="413"/>
                </a:lnTo>
                <a:lnTo>
                  <a:pt x="2485" y="397"/>
                </a:lnTo>
                <a:lnTo>
                  <a:pt x="2493" y="359"/>
                </a:lnTo>
                <a:lnTo>
                  <a:pt x="2503" y="318"/>
                </a:lnTo>
                <a:lnTo>
                  <a:pt x="2514" y="278"/>
                </a:lnTo>
                <a:lnTo>
                  <a:pt x="2524" y="241"/>
                </a:lnTo>
                <a:lnTo>
                  <a:pt x="2532" y="224"/>
                </a:lnTo>
                <a:lnTo>
                  <a:pt x="2539" y="212"/>
                </a:lnTo>
                <a:lnTo>
                  <a:pt x="2547" y="199"/>
                </a:lnTo>
                <a:lnTo>
                  <a:pt x="2557" y="191"/>
                </a:lnTo>
                <a:lnTo>
                  <a:pt x="2580" y="179"/>
                </a:lnTo>
                <a:lnTo>
                  <a:pt x="2599" y="170"/>
                </a:lnTo>
                <a:lnTo>
                  <a:pt x="2615" y="160"/>
                </a:lnTo>
                <a:lnTo>
                  <a:pt x="2630" y="154"/>
                </a:lnTo>
                <a:lnTo>
                  <a:pt x="2655" y="141"/>
                </a:lnTo>
                <a:lnTo>
                  <a:pt x="2674" y="131"/>
                </a:lnTo>
                <a:lnTo>
                  <a:pt x="2690" y="121"/>
                </a:lnTo>
                <a:lnTo>
                  <a:pt x="2709" y="110"/>
                </a:lnTo>
                <a:lnTo>
                  <a:pt x="2728" y="98"/>
                </a:lnTo>
                <a:lnTo>
                  <a:pt x="2752" y="79"/>
                </a:lnTo>
                <a:lnTo>
                  <a:pt x="2759" y="77"/>
                </a:lnTo>
                <a:lnTo>
                  <a:pt x="2767" y="75"/>
                </a:lnTo>
                <a:lnTo>
                  <a:pt x="2790" y="64"/>
                </a:lnTo>
                <a:lnTo>
                  <a:pt x="2819" y="52"/>
                </a:lnTo>
                <a:lnTo>
                  <a:pt x="2850" y="40"/>
                </a:lnTo>
                <a:lnTo>
                  <a:pt x="2879" y="27"/>
                </a:lnTo>
                <a:lnTo>
                  <a:pt x="2908" y="19"/>
                </a:lnTo>
                <a:lnTo>
                  <a:pt x="2933" y="13"/>
                </a:lnTo>
                <a:lnTo>
                  <a:pt x="2943" y="13"/>
                </a:lnTo>
                <a:lnTo>
                  <a:pt x="2952" y="13"/>
                </a:lnTo>
                <a:lnTo>
                  <a:pt x="2962" y="11"/>
                </a:lnTo>
                <a:lnTo>
                  <a:pt x="2973" y="6"/>
                </a:lnTo>
                <a:lnTo>
                  <a:pt x="3002" y="2"/>
                </a:lnTo>
                <a:lnTo>
                  <a:pt x="3037" y="0"/>
                </a:lnTo>
                <a:lnTo>
                  <a:pt x="3072" y="0"/>
                </a:lnTo>
                <a:lnTo>
                  <a:pt x="3110" y="4"/>
                </a:lnTo>
                <a:lnTo>
                  <a:pt x="3141" y="8"/>
                </a:lnTo>
                <a:lnTo>
                  <a:pt x="3155" y="15"/>
                </a:lnTo>
                <a:lnTo>
                  <a:pt x="3168" y="19"/>
                </a:lnTo>
                <a:lnTo>
                  <a:pt x="3178" y="25"/>
                </a:lnTo>
                <a:lnTo>
                  <a:pt x="3184" y="33"/>
                </a:lnTo>
                <a:lnTo>
                  <a:pt x="3191" y="56"/>
                </a:lnTo>
                <a:lnTo>
                  <a:pt x="3199" y="85"/>
                </a:lnTo>
                <a:lnTo>
                  <a:pt x="3211" y="116"/>
                </a:lnTo>
                <a:lnTo>
                  <a:pt x="3222" y="209"/>
                </a:lnTo>
                <a:lnTo>
                  <a:pt x="3240" y="275"/>
                </a:lnTo>
                <a:lnTo>
                  <a:pt x="3240" y="343"/>
                </a:lnTo>
                <a:lnTo>
                  <a:pt x="3240" y="355"/>
                </a:lnTo>
                <a:lnTo>
                  <a:pt x="3245" y="367"/>
                </a:lnTo>
                <a:lnTo>
                  <a:pt x="3246" y="473"/>
                </a:lnTo>
                <a:lnTo>
                  <a:pt x="3234" y="545"/>
                </a:lnTo>
                <a:lnTo>
                  <a:pt x="3234" y="785"/>
                </a:lnTo>
                <a:lnTo>
                  <a:pt x="3232" y="930"/>
                </a:lnTo>
                <a:lnTo>
                  <a:pt x="3230" y="1003"/>
                </a:lnTo>
                <a:lnTo>
                  <a:pt x="3232" y="1050"/>
                </a:lnTo>
                <a:lnTo>
                  <a:pt x="3232" y="1102"/>
                </a:lnTo>
                <a:lnTo>
                  <a:pt x="3234" y="1158"/>
                </a:lnTo>
                <a:lnTo>
                  <a:pt x="3222" y="1229"/>
                </a:lnTo>
                <a:lnTo>
                  <a:pt x="3222" y="1331"/>
                </a:lnTo>
                <a:lnTo>
                  <a:pt x="3222" y="1433"/>
                </a:lnTo>
                <a:lnTo>
                  <a:pt x="3222" y="1583"/>
                </a:lnTo>
                <a:lnTo>
                  <a:pt x="3216" y="1769"/>
                </a:lnTo>
                <a:lnTo>
                  <a:pt x="3156" y="1931"/>
                </a:lnTo>
                <a:lnTo>
                  <a:pt x="3036" y="1979"/>
                </a:lnTo>
                <a:lnTo>
                  <a:pt x="2886" y="1991"/>
                </a:lnTo>
                <a:lnTo>
                  <a:pt x="2676" y="1997"/>
                </a:lnTo>
                <a:lnTo>
                  <a:pt x="2454" y="2003"/>
                </a:lnTo>
                <a:lnTo>
                  <a:pt x="1878" y="2039"/>
                </a:lnTo>
                <a:lnTo>
                  <a:pt x="1236" y="2153"/>
                </a:lnTo>
                <a:lnTo>
                  <a:pt x="1031" y="2140"/>
                </a:lnTo>
                <a:lnTo>
                  <a:pt x="840" y="2129"/>
                </a:lnTo>
                <a:lnTo>
                  <a:pt x="660" y="2117"/>
                </a:lnTo>
                <a:lnTo>
                  <a:pt x="408" y="2165"/>
                </a:lnTo>
                <a:lnTo>
                  <a:pt x="222" y="2129"/>
                </a:lnTo>
                <a:lnTo>
                  <a:pt x="72" y="2057"/>
                </a:lnTo>
                <a:lnTo>
                  <a:pt x="0" y="1985"/>
                </a:lnTo>
                <a:lnTo>
                  <a:pt x="0" y="1907"/>
                </a:lnTo>
                <a:lnTo>
                  <a:pt x="36" y="1853"/>
                </a:lnTo>
                <a:lnTo>
                  <a:pt x="156" y="1811"/>
                </a:lnTo>
                <a:lnTo>
                  <a:pt x="510" y="1799"/>
                </a:lnTo>
                <a:lnTo>
                  <a:pt x="744" y="1787"/>
                </a:lnTo>
                <a:lnTo>
                  <a:pt x="1038" y="1769"/>
                </a:lnTo>
                <a:lnTo>
                  <a:pt x="1608" y="1703"/>
                </a:lnTo>
                <a:lnTo>
                  <a:pt x="1788" y="1594"/>
                </a:lnTo>
                <a:lnTo>
                  <a:pt x="1926" y="1499"/>
                </a:lnTo>
                <a:close/>
              </a:path>
            </a:pathLst>
          </a:custGeom>
          <a:solidFill>
            <a:srgbClr val="FFCCFF"/>
          </a:solidFill>
          <a:ln w="9525">
            <a:noFill/>
            <a:round/>
            <a:headEnd/>
            <a:tailEnd/>
          </a:ln>
        </p:spPr>
        <p:txBody>
          <a:bodyPr/>
          <a:lstStyle/>
          <a:p>
            <a:endParaRPr lang="zh-CN" altLang="en-US"/>
          </a:p>
        </p:txBody>
      </p:sp>
      <p:sp>
        <p:nvSpPr>
          <p:cNvPr id="449541" name="Line 5"/>
          <p:cNvSpPr>
            <a:spLocks noChangeShapeType="1"/>
          </p:cNvSpPr>
          <p:nvPr/>
        </p:nvSpPr>
        <p:spPr bwMode="auto">
          <a:xfrm>
            <a:off x="6402388" y="5426076"/>
            <a:ext cx="0" cy="855663"/>
          </a:xfrm>
          <a:prstGeom prst="line">
            <a:avLst/>
          </a:prstGeom>
          <a:noFill/>
          <a:ln w="28575">
            <a:solidFill>
              <a:schemeClr val="tx1"/>
            </a:solidFill>
            <a:round/>
            <a:headEnd/>
            <a:tailEnd/>
          </a:ln>
          <a:effectLst/>
        </p:spPr>
        <p:txBody>
          <a:bodyPr/>
          <a:lstStyle/>
          <a:p>
            <a:endParaRPr lang="zh-CN" altLang="en-US"/>
          </a:p>
        </p:txBody>
      </p:sp>
      <p:sp>
        <p:nvSpPr>
          <p:cNvPr id="449542" name="Line 6"/>
          <p:cNvSpPr>
            <a:spLocks noChangeShapeType="1"/>
          </p:cNvSpPr>
          <p:nvPr/>
        </p:nvSpPr>
        <p:spPr bwMode="auto">
          <a:xfrm>
            <a:off x="5164138" y="5403850"/>
            <a:ext cx="0" cy="852488"/>
          </a:xfrm>
          <a:prstGeom prst="line">
            <a:avLst/>
          </a:prstGeom>
          <a:noFill/>
          <a:ln w="28575">
            <a:solidFill>
              <a:schemeClr val="tx1"/>
            </a:solidFill>
            <a:round/>
            <a:headEnd/>
            <a:tailEnd/>
          </a:ln>
          <a:effectLst/>
        </p:spPr>
        <p:txBody>
          <a:bodyPr/>
          <a:lstStyle/>
          <a:p>
            <a:endParaRPr lang="zh-CN" altLang="en-US"/>
          </a:p>
        </p:txBody>
      </p:sp>
      <p:sp>
        <p:nvSpPr>
          <p:cNvPr id="449543" name="Freeform 7"/>
          <p:cNvSpPr>
            <a:spLocks/>
          </p:cNvSpPr>
          <p:nvPr/>
        </p:nvSpPr>
        <p:spPr bwMode="auto">
          <a:xfrm>
            <a:off x="6723064" y="5192714"/>
            <a:ext cx="2478087" cy="211137"/>
          </a:xfrm>
          <a:custGeom>
            <a:avLst/>
            <a:gdLst/>
            <a:ahLst/>
            <a:cxnLst>
              <a:cxn ang="0">
                <a:pos x="0" y="192"/>
              </a:cxn>
              <a:cxn ang="0">
                <a:pos x="0" y="0"/>
              </a:cxn>
              <a:cxn ang="0">
                <a:pos x="1680" y="0"/>
              </a:cxn>
            </a:cxnLst>
            <a:rect l="0" t="0" r="r" b="b"/>
            <a:pathLst>
              <a:path w="1680" h="192">
                <a:moveTo>
                  <a:pt x="0" y="192"/>
                </a:moveTo>
                <a:lnTo>
                  <a:pt x="0" y="0"/>
                </a:lnTo>
                <a:lnTo>
                  <a:pt x="1680" y="0"/>
                </a:lnTo>
              </a:path>
            </a:pathLst>
          </a:custGeom>
          <a:noFill/>
          <a:ln w="28575" cmpd="sng">
            <a:solidFill>
              <a:schemeClr val="tx1"/>
            </a:solidFill>
            <a:round/>
            <a:headEnd/>
            <a:tailEnd/>
          </a:ln>
          <a:effectLst/>
        </p:spPr>
        <p:txBody>
          <a:bodyPr/>
          <a:lstStyle/>
          <a:p>
            <a:endParaRPr lang="zh-CN" altLang="en-US"/>
          </a:p>
        </p:txBody>
      </p:sp>
      <p:sp>
        <p:nvSpPr>
          <p:cNvPr id="449544" name="Freeform 8"/>
          <p:cNvSpPr>
            <a:spLocks/>
          </p:cNvSpPr>
          <p:nvPr/>
        </p:nvSpPr>
        <p:spPr bwMode="auto">
          <a:xfrm>
            <a:off x="4737101" y="4514850"/>
            <a:ext cx="1679575" cy="255588"/>
          </a:xfrm>
          <a:custGeom>
            <a:avLst/>
            <a:gdLst/>
            <a:ahLst/>
            <a:cxnLst>
              <a:cxn ang="0">
                <a:pos x="45" y="21"/>
              </a:cxn>
              <a:cxn ang="0">
                <a:pos x="60" y="10"/>
              </a:cxn>
              <a:cxn ang="0">
                <a:pos x="77" y="4"/>
              </a:cxn>
              <a:cxn ang="0">
                <a:pos x="87" y="2"/>
              </a:cxn>
              <a:cxn ang="0">
                <a:pos x="99" y="0"/>
              </a:cxn>
              <a:cxn ang="0">
                <a:pos x="116" y="0"/>
              </a:cxn>
              <a:cxn ang="0">
                <a:pos x="137" y="0"/>
              </a:cxn>
              <a:cxn ang="0">
                <a:pos x="160" y="0"/>
              </a:cxn>
              <a:cxn ang="0">
                <a:pos x="189" y="2"/>
              </a:cxn>
              <a:cxn ang="0">
                <a:pos x="218" y="6"/>
              </a:cxn>
              <a:cxn ang="0">
                <a:pos x="251" y="8"/>
              </a:cxn>
              <a:cxn ang="0">
                <a:pos x="288" y="12"/>
              </a:cxn>
              <a:cxn ang="0">
                <a:pos x="324" y="16"/>
              </a:cxn>
              <a:cxn ang="0">
                <a:pos x="403" y="21"/>
              </a:cxn>
              <a:cxn ang="0">
                <a:pos x="442" y="21"/>
              </a:cxn>
              <a:cxn ang="0">
                <a:pos x="486" y="23"/>
              </a:cxn>
              <a:cxn ang="0">
                <a:pos x="575" y="23"/>
              </a:cxn>
              <a:cxn ang="0">
                <a:pos x="668" y="23"/>
              </a:cxn>
              <a:cxn ang="0">
                <a:pos x="764" y="21"/>
              </a:cxn>
              <a:cxn ang="0">
                <a:pos x="814" y="18"/>
              </a:cxn>
              <a:cxn ang="0">
                <a:pos x="866" y="16"/>
              </a:cxn>
              <a:cxn ang="0">
                <a:pos x="972" y="10"/>
              </a:cxn>
              <a:cxn ang="0">
                <a:pos x="1024" y="6"/>
              </a:cxn>
              <a:cxn ang="0">
                <a:pos x="1063" y="9"/>
              </a:cxn>
              <a:cxn ang="0">
                <a:pos x="1102" y="15"/>
              </a:cxn>
              <a:cxn ang="0">
                <a:pos x="1138" y="84"/>
              </a:cxn>
              <a:cxn ang="0">
                <a:pos x="1096" y="138"/>
              </a:cxn>
              <a:cxn ang="0">
                <a:pos x="1009" y="159"/>
              </a:cxn>
              <a:cxn ang="0">
                <a:pos x="918" y="162"/>
              </a:cxn>
              <a:cxn ang="0">
                <a:pos x="864" y="158"/>
              </a:cxn>
              <a:cxn ang="0">
                <a:pos x="808" y="155"/>
              </a:cxn>
              <a:cxn ang="0">
                <a:pos x="693" y="151"/>
              </a:cxn>
              <a:cxn ang="0">
                <a:pos x="639" y="149"/>
              </a:cxn>
              <a:cxn ang="0">
                <a:pos x="585" y="149"/>
              </a:cxn>
              <a:cxn ang="0">
                <a:pos x="531" y="151"/>
              </a:cxn>
              <a:cxn ang="0">
                <a:pos x="477" y="153"/>
              </a:cxn>
              <a:cxn ang="0">
                <a:pos x="421" y="158"/>
              </a:cxn>
              <a:cxn ang="0">
                <a:pos x="367" y="162"/>
              </a:cxn>
              <a:cxn ang="0">
                <a:pos x="317" y="166"/>
              </a:cxn>
              <a:cxn ang="0">
                <a:pos x="270" y="170"/>
              </a:cxn>
              <a:cxn ang="0">
                <a:pos x="226" y="172"/>
              </a:cxn>
              <a:cxn ang="0">
                <a:pos x="191" y="174"/>
              </a:cxn>
              <a:cxn ang="0">
                <a:pos x="162" y="174"/>
              </a:cxn>
              <a:cxn ang="0">
                <a:pos x="141" y="174"/>
              </a:cxn>
              <a:cxn ang="0">
                <a:pos x="124" y="172"/>
              </a:cxn>
              <a:cxn ang="0">
                <a:pos x="112" y="170"/>
              </a:cxn>
              <a:cxn ang="0">
                <a:pos x="104" y="168"/>
              </a:cxn>
              <a:cxn ang="0">
                <a:pos x="93" y="166"/>
              </a:cxn>
              <a:cxn ang="0">
                <a:pos x="85" y="162"/>
              </a:cxn>
              <a:cxn ang="0">
                <a:pos x="74" y="158"/>
              </a:cxn>
              <a:cxn ang="0">
                <a:pos x="50" y="147"/>
              </a:cxn>
              <a:cxn ang="0">
                <a:pos x="27" y="133"/>
              </a:cxn>
              <a:cxn ang="0">
                <a:pos x="16" y="124"/>
              </a:cxn>
              <a:cxn ang="0">
                <a:pos x="8" y="116"/>
              </a:cxn>
              <a:cxn ang="0">
                <a:pos x="2" y="108"/>
              </a:cxn>
              <a:cxn ang="0">
                <a:pos x="0" y="99"/>
              </a:cxn>
              <a:cxn ang="0">
                <a:pos x="0" y="91"/>
              </a:cxn>
              <a:cxn ang="0">
                <a:pos x="2" y="81"/>
              </a:cxn>
              <a:cxn ang="0">
                <a:pos x="6" y="68"/>
              </a:cxn>
              <a:cxn ang="0">
                <a:pos x="12" y="58"/>
              </a:cxn>
              <a:cxn ang="0">
                <a:pos x="29" y="37"/>
              </a:cxn>
              <a:cxn ang="0">
                <a:pos x="37" y="29"/>
              </a:cxn>
              <a:cxn ang="0">
                <a:pos x="45" y="21"/>
              </a:cxn>
            </a:cxnLst>
            <a:rect l="0" t="0" r="r" b="b"/>
            <a:pathLst>
              <a:path w="1138" h="174">
                <a:moveTo>
                  <a:pt x="45" y="21"/>
                </a:moveTo>
                <a:lnTo>
                  <a:pt x="60" y="10"/>
                </a:lnTo>
                <a:lnTo>
                  <a:pt x="77" y="4"/>
                </a:lnTo>
                <a:lnTo>
                  <a:pt x="87" y="2"/>
                </a:lnTo>
                <a:lnTo>
                  <a:pt x="99" y="0"/>
                </a:lnTo>
                <a:lnTo>
                  <a:pt x="116" y="0"/>
                </a:lnTo>
                <a:lnTo>
                  <a:pt x="137" y="0"/>
                </a:lnTo>
                <a:lnTo>
                  <a:pt x="160" y="0"/>
                </a:lnTo>
                <a:lnTo>
                  <a:pt x="189" y="2"/>
                </a:lnTo>
                <a:lnTo>
                  <a:pt x="218" y="6"/>
                </a:lnTo>
                <a:lnTo>
                  <a:pt x="251" y="8"/>
                </a:lnTo>
                <a:lnTo>
                  <a:pt x="288" y="12"/>
                </a:lnTo>
                <a:lnTo>
                  <a:pt x="324" y="16"/>
                </a:lnTo>
                <a:lnTo>
                  <a:pt x="403" y="21"/>
                </a:lnTo>
                <a:lnTo>
                  <a:pt x="442" y="21"/>
                </a:lnTo>
                <a:lnTo>
                  <a:pt x="486" y="23"/>
                </a:lnTo>
                <a:lnTo>
                  <a:pt x="575" y="23"/>
                </a:lnTo>
                <a:lnTo>
                  <a:pt x="668" y="23"/>
                </a:lnTo>
                <a:lnTo>
                  <a:pt x="764" y="21"/>
                </a:lnTo>
                <a:lnTo>
                  <a:pt x="814" y="18"/>
                </a:lnTo>
                <a:lnTo>
                  <a:pt x="866" y="16"/>
                </a:lnTo>
                <a:lnTo>
                  <a:pt x="972" y="10"/>
                </a:lnTo>
                <a:lnTo>
                  <a:pt x="1024" y="6"/>
                </a:lnTo>
                <a:lnTo>
                  <a:pt x="1063" y="9"/>
                </a:lnTo>
                <a:lnTo>
                  <a:pt x="1102" y="15"/>
                </a:lnTo>
                <a:lnTo>
                  <a:pt x="1138" y="84"/>
                </a:lnTo>
                <a:lnTo>
                  <a:pt x="1096" y="138"/>
                </a:lnTo>
                <a:lnTo>
                  <a:pt x="1009" y="159"/>
                </a:lnTo>
                <a:lnTo>
                  <a:pt x="918" y="162"/>
                </a:lnTo>
                <a:lnTo>
                  <a:pt x="864" y="158"/>
                </a:lnTo>
                <a:lnTo>
                  <a:pt x="808" y="155"/>
                </a:lnTo>
                <a:lnTo>
                  <a:pt x="693" y="151"/>
                </a:lnTo>
                <a:lnTo>
                  <a:pt x="639" y="149"/>
                </a:lnTo>
                <a:lnTo>
                  <a:pt x="585" y="149"/>
                </a:lnTo>
                <a:lnTo>
                  <a:pt x="531" y="151"/>
                </a:lnTo>
                <a:lnTo>
                  <a:pt x="477" y="153"/>
                </a:lnTo>
                <a:lnTo>
                  <a:pt x="421" y="158"/>
                </a:lnTo>
                <a:lnTo>
                  <a:pt x="367" y="162"/>
                </a:lnTo>
                <a:lnTo>
                  <a:pt x="317" y="166"/>
                </a:lnTo>
                <a:lnTo>
                  <a:pt x="270" y="170"/>
                </a:lnTo>
                <a:lnTo>
                  <a:pt x="226" y="172"/>
                </a:lnTo>
                <a:lnTo>
                  <a:pt x="191" y="174"/>
                </a:lnTo>
                <a:lnTo>
                  <a:pt x="162" y="174"/>
                </a:lnTo>
                <a:lnTo>
                  <a:pt x="141" y="174"/>
                </a:lnTo>
                <a:lnTo>
                  <a:pt x="124" y="172"/>
                </a:lnTo>
                <a:lnTo>
                  <a:pt x="112" y="170"/>
                </a:lnTo>
                <a:lnTo>
                  <a:pt x="104" y="168"/>
                </a:lnTo>
                <a:lnTo>
                  <a:pt x="93" y="166"/>
                </a:lnTo>
                <a:lnTo>
                  <a:pt x="85" y="162"/>
                </a:lnTo>
                <a:lnTo>
                  <a:pt x="74" y="158"/>
                </a:lnTo>
                <a:lnTo>
                  <a:pt x="50" y="147"/>
                </a:lnTo>
                <a:lnTo>
                  <a:pt x="27" y="133"/>
                </a:lnTo>
                <a:lnTo>
                  <a:pt x="16" y="124"/>
                </a:lnTo>
                <a:lnTo>
                  <a:pt x="8" y="116"/>
                </a:lnTo>
                <a:lnTo>
                  <a:pt x="2" y="108"/>
                </a:lnTo>
                <a:lnTo>
                  <a:pt x="0" y="99"/>
                </a:lnTo>
                <a:lnTo>
                  <a:pt x="0" y="91"/>
                </a:lnTo>
                <a:lnTo>
                  <a:pt x="2" y="81"/>
                </a:lnTo>
                <a:lnTo>
                  <a:pt x="6" y="68"/>
                </a:lnTo>
                <a:lnTo>
                  <a:pt x="12" y="58"/>
                </a:lnTo>
                <a:lnTo>
                  <a:pt x="29" y="37"/>
                </a:lnTo>
                <a:lnTo>
                  <a:pt x="37" y="29"/>
                </a:lnTo>
                <a:lnTo>
                  <a:pt x="45" y="21"/>
                </a:lnTo>
                <a:close/>
              </a:path>
            </a:pathLst>
          </a:custGeom>
          <a:solidFill>
            <a:srgbClr val="FFCCFF"/>
          </a:solidFill>
          <a:ln w="9525">
            <a:noFill/>
            <a:round/>
            <a:headEnd/>
            <a:tailEnd/>
          </a:ln>
        </p:spPr>
        <p:txBody>
          <a:bodyPr/>
          <a:lstStyle/>
          <a:p>
            <a:endParaRPr lang="zh-CN" altLang="en-US"/>
          </a:p>
        </p:txBody>
      </p:sp>
      <p:sp>
        <p:nvSpPr>
          <p:cNvPr id="449545" name="Line 9"/>
          <p:cNvSpPr>
            <a:spLocks noChangeShapeType="1"/>
          </p:cNvSpPr>
          <p:nvPr/>
        </p:nvSpPr>
        <p:spPr bwMode="auto">
          <a:xfrm>
            <a:off x="4313239" y="4629150"/>
            <a:ext cx="2409825" cy="0"/>
          </a:xfrm>
          <a:prstGeom prst="line">
            <a:avLst/>
          </a:prstGeom>
          <a:noFill/>
          <a:ln w="28575">
            <a:solidFill>
              <a:schemeClr val="tx1"/>
            </a:solidFill>
            <a:round/>
            <a:headEnd/>
            <a:tailEnd/>
          </a:ln>
          <a:effectLst/>
        </p:spPr>
        <p:txBody>
          <a:bodyPr/>
          <a:lstStyle/>
          <a:p>
            <a:endParaRPr lang="zh-CN" altLang="en-US"/>
          </a:p>
        </p:txBody>
      </p:sp>
      <p:sp>
        <p:nvSpPr>
          <p:cNvPr id="449546" name="Freeform 10"/>
          <p:cNvSpPr>
            <a:spLocks/>
          </p:cNvSpPr>
          <p:nvPr/>
        </p:nvSpPr>
        <p:spPr bwMode="auto">
          <a:xfrm>
            <a:off x="2889250" y="2455863"/>
            <a:ext cx="928688" cy="2366962"/>
          </a:xfrm>
          <a:custGeom>
            <a:avLst/>
            <a:gdLst/>
            <a:ahLst/>
            <a:cxnLst>
              <a:cxn ang="0">
                <a:pos x="0" y="345"/>
              </a:cxn>
              <a:cxn ang="0">
                <a:pos x="36" y="177"/>
              </a:cxn>
              <a:cxn ang="0">
                <a:pos x="144" y="0"/>
              </a:cxn>
              <a:cxn ang="0">
                <a:pos x="243" y="6"/>
              </a:cxn>
              <a:cxn ang="0">
                <a:pos x="295" y="21"/>
              </a:cxn>
              <a:cxn ang="0">
                <a:pos x="347" y="46"/>
              </a:cxn>
              <a:cxn ang="0">
                <a:pos x="403" y="87"/>
              </a:cxn>
              <a:cxn ang="0">
                <a:pos x="461" y="143"/>
              </a:cxn>
              <a:cxn ang="0">
                <a:pos x="515" y="203"/>
              </a:cxn>
              <a:cxn ang="0">
                <a:pos x="559" y="257"/>
              </a:cxn>
              <a:cxn ang="0">
                <a:pos x="588" y="301"/>
              </a:cxn>
              <a:cxn ang="0">
                <a:pos x="605" y="340"/>
              </a:cxn>
              <a:cxn ang="0">
                <a:pos x="621" y="423"/>
              </a:cxn>
              <a:cxn ang="0">
                <a:pos x="630" y="498"/>
              </a:cxn>
              <a:cxn ang="0">
                <a:pos x="628" y="550"/>
              </a:cxn>
              <a:cxn ang="0">
                <a:pos x="611" y="602"/>
              </a:cxn>
              <a:cxn ang="0">
                <a:pos x="580" y="637"/>
              </a:cxn>
              <a:cxn ang="0">
                <a:pos x="545" y="658"/>
              </a:cxn>
              <a:cxn ang="0">
                <a:pos x="478" y="687"/>
              </a:cxn>
              <a:cxn ang="0">
                <a:pos x="378" y="724"/>
              </a:cxn>
              <a:cxn ang="0">
                <a:pos x="314" y="755"/>
              </a:cxn>
              <a:cxn ang="0">
                <a:pos x="283" y="780"/>
              </a:cxn>
              <a:cxn ang="0">
                <a:pos x="258" y="824"/>
              </a:cxn>
              <a:cxn ang="0">
                <a:pos x="250" y="897"/>
              </a:cxn>
              <a:cxn ang="0">
                <a:pos x="260" y="975"/>
              </a:cxn>
              <a:cxn ang="0">
                <a:pos x="283" y="1042"/>
              </a:cxn>
              <a:cxn ang="0">
                <a:pos x="297" y="1067"/>
              </a:cxn>
              <a:cxn ang="0">
                <a:pos x="378" y="1221"/>
              </a:cxn>
              <a:cxn ang="0">
                <a:pos x="466" y="1357"/>
              </a:cxn>
              <a:cxn ang="0">
                <a:pos x="390" y="1560"/>
              </a:cxn>
              <a:cxn ang="0">
                <a:pos x="144" y="1617"/>
              </a:cxn>
              <a:cxn ang="0">
                <a:pos x="39" y="1434"/>
              </a:cxn>
              <a:cxn ang="0">
                <a:pos x="18" y="1101"/>
              </a:cxn>
              <a:cxn ang="0">
                <a:pos x="7" y="1038"/>
              </a:cxn>
              <a:cxn ang="0">
                <a:pos x="9" y="1017"/>
              </a:cxn>
              <a:cxn ang="0">
                <a:pos x="7" y="994"/>
              </a:cxn>
              <a:cxn ang="0">
                <a:pos x="19" y="839"/>
              </a:cxn>
              <a:cxn ang="0">
                <a:pos x="32" y="772"/>
              </a:cxn>
              <a:cxn ang="0">
                <a:pos x="34" y="733"/>
              </a:cxn>
              <a:cxn ang="0">
                <a:pos x="32" y="710"/>
              </a:cxn>
            </a:cxnLst>
            <a:rect l="0" t="0" r="r" b="b"/>
            <a:pathLst>
              <a:path w="630" h="1617">
                <a:moveTo>
                  <a:pt x="24" y="531"/>
                </a:moveTo>
                <a:lnTo>
                  <a:pt x="0" y="345"/>
                </a:lnTo>
                <a:lnTo>
                  <a:pt x="24" y="255"/>
                </a:lnTo>
                <a:lnTo>
                  <a:pt x="36" y="177"/>
                </a:lnTo>
                <a:lnTo>
                  <a:pt x="84" y="57"/>
                </a:lnTo>
                <a:lnTo>
                  <a:pt x="144" y="0"/>
                </a:lnTo>
                <a:lnTo>
                  <a:pt x="191" y="2"/>
                </a:lnTo>
                <a:lnTo>
                  <a:pt x="243" y="6"/>
                </a:lnTo>
                <a:lnTo>
                  <a:pt x="268" y="12"/>
                </a:lnTo>
                <a:lnTo>
                  <a:pt x="295" y="21"/>
                </a:lnTo>
                <a:lnTo>
                  <a:pt x="322" y="31"/>
                </a:lnTo>
                <a:lnTo>
                  <a:pt x="347" y="46"/>
                </a:lnTo>
                <a:lnTo>
                  <a:pt x="374" y="64"/>
                </a:lnTo>
                <a:lnTo>
                  <a:pt x="403" y="87"/>
                </a:lnTo>
                <a:lnTo>
                  <a:pt x="432" y="114"/>
                </a:lnTo>
                <a:lnTo>
                  <a:pt x="461" y="143"/>
                </a:lnTo>
                <a:lnTo>
                  <a:pt x="491" y="172"/>
                </a:lnTo>
                <a:lnTo>
                  <a:pt x="515" y="203"/>
                </a:lnTo>
                <a:lnTo>
                  <a:pt x="540" y="232"/>
                </a:lnTo>
                <a:lnTo>
                  <a:pt x="559" y="257"/>
                </a:lnTo>
                <a:lnTo>
                  <a:pt x="576" y="280"/>
                </a:lnTo>
                <a:lnTo>
                  <a:pt x="588" y="301"/>
                </a:lnTo>
                <a:lnTo>
                  <a:pt x="596" y="322"/>
                </a:lnTo>
                <a:lnTo>
                  <a:pt x="605" y="340"/>
                </a:lnTo>
                <a:lnTo>
                  <a:pt x="615" y="380"/>
                </a:lnTo>
                <a:lnTo>
                  <a:pt x="621" y="423"/>
                </a:lnTo>
                <a:lnTo>
                  <a:pt x="628" y="471"/>
                </a:lnTo>
                <a:lnTo>
                  <a:pt x="630" y="498"/>
                </a:lnTo>
                <a:lnTo>
                  <a:pt x="630" y="525"/>
                </a:lnTo>
                <a:lnTo>
                  <a:pt x="628" y="550"/>
                </a:lnTo>
                <a:lnTo>
                  <a:pt x="621" y="577"/>
                </a:lnTo>
                <a:lnTo>
                  <a:pt x="611" y="602"/>
                </a:lnTo>
                <a:lnTo>
                  <a:pt x="592" y="627"/>
                </a:lnTo>
                <a:lnTo>
                  <a:pt x="580" y="637"/>
                </a:lnTo>
                <a:lnTo>
                  <a:pt x="563" y="648"/>
                </a:lnTo>
                <a:lnTo>
                  <a:pt x="545" y="658"/>
                </a:lnTo>
                <a:lnTo>
                  <a:pt x="524" y="668"/>
                </a:lnTo>
                <a:lnTo>
                  <a:pt x="478" y="687"/>
                </a:lnTo>
                <a:lnTo>
                  <a:pt x="428" y="704"/>
                </a:lnTo>
                <a:lnTo>
                  <a:pt x="378" y="724"/>
                </a:lnTo>
                <a:lnTo>
                  <a:pt x="335" y="743"/>
                </a:lnTo>
                <a:lnTo>
                  <a:pt x="314" y="755"/>
                </a:lnTo>
                <a:lnTo>
                  <a:pt x="297" y="766"/>
                </a:lnTo>
                <a:lnTo>
                  <a:pt x="283" y="780"/>
                </a:lnTo>
                <a:lnTo>
                  <a:pt x="272" y="793"/>
                </a:lnTo>
                <a:lnTo>
                  <a:pt x="258" y="824"/>
                </a:lnTo>
                <a:lnTo>
                  <a:pt x="250" y="859"/>
                </a:lnTo>
                <a:lnTo>
                  <a:pt x="250" y="897"/>
                </a:lnTo>
                <a:lnTo>
                  <a:pt x="252" y="936"/>
                </a:lnTo>
                <a:lnTo>
                  <a:pt x="260" y="975"/>
                </a:lnTo>
                <a:lnTo>
                  <a:pt x="270" y="1011"/>
                </a:lnTo>
                <a:lnTo>
                  <a:pt x="283" y="1042"/>
                </a:lnTo>
                <a:lnTo>
                  <a:pt x="291" y="1054"/>
                </a:lnTo>
                <a:lnTo>
                  <a:pt x="297" y="1067"/>
                </a:lnTo>
                <a:lnTo>
                  <a:pt x="314" y="1083"/>
                </a:lnTo>
                <a:lnTo>
                  <a:pt x="378" y="1221"/>
                </a:lnTo>
                <a:lnTo>
                  <a:pt x="434" y="1297"/>
                </a:lnTo>
                <a:lnTo>
                  <a:pt x="466" y="1357"/>
                </a:lnTo>
                <a:lnTo>
                  <a:pt x="480" y="1473"/>
                </a:lnTo>
                <a:lnTo>
                  <a:pt x="390" y="1560"/>
                </a:lnTo>
                <a:lnTo>
                  <a:pt x="264" y="1578"/>
                </a:lnTo>
                <a:lnTo>
                  <a:pt x="144" y="1617"/>
                </a:lnTo>
                <a:lnTo>
                  <a:pt x="72" y="1575"/>
                </a:lnTo>
                <a:lnTo>
                  <a:pt x="39" y="1434"/>
                </a:lnTo>
                <a:lnTo>
                  <a:pt x="24" y="1317"/>
                </a:lnTo>
                <a:lnTo>
                  <a:pt x="18" y="1101"/>
                </a:lnTo>
                <a:lnTo>
                  <a:pt x="2" y="1052"/>
                </a:lnTo>
                <a:lnTo>
                  <a:pt x="7" y="1038"/>
                </a:lnTo>
                <a:lnTo>
                  <a:pt x="9" y="1025"/>
                </a:lnTo>
                <a:lnTo>
                  <a:pt x="9" y="1017"/>
                </a:lnTo>
                <a:lnTo>
                  <a:pt x="9" y="1011"/>
                </a:lnTo>
                <a:lnTo>
                  <a:pt x="7" y="994"/>
                </a:lnTo>
                <a:lnTo>
                  <a:pt x="30" y="897"/>
                </a:lnTo>
                <a:lnTo>
                  <a:pt x="19" y="839"/>
                </a:lnTo>
                <a:lnTo>
                  <a:pt x="27" y="803"/>
                </a:lnTo>
                <a:lnTo>
                  <a:pt x="32" y="772"/>
                </a:lnTo>
                <a:lnTo>
                  <a:pt x="34" y="749"/>
                </a:lnTo>
                <a:lnTo>
                  <a:pt x="34" y="733"/>
                </a:lnTo>
                <a:lnTo>
                  <a:pt x="32" y="720"/>
                </a:lnTo>
                <a:lnTo>
                  <a:pt x="32" y="710"/>
                </a:lnTo>
                <a:lnTo>
                  <a:pt x="24" y="531"/>
                </a:lnTo>
                <a:close/>
              </a:path>
            </a:pathLst>
          </a:custGeom>
          <a:solidFill>
            <a:srgbClr val="FFCCFF"/>
          </a:solidFill>
          <a:ln w="9525">
            <a:noFill/>
            <a:round/>
            <a:headEnd/>
            <a:tailEnd/>
          </a:ln>
        </p:spPr>
        <p:txBody>
          <a:bodyPr/>
          <a:lstStyle/>
          <a:p>
            <a:endParaRPr lang="zh-CN" altLang="en-US"/>
          </a:p>
        </p:txBody>
      </p:sp>
      <p:sp>
        <p:nvSpPr>
          <p:cNvPr id="449547" name="Freeform 11"/>
          <p:cNvSpPr>
            <a:spLocks/>
          </p:cNvSpPr>
          <p:nvPr/>
        </p:nvSpPr>
        <p:spPr bwMode="auto">
          <a:xfrm>
            <a:off x="4278313" y="3086101"/>
            <a:ext cx="1092200" cy="1090613"/>
          </a:xfrm>
          <a:custGeom>
            <a:avLst/>
            <a:gdLst/>
            <a:ahLst/>
            <a:cxnLst>
              <a:cxn ang="0">
                <a:pos x="204" y="648"/>
              </a:cxn>
              <a:cxn ang="0">
                <a:pos x="303" y="534"/>
              </a:cxn>
              <a:cxn ang="0">
                <a:pos x="324" y="501"/>
              </a:cxn>
              <a:cxn ang="0">
                <a:pos x="390" y="423"/>
              </a:cxn>
              <a:cxn ang="0">
                <a:pos x="406" y="402"/>
              </a:cxn>
              <a:cxn ang="0">
                <a:pos x="444" y="363"/>
              </a:cxn>
              <a:cxn ang="0">
                <a:pos x="483" y="323"/>
              </a:cxn>
              <a:cxn ang="0">
                <a:pos x="527" y="284"/>
              </a:cxn>
              <a:cxn ang="0">
                <a:pos x="568" y="249"/>
              </a:cxn>
              <a:cxn ang="0">
                <a:pos x="591" y="234"/>
              </a:cxn>
              <a:cxn ang="0">
                <a:pos x="614" y="220"/>
              </a:cxn>
              <a:cxn ang="0">
                <a:pos x="664" y="193"/>
              </a:cxn>
              <a:cxn ang="0">
                <a:pos x="687" y="180"/>
              </a:cxn>
              <a:cxn ang="0">
                <a:pos x="707" y="168"/>
              </a:cxn>
              <a:cxn ang="0">
                <a:pos x="724" y="155"/>
              </a:cxn>
              <a:cxn ang="0">
                <a:pos x="734" y="141"/>
              </a:cxn>
              <a:cxn ang="0">
                <a:pos x="741" y="126"/>
              </a:cxn>
              <a:cxn ang="0">
                <a:pos x="741" y="110"/>
              </a:cxn>
              <a:cxn ang="0">
                <a:pos x="738" y="93"/>
              </a:cxn>
              <a:cxn ang="0">
                <a:pos x="732" y="77"/>
              </a:cxn>
              <a:cxn ang="0">
                <a:pos x="724" y="60"/>
              </a:cxn>
              <a:cxn ang="0">
                <a:pos x="714" y="45"/>
              </a:cxn>
              <a:cxn ang="0">
                <a:pos x="703" y="35"/>
              </a:cxn>
              <a:cxn ang="0">
                <a:pos x="693" y="25"/>
              </a:cxn>
              <a:cxn ang="0">
                <a:pos x="680" y="16"/>
              </a:cxn>
              <a:cxn ang="0">
                <a:pos x="666" y="10"/>
              </a:cxn>
              <a:cxn ang="0">
                <a:pos x="630" y="2"/>
              </a:cxn>
              <a:cxn ang="0">
                <a:pos x="612" y="0"/>
              </a:cxn>
              <a:cxn ang="0">
                <a:pos x="573" y="24"/>
              </a:cxn>
              <a:cxn ang="0">
                <a:pos x="475" y="110"/>
              </a:cxn>
              <a:cxn ang="0">
                <a:pos x="460" y="128"/>
              </a:cxn>
              <a:cxn ang="0">
                <a:pos x="442" y="147"/>
              </a:cxn>
              <a:cxn ang="0">
                <a:pos x="423" y="168"/>
              </a:cxn>
              <a:cxn ang="0">
                <a:pos x="379" y="216"/>
              </a:cxn>
              <a:cxn ang="0">
                <a:pos x="334" y="261"/>
              </a:cxn>
              <a:cxn ang="0">
                <a:pos x="311" y="282"/>
              </a:cxn>
              <a:cxn ang="0">
                <a:pos x="290" y="303"/>
              </a:cxn>
              <a:cxn ang="0">
                <a:pos x="267" y="321"/>
              </a:cxn>
              <a:cxn ang="0">
                <a:pos x="242" y="338"/>
              </a:cxn>
              <a:cxn ang="0">
                <a:pos x="192" y="369"/>
              </a:cxn>
              <a:cxn ang="0">
                <a:pos x="126" y="441"/>
              </a:cxn>
              <a:cxn ang="0">
                <a:pos x="72" y="519"/>
              </a:cxn>
              <a:cxn ang="0">
                <a:pos x="27" y="603"/>
              </a:cxn>
              <a:cxn ang="0">
                <a:pos x="0" y="675"/>
              </a:cxn>
              <a:cxn ang="0">
                <a:pos x="15" y="735"/>
              </a:cxn>
              <a:cxn ang="0">
                <a:pos x="36" y="744"/>
              </a:cxn>
              <a:cxn ang="0">
                <a:pos x="105" y="744"/>
              </a:cxn>
              <a:cxn ang="0">
                <a:pos x="204" y="648"/>
              </a:cxn>
            </a:cxnLst>
            <a:rect l="0" t="0" r="r" b="b"/>
            <a:pathLst>
              <a:path w="741" h="744">
                <a:moveTo>
                  <a:pt x="204" y="648"/>
                </a:moveTo>
                <a:lnTo>
                  <a:pt x="303" y="534"/>
                </a:lnTo>
                <a:lnTo>
                  <a:pt x="324" y="501"/>
                </a:lnTo>
                <a:lnTo>
                  <a:pt x="390" y="423"/>
                </a:lnTo>
                <a:lnTo>
                  <a:pt x="406" y="402"/>
                </a:lnTo>
                <a:lnTo>
                  <a:pt x="444" y="363"/>
                </a:lnTo>
                <a:lnTo>
                  <a:pt x="483" y="323"/>
                </a:lnTo>
                <a:lnTo>
                  <a:pt x="527" y="284"/>
                </a:lnTo>
                <a:lnTo>
                  <a:pt x="568" y="249"/>
                </a:lnTo>
                <a:lnTo>
                  <a:pt x="591" y="234"/>
                </a:lnTo>
                <a:lnTo>
                  <a:pt x="614" y="220"/>
                </a:lnTo>
                <a:lnTo>
                  <a:pt x="664" y="193"/>
                </a:lnTo>
                <a:lnTo>
                  <a:pt x="687" y="180"/>
                </a:lnTo>
                <a:lnTo>
                  <a:pt x="707" y="168"/>
                </a:lnTo>
                <a:lnTo>
                  <a:pt x="724" y="155"/>
                </a:lnTo>
                <a:lnTo>
                  <a:pt x="734" y="141"/>
                </a:lnTo>
                <a:lnTo>
                  <a:pt x="741" y="126"/>
                </a:lnTo>
                <a:lnTo>
                  <a:pt x="741" y="110"/>
                </a:lnTo>
                <a:lnTo>
                  <a:pt x="738" y="93"/>
                </a:lnTo>
                <a:lnTo>
                  <a:pt x="732" y="77"/>
                </a:lnTo>
                <a:lnTo>
                  <a:pt x="724" y="60"/>
                </a:lnTo>
                <a:lnTo>
                  <a:pt x="714" y="45"/>
                </a:lnTo>
                <a:lnTo>
                  <a:pt x="703" y="35"/>
                </a:lnTo>
                <a:lnTo>
                  <a:pt x="693" y="25"/>
                </a:lnTo>
                <a:lnTo>
                  <a:pt x="680" y="16"/>
                </a:lnTo>
                <a:lnTo>
                  <a:pt x="666" y="10"/>
                </a:lnTo>
                <a:lnTo>
                  <a:pt x="630" y="2"/>
                </a:lnTo>
                <a:lnTo>
                  <a:pt x="612" y="0"/>
                </a:lnTo>
                <a:lnTo>
                  <a:pt x="573" y="24"/>
                </a:lnTo>
                <a:lnTo>
                  <a:pt x="475" y="110"/>
                </a:lnTo>
                <a:lnTo>
                  <a:pt x="460" y="128"/>
                </a:lnTo>
                <a:lnTo>
                  <a:pt x="442" y="147"/>
                </a:lnTo>
                <a:lnTo>
                  <a:pt x="423" y="168"/>
                </a:lnTo>
                <a:lnTo>
                  <a:pt x="379" y="216"/>
                </a:lnTo>
                <a:lnTo>
                  <a:pt x="334" y="261"/>
                </a:lnTo>
                <a:lnTo>
                  <a:pt x="311" y="282"/>
                </a:lnTo>
                <a:lnTo>
                  <a:pt x="290" y="303"/>
                </a:lnTo>
                <a:lnTo>
                  <a:pt x="267" y="321"/>
                </a:lnTo>
                <a:lnTo>
                  <a:pt x="242" y="338"/>
                </a:lnTo>
                <a:lnTo>
                  <a:pt x="192" y="369"/>
                </a:lnTo>
                <a:lnTo>
                  <a:pt x="126" y="441"/>
                </a:lnTo>
                <a:lnTo>
                  <a:pt x="72" y="519"/>
                </a:lnTo>
                <a:lnTo>
                  <a:pt x="27" y="603"/>
                </a:lnTo>
                <a:lnTo>
                  <a:pt x="0" y="675"/>
                </a:lnTo>
                <a:lnTo>
                  <a:pt x="15" y="735"/>
                </a:lnTo>
                <a:lnTo>
                  <a:pt x="36" y="744"/>
                </a:lnTo>
                <a:lnTo>
                  <a:pt x="105" y="744"/>
                </a:lnTo>
                <a:lnTo>
                  <a:pt x="204" y="648"/>
                </a:lnTo>
                <a:close/>
              </a:path>
            </a:pathLst>
          </a:custGeom>
          <a:solidFill>
            <a:srgbClr val="FFCCFF"/>
          </a:solidFill>
          <a:ln w="9525">
            <a:noFill/>
            <a:round/>
            <a:headEnd/>
            <a:tailEnd/>
          </a:ln>
        </p:spPr>
        <p:txBody>
          <a:bodyPr/>
          <a:lstStyle/>
          <a:p>
            <a:endParaRPr lang="zh-CN" altLang="en-US"/>
          </a:p>
        </p:txBody>
      </p:sp>
      <p:sp>
        <p:nvSpPr>
          <p:cNvPr id="449548" name="Freeform 12"/>
          <p:cNvSpPr>
            <a:spLocks/>
          </p:cNvSpPr>
          <p:nvPr/>
        </p:nvSpPr>
        <p:spPr bwMode="auto">
          <a:xfrm>
            <a:off x="5881688" y="3081339"/>
            <a:ext cx="971550" cy="1220787"/>
          </a:xfrm>
          <a:custGeom>
            <a:avLst/>
            <a:gdLst/>
            <a:ahLst/>
            <a:cxnLst>
              <a:cxn ang="0">
                <a:pos x="39" y="17"/>
              </a:cxn>
              <a:cxn ang="0">
                <a:pos x="49" y="10"/>
              </a:cxn>
              <a:cxn ang="0">
                <a:pos x="60" y="4"/>
              </a:cxn>
              <a:cxn ang="0">
                <a:pos x="72" y="2"/>
              </a:cxn>
              <a:cxn ang="0">
                <a:pos x="87" y="0"/>
              </a:cxn>
              <a:cxn ang="0">
                <a:pos x="161" y="36"/>
              </a:cxn>
              <a:cxn ang="0">
                <a:pos x="289" y="168"/>
              </a:cxn>
              <a:cxn ang="0">
                <a:pos x="421" y="320"/>
              </a:cxn>
              <a:cxn ang="0">
                <a:pos x="513" y="472"/>
              </a:cxn>
              <a:cxn ang="0">
                <a:pos x="657" y="756"/>
              </a:cxn>
              <a:cxn ang="0">
                <a:pos x="629" y="832"/>
              </a:cxn>
              <a:cxn ang="0">
                <a:pos x="541" y="824"/>
              </a:cxn>
              <a:cxn ang="0">
                <a:pos x="433" y="672"/>
              </a:cxn>
              <a:cxn ang="0">
                <a:pos x="381" y="556"/>
              </a:cxn>
              <a:cxn ang="0">
                <a:pos x="285" y="416"/>
              </a:cxn>
              <a:cxn ang="0">
                <a:pos x="237" y="344"/>
              </a:cxn>
              <a:cxn ang="0">
                <a:pos x="197" y="304"/>
              </a:cxn>
              <a:cxn ang="0">
                <a:pos x="153" y="268"/>
              </a:cxn>
              <a:cxn ang="0">
                <a:pos x="124" y="232"/>
              </a:cxn>
              <a:cxn ang="0">
                <a:pos x="91" y="214"/>
              </a:cxn>
              <a:cxn ang="0">
                <a:pos x="62" y="197"/>
              </a:cxn>
              <a:cxn ang="0">
                <a:pos x="33" y="168"/>
              </a:cxn>
              <a:cxn ang="0">
                <a:pos x="0" y="91"/>
              </a:cxn>
              <a:cxn ang="0">
                <a:pos x="6" y="73"/>
              </a:cxn>
              <a:cxn ang="0">
                <a:pos x="27" y="42"/>
              </a:cxn>
              <a:cxn ang="0">
                <a:pos x="35" y="27"/>
              </a:cxn>
              <a:cxn ang="0">
                <a:pos x="39" y="17"/>
              </a:cxn>
            </a:cxnLst>
            <a:rect l="0" t="0" r="r" b="b"/>
            <a:pathLst>
              <a:path w="657" h="832">
                <a:moveTo>
                  <a:pt x="39" y="17"/>
                </a:moveTo>
                <a:lnTo>
                  <a:pt x="49" y="10"/>
                </a:lnTo>
                <a:lnTo>
                  <a:pt x="60" y="4"/>
                </a:lnTo>
                <a:lnTo>
                  <a:pt x="72" y="2"/>
                </a:lnTo>
                <a:lnTo>
                  <a:pt x="87" y="0"/>
                </a:lnTo>
                <a:lnTo>
                  <a:pt x="161" y="36"/>
                </a:lnTo>
                <a:lnTo>
                  <a:pt x="289" y="168"/>
                </a:lnTo>
                <a:lnTo>
                  <a:pt x="421" y="320"/>
                </a:lnTo>
                <a:lnTo>
                  <a:pt x="513" y="472"/>
                </a:lnTo>
                <a:lnTo>
                  <a:pt x="657" y="756"/>
                </a:lnTo>
                <a:lnTo>
                  <a:pt x="629" y="832"/>
                </a:lnTo>
                <a:lnTo>
                  <a:pt x="541" y="824"/>
                </a:lnTo>
                <a:lnTo>
                  <a:pt x="433" y="672"/>
                </a:lnTo>
                <a:lnTo>
                  <a:pt x="381" y="556"/>
                </a:lnTo>
                <a:lnTo>
                  <a:pt x="285" y="416"/>
                </a:lnTo>
                <a:lnTo>
                  <a:pt x="237" y="344"/>
                </a:lnTo>
                <a:lnTo>
                  <a:pt x="197" y="304"/>
                </a:lnTo>
                <a:lnTo>
                  <a:pt x="153" y="268"/>
                </a:lnTo>
                <a:lnTo>
                  <a:pt x="124" y="232"/>
                </a:lnTo>
                <a:lnTo>
                  <a:pt x="91" y="214"/>
                </a:lnTo>
                <a:lnTo>
                  <a:pt x="62" y="197"/>
                </a:lnTo>
                <a:lnTo>
                  <a:pt x="33" y="168"/>
                </a:lnTo>
                <a:lnTo>
                  <a:pt x="0" y="91"/>
                </a:lnTo>
                <a:lnTo>
                  <a:pt x="6" y="73"/>
                </a:lnTo>
                <a:lnTo>
                  <a:pt x="27" y="42"/>
                </a:lnTo>
                <a:lnTo>
                  <a:pt x="35" y="27"/>
                </a:lnTo>
                <a:lnTo>
                  <a:pt x="39" y="17"/>
                </a:lnTo>
                <a:close/>
              </a:path>
            </a:pathLst>
          </a:custGeom>
          <a:solidFill>
            <a:srgbClr val="FFCCFF"/>
          </a:solidFill>
          <a:ln w="9525">
            <a:noFill/>
            <a:round/>
            <a:headEnd/>
            <a:tailEnd/>
          </a:ln>
        </p:spPr>
        <p:txBody>
          <a:bodyPr/>
          <a:lstStyle/>
          <a:p>
            <a:endParaRPr lang="zh-CN" altLang="en-US"/>
          </a:p>
        </p:txBody>
      </p:sp>
      <p:sp>
        <p:nvSpPr>
          <p:cNvPr id="449549" name="Rectangle 13"/>
          <p:cNvSpPr>
            <a:spLocks noChangeArrowheads="1"/>
          </p:cNvSpPr>
          <p:nvPr/>
        </p:nvSpPr>
        <p:spPr bwMode="auto">
          <a:xfrm>
            <a:off x="3036889" y="4570414"/>
            <a:ext cx="1031875" cy="26987"/>
          </a:xfrm>
          <a:prstGeom prst="rect">
            <a:avLst/>
          </a:prstGeom>
          <a:solidFill>
            <a:srgbClr val="000000"/>
          </a:solidFill>
          <a:ln w="9525">
            <a:noFill/>
            <a:miter lim="800000"/>
            <a:headEnd/>
            <a:tailEnd/>
          </a:ln>
        </p:spPr>
        <p:txBody>
          <a:bodyPr/>
          <a:lstStyle/>
          <a:p>
            <a:endParaRPr lang="zh-CN" altLang="en-US"/>
          </a:p>
        </p:txBody>
      </p:sp>
      <p:sp>
        <p:nvSpPr>
          <p:cNvPr id="449550" name="Freeform 14"/>
          <p:cNvSpPr>
            <a:spLocks/>
          </p:cNvSpPr>
          <p:nvPr/>
        </p:nvSpPr>
        <p:spPr bwMode="auto">
          <a:xfrm>
            <a:off x="2470150" y="4033838"/>
            <a:ext cx="566738" cy="30162"/>
          </a:xfrm>
          <a:custGeom>
            <a:avLst/>
            <a:gdLst/>
            <a:ahLst/>
            <a:cxnLst>
              <a:cxn ang="0">
                <a:pos x="0" y="2"/>
              </a:cxn>
              <a:cxn ang="0">
                <a:pos x="0" y="21"/>
              </a:cxn>
              <a:cxn ang="0">
                <a:pos x="386" y="19"/>
              </a:cxn>
              <a:cxn ang="0">
                <a:pos x="386" y="0"/>
              </a:cxn>
              <a:cxn ang="0">
                <a:pos x="0" y="2"/>
              </a:cxn>
            </a:cxnLst>
            <a:rect l="0" t="0" r="r" b="b"/>
            <a:pathLst>
              <a:path w="386" h="21">
                <a:moveTo>
                  <a:pt x="0" y="2"/>
                </a:moveTo>
                <a:lnTo>
                  <a:pt x="0" y="21"/>
                </a:lnTo>
                <a:lnTo>
                  <a:pt x="386" y="19"/>
                </a:lnTo>
                <a:lnTo>
                  <a:pt x="386" y="0"/>
                </a:lnTo>
                <a:lnTo>
                  <a:pt x="0" y="2"/>
                </a:lnTo>
                <a:close/>
              </a:path>
            </a:pathLst>
          </a:custGeom>
          <a:solidFill>
            <a:srgbClr val="000000"/>
          </a:solidFill>
          <a:ln w="9525">
            <a:noFill/>
            <a:round/>
            <a:headEnd/>
            <a:tailEnd/>
          </a:ln>
        </p:spPr>
        <p:txBody>
          <a:bodyPr/>
          <a:lstStyle/>
          <a:p>
            <a:endParaRPr lang="zh-CN" altLang="en-US"/>
          </a:p>
        </p:txBody>
      </p:sp>
      <p:sp>
        <p:nvSpPr>
          <p:cNvPr id="449551" name="Rectangle 15"/>
          <p:cNvSpPr>
            <a:spLocks noChangeArrowheads="1"/>
          </p:cNvSpPr>
          <p:nvPr/>
        </p:nvSpPr>
        <p:spPr bwMode="auto">
          <a:xfrm>
            <a:off x="2470150" y="2930525"/>
            <a:ext cx="566738" cy="25400"/>
          </a:xfrm>
          <a:prstGeom prst="rect">
            <a:avLst/>
          </a:prstGeom>
          <a:solidFill>
            <a:srgbClr val="000000"/>
          </a:solidFill>
          <a:ln w="9525">
            <a:noFill/>
            <a:miter lim="800000"/>
            <a:headEnd/>
            <a:tailEnd/>
          </a:ln>
        </p:spPr>
        <p:txBody>
          <a:bodyPr/>
          <a:lstStyle/>
          <a:p>
            <a:endParaRPr lang="zh-CN" altLang="en-US"/>
          </a:p>
        </p:txBody>
      </p:sp>
      <p:sp>
        <p:nvSpPr>
          <p:cNvPr id="449552" name="Freeform 16"/>
          <p:cNvSpPr>
            <a:spLocks/>
          </p:cNvSpPr>
          <p:nvPr/>
        </p:nvSpPr>
        <p:spPr bwMode="auto">
          <a:xfrm>
            <a:off x="3990975" y="2846389"/>
            <a:ext cx="1582738" cy="1639887"/>
          </a:xfrm>
          <a:custGeom>
            <a:avLst/>
            <a:gdLst/>
            <a:ahLst/>
            <a:cxnLst>
              <a:cxn ang="0">
                <a:pos x="0" y="876"/>
              </a:cxn>
              <a:cxn ang="0">
                <a:pos x="12" y="888"/>
              </a:cxn>
              <a:cxn ang="0">
                <a:pos x="945" y="12"/>
              </a:cxn>
              <a:cxn ang="0">
                <a:pos x="932" y="0"/>
              </a:cxn>
              <a:cxn ang="0">
                <a:pos x="0" y="876"/>
              </a:cxn>
            </a:cxnLst>
            <a:rect l="0" t="0" r="r" b="b"/>
            <a:pathLst>
              <a:path w="945" h="888">
                <a:moveTo>
                  <a:pt x="0" y="876"/>
                </a:moveTo>
                <a:lnTo>
                  <a:pt x="12" y="888"/>
                </a:lnTo>
                <a:lnTo>
                  <a:pt x="945" y="12"/>
                </a:lnTo>
                <a:lnTo>
                  <a:pt x="932" y="0"/>
                </a:lnTo>
                <a:lnTo>
                  <a:pt x="0" y="876"/>
                </a:lnTo>
                <a:close/>
              </a:path>
            </a:pathLst>
          </a:custGeom>
          <a:solidFill>
            <a:schemeClr val="tx1"/>
          </a:solidFill>
          <a:ln w="9525">
            <a:solidFill>
              <a:schemeClr val="tx1"/>
            </a:solidFill>
            <a:round/>
            <a:headEnd/>
            <a:tailEnd/>
          </a:ln>
        </p:spPr>
        <p:txBody>
          <a:bodyPr/>
          <a:lstStyle/>
          <a:p>
            <a:endParaRPr lang="zh-CN" altLang="en-US"/>
          </a:p>
        </p:txBody>
      </p:sp>
      <p:sp>
        <p:nvSpPr>
          <p:cNvPr id="449553" name="Freeform 17"/>
          <p:cNvSpPr>
            <a:spLocks/>
          </p:cNvSpPr>
          <p:nvPr/>
        </p:nvSpPr>
        <p:spPr bwMode="auto">
          <a:xfrm>
            <a:off x="3689350" y="1773239"/>
            <a:ext cx="5022850" cy="884237"/>
          </a:xfrm>
          <a:custGeom>
            <a:avLst/>
            <a:gdLst/>
            <a:ahLst/>
            <a:cxnLst>
              <a:cxn ang="0">
                <a:pos x="480" y="60"/>
              </a:cxn>
              <a:cxn ang="0">
                <a:pos x="799" y="0"/>
              </a:cxn>
              <a:cxn ang="0">
                <a:pos x="1021" y="27"/>
              </a:cxn>
              <a:cxn ang="0">
                <a:pos x="1117" y="35"/>
              </a:cxn>
              <a:cxn ang="0">
                <a:pos x="1177" y="35"/>
              </a:cxn>
              <a:cxn ang="0">
                <a:pos x="1262" y="35"/>
              </a:cxn>
              <a:cxn ang="0">
                <a:pos x="1389" y="37"/>
              </a:cxn>
              <a:cxn ang="0">
                <a:pos x="1586" y="31"/>
              </a:cxn>
              <a:cxn ang="0">
                <a:pos x="1721" y="25"/>
              </a:cxn>
              <a:cxn ang="0">
                <a:pos x="1927" y="27"/>
              </a:cxn>
              <a:cxn ang="0">
                <a:pos x="2062" y="46"/>
              </a:cxn>
              <a:cxn ang="0">
                <a:pos x="2222" y="71"/>
              </a:cxn>
              <a:cxn ang="0">
                <a:pos x="2296" y="75"/>
              </a:cxn>
              <a:cxn ang="0">
                <a:pos x="2404" y="77"/>
              </a:cxn>
              <a:cxn ang="0">
                <a:pos x="2575" y="56"/>
              </a:cxn>
              <a:cxn ang="0">
                <a:pos x="2830" y="19"/>
              </a:cxn>
              <a:cxn ang="0">
                <a:pos x="2888" y="21"/>
              </a:cxn>
              <a:cxn ang="0">
                <a:pos x="3021" y="25"/>
              </a:cxn>
              <a:cxn ang="0">
                <a:pos x="3154" y="33"/>
              </a:cxn>
              <a:cxn ang="0">
                <a:pos x="3216" y="44"/>
              </a:cxn>
              <a:cxn ang="0">
                <a:pos x="3339" y="112"/>
              </a:cxn>
              <a:cxn ang="0">
                <a:pos x="3403" y="199"/>
              </a:cxn>
              <a:cxn ang="0">
                <a:pos x="3395" y="392"/>
              </a:cxn>
              <a:cxn ang="0">
                <a:pos x="3372" y="421"/>
              </a:cxn>
              <a:cxn ang="0">
                <a:pos x="3285" y="463"/>
              </a:cxn>
              <a:cxn ang="0">
                <a:pos x="3204" y="480"/>
              </a:cxn>
              <a:cxn ang="0">
                <a:pos x="3154" y="496"/>
              </a:cxn>
              <a:cxn ang="0">
                <a:pos x="3096" y="498"/>
              </a:cxn>
              <a:cxn ang="0">
                <a:pos x="3052" y="496"/>
              </a:cxn>
              <a:cxn ang="0">
                <a:pos x="2986" y="492"/>
              </a:cxn>
              <a:cxn ang="0">
                <a:pos x="2880" y="471"/>
              </a:cxn>
              <a:cxn ang="0">
                <a:pos x="2745" y="442"/>
              </a:cxn>
              <a:cxn ang="0">
                <a:pos x="2546" y="426"/>
              </a:cxn>
              <a:cxn ang="0">
                <a:pos x="2317" y="417"/>
              </a:cxn>
              <a:cxn ang="0">
                <a:pos x="1695" y="406"/>
              </a:cxn>
              <a:cxn ang="0">
                <a:pos x="1291" y="398"/>
              </a:cxn>
              <a:cxn ang="0">
                <a:pos x="888" y="477"/>
              </a:cxn>
              <a:cxn ang="0">
                <a:pos x="745" y="488"/>
              </a:cxn>
              <a:cxn ang="0">
                <a:pos x="585" y="576"/>
              </a:cxn>
              <a:cxn ang="0">
                <a:pos x="438" y="591"/>
              </a:cxn>
              <a:cxn ang="0">
                <a:pos x="216" y="603"/>
              </a:cxn>
              <a:cxn ang="0">
                <a:pos x="60" y="513"/>
              </a:cxn>
              <a:cxn ang="0">
                <a:pos x="6" y="291"/>
              </a:cxn>
              <a:cxn ang="0">
                <a:pos x="237" y="84"/>
              </a:cxn>
            </a:cxnLst>
            <a:rect l="0" t="0" r="r" b="b"/>
            <a:pathLst>
              <a:path w="3403" h="603">
                <a:moveTo>
                  <a:pt x="237" y="84"/>
                </a:moveTo>
                <a:lnTo>
                  <a:pt x="402" y="60"/>
                </a:lnTo>
                <a:lnTo>
                  <a:pt x="480" y="60"/>
                </a:lnTo>
                <a:lnTo>
                  <a:pt x="591" y="42"/>
                </a:lnTo>
                <a:lnTo>
                  <a:pt x="675" y="21"/>
                </a:lnTo>
                <a:lnTo>
                  <a:pt x="799" y="0"/>
                </a:lnTo>
                <a:lnTo>
                  <a:pt x="890" y="8"/>
                </a:lnTo>
                <a:lnTo>
                  <a:pt x="1000" y="23"/>
                </a:lnTo>
                <a:lnTo>
                  <a:pt x="1021" y="27"/>
                </a:lnTo>
                <a:lnTo>
                  <a:pt x="1054" y="33"/>
                </a:lnTo>
                <a:lnTo>
                  <a:pt x="1086" y="35"/>
                </a:lnTo>
                <a:lnTo>
                  <a:pt x="1117" y="35"/>
                </a:lnTo>
                <a:lnTo>
                  <a:pt x="1135" y="35"/>
                </a:lnTo>
                <a:lnTo>
                  <a:pt x="1156" y="35"/>
                </a:lnTo>
                <a:lnTo>
                  <a:pt x="1177" y="35"/>
                </a:lnTo>
                <a:lnTo>
                  <a:pt x="1202" y="35"/>
                </a:lnTo>
                <a:lnTo>
                  <a:pt x="1231" y="35"/>
                </a:lnTo>
                <a:lnTo>
                  <a:pt x="1262" y="35"/>
                </a:lnTo>
                <a:lnTo>
                  <a:pt x="1299" y="35"/>
                </a:lnTo>
                <a:lnTo>
                  <a:pt x="1341" y="37"/>
                </a:lnTo>
                <a:lnTo>
                  <a:pt x="1389" y="37"/>
                </a:lnTo>
                <a:lnTo>
                  <a:pt x="1437" y="35"/>
                </a:lnTo>
                <a:lnTo>
                  <a:pt x="1538" y="33"/>
                </a:lnTo>
                <a:lnTo>
                  <a:pt x="1586" y="31"/>
                </a:lnTo>
                <a:lnTo>
                  <a:pt x="1634" y="29"/>
                </a:lnTo>
                <a:lnTo>
                  <a:pt x="1680" y="27"/>
                </a:lnTo>
                <a:lnTo>
                  <a:pt x="1721" y="25"/>
                </a:lnTo>
                <a:lnTo>
                  <a:pt x="1883" y="21"/>
                </a:lnTo>
                <a:lnTo>
                  <a:pt x="1904" y="23"/>
                </a:lnTo>
                <a:lnTo>
                  <a:pt x="1927" y="27"/>
                </a:lnTo>
                <a:lnTo>
                  <a:pt x="1952" y="29"/>
                </a:lnTo>
                <a:lnTo>
                  <a:pt x="2006" y="37"/>
                </a:lnTo>
                <a:lnTo>
                  <a:pt x="2062" y="46"/>
                </a:lnTo>
                <a:lnTo>
                  <a:pt x="2118" y="54"/>
                </a:lnTo>
                <a:lnTo>
                  <a:pt x="2174" y="62"/>
                </a:lnTo>
                <a:lnTo>
                  <a:pt x="2222" y="71"/>
                </a:lnTo>
                <a:lnTo>
                  <a:pt x="2244" y="73"/>
                </a:lnTo>
                <a:lnTo>
                  <a:pt x="2263" y="75"/>
                </a:lnTo>
                <a:lnTo>
                  <a:pt x="2296" y="75"/>
                </a:lnTo>
                <a:lnTo>
                  <a:pt x="2334" y="75"/>
                </a:lnTo>
                <a:lnTo>
                  <a:pt x="2377" y="77"/>
                </a:lnTo>
                <a:lnTo>
                  <a:pt x="2404" y="77"/>
                </a:lnTo>
                <a:lnTo>
                  <a:pt x="2431" y="75"/>
                </a:lnTo>
                <a:lnTo>
                  <a:pt x="2504" y="67"/>
                </a:lnTo>
                <a:lnTo>
                  <a:pt x="2575" y="56"/>
                </a:lnTo>
                <a:lnTo>
                  <a:pt x="2645" y="44"/>
                </a:lnTo>
                <a:lnTo>
                  <a:pt x="2791" y="21"/>
                </a:lnTo>
                <a:lnTo>
                  <a:pt x="2830" y="19"/>
                </a:lnTo>
                <a:lnTo>
                  <a:pt x="2847" y="19"/>
                </a:lnTo>
                <a:lnTo>
                  <a:pt x="2867" y="19"/>
                </a:lnTo>
                <a:lnTo>
                  <a:pt x="2888" y="21"/>
                </a:lnTo>
                <a:lnTo>
                  <a:pt x="2913" y="21"/>
                </a:lnTo>
                <a:lnTo>
                  <a:pt x="2965" y="23"/>
                </a:lnTo>
                <a:lnTo>
                  <a:pt x="3021" y="25"/>
                </a:lnTo>
                <a:lnTo>
                  <a:pt x="3075" y="27"/>
                </a:lnTo>
                <a:lnTo>
                  <a:pt x="3129" y="31"/>
                </a:lnTo>
                <a:lnTo>
                  <a:pt x="3154" y="33"/>
                </a:lnTo>
                <a:lnTo>
                  <a:pt x="3177" y="37"/>
                </a:lnTo>
                <a:lnTo>
                  <a:pt x="3198" y="40"/>
                </a:lnTo>
                <a:lnTo>
                  <a:pt x="3216" y="44"/>
                </a:lnTo>
                <a:lnTo>
                  <a:pt x="3256" y="67"/>
                </a:lnTo>
                <a:lnTo>
                  <a:pt x="3297" y="89"/>
                </a:lnTo>
                <a:lnTo>
                  <a:pt x="3339" y="112"/>
                </a:lnTo>
                <a:lnTo>
                  <a:pt x="3378" y="137"/>
                </a:lnTo>
                <a:lnTo>
                  <a:pt x="3391" y="168"/>
                </a:lnTo>
                <a:lnTo>
                  <a:pt x="3403" y="199"/>
                </a:lnTo>
                <a:lnTo>
                  <a:pt x="3401" y="291"/>
                </a:lnTo>
                <a:lnTo>
                  <a:pt x="3397" y="380"/>
                </a:lnTo>
                <a:lnTo>
                  <a:pt x="3395" y="392"/>
                </a:lnTo>
                <a:lnTo>
                  <a:pt x="3389" y="403"/>
                </a:lnTo>
                <a:lnTo>
                  <a:pt x="3380" y="413"/>
                </a:lnTo>
                <a:lnTo>
                  <a:pt x="3372" y="421"/>
                </a:lnTo>
                <a:lnTo>
                  <a:pt x="3347" y="438"/>
                </a:lnTo>
                <a:lnTo>
                  <a:pt x="3316" y="453"/>
                </a:lnTo>
                <a:lnTo>
                  <a:pt x="3285" y="463"/>
                </a:lnTo>
                <a:lnTo>
                  <a:pt x="3254" y="469"/>
                </a:lnTo>
                <a:lnTo>
                  <a:pt x="3227" y="475"/>
                </a:lnTo>
                <a:lnTo>
                  <a:pt x="3204" y="480"/>
                </a:lnTo>
                <a:lnTo>
                  <a:pt x="3189" y="486"/>
                </a:lnTo>
                <a:lnTo>
                  <a:pt x="3175" y="490"/>
                </a:lnTo>
                <a:lnTo>
                  <a:pt x="3154" y="496"/>
                </a:lnTo>
                <a:lnTo>
                  <a:pt x="3135" y="498"/>
                </a:lnTo>
                <a:lnTo>
                  <a:pt x="3117" y="500"/>
                </a:lnTo>
                <a:lnTo>
                  <a:pt x="3096" y="498"/>
                </a:lnTo>
                <a:lnTo>
                  <a:pt x="3081" y="498"/>
                </a:lnTo>
                <a:lnTo>
                  <a:pt x="3069" y="496"/>
                </a:lnTo>
                <a:lnTo>
                  <a:pt x="3052" y="496"/>
                </a:lnTo>
                <a:lnTo>
                  <a:pt x="3034" y="494"/>
                </a:lnTo>
                <a:lnTo>
                  <a:pt x="3011" y="492"/>
                </a:lnTo>
                <a:lnTo>
                  <a:pt x="2986" y="492"/>
                </a:lnTo>
                <a:lnTo>
                  <a:pt x="2950" y="484"/>
                </a:lnTo>
                <a:lnTo>
                  <a:pt x="2915" y="477"/>
                </a:lnTo>
                <a:lnTo>
                  <a:pt x="2880" y="471"/>
                </a:lnTo>
                <a:lnTo>
                  <a:pt x="2842" y="467"/>
                </a:lnTo>
                <a:lnTo>
                  <a:pt x="2793" y="453"/>
                </a:lnTo>
                <a:lnTo>
                  <a:pt x="2745" y="442"/>
                </a:lnTo>
                <a:lnTo>
                  <a:pt x="2695" y="436"/>
                </a:lnTo>
                <a:lnTo>
                  <a:pt x="2645" y="430"/>
                </a:lnTo>
                <a:lnTo>
                  <a:pt x="2546" y="426"/>
                </a:lnTo>
                <a:lnTo>
                  <a:pt x="2444" y="424"/>
                </a:lnTo>
                <a:lnTo>
                  <a:pt x="2379" y="419"/>
                </a:lnTo>
                <a:lnTo>
                  <a:pt x="2317" y="417"/>
                </a:lnTo>
                <a:lnTo>
                  <a:pt x="2253" y="421"/>
                </a:lnTo>
                <a:lnTo>
                  <a:pt x="1907" y="402"/>
                </a:lnTo>
                <a:lnTo>
                  <a:pt x="1695" y="406"/>
                </a:lnTo>
                <a:lnTo>
                  <a:pt x="1487" y="410"/>
                </a:lnTo>
                <a:lnTo>
                  <a:pt x="1407" y="406"/>
                </a:lnTo>
                <a:lnTo>
                  <a:pt x="1291" y="398"/>
                </a:lnTo>
                <a:lnTo>
                  <a:pt x="1115" y="446"/>
                </a:lnTo>
                <a:lnTo>
                  <a:pt x="994" y="471"/>
                </a:lnTo>
                <a:lnTo>
                  <a:pt x="888" y="477"/>
                </a:lnTo>
                <a:lnTo>
                  <a:pt x="780" y="486"/>
                </a:lnTo>
                <a:lnTo>
                  <a:pt x="762" y="488"/>
                </a:lnTo>
                <a:lnTo>
                  <a:pt x="745" y="488"/>
                </a:lnTo>
                <a:lnTo>
                  <a:pt x="705" y="516"/>
                </a:lnTo>
                <a:lnTo>
                  <a:pt x="633" y="549"/>
                </a:lnTo>
                <a:lnTo>
                  <a:pt x="585" y="576"/>
                </a:lnTo>
                <a:lnTo>
                  <a:pt x="531" y="576"/>
                </a:lnTo>
                <a:lnTo>
                  <a:pt x="489" y="588"/>
                </a:lnTo>
                <a:lnTo>
                  <a:pt x="438" y="591"/>
                </a:lnTo>
                <a:lnTo>
                  <a:pt x="369" y="600"/>
                </a:lnTo>
                <a:lnTo>
                  <a:pt x="285" y="591"/>
                </a:lnTo>
                <a:lnTo>
                  <a:pt x="216" y="603"/>
                </a:lnTo>
                <a:lnTo>
                  <a:pt x="150" y="588"/>
                </a:lnTo>
                <a:lnTo>
                  <a:pt x="93" y="546"/>
                </a:lnTo>
                <a:lnTo>
                  <a:pt x="60" y="513"/>
                </a:lnTo>
                <a:lnTo>
                  <a:pt x="24" y="480"/>
                </a:lnTo>
                <a:lnTo>
                  <a:pt x="0" y="399"/>
                </a:lnTo>
                <a:lnTo>
                  <a:pt x="6" y="291"/>
                </a:lnTo>
                <a:lnTo>
                  <a:pt x="33" y="216"/>
                </a:lnTo>
                <a:lnTo>
                  <a:pt x="111" y="132"/>
                </a:lnTo>
                <a:lnTo>
                  <a:pt x="237" y="84"/>
                </a:lnTo>
                <a:close/>
              </a:path>
            </a:pathLst>
          </a:custGeom>
          <a:solidFill>
            <a:srgbClr val="FFCCFF"/>
          </a:solidFill>
          <a:ln w="9525">
            <a:noFill/>
            <a:round/>
            <a:headEnd/>
            <a:tailEnd/>
          </a:ln>
        </p:spPr>
        <p:txBody>
          <a:bodyPr/>
          <a:lstStyle/>
          <a:p>
            <a:endParaRPr lang="zh-CN" altLang="en-US"/>
          </a:p>
        </p:txBody>
      </p:sp>
      <p:sp>
        <p:nvSpPr>
          <p:cNvPr id="449554" name="Freeform 18"/>
          <p:cNvSpPr>
            <a:spLocks/>
          </p:cNvSpPr>
          <p:nvPr/>
        </p:nvSpPr>
        <p:spPr bwMode="auto">
          <a:xfrm>
            <a:off x="5748338" y="2828925"/>
            <a:ext cx="1185862" cy="1589088"/>
          </a:xfrm>
          <a:custGeom>
            <a:avLst/>
            <a:gdLst/>
            <a:ahLst/>
            <a:cxnLst>
              <a:cxn ang="0">
                <a:pos x="1082" y="901"/>
              </a:cxn>
              <a:cxn ang="0">
                <a:pos x="1094" y="887"/>
              </a:cxn>
              <a:cxn ang="0">
                <a:pos x="12" y="0"/>
              </a:cxn>
              <a:cxn ang="0">
                <a:pos x="0" y="15"/>
              </a:cxn>
              <a:cxn ang="0">
                <a:pos x="1082" y="901"/>
              </a:cxn>
            </a:cxnLst>
            <a:rect l="0" t="0" r="r" b="b"/>
            <a:pathLst>
              <a:path w="1094" h="901">
                <a:moveTo>
                  <a:pt x="1082" y="901"/>
                </a:moveTo>
                <a:lnTo>
                  <a:pt x="1094" y="887"/>
                </a:lnTo>
                <a:lnTo>
                  <a:pt x="12" y="0"/>
                </a:lnTo>
                <a:lnTo>
                  <a:pt x="0" y="15"/>
                </a:lnTo>
                <a:lnTo>
                  <a:pt x="1082" y="901"/>
                </a:lnTo>
                <a:close/>
              </a:path>
            </a:pathLst>
          </a:custGeom>
          <a:solidFill>
            <a:srgbClr val="000000"/>
          </a:solidFill>
          <a:ln w="9525">
            <a:noFill/>
            <a:round/>
            <a:headEnd/>
            <a:tailEnd/>
          </a:ln>
        </p:spPr>
        <p:txBody>
          <a:bodyPr/>
          <a:lstStyle/>
          <a:p>
            <a:endParaRPr lang="zh-CN" altLang="en-US"/>
          </a:p>
        </p:txBody>
      </p:sp>
      <p:sp>
        <p:nvSpPr>
          <p:cNvPr id="449555" name="Rectangle 19"/>
          <p:cNvSpPr>
            <a:spLocks noChangeArrowheads="1"/>
          </p:cNvSpPr>
          <p:nvPr/>
        </p:nvSpPr>
        <p:spPr bwMode="auto">
          <a:xfrm>
            <a:off x="9197976" y="4095750"/>
            <a:ext cx="627063" cy="25400"/>
          </a:xfrm>
          <a:prstGeom prst="rect">
            <a:avLst/>
          </a:prstGeom>
          <a:solidFill>
            <a:srgbClr val="000000"/>
          </a:solidFill>
          <a:ln w="9525">
            <a:noFill/>
            <a:miter lim="800000"/>
            <a:headEnd/>
            <a:tailEnd/>
          </a:ln>
        </p:spPr>
        <p:txBody>
          <a:bodyPr/>
          <a:lstStyle/>
          <a:p>
            <a:endParaRPr lang="zh-CN" altLang="en-US"/>
          </a:p>
        </p:txBody>
      </p:sp>
      <p:sp>
        <p:nvSpPr>
          <p:cNvPr id="449556" name="Rectangle 20"/>
          <p:cNvSpPr>
            <a:spLocks noChangeArrowheads="1"/>
          </p:cNvSpPr>
          <p:nvPr/>
        </p:nvSpPr>
        <p:spPr bwMode="auto">
          <a:xfrm>
            <a:off x="9210676" y="3001964"/>
            <a:ext cx="625475" cy="26987"/>
          </a:xfrm>
          <a:prstGeom prst="rect">
            <a:avLst/>
          </a:prstGeom>
          <a:solidFill>
            <a:srgbClr val="000000"/>
          </a:solidFill>
          <a:ln w="9525">
            <a:noFill/>
            <a:miter lim="800000"/>
            <a:headEnd/>
            <a:tailEnd/>
          </a:ln>
        </p:spPr>
        <p:txBody>
          <a:bodyPr/>
          <a:lstStyle/>
          <a:p>
            <a:endParaRPr lang="zh-CN" altLang="en-US"/>
          </a:p>
        </p:txBody>
      </p:sp>
      <p:sp>
        <p:nvSpPr>
          <p:cNvPr id="449557" name="Rectangle 21"/>
          <p:cNvSpPr>
            <a:spLocks noChangeArrowheads="1"/>
          </p:cNvSpPr>
          <p:nvPr/>
        </p:nvSpPr>
        <p:spPr bwMode="auto">
          <a:xfrm>
            <a:off x="8054975" y="4770439"/>
            <a:ext cx="184150" cy="30638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B</a:t>
            </a:r>
            <a:endParaRPr kumimoji="1" lang="en-US" altLang="zh-CN" sz="2000">
              <a:solidFill>
                <a:srgbClr val="333399"/>
              </a:solidFill>
              <a:latin typeface="Arial" charset="0"/>
            </a:endParaRPr>
          </a:p>
        </p:txBody>
      </p:sp>
      <p:sp>
        <p:nvSpPr>
          <p:cNvPr id="449558" name="Oval 22"/>
          <p:cNvSpPr>
            <a:spLocks noChangeArrowheads="1"/>
          </p:cNvSpPr>
          <p:nvPr/>
        </p:nvSpPr>
        <p:spPr bwMode="auto">
          <a:xfrm>
            <a:off x="5108576" y="5621338"/>
            <a:ext cx="117475" cy="119062"/>
          </a:xfrm>
          <a:prstGeom prst="ellipse">
            <a:avLst/>
          </a:prstGeom>
          <a:solidFill>
            <a:srgbClr val="FFFFFF"/>
          </a:solidFill>
          <a:ln w="30163">
            <a:solidFill>
              <a:srgbClr val="000000"/>
            </a:solidFill>
            <a:round/>
            <a:headEnd/>
            <a:tailEnd/>
          </a:ln>
        </p:spPr>
        <p:txBody>
          <a:bodyPr/>
          <a:lstStyle/>
          <a:p>
            <a:endParaRPr lang="zh-CN" altLang="en-US"/>
          </a:p>
        </p:txBody>
      </p:sp>
      <p:grpSp>
        <p:nvGrpSpPr>
          <p:cNvPr id="449559" name="Group 23"/>
          <p:cNvGrpSpPr>
            <a:grpSpLocks/>
          </p:cNvGrpSpPr>
          <p:nvPr/>
        </p:nvGrpSpPr>
        <p:grpSpPr bwMode="auto">
          <a:xfrm>
            <a:off x="2103439" y="3616325"/>
            <a:ext cx="504825" cy="515938"/>
            <a:chOff x="101" y="2294"/>
            <a:chExt cx="343" cy="353"/>
          </a:xfrm>
        </p:grpSpPr>
        <p:grpSp>
          <p:nvGrpSpPr>
            <p:cNvPr id="449560" name="Group 24"/>
            <p:cNvGrpSpPr>
              <a:grpSpLocks/>
            </p:cNvGrpSpPr>
            <p:nvPr/>
          </p:nvGrpSpPr>
          <p:grpSpPr bwMode="auto">
            <a:xfrm>
              <a:off x="109" y="2301"/>
              <a:ext cx="335" cy="346"/>
              <a:chOff x="109" y="2301"/>
              <a:chExt cx="335" cy="346"/>
            </a:xfrm>
          </p:grpSpPr>
          <p:sp>
            <p:nvSpPr>
              <p:cNvPr id="449561" name="Freeform 25"/>
              <p:cNvSpPr>
                <a:spLocks/>
              </p:cNvSpPr>
              <p:nvPr/>
            </p:nvSpPr>
            <p:spPr bwMode="auto">
              <a:xfrm>
                <a:off x="118" y="2480"/>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49562" name="Freeform 26"/>
              <p:cNvSpPr>
                <a:spLocks/>
              </p:cNvSpPr>
              <p:nvPr/>
            </p:nvSpPr>
            <p:spPr bwMode="auto">
              <a:xfrm>
                <a:off x="118" y="2480"/>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49563" name="Freeform 27"/>
              <p:cNvSpPr>
                <a:spLocks/>
              </p:cNvSpPr>
              <p:nvPr/>
            </p:nvSpPr>
            <p:spPr bwMode="auto">
              <a:xfrm>
                <a:off x="165" y="2301"/>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9564" name="Freeform 28"/>
              <p:cNvSpPr>
                <a:spLocks/>
              </p:cNvSpPr>
              <p:nvPr/>
            </p:nvSpPr>
            <p:spPr bwMode="auto">
              <a:xfrm>
                <a:off x="165" y="2301"/>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9565" name="Rectangle 29"/>
              <p:cNvSpPr>
                <a:spLocks noChangeArrowheads="1"/>
              </p:cNvSpPr>
              <p:nvPr/>
            </p:nvSpPr>
            <p:spPr bwMode="auto">
              <a:xfrm>
                <a:off x="165" y="2324"/>
                <a:ext cx="223" cy="175"/>
              </a:xfrm>
              <a:prstGeom prst="rect">
                <a:avLst/>
              </a:prstGeom>
              <a:solidFill>
                <a:srgbClr val="000000"/>
              </a:solidFill>
              <a:ln w="9525">
                <a:noFill/>
                <a:miter lim="800000"/>
                <a:headEnd/>
                <a:tailEnd/>
              </a:ln>
            </p:spPr>
            <p:txBody>
              <a:bodyPr/>
              <a:lstStyle/>
              <a:p>
                <a:endParaRPr lang="zh-CN" altLang="en-US"/>
              </a:p>
            </p:txBody>
          </p:sp>
          <p:sp>
            <p:nvSpPr>
              <p:cNvPr id="449566" name="Rectangle 30"/>
              <p:cNvSpPr>
                <a:spLocks noChangeArrowheads="1"/>
              </p:cNvSpPr>
              <p:nvPr/>
            </p:nvSpPr>
            <p:spPr bwMode="auto">
              <a:xfrm>
                <a:off x="120" y="2512"/>
                <a:ext cx="314" cy="78"/>
              </a:xfrm>
              <a:prstGeom prst="rect">
                <a:avLst/>
              </a:prstGeom>
              <a:solidFill>
                <a:srgbClr val="000000"/>
              </a:solidFill>
              <a:ln w="9525">
                <a:noFill/>
                <a:miter lim="800000"/>
                <a:headEnd/>
                <a:tailEnd/>
              </a:ln>
            </p:spPr>
            <p:txBody>
              <a:bodyPr/>
              <a:lstStyle/>
              <a:p>
                <a:endParaRPr lang="zh-CN" altLang="en-US"/>
              </a:p>
            </p:txBody>
          </p:sp>
          <p:sp>
            <p:nvSpPr>
              <p:cNvPr id="449567" name="Rectangle 31"/>
              <p:cNvSpPr>
                <a:spLocks noChangeArrowheads="1"/>
              </p:cNvSpPr>
              <p:nvPr/>
            </p:nvSpPr>
            <p:spPr bwMode="auto">
              <a:xfrm>
                <a:off x="186" y="2345"/>
                <a:ext cx="182" cy="135"/>
              </a:xfrm>
              <a:prstGeom prst="rect">
                <a:avLst/>
              </a:prstGeom>
              <a:solidFill>
                <a:srgbClr val="000000"/>
              </a:solidFill>
              <a:ln w="9525">
                <a:noFill/>
                <a:miter lim="800000"/>
                <a:headEnd/>
                <a:tailEnd/>
              </a:ln>
            </p:spPr>
            <p:txBody>
              <a:bodyPr/>
              <a:lstStyle/>
              <a:p>
                <a:endParaRPr lang="zh-CN" altLang="en-US"/>
              </a:p>
            </p:txBody>
          </p:sp>
          <p:sp>
            <p:nvSpPr>
              <p:cNvPr id="449568" name="Line 32"/>
              <p:cNvSpPr>
                <a:spLocks noChangeShapeType="1"/>
              </p:cNvSpPr>
              <p:nvPr/>
            </p:nvSpPr>
            <p:spPr bwMode="auto">
              <a:xfrm flipH="1">
                <a:off x="335" y="2541"/>
                <a:ext cx="74" cy="1"/>
              </a:xfrm>
              <a:prstGeom prst="line">
                <a:avLst/>
              </a:prstGeom>
              <a:noFill/>
              <a:ln w="9525">
                <a:solidFill>
                  <a:srgbClr val="000000"/>
                </a:solidFill>
                <a:round/>
                <a:headEnd/>
                <a:tailEnd/>
              </a:ln>
            </p:spPr>
            <p:txBody>
              <a:bodyPr/>
              <a:lstStyle/>
              <a:p>
                <a:endParaRPr lang="zh-CN" altLang="en-US"/>
              </a:p>
            </p:txBody>
          </p:sp>
          <p:grpSp>
            <p:nvGrpSpPr>
              <p:cNvPr id="449569" name="Group 33"/>
              <p:cNvGrpSpPr>
                <a:grpSpLocks/>
              </p:cNvGrpSpPr>
              <p:nvPr/>
            </p:nvGrpSpPr>
            <p:grpSpPr bwMode="auto">
              <a:xfrm>
                <a:off x="109" y="2596"/>
                <a:ext cx="335" cy="51"/>
                <a:chOff x="109" y="2596"/>
                <a:chExt cx="335" cy="51"/>
              </a:xfrm>
            </p:grpSpPr>
            <p:sp>
              <p:nvSpPr>
                <p:cNvPr id="449570" name="Freeform 34"/>
                <p:cNvSpPr>
                  <a:spLocks/>
                </p:cNvSpPr>
                <p:nvPr/>
              </p:nvSpPr>
              <p:spPr bwMode="auto">
                <a:xfrm>
                  <a:off x="109" y="2596"/>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49571" name="Freeform 35"/>
                <p:cNvSpPr>
                  <a:spLocks/>
                </p:cNvSpPr>
                <p:nvPr/>
              </p:nvSpPr>
              <p:spPr bwMode="auto">
                <a:xfrm>
                  <a:off x="109" y="2596"/>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49572" name="Rectangle 36"/>
                <p:cNvSpPr>
                  <a:spLocks noChangeArrowheads="1"/>
                </p:cNvSpPr>
                <p:nvPr/>
              </p:nvSpPr>
              <p:spPr bwMode="auto">
                <a:xfrm>
                  <a:off x="112" y="2632"/>
                  <a:ext cx="330" cy="15"/>
                </a:xfrm>
                <a:prstGeom prst="rect">
                  <a:avLst/>
                </a:prstGeom>
                <a:solidFill>
                  <a:srgbClr val="000000"/>
                </a:solidFill>
                <a:ln w="9525">
                  <a:noFill/>
                  <a:miter lim="800000"/>
                  <a:headEnd/>
                  <a:tailEnd/>
                </a:ln>
              </p:spPr>
              <p:txBody>
                <a:bodyPr/>
                <a:lstStyle/>
                <a:p>
                  <a:endParaRPr lang="zh-CN" altLang="en-US"/>
                </a:p>
              </p:txBody>
            </p:sp>
          </p:grpSp>
        </p:grpSp>
        <p:grpSp>
          <p:nvGrpSpPr>
            <p:cNvPr id="449573" name="Group 37"/>
            <p:cNvGrpSpPr>
              <a:grpSpLocks/>
            </p:cNvGrpSpPr>
            <p:nvPr/>
          </p:nvGrpSpPr>
          <p:grpSpPr bwMode="auto">
            <a:xfrm>
              <a:off x="101" y="2294"/>
              <a:ext cx="335" cy="347"/>
              <a:chOff x="101" y="2294"/>
              <a:chExt cx="335" cy="347"/>
            </a:xfrm>
          </p:grpSpPr>
          <p:sp>
            <p:nvSpPr>
              <p:cNvPr id="449574" name="Freeform 38"/>
              <p:cNvSpPr>
                <a:spLocks/>
              </p:cNvSpPr>
              <p:nvPr/>
            </p:nvSpPr>
            <p:spPr bwMode="auto">
              <a:xfrm>
                <a:off x="109" y="2474"/>
                <a:ext cx="316" cy="34"/>
              </a:xfrm>
              <a:custGeom>
                <a:avLst/>
                <a:gdLst/>
                <a:ahLst/>
                <a:cxnLst>
                  <a:cxn ang="0">
                    <a:pos x="0" y="34"/>
                  </a:cxn>
                  <a:cxn ang="0">
                    <a:pos x="38" y="0"/>
                  </a:cxn>
                  <a:cxn ang="0">
                    <a:pos x="279" y="0"/>
                  </a:cxn>
                  <a:cxn ang="0">
                    <a:pos x="316" y="34"/>
                  </a:cxn>
                  <a:cxn ang="0">
                    <a:pos x="0" y="34"/>
                  </a:cxn>
                </a:cxnLst>
                <a:rect l="0" t="0" r="r" b="b"/>
                <a:pathLst>
                  <a:path w="316" h="34">
                    <a:moveTo>
                      <a:pt x="0" y="34"/>
                    </a:moveTo>
                    <a:lnTo>
                      <a:pt x="38"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9575" name="Freeform 39"/>
              <p:cNvSpPr>
                <a:spLocks/>
              </p:cNvSpPr>
              <p:nvPr/>
            </p:nvSpPr>
            <p:spPr bwMode="auto">
              <a:xfrm>
                <a:off x="109" y="2474"/>
                <a:ext cx="316" cy="34"/>
              </a:xfrm>
              <a:custGeom>
                <a:avLst/>
                <a:gdLst/>
                <a:ahLst/>
                <a:cxnLst>
                  <a:cxn ang="0">
                    <a:pos x="0" y="34"/>
                  </a:cxn>
                  <a:cxn ang="0">
                    <a:pos x="38" y="0"/>
                  </a:cxn>
                  <a:cxn ang="0">
                    <a:pos x="279" y="0"/>
                  </a:cxn>
                  <a:cxn ang="0">
                    <a:pos x="316" y="34"/>
                  </a:cxn>
                  <a:cxn ang="0">
                    <a:pos x="0" y="34"/>
                  </a:cxn>
                </a:cxnLst>
                <a:rect l="0" t="0" r="r" b="b"/>
                <a:pathLst>
                  <a:path w="316" h="34">
                    <a:moveTo>
                      <a:pt x="0" y="34"/>
                    </a:moveTo>
                    <a:lnTo>
                      <a:pt x="38"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9576" name="Freeform 40"/>
              <p:cNvSpPr>
                <a:spLocks/>
              </p:cNvSpPr>
              <p:nvPr/>
            </p:nvSpPr>
            <p:spPr bwMode="auto">
              <a:xfrm>
                <a:off x="157" y="2294"/>
                <a:ext cx="223" cy="24"/>
              </a:xfrm>
              <a:custGeom>
                <a:avLst/>
                <a:gdLst/>
                <a:ahLst/>
                <a:cxnLst>
                  <a:cxn ang="0">
                    <a:pos x="0" y="24"/>
                  </a:cxn>
                  <a:cxn ang="0">
                    <a:pos x="27" y="0"/>
                  </a:cxn>
                  <a:cxn ang="0">
                    <a:pos x="196" y="0"/>
                  </a:cxn>
                  <a:cxn ang="0">
                    <a:pos x="223" y="24"/>
                  </a:cxn>
                  <a:cxn ang="0">
                    <a:pos x="0" y="24"/>
                  </a:cxn>
                </a:cxnLst>
                <a:rect l="0" t="0" r="r" b="b"/>
                <a:pathLst>
                  <a:path w="223" h="24">
                    <a:moveTo>
                      <a:pt x="0" y="24"/>
                    </a:moveTo>
                    <a:lnTo>
                      <a:pt x="27" y="0"/>
                    </a:lnTo>
                    <a:lnTo>
                      <a:pt x="196" y="0"/>
                    </a:lnTo>
                    <a:lnTo>
                      <a:pt x="223" y="24"/>
                    </a:lnTo>
                    <a:lnTo>
                      <a:pt x="0" y="24"/>
                    </a:lnTo>
                    <a:close/>
                  </a:path>
                </a:pathLst>
              </a:custGeom>
              <a:solidFill>
                <a:srgbClr val="C9C9B6"/>
              </a:solidFill>
              <a:ln w="9525">
                <a:noFill/>
                <a:round/>
                <a:headEnd/>
                <a:tailEnd/>
              </a:ln>
            </p:spPr>
            <p:txBody>
              <a:bodyPr/>
              <a:lstStyle/>
              <a:p>
                <a:endParaRPr lang="zh-CN" altLang="en-US"/>
              </a:p>
            </p:txBody>
          </p:sp>
          <p:sp>
            <p:nvSpPr>
              <p:cNvPr id="449577" name="Freeform 41"/>
              <p:cNvSpPr>
                <a:spLocks/>
              </p:cNvSpPr>
              <p:nvPr/>
            </p:nvSpPr>
            <p:spPr bwMode="auto">
              <a:xfrm>
                <a:off x="157" y="2294"/>
                <a:ext cx="223" cy="24"/>
              </a:xfrm>
              <a:custGeom>
                <a:avLst/>
                <a:gdLst/>
                <a:ahLst/>
                <a:cxnLst>
                  <a:cxn ang="0">
                    <a:pos x="0" y="24"/>
                  </a:cxn>
                  <a:cxn ang="0">
                    <a:pos x="27" y="0"/>
                  </a:cxn>
                  <a:cxn ang="0">
                    <a:pos x="196" y="0"/>
                  </a:cxn>
                  <a:cxn ang="0">
                    <a:pos x="223" y="24"/>
                  </a:cxn>
                  <a:cxn ang="0">
                    <a:pos x="0" y="24"/>
                  </a:cxn>
                </a:cxnLst>
                <a:rect l="0" t="0" r="r" b="b"/>
                <a:pathLst>
                  <a:path w="223" h="24">
                    <a:moveTo>
                      <a:pt x="0" y="24"/>
                    </a:moveTo>
                    <a:lnTo>
                      <a:pt x="27" y="0"/>
                    </a:lnTo>
                    <a:lnTo>
                      <a:pt x="196" y="0"/>
                    </a:lnTo>
                    <a:lnTo>
                      <a:pt x="223" y="24"/>
                    </a:lnTo>
                    <a:lnTo>
                      <a:pt x="0" y="24"/>
                    </a:lnTo>
                    <a:close/>
                  </a:path>
                </a:pathLst>
              </a:custGeom>
              <a:solidFill>
                <a:srgbClr val="C9C9B6"/>
              </a:solidFill>
              <a:ln w="9525">
                <a:noFill/>
                <a:round/>
                <a:headEnd/>
                <a:tailEnd/>
              </a:ln>
            </p:spPr>
            <p:txBody>
              <a:bodyPr/>
              <a:lstStyle/>
              <a:p>
                <a:endParaRPr lang="zh-CN" altLang="en-US"/>
              </a:p>
            </p:txBody>
          </p:sp>
          <p:sp>
            <p:nvSpPr>
              <p:cNvPr id="449578" name="Rectangle 42"/>
              <p:cNvSpPr>
                <a:spLocks noChangeArrowheads="1"/>
              </p:cNvSpPr>
              <p:nvPr/>
            </p:nvSpPr>
            <p:spPr bwMode="auto">
              <a:xfrm>
                <a:off x="157" y="2318"/>
                <a:ext cx="223" cy="175"/>
              </a:xfrm>
              <a:prstGeom prst="rect">
                <a:avLst/>
              </a:prstGeom>
              <a:solidFill>
                <a:srgbClr val="B7B79D"/>
              </a:solidFill>
              <a:ln w="9525">
                <a:noFill/>
                <a:miter lim="800000"/>
                <a:headEnd/>
                <a:tailEnd/>
              </a:ln>
            </p:spPr>
            <p:txBody>
              <a:bodyPr/>
              <a:lstStyle/>
              <a:p>
                <a:endParaRPr lang="zh-CN" altLang="en-US"/>
              </a:p>
            </p:txBody>
          </p:sp>
          <p:sp>
            <p:nvSpPr>
              <p:cNvPr id="449579" name="Rectangle 43"/>
              <p:cNvSpPr>
                <a:spLocks noChangeArrowheads="1"/>
              </p:cNvSpPr>
              <p:nvPr/>
            </p:nvSpPr>
            <p:spPr bwMode="auto">
              <a:xfrm>
                <a:off x="112" y="2506"/>
                <a:ext cx="313" cy="78"/>
              </a:xfrm>
              <a:prstGeom prst="rect">
                <a:avLst/>
              </a:prstGeom>
              <a:solidFill>
                <a:srgbClr val="B7B79D"/>
              </a:solidFill>
              <a:ln w="9525">
                <a:noFill/>
                <a:miter lim="800000"/>
                <a:headEnd/>
                <a:tailEnd/>
              </a:ln>
            </p:spPr>
            <p:txBody>
              <a:bodyPr/>
              <a:lstStyle/>
              <a:p>
                <a:endParaRPr lang="zh-CN" altLang="en-US"/>
              </a:p>
            </p:txBody>
          </p:sp>
          <p:sp>
            <p:nvSpPr>
              <p:cNvPr id="449580" name="Rectangle 44"/>
              <p:cNvSpPr>
                <a:spLocks noChangeArrowheads="1"/>
              </p:cNvSpPr>
              <p:nvPr/>
            </p:nvSpPr>
            <p:spPr bwMode="auto">
              <a:xfrm>
                <a:off x="178" y="2339"/>
                <a:ext cx="181" cy="135"/>
              </a:xfrm>
              <a:prstGeom prst="rect">
                <a:avLst/>
              </a:prstGeom>
              <a:solidFill>
                <a:srgbClr val="FFFFFF"/>
              </a:solidFill>
              <a:ln w="9525">
                <a:noFill/>
                <a:miter lim="800000"/>
                <a:headEnd/>
                <a:tailEnd/>
              </a:ln>
            </p:spPr>
            <p:txBody>
              <a:bodyPr/>
              <a:lstStyle/>
              <a:p>
                <a:endParaRPr lang="zh-CN" altLang="en-US"/>
              </a:p>
            </p:txBody>
          </p:sp>
          <p:sp>
            <p:nvSpPr>
              <p:cNvPr id="449581" name="Line 45"/>
              <p:cNvSpPr>
                <a:spLocks noChangeShapeType="1"/>
              </p:cNvSpPr>
              <p:nvPr/>
            </p:nvSpPr>
            <p:spPr bwMode="auto">
              <a:xfrm flipH="1">
                <a:off x="326" y="2535"/>
                <a:ext cx="75" cy="1"/>
              </a:xfrm>
              <a:prstGeom prst="line">
                <a:avLst/>
              </a:prstGeom>
              <a:noFill/>
              <a:ln w="9525">
                <a:solidFill>
                  <a:srgbClr val="000000"/>
                </a:solidFill>
                <a:round/>
                <a:headEnd/>
                <a:tailEnd/>
              </a:ln>
            </p:spPr>
            <p:txBody>
              <a:bodyPr/>
              <a:lstStyle/>
              <a:p>
                <a:endParaRPr lang="zh-CN" altLang="en-US"/>
              </a:p>
            </p:txBody>
          </p:sp>
          <p:grpSp>
            <p:nvGrpSpPr>
              <p:cNvPr id="449582" name="Group 46"/>
              <p:cNvGrpSpPr>
                <a:grpSpLocks/>
              </p:cNvGrpSpPr>
              <p:nvPr/>
            </p:nvGrpSpPr>
            <p:grpSpPr bwMode="auto">
              <a:xfrm>
                <a:off x="101" y="2590"/>
                <a:ext cx="335" cy="51"/>
                <a:chOff x="101" y="2590"/>
                <a:chExt cx="335" cy="51"/>
              </a:xfrm>
            </p:grpSpPr>
            <p:sp>
              <p:nvSpPr>
                <p:cNvPr id="449583" name="Freeform 47"/>
                <p:cNvSpPr>
                  <a:spLocks/>
                </p:cNvSpPr>
                <p:nvPr/>
              </p:nvSpPr>
              <p:spPr bwMode="auto">
                <a:xfrm>
                  <a:off x="101" y="2590"/>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9584" name="Freeform 48"/>
                <p:cNvSpPr>
                  <a:spLocks/>
                </p:cNvSpPr>
                <p:nvPr/>
              </p:nvSpPr>
              <p:spPr bwMode="auto">
                <a:xfrm>
                  <a:off x="101" y="2590"/>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9585" name="Rectangle 49"/>
                <p:cNvSpPr>
                  <a:spLocks noChangeArrowheads="1"/>
                </p:cNvSpPr>
                <p:nvPr/>
              </p:nvSpPr>
              <p:spPr bwMode="auto">
                <a:xfrm>
                  <a:off x="103" y="2626"/>
                  <a:ext cx="331" cy="15"/>
                </a:xfrm>
                <a:prstGeom prst="rect">
                  <a:avLst/>
                </a:prstGeom>
                <a:solidFill>
                  <a:srgbClr val="BAB79D"/>
                </a:solidFill>
                <a:ln w="9525">
                  <a:noFill/>
                  <a:miter lim="800000"/>
                  <a:headEnd/>
                  <a:tailEnd/>
                </a:ln>
              </p:spPr>
              <p:txBody>
                <a:bodyPr/>
                <a:lstStyle/>
                <a:p>
                  <a:endParaRPr lang="zh-CN" altLang="en-US"/>
                </a:p>
              </p:txBody>
            </p:sp>
          </p:grpSp>
        </p:grpSp>
      </p:grpSp>
      <p:grpSp>
        <p:nvGrpSpPr>
          <p:cNvPr id="449586" name="Group 50"/>
          <p:cNvGrpSpPr>
            <a:grpSpLocks/>
          </p:cNvGrpSpPr>
          <p:nvPr/>
        </p:nvGrpSpPr>
        <p:grpSpPr bwMode="auto">
          <a:xfrm>
            <a:off x="4881564" y="6081714"/>
            <a:ext cx="503237" cy="515937"/>
            <a:chOff x="3891" y="3616"/>
            <a:chExt cx="342" cy="353"/>
          </a:xfrm>
        </p:grpSpPr>
        <p:grpSp>
          <p:nvGrpSpPr>
            <p:cNvPr id="449587" name="Group 51"/>
            <p:cNvGrpSpPr>
              <a:grpSpLocks/>
            </p:cNvGrpSpPr>
            <p:nvPr/>
          </p:nvGrpSpPr>
          <p:grpSpPr bwMode="auto">
            <a:xfrm>
              <a:off x="3899" y="3622"/>
              <a:ext cx="334" cy="347"/>
              <a:chOff x="3899" y="3622"/>
              <a:chExt cx="334" cy="347"/>
            </a:xfrm>
          </p:grpSpPr>
          <p:sp>
            <p:nvSpPr>
              <p:cNvPr id="449588" name="Freeform 52"/>
              <p:cNvSpPr>
                <a:spLocks/>
              </p:cNvSpPr>
              <p:nvPr/>
            </p:nvSpPr>
            <p:spPr bwMode="auto">
              <a:xfrm>
                <a:off x="3907" y="3802"/>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49589" name="Freeform 53"/>
              <p:cNvSpPr>
                <a:spLocks/>
              </p:cNvSpPr>
              <p:nvPr/>
            </p:nvSpPr>
            <p:spPr bwMode="auto">
              <a:xfrm>
                <a:off x="3907" y="3802"/>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49590" name="Freeform 54"/>
              <p:cNvSpPr>
                <a:spLocks/>
              </p:cNvSpPr>
              <p:nvPr/>
            </p:nvSpPr>
            <p:spPr bwMode="auto">
              <a:xfrm>
                <a:off x="3955" y="3622"/>
                <a:ext cx="223" cy="24"/>
              </a:xfrm>
              <a:custGeom>
                <a:avLst/>
                <a:gdLst/>
                <a:ahLst/>
                <a:cxnLst>
                  <a:cxn ang="0">
                    <a:pos x="0" y="24"/>
                  </a:cxn>
                  <a:cxn ang="0">
                    <a:pos x="26" y="0"/>
                  </a:cxn>
                  <a:cxn ang="0">
                    <a:pos x="196" y="0"/>
                  </a:cxn>
                  <a:cxn ang="0">
                    <a:pos x="223" y="24"/>
                  </a:cxn>
                  <a:cxn ang="0">
                    <a:pos x="0" y="24"/>
                  </a:cxn>
                </a:cxnLst>
                <a:rect l="0" t="0" r="r" b="b"/>
                <a:pathLst>
                  <a:path w="223" h="24">
                    <a:moveTo>
                      <a:pt x="0" y="24"/>
                    </a:moveTo>
                    <a:lnTo>
                      <a:pt x="26" y="0"/>
                    </a:lnTo>
                    <a:lnTo>
                      <a:pt x="196" y="0"/>
                    </a:lnTo>
                    <a:lnTo>
                      <a:pt x="223" y="24"/>
                    </a:lnTo>
                    <a:lnTo>
                      <a:pt x="0" y="24"/>
                    </a:lnTo>
                    <a:close/>
                  </a:path>
                </a:pathLst>
              </a:custGeom>
              <a:solidFill>
                <a:srgbClr val="000000"/>
              </a:solidFill>
              <a:ln w="9525">
                <a:noFill/>
                <a:round/>
                <a:headEnd/>
                <a:tailEnd/>
              </a:ln>
            </p:spPr>
            <p:txBody>
              <a:bodyPr/>
              <a:lstStyle/>
              <a:p>
                <a:endParaRPr lang="zh-CN" altLang="en-US"/>
              </a:p>
            </p:txBody>
          </p:sp>
          <p:sp>
            <p:nvSpPr>
              <p:cNvPr id="449591" name="Freeform 55"/>
              <p:cNvSpPr>
                <a:spLocks/>
              </p:cNvSpPr>
              <p:nvPr/>
            </p:nvSpPr>
            <p:spPr bwMode="auto">
              <a:xfrm>
                <a:off x="3955" y="3622"/>
                <a:ext cx="223" cy="24"/>
              </a:xfrm>
              <a:custGeom>
                <a:avLst/>
                <a:gdLst/>
                <a:ahLst/>
                <a:cxnLst>
                  <a:cxn ang="0">
                    <a:pos x="0" y="24"/>
                  </a:cxn>
                  <a:cxn ang="0">
                    <a:pos x="26" y="0"/>
                  </a:cxn>
                  <a:cxn ang="0">
                    <a:pos x="196" y="0"/>
                  </a:cxn>
                  <a:cxn ang="0">
                    <a:pos x="223" y="24"/>
                  </a:cxn>
                  <a:cxn ang="0">
                    <a:pos x="0" y="24"/>
                  </a:cxn>
                </a:cxnLst>
                <a:rect l="0" t="0" r="r" b="b"/>
                <a:pathLst>
                  <a:path w="223" h="24">
                    <a:moveTo>
                      <a:pt x="0" y="24"/>
                    </a:moveTo>
                    <a:lnTo>
                      <a:pt x="26" y="0"/>
                    </a:lnTo>
                    <a:lnTo>
                      <a:pt x="196" y="0"/>
                    </a:lnTo>
                    <a:lnTo>
                      <a:pt x="223" y="24"/>
                    </a:lnTo>
                    <a:lnTo>
                      <a:pt x="0" y="24"/>
                    </a:lnTo>
                    <a:close/>
                  </a:path>
                </a:pathLst>
              </a:custGeom>
              <a:solidFill>
                <a:srgbClr val="000000"/>
              </a:solidFill>
              <a:ln w="9525">
                <a:noFill/>
                <a:round/>
                <a:headEnd/>
                <a:tailEnd/>
              </a:ln>
            </p:spPr>
            <p:txBody>
              <a:bodyPr/>
              <a:lstStyle/>
              <a:p>
                <a:endParaRPr lang="zh-CN" altLang="en-US"/>
              </a:p>
            </p:txBody>
          </p:sp>
          <p:sp>
            <p:nvSpPr>
              <p:cNvPr id="449592" name="Rectangle 56"/>
              <p:cNvSpPr>
                <a:spLocks noChangeArrowheads="1"/>
              </p:cNvSpPr>
              <p:nvPr/>
            </p:nvSpPr>
            <p:spPr bwMode="auto">
              <a:xfrm>
                <a:off x="3955" y="3646"/>
                <a:ext cx="223" cy="175"/>
              </a:xfrm>
              <a:prstGeom prst="rect">
                <a:avLst/>
              </a:prstGeom>
              <a:solidFill>
                <a:srgbClr val="000000"/>
              </a:solidFill>
              <a:ln w="9525">
                <a:noFill/>
                <a:miter lim="800000"/>
                <a:headEnd/>
                <a:tailEnd/>
              </a:ln>
            </p:spPr>
            <p:txBody>
              <a:bodyPr/>
              <a:lstStyle/>
              <a:p>
                <a:endParaRPr lang="zh-CN" altLang="en-US"/>
              </a:p>
            </p:txBody>
          </p:sp>
          <p:sp>
            <p:nvSpPr>
              <p:cNvPr id="449593" name="Rectangle 57"/>
              <p:cNvSpPr>
                <a:spLocks noChangeArrowheads="1"/>
              </p:cNvSpPr>
              <p:nvPr/>
            </p:nvSpPr>
            <p:spPr bwMode="auto">
              <a:xfrm>
                <a:off x="3909" y="3833"/>
                <a:ext cx="314" cy="79"/>
              </a:xfrm>
              <a:prstGeom prst="rect">
                <a:avLst/>
              </a:prstGeom>
              <a:solidFill>
                <a:srgbClr val="000000"/>
              </a:solidFill>
              <a:ln w="9525">
                <a:noFill/>
                <a:miter lim="800000"/>
                <a:headEnd/>
                <a:tailEnd/>
              </a:ln>
            </p:spPr>
            <p:txBody>
              <a:bodyPr/>
              <a:lstStyle/>
              <a:p>
                <a:endParaRPr lang="zh-CN" altLang="en-US"/>
              </a:p>
            </p:txBody>
          </p:sp>
          <p:sp>
            <p:nvSpPr>
              <p:cNvPr id="449594" name="Rectangle 58"/>
              <p:cNvSpPr>
                <a:spLocks noChangeArrowheads="1"/>
              </p:cNvSpPr>
              <p:nvPr/>
            </p:nvSpPr>
            <p:spPr bwMode="auto">
              <a:xfrm>
                <a:off x="3975" y="3667"/>
                <a:ext cx="182" cy="135"/>
              </a:xfrm>
              <a:prstGeom prst="rect">
                <a:avLst/>
              </a:prstGeom>
              <a:solidFill>
                <a:srgbClr val="000000"/>
              </a:solidFill>
              <a:ln w="9525">
                <a:noFill/>
                <a:miter lim="800000"/>
                <a:headEnd/>
                <a:tailEnd/>
              </a:ln>
            </p:spPr>
            <p:txBody>
              <a:bodyPr/>
              <a:lstStyle/>
              <a:p>
                <a:endParaRPr lang="zh-CN" altLang="en-US"/>
              </a:p>
            </p:txBody>
          </p:sp>
          <p:sp>
            <p:nvSpPr>
              <p:cNvPr id="449595" name="Line 59"/>
              <p:cNvSpPr>
                <a:spLocks noChangeShapeType="1"/>
              </p:cNvSpPr>
              <p:nvPr/>
            </p:nvSpPr>
            <p:spPr bwMode="auto">
              <a:xfrm flipH="1">
                <a:off x="4124" y="3863"/>
                <a:ext cx="74" cy="1"/>
              </a:xfrm>
              <a:prstGeom prst="line">
                <a:avLst/>
              </a:prstGeom>
              <a:noFill/>
              <a:ln w="9525">
                <a:solidFill>
                  <a:srgbClr val="000000"/>
                </a:solidFill>
                <a:round/>
                <a:headEnd/>
                <a:tailEnd/>
              </a:ln>
            </p:spPr>
            <p:txBody>
              <a:bodyPr/>
              <a:lstStyle/>
              <a:p>
                <a:endParaRPr lang="zh-CN" altLang="en-US"/>
              </a:p>
            </p:txBody>
          </p:sp>
          <p:grpSp>
            <p:nvGrpSpPr>
              <p:cNvPr id="449596" name="Group 60"/>
              <p:cNvGrpSpPr>
                <a:grpSpLocks/>
              </p:cNvGrpSpPr>
              <p:nvPr/>
            </p:nvGrpSpPr>
            <p:grpSpPr bwMode="auto">
              <a:xfrm>
                <a:off x="3899" y="3918"/>
                <a:ext cx="334" cy="51"/>
                <a:chOff x="3899" y="3918"/>
                <a:chExt cx="334" cy="51"/>
              </a:xfrm>
            </p:grpSpPr>
            <p:sp>
              <p:nvSpPr>
                <p:cNvPr id="449597" name="Freeform 61"/>
                <p:cNvSpPr>
                  <a:spLocks/>
                </p:cNvSpPr>
                <p:nvPr/>
              </p:nvSpPr>
              <p:spPr bwMode="auto">
                <a:xfrm>
                  <a:off x="3899" y="3918"/>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000000"/>
                </a:solidFill>
                <a:ln w="9525">
                  <a:noFill/>
                  <a:round/>
                  <a:headEnd/>
                  <a:tailEnd/>
                </a:ln>
              </p:spPr>
              <p:txBody>
                <a:bodyPr/>
                <a:lstStyle/>
                <a:p>
                  <a:endParaRPr lang="zh-CN" altLang="en-US"/>
                </a:p>
              </p:txBody>
            </p:sp>
            <p:sp>
              <p:nvSpPr>
                <p:cNvPr id="449598" name="Freeform 62"/>
                <p:cNvSpPr>
                  <a:spLocks/>
                </p:cNvSpPr>
                <p:nvPr/>
              </p:nvSpPr>
              <p:spPr bwMode="auto">
                <a:xfrm>
                  <a:off x="3899" y="3918"/>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000000"/>
                </a:solidFill>
                <a:ln w="9525">
                  <a:noFill/>
                  <a:round/>
                  <a:headEnd/>
                  <a:tailEnd/>
                </a:ln>
              </p:spPr>
              <p:txBody>
                <a:bodyPr/>
                <a:lstStyle/>
                <a:p>
                  <a:endParaRPr lang="zh-CN" altLang="en-US"/>
                </a:p>
              </p:txBody>
            </p:sp>
            <p:sp>
              <p:nvSpPr>
                <p:cNvPr id="449599" name="Rectangle 63"/>
                <p:cNvSpPr>
                  <a:spLocks noChangeArrowheads="1"/>
                </p:cNvSpPr>
                <p:nvPr/>
              </p:nvSpPr>
              <p:spPr bwMode="auto">
                <a:xfrm>
                  <a:off x="3901" y="3954"/>
                  <a:ext cx="330" cy="15"/>
                </a:xfrm>
                <a:prstGeom prst="rect">
                  <a:avLst/>
                </a:prstGeom>
                <a:solidFill>
                  <a:srgbClr val="000000"/>
                </a:solidFill>
                <a:ln w="9525">
                  <a:noFill/>
                  <a:miter lim="800000"/>
                  <a:headEnd/>
                  <a:tailEnd/>
                </a:ln>
              </p:spPr>
              <p:txBody>
                <a:bodyPr/>
                <a:lstStyle/>
                <a:p>
                  <a:endParaRPr lang="zh-CN" altLang="en-US"/>
                </a:p>
              </p:txBody>
            </p:sp>
          </p:grpSp>
        </p:grpSp>
        <p:grpSp>
          <p:nvGrpSpPr>
            <p:cNvPr id="449600" name="Group 64"/>
            <p:cNvGrpSpPr>
              <a:grpSpLocks/>
            </p:cNvGrpSpPr>
            <p:nvPr/>
          </p:nvGrpSpPr>
          <p:grpSpPr bwMode="auto">
            <a:xfrm>
              <a:off x="3891" y="3616"/>
              <a:ext cx="334" cy="346"/>
              <a:chOff x="3891" y="3616"/>
              <a:chExt cx="334" cy="346"/>
            </a:xfrm>
          </p:grpSpPr>
          <p:sp>
            <p:nvSpPr>
              <p:cNvPr id="449601" name="Freeform 65"/>
              <p:cNvSpPr>
                <a:spLocks/>
              </p:cNvSpPr>
              <p:nvPr/>
            </p:nvSpPr>
            <p:spPr bwMode="auto">
              <a:xfrm>
                <a:off x="3899" y="3795"/>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9602" name="Freeform 66"/>
              <p:cNvSpPr>
                <a:spLocks/>
              </p:cNvSpPr>
              <p:nvPr/>
            </p:nvSpPr>
            <p:spPr bwMode="auto">
              <a:xfrm>
                <a:off x="3899" y="3795"/>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9603" name="Freeform 67"/>
              <p:cNvSpPr>
                <a:spLocks/>
              </p:cNvSpPr>
              <p:nvPr/>
            </p:nvSpPr>
            <p:spPr bwMode="auto">
              <a:xfrm>
                <a:off x="3946" y="3616"/>
                <a:ext cx="223" cy="23"/>
              </a:xfrm>
              <a:custGeom>
                <a:avLst/>
                <a:gdLst/>
                <a:ahLst/>
                <a:cxnLst>
                  <a:cxn ang="0">
                    <a:pos x="0" y="23"/>
                  </a:cxn>
                  <a:cxn ang="0">
                    <a:pos x="27" y="0"/>
                  </a:cxn>
                  <a:cxn ang="0">
                    <a:pos x="197" y="0"/>
                  </a:cxn>
                  <a:cxn ang="0">
                    <a:pos x="223" y="23"/>
                  </a:cxn>
                  <a:cxn ang="0">
                    <a:pos x="0" y="23"/>
                  </a:cxn>
                </a:cxnLst>
                <a:rect l="0" t="0" r="r" b="b"/>
                <a:pathLst>
                  <a:path w="223" h="23">
                    <a:moveTo>
                      <a:pt x="0" y="23"/>
                    </a:moveTo>
                    <a:lnTo>
                      <a:pt x="27" y="0"/>
                    </a:lnTo>
                    <a:lnTo>
                      <a:pt x="197"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9604" name="Freeform 68"/>
              <p:cNvSpPr>
                <a:spLocks/>
              </p:cNvSpPr>
              <p:nvPr/>
            </p:nvSpPr>
            <p:spPr bwMode="auto">
              <a:xfrm>
                <a:off x="3946" y="3616"/>
                <a:ext cx="223" cy="23"/>
              </a:xfrm>
              <a:custGeom>
                <a:avLst/>
                <a:gdLst/>
                <a:ahLst/>
                <a:cxnLst>
                  <a:cxn ang="0">
                    <a:pos x="0" y="23"/>
                  </a:cxn>
                  <a:cxn ang="0">
                    <a:pos x="27" y="0"/>
                  </a:cxn>
                  <a:cxn ang="0">
                    <a:pos x="197" y="0"/>
                  </a:cxn>
                  <a:cxn ang="0">
                    <a:pos x="223" y="23"/>
                  </a:cxn>
                  <a:cxn ang="0">
                    <a:pos x="0" y="23"/>
                  </a:cxn>
                </a:cxnLst>
                <a:rect l="0" t="0" r="r" b="b"/>
                <a:pathLst>
                  <a:path w="223" h="23">
                    <a:moveTo>
                      <a:pt x="0" y="23"/>
                    </a:moveTo>
                    <a:lnTo>
                      <a:pt x="27" y="0"/>
                    </a:lnTo>
                    <a:lnTo>
                      <a:pt x="197"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9605" name="Rectangle 69"/>
              <p:cNvSpPr>
                <a:spLocks noChangeArrowheads="1"/>
              </p:cNvSpPr>
              <p:nvPr/>
            </p:nvSpPr>
            <p:spPr bwMode="auto">
              <a:xfrm>
                <a:off x="3946" y="3639"/>
                <a:ext cx="223" cy="175"/>
              </a:xfrm>
              <a:prstGeom prst="rect">
                <a:avLst/>
              </a:prstGeom>
              <a:solidFill>
                <a:srgbClr val="B7B79D"/>
              </a:solidFill>
              <a:ln w="9525">
                <a:noFill/>
                <a:miter lim="800000"/>
                <a:headEnd/>
                <a:tailEnd/>
              </a:ln>
            </p:spPr>
            <p:txBody>
              <a:bodyPr/>
              <a:lstStyle/>
              <a:p>
                <a:endParaRPr lang="zh-CN" altLang="en-US"/>
              </a:p>
            </p:txBody>
          </p:sp>
          <p:sp>
            <p:nvSpPr>
              <p:cNvPr id="449606" name="Rectangle 70"/>
              <p:cNvSpPr>
                <a:spLocks noChangeArrowheads="1"/>
              </p:cNvSpPr>
              <p:nvPr/>
            </p:nvSpPr>
            <p:spPr bwMode="auto">
              <a:xfrm>
                <a:off x="3901" y="3827"/>
                <a:ext cx="314" cy="78"/>
              </a:xfrm>
              <a:prstGeom prst="rect">
                <a:avLst/>
              </a:prstGeom>
              <a:solidFill>
                <a:srgbClr val="B7B79D"/>
              </a:solidFill>
              <a:ln w="9525">
                <a:noFill/>
                <a:miter lim="800000"/>
                <a:headEnd/>
                <a:tailEnd/>
              </a:ln>
            </p:spPr>
            <p:txBody>
              <a:bodyPr/>
              <a:lstStyle/>
              <a:p>
                <a:endParaRPr lang="zh-CN" altLang="en-US"/>
              </a:p>
            </p:txBody>
          </p:sp>
          <p:sp>
            <p:nvSpPr>
              <p:cNvPr id="449607" name="Rectangle 71"/>
              <p:cNvSpPr>
                <a:spLocks noChangeArrowheads="1"/>
              </p:cNvSpPr>
              <p:nvPr/>
            </p:nvSpPr>
            <p:spPr bwMode="auto">
              <a:xfrm>
                <a:off x="3967" y="3660"/>
                <a:ext cx="182" cy="135"/>
              </a:xfrm>
              <a:prstGeom prst="rect">
                <a:avLst/>
              </a:prstGeom>
              <a:solidFill>
                <a:srgbClr val="FFFFFF"/>
              </a:solidFill>
              <a:ln w="9525">
                <a:noFill/>
                <a:miter lim="800000"/>
                <a:headEnd/>
                <a:tailEnd/>
              </a:ln>
            </p:spPr>
            <p:txBody>
              <a:bodyPr/>
              <a:lstStyle/>
              <a:p>
                <a:endParaRPr lang="zh-CN" altLang="en-US"/>
              </a:p>
            </p:txBody>
          </p:sp>
          <p:sp>
            <p:nvSpPr>
              <p:cNvPr id="449608" name="Line 72"/>
              <p:cNvSpPr>
                <a:spLocks noChangeShapeType="1"/>
              </p:cNvSpPr>
              <p:nvPr/>
            </p:nvSpPr>
            <p:spPr bwMode="auto">
              <a:xfrm flipH="1">
                <a:off x="4116" y="3857"/>
                <a:ext cx="74" cy="1"/>
              </a:xfrm>
              <a:prstGeom prst="line">
                <a:avLst/>
              </a:prstGeom>
              <a:noFill/>
              <a:ln w="9525">
                <a:solidFill>
                  <a:srgbClr val="000000"/>
                </a:solidFill>
                <a:round/>
                <a:headEnd/>
                <a:tailEnd/>
              </a:ln>
            </p:spPr>
            <p:txBody>
              <a:bodyPr/>
              <a:lstStyle/>
              <a:p>
                <a:endParaRPr lang="zh-CN" altLang="en-US"/>
              </a:p>
            </p:txBody>
          </p:sp>
          <p:grpSp>
            <p:nvGrpSpPr>
              <p:cNvPr id="449609" name="Group 73"/>
              <p:cNvGrpSpPr>
                <a:grpSpLocks/>
              </p:cNvGrpSpPr>
              <p:nvPr/>
            </p:nvGrpSpPr>
            <p:grpSpPr bwMode="auto">
              <a:xfrm>
                <a:off x="3891" y="3912"/>
                <a:ext cx="334" cy="50"/>
                <a:chOff x="3891" y="3912"/>
                <a:chExt cx="334" cy="50"/>
              </a:xfrm>
            </p:grpSpPr>
            <p:sp>
              <p:nvSpPr>
                <p:cNvPr id="449610" name="Freeform 74"/>
                <p:cNvSpPr>
                  <a:spLocks/>
                </p:cNvSpPr>
                <p:nvPr/>
              </p:nvSpPr>
              <p:spPr bwMode="auto">
                <a:xfrm>
                  <a:off x="3891" y="3912"/>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C9C9B6"/>
                </a:solidFill>
                <a:ln w="9525">
                  <a:noFill/>
                  <a:round/>
                  <a:headEnd/>
                  <a:tailEnd/>
                </a:ln>
              </p:spPr>
              <p:txBody>
                <a:bodyPr/>
                <a:lstStyle/>
                <a:p>
                  <a:endParaRPr lang="zh-CN" altLang="en-US"/>
                </a:p>
              </p:txBody>
            </p:sp>
            <p:sp>
              <p:nvSpPr>
                <p:cNvPr id="449611" name="Freeform 75"/>
                <p:cNvSpPr>
                  <a:spLocks/>
                </p:cNvSpPr>
                <p:nvPr/>
              </p:nvSpPr>
              <p:spPr bwMode="auto">
                <a:xfrm>
                  <a:off x="3891" y="3912"/>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C9C9B6"/>
                </a:solidFill>
                <a:ln w="9525">
                  <a:noFill/>
                  <a:round/>
                  <a:headEnd/>
                  <a:tailEnd/>
                </a:ln>
              </p:spPr>
              <p:txBody>
                <a:bodyPr/>
                <a:lstStyle/>
                <a:p>
                  <a:endParaRPr lang="zh-CN" altLang="en-US"/>
                </a:p>
              </p:txBody>
            </p:sp>
            <p:sp>
              <p:nvSpPr>
                <p:cNvPr id="449612" name="Rectangle 76"/>
                <p:cNvSpPr>
                  <a:spLocks noChangeArrowheads="1"/>
                </p:cNvSpPr>
                <p:nvPr/>
              </p:nvSpPr>
              <p:spPr bwMode="auto">
                <a:xfrm>
                  <a:off x="3893" y="3947"/>
                  <a:ext cx="330" cy="15"/>
                </a:xfrm>
                <a:prstGeom prst="rect">
                  <a:avLst/>
                </a:prstGeom>
                <a:solidFill>
                  <a:srgbClr val="BAB79D"/>
                </a:solidFill>
                <a:ln w="9525">
                  <a:noFill/>
                  <a:miter lim="800000"/>
                  <a:headEnd/>
                  <a:tailEnd/>
                </a:ln>
              </p:spPr>
              <p:txBody>
                <a:bodyPr/>
                <a:lstStyle/>
                <a:p>
                  <a:endParaRPr lang="zh-CN" altLang="en-US"/>
                </a:p>
              </p:txBody>
            </p:sp>
          </p:grpSp>
        </p:grpSp>
      </p:grpSp>
      <p:grpSp>
        <p:nvGrpSpPr>
          <p:cNvPr id="449613" name="Group 77"/>
          <p:cNvGrpSpPr>
            <a:grpSpLocks/>
          </p:cNvGrpSpPr>
          <p:nvPr/>
        </p:nvGrpSpPr>
        <p:grpSpPr bwMode="auto">
          <a:xfrm>
            <a:off x="6151564" y="6065839"/>
            <a:ext cx="504825" cy="515937"/>
            <a:chOff x="4752" y="3605"/>
            <a:chExt cx="343" cy="353"/>
          </a:xfrm>
        </p:grpSpPr>
        <p:grpSp>
          <p:nvGrpSpPr>
            <p:cNvPr id="449614" name="Group 78"/>
            <p:cNvGrpSpPr>
              <a:grpSpLocks/>
            </p:cNvGrpSpPr>
            <p:nvPr/>
          </p:nvGrpSpPr>
          <p:grpSpPr bwMode="auto">
            <a:xfrm>
              <a:off x="4760" y="3612"/>
              <a:ext cx="335" cy="346"/>
              <a:chOff x="4760" y="3612"/>
              <a:chExt cx="335" cy="346"/>
            </a:xfrm>
          </p:grpSpPr>
          <p:sp>
            <p:nvSpPr>
              <p:cNvPr id="449615" name="Freeform 79"/>
              <p:cNvSpPr>
                <a:spLocks/>
              </p:cNvSpPr>
              <p:nvPr/>
            </p:nvSpPr>
            <p:spPr bwMode="auto">
              <a:xfrm>
                <a:off x="4768" y="3791"/>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49616" name="Freeform 80"/>
              <p:cNvSpPr>
                <a:spLocks/>
              </p:cNvSpPr>
              <p:nvPr/>
            </p:nvSpPr>
            <p:spPr bwMode="auto">
              <a:xfrm>
                <a:off x="4768" y="3791"/>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49617" name="Freeform 81"/>
              <p:cNvSpPr>
                <a:spLocks/>
              </p:cNvSpPr>
              <p:nvPr/>
            </p:nvSpPr>
            <p:spPr bwMode="auto">
              <a:xfrm>
                <a:off x="4816" y="3612"/>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9618" name="Freeform 82"/>
              <p:cNvSpPr>
                <a:spLocks/>
              </p:cNvSpPr>
              <p:nvPr/>
            </p:nvSpPr>
            <p:spPr bwMode="auto">
              <a:xfrm>
                <a:off x="4816" y="3612"/>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9619" name="Rectangle 83"/>
              <p:cNvSpPr>
                <a:spLocks noChangeArrowheads="1"/>
              </p:cNvSpPr>
              <p:nvPr/>
            </p:nvSpPr>
            <p:spPr bwMode="auto">
              <a:xfrm>
                <a:off x="4816" y="3635"/>
                <a:ext cx="223" cy="175"/>
              </a:xfrm>
              <a:prstGeom prst="rect">
                <a:avLst/>
              </a:prstGeom>
              <a:solidFill>
                <a:srgbClr val="000000"/>
              </a:solidFill>
              <a:ln w="9525">
                <a:noFill/>
                <a:miter lim="800000"/>
                <a:headEnd/>
                <a:tailEnd/>
              </a:ln>
            </p:spPr>
            <p:txBody>
              <a:bodyPr/>
              <a:lstStyle/>
              <a:p>
                <a:endParaRPr lang="zh-CN" altLang="en-US"/>
              </a:p>
            </p:txBody>
          </p:sp>
          <p:sp>
            <p:nvSpPr>
              <p:cNvPr id="449620" name="Rectangle 84"/>
              <p:cNvSpPr>
                <a:spLocks noChangeArrowheads="1"/>
              </p:cNvSpPr>
              <p:nvPr/>
            </p:nvSpPr>
            <p:spPr bwMode="auto">
              <a:xfrm>
                <a:off x="4770" y="3823"/>
                <a:ext cx="314" cy="78"/>
              </a:xfrm>
              <a:prstGeom prst="rect">
                <a:avLst/>
              </a:prstGeom>
              <a:solidFill>
                <a:srgbClr val="000000"/>
              </a:solidFill>
              <a:ln w="9525">
                <a:noFill/>
                <a:miter lim="800000"/>
                <a:headEnd/>
                <a:tailEnd/>
              </a:ln>
            </p:spPr>
            <p:txBody>
              <a:bodyPr/>
              <a:lstStyle/>
              <a:p>
                <a:endParaRPr lang="zh-CN" altLang="en-US"/>
              </a:p>
            </p:txBody>
          </p:sp>
          <p:sp>
            <p:nvSpPr>
              <p:cNvPr id="449621" name="Rectangle 85"/>
              <p:cNvSpPr>
                <a:spLocks noChangeArrowheads="1"/>
              </p:cNvSpPr>
              <p:nvPr/>
            </p:nvSpPr>
            <p:spPr bwMode="auto">
              <a:xfrm>
                <a:off x="4836" y="3656"/>
                <a:ext cx="182" cy="135"/>
              </a:xfrm>
              <a:prstGeom prst="rect">
                <a:avLst/>
              </a:prstGeom>
              <a:solidFill>
                <a:srgbClr val="000000"/>
              </a:solidFill>
              <a:ln w="9525">
                <a:noFill/>
                <a:miter lim="800000"/>
                <a:headEnd/>
                <a:tailEnd/>
              </a:ln>
            </p:spPr>
            <p:txBody>
              <a:bodyPr/>
              <a:lstStyle/>
              <a:p>
                <a:endParaRPr lang="zh-CN" altLang="en-US"/>
              </a:p>
            </p:txBody>
          </p:sp>
          <p:sp>
            <p:nvSpPr>
              <p:cNvPr id="449622" name="Line 86"/>
              <p:cNvSpPr>
                <a:spLocks noChangeShapeType="1"/>
              </p:cNvSpPr>
              <p:nvPr/>
            </p:nvSpPr>
            <p:spPr bwMode="auto">
              <a:xfrm flipH="1">
                <a:off x="4985" y="3852"/>
                <a:ext cx="74" cy="1"/>
              </a:xfrm>
              <a:prstGeom prst="line">
                <a:avLst/>
              </a:prstGeom>
              <a:noFill/>
              <a:ln w="9525">
                <a:solidFill>
                  <a:srgbClr val="000000"/>
                </a:solidFill>
                <a:round/>
                <a:headEnd/>
                <a:tailEnd/>
              </a:ln>
            </p:spPr>
            <p:txBody>
              <a:bodyPr/>
              <a:lstStyle/>
              <a:p>
                <a:endParaRPr lang="zh-CN" altLang="en-US"/>
              </a:p>
            </p:txBody>
          </p:sp>
          <p:grpSp>
            <p:nvGrpSpPr>
              <p:cNvPr id="449623" name="Group 87"/>
              <p:cNvGrpSpPr>
                <a:grpSpLocks/>
              </p:cNvGrpSpPr>
              <p:nvPr/>
            </p:nvGrpSpPr>
            <p:grpSpPr bwMode="auto">
              <a:xfrm>
                <a:off x="4760" y="3907"/>
                <a:ext cx="335" cy="51"/>
                <a:chOff x="4760" y="3907"/>
                <a:chExt cx="335" cy="51"/>
              </a:xfrm>
            </p:grpSpPr>
            <p:sp>
              <p:nvSpPr>
                <p:cNvPr id="449624" name="Freeform 88"/>
                <p:cNvSpPr>
                  <a:spLocks/>
                </p:cNvSpPr>
                <p:nvPr/>
              </p:nvSpPr>
              <p:spPr bwMode="auto">
                <a:xfrm>
                  <a:off x="4760" y="3907"/>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49625" name="Freeform 89"/>
                <p:cNvSpPr>
                  <a:spLocks/>
                </p:cNvSpPr>
                <p:nvPr/>
              </p:nvSpPr>
              <p:spPr bwMode="auto">
                <a:xfrm>
                  <a:off x="4760" y="3907"/>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49626" name="Rectangle 90"/>
                <p:cNvSpPr>
                  <a:spLocks noChangeArrowheads="1"/>
                </p:cNvSpPr>
                <p:nvPr/>
              </p:nvSpPr>
              <p:spPr bwMode="auto">
                <a:xfrm>
                  <a:off x="4762" y="3943"/>
                  <a:ext cx="331" cy="15"/>
                </a:xfrm>
                <a:prstGeom prst="rect">
                  <a:avLst/>
                </a:prstGeom>
                <a:solidFill>
                  <a:srgbClr val="000000"/>
                </a:solidFill>
                <a:ln w="9525">
                  <a:noFill/>
                  <a:miter lim="800000"/>
                  <a:headEnd/>
                  <a:tailEnd/>
                </a:ln>
              </p:spPr>
              <p:txBody>
                <a:bodyPr/>
                <a:lstStyle/>
                <a:p>
                  <a:endParaRPr lang="zh-CN" altLang="en-US"/>
                </a:p>
              </p:txBody>
            </p:sp>
          </p:grpSp>
        </p:grpSp>
        <p:grpSp>
          <p:nvGrpSpPr>
            <p:cNvPr id="449627" name="Group 91"/>
            <p:cNvGrpSpPr>
              <a:grpSpLocks/>
            </p:cNvGrpSpPr>
            <p:nvPr/>
          </p:nvGrpSpPr>
          <p:grpSpPr bwMode="auto">
            <a:xfrm>
              <a:off x="4752" y="3605"/>
              <a:ext cx="334" cy="347"/>
              <a:chOff x="4752" y="3605"/>
              <a:chExt cx="334" cy="347"/>
            </a:xfrm>
          </p:grpSpPr>
          <p:sp>
            <p:nvSpPr>
              <p:cNvPr id="449628" name="Freeform 92"/>
              <p:cNvSpPr>
                <a:spLocks/>
              </p:cNvSpPr>
              <p:nvPr/>
            </p:nvSpPr>
            <p:spPr bwMode="auto">
              <a:xfrm>
                <a:off x="4760" y="3785"/>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9629" name="Freeform 93"/>
              <p:cNvSpPr>
                <a:spLocks/>
              </p:cNvSpPr>
              <p:nvPr/>
            </p:nvSpPr>
            <p:spPr bwMode="auto">
              <a:xfrm>
                <a:off x="4760" y="3785"/>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9630" name="Freeform 94"/>
              <p:cNvSpPr>
                <a:spLocks/>
              </p:cNvSpPr>
              <p:nvPr/>
            </p:nvSpPr>
            <p:spPr bwMode="auto">
              <a:xfrm>
                <a:off x="4808" y="3605"/>
                <a:ext cx="223" cy="24"/>
              </a:xfrm>
              <a:custGeom>
                <a:avLst/>
                <a:gdLst/>
                <a:ahLst/>
                <a:cxnLst>
                  <a:cxn ang="0">
                    <a:pos x="0" y="24"/>
                  </a:cxn>
                  <a:cxn ang="0">
                    <a:pos x="26" y="0"/>
                  </a:cxn>
                  <a:cxn ang="0">
                    <a:pos x="196" y="0"/>
                  </a:cxn>
                  <a:cxn ang="0">
                    <a:pos x="223" y="24"/>
                  </a:cxn>
                  <a:cxn ang="0">
                    <a:pos x="0" y="24"/>
                  </a:cxn>
                </a:cxnLst>
                <a:rect l="0" t="0" r="r" b="b"/>
                <a:pathLst>
                  <a:path w="223" h="24">
                    <a:moveTo>
                      <a:pt x="0" y="24"/>
                    </a:moveTo>
                    <a:lnTo>
                      <a:pt x="26" y="0"/>
                    </a:lnTo>
                    <a:lnTo>
                      <a:pt x="196" y="0"/>
                    </a:lnTo>
                    <a:lnTo>
                      <a:pt x="223" y="24"/>
                    </a:lnTo>
                    <a:lnTo>
                      <a:pt x="0" y="24"/>
                    </a:lnTo>
                    <a:close/>
                  </a:path>
                </a:pathLst>
              </a:custGeom>
              <a:solidFill>
                <a:srgbClr val="C9C9B6"/>
              </a:solidFill>
              <a:ln w="9525">
                <a:noFill/>
                <a:round/>
                <a:headEnd/>
                <a:tailEnd/>
              </a:ln>
            </p:spPr>
            <p:txBody>
              <a:bodyPr/>
              <a:lstStyle/>
              <a:p>
                <a:endParaRPr lang="zh-CN" altLang="en-US"/>
              </a:p>
            </p:txBody>
          </p:sp>
          <p:sp>
            <p:nvSpPr>
              <p:cNvPr id="449631" name="Freeform 95"/>
              <p:cNvSpPr>
                <a:spLocks/>
              </p:cNvSpPr>
              <p:nvPr/>
            </p:nvSpPr>
            <p:spPr bwMode="auto">
              <a:xfrm>
                <a:off x="4808" y="3605"/>
                <a:ext cx="223" cy="24"/>
              </a:xfrm>
              <a:custGeom>
                <a:avLst/>
                <a:gdLst/>
                <a:ahLst/>
                <a:cxnLst>
                  <a:cxn ang="0">
                    <a:pos x="0" y="24"/>
                  </a:cxn>
                  <a:cxn ang="0">
                    <a:pos x="26" y="0"/>
                  </a:cxn>
                  <a:cxn ang="0">
                    <a:pos x="196" y="0"/>
                  </a:cxn>
                  <a:cxn ang="0">
                    <a:pos x="223" y="24"/>
                  </a:cxn>
                  <a:cxn ang="0">
                    <a:pos x="0" y="24"/>
                  </a:cxn>
                </a:cxnLst>
                <a:rect l="0" t="0" r="r" b="b"/>
                <a:pathLst>
                  <a:path w="223" h="24">
                    <a:moveTo>
                      <a:pt x="0" y="24"/>
                    </a:moveTo>
                    <a:lnTo>
                      <a:pt x="26" y="0"/>
                    </a:lnTo>
                    <a:lnTo>
                      <a:pt x="196" y="0"/>
                    </a:lnTo>
                    <a:lnTo>
                      <a:pt x="223" y="24"/>
                    </a:lnTo>
                    <a:lnTo>
                      <a:pt x="0" y="24"/>
                    </a:lnTo>
                    <a:close/>
                  </a:path>
                </a:pathLst>
              </a:custGeom>
              <a:solidFill>
                <a:srgbClr val="C9C9B6"/>
              </a:solidFill>
              <a:ln w="9525">
                <a:noFill/>
                <a:round/>
                <a:headEnd/>
                <a:tailEnd/>
              </a:ln>
            </p:spPr>
            <p:txBody>
              <a:bodyPr/>
              <a:lstStyle/>
              <a:p>
                <a:endParaRPr lang="zh-CN" altLang="en-US"/>
              </a:p>
            </p:txBody>
          </p:sp>
          <p:sp>
            <p:nvSpPr>
              <p:cNvPr id="449632" name="Rectangle 96"/>
              <p:cNvSpPr>
                <a:spLocks noChangeArrowheads="1"/>
              </p:cNvSpPr>
              <p:nvPr/>
            </p:nvSpPr>
            <p:spPr bwMode="auto">
              <a:xfrm>
                <a:off x="4808" y="3629"/>
                <a:ext cx="223" cy="175"/>
              </a:xfrm>
              <a:prstGeom prst="rect">
                <a:avLst/>
              </a:prstGeom>
              <a:solidFill>
                <a:srgbClr val="B7B79D"/>
              </a:solidFill>
              <a:ln w="9525">
                <a:noFill/>
                <a:miter lim="800000"/>
                <a:headEnd/>
                <a:tailEnd/>
              </a:ln>
            </p:spPr>
            <p:txBody>
              <a:bodyPr/>
              <a:lstStyle/>
              <a:p>
                <a:endParaRPr lang="zh-CN" altLang="en-US"/>
              </a:p>
            </p:txBody>
          </p:sp>
          <p:sp>
            <p:nvSpPr>
              <p:cNvPr id="449633" name="Rectangle 97"/>
              <p:cNvSpPr>
                <a:spLocks noChangeArrowheads="1"/>
              </p:cNvSpPr>
              <p:nvPr/>
            </p:nvSpPr>
            <p:spPr bwMode="auto">
              <a:xfrm>
                <a:off x="4762" y="3817"/>
                <a:ext cx="314" cy="78"/>
              </a:xfrm>
              <a:prstGeom prst="rect">
                <a:avLst/>
              </a:prstGeom>
              <a:solidFill>
                <a:srgbClr val="B7B79D"/>
              </a:solidFill>
              <a:ln w="9525">
                <a:noFill/>
                <a:miter lim="800000"/>
                <a:headEnd/>
                <a:tailEnd/>
              </a:ln>
            </p:spPr>
            <p:txBody>
              <a:bodyPr/>
              <a:lstStyle/>
              <a:p>
                <a:endParaRPr lang="zh-CN" altLang="en-US"/>
              </a:p>
            </p:txBody>
          </p:sp>
          <p:sp>
            <p:nvSpPr>
              <p:cNvPr id="449634" name="Rectangle 98"/>
              <p:cNvSpPr>
                <a:spLocks noChangeArrowheads="1"/>
              </p:cNvSpPr>
              <p:nvPr/>
            </p:nvSpPr>
            <p:spPr bwMode="auto">
              <a:xfrm>
                <a:off x="4828" y="3650"/>
                <a:ext cx="182" cy="135"/>
              </a:xfrm>
              <a:prstGeom prst="rect">
                <a:avLst/>
              </a:prstGeom>
              <a:solidFill>
                <a:srgbClr val="FFFFFF"/>
              </a:solidFill>
              <a:ln w="9525">
                <a:noFill/>
                <a:miter lim="800000"/>
                <a:headEnd/>
                <a:tailEnd/>
              </a:ln>
            </p:spPr>
            <p:txBody>
              <a:bodyPr/>
              <a:lstStyle/>
              <a:p>
                <a:endParaRPr lang="zh-CN" altLang="en-US"/>
              </a:p>
            </p:txBody>
          </p:sp>
          <p:sp>
            <p:nvSpPr>
              <p:cNvPr id="449635" name="Line 99"/>
              <p:cNvSpPr>
                <a:spLocks noChangeShapeType="1"/>
              </p:cNvSpPr>
              <p:nvPr/>
            </p:nvSpPr>
            <p:spPr bwMode="auto">
              <a:xfrm flipH="1">
                <a:off x="4977" y="3846"/>
                <a:ext cx="74" cy="1"/>
              </a:xfrm>
              <a:prstGeom prst="line">
                <a:avLst/>
              </a:prstGeom>
              <a:noFill/>
              <a:ln w="9525">
                <a:solidFill>
                  <a:srgbClr val="000000"/>
                </a:solidFill>
                <a:round/>
                <a:headEnd/>
                <a:tailEnd/>
              </a:ln>
            </p:spPr>
            <p:txBody>
              <a:bodyPr/>
              <a:lstStyle/>
              <a:p>
                <a:endParaRPr lang="zh-CN" altLang="en-US"/>
              </a:p>
            </p:txBody>
          </p:sp>
          <p:grpSp>
            <p:nvGrpSpPr>
              <p:cNvPr id="449636" name="Group 100"/>
              <p:cNvGrpSpPr>
                <a:grpSpLocks/>
              </p:cNvGrpSpPr>
              <p:nvPr/>
            </p:nvGrpSpPr>
            <p:grpSpPr bwMode="auto">
              <a:xfrm>
                <a:off x="4752" y="3901"/>
                <a:ext cx="334" cy="51"/>
                <a:chOff x="4752" y="3901"/>
                <a:chExt cx="334" cy="51"/>
              </a:xfrm>
            </p:grpSpPr>
            <p:sp>
              <p:nvSpPr>
                <p:cNvPr id="449637" name="Freeform 101"/>
                <p:cNvSpPr>
                  <a:spLocks/>
                </p:cNvSpPr>
                <p:nvPr/>
              </p:nvSpPr>
              <p:spPr bwMode="auto">
                <a:xfrm>
                  <a:off x="4752" y="3901"/>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C9C9B6"/>
                </a:solidFill>
                <a:ln w="9525">
                  <a:noFill/>
                  <a:round/>
                  <a:headEnd/>
                  <a:tailEnd/>
                </a:ln>
              </p:spPr>
              <p:txBody>
                <a:bodyPr/>
                <a:lstStyle/>
                <a:p>
                  <a:endParaRPr lang="zh-CN" altLang="en-US"/>
                </a:p>
              </p:txBody>
            </p:sp>
            <p:sp>
              <p:nvSpPr>
                <p:cNvPr id="449638" name="Freeform 102"/>
                <p:cNvSpPr>
                  <a:spLocks/>
                </p:cNvSpPr>
                <p:nvPr/>
              </p:nvSpPr>
              <p:spPr bwMode="auto">
                <a:xfrm>
                  <a:off x="4752" y="3901"/>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C9C9B6"/>
                </a:solidFill>
                <a:ln w="9525">
                  <a:noFill/>
                  <a:round/>
                  <a:headEnd/>
                  <a:tailEnd/>
                </a:ln>
              </p:spPr>
              <p:txBody>
                <a:bodyPr/>
                <a:lstStyle/>
                <a:p>
                  <a:endParaRPr lang="zh-CN" altLang="en-US"/>
                </a:p>
              </p:txBody>
            </p:sp>
            <p:sp>
              <p:nvSpPr>
                <p:cNvPr id="449639" name="Rectangle 103"/>
                <p:cNvSpPr>
                  <a:spLocks noChangeArrowheads="1"/>
                </p:cNvSpPr>
                <p:nvPr/>
              </p:nvSpPr>
              <p:spPr bwMode="auto">
                <a:xfrm>
                  <a:off x="4754" y="3937"/>
                  <a:ext cx="330" cy="15"/>
                </a:xfrm>
                <a:prstGeom prst="rect">
                  <a:avLst/>
                </a:prstGeom>
                <a:solidFill>
                  <a:srgbClr val="BAB79D"/>
                </a:solidFill>
                <a:ln w="9525">
                  <a:noFill/>
                  <a:miter lim="800000"/>
                  <a:headEnd/>
                  <a:tailEnd/>
                </a:ln>
              </p:spPr>
              <p:txBody>
                <a:bodyPr/>
                <a:lstStyle/>
                <a:p>
                  <a:endParaRPr lang="zh-CN" altLang="en-US"/>
                </a:p>
              </p:txBody>
            </p:sp>
          </p:grpSp>
        </p:grpSp>
      </p:grpSp>
      <p:grpSp>
        <p:nvGrpSpPr>
          <p:cNvPr id="449640" name="Group 104"/>
          <p:cNvGrpSpPr>
            <a:grpSpLocks/>
          </p:cNvGrpSpPr>
          <p:nvPr/>
        </p:nvGrpSpPr>
        <p:grpSpPr bwMode="auto">
          <a:xfrm>
            <a:off x="2103439" y="2509839"/>
            <a:ext cx="504825" cy="517525"/>
            <a:chOff x="101" y="1539"/>
            <a:chExt cx="343" cy="352"/>
          </a:xfrm>
        </p:grpSpPr>
        <p:grpSp>
          <p:nvGrpSpPr>
            <p:cNvPr id="449641" name="Group 105"/>
            <p:cNvGrpSpPr>
              <a:grpSpLocks/>
            </p:cNvGrpSpPr>
            <p:nvPr/>
          </p:nvGrpSpPr>
          <p:grpSpPr bwMode="auto">
            <a:xfrm>
              <a:off x="109" y="1545"/>
              <a:ext cx="335" cy="346"/>
              <a:chOff x="109" y="1545"/>
              <a:chExt cx="335" cy="346"/>
            </a:xfrm>
          </p:grpSpPr>
          <p:sp>
            <p:nvSpPr>
              <p:cNvPr id="449642" name="Freeform 106"/>
              <p:cNvSpPr>
                <a:spLocks/>
              </p:cNvSpPr>
              <p:nvPr/>
            </p:nvSpPr>
            <p:spPr bwMode="auto">
              <a:xfrm>
                <a:off x="118" y="1724"/>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49643" name="Freeform 107"/>
              <p:cNvSpPr>
                <a:spLocks/>
              </p:cNvSpPr>
              <p:nvPr/>
            </p:nvSpPr>
            <p:spPr bwMode="auto">
              <a:xfrm>
                <a:off x="118" y="1724"/>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49644" name="Freeform 108"/>
              <p:cNvSpPr>
                <a:spLocks/>
              </p:cNvSpPr>
              <p:nvPr/>
            </p:nvSpPr>
            <p:spPr bwMode="auto">
              <a:xfrm>
                <a:off x="165" y="1545"/>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9645" name="Freeform 109"/>
              <p:cNvSpPr>
                <a:spLocks/>
              </p:cNvSpPr>
              <p:nvPr/>
            </p:nvSpPr>
            <p:spPr bwMode="auto">
              <a:xfrm>
                <a:off x="165" y="1545"/>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9646" name="Rectangle 110"/>
              <p:cNvSpPr>
                <a:spLocks noChangeArrowheads="1"/>
              </p:cNvSpPr>
              <p:nvPr/>
            </p:nvSpPr>
            <p:spPr bwMode="auto">
              <a:xfrm>
                <a:off x="165" y="1568"/>
                <a:ext cx="223" cy="175"/>
              </a:xfrm>
              <a:prstGeom prst="rect">
                <a:avLst/>
              </a:prstGeom>
              <a:solidFill>
                <a:srgbClr val="000000"/>
              </a:solidFill>
              <a:ln w="9525">
                <a:noFill/>
                <a:miter lim="800000"/>
                <a:headEnd/>
                <a:tailEnd/>
              </a:ln>
            </p:spPr>
            <p:txBody>
              <a:bodyPr/>
              <a:lstStyle/>
              <a:p>
                <a:endParaRPr lang="zh-CN" altLang="en-US"/>
              </a:p>
            </p:txBody>
          </p:sp>
          <p:sp>
            <p:nvSpPr>
              <p:cNvPr id="449647" name="Rectangle 111"/>
              <p:cNvSpPr>
                <a:spLocks noChangeArrowheads="1"/>
              </p:cNvSpPr>
              <p:nvPr/>
            </p:nvSpPr>
            <p:spPr bwMode="auto">
              <a:xfrm>
                <a:off x="120" y="1756"/>
                <a:ext cx="314" cy="78"/>
              </a:xfrm>
              <a:prstGeom prst="rect">
                <a:avLst/>
              </a:prstGeom>
              <a:solidFill>
                <a:srgbClr val="000000"/>
              </a:solidFill>
              <a:ln w="9525">
                <a:noFill/>
                <a:miter lim="800000"/>
                <a:headEnd/>
                <a:tailEnd/>
              </a:ln>
            </p:spPr>
            <p:txBody>
              <a:bodyPr/>
              <a:lstStyle/>
              <a:p>
                <a:endParaRPr lang="zh-CN" altLang="en-US"/>
              </a:p>
            </p:txBody>
          </p:sp>
          <p:sp>
            <p:nvSpPr>
              <p:cNvPr id="449648" name="Rectangle 112"/>
              <p:cNvSpPr>
                <a:spLocks noChangeArrowheads="1"/>
              </p:cNvSpPr>
              <p:nvPr/>
            </p:nvSpPr>
            <p:spPr bwMode="auto">
              <a:xfrm>
                <a:off x="186" y="1589"/>
                <a:ext cx="182" cy="135"/>
              </a:xfrm>
              <a:prstGeom prst="rect">
                <a:avLst/>
              </a:prstGeom>
              <a:solidFill>
                <a:srgbClr val="000000"/>
              </a:solidFill>
              <a:ln w="9525">
                <a:noFill/>
                <a:miter lim="800000"/>
                <a:headEnd/>
                <a:tailEnd/>
              </a:ln>
            </p:spPr>
            <p:txBody>
              <a:bodyPr/>
              <a:lstStyle/>
              <a:p>
                <a:endParaRPr lang="zh-CN" altLang="en-US"/>
              </a:p>
            </p:txBody>
          </p:sp>
          <p:sp>
            <p:nvSpPr>
              <p:cNvPr id="449649" name="Line 113"/>
              <p:cNvSpPr>
                <a:spLocks noChangeShapeType="1"/>
              </p:cNvSpPr>
              <p:nvPr/>
            </p:nvSpPr>
            <p:spPr bwMode="auto">
              <a:xfrm flipH="1">
                <a:off x="335" y="1786"/>
                <a:ext cx="74" cy="1"/>
              </a:xfrm>
              <a:prstGeom prst="line">
                <a:avLst/>
              </a:prstGeom>
              <a:noFill/>
              <a:ln w="9525">
                <a:solidFill>
                  <a:srgbClr val="000000"/>
                </a:solidFill>
                <a:round/>
                <a:headEnd/>
                <a:tailEnd/>
              </a:ln>
            </p:spPr>
            <p:txBody>
              <a:bodyPr/>
              <a:lstStyle/>
              <a:p>
                <a:endParaRPr lang="zh-CN" altLang="en-US"/>
              </a:p>
            </p:txBody>
          </p:sp>
          <p:grpSp>
            <p:nvGrpSpPr>
              <p:cNvPr id="449650" name="Group 114"/>
              <p:cNvGrpSpPr>
                <a:grpSpLocks/>
              </p:cNvGrpSpPr>
              <p:nvPr/>
            </p:nvGrpSpPr>
            <p:grpSpPr bwMode="auto">
              <a:xfrm>
                <a:off x="109" y="1841"/>
                <a:ext cx="335" cy="50"/>
                <a:chOff x="109" y="1841"/>
                <a:chExt cx="335" cy="50"/>
              </a:xfrm>
            </p:grpSpPr>
            <p:sp>
              <p:nvSpPr>
                <p:cNvPr id="449651" name="Freeform 115"/>
                <p:cNvSpPr>
                  <a:spLocks/>
                </p:cNvSpPr>
                <p:nvPr/>
              </p:nvSpPr>
              <p:spPr bwMode="auto">
                <a:xfrm>
                  <a:off x="109" y="1841"/>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49652" name="Freeform 116"/>
                <p:cNvSpPr>
                  <a:spLocks/>
                </p:cNvSpPr>
                <p:nvPr/>
              </p:nvSpPr>
              <p:spPr bwMode="auto">
                <a:xfrm>
                  <a:off x="109" y="1841"/>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49653" name="Rectangle 117"/>
                <p:cNvSpPr>
                  <a:spLocks noChangeArrowheads="1"/>
                </p:cNvSpPr>
                <p:nvPr/>
              </p:nvSpPr>
              <p:spPr bwMode="auto">
                <a:xfrm>
                  <a:off x="112" y="1876"/>
                  <a:ext cx="330" cy="15"/>
                </a:xfrm>
                <a:prstGeom prst="rect">
                  <a:avLst/>
                </a:prstGeom>
                <a:solidFill>
                  <a:srgbClr val="000000"/>
                </a:solidFill>
                <a:ln w="9525">
                  <a:noFill/>
                  <a:miter lim="800000"/>
                  <a:headEnd/>
                  <a:tailEnd/>
                </a:ln>
              </p:spPr>
              <p:txBody>
                <a:bodyPr/>
                <a:lstStyle/>
                <a:p>
                  <a:endParaRPr lang="zh-CN" altLang="en-US"/>
                </a:p>
              </p:txBody>
            </p:sp>
          </p:grpSp>
        </p:grpSp>
        <p:grpSp>
          <p:nvGrpSpPr>
            <p:cNvPr id="449654" name="Group 118"/>
            <p:cNvGrpSpPr>
              <a:grpSpLocks/>
            </p:cNvGrpSpPr>
            <p:nvPr/>
          </p:nvGrpSpPr>
          <p:grpSpPr bwMode="auto">
            <a:xfrm>
              <a:off x="101" y="1539"/>
              <a:ext cx="335" cy="346"/>
              <a:chOff x="101" y="1539"/>
              <a:chExt cx="335" cy="346"/>
            </a:xfrm>
          </p:grpSpPr>
          <p:sp>
            <p:nvSpPr>
              <p:cNvPr id="449655" name="Freeform 119"/>
              <p:cNvSpPr>
                <a:spLocks/>
              </p:cNvSpPr>
              <p:nvPr/>
            </p:nvSpPr>
            <p:spPr bwMode="auto">
              <a:xfrm>
                <a:off x="109" y="1718"/>
                <a:ext cx="316" cy="34"/>
              </a:xfrm>
              <a:custGeom>
                <a:avLst/>
                <a:gdLst/>
                <a:ahLst/>
                <a:cxnLst>
                  <a:cxn ang="0">
                    <a:pos x="0" y="34"/>
                  </a:cxn>
                  <a:cxn ang="0">
                    <a:pos x="38" y="0"/>
                  </a:cxn>
                  <a:cxn ang="0">
                    <a:pos x="279" y="0"/>
                  </a:cxn>
                  <a:cxn ang="0">
                    <a:pos x="316" y="34"/>
                  </a:cxn>
                  <a:cxn ang="0">
                    <a:pos x="0" y="34"/>
                  </a:cxn>
                </a:cxnLst>
                <a:rect l="0" t="0" r="r" b="b"/>
                <a:pathLst>
                  <a:path w="316" h="34">
                    <a:moveTo>
                      <a:pt x="0" y="34"/>
                    </a:moveTo>
                    <a:lnTo>
                      <a:pt x="38"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9656" name="Freeform 120"/>
              <p:cNvSpPr>
                <a:spLocks/>
              </p:cNvSpPr>
              <p:nvPr/>
            </p:nvSpPr>
            <p:spPr bwMode="auto">
              <a:xfrm>
                <a:off x="109" y="1718"/>
                <a:ext cx="316" cy="34"/>
              </a:xfrm>
              <a:custGeom>
                <a:avLst/>
                <a:gdLst/>
                <a:ahLst/>
                <a:cxnLst>
                  <a:cxn ang="0">
                    <a:pos x="0" y="34"/>
                  </a:cxn>
                  <a:cxn ang="0">
                    <a:pos x="38" y="0"/>
                  </a:cxn>
                  <a:cxn ang="0">
                    <a:pos x="279" y="0"/>
                  </a:cxn>
                  <a:cxn ang="0">
                    <a:pos x="316" y="34"/>
                  </a:cxn>
                  <a:cxn ang="0">
                    <a:pos x="0" y="34"/>
                  </a:cxn>
                </a:cxnLst>
                <a:rect l="0" t="0" r="r" b="b"/>
                <a:pathLst>
                  <a:path w="316" h="34">
                    <a:moveTo>
                      <a:pt x="0" y="34"/>
                    </a:moveTo>
                    <a:lnTo>
                      <a:pt x="38"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9657" name="Freeform 121"/>
              <p:cNvSpPr>
                <a:spLocks/>
              </p:cNvSpPr>
              <p:nvPr/>
            </p:nvSpPr>
            <p:spPr bwMode="auto">
              <a:xfrm>
                <a:off x="157" y="1539"/>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9658" name="Freeform 122"/>
              <p:cNvSpPr>
                <a:spLocks/>
              </p:cNvSpPr>
              <p:nvPr/>
            </p:nvSpPr>
            <p:spPr bwMode="auto">
              <a:xfrm>
                <a:off x="157" y="1539"/>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9659" name="Rectangle 123"/>
              <p:cNvSpPr>
                <a:spLocks noChangeArrowheads="1"/>
              </p:cNvSpPr>
              <p:nvPr/>
            </p:nvSpPr>
            <p:spPr bwMode="auto">
              <a:xfrm>
                <a:off x="157" y="1562"/>
                <a:ext cx="223" cy="175"/>
              </a:xfrm>
              <a:prstGeom prst="rect">
                <a:avLst/>
              </a:prstGeom>
              <a:solidFill>
                <a:srgbClr val="B7B79D"/>
              </a:solidFill>
              <a:ln w="9525">
                <a:noFill/>
                <a:miter lim="800000"/>
                <a:headEnd/>
                <a:tailEnd/>
              </a:ln>
            </p:spPr>
            <p:txBody>
              <a:bodyPr/>
              <a:lstStyle/>
              <a:p>
                <a:endParaRPr lang="zh-CN" altLang="en-US"/>
              </a:p>
            </p:txBody>
          </p:sp>
          <p:sp>
            <p:nvSpPr>
              <p:cNvPr id="449660" name="Rectangle 124"/>
              <p:cNvSpPr>
                <a:spLocks noChangeArrowheads="1"/>
              </p:cNvSpPr>
              <p:nvPr/>
            </p:nvSpPr>
            <p:spPr bwMode="auto">
              <a:xfrm>
                <a:off x="112" y="1750"/>
                <a:ext cx="313" cy="78"/>
              </a:xfrm>
              <a:prstGeom prst="rect">
                <a:avLst/>
              </a:prstGeom>
              <a:solidFill>
                <a:srgbClr val="B7B79D"/>
              </a:solidFill>
              <a:ln w="9525">
                <a:noFill/>
                <a:miter lim="800000"/>
                <a:headEnd/>
                <a:tailEnd/>
              </a:ln>
            </p:spPr>
            <p:txBody>
              <a:bodyPr/>
              <a:lstStyle/>
              <a:p>
                <a:endParaRPr lang="zh-CN" altLang="en-US"/>
              </a:p>
            </p:txBody>
          </p:sp>
          <p:sp>
            <p:nvSpPr>
              <p:cNvPr id="449661" name="Rectangle 125"/>
              <p:cNvSpPr>
                <a:spLocks noChangeArrowheads="1"/>
              </p:cNvSpPr>
              <p:nvPr/>
            </p:nvSpPr>
            <p:spPr bwMode="auto">
              <a:xfrm>
                <a:off x="178" y="1583"/>
                <a:ext cx="181" cy="135"/>
              </a:xfrm>
              <a:prstGeom prst="rect">
                <a:avLst/>
              </a:prstGeom>
              <a:solidFill>
                <a:srgbClr val="FFFFFF"/>
              </a:solidFill>
              <a:ln w="9525">
                <a:noFill/>
                <a:miter lim="800000"/>
                <a:headEnd/>
                <a:tailEnd/>
              </a:ln>
            </p:spPr>
            <p:txBody>
              <a:bodyPr/>
              <a:lstStyle/>
              <a:p>
                <a:endParaRPr lang="zh-CN" altLang="en-US"/>
              </a:p>
            </p:txBody>
          </p:sp>
          <p:sp>
            <p:nvSpPr>
              <p:cNvPr id="449662" name="Line 126"/>
              <p:cNvSpPr>
                <a:spLocks noChangeShapeType="1"/>
              </p:cNvSpPr>
              <p:nvPr/>
            </p:nvSpPr>
            <p:spPr bwMode="auto">
              <a:xfrm flipH="1">
                <a:off x="326" y="1779"/>
                <a:ext cx="75" cy="1"/>
              </a:xfrm>
              <a:prstGeom prst="line">
                <a:avLst/>
              </a:prstGeom>
              <a:noFill/>
              <a:ln w="9525">
                <a:solidFill>
                  <a:srgbClr val="000000"/>
                </a:solidFill>
                <a:round/>
                <a:headEnd/>
                <a:tailEnd/>
              </a:ln>
            </p:spPr>
            <p:txBody>
              <a:bodyPr/>
              <a:lstStyle/>
              <a:p>
                <a:endParaRPr lang="zh-CN" altLang="en-US"/>
              </a:p>
            </p:txBody>
          </p:sp>
          <p:grpSp>
            <p:nvGrpSpPr>
              <p:cNvPr id="449663" name="Group 127"/>
              <p:cNvGrpSpPr>
                <a:grpSpLocks/>
              </p:cNvGrpSpPr>
              <p:nvPr/>
            </p:nvGrpSpPr>
            <p:grpSpPr bwMode="auto">
              <a:xfrm>
                <a:off x="101" y="1834"/>
                <a:ext cx="335" cy="51"/>
                <a:chOff x="101" y="1834"/>
                <a:chExt cx="335" cy="51"/>
              </a:xfrm>
            </p:grpSpPr>
            <p:sp>
              <p:nvSpPr>
                <p:cNvPr id="449664" name="Freeform 128"/>
                <p:cNvSpPr>
                  <a:spLocks/>
                </p:cNvSpPr>
                <p:nvPr/>
              </p:nvSpPr>
              <p:spPr bwMode="auto">
                <a:xfrm>
                  <a:off x="101" y="1834"/>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9665" name="Freeform 129"/>
                <p:cNvSpPr>
                  <a:spLocks/>
                </p:cNvSpPr>
                <p:nvPr/>
              </p:nvSpPr>
              <p:spPr bwMode="auto">
                <a:xfrm>
                  <a:off x="101" y="1834"/>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9666" name="Rectangle 130"/>
                <p:cNvSpPr>
                  <a:spLocks noChangeArrowheads="1"/>
                </p:cNvSpPr>
                <p:nvPr/>
              </p:nvSpPr>
              <p:spPr bwMode="auto">
                <a:xfrm>
                  <a:off x="103" y="1870"/>
                  <a:ext cx="331" cy="15"/>
                </a:xfrm>
                <a:prstGeom prst="rect">
                  <a:avLst/>
                </a:prstGeom>
                <a:solidFill>
                  <a:srgbClr val="BAB79D"/>
                </a:solidFill>
                <a:ln w="9525">
                  <a:noFill/>
                  <a:miter lim="800000"/>
                  <a:headEnd/>
                  <a:tailEnd/>
                </a:ln>
              </p:spPr>
              <p:txBody>
                <a:bodyPr/>
                <a:lstStyle/>
                <a:p>
                  <a:endParaRPr lang="zh-CN" altLang="en-US"/>
                </a:p>
              </p:txBody>
            </p:sp>
          </p:grpSp>
        </p:grpSp>
      </p:grpSp>
      <p:grpSp>
        <p:nvGrpSpPr>
          <p:cNvPr id="449667" name="Group 131"/>
          <p:cNvGrpSpPr>
            <a:grpSpLocks/>
          </p:cNvGrpSpPr>
          <p:nvPr/>
        </p:nvGrpSpPr>
        <p:grpSpPr bwMode="auto">
          <a:xfrm>
            <a:off x="9682163" y="3657600"/>
            <a:ext cx="506412" cy="514350"/>
            <a:chOff x="5237" y="2322"/>
            <a:chExt cx="343" cy="352"/>
          </a:xfrm>
        </p:grpSpPr>
        <p:grpSp>
          <p:nvGrpSpPr>
            <p:cNvPr id="449668" name="Group 132"/>
            <p:cNvGrpSpPr>
              <a:grpSpLocks/>
            </p:cNvGrpSpPr>
            <p:nvPr/>
          </p:nvGrpSpPr>
          <p:grpSpPr bwMode="auto">
            <a:xfrm>
              <a:off x="5245" y="2328"/>
              <a:ext cx="335" cy="346"/>
              <a:chOff x="5245" y="2328"/>
              <a:chExt cx="335" cy="346"/>
            </a:xfrm>
          </p:grpSpPr>
          <p:sp>
            <p:nvSpPr>
              <p:cNvPr id="449669" name="Freeform 133"/>
              <p:cNvSpPr>
                <a:spLocks/>
              </p:cNvSpPr>
              <p:nvPr/>
            </p:nvSpPr>
            <p:spPr bwMode="auto">
              <a:xfrm>
                <a:off x="5254" y="2508"/>
                <a:ext cx="316" cy="33"/>
              </a:xfrm>
              <a:custGeom>
                <a:avLst/>
                <a:gdLst/>
                <a:ahLst/>
                <a:cxnLst>
                  <a:cxn ang="0">
                    <a:pos x="0" y="33"/>
                  </a:cxn>
                  <a:cxn ang="0">
                    <a:pos x="37" y="0"/>
                  </a:cxn>
                  <a:cxn ang="0">
                    <a:pos x="278" y="0"/>
                  </a:cxn>
                  <a:cxn ang="0">
                    <a:pos x="316" y="33"/>
                  </a:cxn>
                  <a:cxn ang="0">
                    <a:pos x="0" y="33"/>
                  </a:cxn>
                </a:cxnLst>
                <a:rect l="0" t="0" r="r" b="b"/>
                <a:pathLst>
                  <a:path w="316" h="33">
                    <a:moveTo>
                      <a:pt x="0" y="33"/>
                    </a:moveTo>
                    <a:lnTo>
                      <a:pt x="37" y="0"/>
                    </a:lnTo>
                    <a:lnTo>
                      <a:pt x="278"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49670" name="Freeform 134"/>
              <p:cNvSpPr>
                <a:spLocks/>
              </p:cNvSpPr>
              <p:nvPr/>
            </p:nvSpPr>
            <p:spPr bwMode="auto">
              <a:xfrm>
                <a:off x="5254" y="2508"/>
                <a:ext cx="316" cy="33"/>
              </a:xfrm>
              <a:custGeom>
                <a:avLst/>
                <a:gdLst/>
                <a:ahLst/>
                <a:cxnLst>
                  <a:cxn ang="0">
                    <a:pos x="0" y="33"/>
                  </a:cxn>
                  <a:cxn ang="0">
                    <a:pos x="37" y="0"/>
                  </a:cxn>
                  <a:cxn ang="0">
                    <a:pos x="278" y="0"/>
                  </a:cxn>
                  <a:cxn ang="0">
                    <a:pos x="316" y="33"/>
                  </a:cxn>
                  <a:cxn ang="0">
                    <a:pos x="0" y="33"/>
                  </a:cxn>
                </a:cxnLst>
                <a:rect l="0" t="0" r="r" b="b"/>
                <a:pathLst>
                  <a:path w="316" h="33">
                    <a:moveTo>
                      <a:pt x="0" y="33"/>
                    </a:moveTo>
                    <a:lnTo>
                      <a:pt x="37" y="0"/>
                    </a:lnTo>
                    <a:lnTo>
                      <a:pt x="278"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49671" name="Freeform 135"/>
              <p:cNvSpPr>
                <a:spLocks/>
              </p:cNvSpPr>
              <p:nvPr/>
            </p:nvSpPr>
            <p:spPr bwMode="auto">
              <a:xfrm>
                <a:off x="5301" y="2328"/>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9672" name="Freeform 136"/>
              <p:cNvSpPr>
                <a:spLocks/>
              </p:cNvSpPr>
              <p:nvPr/>
            </p:nvSpPr>
            <p:spPr bwMode="auto">
              <a:xfrm>
                <a:off x="5301" y="2328"/>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9673" name="Rectangle 137"/>
              <p:cNvSpPr>
                <a:spLocks noChangeArrowheads="1"/>
              </p:cNvSpPr>
              <p:nvPr/>
            </p:nvSpPr>
            <p:spPr bwMode="auto">
              <a:xfrm>
                <a:off x="5301" y="2351"/>
                <a:ext cx="223" cy="176"/>
              </a:xfrm>
              <a:prstGeom prst="rect">
                <a:avLst/>
              </a:prstGeom>
              <a:solidFill>
                <a:srgbClr val="000000"/>
              </a:solidFill>
              <a:ln w="9525">
                <a:noFill/>
                <a:miter lim="800000"/>
                <a:headEnd/>
                <a:tailEnd/>
              </a:ln>
            </p:spPr>
            <p:txBody>
              <a:bodyPr/>
              <a:lstStyle/>
              <a:p>
                <a:endParaRPr lang="zh-CN" altLang="en-US"/>
              </a:p>
            </p:txBody>
          </p:sp>
          <p:sp>
            <p:nvSpPr>
              <p:cNvPr id="449674" name="Rectangle 138"/>
              <p:cNvSpPr>
                <a:spLocks noChangeArrowheads="1"/>
              </p:cNvSpPr>
              <p:nvPr/>
            </p:nvSpPr>
            <p:spPr bwMode="auto">
              <a:xfrm>
                <a:off x="5256" y="2539"/>
                <a:ext cx="314" cy="78"/>
              </a:xfrm>
              <a:prstGeom prst="rect">
                <a:avLst/>
              </a:prstGeom>
              <a:solidFill>
                <a:srgbClr val="000000"/>
              </a:solidFill>
              <a:ln w="9525">
                <a:noFill/>
                <a:miter lim="800000"/>
                <a:headEnd/>
                <a:tailEnd/>
              </a:ln>
            </p:spPr>
            <p:txBody>
              <a:bodyPr/>
              <a:lstStyle/>
              <a:p>
                <a:endParaRPr lang="zh-CN" altLang="en-US"/>
              </a:p>
            </p:txBody>
          </p:sp>
          <p:sp>
            <p:nvSpPr>
              <p:cNvPr id="449675" name="Rectangle 139"/>
              <p:cNvSpPr>
                <a:spLocks noChangeArrowheads="1"/>
              </p:cNvSpPr>
              <p:nvPr/>
            </p:nvSpPr>
            <p:spPr bwMode="auto">
              <a:xfrm>
                <a:off x="5322" y="2373"/>
                <a:ext cx="181" cy="135"/>
              </a:xfrm>
              <a:prstGeom prst="rect">
                <a:avLst/>
              </a:prstGeom>
              <a:solidFill>
                <a:srgbClr val="000000"/>
              </a:solidFill>
              <a:ln w="9525">
                <a:noFill/>
                <a:miter lim="800000"/>
                <a:headEnd/>
                <a:tailEnd/>
              </a:ln>
            </p:spPr>
            <p:txBody>
              <a:bodyPr/>
              <a:lstStyle/>
              <a:p>
                <a:endParaRPr lang="zh-CN" altLang="en-US"/>
              </a:p>
            </p:txBody>
          </p:sp>
          <p:sp>
            <p:nvSpPr>
              <p:cNvPr id="449676" name="Line 140"/>
              <p:cNvSpPr>
                <a:spLocks noChangeShapeType="1"/>
              </p:cNvSpPr>
              <p:nvPr/>
            </p:nvSpPr>
            <p:spPr bwMode="auto">
              <a:xfrm flipH="1">
                <a:off x="5470" y="2569"/>
                <a:ext cx="75" cy="1"/>
              </a:xfrm>
              <a:prstGeom prst="line">
                <a:avLst/>
              </a:prstGeom>
              <a:noFill/>
              <a:ln w="9525">
                <a:solidFill>
                  <a:srgbClr val="000000"/>
                </a:solidFill>
                <a:round/>
                <a:headEnd/>
                <a:tailEnd/>
              </a:ln>
            </p:spPr>
            <p:txBody>
              <a:bodyPr/>
              <a:lstStyle/>
              <a:p>
                <a:endParaRPr lang="zh-CN" altLang="en-US"/>
              </a:p>
            </p:txBody>
          </p:sp>
          <p:grpSp>
            <p:nvGrpSpPr>
              <p:cNvPr id="449677" name="Group 141"/>
              <p:cNvGrpSpPr>
                <a:grpSpLocks/>
              </p:cNvGrpSpPr>
              <p:nvPr/>
            </p:nvGrpSpPr>
            <p:grpSpPr bwMode="auto">
              <a:xfrm>
                <a:off x="5245" y="2624"/>
                <a:ext cx="335" cy="50"/>
                <a:chOff x="5245" y="2624"/>
                <a:chExt cx="335" cy="50"/>
              </a:xfrm>
            </p:grpSpPr>
            <p:sp>
              <p:nvSpPr>
                <p:cNvPr id="449678" name="Freeform 142"/>
                <p:cNvSpPr>
                  <a:spLocks/>
                </p:cNvSpPr>
                <p:nvPr/>
              </p:nvSpPr>
              <p:spPr bwMode="auto">
                <a:xfrm>
                  <a:off x="5245" y="2624"/>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49679" name="Freeform 143"/>
                <p:cNvSpPr>
                  <a:spLocks/>
                </p:cNvSpPr>
                <p:nvPr/>
              </p:nvSpPr>
              <p:spPr bwMode="auto">
                <a:xfrm>
                  <a:off x="5245" y="2624"/>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49680" name="Rectangle 144"/>
                <p:cNvSpPr>
                  <a:spLocks noChangeArrowheads="1"/>
                </p:cNvSpPr>
                <p:nvPr/>
              </p:nvSpPr>
              <p:spPr bwMode="auto">
                <a:xfrm>
                  <a:off x="5247" y="2660"/>
                  <a:ext cx="331" cy="14"/>
                </a:xfrm>
                <a:prstGeom prst="rect">
                  <a:avLst/>
                </a:prstGeom>
                <a:solidFill>
                  <a:srgbClr val="000000"/>
                </a:solidFill>
                <a:ln w="9525">
                  <a:noFill/>
                  <a:miter lim="800000"/>
                  <a:headEnd/>
                  <a:tailEnd/>
                </a:ln>
              </p:spPr>
              <p:txBody>
                <a:bodyPr/>
                <a:lstStyle/>
                <a:p>
                  <a:endParaRPr lang="zh-CN" altLang="en-US"/>
                </a:p>
              </p:txBody>
            </p:sp>
          </p:grpSp>
        </p:grpSp>
        <p:grpSp>
          <p:nvGrpSpPr>
            <p:cNvPr id="449681" name="Group 145"/>
            <p:cNvGrpSpPr>
              <a:grpSpLocks/>
            </p:cNvGrpSpPr>
            <p:nvPr/>
          </p:nvGrpSpPr>
          <p:grpSpPr bwMode="auto">
            <a:xfrm>
              <a:off x="5237" y="2322"/>
              <a:ext cx="335" cy="346"/>
              <a:chOff x="5237" y="2322"/>
              <a:chExt cx="335" cy="346"/>
            </a:xfrm>
          </p:grpSpPr>
          <p:sp>
            <p:nvSpPr>
              <p:cNvPr id="449682" name="Freeform 146"/>
              <p:cNvSpPr>
                <a:spLocks/>
              </p:cNvSpPr>
              <p:nvPr/>
            </p:nvSpPr>
            <p:spPr bwMode="auto">
              <a:xfrm>
                <a:off x="5245" y="2501"/>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9683" name="Freeform 147"/>
              <p:cNvSpPr>
                <a:spLocks/>
              </p:cNvSpPr>
              <p:nvPr/>
            </p:nvSpPr>
            <p:spPr bwMode="auto">
              <a:xfrm>
                <a:off x="5245" y="2501"/>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9684" name="Freeform 148"/>
              <p:cNvSpPr>
                <a:spLocks/>
              </p:cNvSpPr>
              <p:nvPr/>
            </p:nvSpPr>
            <p:spPr bwMode="auto">
              <a:xfrm>
                <a:off x="5293" y="2322"/>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9685" name="Freeform 149"/>
              <p:cNvSpPr>
                <a:spLocks/>
              </p:cNvSpPr>
              <p:nvPr/>
            </p:nvSpPr>
            <p:spPr bwMode="auto">
              <a:xfrm>
                <a:off x="5293" y="2322"/>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9686" name="Rectangle 150"/>
              <p:cNvSpPr>
                <a:spLocks noChangeArrowheads="1"/>
              </p:cNvSpPr>
              <p:nvPr/>
            </p:nvSpPr>
            <p:spPr bwMode="auto">
              <a:xfrm>
                <a:off x="5293" y="2345"/>
                <a:ext cx="223" cy="175"/>
              </a:xfrm>
              <a:prstGeom prst="rect">
                <a:avLst/>
              </a:prstGeom>
              <a:solidFill>
                <a:srgbClr val="B7B79D"/>
              </a:solidFill>
              <a:ln w="9525">
                <a:noFill/>
                <a:miter lim="800000"/>
                <a:headEnd/>
                <a:tailEnd/>
              </a:ln>
            </p:spPr>
            <p:txBody>
              <a:bodyPr/>
              <a:lstStyle/>
              <a:p>
                <a:endParaRPr lang="zh-CN" altLang="en-US"/>
              </a:p>
            </p:txBody>
          </p:sp>
          <p:sp>
            <p:nvSpPr>
              <p:cNvPr id="449687" name="Rectangle 151"/>
              <p:cNvSpPr>
                <a:spLocks noChangeArrowheads="1"/>
              </p:cNvSpPr>
              <p:nvPr/>
            </p:nvSpPr>
            <p:spPr bwMode="auto">
              <a:xfrm>
                <a:off x="5247" y="2533"/>
                <a:ext cx="314" cy="78"/>
              </a:xfrm>
              <a:prstGeom prst="rect">
                <a:avLst/>
              </a:prstGeom>
              <a:solidFill>
                <a:srgbClr val="B7B79D"/>
              </a:solidFill>
              <a:ln w="9525">
                <a:noFill/>
                <a:miter lim="800000"/>
                <a:headEnd/>
                <a:tailEnd/>
              </a:ln>
            </p:spPr>
            <p:txBody>
              <a:bodyPr/>
              <a:lstStyle/>
              <a:p>
                <a:endParaRPr lang="zh-CN" altLang="en-US"/>
              </a:p>
            </p:txBody>
          </p:sp>
          <p:sp>
            <p:nvSpPr>
              <p:cNvPr id="449688" name="Rectangle 152"/>
              <p:cNvSpPr>
                <a:spLocks noChangeArrowheads="1"/>
              </p:cNvSpPr>
              <p:nvPr/>
            </p:nvSpPr>
            <p:spPr bwMode="auto">
              <a:xfrm>
                <a:off x="5313" y="2366"/>
                <a:ext cx="182" cy="135"/>
              </a:xfrm>
              <a:prstGeom prst="rect">
                <a:avLst/>
              </a:prstGeom>
              <a:solidFill>
                <a:srgbClr val="FFFFFF"/>
              </a:solidFill>
              <a:ln w="9525">
                <a:noFill/>
                <a:miter lim="800000"/>
                <a:headEnd/>
                <a:tailEnd/>
              </a:ln>
            </p:spPr>
            <p:txBody>
              <a:bodyPr/>
              <a:lstStyle/>
              <a:p>
                <a:endParaRPr lang="zh-CN" altLang="en-US"/>
              </a:p>
            </p:txBody>
          </p:sp>
          <p:sp>
            <p:nvSpPr>
              <p:cNvPr id="449689" name="Line 153"/>
              <p:cNvSpPr>
                <a:spLocks noChangeShapeType="1"/>
              </p:cNvSpPr>
              <p:nvPr/>
            </p:nvSpPr>
            <p:spPr bwMode="auto">
              <a:xfrm flipH="1">
                <a:off x="5462" y="2563"/>
                <a:ext cx="75" cy="1"/>
              </a:xfrm>
              <a:prstGeom prst="line">
                <a:avLst/>
              </a:prstGeom>
              <a:noFill/>
              <a:ln w="9525">
                <a:solidFill>
                  <a:srgbClr val="000000"/>
                </a:solidFill>
                <a:round/>
                <a:headEnd/>
                <a:tailEnd/>
              </a:ln>
            </p:spPr>
            <p:txBody>
              <a:bodyPr/>
              <a:lstStyle/>
              <a:p>
                <a:endParaRPr lang="zh-CN" altLang="en-US"/>
              </a:p>
            </p:txBody>
          </p:sp>
          <p:grpSp>
            <p:nvGrpSpPr>
              <p:cNvPr id="449690" name="Group 154"/>
              <p:cNvGrpSpPr>
                <a:grpSpLocks/>
              </p:cNvGrpSpPr>
              <p:nvPr/>
            </p:nvGrpSpPr>
            <p:grpSpPr bwMode="auto">
              <a:xfrm>
                <a:off x="5237" y="2617"/>
                <a:ext cx="335" cy="51"/>
                <a:chOff x="5237" y="2617"/>
                <a:chExt cx="335" cy="51"/>
              </a:xfrm>
            </p:grpSpPr>
            <p:sp>
              <p:nvSpPr>
                <p:cNvPr id="449691" name="Freeform 155"/>
                <p:cNvSpPr>
                  <a:spLocks/>
                </p:cNvSpPr>
                <p:nvPr/>
              </p:nvSpPr>
              <p:spPr bwMode="auto">
                <a:xfrm>
                  <a:off x="5237" y="2617"/>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9692" name="Freeform 156"/>
                <p:cNvSpPr>
                  <a:spLocks/>
                </p:cNvSpPr>
                <p:nvPr/>
              </p:nvSpPr>
              <p:spPr bwMode="auto">
                <a:xfrm>
                  <a:off x="5237" y="2617"/>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9693" name="Rectangle 157"/>
                <p:cNvSpPr>
                  <a:spLocks noChangeArrowheads="1"/>
                </p:cNvSpPr>
                <p:nvPr/>
              </p:nvSpPr>
              <p:spPr bwMode="auto">
                <a:xfrm>
                  <a:off x="5239" y="2653"/>
                  <a:ext cx="331" cy="15"/>
                </a:xfrm>
                <a:prstGeom prst="rect">
                  <a:avLst/>
                </a:prstGeom>
                <a:solidFill>
                  <a:srgbClr val="BAB79D"/>
                </a:solidFill>
                <a:ln w="9525">
                  <a:noFill/>
                  <a:miter lim="800000"/>
                  <a:headEnd/>
                  <a:tailEnd/>
                </a:ln>
              </p:spPr>
              <p:txBody>
                <a:bodyPr/>
                <a:lstStyle/>
                <a:p>
                  <a:endParaRPr lang="zh-CN" altLang="en-US"/>
                </a:p>
              </p:txBody>
            </p:sp>
          </p:grpSp>
        </p:grpSp>
      </p:grpSp>
      <p:grpSp>
        <p:nvGrpSpPr>
          <p:cNvPr id="449694" name="Group 158"/>
          <p:cNvGrpSpPr>
            <a:grpSpLocks/>
          </p:cNvGrpSpPr>
          <p:nvPr/>
        </p:nvGrpSpPr>
        <p:grpSpPr bwMode="auto">
          <a:xfrm>
            <a:off x="9682163" y="2581275"/>
            <a:ext cx="506412" cy="515938"/>
            <a:chOff x="5237" y="1587"/>
            <a:chExt cx="343" cy="353"/>
          </a:xfrm>
        </p:grpSpPr>
        <p:grpSp>
          <p:nvGrpSpPr>
            <p:cNvPr id="449695" name="Group 159"/>
            <p:cNvGrpSpPr>
              <a:grpSpLocks/>
            </p:cNvGrpSpPr>
            <p:nvPr/>
          </p:nvGrpSpPr>
          <p:grpSpPr bwMode="auto">
            <a:xfrm>
              <a:off x="5245" y="1594"/>
              <a:ext cx="335" cy="346"/>
              <a:chOff x="5245" y="1594"/>
              <a:chExt cx="335" cy="346"/>
            </a:xfrm>
          </p:grpSpPr>
          <p:sp>
            <p:nvSpPr>
              <p:cNvPr id="449696" name="Freeform 160"/>
              <p:cNvSpPr>
                <a:spLocks/>
              </p:cNvSpPr>
              <p:nvPr/>
            </p:nvSpPr>
            <p:spPr bwMode="auto">
              <a:xfrm>
                <a:off x="5254" y="1773"/>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49697" name="Freeform 161"/>
              <p:cNvSpPr>
                <a:spLocks/>
              </p:cNvSpPr>
              <p:nvPr/>
            </p:nvSpPr>
            <p:spPr bwMode="auto">
              <a:xfrm>
                <a:off x="5254" y="1773"/>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49698" name="Freeform 162"/>
              <p:cNvSpPr>
                <a:spLocks/>
              </p:cNvSpPr>
              <p:nvPr/>
            </p:nvSpPr>
            <p:spPr bwMode="auto">
              <a:xfrm>
                <a:off x="5301" y="1594"/>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9699" name="Freeform 163"/>
              <p:cNvSpPr>
                <a:spLocks/>
              </p:cNvSpPr>
              <p:nvPr/>
            </p:nvSpPr>
            <p:spPr bwMode="auto">
              <a:xfrm>
                <a:off x="5301" y="1594"/>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9700" name="Rectangle 164"/>
              <p:cNvSpPr>
                <a:spLocks noChangeArrowheads="1"/>
              </p:cNvSpPr>
              <p:nvPr/>
            </p:nvSpPr>
            <p:spPr bwMode="auto">
              <a:xfrm>
                <a:off x="5301" y="1617"/>
                <a:ext cx="223" cy="175"/>
              </a:xfrm>
              <a:prstGeom prst="rect">
                <a:avLst/>
              </a:prstGeom>
              <a:solidFill>
                <a:srgbClr val="000000"/>
              </a:solidFill>
              <a:ln w="9525">
                <a:noFill/>
                <a:miter lim="800000"/>
                <a:headEnd/>
                <a:tailEnd/>
              </a:ln>
            </p:spPr>
            <p:txBody>
              <a:bodyPr/>
              <a:lstStyle/>
              <a:p>
                <a:endParaRPr lang="zh-CN" altLang="en-US"/>
              </a:p>
            </p:txBody>
          </p:sp>
          <p:sp>
            <p:nvSpPr>
              <p:cNvPr id="449701" name="Rectangle 165"/>
              <p:cNvSpPr>
                <a:spLocks noChangeArrowheads="1"/>
              </p:cNvSpPr>
              <p:nvPr/>
            </p:nvSpPr>
            <p:spPr bwMode="auto">
              <a:xfrm>
                <a:off x="5256" y="1805"/>
                <a:ext cx="314" cy="78"/>
              </a:xfrm>
              <a:prstGeom prst="rect">
                <a:avLst/>
              </a:prstGeom>
              <a:solidFill>
                <a:srgbClr val="000000"/>
              </a:solidFill>
              <a:ln w="9525">
                <a:noFill/>
                <a:miter lim="800000"/>
                <a:headEnd/>
                <a:tailEnd/>
              </a:ln>
            </p:spPr>
            <p:txBody>
              <a:bodyPr/>
              <a:lstStyle/>
              <a:p>
                <a:endParaRPr lang="zh-CN" altLang="en-US"/>
              </a:p>
            </p:txBody>
          </p:sp>
          <p:sp>
            <p:nvSpPr>
              <p:cNvPr id="449702" name="Rectangle 166"/>
              <p:cNvSpPr>
                <a:spLocks noChangeArrowheads="1"/>
              </p:cNvSpPr>
              <p:nvPr/>
            </p:nvSpPr>
            <p:spPr bwMode="auto">
              <a:xfrm>
                <a:off x="5322" y="1638"/>
                <a:ext cx="181" cy="135"/>
              </a:xfrm>
              <a:prstGeom prst="rect">
                <a:avLst/>
              </a:prstGeom>
              <a:solidFill>
                <a:srgbClr val="000000"/>
              </a:solidFill>
              <a:ln w="9525">
                <a:noFill/>
                <a:miter lim="800000"/>
                <a:headEnd/>
                <a:tailEnd/>
              </a:ln>
            </p:spPr>
            <p:txBody>
              <a:bodyPr/>
              <a:lstStyle/>
              <a:p>
                <a:endParaRPr lang="zh-CN" altLang="en-US"/>
              </a:p>
            </p:txBody>
          </p:sp>
          <p:sp>
            <p:nvSpPr>
              <p:cNvPr id="449703" name="Line 167"/>
              <p:cNvSpPr>
                <a:spLocks noChangeShapeType="1"/>
              </p:cNvSpPr>
              <p:nvPr/>
            </p:nvSpPr>
            <p:spPr bwMode="auto">
              <a:xfrm flipH="1">
                <a:off x="5470" y="1834"/>
                <a:ext cx="75" cy="1"/>
              </a:xfrm>
              <a:prstGeom prst="line">
                <a:avLst/>
              </a:prstGeom>
              <a:noFill/>
              <a:ln w="9525">
                <a:solidFill>
                  <a:srgbClr val="000000"/>
                </a:solidFill>
                <a:round/>
                <a:headEnd/>
                <a:tailEnd/>
              </a:ln>
            </p:spPr>
            <p:txBody>
              <a:bodyPr/>
              <a:lstStyle/>
              <a:p>
                <a:endParaRPr lang="zh-CN" altLang="en-US"/>
              </a:p>
            </p:txBody>
          </p:sp>
          <p:grpSp>
            <p:nvGrpSpPr>
              <p:cNvPr id="449704" name="Group 168"/>
              <p:cNvGrpSpPr>
                <a:grpSpLocks/>
              </p:cNvGrpSpPr>
              <p:nvPr/>
            </p:nvGrpSpPr>
            <p:grpSpPr bwMode="auto">
              <a:xfrm>
                <a:off x="5245" y="1889"/>
                <a:ext cx="335" cy="51"/>
                <a:chOff x="5245" y="1889"/>
                <a:chExt cx="335" cy="51"/>
              </a:xfrm>
            </p:grpSpPr>
            <p:sp>
              <p:nvSpPr>
                <p:cNvPr id="449705" name="Freeform 169"/>
                <p:cNvSpPr>
                  <a:spLocks/>
                </p:cNvSpPr>
                <p:nvPr/>
              </p:nvSpPr>
              <p:spPr bwMode="auto">
                <a:xfrm>
                  <a:off x="5245" y="1889"/>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49706" name="Freeform 170"/>
                <p:cNvSpPr>
                  <a:spLocks/>
                </p:cNvSpPr>
                <p:nvPr/>
              </p:nvSpPr>
              <p:spPr bwMode="auto">
                <a:xfrm>
                  <a:off x="5245" y="1889"/>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49707" name="Rectangle 171"/>
                <p:cNvSpPr>
                  <a:spLocks noChangeArrowheads="1"/>
                </p:cNvSpPr>
                <p:nvPr/>
              </p:nvSpPr>
              <p:spPr bwMode="auto">
                <a:xfrm>
                  <a:off x="5247" y="1925"/>
                  <a:ext cx="331" cy="15"/>
                </a:xfrm>
                <a:prstGeom prst="rect">
                  <a:avLst/>
                </a:prstGeom>
                <a:solidFill>
                  <a:srgbClr val="000000"/>
                </a:solidFill>
                <a:ln w="9525">
                  <a:noFill/>
                  <a:miter lim="800000"/>
                  <a:headEnd/>
                  <a:tailEnd/>
                </a:ln>
              </p:spPr>
              <p:txBody>
                <a:bodyPr/>
                <a:lstStyle/>
                <a:p>
                  <a:endParaRPr lang="zh-CN" altLang="en-US"/>
                </a:p>
              </p:txBody>
            </p:sp>
          </p:grpSp>
        </p:grpSp>
        <p:grpSp>
          <p:nvGrpSpPr>
            <p:cNvPr id="449708" name="Group 172"/>
            <p:cNvGrpSpPr>
              <a:grpSpLocks/>
            </p:cNvGrpSpPr>
            <p:nvPr/>
          </p:nvGrpSpPr>
          <p:grpSpPr bwMode="auto">
            <a:xfrm>
              <a:off x="5237" y="1587"/>
              <a:ext cx="335" cy="346"/>
              <a:chOff x="5237" y="1587"/>
              <a:chExt cx="335" cy="346"/>
            </a:xfrm>
          </p:grpSpPr>
          <p:sp>
            <p:nvSpPr>
              <p:cNvPr id="449709" name="Freeform 173"/>
              <p:cNvSpPr>
                <a:spLocks/>
              </p:cNvSpPr>
              <p:nvPr/>
            </p:nvSpPr>
            <p:spPr bwMode="auto">
              <a:xfrm>
                <a:off x="5245" y="1767"/>
                <a:ext cx="316" cy="33"/>
              </a:xfrm>
              <a:custGeom>
                <a:avLst/>
                <a:gdLst/>
                <a:ahLst/>
                <a:cxnLst>
                  <a:cxn ang="0">
                    <a:pos x="0" y="33"/>
                  </a:cxn>
                  <a:cxn ang="0">
                    <a:pos x="37" y="0"/>
                  </a:cxn>
                  <a:cxn ang="0">
                    <a:pos x="279" y="0"/>
                  </a:cxn>
                  <a:cxn ang="0">
                    <a:pos x="316" y="33"/>
                  </a:cxn>
                  <a:cxn ang="0">
                    <a:pos x="0" y="33"/>
                  </a:cxn>
                </a:cxnLst>
                <a:rect l="0" t="0" r="r" b="b"/>
                <a:pathLst>
                  <a:path w="316" h="33">
                    <a:moveTo>
                      <a:pt x="0" y="33"/>
                    </a:moveTo>
                    <a:lnTo>
                      <a:pt x="37" y="0"/>
                    </a:lnTo>
                    <a:lnTo>
                      <a:pt x="279" y="0"/>
                    </a:lnTo>
                    <a:lnTo>
                      <a:pt x="316" y="33"/>
                    </a:lnTo>
                    <a:lnTo>
                      <a:pt x="0" y="33"/>
                    </a:lnTo>
                    <a:close/>
                  </a:path>
                </a:pathLst>
              </a:custGeom>
              <a:solidFill>
                <a:srgbClr val="C9C9B6"/>
              </a:solidFill>
              <a:ln w="9525">
                <a:noFill/>
                <a:round/>
                <a:headEnd/>
                <a:tailEnd/>
              </a:ln>
            </p:spPr>
            <p:txBody>
              <a:bodyPr/>
              <a:lstStyle/>
              <a:p>
                <a:endParaRPr lang="zh-CN" altLang="en-US"/>
              </a:p>
            </p:txBody>
          </p:sp>
          <p:sp>
            <p:nvSpPr>
              <p:cNvPr id="449710" name="Freeform 174"/>
              <p:cNvSpPr>
                <a:spLocks/>
              </p:cNvSpPr>
              <p:nvPr/>
            </p:nvSpPr>
            <p:spPr bwMode="auto">
              <a:xfrm>
                <a:off x="5245" y="1767"/>
                <a:ext cx="316" cy="33"/>
              </a:xfrm>
              <a:custGeom>
                <a:avLst/>
                <a:gdLst/>
                <a:ahLst/>
                <a:cxnLst>
                  <a:cxn ang="0">
                    <a:pos x="0" y="33"/>
                  </a:cxn>
                  <a:cxn ang="0">
                    <a:pos x="37" y="0"/>
                  </a:cxn>
                  <a:cxn ang="0">
                    <a:pos x="279" y="0"/>
                  </a:cxn>
                  <a:cxn ang="0">
                    <a:pos x="316" y="33"/>
                  </a:cxn>
                  <a:cxn ang="0">
                    <a:pos x="0" y="33"/>
                  </a:cxn>
                </a:cxnLst>
                <a:rect l="0" t="0" r="r" b="b"/>
                <a:pathLst>
                  <a:path w="316" h="33">
                    <a:moveTo>
                      <a:pt x="0" y="33"/>
                    </a:moveTo>
                    <a:lnTo>
                      <a:pt x="37" y="0"/>
                    </a:lnTo>
                    <a:lnTo>
                      <a:pt x="279" y="0"/>
                    </a:lnTo>
                    <a:lnTo>
                      <a:pt x="316" y="33"/>
                    </a:lnTo>
                    <a:lnTo>
                      <a:pt x="0" y="33"/>
                    </a:lnTo>
                    <a:close/>
                  </a:path>
                </a:pathLst>
              </a:custGeom>
              <a:solidFill>
                <a:srgbClr val="C9C9B6"/>
              </a:solidFill>
              <a:ln w="9525">
                <a:noFill/>
                <a:round/>
                <a:headEnd/>
                <a:tailEnd/>
              </a:ln>
            </p:spPr>
            <p:txBody>
              <a:bodyPr/>
              <a:lstStyle/>
              <a:p>
                <a:endParaRPr lang="zh-CN" altLang="en-US"/>
              </a:p>
            </p:txBody>
          </p:sp>
          <p:sp>
            <p:nvSpPr>
              <p:cNvPr id="449711" name="Freeform 175"/>
              <p:cNvSpPr>
                <a:spLocks/>
              </p:cNvSpPr>
              <p:nvPr/>
            </p:nvSpPr>
            <p:spPr bwMode="auto">
              <a:xfrm>
                <a:off x="5293" y="1587"/>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9712" name="Freeform 176"/>
              <p:cNvSpPr>
                <a:spLocks/>
              </p:cNvSpPr>
              <p:nvPr/>
            </p:nvSpPr>
            <p:spPr bwMode="auto">
              <a:xfrm>
                <a:off x="5293" y="1587"/>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9713" name="Rectangle 177"/>
              <p:cNvSpPr>
                <a:spLocks noChangeArrowheads="1"/>
              </p:cNvSpPr>
              <p:nvPr/>
            </p:nvSpPr>
            <p:spPr bwMode="auto">
              <a:xfrm>
                <a:off x="5293" y="1610"/>
                <a:ext cx="223" cy="176"/>
              </a:xfrm>
              <a:prstGeom prst="rect">
                <a:avLst/>
              </a:prstGeom>
              <a:solidFill>
                <a:srgbClr val="B7B79D"/>
              </a:solidFill>
              <a:ln w="9525">
                <a:noFill/>
                <a:miter lim="800000"/>
                <a:headEnd/>
                <a:tailEnd/>
              </a:ln>
            </p:spPr>
            <p:txBody>
              <a:bodyPr/>
              <a:lstStyle/>
              <a:p>
                <a:endParaRPr lang="zh-CN" altLang="en-US"/>
              </a:p>
            </p:txBody>
          </p:sp>
          <p:sp>
            <p:nvSpPr>
              <p:cNvPr id="449714" name="Rectangle 178"/>
              <p:cNvSpPr>
                <a:spLocks noChangeArrowheads="1"/>
              </p:cNvSpPr>
              <p:nvPr/>
            </p:nvSpPr>
            <p:spPr bwMode="auto">
              <a:xfrm>
                <a:off x="5247" y="1798"/>
                <a:ext cx="314" cy="78"/>
              </a:xfrm>
              <a:prstGeom prst="rect">
                <a:avLst/>
              </a:prstGeom>
              <a:solidFill>
                <a:srgbClr val="B7B79D"/>
              </a:solidFill>
              <a:ln w="9525">
                <a:noFill/>
                <a:miter lim="800000"/>
                <a:headEnd/>
                <a:tailEnd/>
              </a:ln>
            </p:spPr>
            <p:txBody>
              <a:bodyPr/>
              <a:lstStyle/>
              <a:p>
                <a:endParaRPr lang="zh-CN" altLang="en-US"/>
              </a:p>
            </p:txBody>
          </p:sp>
          <p:sp>
            <p:nvSpPr>
              <p:cNvPr id="449715" name="Rectangle 179"/>
              <p:cNvSpPr>
                <a:spLocks noChangeArrowheads="1"/>
              </p:cNvSpPr>
              <p:nvPr/>
            </p:nvSpPr>
            <p:spPr bwMode="auto">
              <a:xfrm>
                <a:off x="5313" y="1632"/>
                <a:ext cx="182" cy="135"/>
              </a:xfrm>
              <a:prstGeom prst="rect">
                <a:avLst/>
              </a:prstGeom>
              <a:solidFill>
                <a:srgbClr val="FFFFFF"/>
              </a:solidFill>
              <a:ln w="9525">
                <a:noFill/>
                <a:miter lim="800000"/>
                <a:headEnd/>
                <a:tailEnd/>
              </a:ln>
            </p:spPr>
            <p:txBody>
              <a:bodyPr/>
              <a:lstStyle/>
              <a:p>
                <a:endParaRPr lang="zh-CN" altLang="en-US"/>
              </a:p>
            </p:txBody>
          </p:sp>
          <p:sp>
            <p:nvSpPr>
              <p:cNvPr id="449716" name="Line 180"/>
              <p:cNvSpPr>
                <a:spLocks noChangeShapeType="1"/>
              </p:cNvSpPr>
              <p:nvPr/>
            </p:nvSpPr>
            <p:spPr bwMode="auto">
              <a:xfrm flipH="1">
                <a:off x="5462" y="1828"/>
                <a:ext cx="75" cy="1"/>
              </a:xfrm>
              <a:prstGeom prst="line">
                <a:avLst/>
              </a:prstGeom>
              <a:noFill/>
              <a:ln w="9525">
                <a:solidFill>
                  <a:srgbClr val="000000"/>
                </a:solidFill>
                <a:round/>
                <a:headEnd/>
                <a:tailEnd/>
              </a:ln>
            </p:spPr>
            <p:txBody>
              <a:bodyPr/>
              <a:lstStyle/>
              <a:p>
                <a:endParaRPr lang="zh-CN" altLang="en-US"/>
              </a:p>
            </p:txBody>
          </p:sp>
          <p:grpSp>
            <p:nvGrpSpPr>
              <p:cNvPr id="449717" name="Group 181"/>
              <p:cNvGrpSpPr>
                <a:grpSpLocks/>
              </p:cNvGrpSpPr>
              <p:nvPr/>
            </p:nvGrpSpPr>
            <p:grpSpPr bwMode="auto">
              <a:xfrm>
                <a:off x="5237" y="1883"/>
                <a:ext cx="335" cy="50"/>
                <a:chOff x="5237" y="1883"/>
                <a:chExt cx="335" cy="50"/>
              </a:xfrm>
            </p:grpSpPr>
            <p:sp>
              <p:nvSpPr>
                <p:cNvPr id="449718" name="Freeform 182"/>
                <p:cNvSpPr>
                  <a:spLocks/>
                </p:cNvSpPr>
                <p:nvPr/>
              </p:nvSpPr>
              <p:spPr bwMode="auto">
                <a:xfrm>
                  <a:off x="5237" y="1883"/>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9719" name="Freeform 183"/>
                <p:cNvSpPr>
                  <a:spLocks/>
                </p:cNvSpPr>
                <p:nvPr/>
              </p:nvSpPr>
              <p:spPr bwMode="auto">
                <a:xfrm>
                  <a:off x="5237" y="1883"/>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9720" name="Rectangle 184"/>
                <p:cNvSpPr>
                  <a:spLocks noChangeArrowheads="1"/>
                </p:cNvSpPr>
                <p:nvPr/>
              </p:nvSpPr>
              <p:spPr bwMode="auto">
                <a:xfrm>
                  <a:off x="5239" y="1919"/>
                  <a:ext cx="331" cy="14"/>
                </a:xfrm>
                <a:prstGeom prst="rect">
                  <a:avLst/>
                </a:prstGeom>
                <a:solidFill>
                  <a:srgbClr val="BAB79D"/>
                </a:solidFill>
                <a:ln w="9525">
                  <a:noFill/>
                  <a:miter lim="800000"/>
                  <a:headEnd/>
                  <a:tailEnd/>
                </a:ln>
              </p:spPr>
              <p:txBody>
                <a:bodyPr/>
                <a:lstStyle/>
                <a:p>
                  <a:endParaRPr lang="zh-CN" altLang="en-US"/>
                </a:p>
              </p:txBody>
            </p:sp>
          </p:grpSp>
        </p:grpSp>
      </p:grpSp>
      <p:sp>
        <p:nvSpPr>
          <p:cNvPr id="449721" name="Rectangle 185"/>
          <p:cNvSpPr>
            <a:spLocks noChangeArrowheads="1"/>
          </p:cNvSpPr>
          <p:nvPr/>
        </p:nvSpPr>
        <p:spPr bwMode="auto">
          <a:xfrm>
            <a:off x="3424239" y="1920875"/>
            <a:ext cx="898525" cy="355600"/>
          </a:xfrm>
          <a:prstGeom prst="rect">
            <a:avLst/>
          </a:prstGeom>
          <a:noFill/>
          <a:ln w="9525">
            <a:noFill/>
            <a:miter lim="800000"/>
            <a:headEnd/>
            <a:tailEnd/>
          </a:ln>
        </p:spPr>
        <p:txBody>
          <a:bodyPr/>
          <a:lstStyle/>
          <a:p>
            <a:endParaRPr lang="zh-CN" altLang="en-US"/>
          </a:p>
        </p:txBody>
      </p:sp>
      <p:sp>
        <p:nvSpPr>
          <p:cNvPr id="449722" name="Rectangle 186"/>
          <p:cNvSpPr>
            <a:spLocks noChangeArrowheads="1"/>
          </p:cNvSpPr>
          <p:nvPr/>
        </p:nvSpPr>
        <p:spPr bwMode="auto">
          <a:xfrm>
            <a:off x="3867151" y="2324100"/>
            <a:ext cx="917575" cy="304800"/>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222.1.1.</a:t>
            </a:r>
            <a:endParaRPr kumimoji="1" lang="en-US" altLang="zh-CN" sz="2000">
              <a:solidFill>
                <a:srgbClr val="333399"/>
              </a:solidFill>
              <a:latin typeface="Arial" charset="0"/>
            </a:endParaRPr>
          </a:p>
        </p:txBody>
      </p:sp>
      <p:sp>
        <p:nvSpPr>
          <p:cNvPr id="449723" name="Rectangle 187"/>
          <p:cNvSpPr>
            <a:spLocks noChangeArrowheads="1"/>
          </p:cNvSpPr>
          <p:nvPr/>
        </p:nvSpPr>
        <p:spPr bwMode="auto">
          <a:xfrm>
            <a:off x="5092701" y="1482726"/>
            <a:ext cx="1008063" cy="354013"/>
          </a:xfrm>
          <a:prstGeom prst="rect">
            <a:avLst/>
          </a:prstGeom>
          <a:noFill/>
          <a:ln w="9525">
            <a:noFill/>
            <a:miter lim="800000"/>
            <a:headEnd/>
            <a:tailEnd/>
          </a:ln>
        </p:spPr>
        <p:txBody>
          <a:bodyPr/>
          <a:lstStyle/>
          <a:p>
            <a:endParaRPr lang="zh-CN" altLang="en-US"/>
          </a:p>
        </p:txBody>
      </p:sp>
      <p:sp>
        <p:nvSpPr>
          <p:cNvPr id="449724" name="Rectangle 188"/>
          <p:cNvSpPr>
            <a:spLocks noChangeArrowheads="1"/>
          </p:cNvSpPr>
          <p:nvPr/>
        </p:nvSpPr>
        <p:spPr bwMode="auto">
          <a:xfrm>
            <a:off x="5008564" y="1439863"/>
            <a:ext cx="1057275"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222.1.1.1</a:t>
            </a:r>
          </a:p>
        </p:txBody>
      </p:sp>
      <p:sp>
        <p:nvSpPr>
          <p:cNvPr id="449725" name="Rectangle 189"/>
          <p:cNvSpPr>
            <a:spLocks noChangeArrowheads="1"/>
          </p:cNvSpPr>
          <p:nvPr/>
        </p:nvSpPr>
        <p:spPr bwMode="auto">
          <a:xfrm>
            <a:off x="6637339" y="1482726"/>
            <a:ext cx="1006475" cy="354013"/>
          </a:xfrm>
          <a:prstGeom prst="rect">
            <a:avLst/>
          </a:prstGeom>
          <a:noFill/>
          <a:ln w="9525">
            <a:noFill/>
            <a:miter lim="800000"/>
            <a:headEnd/>
            <a:tailEnd/>
          </a:ln>
        </p:spPr>
        <p:txBody>
          <a:bodyPr/>
          <a:lstStyle/>
          <a:p>
            <a:endParaRPr lang="zh-CN" altLang="en-US"/>
          </a:p>
        </p:txBody>
      </p:sp>
      <p:sp>
        <p:nvSpPr>
          <p:cNvPr id="449726" name="Rectangle 190"/>
          <p:cNvSpPr>
            <a:spLocks noChangeArrowheads="1"/>
          </p:cNvSpPr>
          <p:nvPr/>
        </p:nvSpPr>
        <p:spPr bwMode="auto">
          <a:xfrm>
            <a:off x="6530976" y="1439863"/>
            <a:ext cx="1057275"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222.1.1.2</a:t>
            </a:r>
          </a:p>
        </p:txBody>
      </p:sp>
      <p:sp>
        <p:nvSpPr>
          <p:cNvPr id="449727" name="Rectangle 191"/>
          <p:cNvSpPr>
            <a:spLocks noChangeArrowheads="1"/>
          </p:cNvSpPr>
          <p:nvPr/>
        </p:nvSpPr>
        <p:spPr bwMode="auto">
          <a:xfrm>
            <a:off x="8231189" y="1482726"/>
            <a:ext cx="1006475" cy="354013"/>
          </a:xfrm>
          <a:prstGeom prst="rect">
            <a:avLst/>
          </a:prstGeom>
          <a:noFill/>
          <a:ln w="9525">
            <a:noFill/>
            <a:miter lim="800000"/>
            <a:headEnd/>
            <a:tailEnd/>
          </a:ln>
        </p:spPr>
        <p:txBody>
          <a:bodyPr/>
          <a:lstStyle/>
          <a:p>
            <a:endParaRPr lang="zh-CN" altLang="en-US"/>
          </a:p>
        </p:txBody>
      </p:sp>
      <p:sp>
        <p:nvSpPr>
          <p:cNvPr id="449728" name="Rectangle 192"/>
          <p:cNvSpPr>
            <a:spLocks noChangeArrowheads="1"/>
          </p:cNvSpPr>
          <p:nvPr/>
        </p:nvSpPr>
        <p:spPr bwMode="auto">
          <a:xfrm>
            <a:off x="8078789" y="1412875"/>
            <a:ext cx="1057275" cy="306388"/>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222.1.1.3</a:t>
            </a:r>
          </a:p>
        </p:txBody>
      </p:sp>
      <p:sp>
        <p:nvSpPr>
          <p:cNvPr id="449729" name="Rectangle 193"/>
          <p:cNvSpPr>
            <a:spLocks noChangeArrowheads="1"/>
          </p:cNvSpPr>
          <p:nvPr/>
        </p:nvSpPr>
        <p:spPr bwMode="auto">
          <a:xfrm>
            <a:off x="5692775" y="2138363"/>
            <a:ext cx="26988" cy="538162"/>
          </a:xfrm>
          <a:prstGeom prst="rect">
            <a:avLst/>
          </a:prstGeom>
          <a:solidFill>
            <a:srgbClr val="000000"/>
          </a:solidFill>
          <a:ln w="9525">
            <a:noFill/>
            <a:miter lim="800000"/>
            <a:headEnd/>
            <a:tailEnd/>
          </a:ln>
        </p:spPr>
        <p:txBody>
          <a:bodyPr/>
          <a:lstStyle/>
          <a:p>
            <a:endParaRPr lang="zh-CN" altLang="en-US"/>
          </a:p>
        </p:txBody>
      </p:sp>
      <p:grpSp>
        <p:nvGrpSpPr>
          <p:cNvPr id="449730" name="Group 194"/>
          <p:cNvGrpSpPr>
            <a:grpSpLocks/>
          </p:cNvGrpSpPr>
          <p:nvPr/>
        </p:nvGrpSpPr>
        <p:grpSpPr bwMode="auto">
          <a:xfrm>
            <a:off x="5346700" y="2630488"/>
            <a:ext cx="647700" cy="385762"/>
            <a:chOff x="2299" y="1622"/>
            <a:chExt cx="439" cy="262"/>
          </a:xfrm>
        </p:grpSpPr>
        <p:sp>
          <p:nvSpPr>
            <p:cNvPr id="449731" name="Oval 195"/>
            <p:cNvSpPr>
              <a:spLocks noChangeArrowheads="1"/>
            </p:cNvSpPr>
            <p:nvPr/>
          </p:nvSpPr>
          <p:spPr bwMode="auto">
            <a:xfrm>
              <a:off x="2300" y="1731"/>
              <a:ext cx="438" cy="153"/>
            </a:xfrm>
            <a:prstGeom prst="ellipse">
              <a:avLst/>
            </a:prstGeom>
            <a:solidFill>
              <a:srgbClr val="0078AA"/>
            </a:solidFill>
            <a:ln w="4763">
              <a:solidFill>
                <a:srgbClr val="AAE6FF"/>
              </a:solidFill>
              <a:round/>
              <a:headEnd/>
              <a:tailEnd/>
            </a:ln>
          </p:spPr>
          <p:txBody>
            <a:bodyPr/>
            <a:lstStyle/>
            <a:p>
              <a:endParaRPr lang="zh-CN" altLang="en-US"/>
            </a:p>
          </p:txBody>
        </p:sp>
        <p:sp>
          <p:nvSpPr>
            <p:cNvPr id="449732" name="Rectangle 196"/>
            <p:cNvSpPr>
              <a:spLocks noChangeArrowheads="1"/>
            </p:cNvSpPr>
            <p:nvPr/>
          </p:nvSpPr>
          <p:spPr bwMode="auto">
            <a:xfrm>
              <a:off x="2299" y="1700"/>
              <a:ext cx="437" cy="109"/>
            </a:xfrm>
            <a:prstGeom prst="rect">
              <a:avLst/>
            </a:prstGeom>
            <a:solidFill>
              <a:srgbClr val="0078AA"/>
            </a:solidFill>
            <a:ln w="9525">
              <a:noFill/>
              <a:miter lim="800000"/>
              <a:headEnd/>
              <a:tailEnd/>
            </a:ln>
          </p:spPr>
          <p:txBody>
            <a:bodyPr/>
            <a:lstStyle/>
            <a:p>
              <a:endParaRPr lang="zh-CN" altLang="en-US"/>
            </a:p>
          </p:txBody>
        </p:sp>
        <p:sp>
          <p:nvSpPr>
            <p:cNvPr id="449733" name="Rectangle 197"/>
            <p:cNvSpPr>
              <a:spLocks noChangeArrowheads="1"/>
            </p:cNvSpPr>
            <p:nvPr/>
          </p:nvSpPr>
          <p:spPr bwMode="auto">
            <a:xfrm>
              <a:off x="2299" y="1700"/>
              <a:ext cx="437" cy="109"/>
            </a:xfrm>
            <a:prstGeom prst="rect">
              <a:avLst/>
            </a:prstGeom>
            <a:solidFill>
              <a:srgbClr val="0078AA"/>
            </a:solidFill>
            <a:ln w="9525">
              <a:noFill/>
              <a:miter lim="800000"/>
              <a:headEnd/>
              <a:tailEnd/>
            </a:ln>
          </p:spPr>
          <p:txBody>
            <a:bodyPr/>
            <a:lstStyle/>
            <a:p>
              <a:endParaRPr lang="zh-CN" altLang="en-US"/>
            </a:p>
          </p:txBody>
        </p:sp>
        <p:sp>
          <p:nvSpPr>
            <p:cNvPr id="449734" name="Oval 198"/>
            <p:cNvSpPr>
              <a:spLocks noChangeArrowheads="1"/>
            </p:cNvSpPr>
            <p:nvPr/>
          </p:nvSpPr>
          <p:spPr bwMode="auto">
            <a:xfrm>
              <a:off x="2300" y="1622"/>
              <a:ext cx="438" cy="153"/>
            </a:xfrm>
            <a:prstGeom prst="ellipse">
              <a:avLst/>
            </a:prstGeom>
            <a:solidFill>
              <a:srgbClr val="00B4FF"/>
            </a:solidFill>
            <a:ln w="4763">
              <a:solidFill>
                <a:srgbClr val="AAE6FF"/>
              </a:solidFill>
              <a:round/>
              <a:headEnd/>
              <a:tailEnd/>
            </a:ln>
          </p:spPr>
          <p:txBody>
            <a:bodyPr/>
            <a:lstStyle/>
            <a:p>
              <a:endParaRPr lang="zh-CN" altLang="en-US"/>
            </a:p>
          </p:txBody>
        </p:sp>
        <p:grpSp>
          <p:nvGrpSpPr>
            <p:cNvPr id="449735" name="Group 199"/>
            <p:cNvGrpSpPr>
              <a:grpSpLocks/>
            </p:cNvGrpSpPr>
            <p:nvPr/>
          </p:nvGrpSpPr>
          <p:grpSpPr bwMode="auto">
            <a:xfrm>
              <a:off x="2365" y="1640"/>
              <a:ext cx="304" cy="117"/>
              <a:chOff x="2365" y="1640"/>
              <a:chExt cx="304" cy="117"/>
            </a:xfrm>
          </p:grpSpPr>
          <p:grpSp>
            <p:nvGrpSpPr>
              <p:cNvPr id="449736" name="Group 200"/>
              <p:cNvGrpSpPr>
                <a:grpSpLocks/>
              </p:cNvGrpSpPr>
              <p:nvPr/>
            </p:nvGrpSpPr>
            <p:grpSpPr bwMode="auto">
              <a:xfrm>
                <a:off x="2365" y="1640"/>
                <a:ext cx="302" cy="115"/>
                <a:chOff x="2365" y="1640"/>
                <a:chExt cx="302" cy="115"/>
              </a:xfrm>
            </p:grpSpPr>
            <p:sp>
              <p:nvSpPr>
                <p:cNvPr id="449737" name="Freeform 201"/>
                <p:cNvSpPr>
                  <a:spLocks/>
                </p:cNvSpPr>
                <p:nvPr/>
              </p:nvSpPr>
              <p:spPr bwMode="auto">
                <a:xfrm>
                  <a:off x="2523" y="1643"/>
                  <a:ext cx="144" cy="49"/>
                </a:xfrm>
                <a:custGeom>
                  <a:avLst/>
                  <a:gdLst/>
                  <a:ahLst/>
                  <a:cxnLst>
                    <a:cxn ang="0">
                      <a:pos x="0" y="38"/>
                    </a:cxn>
                    <a:cxn ang="0">
                      <a:pos x="32" y="49"/>
                    </a:cxn>
                    <a:cxn ang="0">
                      <a:pos x="109" y="16"/>
                    </a:cxn>
                    <a:cxn ang="0">
                      <a:pos x="144" y="27"/>
                    </a:cxn>
                    <a:cxn ang="0">
                      <a:pos x="125" y="0"/>
                    </a:cxn>
                    <a:cxn ang="0">
                      <a:pos x="34" y="0"/>
                    </a:cxn>
                    <a:cxn ang="0">
                      <a:pos x="72" y="8"/>
                    </a:cxn>
                    <a:cxn ang="0">
                      <a:pos x="0" y="38"/>
                    </a:cxn>
                  </a:cxnLst>
                  <a:rect l="0" t="0" r="r" b="b"/>
                  <a:pathLst>
                    <a:path w="144" h="49">
                      <a:moveTo>
                        <a:pt x="0" y="38"/>
                      </a:moveTo>
                      <a:lnTo>
                        <a:pt x="32" y="49"/>
                      </a:lnTo>
                      <a:lnTo>
                        <a:pt x="109" y="16"/>
                      </a:lnTo>
                      <a:lnTo>
                        <a:pt x="144" y="27"/>
                      </a:lnTo>
                      <a:lnTo>
                        <a:pt x="125" y="0"/>
                      </a:lnTo>
                      <a:lnTo>
                        <a:pt x="34" y="0"/>
                      </a:lnTo>
                      <a:lnTo>
                        <a:pt x="72" y="8"/>
                      </a:lnTo>
                      <a:lnTo>
                        <a:pt x="0" y="38"/>
                      </a:lnTo>
                      <a:close/>
                    </a:path>
                  </a:pathLst>
                </a:custGeom>
                <a:solidFill>
                  <a:srgbClr val="000000"/>
                </a:solidFill>
                <a:ln w="9525">
                  <a:noFill/>
                  <a:round/>
                  <a:headEnd/>
                  <a:tailEnd/>
                </a:ln>
              </p:spPr>
              <p:txBody>
                <a:bodyPr/>
                <a:lstStyle/>
                <a:p>
                  <a:endParaRPr lang="zh-CN" altLang="en-US"/>
                </a:p>
              </p:txBody>
            </p:sp>
            <p:sp>
              <p:nvSpPr>
                <p:cNvPr id="449738" name="Freeform 202"/>
                <p:cNvSpPr>
                  <a:spLocks/>
                </p:cNvSpPr>
                <p:nvPr/>
              </p:nvSpPr>
              <p:spPr bwMode="auto">
                <a:xfrm>
                  <a:off x="2523" y="1643"/>
                  <a:ext cx="144" cy="49"/>
                </a:xfrm>
                <a:custGeom>
                  <a:avLst/>
                  <a:gdLst/>
                  <a:ahLst/>
                  <a:cxnLst>
                    <a:cxn ang="0">
                      <a:pos x="0" y="38"/>
                    </a:cxn>
                    <a:cxn ang="0">
                      <a:pos x="32" y="49"/>
                    </a:cxn>
                    <a:cxn ang="0">
                      <a:pos x="109" y="16"/>
                    </a:cxn>
                    <a:cxn ang="0">
                      <a:pos x="144" y="27"/>
                    </a:cxn>
                    <a:cxn ang="0">
                      <a:pos x="125" y="0"/>
                    </a:cxn>
                    <a:cxn ang="0">
                      <a:pos x="34" y="0"/>
                    </a:cxn>
                    <a:cxn ang="0">
                      <a:pos x="72" y="8"/>
                    </a:cxn>
                    <a:cxn ang="0">
                      <a:pos x="0" y="38"/>
                    </a:cxn>
                  </a:cxnLst>
                  <a:rect l="0" t="0" r="r" b="b"/>
                  <a:pathLst>
                    <a:path w="144" h="49">
                      <a:moveTo>
                        <a:pt x="0" y="38"/>
                      </a:moveTo>
                      <a:lnTo>
                        <a:pt x="32" y="49"/>
                      </a:lnTo>
                      <a:lnTo>
                        <a:pt x="109" y="16"/>
                      </a:lnTo>
                      <a:lnTo>
                        <a:pt x="144" y="27"/>
                      </a:lnTo>
                      <a:lnTo>
                        <a:pt x="125" y="0"/>
                      </a:lnTo>
                      <a:lnTo>
                        <a:pt x="34" y="0"/>
                      </a:lnTo>
                      <a:lnTo>
                        <a:pt x="72" y="8"/>
                      </a:lnTo>
                      <a:lnTo>
                        <a:pt x="0" y="38"/>
                      </a:lnTo>
                      <a:close/>
                    </a:path>
                  </a:pathLst>
                </a:custGeom>
                <a:solidFill>
                  <a:srgbClr val="000000"/>
                </a:solidFill>
                <a:ln w="9525">
                  <a:noFill/>
                  <a:round/>
                  <a:headEnd/>
                  <a:tailEnd/>
                </a:ln>
              </p:spPr>
              <p:txBody>
                <a:bodyPr/>
                <a:lstStyle/>
                <a:p>
                  <a:endParaRPr lang="zh-CN" altLang="en-US"/>
                </a:p>
              </p:txBody>
            </p:sp>
            <p:sp>
              <p:nvSpPr>
                <p:cNvPr id="449739" name="Freeform 203"/>
                <p:cNvSpPr>
                  <a:spLocks/>
                </p:cNvSpPr>
                <p:nvPr/>
              </p:nvSpPr>
              <p:spPr bwMode="auto">
                <a:xfrm>
                  <a:off x="2365" y="1700"/>
                  <a:ext cx="144" cy="52"/>
                </a:xfrm>
                <a:custGeom>
                  <a:avLst/>
                  <a:gdLst/>
                  <a:ahLst/>
                  <a:cxnLst>
                    <a:cxn ang="0">
                      <a:pos x="144" y="11"/>
                    </a:cxn>
                    <a:cxn ang="0">
                      <a:pos x="112" y="0"/>
                    </a:cxn>
                    <a:cxn ang="0">
                      <a:pos x="38" y="33"/>
                    </a:cxn>
                    <a:cxn ang="0">
                      <a:pos x="0" y="22"/>
                    </a:cxn>
                    <a:cxn ang="0">
                      <a:pos x="19" y="52"/>
                    </a:cxn>
                    <a:cxn ang="0">
                      <a:pos x="112" y="52"/>
                    </a:cxn>
                    <a:cxn ang="0">
                      <a:pos x="72" y="41"/>
                    </a:cxn>
                    <a:cxn ang="0">
                      <a:pos x="144" y="11"/>
                    </a:cxn>
                  </a:cxnLst>
                  <a:rect l="0" t="0" r="r" b="b"/>
                  <a:pathLst>
                    <a:path w="144" h="52">
                      <a:moveTo>
                        <a:pt x="144" y="11"/>
                      </a:moveTo>
                      <a:lnTo>
                        <a:pt x="112" y="0"/>
                      </a:lnTo>
                      <a:lnTo>
                        <a:pt x="38" y="33"/>
                      </a:lnTo>
                      <a:lnTo>
                        <a:pt x="0" y="22"/>
                      </a:lnTo>
                      <a:lnTo>
                        <a:pt x="19" y="52"/>
                      </a:lnTo>
                      <a:lnTo>
                        <a:pt x="112" y="52"/>
                      </a:lnTo>
                      <a:lnTo>
                        <a:pt x="72" y="41"/>
                      </a:lnTo>
                      <a:lnTo>
                        <a:pt x="144" y="11"/>
                      </a:lnTo>
                      <a:close/>
                    </a:path>
                  </a:pathLst>
                </a:custGeom>
                <a:solidFill>
                  <a:srgbClr val="000000"/>
                </a:solidFill>
                <a:ln w="9525">
                  <a:noFill/>
                  <a:round/>
                  <a:headEnd/>
                  <a:tailEnd/>
                </a:ln>
              </p:spPr>
              <p:txBody>
                <a:bodyPr/>
                <a:lstStyle/>
                <a:p>
                  <a:endParaRPr lang="zh-CN" altLang="en-US"/>
                </a:p>
              </p:txBody>
            </p:sp>
            <p:sp>
              <p:nvSpPr>
                <p:cNvPr id="449740" name="Freeform 204"/>
                <p:cNvSpPr>
                  <a:spLocks/>
                </p:cNvSpPr>
                <p:nvPr/>
              </p:nvSpPr>
              <p:spPr bwMode="auto">
                <a:xfrm>
                  <a:off x="2365" y="1700"/>
                  <a:ext cx="144" cy="52"/>
                </a:xfrm>
                <a:custGeom>
                  <a:avLst/>
                  <a:gdLst/>
                  <a:ahLst/>
                  <a:cxnLst>
                    <a:cxn ang="0">
                      <a:pos x="144" y="11"/>
                    </a:cxn>
                    <a:cxn ang="0">
                      <a:pos x="112" y="0"/>
                    </a:cxn>
                    <a:cxn ang="0">
                      <a:pos x="38" y="33"/>
                    </a:cxn>
                    <a:cxn ang="0">
                      <a:pos x="0" y="22"/>
                    </a:cxn>
                    <a:cxn ang="0">
                      <a:pos x="19" y="52"/>
                    </a:cxn>
                    <a:cxn ang="0">
                      <a:pos x="112" y="52"/>
                    </a:cxn>
                    <a:cxn ang="0">
                      <a:pos x="72" y="41"/>
                    </a:cxn>
                    <a:cxn ang="0">
                      <a:pos x="144" y="11"/>
                    </a:cxn>
                  </a:cxnLst>
                  <a:rect l="0" t="0" r="r" b="b"/>
                  <a:pathLst>
                    <a:path w="144" h="52">
                      <a:moveTo>
                        <a:pt x="144" y="11"/>
                      </a:moveTo>
                      <a:lnTo>
                        <a:pt x="112" y="0"/>
                      </a:lnTo>
                      <a:lnTo>
                        <a:pt x="38" y="33"/>
                      </a:lnTo>
                      <a:lnTo>
                        <a:pt x="0" y="22"/>
                      </a:lnTo>
                      <a:lnTo>
                        <a:pt x="19" y="52"/>
                      </a:lnTo>
                      <a:lnTo>
                        <a:pt x="112" y="52"/>
                      </a:lnTo>
                      <a:lnTo>
                        <a:pt x="72" y="41"/>
                      </a:lnTo>
                      <a:lnTo>
                        <a:pt x="144" y="11"/>
                      </a:lnTo>
                      <a:close/>
                    </a:path>
                  </a:pathLst>
                </a:custGeom>
                <a:solidFill>
                  <a:srgbClr val="000000"/>
                </a:solidFill>
                <a:ln w="9525">
                  <a:noFill/>
                  <a:round/>
                  <a:headEnd/>
                  <a:tailEnd/>
                </a:ln>
              </p:spPr>
              <p:txBody>
                <a:bodyPr/>
                <a:lstStyle/>
                <a:p>
                  <a:endParaRPr lang="zh-CN" altLang="en-US"/>
                </a:p>
              </p:txBody>
            </p:sp>
            <p:sp>
              <p:nvSpPr>
                <p:cNvPr id="449741" name="Freeform 205"/>
                <p:cNvSpPr>
                  <a:spLocks/>
                </p:cNvSpPr>
                <p:nvPr/>
              </p:nvSpPr>
              <p:spPr bwMode="auto">
                <a:xfrm>
                  <a:off x="2373" y="1640"/>
                  <a:ext cx="144" cy="49"/>
                </a:xfrm>
                <a:custGeom>
                  <a:avLst/>
                  <a:gdLst/>
                  <a:ahLst/>
                  <a:cxnLst>
                    <a:cxn ang="0">
                      <a:pos x="0" y="11"/>
                    </a:cxn>
                    <a:cxn ang="0">
                      <a:pos x="32" y="0"/>
                    </a:cxn>
                    <a:cxn ang="0">
                      <a:pos x="110" y="30"/>
                    </a:cxn>
                    <a:cxn ang="0">
                      <a:pos x="144" y="22"/>
                    </a:cxn>
                    <a:cxn ang="0">
                      <a:pos x="126" y="49"/>
                    </a:cxn>
                    <a:cxn ang="0">
                      <a:pos x="35" y="49"/>
                    </a:cxn>
                    <a:cxn ang="0">
                      <a:pos x="72" y="41"/>
                    </a:cxn>
                    <a:cxn ang="0">
                      <a:pos x="0" y="11"/>
                    </a:cxn>
                  </a:cxnLst>
                  <a:rect l="0" t="0" r="r" b="b"/>
                  <a:pathLst>
                    <a:path w="144" h="49">
                      <a:moveTo>
                        <a:pt x="0" y="11"/>
                      </a:moveTo>
                      <a:lnTo>
                        <a:pt x="32" y="0"/>
                      </a:lnTo>
                      <a:lnTo>
                        <a:pt x="110" y="30"/>
                      </a:lnTo>
                      <a:lnTo>
                        <a:pt x="144" y="22"/>
                      </a:lnTo>
                      <a:lnTo>
                        <a:pt x="126" y="49"/>
                      </a:lnTo>
                      <a:lnTo>
                        <a:pt x="35" y="49"/>
                      </a:lnTo>
                      <a:lnTo>
                        <a:pt x="72" y="41"/>
                      </a:lnTo>
                      <a:lnTo>
                        <a:pt x="0" y="11"/>
                      </a:lnTo>
                      <a:close/>
                    </a:path>
                  </a:pathLst>
                </a:custGeom>
                <a:solidFill>
                  <a:srgbClr val="000000"/>
                </a:solidFill>
                <a:ln w="9525">
                  <a:noFill/>
                  <a:round/>
                  <a:headEnd/>
                  <a:tailEnd/>
                </a:ln>
              </p:spPr>
              <p:txBody>
                <a:bodyPr/>
                <a:lstStyle/>
                <a:p>
                  <a:endParaRPr lang="zh-CN" altLang="en-US"/>
                </a:p>
              </p:txBody>
            </p:sp>
            <p:sp>
              <p:nvSpPr>
                <p:cNvPr id="449742" name="Freeform 206"/>
                <p:cNvSpPr>
                  <a:spLocks/>
                </p:cNvSpPr>
                <p:nvPr/>
              </p:nvSpPr>
              <p:spPr bwMode="auto">
                <a:xfrm>
                  <a:off x="2373" y="1640"/>
                  <a:ext cx="144" cy="49"/>
                </a:xfrm>
                <a:custGeom>
                  <a:avLst/>
                  <a:gdLst/>
                  <a:ahLst/>
                  <a:cxnLst>
                    <a:cxn ang="0">
                      <a:pos x="0" y="11"/>
                    </a:cxn>
                    <a:cxn ang="0">
                      <a:pos x="32" y="0"/>
                    </a:cxn>
                    <a:cxn ang="0">
                      <a:pos x="110" y="30"/>
                    </a:cxn>
                    <a:cxn ang="0">
                      <a:pos x="144" y="22"/>
                    </a:cxn>
                    <a:cxn ang="0">
                      <a:pos x="126" y="49"/>
                    </a:cxn>
                    <a:cxn ang="0">
                      <a:pos x="35" y="49"/>
                    </a:cxn>
                    <a:cxn ang="0">
                      <a:pos x="72" y="41"/>
                    </a:cxn>
                    <a:cxn ang="0">
                      <a:pos x="0" y="11"/>
                    </a:cxn>
                  </a:cxnLst>
                  <a:rect l="0" t="0" r="r" b="b"/>
                  <a:pathLst>
                    <a:path w="144" h="49">
                      <a:moveTo>
                        <a:pt x="0" y="11"/>
                      </a:moveTo>
                      <a:lnTo>
                        <a:pt x="32" y="0"/>
                      </a:lnTo>
                      <a:lnTo>
                        <a:pt x="110" y="30"/>
                      </a:lnTo>
                      <a:lnTo>
                        <a:pt x="144" y="22"/>
                      </a:lnTo>
                      <a:lnTo>
                        <a:pt x="126" y="49"/>
                      </a:lnTo>
                      <a:lnTo>
                        <a:pt x="35" y="49"/>
                      </a:lnTo>
                      <a:lnTo>
                        <a:pt x="72" y="41"/>
                      </a:lnTo>
                      <a:lnTo>
                        <a:pt x="0" y="11"/>
                      </a:lnTo>
                      <a:close/>
                    </a:path>
                  </a:pathLst>
                </a:custGeom>
                <a:solidFill>
                  <a:srgbClr val="000000"/>
                </a:solidFill>
                <a:ln w="9525">
                  <a:noFill/>
                  <a:round/>
                  <a:headEnd/>
                  <a:tailEnd/>
                </a:ln>
              </p:spPr>
              <p:txBody>
                <a:bodyPr/>
                <a:lstStyle/>
                <a:p>
                  <a:endParaRPr lang="zh-CN" altLang="en-US"/>
                </a:p>
              </p:txBody>
            </p:sp>
            <p:sp>
              <p:nvSpPr>
                <p:cNvPr id="449743" name="Freeform 207"/>
                <p:cNvSpPr>
                  <a:spLocks/>
                </p:cNvSpPr>
                <p:nvPr/>
              </p:nvSpPr>
              <p:spPr bwMode="auto">
                <a:xfrm>
                  <a:off x="2517" y="1706"/>
                  <a:ext cx="144" cy="49"/>
                </a:xfrm>
                <a:custGeom>
                  <a:avLst/>
                  <a:gdLst/>
                  <a:ahLst/>
                  <a:cxnLst>
                    <a:cxn ang="0">
                      <a:pos x="144" y="38"/>
                    </a:cxn>
                    <a:cxn ang="0">
                      <a:pos x="112" y="49"/>
                    </a:cxn>
                    <a:cxn ang="0">
                      <a:pos x="38" y="16"/>
                    </a:cxn>
                    <a:cxn ang="0">
                      <a:pos x="0" y="27"/>
                    </a:cxn>
                    <a:cxn ang="0">
                      <a:pos x="19" y="0"/>
                    </a:cxn>
                    <a:cxn ang="0">
                      <a:pos x="112" y="0"/>
                    </a:cxn>
                    <a:cxn ang="0">
                      <a:pos x="72" y="8"/>
                    </a:cxn>
                    <a:cxn ang="0">
                      <a:pos x="144" y="38"/>
                    </a:cxn>
                  </a:cxnLst>
                  <a:rect l="0" t="0" r="r" b="b"/>
                  <a:pathLst>
                    <a:path w="144" h="49">
                      <a:moveTo>
                        <a:pt x="144" y="38"/>
                      </a:moveTo>
                      <a:lnTo>
                        <a:pt x="112" y="49"/>
                      </a:lnTo>
                      <a:lnTo>
                        <a:pt x="38" y="16"/>
                      </a:lnTo>
                      <a:lnTo>
                        <a:pt x="0" y="27"/>
                      </a:lnTo>
                      <a:lnTo>
                        <a:pt x="19" y="0"/>
                      </a:lnTo>
                      <a:lnTo>
                        <a:pt x="112" y="0"/>
                      </a:lnTo>
                      <a:lnTo>
                        <a:pt x="72" y="8"/>
                      </a:lnTo>
                      <a:lnTo>
                        <a:pt x="144" y="38"/>
                      </a:lnTo>
                      <a:close/>
                    </a:path>
                  </a:pathLst>
                </a:custGeom>
                <a:solidFill>
                  <a:srgbClr val="000000"/>
                </a:solidFill>
                <a:ln w="9525">
                  <a:noFill/>
                  <a:round/>
                  <a:headEnd/>
                  <a:tailEnd/>
                </a:ln>
              </p:spPr>
              <p:txBody>
                <a:bodyPr/>
                <a:lstStyle/>
                <a:p>
                  <a:endParaRPr lang="zh-CN" altLang="en-US"/>
                </a:p>
              </p:txBody>
            </p:sp>
            <p:sp>
              <p:nvSpPr>
                <p:cNvPr id="449744" name="Freeform 208"/>
                <p:cNvSpPr>
                  <a:spLocks/>
                </p:cNvSpPr>
                <p:nvPr/>
              </p:nvSpPr>
              <p:spPr bwMode="auto">
                <a:xfrm>
                  <a:off x="2517" y="1706"/>
                  <a:ext cx="144" cy="49"/>
                </a:xfrm>
                <a:custGeom>
                  <a:avLst/>
                  <a:gdLst/>
                  <a:ahLst/>
                  <a:cxnLst>
                    <a:cxn ang="0">
                      <a:pos x="144" y="38"/>
                    </a:cxn>
                    <a:cxn ang="0">
                      <a:pos x="112" y="49"/>
                    </a:cxn>
                    <a:cxn ang="0">
                      <a:pos x="38" y="16"/>
                    </a:cxn>
                    <a:cxn ang="0">
                      <a:pos x="0" y="27"/>
                    </a:cxn>
                    <a:cxn ang="0">
                      <a:pos x="19" y="0"/>
                    </a:cxn>
                    <a:cxn ang="0">
                      <a:pos x="112" y="0"/>
                    </a:cxn>
                    <a:cxn ang="0">
                      <a:pos x="72" y="8"/>
                    </a:cxn>
                    <a:cxn ang="0">
                      <a:pos x="144" y="38"/>
                    </a:cxn>
                  </a:cxnLst>
                  <a:rect l="0" t="0" r="r" b="b"/>
                  <a:pathLst>
                    <a:path w="144" h="49">
                      <a:moveTo>
                        <a:pt x="144" y="38"/>
                      </a:moveTo>
                      <a:lnTo>
                        <a:pt x="112" y="49"/>
                      </a:lnTo>
                      <a:lnTo>
                        <a:pt x="38" y="16"/>
                      </a:lnTo>
                      <a:lnTo>
                        <a:pt x="0" y="27"/>
                      </a:lnTo>
                      <a:lnTo>
                        <a:pt x="19" y="0"/>
                      </a:lnTo>
                      <a:lnTo>
                        <a:pt x="112" y="0"/>
                      </a:lnTo>
                      <a:lnTo>
                        <a:pt x="72" y="8"/>
                      </a:lnTo>
                      <a:lnTo>
                        <a:pt x="144" y="38"/>
                      </a:lnTo>
                      <a:close/>
                    </a:path>
                  </a:pathLst>
                </a:custGeom>
                <a:solidFill>
                  <a:srgbClr val="000000"/>
                </a:solidFill>
                <a:ln w="9525">
                  <a:noFill/>
                  <a:round/>
                  <a:headEnd/>
                  <a:tailEnd/>
                </a:ln>
              </p:spPr>
              <p:txBody>
                <a:bodyPr/>
                <a:lstStyle/>
                <a:p>
                  <a:endParaRPr lang="zh-CN" altLang="en-US"/>
                </a:p>
              </p:txBody>
            </p:sp>
          </p:grpSp>
          <p:grpSp>
            <p:nvGrpSpPr>
              <p:cNvPr id="449745" name="Group 209"/>
              <p:cNvGrpSpPr>
                <a:grpSpLocks/>
              </p:cNvGrpSpPr>
              <p:nvPr/>
            </p:nvGrpSpPr>
            <p:grpSpPr bwMode="auto">
              <a:xfrm>
                <a:off x="2368" y="1643"/>
                <a:ext cx="301" cy="114"/>
                <a:chOff x="2368" y="1643"/>
                <a:chExt cx="301" cy="114"/>
              </a:xfrm>
            </p:grpSpPr>
            <p:sp>
              <p:nvSpPr>
                <p:cNvPr id="449746" name="Freeform 210"/>
                <p:cNvSpPr>
                  <a:spLocks/>
                </p:cNvSpPr>
                <p:nvPr/>
              </p:nvSpPr>
              <p:spPr bwMode="auto">
                <a:xfrm>
                  <a:off x="2525" y="1646"/>
                  <a:ext cx="144" cy="49"/>
                </a:xfrm>
                <a:custGeom>
                  <a:avLst/>
                  <a:gdLst/>
                  <a:ahLst/>
                  <a:cxnLst>
                    <a:cxn ang="0">
                      <a:pos x="0" y="38"/>
                    </a:cxn>
                    <a:cxn ang="0">
                      <a:pos x="32" y="49"/>
                    </a:cxn>
                    <a:cxn ang="0">
                      <a:pos x="110" y="16"/>
                    </a:cxn>
                    <a:cxn ang="0">
                      <a:pos x="144" y="27"/>
                    </a:cxn>
                    <a:cxn ang="0">
                      <a:pos x="126" y="0"/>
                    </a:cxn>
                    <a:cxn ang="0">
                      <a:pos x="35" y="0"/>
                    </a:cxn>
                    <a:cxn ang="0">
                      <a:pos x="72" y="8"/>
                    </a:cxn>
                    <a:cxn ang="0">
                      <a:pos x="0" y="38"/>
                    </a:cxn>
                  </a:cxnLst>
                  <a:rect l="0" t="0" r="r" b="b"/>
                  <a:pathLst>
                    <a:path w="144" h="49">
                      <a:moveTo>
                        <a:pt x="0" y="38"/>
                      </a:moveTo>
                      <a:lnTo>
                        <a:pt x="32" y="49"/>
                      </a:lnTo>
                      <a:lnTo>
                        <a:pt x="110" y="16"/>
                      </a:lnTo>
                      <a:lnTo>
                        <a:pt x="144" y="27"/>
                      </a:lnTo>
                      <a:lnTo>
                        <a:pt x="126" y="0"/>
                      </a:lnTo>
                      <a:lnTo>
                        <a:pt x="35" y="0"/>
                      </a:lnTo>
                      <a:lnTo>
                        <a:pt x="72" y="8"/>
                      </a:lnTo>
                      <a:lnTo>
                        <a:pt x="0" y="38"/>
                      </a:lnTo>
                      <a:close/>
                    </a:path>
                  </a:pathLst>
                </a:custGeom>
                <a:solidFill>
                  <a:srgbClr val="FFFFFF"/>
                </a:solidFill>
                <a:ln w="9525">
                  <a:noFill/>
                  <a:round/>
                  <a:headEnd/>
                  <a:tailEnd/>
                </a:ln>
              </p:spPr>
              <p:txBody>
                <a:bodyPr/>
                <a:lstStyle/>
                <a:p>
                  <a:endParaRPr lang="zh-CN" altLang="en-US"/>
                </a:p>
              </p:txBody>
            </p:sp>
            <p:sp>
              <p:nvSpPr>
                <p:cNvPr id="449747" name="Freeform 211"/>
                <p:cNvSpPr>
                  <a:spLocks/>
                </p:cNvSpPr>
                <p:nvPr/>
              </p:nvSpPr>
              <p:spPr bwMode="auto">
                <a:xfrm>
                  <a:off x="2525" y="1646"/>
                  <a:ext cx="144" cy="49"/>
                </a:xfrm>
                <a:custGeom>
                  <a:avLst/>
                  <a:gdLst/>
                  <a:ahLst/>
                  <a:cxnLst>
                    <a:cxn ang="0">
                      <a:pos x="0" y="38"/>
                    </a:cxn>
                    <a:cxn ang="0">
                      <a:pos x="32" y="49"/>
                    </a:cxn>
                    <a:cxn ang="0">
                      <a:pos x="110" y="16"/>
                    </a:cxn>
                    <a:cxn ang="0">
                      <a:pos x="144" y="27"/>
                    </a:cxn>
                    <a:cxn ang="0">
                      <a:pos x="126" y="0"/>
                    </a:cxn>
                    <a:cxn ang="0">
                      <a:pos x="35" y="0"/>
                    </a:cxn>
                    <a:cxn ang="0">
                      <a:pos x="72" y="8"/>
                    </a:cxn>
                    <a:cxn ang="0">
                      <a:pos x="0" y="38"/>
                    </a:cxn>
                  </a:cxnLst>
                  <a:rect l="0" t="0" r="r" b="b"/>
                  <a:pathLst>
                    <a:path w="144" h="49">
                      <a:moveTo>
                        <a:pt x="0" y="38"/>
                      </a:moveTo>
                      <a:lnTo>
                        <a:pt x="32" y="49"/>
                      </a:lnTo>
                      <a:lnTo>
                        <a:pt x="110" y="16"/>
                      </a:lnTo>
                      <a:lnTo>
                        <a:pt x="144" y="27"/>
                      </a:lnTo>
                      <a:lnTo>
                        <a:pt x="126" y="0"/>
                      </a:lnTo>
                      <a:lnTo>
                        <a:pt x="35" y="0"/>
                      </a:lnTo>
                      <a:lnTo>
                        <a:pt x="72" y="8"/>
                      </a:lnTo>
                      <a:lnTo>
                        <a:pt x="0" y="38"/>
                      </a:lnTo>
                      <a:close/>
                    </a:path>
                  </a:pathLst>
                </a:custGeom>
                <a:solidFill>
                  <a:srgbClr val="FFFFFF"/>
                </a:solidFill>
                <a:ln w="9525">
                  <a:noFill/>
                  <a:round/>
                  <a:headEnd/>
                  <a:tailEnd/>
                </a:ln>
              </p:spPr>
              <p:txBody>
                <a:bodyPr/>
                <a:lstStyle/>
                <a:p>
                  <a:endParaRPr lang="zh-CN" altLang="en-US"/>
                </a:p>
              </p:txBody>
            </p:sp>
            <p:sp>
              <p:nvSpPr>
                <p:cNvPr id="449748" name="Freeform 212"/>
                <p:cNvSpPr>
                  <a:spLocks/>
                </p:cNvSpPr>
                <p:nvPr/>
              </p:nvSpPr>
              <p:spPr bwMode="auto">
                <a:xfrm>
                  <a:off x="2368" y="1703"/>
                  <a:ext cx="144" cy="52"/>
                </a:xfrm>
                <a:custGeom>
                  <a:avLst/>
                  <a:gdLst/>
                  <a:ahLst/>
                  <a:cxnLst>
                    <a:cxn ang="0">
                      <a:pos x="144" y="11"/>
                    </a:cxn>
                    <a:cxn ang="0">
                      <a:pos x="112" y="0"/>
                    </a:cxn>
                    <a:cxn ang="0">
                      <a:pos x="37" y="33"/>
                    </a:cxn>
                    <a:cxn ang="0">
                      <a:pos x="0" y="22"/>
                    </a:cxn>
                    <a:cxn ang="0">
                      <a:pos x="19" y="52"/>
                    </a:cxn>
                    <a:cxn ang="0">
                      <a:pos x="112" y="52"/>
                    </a:cxn>
                    <a:cxn ang="0">
                      <a:pos x="72" y="41"/>
                    </a:cxn>
                    <a:cxn ang="0">
                      <a:pos x="144" y="11"/>
                    </a:cxn>
                  </a:cxnLst>
                  <a:rect l="0" t="0" r="r" b="b"/>
                  <a:pathLst>
                    <a:path w="144" h="52">
                      <a:moveTo>
                        <a:pt x="144" y="11"/>
                      </a:moveTo>
                      <a:lnTo>
                        <a:pt x="112" y="0"/>
                      </a:lnTo>
                      <a:lnTo>
                        <a:pt x="37" y="33"/>
                      </a:lnTo>
                      <a:lnTo>
                        <a:pt x="0" y="22"/>
                      </a:lnTo>
                      <a:lnTo>
                        <a:pt x="19" y="52"/>
                      </a:lnTo>
                      <a:lnTo>
                        <a:pt x="112" y="52"/>
                      </a:lnTo>
                      <a:lnTo>
                        <a:pt x="72" y="41"/>
                      </a:lnTo>
                      <a:lnTo>
                        <a:pt x="144" y="11"/>
                      </a:lnTo>
                      <a:close/>
                    </a:path>
                  </a:pathLst>
                </a:custGeom>
                <a:solidFill>
                  <a:srgbClr val="FFFFFF"/>
                </a:solidFill>
                <a:ln w="9525">
                  <a:noFill/>
                  <a:round/>
                  <a:headEnd/>
                  <a:tailEnd/>
                </a:ln>
              </p:spPr>
              <p:txBody>
                <a:bodyPr/>
                <a:lstStyle/>
                <a:p>
                  <a:endParaRPr lang="zh-CN" altLang="en-US"/>
                </a:p>
              </p:txBody>
            </p:sp>
            <p:sp>
              <p:nvSpPr>
                <p:cNvPr id="449749" name="Freeform 213"/>
                <p:cNvSpPr>
                  <a:spLocks/>
                </p:cNvSpPr>
                <p:nvPr/>
              </p:nvSpPr>
              <p:spPr bwMode="auto">
                <a:xfrm>
                  <a:off x="2368" y="1703"/>
                  <a:ext cx="144" cy="52"/>
                </a:xfrm>
                <a:custGeom>
                  <a:avLst/>
                  <a:gdLst/>
                  <a:ahLst/>
                  <a:cxnLst>
                    <a:cxn ang="0">
                      <a:pos x="144" y="11"/>
                    </a:cxn>
                    <a:cxn ang="0">
                      <a:pos x="112" y="0"/>
                    </a:cxn>
                    <a:cxn ang="0">
                      <a:pos x="37" y="33"/>
                    </a:cxn>
                    <a:cxn ang="0">
                      <a:pos x="0" y="22"/>
                    </a:cxn>
                    <a:cxn ang="0">
                      <a:pos x="19" y="52"/>
                    </a:cxn>
                    <a:cxn ang="0">
                      <a:pos x="112" y="52"/>
                    </a:cxn>
                    <a:cxn ang="0">
                      <a:pos x="72" y="41"/>
                    </a:cxn>
                    <a:cxn ang="0">
                      <a:pos x="144" y="11"/>
                    </a:cxn>
                  </a:cxnLst>
                  <a:rect l="0" t="0" r="r" b="b"/>
                  <a:pathLst>
                    <a:path w="144" h="52">
                      <a:moveTo>
                        <a:pt x="144" y="11"/>
                      </a:moveTo>
                      <a:lnTo>
                        <a:pt x="112" y="0"/>
                      </a:lnTo>
                      <a:lnTo>
                        <a:pt x="37" y="33"/>
                      </a:lnTo>
                      <a:lnTo>
                        <a:pt x="0" y="22"/>
                      </a:lnTo>
                      <a:lnTo>
                        <a:pt x="19" y="52"/>
                      </a:lnTo>
                      <a:lnTo>
                        <a:pt x="112" y="52"/>
                      </a:lnTo>
                      <a:lnTo>
                        <a:pt x="72" y="41"/>
                      </a:lnTo>
                      <a:lnTo>
                        <a:pt x="144" y="11"/>
                      </a:lnTo>
                      <a:close/>
                    </a:path>
                  </a:pathLst>
                </a:custGeom>
                <a:solidFill>
                  <a:srgbClr val="FFFFFF"/>
                </a:solidFill>
                <a:ln w="9525">
                  <a:noFill/>
                  <a:round/>
                  <a:headEnd/>
                  <a:tailEnd/>
                </a:ln>
              </p:spPr>
              <p:txBody>
                <a:bodyPr/>
                <a:lstStyle/>
                <a:p>
                  <a:endParaRPr lang="zh-CN" altLang="en-US"/>
                </a:p>
              </p:txBody>
            </p:sp>
            <p:sp>
              <p:nvSpPr>
                <p:cNvPr id="449750" name="Freeform 214"/>
                <p:cNvSpPr>
                  <a:spLocks/>
                </p:cNvSpPr>
                <p:nvPr/>
              </p:nvSpPr>
              <p:spPr bwMode="auto">
                <a:xfrm>
                  <a:off x="2376" y="1643"/>
                  <a:ext cx="144" cy="49"/>
                </a:xfrm>
                <a:custGeom>
                  <a:avLst/>
                  <a:gdLst/>
                  <a:ahLst/>
                  <a:cxnLst>
                    <a:cxn ang="0">
                      <a:pos x="0" y="11"/>
                    </a:cxn>
                    <a:cxn ang="0">
                      <a:pos x="32" y="0"/>
                    </a:cxn>
                    <a:cxn ang="0">
                      <a:pos x="109" y="30"/>
                    </a:cxn>
                    <a:cxn ang="0">
                      <a:pos x="144" y="22"/>
                    </a:cxn>
                    <a:cxn ang="0">
                      <a:pos x="125" y="49"/>
                    </a:cxn>
                    <a:cxn ang="0">
                      <a:pos x="35" y="49"/>
                    </a:cxn>
                    <a:cxn ang="0">
                      <a:pos x="72" y="41"/>
                    </a:cxn>
                    <a:cxn ang="0">
                      <a:pos x="0" y="11"/>
                    </a:cxn>
                  </a:cxnLst>
                  <a:rect l="0" t="0" r="r" b="b"/>
                  <a:pathLst>
                    <a:path w="144" h="49">
                      <a:moveTo>
                        <a:pt x="0" y="11"/>
                      </a:moveTo>
                      <a:lnTo>
                        <a:pt x="32" y="0"/>
                      </a:lnTo>
                      <a:lnTo>
                        <a:pt x="109" y="30"/>
                      </a:lnTo>
                      <a:lnTo>
                        <a:pt x="144" y="22"/>
                      </a:lnTo>
                      <a:lnTo>
                        <a:pt x="125" y="49"/>
                      </a:lnTo>
                      <a:lnTo>
                        <a:pt x="35" y="49"/>
                      </a:lnTo>
                      <a:lnTo>
                        <a:pt x="72" y="41"/>
                      </a:lnTo>
                      <a:lnTo>
                        <a:pt x="0" y="11"/>
                      </a:lnTo>
                      <a:close/>
                    </a:path>
                  </a:pathLst>
                </a:custGeom>
                <a:solidFill>
                  <a:srgbClr val="FFFFFF"/>
                </a:solidFill>
                <a:ln w="9525">
                  <a:noFill/>
                  <a:round/>
                  <a:headEnd/>
                  <a:tailEnd/>
                </a:ln>
              </p:spPr>
              <p:txBody>
                <a:bodyPr/>
                <a:lstStyle/>
                <a:p>
                  <a:endParaRPr lang="zh-CN" altLang="en-US"/>
                </a:p>
              </p:txBody>
            </p:sp>
            <p:sp>
              <p:nvSpPr>
                <p:cNvPr id="449751" name="Freeform 215"/>
                <p:cNvSpPr>
                  <a:spLocks/>
                </p:cNvSpPr>
                <p:nvPr/>
              </p:nvSpPr>
              <p:spPr bwMode="auto">
                <a:xfrm>
                  <a:off x="2376" y="1643"/>
                  <a:ext cx="144" cy="49"/>
                </a:xfrm>
                <a:custGeom>
                  <a:avLst/>
                  <a:gdLst/>
                  <a:ahLst/>
                  <a:cxnLst>
                    <a:cxn ang="0">
                      <a:pos x="0" y="11"/>
                    </a:cxn>
                    <a:cxn ang="0">
                      <a:pos x="32" y="0"/>
                    </a:cxn>
                    <a:cxn ang="0">
                      <a:pos x="109" y="30"/>
                    </a:cxn>
                    <a:cxn ang="0">
                      <a:pos x="144" y="22"/>
                    </a:cxn>
                    <a:cxn ang="0">
                      <a:pos x="125" y="49"/>
                    </a:cxn>
                    <a:cxn ang="0">
                      <a:pos x="35" y="49"/>
                    </a:cxn>
                    <a:cxn ang="0">
                      <a:pos x="72" y="41"/>
                    </a:cxn>
                    <a:cxn ang="0">
                      <a:pos x="0" y="11"/>
                    </a:cxn>
                  </a:cxnLst>
                  <a:rect l="0" t="0" r="r" b="b"/>
                  <a:pathLst>
                    <a:path w="144" h="49">
                      <a:moveTo>
                        <a:pt x="0" y="11"/>
                      </a:moveTo>
                      <a:lnTo>
                        <a:pt x="32" y="0"/>
                      </a:lnTo>
                      <a:lnTo>
                        <a:pt x="109" y="30"/>
                      </a:lnTo>
                      <a:lnTo>
                        <a:pt x="144" y="22"/>
                      </a:lnTo>
                      <a:lnTo>
                        <a:pt x="125" y="49"/>
                      </a:lnTo>
                      <a:lnTo>
                        <a:pt x="35" y="49"/>
                      </a:lnTo>
                      <a:lnTo>
                        <a:pt x="72" y="41"/>
                      </a:lnTo>
                      <a:lnTo>
                        <a:pt x="0" y="11"/>
                      </a:lnTo>
                      <a:close/>
                    </a:path>
                  </a:pathLst>
                </a:custGeom>
                <a:solidFill>
                  <a:srgbClr val="FFFFFF"/>
                </a:solidFill>
                <a:ln w="9525">
                  <a:noFill/>
                  <a:round/>
                  <a:headEnd/>
                  <a:tailEnd/>
                </a:ln>
              </p:spPr>
              <p:txBody>
                <a:bodyPr/>
                <a:lstStyle/>
                <a:p>
                  <a:endParaRPr lang="zh-CN" altLang="en-US"/>
                </a:p>
              </p:txBody>
            </p:sp>
            <p:sp>
              <p:nvSpPr>
                <p:cNvPr id="449752" name="Freeform 216"/>
                <p:cNvSpPr>
                  <a:spLocks/>
                </p:cNvSpPr>
                <p:nvPr/>
              </p:nvSpPr>
              <p:spPr bwMode="auto">
                <a:xfrm>
                  <a:off x="2520" y="1708"/>
                  <a:ext cx="144" cy="49"/>
                </a:xfrm>
                <a:custGeom>
                  <a:avLst/>
                  <a:gdLst/>
                  <a:ahLst/>
                  <a:cxnLst>
                    <a:cxn ang="0">
                      <a:pos x="144" y="38"/>
                    </a:cxn>
                    <a:cxn ang="0">
                      <a:pos x="112" y="49"/>
                    </a:cxn>
                    <a:cxn ang="0">
                      <a:pos x="37" y="17"/>
                    </a:cxn>
                    <a:cxn ang="0">
                      <a:pos x="0" y="28"/>
                    </a:cxn>
                    <a:cxn ang="0">
                      <a:pos x="19" y="0"/>
                    </a:cxn>
                    <a:cxn ang="0">
                      <a:pos x="112" y="0"/>
                    </a:cxn>
                    <a:cxn ang="0">
                      <a:pos x="72" y="8"/>
                    </a:cxn>
                    <a:cxn ang="0">
                      <a:pos x="144" y="38"/>
                    </a:cxn>
                  </a:cxnLst>
                  <a:rect l="0" t="0" r="r" b="b"/>
                  <a:pathLst>
                    <a:path w="144" h="49">
                      <a:moveTo>
                        <a:pt x="144" y="38"/>
                      </a:moveTo>
                      <a:lnTo>
                        <a:pt x="112" y="49"/>
                      </a:lnTo>
                      <a:lnTo>
                        <a:pt x="37" y="17"/>
                      </a:lnTo>
                      <a:lnTo>
                        <a:pt x="0" y="28"/>
                      </a:lnTo>
                      <a:lnTo>
                        <a:pt x="19" y="0"/>
                      </a:lnTo>
                      <a:lnTo>
                        <a:pt x="112" y="0"/>
                      </a:lnTo>
                      <a:lnTo>
                        <a:pt x="72" y="8"/>
                      </a:lnTo>
                      <a:lnTo>
                        <a:pt x="144" y="38"/>
                      </a:lnTo>
                      <a:close/>
                    </a:path>
                  </a:pathLst>
                </a:custGeom>
                <a:solidFill>
                  <a:srgbClr val="FFFFFF"/>
                </a:solidFill>
                <a:ln w="9525">
                  <a:noFill/>
                  <a:round/>
                  <a:headEnd/>
                  <a:tailEnd/>
                </a:ln>
              </p:spPr>
              <p:txBody>
                <a:bodyPr/>
                <a:lstStyle/>
                <a:p>
                  <a:endParaRPr lang="zh-CN" altLang="en-US"/>
                </a:p>
              </p:txBody>
            </p:sp>
            <p:sp>
              <p:nvSpPr>
                <p:cNvPr id="449753" name="Freeform 217"/>
                <p:cNvSpPr>
                  <a:spLocks/>
                </p:cNvSpPr>
                <p:nvPr/>
              </p:nvSpPr>
              <p:spPr bwMode="auto">
                <a:xfrm>
                  <a:off x="2520" y="1708"/>
                  <a:ext cx="144" cy="49"/>
                </a:xfrm>
                <a:custGeom>
                  <a:avLst/>
                  <a:gdLst/>
                  <a:ahLst/>
                  <a:cxnLst>
                    <a:cxn ang="0">
                      <a:pos x="144" y="38"/>
                    </a:cxn>
                    <a:cxn ang="0">
                      <a:pos x="112" y="49"/>
                    </a:cxn>
                    <a:cxn ang="0">
                      <a:pos x="37" y="17"/>
                    </a:cxn>
                    <a:cxn ang="0">
                      <a:pos x="0" y="28"/>
                    </a:cxn>
                    <a:cxn ang="0">
                      <a:pos x="19" y="0"/>
                    </a:cxn>
                    <a:cxn ang="0">
                      <a:pos x="112" y="0"/>
                    </a:cxn>
                    <a:cxn ang="0">
                      <a:pos x="72" y="8"/>
                    </a:cxn>
                    <a:cxn ang="0">
                      <a:pos x="144" y="38"/>
                    </a:cxn>
                  </a:cxnLst>
                  <a:rect l="0" t="0" r="r" b="b"/>
                  <a:pathLst>
                    <a:path w="144" h="49">
                      <a:moveTo>
                        <a:pt x="144" y="38"/>
                      </a:moveTo>
                      <a:lnTo>
                        <a:pt x="112" y="49"/>
                      </a:lnTo>
                      <a:lnTo>
                        <a:pt x="37" y="17"/>
                      </a:lnTo>
                      <a:lnTo>
                        <a:pt x="0" y="28"/>
                      </a:lnTo>
                      <a:lnTo>
                        <a:pt x="19" y="0"/>
                      </a:lnTo>
                      <a:lnTo>
                        <a:pt x="112" y="0"/>
                      </a:lnTo>
                      <a:lnTo>
                        <a:pt x="72" y="8"/>
                      </a:lnTo>
                      <a:lnTo>
                        <a:pt x="144" y="38"/>
                      </a:lnTo>
                      <a:close/>
                    </a:path>
                  </a:pathLst>
                </a:custGeom>
                <a:solidFill>
                  <a:srgbClr val="FFFFFF"/>
                </a:solidFill>
                <a:ln w="9525">
                  <a:noFill/>
                  <a:round/>
                  <a:headEnd/>
                  <a:tailEnd/>
                </a:ln>
              </p:spPr>
              <p:txBody>
                <a:bodyPr/>
                <a:lstStyle/>
                <a:p>
                  <a:endParaRPr lang="zh-CN" altLang="en-US"/>
                </a:p>
              </p:txBody>
            </p:sp>
          </p:grpSp>
        </p:grpSp>
        <p:sp>
          <p:nvSpPr>
            <p:cNvPr id="449754" name="Line 218"/>
            <p:cNvSpPr>
              <a:spLocks noChangeShapeType="1"/>
            </p:cNvSpPr>
            <p:nvPr/>
          </p:nvSpPr>
          <p:spPr bwMode="auto">
            <a:xfrm>
              <a:off x="2299" y="1697"/>
              <a:ext cx="1" cy="109"/>
            </a:xfrm>
            <a:prstGeom prst="line">
              <a:avLst/>
            </a:prstGeom>
            <a:noFill/>
            <a:ln w="4763">
              <a:solidFill>
                <a:srgbClr val="AAE6FF"/>
              </a:solidFill>
              <a:round/>
              <a:headEnd/>
              <a:tailEnd/>
            </a:ln>
          </p:spPr>
          <p:txBody>
            <a:bodyPr/>
            <a:lstStyle/>
            <a:p>
              <a:endParaRPr lang="zh-CN" altLang="en-US"/>
            </a:p>
          </p:txBody>
        </p:sp>
        <p:sp>
          <p:nvSpPr>
            <p:cNvPr id="449755" name="Line 219"/>
            <p:cNvSpPr>
              <a:spLocks noChangeShapeType="1"/>
            </p:cNvSpPr>
            <p:nvPr/>
          </p:nvSpPr>
          <p:spPr bwMode="auto">
            <a:xfrm>
              <a:off x="2736" y="1697"/>
              <a:ext cx="1" cy="109"/>
            </a:xfrm>
            <a:prstGeom prst="line">
              <a:avLst/>
            </a:prstGeom>
            <a:noFill/>
            <a:ln w="4763">
              <a:solidFill>
                <a:srgbClr val="AAE6FF"/>
              </a:solidFill>
              <a:round/>
              <a:headEnd/>
              <a:tailEnd/>
            </a:ln>
          </p:spPr>
          <p:txBody>
            <a:bodyPr/>
            <a:lstStyle/>
            <a:p>
              <a:endParaRPr lang="zh-CN" altLang="en-US"/>
            </a:p>
          </p:txBody>
        </p:sp>
      </p:grpSp>
      <p:sp>
        <p:nvSpPr>
          <p:cNvPr id="449756" name="Rectangle 220"/>
          <p:cNvSpPr>
            <a:spLocks noChangeArrowheads="1"/>
          </p:cNvSpPr>
          <p:nvPr/>
        </p:nvSpPr>
        <p:spPr bwMode="auto">
          <a:xfrm>
            <a:off x="5802313" y="2371726"/>
            <a:ext cx="1009650" cy="354013"/>
          </a:xfrm>
          <a:prstGeom prst="rect">
            <a:avLst/>
          </a:prstGeom>
          <a:noFill/>
          <a:ln w="9525">
            <a:noFill/>
            <a:miter lim="800000"/>
            <a:headEnd/>
            <a:tailEnd/>
          </a:ln>
        </p:spPr>
        <p:txBody>
          <a:bodyPr/>
          <a:lstStyle/>
          <a:p>
            <a:endParaRPr lang="zh-CN" altLang="en-US"/>
          </a:p>
        </p:txBody>
      </p:sp>
      <p:sp>
        <p:nvSpPr>
          <p:cNvPr id="449757" name="Rectangle 221"/>
          <p:cNvSpPr>
            <a:spLocks noChangeArrowheads="1"/>
          </p:cNvSpPr>
          <p:nvPr/>
        </p:nvSpPr>
        <p:spPr bwMode="auto">
          <a:xfrm>
            <a:off x="5875338" y="2381251"/>
            <a:ext cx="1067600" cy="30777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222.1.1.4</a:t>
            </a:r>
          </a:p>
        </p:txBody>
      </p:sp>
      <p:sp>
        <p:nvSpPr>
          <p:cNvPr id="449758" name="Rectangle 222"/>
          <p:cNvSpPr>
            <a:spLocks noChangeArrowheads="1"/>
          </p:cNvSpPr>
          <p:nvPr/>
        </p:nvSpPr>
        <p:spPr bwMode="auto">
          <a:xfrm>
            <a:off x="4970463" y="2519364"/>
            <a:ext cx="412750" cy="350837"/>
          </a:xfrm>
          <a:prstGeom prst="rect">
            <a:avLst/>
          </a:prstGeom>
          <a:noFill/>
          <a:ln w="9525">
            <a:noFill/>
            <a:miter lim="800000"/>
            <a:headEnd/>
            <a:tailEnd/>
          </a:ln>
        </p:spPr>
        <p:txBody>
          <a:bodyPr/>
          <a:lstStyle/>
          <a:p>
            <a:endParaRPr lang="zh-CN" altLang="en-US"/>
          </a:p>
        </p:txBody>
      </p:sp>
      <p:sp>
        <p:nvSpPr>
          <p:cNvPr id="449759" name="Rectangle 223"/>
          <p:cNvSpPr>
            <a:spLocks noChangeArrowheads="1"/>
          </p:cNvSpPr>
          <p:nvPr/>
        </p:nvSpPr>
        <p:spPr bwMode="auto">
          <a:xfrm>
            <a:off x="5073650" y="2509839"/>
            <a:ext cx="280526"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R</a:t>
            </a:r>
            <a:r>
              <a:rPr kumimoji="1" lang="en-US" altLang="zh-CN" sz="2000" b="1" baseline="-25000">
                <a:solidFill>
                  <a:srgbClr val="333399"/>
                </a:solidFill>
                <a:latin typeface="Arial" charset="0"/>
              </a:rPr>
              <a:t>1</a:t>
            </a:r>
            <a:endParaRPr kumimoji="1" lang="en-US" altLang="zh-CN" sz="2000" baseline="-25000">
              <a:solidFill>
                <a:srgbClr val="333399"/>
              </a:solidFill>
              <a:latin typeface="Arial" charset="0"/>
            </a:endParaRPr>
          </a:p>
        </p:txBody>
      </p:sp>
      <p:sp>
        <p:nvSpPr>
          <p:cNvPr id="449760" name="Oval 224"/>
          <p:cNvSpPr>
            <a:spLocks noChangeArrowheads="1"/>
          </p:cNvSpPr>
          <p:nvPr/>
        </p:nvSpPr>
        <p:spPr bwMode="auto">
          <a:xfrm>
            <a:off x="5653088" y="2422526"/>
            <a:ext cx="93662"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49761" name="Rectangle 225"/>
          <p:cNvSpPr>
            <a:spLocks noChangeArrowheads="1"/>
          </p:cNvSpPr>
          <p:nvPr/>
        </p:nvSpPr>
        <p:spPr bwMode="auto">
          <a:xfrm>
            <a:off x="3498851" y="1616075"/>
            <a:ext cx="720725" cy="355600"/>
          </a:xfrm>
          <a:prstGeom prst="rect">
            <a:avLst/>
          </a:prstGeom>
          <a:noFill/>
          <a:ln w="9525">
            <a:noFill/>
            <a:miter lim="800000"/>
            <a:headEnd/>
            <a:tailEnd/>
          </a:ln>
        </p:spPr>
        <p:txBody>
          <a:bodyPr/>
          <a:lstStyle/>
          <a:p>
            <a:endParaRPr lang="zh-CN" altLang="en-US"/>
          </a:p>
        </p:txBody>
      </p:sp>
      <p:sp>
        <p:nvSpPr>
          <p:cNvPr id="449762" name="Oval 226"/>
          <p:cNvSpPr>
            <a:spLocks noChangeArrowheads="1"/>
          </p:cNvSpPr>
          <p:nvPr/>
        </p:nvSpPr>
        <p:spPr bwMode="auto">
          <a:xfrm>
            <a:off x="9310688" y="4067176"/>
            <a:ext cx="93662"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49763" name="Oval 227"/>
          <p:cNvSpPr>
            <a:spLocks noChangeArrowheads="1"/>
          </p:cNvSpPr>
          <p:nvPr/>
        </p:nvSpPr>
        <p:spPr bwMode="auto">
          <a:xfrm>
            <a:off x="9315451" y="2960689"/>
            <a:ext cx="93663"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49764" name="Rectangle 228"/>
          <p:cNvSpPr>
            <a:spLocks noChangeArrowheads="1"/>
          </p:cNvSpPr>
          <p:nvPr/>
        </p:nvSpPr>
        <p:spPr bwMode="auto">
          <a:xfrm>
            <a:off x="7862888" y="3686176"/>
            <a:ext cx="1009650" cy="352425"/>
          </a:xfrm>
          <a:prstGeom prst="rect">
            <a:avLst/>
          </a:prstGeom>
          <a:noFill/>
          <a:ln w="9525">
            <a:noFill/>
            <a:miter lim="800000"/>
            <a:headEnd/>
            <a:tailEnd/>
          </a:ln>
        </p:spPr>
        <p:txBody>
          <a:bodyPr/>
          <a:lstStyle/>
          <a:p>
            <a:endParaRPr lang="zh-CN" altLang="en-US"/>
          </a:p>
        </p:txBody>
      </p:sp>
      <p:sp>
        <p:nvSpPr>
          <p:cNvPr id="449765" name="Rectangle 229"/>
          <p:cNvSpPr>
            <a:spLocks noChangeArrowheads="1"/>
          </p:cNvSpPr>
          <p:nvPr/>
        </p:nvSpPr>
        <p:spPr bwMode="auto">
          <a:xfrm>
            <a:off x="7500938" y="4222750"/>
            <a:ext cx="1058862" cy="306388"/>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222.1.2.5</a:t>
            </a:r>
          </a:p>
        </p:txBody>
      </p:sp>
      <p:sp>
        <p:nvSpPr>
          <p:cNvPr id="449766" name="Rectangle 230"/>
          <p:cNvSpPr>
            <a:spLocks noChangeArrowheads="1"/>
          </p:cNvSpPr>
          <p:nvPr/>
        </p:nvSpPr>
        <p:spPr bwMode="auto">
          <a:xfrm>
            <a:off x="9407526" y="4197350"/>
            <a:ext cx="1008063" cy="350838"/>
          </a:xfrm>
          <a:prstGeom prst="rect">
            <a:avLst/>
          </a:prstGeom>
          <a:noFill/>
          <a:ln w="9525">
            <a:noFill/>
            <a:miter lim="800000"/>
            <a:headEnd/>
            <a:tailEnd/>
          </a:ln>
        </p:spPr>
        <p:txBody>
          <a:bodyPr/>
          <a:lstStyle/>
          <a:p>
            <a:endParaRPr lang="zh-CN" altLang="en-US"/>
          </a:p>
        </p:txBody>
      </p:sp>
      <p:sp>
        <p:nvSpPr>
          <p:cNvPr id="449767" name="Rectangle 231"/>
          <p:cNvSpPr>
            <a:spLocks noChangeArrowheads="1"/>
          </p:cNvSpPr>
          <p:nvPr/>
        </p:nvSpPr>
        <p:spPr bwMode="auto">
          <a:xfrm>
            <a:off x="9499600" y="4257676"/>
            <a:ext cx="1067600" cy="30777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222.1.2.2</a:t>
            </a:r>
          </a:p>
        </p:txBody>
      </p:sp>
      <p:sp>
        <p:nvSpPr>
          <p:cNvPr id="449768" name="Rectangle 232"/>
          <p:cNvSpPr>
            <a:spLocks noChangeArrowheads="1"/>
          </p:cNvSpPr>
          <p:nvPr/>
        </p:nvSpPr>
        <p:spPr bwMode="auto">
          <a:xfrm>
            <a:off x="9407526" y="3086100"/>
            <a:ext cx="1008063" cy="355600"/>
          </a:xfrm>
          <a:prstGeom prst="rect">
            <a:avLst/>
          </a:prstGeom>
          <a:noFill/>
          <a:ln w="9525">
            <a:noFill/>
            <a:miter lim="800000"/>
            <a:headEnd/>
            <a:tailEnd/>
          </a:ln>
        </p:spPr>
        <p:txBody>
          <a:bodyPr/>
          <a:lstStyle/>
          <a:p>
            <a:endParaRPr lang="zh-CN" altLang="en-US"/>
          </a:p>
        </p:txBody>
      </p:sp>
      <p:sp>
        <p:nvSpPr>
          <p:cNvPr id="449769" name="Rectangle 233"/>
          <p:cNvSpPr>
            <a:spLocks noChangeArrowheads="1"/>
          </p:cNvSpPr>
          <p:nvPr/>
        </p:nvSpPr>
        <p:spPr bwMode="auto">
          <a:xfrm>
            <a:off x="9499600" y="3148014"/>
            <a:ext cx="1067600" cy="30777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222.1.2.1</a:t>
            </a:r>
          </a:p>
        </p:txBody>
      </p:sp>
      <p:sp>
        <p:nvSpPr>
          <p:cNvPr id="449770" name="Rectangle 234"/>
          <p:cNvSpPr>
            <a:spLocks noChangeArrowheads="1"/>
          </p:cNvSpPr>
          <p:nvPr/>
        </p:nvSpPr>
        <p:spPr bwMode="auto">
          <a:xfrm>
            <a:off x="9309101" y="5219700"/>
            <a:ext cx="1008063" cy="349250"/>
          </a:xfrm>
          <a:prstGeom prst="rect">
            <a:avLst/>
          </a:prstGeom>
          <a:noFill/>
          <a:ln w="9525">
            <a:noFill/>
            <a:miter lim="800000"/>
            <a:headEnd/>
            <a:tailEnd/>
          </a:ln>
        </p:spPr>
        <p:txBody>
          <a:bodyPr/>
          <a:lstStyle/>
          <a:p>
            <a:endParaRPr lang="zh-CN" altLang="en-US"/>
          </a:p>
        </p:txBody>
      </p:sp>
      <p:sp>
        <p:nvSpPr>
          <p:cNvPr id="449771" name="Rectangle 235"/>
          <p:cNvSpPr>
            <a:spLocks noChangeArrowheads="1"/>
          </p:cNvSpPr>
          <p:nvPr/>
        </p:nvSpPr>
        <p:spPr bwMode="auto">
          <a:xfrm>
            <a:off x="6523039" y="5718175"/>
            <a:ext cx="1057275" cy="306388"/>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222.1.2.3</a:t>
            </a:r>
          </a:p>
        </p:txBody>
      </p:sp>
      <p:sp>
        <p:nvSpPr>
          <p:cNvPr id="449772" name="Rectangle 236"/>
          <p:cNvSpPr>
            <a:spLocks noChangeArrowheads="1"/>
          </p:cNvSpPr>
          <p:nvPr/>
        </p:nvSpPr>
        <p:spPr bwMode="auto">
          <a:xfrm>
            <a:off x="5194301" y="5605464"/>
            <a:ext cx="1008063" cy="352425"/>
          </a:xfrm>
          <a:prstGeom prst="rect">
            <a:avLst/>
          </a:prstGeom>
          <a:noFill/>
          <a:ln w="9525">
            <a:noFill/>
            <a:miter lim="800000"/>
            <a:headEnd/>
            <a:tailEnd/>
          </a:ln>
        </p:spPr>
        <p:txBody>
          <a:bodyPr/>
          <a:lstStyle/>
          <a:p>
            <a:endParaRPr lang="zh-CN" altLang="en-US"/>
          </a:p>
        </p:txBody>
      </p:sp>
      <p:sp>
        <p:nvSpPr>
          <p:cNvPr id="449773" name="Rectangle 237"/>
          <p:cNvSpPr>
            <a:spLocks noChangeArrowheads="1"/>
          </p:cNvSpPr>
          <p:nvPr/>
        </p:nvSpPr>
        <p:spPr bwMode="auto">
          <a:xfrm>
            <a:off x="5272088" y="5718175"/>
            <a:ext cx="1058862" cy="306388"/>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222.1.2.4</a:t>
            </a:r>
          </a:p>
        </p:txBody>
      </p:sp>
      <p:sp>
        <p:nvSpPr>
          <p:cNvPr id="449774" name="Oval 238"/>
          <p:cNvSpPr>
            <a:spLocks noChangeArrowheads="1"/>
          </p:cNvSpPr>
          <p:nvPr/>
        </p:nvSpPr>
        <p:spPr bwMode="auto">
          <a:xfrm>
            <a:off x="6359526" y="5634038"/>
            <a:ext cx="92075" cy="93662"/>
          </a:xfrm>
          <a:prstGeom prst="ellipse">
            <a:avLst/>
          </a:prstGeom>
          <a:solidFill>
            <a:srgbClr val="FFFFFF"/>
          </a:solidFill>
          <a:ln w="30163">
            <a:solidFill>
              <a:srgbClr val="000000"/>
            </a:solidFill>
            <a:round/>
            <a:headEnd/>
            <a:tailEnd/>
          </a:ln>
        </p:spPr>
        <p:txBody>
          <a:bodyPr/>
          <a:lstStyle/>
          <a:p>
            <a:endParaRPr lang="zh-CN" altLang="en-US"/>
          </a:p>
        </p:txBody>
      </p:sp>
      <p:sp>
        <p:nvSpPr>
          <p:cNvPr id="449775" name="Rectangle 239"/>
          <p:cNvSpPr>
            <a:spLocks noChangeArrowheads="1"/>
          </p:cNvSpPr>
          <p:nvPr/>
        </p:nvSpPr>
        <p:spPr bwMode="auto">
          <a:xfrm>
            <a:off x="8342313" y="2955926"/>
            <a:ext cx="895350" cy="352425"/>
          </a:xfrm>
          <a:prstGeom prst="rect">
            <a:avLst/>
          </a:prstGeom>
          <a:noFill/>
          <a:ln w="9525">
            <a:noFill/>
            <a:miter lim="800000"/>
            <a:headEnd/>
            <a:tailEnd/>
          </a:ln>
        </p:spPr>
        <p:txBody>
          <a:bodyPr/>
          <a:lstStyle/>
          <a:p>
            <a:endParaRPr lang="zh-CN" altLang="en-US"/>
          </a:p>
        </p:txBody>
      </p:sp>
      <p:sp>
        <p:nvSpPr>
          <p:cNvPr id="449776" name="Rectangle 240"/>
          <p:cNvSpPr>
            <a:spLocks noChangeArrowheads="1"/>
          </p:cNvSpPr>
          <p:nvPr/>
        </p:nvSpPr>
        <p:spPr bwMode="auto">
          <a:xfrm>
            <a:off x="8351839" y="3589339"/>
            <a:ext cx="924933"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222.1.2.</a:t>
            </a:r>
            <a:endParaRPr kumimoji="1" lang="en-US" altLang="zh-CN" sz="2000">
              <a:solidFill>
                <a:srgbClr val="333399"/>
              </a:solidFill>
              <a:latin typeface="Arial" charset="0"/>
            </a:endParaRPr>
          </a:p>
        </p:txBody>
      </p:sp>
      <p:sp>
        <p:nvSpPr>
          <p:cNvPr id="449777" name="Rectangle 241"/>
          <p:cNvSpPr>
            <a:spLocks noChangeArrowheads="1"/>
          </p:cNvSpPr>
          <p:nvPr/>
        </p:nvSpPr>
        <p:spPr bwMode="auto">
          <a:xfrm>
            <a:off x="8413751" y="2663826"/>
            <a:ext cx="720725" cy="354013"/>
          </a:xfrm>
          <a:prstGeom prst="rect">
            <a:avLst/>
          </a:prstGeom>
          <a:noFill/>
          <a:ln w="9525">
            <a:noFill/>
            <a:miter lim="800000"/>
            <a:headEnd/>
            <a:tailEnd/>
          </a:ln>
        </p:spPr>
        <p:txBody>
          <a:bodyPr/>
          <a:lstStyle/>
          <a:p>
            <a:endParaRPr lang="zh-CN" altLang="en-US"/>
          </a:p>
        </p:txBody>
      </p:sp>
      <p:grpSp>
        <p:nvGrpSpPr>
          <p:cNvPr id="449778" name="Group 242"/>
          <p:cNvGrpSpPr>
            <a:grpSpLocks/>
          </p:cNvGrpSpPr>
          <p:nvPr/>
        </p:nvGrpSpPr>
        <p:grpSpPr bwMode="auto">
          <a:xfrm>
            <a:off x="3746500" y="4386264"/>
            <a:ext cx="649288" cy="384175"/>
            <a:chOff x="1304" y="2569"/>
            <a:chExt cx="439" cy="262"/>
          </a:xfrm>
        </p:grpSpPr>
        <p:sp>
          <p:nvSpPr>
            <p:cNvPr id="449779" name="Oval 243"/>
            <p:cNvSpPr>
              <a:spLocks noChangeArrowheads="1"/>
            </p:cNvSpPr>
            <p:nvPr/>
          </p:nvSpPr>
          <p:spPr bwMode="auto">
            <a:xfrm>
              <a:off x="1305" y="2678"/>
              <a:ext cx="438" cy="153"/>
            </a:xfrm>
            <a:prstGeom prst="ellipse">
              <a:avLst/>
            </a:prstGeom>
            <a:solidFill>
              <a:srgbClr val="0078AA"/>
            </a:solidFill>
            <a:ln w="4763">
              <a:solidFill>
                <a:srgbClr val="AAE6FF"/>
              </a:solidFill>
              <a:round/>
              <a:headEnd/>
              <a:tailEnd/>
            </a:ln>
          </p:spPr>
          <p:txBody>
            <a:bodyPr/>
            <a:lstStyle/>
            <a:p>
              <a:endParaRPr lang="zh-CN" altLang="en-US"/>
            </a:p>
          </p:txBody>
        </p:sp>
        <p:sp>
          <p:nvSpPr>
            <p:cNvPr id="449780" name="Rectangle 244"/>
            <p:cNvSpPr>
              <a:spLocks noChangeArrowheads="1"/>
            </p:cNvSpPr>
            <p:nvPr/>
          </p:nvSpPr>
          <p:spPr bwMode="auto">
            <a:xfrm>
              <a:off x="1304" y="2647"/>
              <a:ext cx="437" cy="109"/>
            </a:xfrm>
            <a:prstGeom prst="rect">
              <a:avLst/>
            </a:prstGeom>
            <a:solidFill>
              <a:srgbClr val="0078AA"/>
            </a:solidFill>
            <a:ln w="9525">
              <a:noFill/>
              <a:miter lim="800000"/>
              <a:headEnd/>
              <a:tailEnd/>
            </a:ln>
          </p:spPr>
          <p:txBody>
            <a:bodyPr/>
            <a:lstStyle/>
            <a:p>
              <a:endParaRPr lang="zh-CN" altLang="en-US"/>
            </a:p>
          </p:txBody>
        </p:sp>
        <p:sp>
          <p:nvSpPr>
            <p:cNvPr id="449781" name="Rectangle 245"/>
            <p:cNvSpPr>
              <a:spLocks noChangeArrowheads="1"/>
            </p:cNvSpPr>
            <p:nvPr/>
          </p:nvSpPr>
          <p:spPr bwMode="auto">
            <a:xfrm>
              <a:off x="1304" y="2647"/>
              <a:ext cx="437" cy="109"/>
            </a:xfrm>
            <a:prstGeom prst="rect">
              <a:avLst/>
            </a:prstGeom>
            <a:solidFill>
              <a:srgbClr val="0078AA"/>
            </a:solidFill>
            <a:ln w="9525">
              <a:noFill/>
              <a:miter lim="800000"/>
              <a:headEnd/>
              <a:tailEnd/>
            </a:ln>
          </p:spPr>
          <p:txBody>
            <a:bodyPr/>
            <a:lstStyle/>
            <a:p>
              <a:endParaRPr lang="zh-CN" altLang="en-US"/>
            </a:p>
          </p:txBody>
        </p:sp>
        <p:sp>
          <p:nvSpPr>
            <p:cNvPr id="449782" name="Oval 246"/>
            <p:cNvSpPr>
              <a:spLocks noChangeArrowheads="1"/>
            </p:cNvSpPr>
            <p:nvPr/>
          </p:nvSpPr>
          <p:spPr bwMode="auto">
            <a:xfrm>
              <a:off x="1305" y="2569"/>
              <a:ext cx="438" cy="153"/>
            </a:xfrm>
            <a:prstGeom prst="ellipse">
              <a:avLst/>
            </a:prstGeom>
            <a:solidFill>
              <a:srgbClr val="00B4FF"/>
            </a:solidFill>
            <a:ln w="4763">
              <a:solidFill>
                <a:srgbClr val="AAE6FF"/>
              </a:solidFill>
              <a:round/>
              <a:headEnd/>
              <a:tailEnd/>
            </a:ln>
          </p:spPr>
          <p:txBody>
            <a:bodyPr/>
            <a:lstStyle/>
            <a:p>
              <a:endParaRPr lang="zh-CN" altLang="en-US"/>
            </a:p>
          </p:txBody>
        </p:sp>
        <p:grpSp>
          <p:nvGrpSpPr>
            <p:cNvPr id="449783" name="Group 247"/>
            <p:cNvGrpSpPr>
              <a:grpSpLocks/>
            </p:cNvGrpSpPr>
            <p:nvPr/>
          </p:nvGrpSpPr>
          <p:grpSpPr bwMode="auto">
            <a:xfrm>
              <a:off x="1371" y="2587"/>
              <a:ext cx="304" cy="117"/>
              <a:chOff x="1371" y="2587"/>
              <a:chExt cx="304" cy="117"/>
            </a:xfrm>
          </p:grpSpPr>
          <p:grpSp>
            <p:nvGrpSpPr>
              <p:cNvPr id="449784" name="Group 248"/>
              <p:cNvGrpSpPr>
                <a:grpSpLocks/>
              </p:cNvGrpSpPr>
              <p:nvPr/>
            </p:nvGrpSpPr>
            <p:grpSpPr bwMode="auto">
              <a:xfrm>
                <a:off x="1371" y="2587"/>
                <a:ext cx="301" cy="115"/>
                <a:chOff x="1371" y="2587"/>
                <a:chExt cx="301" cy="115"/>
              </a:xfrm>
            </p:grpSpPr>
            <p:sp>
              <p:nvSpPr>
                <p:cNvPr id="449785" name="Freeform 249"/>
                <p:cNvSpPr>
                  <a:spLocks/>
                </p:cNvSpPr>
                <p:nvPr/>
              </p:nvSpPr>
              <p:spPr bwMode="auto">
                <a:xfrm>
                  <a:off x="1528" y="2590"/>
                  <a:ext cx="144" cy="49"/>
                </a:xfrm>
                <a:custGeom>
                  <a:avLst/>
                  <a:gdLst/>
                  <a:ahLst/>
                  <a:cxnLst>
                    <a:cxn ang="0">
                      <a:pos x="0" y="38"/>
                    </a:cxn>
                    <a:cxn ang="0">
                      <a:pos x="32" y="49"/>
                    </a:cxn>
                    <a:cxn ang="0">
                      <a:pos x="109" y="16"/>
                    </a:cxn>
                    <a:cxn ang="0">
                      <a:pos x="144" y="27"/>
                    </a:cxn>
                    <a:cxn ang="0">
                      <a:pos x="125" y="0"/>
                    </a:cxn>
                    <a:cxn ang="0">
                      <a:pos x="35" y="0"/>
                    </a:cxn>
                    <a:cxn ang="0">
                      <a:pos x="72" y="8"/>
                    </a:cxn>
                    <a:cxn ang="0">
                      <a:pos x="0" y="38"/>
                    </a:cxn>
                  </a:cxnLst>
                  <a:rect l="0" t="0" r="r" b="b"/>
                  <a:pathLst>
                    <a:path w="144" h="49">
                      <a:moveTo>
                        <a:pt x="0" y="38"/>
                      </a:moveTo>
                      <a:lnTo>
                        <a:pt x="32" y="49"/>
                      </a:lnTo>
                      <a:lnTo>
                        <a:pt x="109" y="16"/>
                      </a:lnTo>
                      <a:lnTo>
                        <a:pt x="144" y="27"/>
                      </a:lnTo>
                      <a:lnTo>
                        <a:pt x="125" y="0"/>
                      </a:lnTo>
                      <a:lnTo>
                        <a:pt x="35" y="0"/>
                      </a:lnTo>
                      <a:lnTo>
                        <a:pt x="72" y="8"/>
                      </a:lnTo>
                      <a:lnTo>
                        <a:pt x="0" y="38"/>
                      </a:lnTo>
                      <a:close/>
                    </a:path>
                  </a:pathLst>
                </a:custGeom>
                <a:solidFill>
                  <a:srgbClr val="000000"/>
                </a:solidFill>
                <a:ln w="9525">
                  <a:noFill/>
                  <a:round/>
                  <a:headEnd/>
                  <a:tailEnd/>
                </a:ln>
              </p:spPr>
              <p:txBody>
                <a:bodyPr/>
                <a:lstStyle/>
                <a:p>
                  <a:endParaRPr lang="zh-CN" altLang="en-US"/>
                </a:p>
              </p:txBody>
            </p:sp>
            <p:sp>
              <p:nvSpPr>
                <p:cNvPr id="449786" name="Freeform 250"/>
                <p:cNvSpPr>
                  <a:spLocks/>
                </p:cNvSpPr>
                <p:nvPr/>
              </p:nvSpPr>
              <p:spPr bwMode="auto">
                <a:xfrm>
                  <a:off x="1528" y="2590"/>
                  <a:ext cx="144" cy="49"/>
                </a:xfrm>
                <a:custGeom>
                  <a:avLst/>
                  <a:gdLst/>
                  <a:ahLst/>
                  <a:cxnLst>
                    <a:cxn ang="0">
                      <a:pos x="0" y="38"/>
                    </a:cxn>
                    <a:cxn ang="0">
                      <a:pos x="32" y="49"/>
                    </a:cxn>
                    <a:cxn ang="0">
                      <a:pos x="109" y="16"/>
                    </a:cxn>
                    <a:cxn ang="0">
                      <a:pos x="144" y="27"/>
                    </a:cxn>
                    <a:cxn ang="0">
                      <a:pos x="125" y="0"/>
                    </a:cxn>
                    <a:cxn ang="0">
                      <a:pos x="35" y="0"/>
                    </a:cxn>
                    <a:cxn ang="0">
                      <a:pos x="72" y="8"/>
                    </a:cxn>
                    <a:cxn ang="0">
                      <a:pos x="0" y="38"/>
                    </a:cxn>
                  </a:cxnLst>
                  <a:rect l="0" t="0" r="r" b="b"/>
                  <a:pathLst>
                    <a:path w="144" h="49">
                      <a:moveTo>
                        <a:pt x="0" y="38"/>
                      </a:moveTo>
                      <a:lnTo>
                        <a:pt x="32" y="49"/>
                      </a:lnTo>
                      <a:lnTo>
                        <a:pt x="109" y="16"/>
                      </a:lnTo>
                      <a:lnTo>
                        <a:pt x="144" y="27"/>
                      </a:lnTo>
                      <a:lnTo>
                        <a:pt x="125" y="0"/>
                      </a:lnTo>
                      <a:lnTo>
                        <a:pt x="35" y="0"/>
                      </a:lnTo>
                      <a:lnTo>
                        <a:pt x="72" y="8"/>
                      </a:lnTo>
                      <a:lnTo>
                        <a:pt x="0" y="38"/>
                      </a:lnTo>
                      <a:close/>
                    </a:path>
                  </a:pathLst>
                </a:custGeom>
                <a:solidFill>
                  <a:srgbClr val="000000"/>
                </a:solidFill>
                <a:ln w="9525">
                  <a:noFill/>
                  <a:round/>
                  <a:headEnd/>
                  <a:tailEnd/>
                </a:ln>
              </p:spPr>
              <p:txBody>
                <a:bodyPr/>
                <a:lstStyle/>
                <a:p>
                  <a:endParaRPr lang="zh-CN" altLang="en-US"/>
                </a:p>
              </p:txBody>
            </p:sp>
            <p:sp>
              <p:nvSpPr>
                <p:cNvPr id="449787" name="Freeform 251"/>
                <p:cNvSpPr>
                  <a:spLocks/>
                </p:cNvSpPr>
                <p:nvPr/>
              </p:nvSpPr>
              <p:spPr bwMode="auto">
                <a:xfrm>
                  <a:off x="1371" y="2647"/>
                  <a:ext cx="144" cy="52"/>
                </a:xfrm>
                <a:custGeom>
                  <a:avLst/>
                  <a:gdLst/>
                  <a:ahLst/>
                  <a:cxnLst>
                    <a:cxn ang="0">
                      <a:pos x="144" y="11"/>
                    </a:cxn>
                    <a:cxn ang="0">
                      <a:pos x="112" y="0"/>
                    </a:cxn>
                    <a:cxn ang="0">
                      <a:pos x="37" y="33"/>
                    </a:cxn>
                    <a:cxn ang="0">
                      <a:pos x="0" y="22"/>
                    </a:cxn>
                    <a:cxn ang="0">
                      <a:pos x="18" y="52"/>
                    </a:cxn>
                    <a:cxn ang="0">
                      <a:pos x="112" y="52"/>
                    </a:cxn>
                    <a:cxn ang="0">
                      <a:pos x="72" y="41"/>
                    </a:cxn>
                    <a:cxn ang="0">
                      <a:pos x="144" y="11"/>
                    </a:cxn>
                  </a:cxnLst>
                  <a:rect l="0" t="0" r="r" b="b"/>
                  <a:pathLst>
                    <a:path w="144" h="52">
                      <a:moveTo>
                        <a:pt x="144" y="11"/>
                      </a:moveTo>
                      <a:lnTo>
                        <a:pt x="112" y="0"/>
                      </a:lnTo>
                      <a:lnTo>
                        <a:pt x="37" y="33"/>
                      </a:lnTo>
                      <a:lnTo>
                        <a:pt x="0" y="22"/>
                      </a:lnTo>
                      <a:lnTo>
                        <a:pt x="18" y="52"/>
                      </a:lnTo>
                      <a:lnTo>
                        <a:pt x="112" y="52"/>
                      </a:lnTo>
                      <a:lnTo>
                        <a:pt x="72" y="41"/>
                      </a:lnTo>
                      <a:lnTo>
                        <a:pt x="144" y="11"/>
                      </a:lnTo>
                      <a:close/>
                    </a:path>
                  </a:pathLst>
                </a:custGeom>
                <a:solidFill>
                  <a:srgbClr val="000000"/>
                </a:solidFill>
                <a:ln w="9525">
                  <a:noFill/>
                  <a:round/>
                  <a:headEnd/>
                  <a:tailEnd/>
                </a:ln>
              </p:spPr>
              <p:txBody>
                <a:bodyPr/>
                <a:lstStyle/>
                <a:p>
                  <a:endParaRPr lang="zh-CN" altLang="en-US"/>
                </a:p>
              </p:txBody>
            </p:sp>
            <p:sp>
              <p:nvSpPr>
                <p:cNvPr id="449788" name="Freeform 252"/>
                <p:cNvSpPr>
                  <a:spLocks/>
                </p:cNvSpPr>
                <p:nvPr/>
              </p:nvSpPr>
              <p:spPr bwMode="auto">
                <a:xfrm>
                  <a:off x="1371" y="2647"/>
                  <a:ext cx="144" cy="52"/>
                </a:xfrm>
                <a:custGeom>
                  <a:avLst/>
                  <a:gdLst/>
                  <a:ahLst/>
                  <a:cxnLst>
                    <a:cxn ang="0">
                      <a:pos x="144" y="11"/>
                    </a:cxn>
                    <a:cxn ang="0">
                      <a:pos x="112" y="0"/>
                    </a:cxn>
                    <a:cxn ang="0">
                      <a:pos x="37" y="33"/>
                    </a:cxn>
                    <a:cxn ang="0">
                      <a:pos x="0" y="22"/>
                    </a:cxn>
                    <a:cxn ang="0">
                      <a:pos x="18" y="52"/>
                    </a:cxn>
                    <a:cxn ang="0">
                      <a:pos x="112" y="52"/>
                    </a:cxn>
                    <a:cxn ang="0">
                      <a:pos x="72" y="41"/>
                    </a:cxn>
                    <a:cxn ang="0">
                      <a:pos x="144" y="11"/>
                    </a:cxn>
                  </a:cxnLst>
                  <a:rect l="0" t="0" r="r" b="b"/>
                  <a:pathLst>
                    <a:path w="144" h="52">
                      <a:moveTo>
                        <a:pt x="144" y="11"/>
                      </a:moveTo>
                      <a:lnTo>
                        <a:pt x="112" y="0"/>
                      </a:lnTo>
                      <a:lnTo>
                        <a:pt x="37" y="33"/>
                      </a:lnTo>
                      <a:lnTo>
                        <a:pt x="0" y="22"/>
                      </a:lnTo>
                      <a:lnTo>
                        <a:pt x="18" y="52"/>
                      </a:lnTo>
                      <a:lnTo>
                        <a:pt x="112" y="52"/>
                      </a:lnTo>
                      <a:lnTo>
                        <a:pt x="72" y="41"/>
                      </a:lnTo>
                      <a:lnTo>
                        <a:pt x="144" y="11"/>
                      </a:lnTo>
                      <a:close/>
                    </a:path>
                  </a:pathLst>
                </a:custGeom>
                <a:solidFill>
                  <a:srgbClr val="000000"/>
                </a:solidFill>
                <a:ln w="9525">
                  <a:noFill/>
                  <a:round/>
                  <a:headEnd/>
                  <a:tailEnd/>
                </a:ln>
              </p:spPr>
              <p:txBody>
                <a:bodyPr/>
                <a:lstStyle/>
                <a:p>
                  <a:endParaRPr lang="zh-CN" altLang="en-US"/>
                </a:p>
              </p:txBody>
            </p:sp>
            <p:sp>
              <p:nvSpPr>
                <p:cNvPr id="449789" name="Freeform 253"/>
                <p:cNvSpPr>
                  <a:spLocks/>
                </p:cNvSpPr>
                <p:nvPr/>
              </p:nvSpPr>
              <p:spPr bwMode="auto">
                <a:xfrm>
                  <a:off x="1379" y="2587"/>
                  <a:ext cx="144" cy="49"/>
                </a:xfrm>
                <a:custGeom>
                  <a:avLst/>
                  <a:gdLst/>
                  <a:ahLst/>
                  <a:cxnLst>
                    <a:cxn ang="0">
                      <a:pos x="0" y="11"/>
                    </a:cxn>
                    <a:cxn ang="0">
                      <a:pos x="32" y="0"/>
                    </a:cxn>
                    <a:cxn ang="0">
                      <a:pos x="109" y="30"/>
                    </a:cxn>
                    <a:cxn ang="0">
                      <a:pos x="144" y="22"/>
                    </a:cxn>
                    <a:cxn ang="0">
                      <a:pos x="125" y="49"/>
                    </a:cxn>
                    <a:cxn ang="0">
                      <a:pos x="34" y="49"/>
                    </a:cxn>
                    <a:cxn ang="0">
                      <a:pos x="72" y="41"/>
                    </a:cxn>
                    <a:cxn ang="0">
                      <a:pos x="0" y="11"/>
                    </a:cxn>
                  </a:cxnLst>
                  <a:rect l="0" t="0" r="r" b="b"/>
                  <a:pathLst>
                    <a:path w="144" h="49">
                      <a:moveTo>
                        <a:pt x="0" y="11"/>
                      </a:moveTo>
                      <a:lnTo>
                        <a:pt x="32" y="0"/>
                      </a:lnTo>
                      <a:lnTo>
                        <a:pt x="109" y="30"/>
                      </a:lnTo>
                      <a:lnTo>
                        <a:pt x="144" y="22"/>
                      </a:lnTo>
                      <a:lnTo>
                        <a:pt x="125" y="49"/>
                      </a:lnTo>
                      <a:lnTo>
                        <a:pt x="34" y="49"/>
                      </a:lnTo>
                      <a:lnTo>
                        <a:pt x="72" y="41"/>
                      </a:lnTo>
                      <a:lnTo>
                        <a:pt x="0" y="11"/>
                      </a:lnTo>
                      <a:close/>
                    </a:path>
                  </a:pathLst>
                </a:custGeom>
                <a:solidFill>
                  <a:srgbClr val="000000"/>
                </a:solidFill>
                <a:ln w="9525">
                  <a:noFill/>
                  <a:round/>
                  <a:headEnd/>
                  <a:tailEnd/>
                </a:ln>
              </p:spPr>
              <p:txBody>
                <a:bodyPr/>
                <a:lstStyle/>
                <a:p>
                  <a:endParaRPr lang="zh-CN" altLang="en-US"/>
                </a:p>
              </p:txBody>
            </p:sp>
            <p:sp>
              <p:nvSpPr>
                <p:cNvPr id="449790" name="Freeform 254"/>
                <p:cNvSpPr>
                  <a:spLocks/>
                </p:cNvSpPr>
                <p:nvPr/>
              </p:nvSpPr>
              <p:spPr bwMode="auto">
                <a:xfrm>
                  <a:off x="1379" y="2587"/>
                  <a:ext cx="144" cy="49"/>
                </a:xfrm>
                <a:custGeom>
                  <a:avLst/>
                  <a:gdLst/>
                  <a:ahLst/>
                  <a:cxnLst>
                    <a:cxn ang="0">
                      <a:pos x="0" y="11"/>
                    </a:cxn>
                    <a:cxn ang="0">
                      <a:pos x="32" y="0"/>
                    </a:cxn>
                    <a:cxn ang="0">
                      <a:pos x="109" y="30"/>
                    </a:cxn>
                    <a:cxn ang="0">
                      <a:pos x="144" y="22"/>
                    </a:cxn>
                    <a:cxn ang="0">
                      <a:pos x="125" y="49"/>
                    </a:cxn>
                    <a:cxn ang="0">
                      <a:pos x="34" y="49"/>
                    </a:cxn>
                    <a:cxn ang="0">
                      <a:pos x="72" y="41"/>
                    </a:cxn>
                    <a:cxn ang="0">
                      <a:pos x="0" y="11"/>
                    </a:cxn>
                  </a:cxnLst>
                  <a:rect l="0" t="0" r="r" b="b"/>
                  <a:pathLst>
                    <a:path w="144" h="49">
                      <a:moveTo>
                        <a:pt x="0" y="11"/>
                      </a:moveTo>
                      <a:lnTo>
                        <a:pt x="32" y="0"/>
                      </a:lnTo>
                      <a:lnTo>
                        <a:pt x="109" y="30"/>
                      </a:lnTo>
                      <a:lnTo>
                        <a:pt x="144" y="22"/>
                      </a:lnTo>
                      <a:lnTo>
                        <a:pt x="125" y="49"/>
                      </a:lnTo>
                      <a:lnTo>
                        <a:pt x="34" y="49"/>
                      </a:lnTo>
                      <a:lnTo>
                        <a:pt x="72" y="41"/>
                      </a:lnTo>
                      <a:lnTo>
                        <a:pt x="0" y="11"/>
                      </a:lnTo>
                      <a:close/>
                    </a:path>
                  </a:pathLst>
                </a:custGeom>
                <a:solidFill>
                  <a:srgbClr val="000000"/>
                </a:solidFill>
                <a:ln w="9525">
                  <a:noFill/>
                  <a:round/>
                  <a:headEnd/>
                  <a:tailEnd/>
                </a:ln>
              </p:spPr>
              <p:txBody>
                <a:bodyPr/>
                <a:lstStyle/>
                <a:p>
                  <a:endParaRPr lang="zh-CN" altLang="en-US"/>
                </a:p>
              </p:txBody>
            </p:sp>
            <p:sp>
              <p:nvSpPr>
                <p:cNvPr id="449791" name="Freeform 255"/>
                <p:cNvSpPr>
                  <a:spLocks/>
                </p:cNvSpPr>
                <p:nvPr/>
              </p:nvSpPr>
              <p:spPr bwMode="auto">
                <a:xfrm>
                  <a:off x="1523" y="2653"/>
                  <a:ext cx="144" cy="49"/>
                </a:xfrm>
                <a:custGeom>
                  <a:avLst/>
                  <a:gdLst/>
                  <a:ahLst/>
                  <a:cxnLst>
                    <a:cxn ang="0">
                      <a:pos x="144" y="38"/>
                    </a:cxn>
                    <a:cxn ang="0">
                      <a:pos x="112" y="49"/>
                    </a:cxn>
                    <a:cxn ang="0">
                      <a:pos x="37" y="16"/>
                    </a:cxn>
                    <a:cxn ang="0">
                      <a:pos x="0" y="27"/>
                    </a:cxn>
                    <a:cxn ang="0">
                      <a:pos x="18" y="0"/>
                    </a:cxn>
                    <a:cxn ang="0">
                      <a:pos x="112" y="0"/>
                    </a:cxn>
                    <a:cxn ang="0">
                      <a:pos x="72" y="8"/>
                    </a:cxn>
                    <a:cxn ang="0">
                      <a:pos x="144" y="38"/>
                    </a:cxn>
                  </a:cxnLst>
                  <a:rect l="0" t="0" r="r" b="b"/>
                  <a:pathLst>
                    <a:path w="144" h="49">
                      <a:moveTo>
                        <a:pt x="144" y="38"/>
                      </a:moveTo>
                      <a:lnTo>
                        <a:pt x="112" y="49"/>
                      </a:lnTo>
                      <a:lnTo>
                        <a:pt x="37" y="16"/>
                      </a:lnTo>
                      <a:lnTo>
                        <a:pt x="0" y="27"/>
                      </a:lnTo>
                      <a:lnTo>
                        <a:pt x="18" y="0"/>
                      </a:lnTo>
                      <a:lnTo>
                        <a:pt x="112" y="0"/>
                      </a:lnTo>
                      <a:lnTo>
                        <a:pt x="72" y="8"/>
                      </a:lnTo>
                      <a:lnTo>
                        <a:pt x="144" y="38"/>
                      </a:lnTo>
                      <a:close/>
                    </a:path>
                  </a:pathLst>
                </a:custGeom>
                <a:solidFill>
                  <a:srgbClr val="000000"/>
                </a:solidFill>
                <a:ln w="9525">
                  <a:noFill/>
                  <a:round/>
                  <a:headEnd/>
                  <a:tailEnd/>
                </a:ln>
              </p:spPr>
              <p:txBody>
                <a:bodyPr/>
                <a:lstStyle/>
                <a:p>
                  <a:endParaRPr lang="zh-CN" altLang="en-US"/>
                </a:p>
              </p:txBody>
            </p:sp>
            <p:sp>
              <p:nvSpPr>
                <p:cNvPr id="449792" name="Freeform 256"/>
                <p:cNvSpPr>
                  <a:spLocks/>
                </p:cNvSpPr>
                <p:nvPr/>
              </p:nvSpPr>
              <p:spPr bwMode="auto">
                <a:xfrm>
                  <a:off x="1523" y="2653"/>
                  <a:ext cx="144" cy="49"/>
                </a:xfrm>
                <a:custGeom>
                  <a:avLst/>
                  <a:gdLst/>
                  <a:ahLst/>
                  <a:cxnLst>
                    <a:cxn ang="0">
                      <a:pos x="144" y="38"/>
                    </a:cxn>
                    <a:cxn ang="0">
                      <a:pos x="112" y="49"/>
                    </a:cxn>
                    <a:cxn ang="0">
                      <a:pos x="37" y="16"/>
                    </a:cxn>
                    <a:cxn ang="0">
                      <a:pos x="0" y="27"/>
                    </a:cxn>
                    <a:cxn ang="0">
                      <a:pos x="18" y="0"/>
                    </a:cxn>
                    <a:cxn ang="0">
                      <a:pos x="112" y="0"/>
                    </a:cxn>
                    <a:cxn ang="0">
                      <a:pos x="72" y="8"/>
                    </a:cxn>
                    <a:cxn ang="0">
                      <a:pos x="144" y="38"/>
                    </a:cxn>
                  </a:cxnLst>
                  <a:rect l="0" t="0" r="r" b="b"/>
                  <a:pathLst>
                    <a:path w="144" h="49">
                      <a:moveTo>
                        <a:pt x="144" y="38"/>
                      </a:moveTo>
                      <a:lnTo>
                        <a:pt x="112" y="49"/>
                      </a:lnTo>
                      <a:lnTo>
                        <a:pt x="37" y="16"/>
                      </a:lnTo>
                      <a:lnTo>
                        <a:pt x="0" y="27"/>
                      </a:lnTo>
                      <a:lnTo>
                        <a:pt x="18" y="0"/>
                      </a:lnTo>
                      <a:lnTo>
                        <a:pt x="112" y="0"/>
                      </a:lnTo>
                      <a:lnTo>
                        <a:pt x="72" y="8"/>
                      </a:lnTo>
                      <a:lnTo>
                        <a:pt x="144" y="38"/>
                      </a:lnTo>
                      <a:close/>
                    </a:path>
                  </a:pathLst>
                </a:custGeom>
                <a:solidFill>
                  <a:srgbClr val="000000"/>
                </a:solidFill>
                <a:ln w="9525">
                  <a:noFill/>
                  <a:round/>
                  <a:headEnd/>
                  <a:tailEnd/>
                </a:ln>
              </p:spPr>
              <p:txBody>
                <a:bodyPr/>
                <a:lstStyle/>
                <a:p>
                  <a:endParaRPr lang="zh-CN" altLang="en-US"/>
                </a:p>
              </p:txBody>
            </p:sp>
          </p:grpSp>
          <p:grpSp>
            <p:nvGrpSpPr>
              <p:cNvPr id="449793" name="Group 257"/>
              <p:cNvGrpSpPr>
                <a:grpSpLocks/>
              </p:cNvGrpSpPr>
              <p:nvPr/>
            </p:nvGrpSpPr>
            <p:grpSpPr bwMode="auto">
              <a:xfrm>
                <a:off x="1373" y="2590"/>
                <a:ext cx="302" cy="114"/>
                <a:chOff x="1373" y="2590"/>
                <a:chExt cx="302" cy="114"/>
              </a:xfrm>
            </p:grpSpPr>
            <p:sp>
              <p:nvSpPr>
                <p:cNvPr id="449794" name="Freeform 258"/>
                <p:cNvSpPr>
                  <a:spLocks/>
                </p:cNvSpPr>
                <p:nvPr/>
              </p:nvSpPr>
              <p:spPr bwMode="auto">
                <a:xfrm>
                  <a:off x="1531" y="2593"/>
                  <a:ext cx="144" cy="49"/>
                </a:xfrm>
                <a:custGeom>
                  <a:avLst/>
                  <a:gdLst/>
                  <a:ahLst/>
                  <a:cxnLst>
                    <a:cxn ang="0">
                      <a:pos x="0" y="38"/>
                    </a:cxn>
                    <a:cxn ang="0">
                      <a:pos x="32" y="49"/>
                    </a:cxn>
                    <a:cxn ang="0">
                      <a:pos x="109" y="16"/>
                    </a:cxn>
                    <a:cxn ang="0">
                      <a:pos x="144" y="27"/>
                    </a:cxn>
                    <a:cxn ang="0">
                      <a:pos x="125" y="0"/>
                    </a:cxn>
                    <a:cxn ang="0">
                      <a:pos x="34" y="0"/>
                    </a:cxn>
                    <a:cxn ang="0">
                      <a:pos x="72" y="8"/>
                    </a:cxn>
                    <a:cxn ang="0">
                      <a:pos x="0" y="38"/>
                    </a:cxn>
                  </a:cxnLst>
                  <a:rect l="0" t="0" r="r" b="b"/>
                  <a:pathLst>
                    <a:path w="144" h="49">
                      <a:moveTo>
                        <a:pt x="0" y="38"/>
                      </a:moveTo>
                      <a:lnTo>
                        <a:pt x="32" y="49"/>
                      </a:lnTo>
                      <a:lnTo>
                        <a:pt x="109" y="16"/>
                      </a:lnTo>
                      <a:lnTo>
                        <a:pt x="144" y="27"/>
                      </a:lnTo>
                      <a:lnTo>
                        <a:pt x="125" y="0"/>
                      </a:lnTo>
                      <a:lnTo>
                        <a:pt x="34" y="0"/>
                      </a:lnTo>
                      <a:lnTo>
                        <a:pt x="72" y="8"/>
                      </a:lnTo>
                      <a:lnTo>
                        <a:pt x="0" y="38"/>
                      </a:lnTo>
                      <a:close/>
                    </a:path>
                  </a:pathLst>
                </a:custGeom>
                <a:solidFill>
                  <a:srgbClr val="FFFFFF"/>
                </a:solidFill>
                <a:ln w="9525">
                  <a:noFill/>
                  <a:round/>
                  <a:headEnd/>
                  <a:tailEnd/>
                </a:ln>
              </p:spPr>
              <p:txBody>
                <a:bodyPr/>
                <a:lstStyle/>
                <a:p>
                  <a:endParaRPr lang="zh-CN" altLang="en-US"/>
                </a:p>
              </p:txBody>
            </p:sp>
            <p:sp>
              <p:nvSpPr>
                <p:cNvPr id="449795" name="Freeform 259"/>
                <p:cNvSpPr>
                  <a:spLocks/>
                </p:cNvSpPr>
                <p:nvPr/>
              </p:nvSpPr>
              <p:spPr bwMode="auto">
                <a:xfrm>
                  <a:off x="1531" y="2593"/>
                  <a:ext cx="144" cy="49"/>
                </a:xfrm>
                <a:custGeom>
                  <a:avLst/>
                  <a:gdLst/>
                  <a:ahLst/>
                  <a:cxnLst>
                    <a:cxn ang="0">
                      <a:pos x="0" y="38"/>
                    </a:cxn>
                    <a:cxn ang="0">
                      <a:pos x="32" y="49"/>
                    </a:cxn>
                    <a:cxn ang="0">
                      <a:pos x="109" y="16"/>
                    </a:cxn>
                    <a:cxn ang="0">
                      <a:pos x="144" y="27"/>
                    </a:cxn>
                    <a:cxn ang="0">
                      <a:pos x="125" y="0"/>
                    </a:cxn>
                    <a:cxn ang="0">
                      <a:pos x="34" y="0"/>
                    </a:cxn>
                    <a:cxn ang="0">
                      <a:pos x="72" y="8"/>
                    </a:cxn>
                    <a:cxn ang="0">
                      <a:pos x="0" y="38"/>
                    </a:cxn>
                  </a:cxnLst>
                  <a:rect l="0" t="0" r="r" b="b"/>
                  <a:pathLst>
                    <a:path w="144" h="49">
                      <a:moveTo>
                        <a:pt x="0" y="38"/>
                      </a:moveTo>
                      <a:lnTo>
                        <a:pt x="32" y="49"/>
                      </a:lnTo>
                      <a:lnTo>
                        <a:pt x="109" y="16"/>
                      </a:lnTo>
                      <a:lnTo>
                        <a:pt x="144" y="27"/>
                      </a:lnTo>
                      <a:lnTo>
                        <a:pt x="125" y="0"/>
                      </a:lnTo>
                      <a:lnTo>
                        <a:pt x="34" y="0"/>
                      </a:lnTo>
                      <a:lnTo>
                        <a:pt x="72" y="8"/>
                      </a:lnTo>
                      <a:lnTo>
                        <a:pt x="0" y="38"/>
                      </a:lnTo>
                      <a:close/>
                    </a:path>
                  </a:pathLst>
                </a:custGeom>
                <a:solidFill>
                  <a:srgbClr val="FFFFFF"/>
                </a:solidFill>
                <a:ln w="9525">
                  <a:noFill/>
                  <a:round/>
                  <a:headEnd/>
                  <a:tailEnd/>
                </a:ln>
              </p:spPr>
              <p:txBody>
                <a:bodyPr/>
                <a:lstStyle/>
                <a:p>
                  <a:endParaRPr lang="zh-CN" altLang="en-US"/>
                </a:p>
              </p:txBody>
            </p:sp>
            <p:sp>
              <p:nvSpPr>
                <p:cNvPr id="449796" name="Freeform 260"/>
                <p:cNvSpPr>
                  <a:spLocks/>
                </p:cNvSpPr>
                <p:nvPr/>
              </p:nvSpPr>
              <p:spPr bwMode="auto">
                <a:xfrm>
                  <a:off x="1373" y="2650"/>
                  <a:ext cx="144" cy="52"/>
                </a:xfrm>
                <a:custGeom>
                  <a:avLst/>
                  <a:gdLst/>
                  <a:ahLst/>
                  <a:cxnLst>
                    <a:cxn ang="0">
                      <a:pos x="144" y="11"/>
                    </a:cxn>
                    <a:cxn ang="0">
                      <a:pos x="112" y="0"/>
                    </a:cxn>
                    <a:cxn ang="0">
                      <a:pos x="38" y="33"/>
                    </a:cxn>
                    <a:cxn ang="0">
                      <a:pos x="0" y="22"/>
                    </a:cxn>
                    <a:cxn ang="0">
                      <a:pos x="19" y="52"/>
                    </a:cxn>
                    <a:cxn ang="0">
                      <a:pos x="112" y="52"/>
                    </a:cxn>
                    <a:cxn ang="0">
                      <a:pos x="72" y="41"/>
                    </a:cxn>
                    <a:cxn ang="0">
                      <a:pos x="144" y="11"/>
                    </a:cxn>
                  </a:cxnLst>
                  <a:rect l="0" t="0" r="r" b="b"/>
                  <a:pathLst>
                    <a:path w="144" h="52">
                      <a:moveTo>
                        <a:pt x="144" y="11"/>
                      </a:moveTo>
                      <a:lnTo>
                        <a:pt x="112" y="0"/>
                      </a:lnTo>
                      <a:lnTo>
                        <a:pt x="38" y="33"/>
                      </a:lnTo>
                      <a:lnTo>
                        <a:pt x="0" y="22"/>
                      </a:lnTo>
                      <a:lnTo>
                        <a:pt x="19" y="52"/>
                      </a:lnTo>
                      <a:lnTo>
                        <a:pt x="112" y="52"/>
                      </a:lnTo>
                      <a:lnTo>
                        <a:pt x="72" y="41"/>
                      </a:lnTo>
                      <a:lnTo>
                        <a:pt x="144" y="11"/>
                      </a:lnTo>
                      <a:close/>
                    </a:path>
                  </a:pathLst>
                </a:custGeom>
                <a:solidFill>
                  <a:srgbClr val="FFFFFF"/>
                </a:solidFill>
                <a:ln w="9525">
                  <a:noFill/>
                  <a:round/>
                  <a:headEnd/>
                  <a:tailEnd/>
                </a:ln>
              </p:spPr>
              <p:txBody>
                <a:bodyPr/>
                <a:lstStyle/>
                <a:p>
                  <a:endParaRPr lang="zh-CN" altLang="en-US"/>
                </a:p>
              </p:txBody>
            </p:sp>
            <p:sp>
              <p:nvSpPr>
                <p:cNvPr id="449797" name="Freeform 261"/>
                <p:cNvSpPr>
                  <a:spLocks/>
                </p:cNvSpPr>
                <p:nvPr/>
              </p:nvSpPr>
              <p:spPr bwMode="auto">
                <a:xfrm>
                  <a:off x="1373" y="2650"/>
                  <a:ext cx="144" cy="52"/>
                </a:xfrm>
                <a:custGeom>
                  <a:avLst/>
                  <a:gdLst/>
                  <a:ahLst/>
                  <a:cxnLst>
                    <a:cxn ang="0">
                      <a:pos x="144" y="11"/>
                    </a:cxn>
                    <a:cxn ang="0">
                      <a:pos x="112" y="0"/>
                    </a:cxn>
                    <a:cxn ang="0">
                      <a:pos x="38" y="33"/>
                    </a:cxn>
                    <a:cxn ang="0">
                      <a:pos x="0" y="22"/>
                    </a:cxn>
                    <a:cxn ang="0">
                      <a:pos x="19" y="52"/>
                    </a:cxn>
                    <a:cxn ang="0">
                      <a:pos x="112" y="52"/>
                    </a:cxn>
                    <a:cxn ang="0">
                      <a:pos x="72" y="41"/>
                    </a:cxn>
                    <a:cxn ang="0">
                      <a:pos x="144" y="11"/>
                    </a:cxn>
                  </a:cxnLst>
                  <a:rect l="0" t="0" r="r" b="b"/>
                  <a:pathLst>
                    <a:path w="144" h="52">
                      <a:moveTo>
                        <a:pt x="144" y="11"/>
                      </a:moveTo>
                      <a:lnTo>
                        <a:pt x="112" y="0"/>
                      </a:lnTo>
                      <a:lnTo>
                        <a:pt x="38" y="33"/>
                      </a:lnTo>
                      <a:lnTo>
                        <a:pt x="0" y="22"/>
                      </a:lnTo>
                      <a:lnTo>
                        <a:pt x="19" y="52"/>
                      </a:lnTo>
                      <a:lnTo>
                        <a:pt x="112" y="52"/>
                      </a:lnTo>
                      <a:lnTo>
                        <a:pt x="72" y="41"/>
                      </a:lnTo>
                      <a:lnTo>
                        <a:pt x="144" y="11"/>
                      </a:lnTo>
                      <a:close/>
                    </a:path>
                  </a:pathLst>
                </a:custGeom>
                <a:solidFill>
                  <a:srgbClr val="FFFFFF"/>
                </a:solidFill>
                <a:ln w="9525">
                  <a:noFill/>
                  <a:round/>
                  <a:headEnd/>
                  <a:tailEnd/>
                </a:ln>
              </p:spPr>
              <p:txBody>
                <a:bodyPr/>
                <a:lstStyle/>
                <a:p>
                  <a:endParaRPr lang="zh-CN" altLang="en-US"/>
                </a:p>
              </p:txBody>
            </p:sp>
            <p:sp>
              <p:nvSpPr>
                <p:cNvPr id="449798" name="Freeform 262"/>
                <p:cNvSpPr>
                  <a:spLocks/>
                </p:cNvSpPr>
                <p:nvPr/>
              </p:nvSpPr>
              <p:spPr bwMode="auto">
                <a:xfrm>
                  <a:off x="1381" y="2590"/>
                  <a:ext cx="144" cy="49"/>
                </a:xfrm>
                <a:custGeom>
                  <a:avLst/>
                  <a:gdLst/>
                  <a:ahLst/>
                  <a:cxnLst>
                    <a:cxn ang="0">
                      <a:pos x="0" y="11"/>
                    </a:cxn>
                    <a:cxn ang="0">
                      <a:pos x="32" y="0"/>
                    </a:cxn>
                    <a:cxn ang="0">
                      <a:pos x="110" y="30"/>
                    </a:cxn>
                    <a:cxn ang="0">
                      <a:pos x="144" y="22"/>
                    </a:cxn>
                    <a:cxn ang="0">
                      <a:pos x="126" y="49"/>
                    </a:cxn>
                    <a:cxn ang="0">
                      <a:pos x="35" y="49"/>
                    </a:cxn>
                    <a:cxn ang="0">
                      <a:pos x="72" y="41"/>
                    </a:cxn>
                    <a:cxn ang="0">
                      <a:pos x="0" y="11"/>
                    </a:cxn>
                  </a:cxnLst>
                  <a:rect l="0" t="0" r="r" b="b"/>
                  <a:pathLst>
                    <a:path w="144" h="49">
                      <a:moveTo>
                        <a:pt x="0" y="11"/>
                      </a:moveTo>
                      <a:lnTo>
                        <a:pt x="32" y="0"/>
                      </a:lnTo>
                      <a:lnTo>
                        <a:pt x="110" y="30"/>
                      </a:lnTo>
                      <a:lnTo>
                        <a:pt x="144" y="22"/>
                      </a:lnTo>
                      <a:lnTo>
                        <a:pt x="126" y="49"/>
                      </a:lnTo>
                      <a:lnTo>
                        <a:pt x="35" y="49"/>
                      </a:lnTo>
                      <a:lnTo>
                        <a:pt x="72" y="41"/>
                      </a:lnTo>
                      <a:lnTo>
                        <a:pt x="0" y="11"/>
                      </a:lnTo>
                      <a:close/>
                    </a:path>
                  </a:pathLst>
                </a:custGeom>
                <a:solidFill>
                  <a:srgbClr val="FFFFFF"/>
                </a:solidFill>
                <a:ln w="9525">
                  <a:noFill/>
                  <a:round/>
                  <a:headEnd/>
                  <a:tailEnd/>
                </a:ln>
              </p:spPr>
              <p:txBody>
                <a:bodyPr/>
                <a:lstStyle/>
                <a:p>
                  <a:endParaRPr lang="zh-CN" altLang="en-US"/>
                </a:p>
              </p:txBody>
            </p:sp>
            <p:sp>
              <p:nvSpPr>
                <p:cNvPr id="449799" name="Freeform 263"/>
                <p:cNvSpPr>
                  <a:spLocks/>
                </p:cNvSpPr>
                <p:nvPr/>
              </p:nvSpPr>
              <p:spPr bwMode="auto">
                <a:xfrm>
                  <a:off x="1381" y="2590"/>
                  <a:ext cx="144" cy="49"/>
                </a:xfrm>
                <a:custGeom>
                  <a:avLst/>
                  <a:gdLst/>
                  <a:ahLst/>
                  <a:cxnLst>
                    <a:cxn ang="0">
                      <a:pos x="0" y="11"/>
                    </a:cxn>
                    <a:cxn ang="0">
                      <a:pos x="32" y="0"/>
                    </a:cxn>
                    <a:cxn ang="0">
                      <a:pos x="110" y="30"/>
                    </a:cxn>
                    <a:cxn ang="0">
                      <a:pos x="144" y="22"/>
                    </a:cxn>
                    <a:cxn ang="0">
                      <a:pos x="126" y="49"/>
                    </a:cxn>
                    <a:cxn ang="0">
                      <a:pos x="35" y="49"/>
                    </a:cxn>
                    <a:cxn ang="0">
                      <a:pos x="72" y="41"/>
                    </a:cxn>
                    <a:cxn ang="0">
                      <a:pos x="0" y="11"/>
                    </a:cxn>
                  </a:cxnLst>
                  <a:rect l="0" t="0" r="r" b="b"/>
                  <a:pathLst>
                    <a:path w="144" h="49">
                      <a:moveTo>
                        <a:pt x="0" y="11"/>
                      </a:moveTo>
                      <a:lnTo>
                        <a:pt x="32" y="0"/>
                      </a:lnTo>
                      <a:lnTo>
                        <a:pt x="110" y="30"/>
                      </a:lnTo>
                      <a:lnTo>
                        <a:pt x="144" y="22"/>
                      </a:lnTo>
                      <a:lnTo>
                        <a:pt x="126" y="49"/>
                      </a:lnTo>
                      <a:lnTo>
                        <a:pt x="35" y="49"/>
                      </a:lnTo>
                      <a:lnTo>
                        <a:pt x="72" y="41"/>
                      </a:lnTo>
                      <a:lnTo>
                        <a:pt x="0" y="11"/>
                      </a:lnTo>
                      <a:close/>
                    </a:path>
                  </a:pathLst>
                </a:custGeom>
                <a:solidFill>
                  <a:srgbClr val="FFFFFF"/>
                </a:solidFill>
                <a:ln w="9525">
                  <a:noFill/>
                  <a:round/>
                  <a:headEnd/>
                  <a:tailEnd/>
                </a:ln>
              </p:spPr>
              <p:txBody>
                <a:bodyPr/>
                <a:lstStyle/>
                <a:p>
                  <a:endParaRPr lang="zh-CN" altLang="en-US"/>
                </a:p>
              </p:txBody>
            </p:sp>
            <p:sp>
              <p:nvSpPr>
                <p:cNvPr id="449800" name="Freeform 264"/>
                <p:cNvSpPr>
                  <a:spLocks/>
                </p:cNvSpPr>
                <p:nvPr/>
              </p:nvSpPr>
              <p:spPr bwMode="auto">
                <a:xfrm>
                  <a:off x="1525" y="2655"/>
                  <a:ext cx="144" cy="49"/>
                </a:xfrm>
                <a:custGeom>
                  <a:avLst/>
                  <a:gdLst/>
                  <a:ahLst/>
                  <a:cxnLst>
                    <a:cxn ang="0">
                      <a:pos x="144" y="39"/>
                    </a:cxn>
                    <a:cxn ang="0">
                      <a:pos x="112" y="49"/>
                    </a:cxn>
                    <a:cxn ang="0">
                      <a:pos x="38" y="17"/>
                    </a:cxn>
                    <a:cxn ang="0">
                      <a:pos x="0" y="28"/>
                    </a:cxn>
                    <a:cxn ang="0">
                      <a:pos x="19" y="0"/>
                    </a:cxn>
                    <a:cxn ang="0">
                      <a:pos x="112" y="0"/>
                    </a:cxn>
                    <a:cxn ang="0">
                      <a:pos x="72" y="9"/>
                    </a:cxn>
                    <a:cxn ang="0">
                      <a:pos x="144" y="39"/>
                    </a:cxn>
                  </a:cxnLst>
                  <a:rect l="0" t="0" r="r" b="b"/>
                  <a:pathLst>
                    <a:path w="144" h="49">
                      <a:moveTo>
                        <a:pt x="144" y="39"/>
                      </a:moveTo>
                      <a:lnTo>
                        <a:pt x="112" y="49"/>
                      </a:lnTo>
                      <a:lnTo>
                        <a:pt x="38" y="17"/>
                      </a:lnTo>
                      <a:lnTo>
                        <a:pt x="0" y="28"/>
                      </a:lnTo>
                      <a:lnTo>
                        <a:pt x="19" y="0"/>
                      </a:lnTo>
                      <a:lnTo>
                        <a:pt x="112" y="0"/>
                      </a:lnTo>
                      <a:lnTo>
                        <a:pt x="72" y="9"/>
                      </a:lnTo>
                      <a:lnTo>
                        <a:pt x="144" y="39"/>
                      </a:lnTo>
                      <a:close/>
                    </a:path>
                  </a:pathLst>
                </a:custGeom>
                <a:solidFill>
                  <a:srgbClr val="FFFFFF"/>
                </a:solidFill>
                <a:ln w="9525">
                  <a:noFill/>
                  <a:round/>
                  <a:headEnd/>
                  <a:tailEnd/>
                </a:ln>
              </p:spPr>
              <p:txBody>
                <a:bodyPr/>
                <a:lstStyle/>
                <a:p>
                  <a:endParaRPr lang="zh-CN" altLang="en-US"/>
                </a:p>
              </p:txBody>
            </p:sp>
            <p:sp>
              <p:nvSpPr>
                <p:cNvPr id="449801" name="Freeform 265"/>
                <p:cNvSpPr>
                  <a:spLocks/>
                </p:cNvSpPr>
                <p:nvPr/>
              </p:nvSpPr>
              <p:spPr bwMode="auto">
                <a:xfrm>
                  <a:off x="1525" y="2655"/>
                  <a:ext cx="144" cy="49"/>
                </a:xfrm>
                <a:custGeom>
                  <a:avLst/>
                  <a:gdLst/>
                  <a:ahLst/>
                  <a:cxnLst>
                    <a:cxn ang="0">
                      <a:pos x="144" y="39"/>
                    </a:cxn>
                    <a:cxn ang="0">
                      <a:pos x="112" y="49"/>
                    </a:cxn>
                    <a:cxn ang="0">
                      <a:pos x="38" y="17"/>
                    </a:cxn>
                    <a:cxn ang="0">
                      <a:pos x="0" y="28"/>
                    </a:cxn>
                    <a:cxn ang="0">
                      <a:pos x="19" y="0"/>
                    </a:cxn>
                    <a:cxn ang="0">
                      <a:pos x="112" y="0"/>
                    </a:cxn>
                    <a:cxn ang="0">
                      <a:pos x="72" y="9"/>
                    </a:cxn>
                    <a:cxn ang="0">
                      <a:pos x="144" y="39"/>
                    </a:cxn>
                  </a:cxnLst>
                  <a:rect l="0" t="0" r="r" b="b"/>
                  <a:pathLst>
                    <a:path w="144" h="49">
                      <a:moveTo>
                        <a:pt x="144" y="39"/>
                      </a:moveTo>
                      <a:lnTo>
                        <a:pt x="112" y="49"/>
                      </a:lnTo>
                      <a:lnTo>
                        <a:pt x="38" y="17"/>
                      </a:lnTo>
                      <a:lnTo>
                        <a:pt x="0" y="28"/>
                      </a:lnTo>
                      <a:lnTo>
                        <a:pt x="19" y="0"/>
                      </a:lnTo>
                      <a:lnTo>
                        <a:pt x="112" y="0"/>
                      </a:lnTo>
                      <a:lnTo>
                        <a:pt x="72" y="9"/>
                      </a:lnTo>
                      <a:lnTo>
                        <a:pt x="144" y="39"/>
                      </a:lnTo>
                      <a:close/>
                    </a:path>
                  </a:pathLst>
                </a:custGeom>
                <a:solidFill>
                  <a:srgbClr val="FFFFFF"/>
                </a:solidFill>
                <a:ln w="9525">
                  <a:noFill/>
                  <a:round/>
                  <a:headEnd/>
                  <a:tailEnd/>
                </a:ln>
              </p:spPr>
              <p:txBody>
                <a:bodyPr/>
                <a:lstStyle/>
                <a:p>
                  <a:endParaRPr lang="zh-CN" altLang="en-US"/>
                </a:p>
              </p:txBody>
            </p:sp>
          </p:grpSp>
        </p:grpSp>
        <p:sp>
          <p:nvSpPr>
            <p:cNvPr id="449802" name="Line 266"/>
            <p:cNvSpPr>
              <a:spLocks noChangeShapeType="1"/>
            </p:cNvSpPr>
            <p:nvPr/>
          </p:nvSpPr>
          <p:spPr bwMode="auto">
            <a:xfrm>
              <a:off x="1304" y="2645"/>
              <a:ext cx="1" cy="108"/>
            </a:xfrm>
            <a:prstGeom prst="line">
              <a:avLst/>
            </a:prstGeom>
            <a:noFill/>
            <a:ln w="4763">
              <a:solidFill>
                <a:srgbClr val="AAE6FF"/>
              </a:solidFill>
              <a:round/>
              <a:headEnd/>
              <a:tailEnd/>
            </a:ln>
          </p:spPr>
          <p:txBody>
            <a:bodyPr/>
            <a:lstStyle/>
            <a:p>
              <a:endParaRPr lang="zh-CN" altLang="en-US"/>
            </a:p>
          </p:txBody>
        </p:sp>
        <p:sp>
          <p:nvSpPr>
            <p:cNvPr id="449803" name="Line 267"/>
            <p:cNvSpPr>
              <a:spLocks noChangeShapeType="1"/>
            </p:cNvSpPr>
            <p:nvPr/>
          </p:nvSpPr>
          <p:spPr bwMode="auto">
            <a:xfrm>
              <a:off x="1741" y="2645"/>
              <a:ext cx="1" cy="108"/>
            </a:xfrm>
            <a:prstGeom prst="line">
              <a:avLst/>
            </a:prstGeom>
            <a:noFill/>
            <a:ln w="4763">
              <a:solidFill>
                <a:srgbClr val="AAE6FF"/>
              </a:solidFill>
              <a:round/>
              <a:headEnd/>
              <a:tailEnd/>
            </a:ln>
          </p:spPr>
          <p:txBody>
            <a:bodyPr/>
            <a:lstStyle/>
            <a:p>
              <a:endParaRPr lang="zh-CN" altLang="en-US"/>
            </a:p>
          </p:txBody>
        </p:sp>
      </p:grpSp>
      <p:grpSp>
        <p:nvGrpSpPr>
          <p:cNvPr id="449804" name="Group 268"/>
          <p:cNvGrpSpPr>
            <a:grpSpLocks/>
          </p:cNvGrpSpPr>
          <p:nvPr/>
        </p:nvGrpSpPr>
        <p:grpSpPr bwMode="auto">
          <a:xfrm>
            <a:off x="6650039" y="4386264"/>
            <a:ext cx="649287" cy="384175"/>
            <a:chOff x="3488" y="2569"/>
            <a:chExt cx="439" cy="262"/>
          </a:xfrm>
        </p:grpSpPr>
        <p:sp>
          <p:nvSpPr>
            <p:cNvPr id="449805" name="Oval 269"/>
            <p:cNvSpPr>
              <a:spLocks noChangeArrowheads="1"/>
            </p:cNvSpPr>
            <p:nvPr/>
          </p:nvSpPr>
          <p:spPr bwMode="auto">
            <a:xfrm>
              <a:off x="3489" y="2678"/>
              <a:ext cx="438" cy="153"/>
            </a:xfrm>
            <a:prstGeom prst="ellipse">
              <a:avLst/>
            </a:prstGeom>
            <a:solidFill>
              <a:srgbClr val="0078AA"/>
            </a:solidFill>
            <a:ln w="4763">
              <a:solidFill>
                <a:srgbClr val="AAE6FF"/>
              </a:solidFill>
              <a:round/>
              <a:headEnd/>
              <a:tailEnd/>
            </a:ln>
          </p:spPr>
          <p:txBody>
            <a:bodyPr/>
            <a:lstStyle/>
            <a:p>
              <a:endParaRPr lang="zh-CN" altLang="en-US"/>
            </a:p>
          </p:txBody>
        </p:sp>
        <p:sp>
          <p:nvSpPr>
            <p:cNvPr id="449806" name="Rectangle 270"/>
            <p:cNvSpPr>
              <a:spLocks noChangeArrowheads="1"/>
            </p:cNvSpPr>
            <p:nvPr/>
          </p:nvSpPr>
          <p:spPr bwMode="auto">
            <a:xfrm>
              <a:off x="3488" y="2647"/>
              <a:ext cx="437" cy="109"/>
            </a:xfrm>
            <a:prstGeom prst="rect">
              <a:avLst/>
            </a:prstGeom>
            <a:solidFill>
              <a:srgbClr val="0078AA"/>
            </a:solidFill>
            <a:ln w="9525">
              <a:noFill/>
              <a:miter lim="800000"/>
              <a:headEnd/>
              <a:tailEnd/>
            </a:ln>
          </p:spPr>
          <p:txBody>
            <a:bodyPr/>
            <a:lstStyle/>
            <a:p>
              <a:endParaRPr lang="zh-CN" altLang="en-US"/>
            </a:p>
          </p:txBody>
        </p:sp>
        <p:sp>
          <p:nvSpPr>
            <p:cNvPr id="449807" name="Rectangle 271"/>
            <p:cNvSpPr>
              <a:spLocks noChangeArrowheads="1"/>
            </p:cNvSpPr>
            <p:nvPr/>
          </p:nvSpPr>
          <p:spPr bwMode="auto">
            <a:xfrm>
              <a:off x="3488" y="2647"/>
              <a:ext cx="437" cy="109"/>
            </a:xfrm>
            <a:prstGeom prst="rect">
              <a:avLst/>
            </a:prstGeom>
            <a:solidFill>
              <a:srgbClr val="0078AA"/>
            </a:solidFill>
            <a:ln w="9525">
              <a:noFill/>
              <a:miter lim="800000"/>
              <a:headEnd/>
              <a:tailEnd/>
            </a:ln>
          </p:spPr>
          <p:txBody>
            <a:bodyPr/>
            <a:lstStyle/>
            <a:p>
              <a:endParaRPr lang="zh-CN" altLang="en-US"/>
            </a:p>
          </p:txBody>
        </p:sp>
        <p:sp>
          <p:nvSpPr>
            <p:cNvPr id="449808" name="Oval 272"/>
            <p:cNvSpPr>
              <a:spLocks noChangeArrowheads="1"/>
            </p:cNvSpPr>
            <p:nvPr/>
          </p:nvSpPr>
          <p:spPr bwMode="auto">
            <a:xfrm>
              <a:off x="3489" y="2569"/>
              <a:ext cx="438" cy="153"/>
            </a:xfrm>
            <a:prstGeom prst="ellipse">
              <a:avLst/>
            </a:prstGeom>
            <a:solidFill>
              <a:srgbClr val="00B4FF"/>
            </a:solidFill>
            <a:ln w="4763">
              <a:solidFill>
                <a:srgbClr val="AAE6FF"/>
              </a:solidFill>
              <a:round/>
              <a:headEnd/>
              <a:tailEnd/>
            </a:ln>
          </p:spPr>
          <p:txBody>
            <a:bodyPr/>
            <a:lstStyle/>
            <a:p>
              <a:endParaRPr lang="zh-CN" altLang="en-US"/>
            </a:p>
          </p:txBody>
        </p:sp>
        <p:grpSp>
          <p:nvGrpSpPr>
            <p:cNvPr id="449809" name="Group 273"/>
            <p:cNvGrpSpPr>
              <a:grpSpLocks/>
            </p:cNvGrpSpPr>
            <p:nvPr/>
          </p:nvGrpSpPr>
          <p:grpSpPr bwMode="auto">
            <a:xfrm>
              <a:off x="3555" y="2587"/>
              <a:ext cx="304" cy="117"/>
              <a:chOff x="3555" y="2587"/>
              <a:chExt cx="304" cy="117"/>
            </a:xfrm>
          </p:grpSpPr>
          <p:grpSp>
            <p:nvGrpSpPr>
              <p:cNvPr id="449810" name="Group 274"/>
              <p:cNvGrpSpPr>
                <a:grpSpLocks/>
              </p:cNvGrpSpPr>
              <p:nvPr/>
            </p:nvGrpSpPr>
            <p:grpSpPr bwMode="auto">
              <a:xfrm>
                <a:off x="3555" y="2587"/>
                <a:ext cx="301" cy="115"/>
                <a:chOff x="3555" y="2587"/>
                <a:chExt cx="301" cy="115"/>
              </a:xfrm>
            </p:grpSpPr>
            <p:sp>
              <p:nvSpPr>
                <p:cNvPr id="449811" name="Freeform 275"/>
                <p:cNvSpPr>
                  <a:spLocks/>
                </p:cNvSpPr>
                <p:nvPr/>
              </p:nvSpPr>
              <p:spPr bwMode="auto">
                <a:xfrm>
                  <a:off x="3712" y="2590"/>
                  <a:ext cx="144" cy="49"/>
                </a:xfrm>
                <a:custGeom>
                  <a:avLst/>
                  <a:gdLst/>
                  <a:ahLst/>
                  <a:cxnLst>
                    <a:cxn ang="0">
                      <a:pos x="0" y="38"/>
                    </a:cxn>
                    <a:cxn ang="0">
                      <a:pos x="32" y="49"/>
                    </a:cxn>
                    <a:cxn ang="0">
                      <a:pos x="109" y="16"/>
                    </a:cxn>
                    <a:cxn ang="0">
                      <a:pos x="144" y="27"/>
                    </a:cxn>
                    <a:cxn ang="0">
                      <a:pos x="125" y="0"/>
                    </a:cxn>
                    <a:cxn ang="0">
                      <a:pos x="35" y="0"/>
                    </a:cxn>
                    <a:cxn ang="0">
                      <a:pos x="72" y="8"/>
                    </a:cxn>
                    <a:cxn ang="0">
                      <a:pos x="0" y="38"/>
                    </a:cxn>
                  </a:cxnLst>
                  <a:rect l="0" t="0" r="r" b="b"/>
                  <a:pathLst>
                    <a:path w="144" h="49">
                      <a:moveTo>
                        <a:pt x="0" y="38"/>
                      </a:moveTo>
                      <a:lnTo>
                        <a:pt x="32" y="49"/>
                      </a:lnTo>
                      <a:lnTo>
                        <a:pt x="109" y="16"/>
                      </a:lnTo>
                      <a:lnTo>
                        <a:pt x="144" y="27"/>
                      </a:lnTo>
                      <a:lnTo>
                        <a:pt x="125" y="0"/>
                      </a:lnTo>
                      <a:lnTo>
                        <a:pt x="35" y="0"/>
                      </a:lnTo>
                      <a:lnTo>
                        <a:pt x="72" y="8"/>
                      </a:lnTo>
                      <a:lnTo>
                        <a:pt x="0" y="38"/>
                      </a:lnTo>
                      <a:close/>
                    </a:path>
                  </a:pathLst>
                </a:custGeom>
                <a:solidFill>
                  <a:srgbClr val="000000"/>
                </a:solidFill>
                <a:ln w="9525">
                  <a:noFill/>
                  <a:round/>
                  <a:headEnd/>
                  <a:tailEnd/>
                </a:ln>
              </p:spPr>
              <p:txBody>
                <a:bodyPr/>
                <a:lstStyle/>
                <a:p>
                  <a:endParaRPr lang="zh-CN" altLang="en-US"/>
                </a:p>
              </p:txBody>
            </p:sp>
            <p:sp>
              <p:nvSpPr>
                <p:cNvPr id="449812" name="Freeform 276"/>
                <p:cNvSpPr>
                  <a:spLocks/>
                </p:cNvSpPr>
                <p:nvPr/>
              </p:nvSpPr>
              <p:spPr bwMode="auto">
                <a:xfrm>
                  <a:off x="3712" y="2590"/>
                  <a:ext cx="144" cy="49"/>
                </a:xfrm>
                <a:custGeom>
                  <a:avLst/>
                  <a:gdLst/>
                  <a:ahLst/>
                  <a:cxnLst>
                    <a:cxn ang="0">
                      <a:pos x="0" y="38"/>
                    </a:cxn>
                    <a:cxn ang="0">
                      <a:pos x="32" y="49"/>
                    </a:cxn>
                    <a:cxn ang="0">
                      <a:pos x="109" y="16"/>
                    </a:cxn>
                    <a:cxn ang="0">
                      <a:pos x="144" y="27"/>
                    </a:cxn>
                    <a:cxn ang="0">
                      <a:pos x="125" y="0"/>
                    </a:cxn>
                    <a:cxn ang="0">
                      <a:pos x="35" y="0"/>
                    </a:cxn>
                    <a:cxn ang="0">
                      <a:pos x="72" y="8"/>
                    </a:cxn>
                    <a:cxn ang="0">
                      <a:pos x="0" y="38"/>
                    </a:cxn>
                  </a:cxnLst>
                  <a:rect l="0" t="0" r="r" b="b"/>
                  <a:pathLst>
                    <a:path w="144" h="49">
                      <a:moveTo>
                        <a:pt x="0" y="38"/>
                      </a:moveTo>
                      <a:lnTo>
                        <a:pt x="32" y="49"/>
                      </a:lnTo>
                      <a:lnTo>
                        <a:pt x="109" y="16"/>
                      </a:lnTo>
                      <a:lnTo>
                        <a:pt x="144" y="27"/>
                      </a:lnTo>
                      <a:lnTo>
                        <a:pt x="125" y="0"/>
                      </a:lnTo>
                      <a:lnTo>
                        <a:pt x="35" y="0"/>
                      </a:lnTo>
                      <a:lnTo>
                        <a:pt x="72" y="8"/>
                      </a:lnTo>
                      <a:lnTo>
                        <a:pt x="0" y="38"/>
                      </a:lnTo>
                      <a:close/>
                    </a:path>
                  </a:pathLst>
                </a:custGeom>
                <a:solidFill>
                  <a:srgbClr val="000000"/>
                </a:solidFill>
                <a:ln w="9525">
                  <a:noFill/>
                  <a:round/>
                  <a:headEnd/>
                  <a:tailEnd/>
                </a:ln>
              </p:spPr>
              <p:txBody>
                <a:bodyPr/>
                <a:lstStyle/>
                <a:p>
                  <a:endParaRPr lang="zh-CN" altLang="en-US"/>
                </a:p>
              </p:txBody>
            </p:sp>
            <p:sp>
              <p:nvSpPr>
                <p:cNvPr id="449813" name="Freeform 277"/>
                <p:cNvSpPr>
                  <a:spLocks/>
                </p:cNvSpPr>
                <p:nvPr/>
              </p:nvSpPr>
              <p:spPr bwMode="auto">
                <a:xfrm>
                  <a:off x="3555" y="2647"/>
                  <a:ext cx="144" cy="52"/>
                </a:xfrm>
                <a:custGeom>
                  <a:avLst/>
                  <a:gdLst/>
                  <a:ahLst/>
                  <a:cxnLst>
                    <a:cxn ang="0">
                      <a:pos x="144" y="11"/>
                    </a:cxn>
                    <a:cxn ang="0">
                      <a:pos x="112" y="0"/>
                    </a:cxn>
                    <a:cxn ang="0">
                      <a:pos x="37" y="33"/>
                    </a:cxn>
                    <a:cxn ang="0">
                      <a:pos x="0" y="22"/>
                    </a:cxn>
                    <a:cxn ang="0">
                      <a:pos x="18" y="52"/>
                    </a:cxn>
                    <a:cxn ang="0">
                      <a:pos x="112" y="52"/>
                    </a:cxn>
                    <a:cxn ang="0">
                      <a:pos x="72" y="41"/>
                    </a:cxn>
                    <a:cxn ang="0">
                      <a:pos x="144" y="11"/>
                    </a:cxn>
                  </a:cxnLst>
                  <a:rect l="0" t="0" r="r" b="b"/>
                  <a:pathLst>
                    <a:path w="144" h="52">
                      <a:moveTo>
                        <a:pt x="144" y="11"/>
                      </a:moveTo>
                      <a:lnTo>
                        <a:pt x="112" y="0"/>
                      </a:lnTo>
                      <a:lnTo>
                        <a:pt x="37" y="33"/>
                      </a:lnTo>
                      <a:lnTo>
                        <a:pt x="0" y="22"/>
                      </a:lnTo>
                      <a:lnTo>
                        <a:pt x="18" y="52"/>
                      </a:lnTo>
                      <a:lnTo>
                        <a:pt x="112" y="52"/>
                      </a:lnTo>
                      <a:lnTo>
                        <a:pt x="72" y="41"/>
                      </a:lnTo>
                      <a:lnTo>
                        <a:pt x="144" y="11"/>
                      </a:lnTo>
                      <a:close/>
                    </a:path>
                  </a:pathLst>
                </a:custGeom>
                <a:solidFill>
                  <a:srgbClr val="000000"/>
                </a:solidFill>
                <a:ln w="9525">
                  <a:noFill/>
                  <a:round/>
                  <a:headEnd/>
                  <a:tailEnd/>
                </a:ln>
              </p:spPr>
              <p:txBody>
                <a:bodyPr/>
                <a:lstStyle/>
                <a:p>
                  <a:endParaRPr lang="zh-CN" altLang="en-US"/>
                </a:p>
              </p:txBody>
            </p:sp>
            <p:sp>
              <p:nvSpPr>
                <p:cNvPr id="449814" name="Freeform 278"/>
                <p:cNvSpPr>
                  <a:spLocks/>
                </p:cNvSpPr>
                <p:nvPr/>
              </p:nvSpPr>
              <p:spPr bwMode="auto">
                <a:xfrm>
                  <a:off x="3555" y="2647"/>
                  <a:ext cx="144" cy="52"/>
                </a:xfrm>
                <a:custGeom>
                  <a:avLst/>
                  <a:gdLst/>
                  <a:ahLst/>
                  <a:cxnLst>
                    <a:cxn ang="0">
                      <a:pos x="144" y="11"/>
                    </a:cxn>
                    <a:cxn ang="0">
                      <a:pos x="112" y="0"/>
                    </a:cxn>
                    <a:cxn ang="0">
                      <a:pos x="37" y="33"/>
                    </a:cxn>
                    <a:cxn ang="0">
                      <a:pos x="0" y="22"/>
                    </a:cxn>
                    <a:cxn ang="0">
                      <a:pos x="18" y="52"/>
                    </a:cxn>
                    <a:cxn ang="0">
                      <a:pos x="112" y="52"/>
                    </a:cxn>
                    <a:cxn ang="0">
                      <a:pos x="72" y="41"/>
                    </a:cxn>
                    <a:cxn ang="0">
                      <a:pos x="144" y="11"/>
                    </a:cxn>
                  </a:cxnLst>
                  <a:rect l="0" t="0" r="r" b="b"/>
                  <a:pathLst>
                    <a:path w="144" h="52">
                      <a:moveTo>
                        <a:pt x="144" y="11"/>
                      </a:moveTo>
                      <a:lnTo>
                        <a:pt x="112" y="0"/>
                      </a:lnTo>
                      <a:lnTo>
                        <a:pt x="37" y="33"/>
                      </a:lnTo>
                      <a:lnTo>
                        <a:pt x="0" y="22"/>
                      </a:lnTo>
                      <a:lnTo>
                        <a:pt x="18" y="52"/>
                      </a:lnTo>
                      <a:lnTo>
                        <a:pt x="112" y="52"/>
                      </a:lnTo>
                      <a:lnTo>
                        <a:pt x="72" y="41"/>
                      </a:lnTo>
                      <a:lnTo>
                        <a:pt x="144" y="11"/>
                      </a:lnTo>
                      <a:close/>
                    </a:path>
                  </a:pathLst>
                </a:custGeom>
                <a:solidFill>
                  <a:srgbClr val="000000"/>
                </a:solidFill>
                <a:ln w="9525">
                  <a:noFill/>
                  <a:round/>
                  <a:headEnd/>
                  <a:tailEnd/>
                </a:ln>
              </p:spPr>
              <p:txBody>
                <a:bodyPr/>
                <a:lstStyle/>
                <a:p>
                  <a:endParaRPr lang="zh-CN" altLang="en-US"/>
                </a:p>
              </p:txBody>
            </p:sp>
            <p:sp>
              <p:nvSpPr>
                <p:cNvPr id="449815" name="Freeform 279"/>
                <p:cNvSpPr>
                  <a:spLocks/>
                </p:cNvSpPr>
                <p:nvPr/>
              </p:nvSpPr>
              <p:spPr bwMode="auto">
                <a:xfrm>
                  <a:off x="3563" y="2587"/>
                  <a:ext cx="144" cy="49"/>
                </a:xfrm>
                <a:custGeom>
                  <a:avLst/>
                  <a:gdLst/>
                  <a:ahLst/>
                  <a:cxnLst>
                    <a:cxn ang="0">
                      <a:pos x="0" y="11"/>
                    </a:cxn>
                    <a:cxn ang="0">
                      <a:pos x="32" y="0"/>
                    </a:cxn>
                    <a:cxn ang="0">
                      <a:pos x="109" y="30"/>
                    </a:cxn>
                    <a:cxn ang="0">
                      <a:pos x="144" y="22"/>
                    </a:cxn>
                    <a:cxn ang="0">
                      <a:pos x="125" y="49"/>
                    </a:cxn>
                    <a:cxn ang="0">
                      <a:pos x="34" y="49"/>
                    </a:cxn>
                    <a:cxn ang="0">
                      <a:pos x="72" y="41"/>
                    </a:cxn>
                    <a:cxn ang="0">
                      <a:pos x="0" y="11"/>
                    </a:cxn>
                  </a:cxnLst>
                  <a:rect l="0" t="0" r="r" b="b"/>
                  <a:pathLst>
                    <a:path w="144" h="49">
                      <a:moveTo>
                        <a:pt x="0" y="11"/>
                      </a:moveTo>
                      <a:lnTo>
                        <a:pt x="32" y="0"/>
                      </a:lnTo>
                      <a:lnTo>
                        <a:pt x="109" y="30"/>
                      </a:lnTo>
                      <a:lnTo>
                        <a:pt x="144" y="22"/>
                      </a:lnTo>
                      <a:lnTo>
                        <a:pt x="125" y="49"/>
                      </a:lnTo>
                      <a:lnTo>
                        <a:pt x="34" y="49"/>
                      </a:lnTo>
                      <a:lnTo>
                        <a:pt x="72" y="41"/>
                      </a:lnTo>
                      <a:lnTo>
                        <a:pt x="0" y="11"/>
                      </a:lnTo>
                      <a:close/>
                    </a:path>
                  </a:pathLst>
                </a:custGeom>
                <a:solidFill>
                  <a:srgbClr val="000000"/>
                </a:solidFill>
                <a:ln w="9525">
                  <a:noFill/>
                  <a:round/>
                  <a:headEnd/>
                  <a:tailEnd/>
                </a:ln>
              </p:spPr>
              <p:txBody>
                <a:bodyPr/>
                <a:lstStyle/>
                <a:p>
                  <a:endParaRPr lang="zh-CN" altLang="en-US"/>
                </a:p>
              </p:txBody>
            </p:sp>
            <p:sp>
              <p:nvSpPr>
                <p:cNvPr id="449816" name="Freeform 280"/>
                <p:cNvSpPr>
                  <a:spLocks/>
                </p:cNvSpPr>
                <p:nvPr/>
              </p:nvSpPr>
              <p:spPr bwMode="auto">
                <a:xfrm>
                  <a:off x="3563" y="2587"/>
                  <a:ext cx="144" cy="49"/>
                </a:xfrm>
                <a:custGeom>
                  <a:avLst/>
                  <a:gdLst/>
                  <a:ahLst/>
                  <a:cxnLst>
                    <a:cxn ang="0">
                      <a:pos x="0" y="11"/>
                    </a:cxn>
                    <a:cxn ang="0">
                      <a:pos x="32" y="0"/>
                    </a:cxn>
                    <a:cxn ang="0">
                      <a:pos x="109" y="30"/>
                    </a:cxn>
                    <a:cxn ang="0">
                      <a:pos x="144" y="22"/>
                    </a:cxn>
                    <a:cxn ang="0">
                      <a:pos x="125" y="49"/>
                    </a:cxn>
                    <a:cxn ang="0">
                      <a:pos x="34" y="49"/>
                    </a:cxn>
                    <a:cxn ang="0">
                      <a:pos x="72" y="41"/>
                    </a:cxn>
                    <a:cxn ang="0">
                      <a:pos x="0" y="11"/>
                    </a:cxn>
                  </a:cxnLst>
                  <a:rect l="0" t="0" r="r" b="b"/>
                  <a:pathLst>
                    <a:path w="144" h="49">
                      <a:moveTo>
                        <a:pt x="0" y="11"/>
                      </a:moveTo>
                      <a:lnTo>
                        <a:pt x="32" y="0"/>
                      </a:lnTo>
                      <a:lnTo>
                        <a:pt x="109" y="30"/>
                      </a:lnTo>
                      <a:lnTo>
                        <a:pt x="144" y="22"/>
                      </a:lnTo>
                      <a:lnTo>
                        <a:pt x="125" y="49"/>
                      </a:lnTo>
                      <a:lnTo>
                        <a:pt x="34" y="49"/>
                      </a:lnTo>
                      <a:lnTo>
                        <a:pt x="72" y="41"/>
                      </a:lnTo>
                      <a:lnTo>
                        <a:pt x="0" y="11"/>
                      </a:lnTo>
                      <a:close/>
                    </a:path>
                  </a:pathLst>
                </a:custGeom>
                <a:solidFill>
                  <a:srgbClr val="000000"/>
                </a:solidFill>
                <a:ln w="9525">
                  <a:noFill/>
                  <a:round/>
                  <a:headEnd/>
                  <a:tailEnd/>
                </a:ln>
              </p:spPr>
              <p:txBody>
                <a:bodyPr/>
                <a:lstStyle/>
                <a:p>
                  <a:endParaRPr lang="zh-CN" altLang="en-US"/>
                </a:p>
              </p:txBody>
            </p:sp>
            <p:sp>
              <p:nvSpPr>
                <p:cNvPr id="449817" name="Freeform 281"/>
                <p:cNvSpPr>
                  <a:spLocks/>
                </p:cNvSpPr>
                <p:nvPr/>
              </p:nvSpPr>
              <p:spPr bwMode="auto">
                <a:xfrm>
                  <a:off x="3707" y="2653"/>
                  <a:ext cx="144" cy="49"/>
                </a:xfrm>
                <a:custGeom>
                  <a:avLst/>
                  <a:gdLst/>
                  <a:ahLst/>
                  <a:cxnLst>
                    <a:cxn ang="0">
                      <a:pos x="144" y="38"/>
                    </a:cxn>
                    <a:cxn ang="0">
                      <a:pos x="112" y="49"/>
                    </a:cxn>
                    <a:cxn ang="0">
                      <a:pos x="37" y="16"/>
                    </a:cxn>
                    <a:cxn ang="0">
                      <a:pos x="0" y="27"/>
                    </a:cxn>
                    <a:cxn ang="0">
                      <a:pos x="18" y="0"/>
                    </a:cxn>
                    <a:cxn ang="0">
                      <a:pos x="112" y="0"/>
                    </a:cxn>
                    <a:cxn ang="0">
                      <a:pos x="72" y="8"/>
                    </a:cxn>
                    <a:cxn ang="0">
                      <a:pos x="144" y="38"/>
                    </a:cxn>
                  </a:cxnLst>
                  <a:rect l="0" t="0" r="r" b="b"/>
                  <a:pathLst>
                    <a:path w="144" h="49">
                      <a:moveTo>
                        <a:pt x="144" y="38"/>
                      </a:moveTo>
                      <a:lnTo>
                        <a:pt x="112" y="49"/>
                      </a:lnTo>
                      <a:lnTo>
                        <a:pt x="37" y="16"/>
                      </a:lnTo>
                      <a:lnTo>
                        <a:pt x="0" y="27"/>
                      </a:lnTo>
                      <a:lnTo>
                        <a:pt x="18" y="0"/>
                      </a:lnTo>
                      <a:lnTo>
                        <a:pt x="112" y="0"/>
                      </a:lnTo>
                      <a:lnTo>
                        <a:pt x="72" y="8"/>
                      </a:lnTo>
                      <a:lnTo>
                        <a:pt x="144" y="38"/>
                      </a:lnTo>
                      <a:close/>
                    </a:path>
                  </a:pathLst>
                </a:custGeom>
                <a:solidFill>
                  <a:srgbClr val="000000"/>
                </a:solidFill>
                <a:ln w="9525">
                  <a:noFill/>
                  <a:round/>
                  <a:headEnd/>
                  <a:tailEnd/>
                </a:ln>
              </p:spPr>
              <p:txBody>
                <a:bodyPr/>
                <a:lstStyle/>
                <a:p>
                  <a:endParaRPr lang="zh-CN" altLang="en-US"/>
                </a:p>
              </p:txBody>
            </p:sp>
            <p:sp>
              <p:nvSpPr>
                <p:cNvPr id="449818" name="Freeform 282"/>
                <p:cNvSpPr>
                  <a:spLocks/>
                </p:cNvSpPr>
                <p:nvPr/>
              </p:nvSpPr>
              <p:spPr bwMode="auto">
                <a:xfrm>
                  <a:off x="3707" y="2653"/>
                  <a:ext cx="144" cy="49"/>
                </a:xfrm>
                <a:custGeom>
                  <a:avLst/>
                  <a:gdLst/>
                  <a:ahLst/>
                  <a:cxnLst>
                    <a:cxn ang="0">
                      <a:pos x="144" y="38"/>
                    </a:cxn>
                    <a:cxn ang="0">
                      <a:pos x="112" y="49"/>
                    </a:cxn>
                    <a:cxn ang="0">
                      <a:pos x="37" y="16"/>
                    </a:cxn>
                    <a:cxn ang="0">
                      <a:pos x="0" y="27"/>
                    </a:cxn>
                    <a:cxn ang="0">
                      <a:pos x="18" y="0"/>
                    </a:cxn>
                    <a:cxn ang="0">
                      <a:pos x="112" y="0"/>
                    </a:cxn>
                    <a:cxn ang="0">
                      <a:pos x="72" y="8"/>
                    </a:cxn>
                    <a:cxn ang="0">
                      <a:pos x="144" y="38"/>
                    </a:cxn>
                  </a:cxnLst>
                  <a:rect l="0" t="0" r="r" b="b"/>
                  <a:pathLst>
                    <a:path w="144" h="49">
                      <a:moveTo>
                        <a:pt x="144" y="38"/>
                      </a:moveTo>
                      <a:lnTo>
                        <a:pt x="112" y="49"/>
                      </a:lnTo>
                      <a:lnTo>
                        <a:pt x="37" y="16"/>
                      </a:lnTo>
                      <a:lnTo>
                        <a:pt x="0" y="27"/>
                      </a:lnTo>
                      <a:lnTo>
                        <a:pt x="18" y="0"/>
                      </a:lnTo>
                      <a:lnTo>
                        <a:pt x="112" y="0"/>
                      </a:lnTo>
                      <a:lnTo>
                        <a:pt x="72" y="8"/>
                      </a:lnTo>
                      <a:lnTo>
                        <a:pt x="144" y="38"/>
                      </a:lnTo>
                      <a:close/>
                    </a:path>
                  </a:pathLst>
                </a:custGeom>
                <a:solidFill>
                  <a:srgbClr val="000000"/>
                </a:solidFill>
                <a:ln w="9525">
                  <a:noFill/>
                  <a:round/>
                  <a:headEnd/>
                  <a:tailEnd/>
                </a:ln>
              </p:spPr>
              <p:txBody>
                <a:bodyPr/>
                <a:lstStyle/>
                <a:p>
                  <a:endParaRPr lang="zh-CN" altLang="en-US"/>
                </a:p>
              </p:txBody>
            </p:sp>
          </p:grpSp>
          <p:grpSp>
            <p:nvGrpSpPr>
              <p:cNvPr id="449819" name="Group 283"/>
              <p:cNvGrpSpPr>
                <a:grpSpLocks/>
              </p:cNvGrpSpPr>
              <p:nvPr/>
            </p:nvGrpSpPr>
            <p:grpSpPr bwMode="auto">
              <a:xfrm>
                <a:off x="3557" y="2590"/>
                <a:ext cx="302" cy="114"/>
                <a:chOff x="3557" y="2590"/>
                <a:chExt cx="302" cy="114"/>
              </a:xfrm>
            </p:grpSpPr>
            <p:sp>
              <p:nvSpPr>
                <p:cNvPr id="449820" name="Freeform 284"/>
                <p:cNvSpPr>
                  <a:spLocks/>
                </p:cNvSpPr>
                <p:nvPr/>
              </p:nvSpPr>
              <p:spPr bwMode="auto">
                <a:xfrm>
                  <a:off x="3715" y="2593"/>
                  <a:ext cx="144" cy="49"/>
                </a:xfrm>
                <a:custGeom>
                  <a:avLst/>
                  <a:gdLst/>
                  <a:ahLst/>
                  <a:cxnLst>
                    <a:cxn ang="0">
                      <a:pos x="0" y="38"/>
                    </a:cxn>
                    <a:cxn ang="0">
                      <a:pos x="32" y="49"/>
                    </a:cxn>
                    <a:cxn ang="0">
                      <a:pos x="109" y="16"/>
                    </a:cxn>
                    <a:cxn ang="0">
                      <a:pos x="144" y="27"/>
                    </a:cxn>
                    <a:cxn ang="0">
                      <a:pos x="125" y="0"/>
                    </a:cxn>
                    <a:cxn ang="0">
                      <a:pos x="34" y="0"/>
                    </a:cxn>
                    <a:cxn ang="0">
                      <a:pos x="72" y="8"/>
                    </a:cxn>
                    <a:cxn ang="0">
                      <a:pos x="0" y="38"/>
                    </a:cxn>
                  </a:cxnLst>
                  <a:rect l="0" t="0" r="r" b="b"/>
                  <a:pathLst>
                    <a:path w="144" h="49">
                      <a:moveTo>
                        <a:pt x="0" y="38"/>
                      </a:moveTo>
                      <a:lnTo>
                        <a:pt x="32" y="49"/>
                      </a:lnTo>
                      <a:lnTo>
                        <a:pt x="109" y="16"/>
                      </a:lnTo>
                      <a:lnTo>
                        <a:pt x="144" y="27"/>
                      </a:lnTo>
                      <a:lnTo>
                        <a:pt x="125" y="0"/>
                      </a:lnTo>
                      <a:lnTo>
                        <a:pt x="34" y="0"/>
                      </a:lnTo>
                      <a:lnTo>
                        <a:pt x="72" y="8"/>
                      </a:lnTo>
                      <a:lnTo>
                        <a:pt x="0" y="38"/>
                      </a:lnTo>
                      <a:close/>
                    </a:path>
                  </a:pathLst>
                </a:custGeom>
                <a:solidFill>
                  <a:srgbClr val="FFFFFF"/>
                </a:solidFill>
                <a:ln w="9525">
                  <a:noFill/>
                  <a:round/>
                  <a:headEnd/>
                  <a:tailEnd/>
                </a:ln>
              </p:spPr>
              <p:txBody>
                <a:bodyPr/>
                <a:lstStyle/>
                <a:p>
                  <a:endParaRPr lang="zh-CN" altLang="en-US"/>
                </a:p>
              </p:txBody>
            </p:sp>
            <p:sp>
              <p:nvSpPr>
                <p:cNvPr id="449821" name="Freeform 285"/>
                <p:cNvSpPr>
                  <a:spLocks/>
                </p:cNvSpPr>
                <p:nvPr/>
              </p:nvSpPr>
              <p:spPr bwMode="auto">
                <a:xfrm>
                  <a:off x="3715" y="2593"/>
                  <a:ext cx="144" cy="49"/>
                </a:xfrm>
                <a:custGeom>
                  <a:avLst/>
                  <a:gdLst/>
                  <a:ahLst/>
                  <a:cxnLst>
                    <a:cxn ang="0">
                      <a:pos x="0" y="38"/>
                    </a:cxn>
                    <a:cxn ang="0">
                      <a:pos x="32" y="49"/>
                    </a:cxn>
                    <a:cxn ang="0">
                      <a:pos x="109" y="16"/>
                    </a:cxn>
                    <a:cxn ang="0">
                      <a:pos x="144" y="27"/>
                    </a:cxn>
                    <a:cxn ang="0">
                      <a:pos x="125" y="0"/>
                    </a:cxn>
                    <a:cxn ang="0">
                      <a:pos x="34" y="0"/>
                    </a:cxn>
                    <a:cxn ang="0">
                      <a:pos x="72" y="8"/>
                    </a:cxn>
                    <a:cxn ang="0">
                      <a:pos x="0" y="38"/>
                    </a:cxn>
                  </a:cxnLst>
                  <a:rect l="0" t="0" r="r" b="b"/>
                  <a:pathLst>
                    <a:path w="144" h="49">
                      <a:moveTo>
                        <a:pt x="0" y="38"/>
                      </a:moveTo>
                      <a:lnTo>
                        <a:pt x="32" y="49"/>
                      </a:lnTo>
                      <a:lnTo>
                        <a:pt x="109" y="16"/>
                      </a:lnTo>
                      <a:lnTo>
                        <a:pt x="144" y="27"/>
                      </a:lnTo>
                      <a:lnTo>
                        <a:pt x="125" y="0"/>
                      </a:lnTo>
                      <a:lnTo>
                        <a:pt x="34" y="0"/>
                      </a:lnTo>
                      <a:lnTo>
                        <a:pt x="72" y="8"/>
                      </a:lnTo>
                      <a:lnTo>
                        <a:pt x="0" y="38"/>
                      </a:lnTo>
                      <a:close/>
                    </a:path>
                  </a:pathLst>
                </a:custGeom>
                <a:solidFill>
                  <a:srgbClr val="FFFFFF"/>
                </a:solidFill>
                <a:ln w="9525">
                  <a:noFill/>
                  <a:round/>
                  <a:headEnd/>
                  <a:tailEnd/>
                </a:ln>
              </p:spPr>
              <p:txBody>
                <a:bodyPr/>
                <a:lstStyle/>
                <a:p>
                  <a:endParaRPr lang="zh-CN" altLang="en-US"/>
                </a:p>
              </p:txBody>
            </p:sp>
            <p:sp>
              <p:nvSpPr>
                <p:cNvPr id="449822" name="Freeform 286"/>
                <p:cNvSpPr>
                  <a:spLocks/>
                </p:cNvSpPr>
                <p:nvPr/>
              </p:nvSpPr>
              <p:spPr bwMode="auto">
                <a:xfrm>
                  <a:off x="3557" y="2650"/>
                  <a:ext cx="144" cy="52"/>
                </a:xfrm>
                <a:custGeom>
                  <a:avLst/>
                  <a:gdLst/>
                  <a:ahLst/>
                  <a:cxnLst>
                    <a:cxn ang="0">
                      <a:pos x="144" y="11"/>
                    </a:cxn>
                    <a:cxn ang="0">
                      <a:pos x="112" y="0"/>
                    </a:cxn>
                    <a:cxn ang="0">
                      <a:pos x="38" y="33"/>
                    </a:cxn>
                    <a:cxn ang="0">
                      <a:pos x="0" y="22"/>
                    </a:cxn>
                    <a:cxn ang="0">
                      <a:pos x="19" y="52"/>
                    </a:cxn>
                    <a:cxn ang="0">
                      <a:pos x="112" y="52"/>
                    </a:cxn>
                    <a:cxn ang="0">
                      <a:pos x="72" y="41"/>
                    </a:cxn>
                    <a:cxn ang="0">
                      <a:pos x="144" y="11"/>
                    </a:cxn>
                  </a:cxnLst>
                  <a:rect l="0" t="0" r="r" b="b"/>
                  <a:pathLst>
                    <a:path w="144" h="52">
                      <a:moveTo>
                        <a:pt x="144" y="11"/>
                      </a:moveTo>
                      <a:lnTo>
                        <a:pt x="112" y="0"/>
                      </a:lnTo>
                      <a:lnTo>
                        <a:pt x="38" y="33"/>
                      </a:lnTo>
                      <a:lnTo>
                        <a:pt x="0" y="22"/>
                      </a:lnTo>
                      <a:lnTo>
                        <a:pt x="19" y="52"/>
                      </a:lnTo>
                      <a:lnTo>
                        <a:pt x="112" y="52"/>
                      </a:lnTo>
                      <a:lnTo>
                        <a:pt x="72" y="41"/>
                      </a:lnTo>
                      <a:lnTo>
                        <a:pt x="144" y="11"/>
                      </a:lnTo>
                      <a:close/>
                    </a:path>
                  </a:pathLst>
                </a:custGeom>
                <a:solidFill>
                  <a:srgbClr val="FFFFFF"/>
                </a:solidFill>
                <a:ln w="9525">
                  <a:noFill/>
                  <a:round/>
                  <a:headEnd/>
                  <a:tailEnd/>
                </a:ln>
              </p:spPr>
              <p:txBody>
                <a:bodyPr/>
                <a:lstStyle/>
                <a:p>
                  <a:endParaRPr lang="zh-CN" altLang="en-US"/>
                </a:p>
              </p:txBody>
            </p:sp>
            <p:sp>
              <p:nvSpPr>
                <p:cNvPr id="449823" name="Freeform 287"/>
                <p:cNvSpPr>
                  <a:spLocks/>
                </p:cNvSpPr>
                <p:nvPr/>
              </p:nvSpPr>
              <p:spPr bwMode="auto">
                <a:xfrm>
                  <a:off x="3557" y="2650"/>
                  <a:ext cx="144" cy="52"/>
                </a:xfrm>
                <a:custGeom>
                  <a:avLst/>
                  <a:gdLst/>
                  <a:ahLst/>
                  <a:cxnLst>
                    <a:cxn ang="0">
                      <a:pos x="144" y="11"/>
                    </a:cxn>
                    <a:cxn ang="0">
                      <a:pos x="112" y="0"/>
                    </a:cxn>
                    <a:cxn ang="0">
                      <a:pos x="38" y="33"/>
                    </a:cxn>
                    <a:cxn ang="0">
                      <a:pos x="0" y="22"/>
                    </a:cxn>
                    <a:cxn ang="0">
                      <a:pos x="19" y="52"/>
                    </a:cxn>
                    <a:cxn ang="0">
                      <a:pos x="112" y="52"/>
                    </a:cxn>
                    <a:cxn ang="0">
                      <a:pos x="72" y="41"/>
                    </a:cxn>
                    <a:cxn ang="0">
                      <a:pos x="144" y="11"/>
                    </a:cxn>
                  </a:cxnLst>
                  <a:rect l="0" t="0" r="r" b="b"/>
                  <a:pathLst>
                    <a:path w="144" h="52">
                      <a:moveTo>
                        <a:pt x="144" y="11"/>
                      </a:moveTo>
                      <a:lnTo>
                        <a:pt x="112" y="0"/>
                      </a:lnTo>
                      <a:lnTo>
                        <a:pt x="38" y="33"/>
                      </a:lnTo>
                      <a:lnTo>
                        <a:pt x="0" y="22"/>
                      </a:lnTo>
                      <a:lnTo>
                        <a:pt x="19" y="52"/>
                      </a:lnTo>
                      <a:lnTo>
                        <a:pt x="112" y="52"/>
                      </a:lnTo>
                      <a:lnTo>
                        <a:pt x="72" y="41"/>
                      </a:lnTo>
                      <a:lnTo>
                        <a:pt x="144" y="11"/>
                      </a:lnTo>
                      <a:close/>
                    </a:path>
                  </a:pathLst>
                </a:custGeom>
                <a:solidFill>
                  <a:srgbClr val="FFFFFF"/>
                </a:solidFill>
                <a:ln w="9525">
                  <a:noFill/>
                  <a:round/>
                  <a:headEnd/>
                  <a:tailEnd/>
                </a:ln>
              </p:spPr>
              <p:txBody>
                <a:bodyPr/>
                <a:lstStyle/>
                <a:p>
                  <a:endParaRPr lang="zh-CN" altLang="en-US"/>
                </a:p>
              </p:txBody>
            </p:sp>
            <p:sp>
              <p:nvSpPr>
                <p:cNvPr id="449824" name="Freeform 288"/>
                <p:cNvSpPr>
                  <a:spLocks/>
                </p:cNvSpPr>
                <p:nvPr/>
              </p:nvSpPr>
              <p:spPr bwMode="auto">
                <a:xfrm>
                  <a:off x="3565" y="2590"/>
                  <a:ext cx="144" cy="49"/>
                </a:xfrm>
                <a:custGeom>
                  <a:avLst/>
                  <a:gdLst/>
                  <a:ahLst/>
                  <a:cxnLst>
                    <a:cxn ang="0">
                      <a:pos x="0" y="11"/>
                    </a:cxn>
                    <a:cxn ang="0">
                      <a:pos x="32" y="0"/>
                    </a:cxn>
                    <a:cxn ang="0">
                      <a:pos x="110" y="30"/>
                    </a:cxn>
                    <a:cxn ang="0">
                      <a:pos x="144" y="22"/>
                    </a:cxn>
                    <a:cxn ang="0">
                      <a:pos x="126" y="49"/>
                    </a:cxn>
                    <a:cxn ang="0">
                      <a:pos x="35" y="49"/>
                    </a:cxn>
                    <a:cxn ang="0">
                      <a:pos x="72" y="41"/>
                    </a:cxn>
                    <a:cxn ang="0">
                      <a:pos x="0" y="11"/>
                    </a:cxn>
                  </a:cxnLst>
                  <a:rect l="0" t="0" r="r" b="b"/>
                  <a:pathLst>
                    <a:path w="144" h="49">
                      <a:moveTo>
                        <a:pt x="0" y="11"/>
                      </a:moveTo>
                      <a:lnTo>
                        <a:pt x="32" y="0"/>
                      </a:lnTo>
                      <a:lnTo>
                        <a:pt x="110" y="30"/>
                      </a:lnTo>
                      <a:lnTo>
                        <a:pt x="144" y="22"/>
                      </a:lnTo>
                      <a:lnTo>
                        <a:pt x="126" y="49"/>
                      </a:lnTo>
                      <a:lnTo>
                        <a:pt x="35" y="49"/>
                      </a:lnTo>
                      <a:lnTo>
                        <a:pt x="72" y="41"/>
                      </a:lnTo>
                      <a:lnTo>
                        <a:pt x="0" y="11"/>
                      </a:lnTo>
                      <a:close/>
                    </a:path>
                  </a:pathLst>
                </a:custGeom>
                <a:solidFill>
                  <a:srgbClr val="FFFFFF"/>
                </a:solidFill>
                <a:ln w="9525">
                  <a:noFill/>
                  <a:round/>
                  <a:headEnd/>
                  <a:tailEnd/>
                </a:ln>
              </p:spPr>
              <p:txBody>
                <a:bodyPr/>
                <a:lstStyle/>
                <a:p>
                  <a:endParaRPr lang="zh-CN" altLang="en-US"/>
                </a:p>
              </p:txBody>
            </p:sp>
            <p:sp>
              <p:nvSpPr>
                <p:cNvPr id="449825" name="Freeform 289"/>
                <p:cNvSpPr>
                  <a:spLocks/>
                </p:cNvSpPr>
                <p:nvPr/>
              </p:nvSpPr>
              <p:spPr bwMode="auto">
                <a:xfrm>
                  <a:off x="3565" y="2590"/>
                  <a:ext cx="144" cy="49"/>
                </a:xfrm>
                <a:custGeom>
                  <a:avLst/>
                  <a:gdLst/>
                  <a:ahLst/>
                  <a:cxnLst>
                    <a:cxn ang="0">
                      <a:pos x="0" y="11"/>
                    </a:cxn>
                    <a:cxn ang="0">
                      <a:pos x="32" y="0"/>
                    </a:cxn>
                    <a:cxn ang="0">
                      <a:pos x="110" y="30"/>
                    </a:cxn>
                    <a:cxn ang="0">
                      <a:pos x="144" y="22"/>
                    </a:cxn>
                    <a:cxn ang="0">
                      <a:pos x="126" y="49"/>
                    </a:cxn>
                    <a:cxn ang="0">
                      <a:pos x="35" y="49"/>
                    </a:cxn>
                    <a:cxn ang="0">
                      <a:pos x="72" y="41"/>
                    </a:cxn>
                    <a:cxn ang="0">
                      <a:pos x="0" y="11"/>
                    </a:cxn>
                  </a:cxnLst>
                  <a:rect l="0" t="0" r="r" b="b"/>
                  <a:pathLst>
                    <a:path w="144" h="49">
                      <a:moveTo>
                        <a:pt x="0" y="11"/>
                      </a:moveTo>
                      <a:lnTo>
                        <a:pt x="32" y="0"/>
                      </a:lnTo>
                      <a:lnTo>
                        <a:pt x="110" y="30"/>
                      </a:lnTo>
                      <a:lnTo>
                        <a:pt x="144" y="22"/>
                      </a:lnTo>
                      <a:lnTo>
                        <a:pt x="126" y="49"/>
                      </a:lnTo>
                      <a:lnTo>
                        <a:pt x="35" y="49"/>
                      </a:lnTo>
                      <a:lnTo>
                        <a:pt x="72" y="41"/>
                      </a:lnTo>
                      <a:lnTo>
                        <a:pt x="0" y="11"/>
                      </a:lnTo>
                      <a:close/>
                    </a:path>
                  </a:pathLst>
                </a:custGeom>
                <a:solidFill>
                  <a:srgbClr val="FFFFFF"/>
                </a:solidFill>
                <a:ln w="9525">
                  <a:noFill/>
                  <a:round/>
                  <a:headEnd/>
                  <a:tailEnd/>
                </a:ln>
              </p:spPr>
              <p:txBody>
                <a:bodyPr/>
                <a:lstStyle/>
                <a:p>
                  <a:endParaRPr lang="zh-CN" altLang="en-US"/>
                </a:p>
              </p:txBody>
            </p:sp>
            <p:sp>
              <p:nvSpPr>
                <p:cNvPr id="449826" name="Freeform 290"/>
                <p:cNvSpPr>
                  <a:spLocks/>
                </p:cNvSpPr>
                <p:nvPr/>
              </p:nvSpPr>
              <p:spPr bwMode="auto">
                <a:xfrm>
                  <a:off x="3709" y="2655"/>
                  <a:ext cx="144" cy="49"/>
                </a:xfrm>
                <a:custGeom>
                  <a:avLst/>
                  <a:gdLst/>
                  <a:ahLst/>
                  <a:cxnLst>
                    <a:cxn ang="0">
                      <a:pos x="144" y="39"/>
                    </a:cxn>
                    <a:cxn ang="0">
                      <a:pos x="112" y="49"/>
                    </a:cxn>
                    <a:cxn ang="0">
                      <a:pos x="38" y="17"/>
                    </a:cxn>
                    <a:cxn ang="0">
                      <a:pos x="0" y="28"/>
                    </a:cxn>
                    <a:cxn ang="0">
                      <a:pos x="19" y="0"/>
                    </a:cxn>
                    <a:cxn ang="0">
                      <a:pos x="112" y="0"/>
                    </a:cxn>
                    <a:cxn ang="0">
                      <a:pos x="72" y="9"/>
                    </a:cxn>
                    <a:cxn ang="0">
                      <a:pos x="144" y="39"/>
                    </a:cxn>
                  </a:cxnLst>
                  <a:rect l="0" t="0" r="r" b="b"/>
                  <a:pathLst>
                    <a:path w="144" h="49">
                      <a:moveTo>
                        <a:pt x="144" y="39"/>
                      </a:moveTo>
                      <a:lnTo>
                        <a:pt x="112" y="49"/>
                      </a:lnTo>
                      <a:lnTo>
                        <a:pt x="38" y="17"/>
                      </a:lnTo>
                      <a:lnTo>
                        <a:pt x="0" y="28"/>
                      </a:lnTo>
                      <a:lnTo>
                        <a:pt x="19" y="0"/>
                      </a:lnTo>
                      <a:lnTo>
                        <a:pt x="112" y="0"/>
                      </a:lnTo>
                      <a:lnTo>
                        <a:pt x="72" y="9"/>
                      </a:lnTo>
                      <a:lnTo>
                        <a:pt x="144" y="39"/>
                      </a:lnTo>
                      <a:close/>
                    </a:path>
                  </a:pathLst>
                </a:custGeom>
                <a:solidFill>
                  <a:srgbClr val="FFFFFF"/>
                </a:solidFill>
                <a:ln w="9525">
                  <a:noFill/>
                  <a:round/>
                  <a:headEnd/>
                  <a:tailEnd/>
                </a:ln>
              </p:spPr>
              <p:txBody>
                <a:bodyPr/>
                <a:lstStyle/>
                <a:p>
                  <a:endParaRPr lang="zh-CN" altLang="en-US"/>
                </a:p>
              </p:txBody>
            </p:sp>
            <p:sp>
              <p:nvSpPr>
                <p:cNvPr id="449827" name="Freeform 291"/>
                <p:cNvSpPr>
                  <a:spLocks/>
                </p:cNvSpPr>
                <p:nvPr/>
              </p:nvSpPr>
              <p:spPr bwMode="auto">
                <a:xfrm>
                  <a:off x="3709" y="2655"/>
                  <a:ext cx="144" cy="49"/>
                </a:xfrm>
                <a:custGeom>
                  <a:avLst/>
                  <a:gdLst/>
                  <a:ahLst/>
                  <a:cxnLst>
                    <a:cxn ang="0">
                      <a:pos x="144" y="39"/>
                    </a:cxn>
                    <a:cxn ang="0">
                      <a:pos x="112" y="49"/>
                    </a:cxn>
                    <a:cxn ang="0">
                      <a:pos x="38" y="17"/>
                    </a:cxn>
                    <a:cxn ang="0">
                      <a:pos x="0" y="28"/>
                    </a:cxn>
                    <a:cxn ang="0">
                      <a:pos x="19" y="0"/>
                    </a:cxn>
                    <a:cxn ang="0">
                      <a:pos x="112" y="0"/>
                    </a:cxn>
                    <a:cxn ang="0">
                      <a:pos x="72" y="9"/>
                    </a:cxn>
                    <a:cxn ang="0">
                      <a:pos x="144" y="39"/>
                    </a:cxn>
                  </a:cxnLst>
                  <a:rect l="0" t="0" r="r" b="b"/>
                  <a:pathLst>
                    <a:path w="144" h="49">
                      <a:moveTo>
                        <a:pt x="144" y="39"/>
                      </a:moveTo>
                      <a:lnTo>
                        <a:pt x="112" y="49"/>
                      </a:lnTo>
                      <a:lnTo>
                        <a:pt x="38" y="17"/>
                      </a:lnTo>
                      <a:lnTo>
                        <a:pt x="0" y="28"/>
                      </a:lnTo>
                      <a:lnTo>
                        <a:pt x="19" y="0"/>
                      </a:lnTo>
                      <a:lnTo>
                        <a:pt x="112" y="0"/>
                      </a:lnTo>
                      <a:lnTo>
                        <a:pt x="72" y="9"/>
                      </a:lnTo>
                      <a:lnTo>
                        <a:pt x="144" y="39"/>
                      </a:lnTo>
                      <a:close/>
                    </a:path>
                  </a:pathLst>
                </a:custGeom>
                <a:solidFill>
                  <a:srgbClr val="FFFFFF"/>
                </a:solidFill>
                <a:ln w="9525">
                  <a:noFill/>
                  <a:round/>
                  <a:headEnd/>
                  <a:tailEnd/>
                </a:ln>
              </p:spPr>
              <p:txBody>
                <a:bodyPr/>
                <a:lstStyle/>
                <a:p>
                  <a:endParaRPr lang="zh-CN" altLang="en-US"/>
                </a:p>
              </p:txBody>
            </p:sp>
          </p:grpSp>
        </p:grpSp>
        <p:sp>
          <p:nvSpPr>
            <p:cNvPr id="449828" name="Line 292"/>
            <p:cNvSpPr>
              <a:spLocks noChangeShapeType="1"/>
            </p:cNvSpPr>
            <p:nvPr/>
          </p:nvSpPr>
          <p:spPr bwMode="auto">
            <a:xfrm>
              <a:off x="3488" y="2645"/>
              <a:ext cx="1" cy="108"/>
            </a:xfrm>
            <a:prstGeom prst="line">
              <a:avLst/>
            </a:prstGeom>
            <a:noFill/>
            <a:ln w="4763">
              <a:solidFill>
                <a:srgbClr val="AAE6FF"/>
              </a:solidFill>
              <a:round/>
              <a:headEnd/>
              <a:tailEnd/>
            </a:ln>
          </p:spPr>
          <p:txBody>
            <a:bodyPr/>
            <a:lstStyle/>
            <a:p>
              <a:endParaRPr lang="zh-CN" altLang="en-US"/>
            </a:p>
          </p:txBody>
        </p:sp>
        <p:sp>
          <p:nvSpPr>
            <p:cNvPr id="449829" name="Line 293"/>
            <p:cNvSpPr>
              <a:spLocks noChangeShapeType="1"/>
            </p:cNvSpPr>
            <p:nvPr/>
          </p:nvSpPr>
          <p:spPr bwMode="auto">
            <a:xfrm>
              <a:off x="3925" y="2645"/>
              <a:ext cx="1" cy="108"/>
            </a:xfrm>
            <a:prstGeom prst="line">
              <a:avLst/>
            </a:prstGeom>
            <a:noFill/>
            <a:ln w="4763">
              <a:solidFill>
                <a:srgbClr val="AAE6FF"/>
              </a:solidFill>
              <a:round/>
              <a:headEnd/>
              <a:tailEnd/>
            </a:ln>
          </p:spPr>
          <p:txBody>
            <a:bodyPr/>
            <a:lstStyle/>
            <a:p>
              <a:endParaRPr lang="zh-CN" altLang="en-US"/>
            </a:p>
          </p:txBody>
        </p:sp>
      </p:grpSp>
      <p:sp>
        <p:nvSpPr>
          <p:cNvPr id="449830" name="Oval 294"/>
          <p:cNvSpPr>
            <a:spLocks noChangeArrowheads="1"/>
          </p:cNvSpPr>
          <p:nvPr/>
        </p:nvSpPr>
        <p:spPr bwMode="auto">
          <a:xfrm>
            <a:off x="4703763" y="4589463"/>
            <a:ext cx="93662" cy="93662"/>
          </a:xfrm>
          <a:prstGeom prst="ellipse">
            <a:avLst/>
          </a:prstGeom>
          <a:solidFill>
            <a:srgbClr val="FFFFFF"/>
          </a:solidFill>
          <a:ln w="30163">
            <a:solidFill>
              <a:srgbClr val="000000"/>
            </a:solidFill>
            <a:round/>
            <a:headEnd/>
            <a:tailEnd/>
          </a:ln>
        </p:spPr>
        <p:txBody>
          <a:bodyPr/>
          <a:lstStyle/>
          <a:p>
            <a:endParaRPr lang="zh-CN" altLang="en-US"/>
          </a:p>
        </p:txBody>
      </p:sp>
      <p:sp>
        <p:nvSpPr>
          <p:cNvPr id="449831" name="Oval 295"/>
          <p:cNvSpPr>
            <a:spLocks noChangeArrowheads="1"/>
          </p:cNvSpPr>
          <p:nvPr/>
        </p:nvSpPr>
        <p:spPr bwMode="auto">
          <a:xfrm>
            <a:off x="6369051" y="4583114"/>
            <a:ext cx="92075" cy="90487"/>
          </a:xfrm>
          <a:prstGeom prst="ellipse">
            <a:avLst/>
          </a:prstGeom>
          <a:solidFill>
            <a:srgbClr val="FFFFFF"/>
          </a:solidFill>
          <a:ln w="30163">
            <a:solidFill>
              <a:srgbClr val="000000"/>
            </a:solidFill>
            <a:round/>
            <a:headEnd/>
            <a:tailEnd/>
          </a:ln>
        </p:spPr>
        <p:txBody>
          <a:bodyPr/>
          <a:lstStyle/>
          <a:p>
            <a:endParaRPr lang="zh-CN" altLang="en-US"/>
          </a:p>
        </p:txBody>
      </p:sp>
      <p:sp>
        <p:nvSpPr>
          <p:cNvPr id="449832" name="Oval 296"/>
          <p:cNvSpPr>
            <a:spLocks noChangeArrowheads="1"/>
          </p:cNvSpPr>
          <p:nvPr/>
        </p:nvSpPr>
        <p:spPr bwMode="auto">
          <a:xfrm>
            <a:off x="6780213" y="4227514"/>
            <a:ext cx="93662"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49833" name="Oval 297"/>
          <p:cNvSpPr>
            <a:spLocks noChangeArrowheads="1"/>
          </p:cNvSpPr>
          <p:nvPr/>
        </p:nvSpPr>
        <p:spPr bwMode="auto">
          <a:xfrm>
            <a:off x="5900738" y="3055939"/>
            <a:ext cx="93662"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49834" name="Oval 298"/>
          <p:cNvSpPr>
            <a:spLocks noChangeArrowheads="1"/>
          </p:cNvSpPr>
          <p:nvPr/>
        </p:nvSpPr>
        <p:spPr bwMode="auto">
          <a:xfrm>
            <a:off x="4241801" y="4114801"/>
            <a:ext cx="93663"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49835" name="Oval 299"/>
          <p:cNvSpPr>
            <a:spLocks noChangeArrowheads="1"/>
          </p:cNvSpPr>
          <p:nvPr/>
        </p:nvSpPr>
        <p:spPr bwMode="auto">
          <a:xfrm>
            <a:off x="5232400" y="3079750"/>
            <a:ext cx="90488" cy="90488"/>
          </a:xfrm>
          <a:prstGeom prst="ellipse">
            <a:avLst/>
          </a:prstGeom>
          <a:solidFill>
            <a:srgbClr val="FFFFFF"/>
          </a:solidFill>
          <a:ln w="30163">
            <a:solidFill>
              <a:srgbClr val="000000"/>
            </a:solidFill>
            <a:round/>
            <a:headEnd/>
            <a:tailEnd/>
          </a:ln>
        </p:spPr>
        <p:txBody>
          <a:bodyPr/>
          <a:lstStyle/>
          <a:p>
            <a:endParaRPr lang="zh-CN" altLang="en-US"/>
          </a:p>
        </p:txBody>
      </p:sp>
      <p:sp>
        <p:nvSpPr>
          <p:cNvPr id="449836" name="Rectangle 300"/>
          <p:cNvSpPr>
            <a:spLocks noChangeArrowheads="1"/>
          </p:cNvSpPr>
          <p:nvPr/>
        </p:nvSpPr>
        <p:spPr bwMode="auto">
          <a:xfrm>
            <a:off x="6072188" y="2724151"/>
            <a:ext cx="1009650" cy="354013"/>
          </a:xfrm>
          <a:prstGeom prst="rect">
            <a:avLst/>
          </a:prstGeom>
          <a:noFill/>
          <a:ln w="9525">
            <a:noFill/>
            <a:miter lim="800000"/>
            <a:headEnd/>
            <a:tailEnd/>
          </a:ln>
        </p:spPr>
        <p:txBody>
          <a:bodyPr/>
          <a:lstStyle/>
          <a:p>
            <a:endParaRPr lang="zh-CN" altLang="en-US"/>
          </a:p>
        </p:txBody>
      </p:sp>
      <p:sp>
        <p:nvSpPr>
          <p:cNvPr id="449837" name="Rectangle 301"/>
          <p:cNvSpPr>
            <a:spLocks noChangeArrowheads="1"/>
          </p:cNvSpPr>
          <p:nvPr/>
        </p:nvSpPr>
        <p:spPr bwMode="auto">
          <a:xfrm>
            <a:off x="6094414" y="2886075"/>
            <a:ext cx="1057275" cy="306388"/>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222.1.6.1</a:t>
            </a:r>
          </a:p>
        </p:txBody>
      </p:sp>
      <p:sp>
        <p:nvSpPr>
          <p:cNvPr id="449838" name="Rectangle 302"/>
          <p:cNvSpPr>
            <a:spLocks noChangeArrowheads="1"/>
          </p:cNvSpPr>
          <p:nvPr/>
        </p:nvSpPr>
        <p:spPr bwMode="auto">
          <a:xfrm>
            <a:off x="4160839" y="2868613"/>
            <a:ext cx="1006475" cy="354012"/>
          </a:xfrm>
          <a:prstGeom prst="rect">
            <a:avLst/>
          </a:prstGeom>
          <a:noFill/>
          <a:ln w="9525">
            <a:noFill/>
            <a:miter lim="800000"/>
            <a:headEnd/>
            <a:tailEnd/>
          </a:ln>
        </p:spPr>
        <p:txBody>
          <a:bodyPr/>
          <a:lstStyle/>
          <a:p>
            <a:endParaRPr lang="zh-CN" altLang="en-US"/>
          </a:p>
        </p:txBody>
      </p:sp>
      <p:sp>
        <p:nvSpPr>
          <p:cNvPr id="449839" name="Rectangle 303"/>
          <p:cNvSpPr>
            <a:spLocks noChangeArrowheads="1"/>
          </p:cNvSpPr>
          <p:nvPr/>
        </p:nvSpPr>
        <p:spPr bwMode="auto">
          <a:xfrm>
            <a:off x="4279901" y="2855913"/>
            <a:ext cx="1058863"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222.1.5.1</a:t>
            </a:r>
          </a:p>
        </p:txBody>
      </p:sp>
      <p:sp>
        <p:nvSpPr>
          <p:cNvPr id="449840" name="Rectangle 304"/>
          <p:cNvSpPr>
            <a:spLocks noChangeArrowheads="1"/>
          </p:cNvSpPr>
          <p:nvPr/>
        </p:nvSpPr>
        <p:spPr bwMode="auto">
          <a:xfrm>
            <a:off x="3424238" y="3525838"/>
            <a:ext cx="1009650" cy="354012"/>
          </a:xfrm>
          <a:prstGeom prst="rect">
            <a:avLst/>
          </a:prstGeom>
          <a:noFill/>
          <a:ln w="9525">
            <a:noFill/>
            <a:miter lim="800000"/>
            <a:headEnd/>
            <a:tailEnd/>
          </a:ln>
        </p:spPr>
        <p:txBody>
          <a:bodyPr/>
          <a:lstStyle/>
          <a:p>
            <a:endParaRPr lang="zh-CN" altLang="en-US"/>
          </a:p>
        </p:txBody>
      </p:sp>
      <p:sp>
        <p:nvSpPr>
          <p:cNvPr id="449841" name="Rectangle 305"/>
          <p:cNvSpPr>
            <a:spLocks noChangeArrowheads="1"/>
          </p:cNvSpPr>
          <p:nvPr/>
        </p:nvSpPr>
        <p:spPr bwMode="auto">
          <a:xfrm>
            <a:off x="3390901" y="3776664"/>
            <a:ext cx="1057275" cy="30638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222.1.5.2</a:t>
            </a:r>
          </a:p>
        </p:txBody>
      </p:sp>
      <p:sp>
        <p:nvSpPr>
          <p:cNvPr id="449842" name="Rectangle 306"/>
          <p:cNvSpPr>
            <a:spLocks noChangeArrowheads="1"/>
          </p:cNvSpPr>
          <p:nvPr/>
        </p:nvSpPr>
        <p:spPr bwMode="auto">
          <a:xfrm>
            <a:off x="6759576" y="3394076"/>
            <a:ext cx="1008063" cy="352425"/>
          </a:xfrm>
          <a:prstGeom prst="rect">
            <a:avLst/>
          </a:prstGeom>
          <a:noFill/>
          <a:ln w="9525">
            <a:noFill/>
            <a:miter lim="800000"/>
            <a:headEnd/>
            <a:tailEnd/>
          </a:ln>
        </p:spPr>
        <p:txBody>
          <a:bodyPr/>
          <a:lstStyle/>
          <a:p>
            <a:endParaRPr lang="zh-CN" altLang="en-US"/>
          </a:p>
        </p:txBody>
      </p:sp>
      <p:sp>
        <p:nvSpPr>
          <p:cNvPr id="449843" name="Rectangle 307"/>
          <p:cNvSpPr>
            <a:spLocks noChangeArrowheads="1"/>
          </p:cNvSpPr>
          <p:nvPr/>
        </p:nvSpPr>
        <p:spPr bwMode="auto">
          <a:xfrm>
            <a:off x="6778626" y="3900488"/>
            <a:ext cx="1057275"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222.1.6.2</a:t>
            </a:r>
          </a:p>
        </p:txBody>
      </p:sp>
      <p:sp>
        <p:nvSpPr>
          <p:cNvPr id="449844" name="Rectangle 308"/>
          <p:cNvSpPr>
            <a:spLocks noChangeArrowheads="1"/>
          </p:cNvSpPr>
          <p:nvPr/>
        </p:nvSpPr>
        <p:spPr bwMode="auto">
          <a:xfrm>
            <a:off x="6213475" y="4278313"/>
            <a:ext cx="1009650" cy="355600"/>
          </a:xfrm>
          <a:prstGeom prst="rect">
            <a:avLst/>
          </a:prstGeom>
          <a:noFill/>
          <a:ln w="9525">
            <a:noFill/>
            <a:miter lim="800000"/>
            <a:headEnd/>
            <a:tailEnd/>
          </a:ln>
        </p:spPr>
        <p:txBody>
          <a:bodyPr/>
          <a:lstStyle/>
          <a:p>
            <a:endParaRPr lang="zh-CN" altLang="en-US"/>
          </a:p>
        </p:txBody>
      </p:sp>
      <p:sp>
        <p:nvSpPr>
          <p:cNvPr id="449845" name="Rectangle 309"/>
          <p:cNvSpPr>
            <a:spLocks noChangeArrowheads="1"/>
          </p:cNvSpPr>
          <p:nvPr/>
        </p:nvSpPr>
        <p:spPr bwMode="auto">
          <a:xfrm>
            <a:off x="6067426" y="4730750"/>
            <a:ext cx="1057275" cy="306388"/>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222.1.4.1</a:t>
            </a:r>
          </a:p>
        </p:txBody>
      </p:sp>
      <p:sp>
        <p:nvSpPr>
          <p:cNvPr id="449846" name="Rectangle 310"/>
          <p:cNvSpPr>
            <a:spLocks noChangeArrowheads="1"/>
          </p:cNvSpPr>
          <p:nvPr/>
        </p:nvSpPr>
        <p:spPr bwMode="auto">
          <a:xfrm>
            <a:off x="4437064" y="4278313"/>
            <a:ext cx="1006475" cy="355600"/>
          </a:xfrm>
          <a:prstGeom prst="rect">
            <a:avLst/>
          </a:prstGeom>
          <a:noFill/>
          <a:ln w="9525">
            <a:noFill/>
            <a:miter lim="800000"/>
            <a:headEnd/>
            <a:tailEnd/>
          </a:ln>
        </p:spPr>
        <p:txBody>
          <a:bodyPr/>
          <a:lstStyle/>
          <a:p>
            <a:endParaRPr lang="zh-CN" altLang="en-US"/>
          </a:p>
        </p:txBody>
      </p:sp>
      <p:sp>
        <p:nvSpPr>
          <p:cNvPr id="449847" name="Rectangle 311"/>
          <p:cNvSpPr>
            <a:spLocks noChangeArrowheads="1"/>
          </p:cNvSpPr>
          <p:nvPr/>
        </p:nvSpPr>
        <p:spPr bwMode="auto">
          <a:xfrm>
            <a:off x="4524376" y="4713289"/>
            <a:ext cx="1057275" cy="30638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222.1.4.2</a:t>
            </a:r>
          </a:p>
        </p:txBody>
      </p:sp>
      <p:sp>
        <p:nvSpPr>
          <p:cNvPr id="449848" name="Rectangle 312"/>
          <p:cNvSpPr>
            <a:spLocks noChangeArrowheads="1"/>
          </p:cNvSpPr>
          <p:nvPr/>
        </p:nvSpPr>
        <p:spPr bwMode="auto">
          <a:xfrm>
            <a:off x="1905001" y="3013075"/>
            <a:ext cx="1008063" cy="357188"/>
          </a:xfrm>
          <a:prstGeom prst="rect">
            <a:avLst/>
          </a:prstGeom>
          <a:noFill/>
          <a:ln w="9525">
            <a:noFill/>
            <a:miter lim="800000"/>
            <a:headEnd/>
            <a:tailEnd/>
          </a:ln>
        </p:spPr>
        <p:txBody>
          <a:bodyPr/>
          <a:lstStyle/>
          <a:p>
            <a:endParaRPr lang="zh-CN" altLang="en-US"/>
          </a:p>
        </p:txBody>
      </p:sp>
      <p:sp>
        <p:nvSpPr>
          <p:cNvPr id="449849" name="Rectangle 313"/>
          <p:cNvSpPr>
            <a:spLocks noChangeArrowheads="1"/>
          </p:cNvSpPr>
          <p:nvPr/>
        </p:nvSpPr>
        <p:spPr bwMode="auto">
          <a:xfrm>
            <a:off x="1905000" y="3074989"/>
            <a:ext cx="1067600" cy="30777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222.1.3.3</a:t>
            </a:r>
          </a:p>
        </p:txBody>
      </p:sp>
      <p:sp>
        <p:nvSpPr>
          <p:cNvPr id="449850" name="Rectangle 314"/>
          <p:cNvSpPr>
            <a:spLocks noChangeArrowheads="1"/>
          </p:cNvSpPr>
          <p:nvPr/>
        </p:nvSpPr>
        <p:spPr bwMode="auto">
          <a:xfrm>
            <a:off x="2984501" y="4341813"/>
            <a:ext cx="1008063" cy="354012"/>
          </a:xfrm>
          <a:prstGeom prst="rect">
            <a:avLst/>
          </a:prstGeom>
          <a:noFill/>
          <a:ln w="9525">
            <a:noFill/>
            <a:miter lim="800000"/>
            <a:headEnd/>
            <a:tailEnd/>
          </a:ln>
        </p:spPr>
        <p:txBody>
          <a:bodyPr/>
          <a:lstStyle/>
          <a:p>
            <a:endParaRPr lang="zh-CN" altLang="en-US"/>
          </a:p>
        </p:txBody>
      </p:sp>
      <p:sp>
        <p:nvSpPr>
          <p:cNvPr id="449851" name="Rectangle 315"/>
          <p:cNvSpPr>
            <a:spLocks noChangeArrowheads="1"/>
          </p:cNvSpPr>
          <p:nvPr/>
        </p:nvSpPr>
        <p:spPr bwMode="auto">
          <a:xfrm>
            <a:off x="3106739" y="4760913"/>
            <a:ext cx="1057275"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222.1.3.2</a:t>
            </a:r>
          </a:p>
        </p:txBody>
      </p:sp>
      <p:sp>
        <p:nvSpPr>
          <p:cNvPr id="449852" name="Rectangle 316"/>
          <p:cNvSpPr>
            <a:spLocks noChangeArrowheads="1"/>
          </p:cNvSpPr>
          <p:nvPr/>
        </p:nvSpPr>
        <p:spPr bwMode="auto">
          <a:xfrm>
            <a:off x="1905001" y="4121151"/>
            <a:ext cx="1008063" cy="354013"/>
          </a:xfrm>
          <a:prstGeom prst="rect">
            <a:avLst/>
          </a:prstGeom>
          <a:noFill/>
          <a:ln w="9525">
            <a:noFill/>
            <a:miter lim="800000"/>
            <a:headEnd/>
            <a:tailEnd/>
          </a:ln>
        </p:spPr>
        <p:txBody>
          <a:bodyPr/>
          <a:lstStyle/>
          <a:p>
            <a:endParaRPr lang="zh-CN" altLang="en-US"/>
          </a:p>
        </p:txBody>
      </p:sp>
      <p:sp>
        <p:nvSpPr>
          <p:cNvPr id="449853" name="Rectangle 317"/>
          <p:cNvSpPr>
            <a:spLocks noChangeArrowheads="1"/>
          </p:cNvSpPr>
          <p:nvPr/>
        </p:nvSpPr>
        <p:spPr bwMode="auto">
          <a:xfrm>
            <a:off x="1905000" y="4183064"/>
            <a:ext cx="1067600" cy="30777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222.1.3.1</a:t>
            </a:r>
          </a:p>
        </p:txBody>
      </p:sp>
      <p:sp>
        <p:nvSpPr>
          <p:cNvPr id="449854" name="Oval 318"/>
          <p:cNvSpPr>
            <a:spLocks noChangeArrowheads="1"/>
          </p:cNvSpPr>
          <p:nvPr/>
        </p:nvSpPr>
        <p:spPr bwMode="auto">
          <a:xfrm>
            <a:off x="2841626" y="3998914"/>
            <a:ext cx="93663"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49855" name="Oval 319"/>
          <p:cNvSpPr>
            <a:spLocks noChangeArrowheads="1"/>
          </p:cNvSpPr>
          <p:nvPr/>
        </p:nvSpPr>
        <p:spPr bwMode="auto">
          <a:xfrm>
            <a:off x="2833688" y="2890839"/>
            <a:ext cx="93662"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49856" name="Oval 320"/>
          <p:cNvSpPr>
            <a:spLocks noChangeArrowheads="1"/>
          </p:cNvSpPr>
          <p:nvPr/>
        </p:nvSpPr>
        <p:spPr bwMode="auto">
          <a:xfrm>
            <a:off x="3535364" y="4537076"/>
            <a:ext cx="92075"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49857" name="Rectangle 321"/>
          <p:cNvSpPr>
            <a:spLocks noChangeArrowheads="1"/>
          </p:cNvSpPr>
          <p:nvPr/>
        </p:nvSpPr>
        <p:spPr bwMode="auto">
          <a:xfrm>
            <a:off x="4059239" y="4398963"/>
            <a:ext cx="414337" cy="355600"/>
          </a:xfrm>
          <a:prstGeom prst="rect">
            <a:avLst/>
          </a:prstGeom>
          <a:noFill/>
          <a:ln w="9525">
            <a:noFill/>
            <a:miter lim="800000"/>
            <a:headEnd/>
            <a:tailEnd/>
          </a:ln>
        </p:spPr>
        <p:txBody>
          <a:bodyPr/>
          <a:lstStyle/>
          <a:p>
            <a:endParaRPr lang="zh-CN" altLang="en-US"/>
          </a:p>
        </p:txBody>
      </p:sp>
      <p:sp>
        <p:nvSpPr>
          <p:cNvPr id="449858" name="Rectangle 322"/>
          <p:cNvSpPr>
            <a:spLocks noChangeArrowheads="1"/>
          </p:cNvSpPr>
          <p:nvPr/>
        </p:nvSpPr>
        <p:spPr bwMode="auto">
          <a:xfrm>
            <a:off x="4378325" y="4176714"/>
            <a:ext cx="280526"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R</a:t>
            </a:r>
            <a:r>
              <a:rPr kumimoji="1" lang="en-US" altLang="zh-CN" sz="2000" b="1" baseline="-25000">
                <a:solidFill>
                  <a:srgbClr val="333399"/>
                </a:solidFill>
                <a:latin typeface="Arial" charset="0"/>
              </a:rPr>
              <a:t>3</a:t>
            </a:r>
            <a:endParaRPr kumimoji="1" lang="en-US" altLang="zh-CN" sz="2000" baseline="-25000">
              <a:solidFill>
                <a:srgbClr val="333399"/>
              </a:solidFill>
              <a:latin typeface="Arial" charset="0"/>
            </a:endParaRPr>
          </a:p>
        </p:txBody>
      </p:sp>
      <p:sp>
        <p:nvSpPr>
          <p:cNvPr id="449859" name="Rectangle 323"/>
          <p:cNvSpPr>
            <a:spLocks noChangeArrowheads="1"/>
          </p:cNvSpPr>
          <p:nvPr/>
        </p:nvSpPr>
        <p:spPr bwMode="auto">
          <a:xfrm>
            <a:off x="7329489" y="4340225"/>
            <a:ext cx="414337" cy="350838"/>
          </a:xfrm>
          <a:prstGeom prst="rect">
            <a:avLst/>
          </a:prstGeom>
          <a:noFill/>
          <a:ln w="9525">
            <a:noFill/>
            <a:miter lim="800000"/>
            <a:headEnd/>
            <a:tailEnd/>
          </a:ln>
        </p:spPr>
        <p:txBody>
          <a:bodyPr/>
          <a:lstStyle/>
          <a:p>
            <a:endParaRPr lang="zh-CN" altLang="en-US"/>
          </a:p>
        </p:txBody>
      </p:sp>
      <p:sp>
        <p:nvSpPr>
          <p:cNvPr id="449860" name="Rectangle 324"/>
          <p:cNvSpPr>
            <a:spLocks noChangeArrowheads="1"/>
          </p:cNvSpPr>
          <p:nvPr/>
        </p:nvSpPr>
        <p:spPr bwMode="auto">
          <a:xfrm>
            <a:off x="6397625" y="4175126"/>
            <a:ext cx="280526"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R</a:t>
            </a:r>
            <a:r>
              <a:rPr kumimoji="1" lang="en-US" altLang="zh-CN" sz="2000" b="1" baseline="-25000">
                <a:solidFill>
                  <a:srgbClr val="333399"/>
                </a:solidFill>
                <a:latin typeface="Arial" charset="0"/>
              </a:rPr>
              <a:t>2</a:t>
            </a:r>
            <a:endParaRPr kumimoji="1" lang="en-US" altLang="zh-CN" sz="2000" baseline="-25000">
              <a:solidFill>
                <a:srgbClr val="333399"/>
              </a:solidFill>
              <a:latin typeface="Arial" charset="0"/>
            </a:endParaRPr>
          </a:p>
        </p:txBody>
      </p:sp>
      <p:sp>
        <p:nvSpPr>
          <p:cNvPr id="449861" name="Rectangle 325"/>
          <p:cNvSpPr>
            <a:spLocks noChangeArrowheads="1"/>
          </p:cNvSpPr>
          <p:nvPr/>
        </p:nvSpPr>
        <p:spPr bwMode="auto">
          <a:xfrm>
            <a:off x="3025776" y="3022601"/>
            <a:ext cx="898525" cy="354013"/>
          </a:xfrm>
          <a:prstGeom prst="rect">
            <a:avLst/>
          </a:prstGeom>
          <a:noFill/>
          <a:ln w="9525">
            <a:noFill/>
            <a:miter lim="800000"/>
            <a:headEnd/>
            <a:tailEnd/>
          </a:ln>
        </p:spPr>
        <p:txBody>
          <a:bodyPr/>
          <a:lstStyle/>
          <a:p>
            <a:endParaRPr lang="zh-CN" altLang="en-US"/>
          </a:p>
        </p:txBody>
      </p:sp>
      <p:sp>
        <p:nvSpPr>
          <p:cNvPr id="449862" name="Rectangle 326"/>
          <p:cNvSpPr>
            <a:spLocks noChangeArrowheads="1"/>
          </p:cNvSpPr>
          <p:nvPr/>
        </p:nvSpPr>
        <p:spPr bwMode="auto">
          <a:xfrm>
            <a:off x="3116264" y="3079751"/>
            <a:ext cx="924933"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222.1.3.</a:t>
            </a:r>
            <a:endParaRPr kumimoji="1" lang="en-US" altLang="zh-CN" sz="2000">
              <a:solidFill>
                <a:srgbClr val="333399"/>
              </a:solidFill>
              <a:latin typeface="Arial" charset="0"/>
            </a:endParaRPr>
          </a:p>
        </p:txBody>
      </p:sp>
      <p:sp>
        <p:nvSpPr>
          <p:cNvPr id="449863" name="Rectangle 327"/>
          <p:cNvSpPr>
            <a:spLocks noChangeArrowheads="1"/>
          </p:cNvSpPr>
          <p:nvPr/>
        </p:nvSpPr>
        <p:spPr bwMode="auto">
          <a:xfrm>
            <a:off x="3059113" y="2725739"/>
            <a:ext cx="717550" cy="352425"/>
          </a:xfrm>
          <a:prstGeom prst="rect">
            <a:avLst/>
          </a:prstGeom>
          <a:noFill/>
          <a:ln w="9525">
            <a:noFill/>
            <a:miter lim="800000"/>
            <a:headEnd/>
            <a:tailEnd/>
          </a:ln>
        </p:spPr>
        <p:txBody>
          <a:bodyPr/>
          <a:lstStyle/>
          <a:p>
            <a:endParaRPr lang="zh-CN" altLang="en-US"/>
          </a:p>
        </p:txBody>
      </p:sp>
      <p:sp>
        <p:nvSpPr>
          <p:cNvPr id="449864" name="Rectangle 328"/>
          <p:cNvSpPr>
            <a:spLocks noChangeArrowheads="1"/>
          </p:cNvSpPr>
          <p:nvPr/>
        </p:nvSpPr>
        <p:spPr bwMode="auto">
          <a:xfrm>
            <a:off x="3146426" y="2782889"/>
            <a:ext cx="623569"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LAN</a:t>
            </a:r>
            <a:r>
              <a:rPr kumimoji="1" lang="en-US" altLang="zh-CN" sz="2000" b="1" baseline="-25000">
                <a:solidFill>
                  <a:srgbClr val="333399"/>
                </a:solidFill>
                <a:latin typeface="Arial" charset="0"/>
              </a:rPr>
              <a:t>3</a:t>
            </a:r>
            <a:endParaRPr kumimoji="1" lang="en-US" altLang="zh-CN" sz="2000" baseline="-25000">
              <a:solidFill>
                <a:srgbClr val="333399"/>
              </a:solidFill>
              <a:latin typeface="Arial" charset="0"/>
            </a:endParaRPr>
          </a:p>
        </p:txBody>
      </p:sp>
      <p:sp>
        <p:nvSpPr>
          <p:cNvPr id="449865" name="Rectangle 329"/>
          <p:cNvSpPr>
            <a:spLocks noChangeArrowheads="1"/>
          </p:cNvSpPr>
          <p:nvPr/>
        </p:nvSpPr>
        <p:spPr bwMode="auto">
          <a:xfrm>
            <a:off x="5483226" y="3816350"/>
            <a:ext cx="415925" cy="355600"/>
          </a:xfrm>
          <a:prstGeom prst="rect">
            <a:avLst/>
          </a:prstGeom>
          <a:noFill/>
          <a:ln w="9525">
            <a:noFill/>
            <a:miter lim="800000"/>
            <a:headEnd/>
            <a:tailEnd/>
          </a:ln>
        </p:spPr>
        <p:txBody>
          <a:bodyPr/>
          <a:lstStyle/>
          <a:p>
            <a:endParaRPr lang="zh-CN" altLang="en-US"/>
          </a:p>
        </p:txBody>
      </p:sp>
      <p:sp>
        <p:nvSpPr>
          <p:cNvPr id="449866" name="Rectangle 330"/>
          <p:cNvSpPr>
            <a:spLocks noChangeArrowheads="1"/>
          </p:cNvSpPr>
          <p:nvPr/>
        </p:nvSpPr>
        <p:spPr bwMode="auto">
          <a:xfrm>
            <a:off x="6440489" y="3086100"/>
            <a:ext cx="414337" cy="355600"/>
          </a:xfrm>
          <a:prstGeom prst="rect">
            <a:avLst/>
          </a:prstGeom>
          <a:noFill/>
          <a:ln w="9525">
            <a:noFill/>
            <a:miter lim="800000"/>
            <a:headEnd/>
            <a:tailEnd/>
          </a:ln>
        </p:spPr>
        <p:txBody>
          <a:bodyPr/>
          <a:lstStyle/>
          <a:p>
            <a:endParaRPr lang="zh-CN" altLang="en-US"/>
          </a:p>
        </p:txBody>
      </p:sp>
      <p:sp>
        <p:nvSpPr>
          <p:cNvPr id="449867" name="Rectangle 331"/>
          <p:cNvSpPr>
            <a:spLocks noChangeArrowheads="1"/>
          </p:cNvSpPr>
          <p:nvPr/>
        </p:nvSpPr>
        <p:spPr bwMode="auto">
          <a:xfrm>
            <a:off x="6438900" y="3292476"/>
            <a:ext cx="280526"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N</a:t>
            </a:r>
            <a:r>
              <a:rPr kumimoji="1" lang="en-US" altLang="zh-CN" sz="2000" b="1" baseline="-25000">
                <a:solidFill>
                  <a:srgbClr val="333399"/>
                </a:solidFill>
                <a:latin typeface="Arial" charset="0"/>
              </a:rPr>
              <a:t>3</a:t>
            </a:r>
            <a:endParaRPr kumimoji="1" lang="en-US" altLang="zh-CN" sz="2000" baseline="-25000">
              <a:solidFill>
                <a:srgbClr val="333399"/>
              </a:solidFill>
              <a:latin typeface="Arial" charset="0"/>
            </a:endParaRPr>
          </a:p>
        </p:txBody>
      </p:sp>
      <p:sp>
        <p:nvSpPr>
          <p:cNvPr id="449868" name="Rectangle 332"/>
          <p:cNvSpPr>
            <a:spLocks noChangeArrowheads="1"/>
          </p:cNvSpPr>
          <p:nvPr/>
        </p:nvSpPr>
        <p:spPr bwMode="auto">
          <a:xfrm>
            <a:off x="4822825" y="3451225"/>
            <a:ext cx="412750" cy="355600"/>
          </a:xfrm>
          <a:prstGeom prst="rect">
            <a:avLst/>
          </a:prstGeom>
          <a:noFill/>
          <a:ln w="9525">
            <a:noFill/>
            <a:miter lim="800000"/>
            <a:headEnd/>
            <a:tailEnd/>
          </a:ln>
        </p:spPr>
        <p:txBody>
          <a:bodyPr/>
          <a:lstStyle/>
          <a:p>
            <a:endParaRPr lang="zh-CN" altLang="en-US"/>
          </a:p>
        </p:txBody>
      </p:sp>
      <p:sp>
        <p:nvSpPr>
          <p:cNvPr id="449869" name="Rectangle 333"/>
          <p:cNvSpPr>
            <a:spLocks noChangeArrowheads="1"/>
          </p:cNvSpPr>
          <p:nvPr/>
        </p:nvSpPr>
        <p:spPr bwMode="auto">
          <a:xfrm>
            <a:off x="4738688" y="3714751"/>
            <a:ext cx="280526"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N</a:t>
            </a:r>
            <a:r>
              <a:rPr kumimoji="1" lang="en-US" altLang="zh-CN" sz="2000" b="1" baseline="-25000">
                <a:solidFill>
                  <a:srgbClr val="333399"/>
                </a:solidFill>
                <a:latin typeface="Arial" charset="0"/>
              </a:rPr>
              <a:t>2</a:t>
            </a:r>
            <a:endParaRPr kumimoji="1" lang="en-US" altLang="zh-CN" sz="2000" baseline="-25000">
              <a:solidFill>
                <a:srgbClr val="333399"/>
              </a:solidFill>
              <a:latin typeface="Arial" charset="0"/>
            </a:endParaRPr>
          </a:p>
        </p:txBody>
      </p:sp>
      <p:sp>
        <p:nvSpPr>
          <p:cNvPr id="449870" name="Rectangle 334"/>
          <p:cNvSpPr>
            <a:spLocks noChangeArrowheads="1"/>
          </p:cNvSpPr>
          <p:nvPr/>
        </p:nvSpPr>
        <p:spPr bwMode="auto">
          <a:xfrm>
            <a:off x="5356226" y="4222750"/>
            <a:ext cx="917575" cy="306388"/>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222.1.4.</a:t>
            </a:r>
            <a:endParaRPr kumimoji="1" lang="en-US" altLang="zh-CN" sz="2000">
              <a:solidFill>
                <a:srgbClr val="333399"/>
              </a:solidFill>
              <a:latin typeface="Arial" charset="0"/>
            </a:endParaRPr>
          </a:p>
        </p:txBody>
      </p:sp>
      <p:sp>
        <p:nvSpPr>
          <p:cNvPr id="449871" name="Rectangle 335"/>
          <p:cNvSpPr>
            <a:spLocks noChangeArrowheads="1"/>
          </p:cNvSpPr>
          <p:nvPr/>
        </p:nvSpPr>
        <p:spPr bwMode="auto">
          <a:xfrm>
            <a:off x="5116514" y="3451225"/>
            <a:ext cx="898525" cy="355600"/>
          </a:xfrm>
          <a:prstGeom prst="rect">
            <a:avLst/>
          </a:prstGeom>
          <a:noFill/>
          <a:ln w="9525">
            <a:noFill/>
            <a:miter lim="800000"/>
            <a:headEnd/>
            <a:tailEnd/>
          </a:ln>
        </p:spPr>
        <p:txBody>
          <a:bodyPr/>
          <a:lstStyle/>
          <a:p>
            <a:endParaRPr lang="zh-CN" altLang="en-US"/>
          </a:p>
        </p:txBody>
      </p:sp>
      <p:sp>
        <p:nvSpPr>
          <p:cNvPr id="449872" name="Rectangle 336"/>
          <p:cNvSpPr>
            <a:spLocks noChangeArrowheads="1"/>
          </p:cNvSpPr>
          <p:nvPr/>
        </p:nvSpPr>
        <p:spPr bwMode="auto">
          <a:xfrm>
            <a:off x="5072064" y="3714751"/>
            <a:ext cx="924933"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222.1.5.</a:t>
            </a:r>
            <a:endParaRPr kumimoji="1" lang="en-US" altLang="zh-CN" sz="2000">
              <a:solidFill>
                <a:srgbClr val="333399"/>
              </a:solidFill>
              <a:latin typeface="Arial" charset="0"/>
            </a:endParaRPr>
          </a:p>
        </p:txBody>
      </p:sp>
      <p:sp>
        <p:nvSpPr>
          <p:cNvPr id="449873" name="Rectangle 337"/>
          <p:cNvSpPr>
            <a:spLocks noChangeArrowheads="1"/>
          </p:cNvSpPr>
          <p:nvPr/>
        </p:nvSpPr>
        <p:spPr bwMode="auto">
          <a:xfrm>
            <a:off x="6734176" y="3101976"/>
            <a:ext cx="898525" cy="354013"/>
          </a:xfrm>
          <a:prstGeom prst="rect">
            <a:avLst/>
          </a:prstGeom>
          <a:noFill/>
          <a:ln w="9525">
            <a:noFill/>
            <a:miter lim="800000"/>
            <a:headEnd/>
            <a:tailEnd/>
          </a:ln>
        </p:spPr>
        <p:txBody>
          <a:bodyPr/>
          <a:lstStyle/>
          <a:p>
            <a:endParaRPr lang="zh-CN" altLang="en-US"/>
          </a:p>
        </p:txBody>
      </p:sp>
      <p:sp>
        <p:nvSpPr>
          <p:cNvPr id="449874" name="Rectangle 338"/>
          <p:cNvSpPr>
            <a:spLocks noChangeArrowheads="1"/>
          </p:cNvSpPr>
          <p:nvPr/>
        </p:nvSpPr>
        <p:spPr bwMode="auto">
          <a:xfrm>
            <a:off x="6767514" y="3308351"/>
            <a:ext cx="924933"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222.1.6.</a:t>
            </a:r>
            <a:endParaRPr kumimoji="1" lang="en-US" altLang="zh-CN" sz="2000">
              <a:solidFill>
                <a:srgbClr val="333399"/>
              </a:solidFill>
              <a:latin typeface="Arial" charset="0"/>
            </a:endParaRPr>
          </a:p>
        </p:txBody>
      </p:sp>
      <p:sp>
        <p:nvSpPr>
          <p:cNvPr id="449875" name="Line 339"/>
          <p:cNvSpPr>
            <a:spLocks noChangeShapeType="1"/>
          </p:cNvSpPr>
          <p:nvPr/>
        </p:nvSpPr>
        <p:spPr bwMode="auto">
          <a:xfrm>
            <a:off x="3036888" y="2590800"/>
            <a:ext cx="0" cy="2179638"/>
          </a:xfrm>
          <a:prstGeom prst="line">
            <a:avLst/>
          </a:prstGeom>
          <a:noFill/>
          <a:ln w="38100">
            <a:solidFill>
              <a:schemeClr val="tx1"/>
            </a:solidFill>
            <a:round/>
            <a:headEnd/>
            <a:tailEnd/>
          </a:ln>
          <a:effectLst/>
        </p:spPr>
        <p:txBody>
          <a:bodyPr/>
          <a:lstStyle/>
          <a:p>
            <a:endParaRPr lang="zh-CN" altLang="en-US"/>
          </a:p>
        </p:txBody>
      </p:sp>
      <p:sp>
        <p:nvSpPr>
          <p:cNvPr id="449876" name="Rectangle 340"/>
          <p:cNvSpPr>
            <a:spLocks noChangeArrowheads="1"/>
          </p:cNvSpPr>
          <p:nvPr/>
        </p:nvSpPr>
        <p:spPr bwMode="auto">
          <a:xfrm>
            <a:off x="5022850" y="4206876"/>
            <a:ext cx="280526"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N</a:t>
            </a:r>
            <a:r>
              <a:rPr kumimoji="1" lang="en-US" altLang="zh-CN" sz="2000" b="1" baseline="-25000">
                <a:solidFill>
                  <a:srgbClr val="333399"/>
                </a:solidFill>
                <a:latin typeface="Arial" charset="0"/>
              </a:rPr>
              <a:t>1</a:t>
            </a:r>
            <a:endParaRPr kumimoji="1" lang="en-US" altLang="zh-CN" sz="2000" baseline="-25000">
              <a:solidFill>
                <a:srgbClr val="333399"/>
              </a:solidFill>
              <a:latin typeface="Arial" charset="0"/>
            </a:endParaRPr>
          </a:p>
        </p:txBody>
      </p:sp>
      <p:pic>
        <p:nvPicPr>
          <p:cNvPr id="449877" name="Picture 341"/>
          <p:cNvPicPr>
            <a:picLocks noChangeArrowheads="1"/>
          </p:cNvPicPr>
          <p:nvPr/>
        </p:nvPicPr>
        <p:blipFill>
          <a:blip r:embed="rId3" cstate="print"/>
          <a:srcRect/>
          <a:stretch>
            <a:fillRect/>
          </a:stretch>
        </p:blipFill>
        <p:spPr bwMode="auto">
          <a:xfrm>
            <a:off x="7840664" y="4937126"/>
            <a:ext cx="581025" cy="396875"/>
          </a:xfrm>
          <a:prstGeom prst="rect">
            <a:avLst/>
          </a:prstGeom>
          <a:noFill/>
          <a:ln w="12699">
            <a:noFill/>
            <a:miter lim="800000"/>
            <a:headEnd/>
            <a:tailEnd/>
          </a:ln>
          <a:effectLst/>
        </p:spPr>
      </p:pic>
      <p:sp>
        <p:nvSpPr>
          <p:cNvPr id="449878" name="Line 342"/>
          <p:cNvSpPr>
            <a:spLocks noChangeShapeType="1"/>
          </p:cNvSpPr>
          <p:nvPr/>
        </p:nvSpPr>
        <p:spPr bwMode="auto">
          <a:xfrm>
            <a:off x="9201150" y="2662238"/>
            <a:ext cx="0" cy="2671762"/>
          </a:xfrm>
          <a:prstGeom prst="line">
            <a:avLst/>
          </a:prstGeom>
          <a:noFill/>
          <a:ln w="38100">
            <a:solidFill>
              <a:schemeClr val="tx1"/>
            </a:solidFill>
            <a:round/>
            <a:headEnd/>
            <a:tailEnd/>
          </a:ln>
          <a:effectLst/>
        </p:spPr>
        <p:txBody>
          <a:bodyPr/>
          <a:lstStyle/>
          <a:p>
            <a:endParaRPr lang="zh-CN" altLang="en-US"/>
          </a:p>
        </p:txBody>
      </p:sp>
      <p:sp>
        <p:nvSpPr>
          <p:cNvPr id="449879" name="Line 343"/>
          <p:cNvSpPr>
            <a:spLocks noChangeShapeType="1"/>
          </p:cNvSpPr>
          <p:nvPr/>
        </p:nvSpPr>
        <p:spPr bwMode="auto">
          <a:xfrm rot="-5400000">
            <a:off x="5800725" y="4270375"/>
            <a:ext cx="0" cy="2266950"/>
          </a:xfrm>
          <a:prstGeom prst="line">
            <a:avLst/>
          </a:prstGeom>
          <a:noFill/>
          <a:ln w="38100">
            <a:solidFill>
              <a:schemeClr val="tx1"/>
            </a:solidFill>
            <a:round/>
            <a:headEnd/>
            <a:tailEnd/>
          </a:ln>
          <a:effectLst/>
        </p:spPr>
        <p:txBody>
          <a:bodyPr/>
          <a:lstStyle/>
          <a:p>
            <a:endParaRPr lang="zh-CN" altLang="en-US"/>
          </a:p>
        </p:txBody>
      </p:sp>
      <p:sp>
        <p:nvSpPr>
          <p:cNvPr id="449880" name="Line 344"/>
          <p:cNvSpPr>
            <a:spLocks noChangeShapeType="1"/>
          </p:cNvSpPr>
          <p:nvPr/>
        </p:nvSpPr>
        <p:spPr bwMode="auto">
          <a:xfrm>
            <a:off x="7218364" y="4559300"/>
            <a:ext cx="1982787" cy="0"/>
          </a:xfrm>
          <a:prstGeom prst="line">
            <a:avLst/>
          </a:prstGeom>
          <a:noFill/>
          <a:ln w="28575">
            <a:solidFill>
              <a:schemeClr val="tx1"/>
            </a:solidFill>
            <a:round/>
            <a:headEnd/>
            <a:tailEnd/>
          </a:ln>
          <a:effectLst/>
        </p:spPr>
        <p:txBody>
          <a:bodyPr/>
          <a:lstStyle/>
          <a:p>
            <a:endParaRPr lang="zh-CN" altLang="en-US"/>
          </a:p>
        </p:txBody>
      </p:sp>
      <p:sp>
        <p:nvSpPr>
          <p:cNvPr id="449881" name="Oval 345"/>
          <p:cNvSpPr>
            <a:spLocks noChangeArrowheads="1"/>
          </p:cNvSpPr>
          <p:nvPr/>
        </p:nvSpPr>
        <p:spPr bwMode="auto">
          <a:xfrm>
            <a:off x="7431088" y="4489451"/>
            <a:ext cx="119062" cy="119063"/>
          </a:xfrm>
          <a:prstGeom prst="ellipse">
            <a:avLst/>
          </a:prstGeom>
          <a:solidFill>
            <a:srgbClr val="FFFFFF"/>
          </a:solidFill>
          <a:ln w="30163">
            <a:solidFill>
              <a:srgbClr val="000000"/>
            </a:solidFill>
            <a:round/>
            <a:headEnd/>
            <a:tailEnd/>
          </a:ln>
        </p:spPr>
        <p:txBody>
          <a:bodyPr/>
          <a:lstStyle/>
          <a:p>
            <a:endParaRPr lang="zh-CN" altLang="en-US"/>
          </a:p>
        </p:txBody>
      </p:sp>
      <p:sp>
        <p:nvSpPr>
          <p:cNvPr id="449882" name="Rectangle 346"/>
          <p:cNvSpPr>
            <a:spLocks noChangeArrowheads="1"/>
          </p:cNvSpPr>
          <p:nvPr/>
        </p:nvSpPr>
        <p:spPr bwMode="auto">
          <a:xfrm>
            <a:off x="8424864" y="3292476"/>
            <a:ext cx="623569"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LAN</a:t>
            </a:r>
            <a:r>
              <a:rPr kumimoji="1" lang="en-US" altLang="zh-CN" sz="2000" b="1" baseline="-25000">
                <a:solidFill>
                  <a:srgbClr val="333399"/>
                </a:solidFill>
                <a:latin typeface="Arial" charset="0"/>
              </a:rPr>
              <a:t>2</a:t>
            </a:r>
            <a:endParaRPr kumimoji="1" lang="en-US" altLang="zh-CN" sz="2000" baseline="-25000">
              <a:solidFill>
                <a:srgbClr val="333399"/>
              </a:solidFill>
              <a:latin typeface="Arial" charset="0"/>
            </a:endParaRPr>
          </a:p>
        </p:txBody>
      </p:sp>
      <p:sp>
        <p:nvSpPr>
          <p:cNvPr id="449883" name="Rectangle 347"/>
          <p:cNvSpPr>
            <a:spLocks noChangeArrowheads="1"/>
          </p:cNvSpPr>
          <p:nvPr/>
        </p:nvSpPr>
        <p:spPr bwMode="auto">
          <a:xfrm>
            <a:off x="3941764" y="2022476"/>
            <a:ext cx="623569"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LAN</a:t>
            </a:r>
            <a:r>
              <a:rPr kumimoji="1" lang="en-US" altLang="zh-CN" sz="2000" b="1" baseline="-25000">
                <a:solidFill>
                  <a:srgbClr val="333399"/>
                </a:solidFill>
                <a:latin typeface="Arial" charset="0"/>
              </a:rPr>
              <a:t>1</a:t>
            </a:r>
            <a:endParaRPr kumimoji="1" lang="en-US" altLang="zh-CN" sz="2000" baseline="-25000">
              <a:solidFill>
                <a:srgbClr val="333399"/>
              </a:solidFill>
              <a:latin typeface="Arial" charset="0"/>
            </a:endParaRPr>
          </a:p>
        </p:txBody>
      </p:sp>
      <p:sp>
        <p:nvSpPr>
          <p:cNvPr id="449884" name="Line 348"/>
          <p:cNvSpPr>
            <a:spLocks noChangeShapeType="1"/>
          </p:cNvSpPr>
          <p:nvPr/>
        </p:nvSpPr>
        <p:spPr bwMode="auto">
          <a:xfrm rot="-5400000">
            <a:off x="6580982" y="142082"/>
            <a:ext cx="0" cy="3967163"/>
          </a:xfrm>
          <a:prstGeom prst="line">
            <a:avLst/>
          </a:prstGeom>
          <a:noFill/>
          <a:ln w="38100">
            <a:solidFill>
              <a:schemeClr val="tx1"/>
            </a:solidFill>
            <a:round/>
            <a:headEnd/>
            <a:tailEnd/>
          </a:ln>
          <a:effectLst/>
        </p:spPr>
        <p:txBody>
          <a:bodyPr/>
          <a:lstStyle/>
          <a:p>
            <a:endParaRPr lang="zh-CN" altLang="en-US"/>
          </a:p>
        </p:txBody>
      </p:sp>
      <p:sp>
        <p:nvSpPr>
          <p:cNvPr id="449885" name="Rectangle 349"/>
          <p:cNvSpPr>
            <a:spLocks noChangeArrowheads="1"/>
          </p:cNvSpPr>
          <p:nvPr/>
        </p:nvSpPr>
        <p:spPr bwMode="auto">
          <a:xfrm>
            <a:off x="2508250" y="5964239"/>
            <a:ext cx="762000" cy="306387"/>
          </a:xfrm>
          <a:prstGeom prst="rect">
            <a:avLst/>
          </a:prstGeom>
          <a:noFill/>
          <a:ln w="9525">
            <a:noFill/>
            <a:miter lim="800000"/>
            <a:headEnd/>
            <a:tailEnd/>
          </a:ln>
        </p:spPr>
        <p:txBody>
          <a:bodyPr wrap="none" lIns="0" tIns="0" rIns="0" bIns="0">
            <a:spAutoFit/>
          </a:bodyPr>
          <a:lstStyle/>
          <a:p>
            <a:r>
              <a:rPr kumimoji="1" lang="zh-CN" altLang="en-US" sz="2000">
                <a:solidFill>
                  <a:srgbClr val="333399"/>
                </a:solidFill>
                <a:latin typeface="Arial" charset="0"/>
              </a:rPr>
              <a:t>互联网</a:t>
            </a:r>
          </a:p>
        </p:txBody>
      </p:sp>
      <p:sp>
        <p:nvSpPr>
          <p:cNvPr id="449886" name="Line 350"/>
          <p:cNvSpPr>
            <a:spLocks noChangeShapeType="1"/>
          </p:cNvSpPr>
          <p:nvPr/>
        </p:nvSpPr>
        <p:spPr bwMode="auto">
          <a:xfrm flipV="1">
            <a:off x="2897188" y="5541964"/>
            <a:ext cx="423862" cy="422275"/>
          </a:xfrm>
          <a:prstGeom prst="line">
            <a:avLst/>
          </a:prstGeom>
          <a:noFill/>
          <a:ln w="9525">
            <a:solidFill>
              <a:schemeClr val="tx1"/>
            </a:solidFill>
            <a:round/>
            <a:headEnd/>
            <a:tailEnd type="triangle" w="sm" len="med"/>
          </a:ln>
          <a:effectLst/>
        </p:spPr>
        <p:txBody>
          <a:bodyPr/>
          <a:lstStyle/>
          <a:p>
            <a:endParaRPr lang="zh-CN" altLang="en-US"/>
          </a:p>
        </p:txBody>
      </p:sp>
      <p:sp>
        <p:nvSpPr>
          <p:cNvPr id="449887" name="Line 351"/>
          <p:cNvSpPr>
            <a:spLocks noChangeShapeType="1"/>
          </p:cNvSpPr>
          <p:nvPr/>
        </p:nvSpPr>
        <p:spPr bwMode="auto">
          <a:xfrm>
            <a:off x="4902200" y="1347789"/>
            <a:ext cx="0" cy="777875"/>
          </a:xfrm>
          <a:prstGeom prst="line">
            <a:avLst/>
          </a:prstGeom>
          <a:noFill/>
          <a:ln w="28575">
            <a:solidFill>
              <a:schemeClr val="tx1"/>
            </a:solidFill>
            <a:round/>
            <a:headEnd/>
            <a:tailEnd/>
          </a:ln>
          <a:effectLst/>
        </p:spPr>
        <p:txBody>
          <a:bodyPr/>
          <a:lstStyle/>
          <a:p>
            <a:endParaRPr lang="zh-CN" altLang="en-US"/>
          </a:p>
        </p:txBody>
      </p:sp>
      <p:sp>
        <p:nvSpPr>
          <p:cNvPr id="449888" name="Oval 352"/>
          <p:cNvSpPr>
            <a:spLocks noChangeArrowheads="1"/>
          </p:cNvSpPr>
          <p:nvPr/>
        </p:nvSpPr>
        <p:spPr bwMode="auto">
          <a:xfrm>
            <a:off x="4846638" y="1730376"/>
            <a:ext cx="93662" cy="92075"/>
          </a:xfrm>
          <a:prstGeom prst="ellipse">
            <a:avLst/>
          </a:prstGeom>
          <a:solidFill>
            <a:srgbClr val="FFFFFF"/>
          </a:solidFill>
          <a:ln w="30163">
            <a:solidFill>
              <a:srgbClr val="000000"/>
            </a:solidFill>
            <a:round/>
            <a:headEnd/>
            <a:tailEnd/>
          </a:ln>
        </p:spPr>
        <p:txBody>
          <a:bodyPr/>
          <a:lstStyle/>
          <a:p>
            <a:endParaRPr lang="zh-CN" altLang="en-US"/>
          </a:p>
        </p:txBody>
      </p:sp>
      <p:grpSp>
        <p:nvGrpSpPr>
          <p:cNvPr id="449889" name="Group 353"/>
          <p:cNvGrpSpPr>
            <a:grpSpLocks/>
          </p:cNvGrpSpPr>
          <p:nvPr/>
        </p:nvGrpSpPr>
        <p:grpSpPr bwMode="auto">
          <a:xfrm>
            <a:off x="4629151" y="898525"/>
            <a:ext cx="506413" cy="514350"/>
            <a:chOff x="1813" y="593"/>
            <a:chExt cx="343" cy="352"/>
          </a:xfrm>
        </p:grpSpPr>
        <p:grpSp>
          <p:nvGrpSpPr>
            <p:cNvPr id="449890" name="Group 354"/>
            <p:cNvGrpSpPr>
              <a:grpSpLocks/>
            </p:cNvGrpSpPr>
            <p:nvPr/>
          </p:nvGrpSpPr>
          <p:grpSpPr bwMode="auto">
            <a:xfrm>
              <a:off x="1821" y="599"/>
              <a:ext cx="335" cy="346"/>
              <a:chOff x="1821" y="599"/>
              <a:chExt cx="335" cy="346"/>
            </a:xfrm>
          </p:grpSpPr>
          <p:sp>
            <p:nvSpPr>
              <p:cNvPr id="449891" name="Freeform 355"/>
              <p:cNvSpPr>
                <a:spLocks/>
              </p:cNvSpPr>
              <p:nvPr/>
            </p:nvSpPr>
            <p:spPr bwMode="auto">
              <a:xfrm>
                <a:off x="1830" y="779"/>
                <a:ext cx="316" cy="33"/>
              </a:xfrm>
              <a:custGeom>
                <a:avLst/>
                <a:gdLst/>
                <a:ahLst/>
                <a:cxnLst>
                  <a:cxn ang="0">
                    <a:pos x="0" y="33"/>
                  </a:cxn>
                  <a:cxn ang="0">
                    <a:pos x="37" y="0"/>
                  </a:cxn>
                  <a:cxn ang="0">
                    <a:pos x="278" y="0"/>
                  </a:cxn>
                  <a:cxn ang="0">
                    <a:pos x="316" y="33"/>
                  </a:cxn>
                  <a:cxn ang="0">
                    <a:pos x="0" y="33"/>
                  </a:cxn>
                </a:cxnLst>
                <a:rect l="0" t="0" r="r" b="b"/>
                <a:pathLst>
                  <a:path w="316" h="33">
                    <a:moveTo>
                      <a:pt x="0" y="33"/>
                    </a:moveTo>
                    <a:lnTo>
                      <a:pt x="37" y="0"/>
                    </a:lnTo>
                    <a:lnTo>
                      <a:pt x="278"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49892" name="Freeform 356"/>
              <p:cNvSpPr>
                <a:spLocks/>
              </p:cNvSpPr>
              <p:nvPr/>
            </p:nvSpPr>
            <p:spPr bwMode="auto">
              <a:xfrm>
                <a:off x="1830" y="779"/>
                <a:ext cx="316" cy="33"/>
              </a:xfrm>
              <a:custGeom>
                <a:avLst/>
                <a:gdLst/>
                <a:ahLst/>
                <a:cxnLst>
                  <a:cxn ang="0">
                    <a:pos x="0" y="33"/>
                  </a:cxn>
                  <a:cxn ang="0">
                    <a:pos x="37" y="0"/>
                  </a:cxn>
                  <a:cxn ang="0">
                    <a:pos x="278" y="0"/>
                  </a:cxn>
                  <a:cxn ang="0">
                    <a:pos x="316" y="33"/>
                  </a:cxn>
                  <a:cxn ang="0">
                    <a:pos x="0" y="33"/>
                  </a:cxn>
                </a:cxnLst>
                <a:rect l="0" t="0" r="r" b="b"/>
                <a:pathLst>
                  <a:path w="316" h="33">
                    <a:moveTo>
                      <a:pt x="0" y="33"/>
                    </a:moveTo>
                    <a:lnTo>
                      <a:pt x="37" y="0"/>
                    </a:lnTo>
                    <a:lnTo>
                      <a:pt x="278"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49893" name="Freeform 357"/>
              <p:cNvSpPr>
                <a:spLocks/>
              </p:cNvSpPr>
              <p:nvPr/>
            </p:nvSpPr>
            <p:spPr bwMode="auto">
              <a:xfrm>
                <a:off x="1877" y="599"/>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9894" name="Freeform 358"/>
              <p:cNvSpPr>
                <a:spLocks/>
              </p:cNvSpPr>
              <p:nvPr/>
            </p:nvSpPr>
            <p:spPr bwMode="auto">
              <a:xfrm>
                <a:off x="1877" y="599"/>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9895" name="Rectangle 359"/>
              <p:cNvSpPr>
                <a:spLocks noChangeArrowheads="1"/>
              </p:cNvSpPr>
              <p:nvPr/>
            </p:nvSpPr>
            <p:spPr bwMode="auto">
              <a:xfrm>
                <a:off x="1877" y="622"/>
                <a:ext cx="223" cy="176"/>
              </a:xfrm>
              <a:prstGeom prst="rect">
                <a:avLst/>
              </a:prstGeom>
              <a:solidFill>
                <a:srgbClr val="000000"/>
              </a:solidFill>
              <a:ln w="9525">
                <a:noFill/>
                <a:miter lim="800000"/>
                <a:headEnd/>
                <a:tailEnd/>
              </a:ln>
            </p:spPr>
            <p:txBody>
              <a:bodyPr/>
              <a:lstStyle/>
              <a:p>
                <a:endParaRPr lang="zh-CN" altLang="en-US"/>
              </a:p>
            </p:txBody>
          </p:sp>
          <p:sp>
            <p:nvSpPr>
              <p:cNvPr id="449896" name="Rectangle 360"/>
              <p:cNvSpPr>
                <a:spLocks noChangeArrowheads="1"/>
              </p:cNvSpPr>
              <p:nvPr/>
            </p:nvSpPr>
            <p:spPr bwMode="auto">
              <a:xfrm>
                <a:off x="1832" y="810"/>
                <a:ext cx="314" cy="78"/>
              </a:xfrm>
              <a:prstGeom prst="rect">
                <a:avLst/>
              </a:prstGeom>
              <a:solidFill>
                <a:srgbClr val="000000"/>
              </a:solidFill>
              <a:ln w="9525">
                <a:noFill/>
                <a:miter lim="800000"/>
                <a:headEnd/>
                <a:tailEnd/>
              </a:ln>
            </p:spPr>
            <p:txBody>
              <a:bodyPr/>
              <a:lstStyle/>
              <a:p>
                <a:endParaRPr lang="zh-CN" altLang="en-US"/>
              </a:p>
            </p:txBody>
          </p:sp>
          <p:sp>
            <p:nvSpPr>
              <p:cNvPr id="449897" name="Rectangle 361"/>
              <p:cNvSpPr>
                <a:spLocks noChangeArrowheads="1"/>
              </p:cNvSpPr>
              <p:nvPr/>
            </p:nvSpPr>
            <p:spPr bwMode="auto">
              <a:xfrm>
                <a:off x="1898" y="644"/>
                <a:ext cx="182" cy="135"/>
              </a:xfrm>
              <a:prstGeom prst="rect">
                <a:avLst/>
              </a:prstGeom>
              <a:solidFill>
                <a:srgbClr val="000000"/>
              </a:solidFill>
              <a:ln w="9525">
                <a:noFill/>
                <a:miter lim="800000"/>
                <a:headEnd/>
                <a:tailEnd/>
              </a:ln>
            </p:spPr>
            <p:txBody>
              <a:bodyPr/>
              <a:lstStyle/>
              <a:p>
                <a:endParaRPr lang="zh-CN" altLang="en-US"/>
              </a:p>
            </p:txBody>
          </p:sp>
          <p:sp>
            <p:nvSpPr>
              <p:cNvPr id="449898" name="Line 362"/>
              <p:cNvSpPr>
                <a:spLocks noChangeShapeType="1"/>
              </p:cNvSpPr>
              <p:nvPr/>
            </p:nvSpPr>
            <p:spPr bwMode="auto">
              <a:xfrm flipH="1">
                <a:off x="2047" y="840"/>
                <a:ext cx="74" cy="1"/>
              </a:xfrm>
              <a:prstGeom prst="line">
                <a:avLst/>
              </a:prstGeom>
              <a:noFill/>
              <a:ln w="9525">
                <a:solidFill>
                  <a:srgbClr val="000000"/>
                </a:solidFill>
                <a:round/>
                <a:headEnd/>
                <a:tailEnd/>
              </a:ln>
            </p:spPr>
            <p:txBody>
              <a:bodyPr/>
              <a:lstStyle/>
              <a:p>
                <a:endParaRPr lang="zh-CN" altLang="en-US"/>
              </a:p>
            </p:txBody>
          </p:sp>
          <p:grpSp>
            <p:nvGrpSpPr>
              <p:cNvPr id="449899" name="Group 363"/>
              <p:cNvGrpSpPr>
                <a:grpSpLocks/>
              </p:cNvGrpSpPr>
              <p:nvPr/>
            </p:nvGrpSpPr>
            <p:grpSpPr bwMode="auto">
              <a:xfrm>
                <a:off x="1821" y="895"/>
                <a:ext cx="335" cy="50"/>
                <a:chOff x="1821" y="895"/>
                <a:chExt cx="335" cy="50"/>
              </a:xfrm>
            </p:grpSpPr>
            <p:sp>
              <p:nvSpPr>
                <p:cNvPr id="449900" name="Freeform 364"/>
                <p:cNvSpPr>
                  <a:spLocks/>
                </p:cNvSpPr>
                <p:nvPr/>
              </p:nvSpPr>
              <p:spPr bwMode="auto">
                <a:xfrm>
                  <a:off x="1821" y="895"/>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49901" name="Freeform 365"/>
                <p:cNvSpPr>
                  <a:spLocks/>
                </p:cNvSpPr>
                <p:nvPr/>
              </p:nvSpPr>
              <p:spPr bwMode="auto">
                <a:xfrm>
                  <a:off x="1821" y="895"/>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49902" name="Rectangle 366"/>
                <p:cNvSpPr>
                  <a:spLocks noChangeArrowheads="1"/>
                </p:cNvSpPr>
                <p:nvPr/>
              </p:nvSpPr>
              <p:spPr bwMode="auto">
                <a:xfrm>
                  <a:off x="1823" y="931"/>
                  <a:ext cx="331" cy="14"/>
                </a:xfrm>
                <a:prstGeom prst="rect">
                  <a:avLst/>
                </a:prstGeom>
                <a:solidFill>
                  <a:srgbClr val="000000"/>
                </a:solidFill>
                <a:ln w="9525">
                  <a:noFill/>
                  <a:miter lim="800000"/>
                  <a:headEnd/>
                  <a:tailEnd/>
                </a:ln>
              </p:spPr>
              <p:txBody>
                <a:bodyPr/>
                <a:lstStyle/>
                <a:p>
                  <a:endParaRPr lang="zh-CN" altLang="en-US"/>
                </a:p>
              </p:txBody>
            </p:sp>
          </p:grpSp>
        </p:grpSp>
        <p:grpSp>
          <p:nvGrpSpPr>
            <p:cNvPr id="449903" name="Group 367"/>
            <p:cNvGrpSpPr>
              <a:grpSpLocks/>
            </p:cNvGrpSpPr>
            <p:nvPr/>
          </p:nvGrpSpPr>
          <p:grpSpPr bwMode="auto">
            <a:xfrm>
              <a:off x="1813" y="593"/>
              <a:ext cx="335" cy="346"/>
              <a:chOff x="1813" y="593"/>
              <a:chExt cx="335" cy="346"/>
            </a:xfrm>
          </p:grpSpPr>
          <p:sp>
            <p:nvSpPr>
              <p:cNvPr id="449904" name="Freeform 368"/>
              <p:cNvSpPr>
                <a:spLocks/>
              </p:cNvSpPr>
              <p:nvPr/>
            </p:nvSpPr>
            <p:spPr bwMode="auto">
              <a:xfrm>
                <a:off x="1821" y="772"/>
                <a:ext cx="316" cy="34"/>
              </a:xfrm>
              <a:custGeom>
                <a:avLst/>
                <a:gdLst/>
                <a:ahLst/>
                <a:cxnLst>
                  <a:cxn ang="0">
                    <a:pos x="0" y="34"/>
                  </a:cxn>
                  <a:cxn ang="0">
                    <a:pos x="38" y="0"/>
                  </a:cxn>
                  <a:cxn ang="0">
                    <a:pos x="279" y="0"/>
                  </a:cxn>
                  <a:cxn ang="0">
                    <a:pos x="316" y="34"/>
                  </a:cxn>
                  <a:cxn ang="0">
                    <a:pos x="0" y="34"/>
                  </a:cxn>
                </a:cxnLst>
                <a:rect l="0" t="0" r="r" b="b"/>
                <a:pathLst>
                  <a:path w="316" h="34">
                    <a:moveTo>
                      <a:pt x="0" y="34"/>
                    </a:moveTo>
                    <a:lnTo>
                      <a:pt x="38"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9905" name="Freeform 369"/>
              <p:cNvSpPr>
                <a:spLocks/>
              </p:cNvSpPr>
              <p:nvPr/>
            </p:nvSpPr>
            <p:spPr bwMode="auto">
              <a:xfrm>
                <a:off x="1821" y="772"/>
                <a:ext cx="316" cy="34"/>
              </a:xfrm>
              <a:custGeom>
                <a:avLst/>
                <a:gdLst/>
                <a:ahLst/>
                <a:cxnLst>
                  <a:cxn ang="0">
                    <a:pos x="0" y="34"/>
                  </a:cxn>
                  <a:cxn ang="0">
                    <a:pos x="38" y="0"/>
                  </a:cxn>
                  <a:cxn ang="0">
                    <a:pos x="279" y="0"/>
                  </a:cxn>
                  <a:cxn ang="0">
                    <a:pos x="316" y="34"/>
                  </a:cxn>
                  <a:cxn ang="0">
                    <a:pos x="0" y="34"/>
                  </a:cxn>
                </a:cxnLst>
                <a:rect l="0" t="0" r="r" b="b"/>
                <a:pathLst>
                  <a:path w="316" h="34">
                    <a:moveTo>
                      <a:pt x="0" y="34"/>
                    </a:moveTo>
                    <a:lnTo>
                      <a:pt x="38"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9906" name="Freeform 370"/>
              <p:cNvSpPr>
                <a:spLocks/>
              </p:cNvSpPr>
              <p:nvPr/>
            </p:nvSpPr>
            <p:spPr bwMode="auto">
              <a:xfrm>
                <a:off x="1869" y="593"/>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9907" name="Freeform 371"/>
              <p:cNvSpPr>
                <a:spLocks/>
              </p:cNvSpPr>
              <p:nvPr/>
            </p:nvSpPr>
            <p:spPr bwMode="auto">
              <a:xfrm>
                <a:off x="1869" y="593"/>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9908" name="Rectangle 372"/>
              <p:cNvSpPr>
                <a:spLocks noChangeArrowheads="1"/>
              </p:cNvSpPr>
              <p:nvPr/>
            </p:nvSpPr>
            <p:spPr bwMode="auto">
              <a:xfrm>
                <a:off x="1869" y="616"/>
                <a:ext cx="223" cy="175"/>
              </a:xfrm>
              <a:prstGeom prst="rect">
                <a:avLst/>
              </a:prstGeom>
              <a:solidFill>
                <a:srgbClr val="B7B79D"/>
              </a:solidFill>
              <a:ln w="9525">
                <a:noFill/>
                <a:miter lim="800000"/>
                <a:headEnd/>
                <a:tailEnd/>
              </a:ln>
            </p:spPr>
            <p:txBody>
              <a:bodyPr/>
              <a:lstStyle/>
              <a:p>
                <a:endParaRPr lang="zh-CN" altLang="en-US"/>
              </a:p>
            </p:txBody>
          </p:sp>
          <p:sp>
            <p:nvSpPr>
              <p:cNvPr id="449909" name="Rectangle 373"/>
              <p:cNvSpPr>
                <a:spLocks noChangeArrowheads="1"/>
              </p:cNvSpPr>
              <p:nvPr/>
            </p:nvSpPr>
            <p:spPr bwMode="auto">
              <a:xfrm>
                <a:off x="1823" y="804"/>
                <a:ext cx="314" cy="78"/>
              </a:xfrm>
              <a:prstGeom prst="rect">
                <a:avLst/>
              </a:prstGeom>
              <a:solidFill>
                <a:srgbClr val="B7B79D"/>
              </a:solidFill>
              <a:ln w="9525">
                <a:noFill/>
                <a:miter lim="800000"/>
                <a:headEnd/>
                <a:tailEnd/>
              </a:ln>
            </p:spPr>
            <p:txBody>
              <a:bodyPr/>
              <a:lstStyle/>
              <a:p>
                <a:endParaRPr lang="zh-CN" altLang="en-US"/>
              </a:p>
            </p:txBody>
          </p:sp>
          <p:sp>
            <p:nvSpPr>
              <p:cNvPr id="449910" name="Rectangle 374"/>
              <p:cNvSpPr>
                <a:spLocks noChangeArrowheads="1"/>
              </p:cNvSpPr>
              <p:nvPr/>
            </p:nvSpPr>
            <p:spPr bwMode="auto">
              <a:xfrm>
                <a:off x="1890" y="637"/>
                <a:ext cx="181" cy="135"/>
              </a:xfrm>
              <a:prstGeom prst="rect">
                <a:avLst/>
              </a:prstGeom>
              <a:solidFill>
                <a:srgbClr val="FFFFFF"/>
              </a:solidFill>
              <a:ln w="9525">
                <a:noFill/>
                <a:miter lim="800000"/>
                <a:headEnd/>
                <a:tailEnd/>
              </a:ln>
            </p:spPr>
            <p:txBody>
              <a:bodyPr/>
              <a:lstStyle/>
              <a:p>
                <a:endParaRPr lang="zh-CN" altLang="en-US"/>
              </a:p>
            </p:txBody>
          </p:sp>
          <p:sp>
            <p:nvSpPr>
              <p:cNvPr id="449911" name="Line 375"/>
              <p:cNvSpPr>
                <a:spLocks noChangeShapeType="1"/>
              </p:cNvSpPr>
              <p:nvPr/>
            </p:nvSpPr>
            <p:spPr bwMode="auto">
              <a:xfrm flipH="1">
                <a:off x="2038" y="834"/>
                <a:ext cx="75" cy="1"/>
              </a:xfrm>
              <a:prstGeom prst="line">
                <a:avLst/>
              </a:prstGeom>
              <a:noFill/>
              <a:ln w="9525">
                <a:solidFill>
                  <a:srgbClr val="000000"/>
                </a:solidFill>
                <a:round/>
                <a:headEnd/>
                <a:tailEnd/>
              </a:ln>
            </p:spPr>
            <p:txBody>
              <a:bodyPr/>
              <a:lstStyle/>
              <a:p>
                <a:endParaRPr lang="zh-CN" altLang="en-US"/>
              </a:p>
            </p:txBody>
          </p:sp>
          <p:grpSp>
            <p:nvGrpSpPr>
              <p:cNvPr id="449912" name="Group 376"/>
              <p:cNvGrpSpPr>
                <a:grpSpLocks/>
              </p:cNvGrpSpPr>
              <p:nvPr/>
            </p:nvGrpSpPr>
            <p:grpSpPr bwMode="auto">
              <a:xfrm>
                <a:off x="1813" y="888"/>
                <a:ext cx="335" cy="51"/>
                <a:chOff x="1813" y="888"/>
                <a:chExt cx="335" cy="51"/>
              </a:xfrm>
            </p:grpSpPr>
            <p:sp>
              <p:nvSpPr>
                <p:cNvPr id="449913" name="Freeform 377"/>
                <p:cNvSpPr>
                  <a:spLocks/>
                </p:cNvSpPr>
                <p:nvPr/>
              </p:nvSpPr>
              <p:spPr bwMode="auto">
                <a:xfrm>
                  <a:off x="1813" y="888"/>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9914" name="Freeform 378"/>
                <p:cNvSpPr>
                  <a:spLocks/>
                </p:cNvSpPr>
                <p:nvPr/>
              </p:nvSpPr>
              <p:spPr bwMode="auto">
                <a:xfrm>
                  <a:off x="1813" y="888"/>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9915" name="Rectangle 379"/>
                <p:cNvSpPr>
                  <a:spLocks noChangeArrowheads="1"/>
                </p:cNvSpPr>
                <p:nvPr/>
              </p:nvSpPr>
              <p:spPr bwMode="auto">
                <a:xfrm>
                  <a:off x="1815" y="924"/>
                  <a:ext cx="331" cy="15"/>
                </a:xfrm>
                <a:prstGeom prst="rect">
                  <a:avLst/>
                </a:prstGeom>
                <a:solidFill>
                  <a:srgbClr val="BAB79D"/>
                </a:solidFill>
                <a:ln w="9525">
                  <a:noFill/>
                  <a:miter lim="800000"/>
                  <a:headEnd/>
                  <a:tailEnd/>
                </a:ln>
              </p:spPr>
              <p:txBody>
                <a:bodyPr/>
                <a:lstStyle/>
                <a:p>
                  <a:endParaRPr lang="zh-CN" altLang="en-US"/>
                </a:p>
              </p:txBody>
            </p:sp>
          </p:grpSp>
        </p:grpSp>
      </p:grpSp>
      <p:sp>
        <p:nvSpPr>
          <p:cNvPr id="449916" name="Line 380"/>
          <p:cNvSpPr>
            <a:spLocks noChangeShapeType="1"/>
          </p:cNvSpPr>
          <p:nvPr/>
        </p:nvSpPr>
        <p:spPr bwMode="auto">
          <a:xfrm>
            <a:off x="7991475" y="1347789"/>
            <a:ext cx="0" cy="777875"/>
          </a:xfrm>
          <a:prstGeom prst="line">
            <a:avLst/>
          </a:prstGeom>
          <a:noFill/>
          <a:ln w="28575">
            <a:solidFill>
              <a:schemeClr val="tx1"/>
            </a:solidFill>
            <a:round/>
            <a:headEnd/>
            <a:tailEnd/>
          </a:ln>
          <a:effectLst/>
        </p:spPr>
        <p:txBody>
          <a:bodyPr/>
          <a:lstStyle/>
          <a:p>
            <a:endParaRPr lang="zh-CN" altLang="en-US"/>
          </a:p>
        </p:txBody>
      </p:sp>
      <p:sp>
        <p:nvSpPr>
          <p:cNvPr id="449917" name="Line 381"/>
          <p:cNvSpPr>
            <a:spLocks noChangeShapeType="1"/>
          </p:cNvSpPr>
          <p:nvPr/>
        </p:nvSpPr>
        <p:spPr bwMode="auto">
          <a:xfrm>
            <a:off x="6446838" y="1333501"/>
            <a:ext cx="0" cy="779463"/>
          </a:xfrm>
          <a:prstGeom prst="line">
            <a:avLst/>
          </a:prstGeom>
          <a:noFill/>
          <a:ln w="28575">
            <a:solidFill>
              <a:schemeClr val="tx1"/>
            </a:solidFill>
            <a:round/>
            <a:headEnd/>
            <a:tailEnd/>
          </a:ln>
          <a:effectLst/>
        </p:spPr>
        <p:txBody>
          <a:bodyPr/>
          <a:lstStyle/>
          <a:p>
            <a:endParaRPr lang="zh-CN" altLang="en-US"/>
          </a:p>
        </p:txBody>
      </p:sp>
      <p:sp>
        <p:nvSpPr>
          <p:cNvPr id="449918" name="Oval 382"/>
          <p:cNvSpPr>
            <a:spLocks noChangeArrowheads="1"/>
          </p:cNvSpPr>
          <p:nvPr/>
        </p:nvSpPr>
        <p:spPr bwMode="auto">
          <a:xfrm>
            <a:off x="6402389" y="1744664"/>
            <a:ext cx="92075" cy="92075"/>
          </a:xfrm>
          <a:prstGeom prst="ellipse">
            <a:avLst/>
          </a:prstGeom>
          <a:solidFill>
            <a:srgbClr val="FFFFFF"/>
          </a:solidFill>
          <a:ln w="30163">
            <a:solidFill>
              <a:srgbClr val="000000"/>
            </a:solidFill>
            <a:round/>
            <a:headEnd/>
            <a:tailEnd/>
          </a:ln>
        </p:spPr>
        <p:txBody>
          <a:bodyPr/>
          <a:lstStyle/>
          <a:p>
            <a:endParaRPr lang="zh-CN" altLang="en-US"/>
          </a:p>
        </p:txBody>
      </p:sp>
      <p:grpSp>
        <p:nvGrpSpPr>
          <p:cNvPr id="449919" name="Group 383"/>
          <p:cNvGrpSpPr>
            <a:grpSpLocks/>
          </p:cNvGrpSpPr>
          <p:nvPr/>
        </p:nvGrpSpPr>
        <p:grpSpPr bwMode="auto">
          <a:xfrm>
            <a:off x="6186488" y="898525"/>
            <a:ext cx="506412" cy="514350"/>
            <a:chOff x="2868" y="593"/>
            <a:chExt cx="343" cy="352"/>
          </a:xfrm>
        </p:grpSpPr>
        <p:grpSp>
          <p:nvGrpSpPr>
            <p:cNvPr id="449920" name="Group 384"/>
            <p:cNvGrpSpPr>
              <a:grpSpLocks/>
            </p:cNvGrpSpPr>
            <p:nvPr/>
          </p:nvGrpSpPr>
          <p:grpSpPr bwMode="auto">
            <a:xfrm>
              <a:off x="2877" y="599"/>
              <a:ext cx="334" cy="346"/>
              <a:chOff x="2877" y="599"/>
              <a:chExt cx="334" cy="346"/>
            </a:xfrm>
          </p:grpSpPr>
          <p:sp>
            <p:nvSpPr>
              <p:cNvPr id="449921" name="Freeform 385"/>
              <p:cNvSpPr>
                <a:spLocks/>
              </p:cNvSpPr>
              <p:nvPr/>
            </p:nvSpPr>
            <p:spPr bwMode="auto">
              <a:xfrm>
                <a:off x="2885" y="779"/>
                <a:ext cx="316" cy="33"/>
              </a:xfrm>
              <a:custGeom>
                <a:avLst/>
                <a:gdLst/>
                <a:ahLst/>
                <a:cxnLst>
                  <a:cxn ang="0">
                    <a:pos x="0" y="33"/>
                  </a:cxn>
                  <a:cxn ang="0">
                    <a:pos x="37" y="0"/>
                  </a:cxn>
                  <a:cxn ang="0">
                    <a:pos x="279" y="0"/>
                  </a:cxn>
                  <a:cxn ang="0">
                    <a:pos x="316" y="33"/>
                  </a:cxn>
                  <a:cxn ang="0">
                    <a:pos x="0" y="33"/>
                  </a:cxn>
                </a:cxnLst>
                <a:rect l="0" t="0" r="r" b="b"/>
                <a:pathLst>
                  <a:path w="316" h="33">
                    <a:moveTo>
                      <a:pt x="0" y="33"/>
                    </a:moveTo>
                    <a:lnTo>
                      <a:pt x="37" y="0"/>
                    </a:lnTo>
                    <a:lnTo>
                      <a:pt x="279"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49922" name="Freeform 386"/>
              <p:cNvSpPr>
                <a:spLocks/>
              </p:cNvSpPr>
              <p:nvPr/>
            </p:nvSpPr>
            <p:spPr bwMode="auto">
              <a:xfrm>
                <a:off x="2885" y="779"/>
                <a:ext cx="316" cy="33"/>
              </a:xfrm>
              <a:custGeom>
                <a:avLst/>
                <a:gdLst/>
                <a:ahLst/>
                <a:cxnLst>
                  <a:cxn ang="0">
                    <a:pos x="0" y="33"/>
                  </a:cxn>
                  <a:cxn ang="0">
                    <a:pos x="37" y="0"/>
                  </a:cxn>
                  <a:cxn ang="0">
                    <a:pos x="279" y="0"/>
                  </a:cxn>
                  <a:cxn ang="0">
                    <a:pos x="316" y="33"/>
                  </a:cxn>
                  <a:cxn ang="0">
                    <a:pos x="0" y="33"/>
                  </a:cxn>
                </a:cxnLst>
                <a:rect l="0" t="0" r="r" b="b"/>
                <a:pathLst>
                  <a:path w="316" h="33">
                    <a:moveTo>
                      <a:pt x="0" y="33"/>
                    </a:moveTo>
                    <a:lnTo>
                      <a:pt x="37" y="0"/>
                    </a:lnTo>
                    <a:lnTo>
                      <a:pt x="279"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49923" name="Freeform 387"/>
              <p:cNvSpPr>
                <a:spLocks/>
              </p:cNvSpPr>
              <p:nvPr/>
            </p:nvSpPr>
            <p:spPr bwMode="auto">
              <a:xfrm>
                <a:off x="2932" y="599"/>
                <a:ext cx="223" cy="23"/>
              </a:xfrm>
              <a:custGeom>
                <a:avLst/>
                <a:gdLst/>
                <a:ahLst/>
                <a:cxnLst>
                  <a:cxn ang="0">
                    <a:pos x="0" y="23"/>
                  </a:cxn>
                  <a:cxn ang="0">
                    <a:pos x="27" y="0"/>
                  </a:cxn>
                  <a:cxn ang="0">
                    <a:pos x="197" y="0"/>
                  </a:cxn>
                  <a:cxn ang="0">
                    <a:pos x="223" y="23"/>
                  </a:cxn>
                  <a:cxn ang="0">
                    <a:pos x="0" y="23"/>
                  </a:cxn>
                </a:cxnLst>
                <a:rect l="0" t="0" r="r" b="b"/>
                <a:pathLst>
                  <a:path w="223" h="23">
                    <a:moveTo>
                      <a:pt x="0" y="23"/>
                    </a:moveTo>
                    <a:lnTo>
                      <a:pt x="27" y="0"/>
                    </a:lnTo>
                    <a:lnTo>
                      <a:pt x="197"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9924" name="Freeform 388"/>
              <p:cNvSpPr>
                <a:spLocks/>
              </p:cNvSpPr>
              <p:nvPr/>
            </p:nvSpPr>
            <p:spPr bwMode="auto">
              <a:xfrm>
                <a:off x="2932" y="599"/>
                <a:ext cx="223" cy="23"/>
              </a:xfrm>
              <a:custGeom>
                <a:avLst/>
                <a:gdLst/>
                <a:ahLst/>
                <a:cxnLst>
                  <a:cxn ang="0">
                    <a:pos x="0" y="23"/>
                  </a:cxn>
                  <a:cxn ang="0">
                    <a:pos x="27" y="0"/>
                  </a:cxn>
                  <a:cxn ang="0">
                    <a:pos x="197" y="0"/>
                  </a:cxn>
                  <a:cxn ang="0">
                    <a:pos x="223" y="23"/>
                  </a:cxn>
                  <a:cxn ang="0">
                    <a:pos x="0" y="23"/>
                  </a:cxn>
                </a:cxnLst>
                <a:rect l="0" t="0" r="r" b="b"/>
                <a:pathLst>
                  <a:path w="223" h="23">
                    <a:moveTo>
                      <a:pt x="0" y="23"/>
                    </a:moveTo>
                    <a:lnTo>
                      <a:pt x="27" y="0"/>
                    </a:lnTo>
                    <a:lnTo>
                      <a:pt x="197"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9925" name="Rectangle 389"/>
              <p:cNvSpPr>
                <a:spLocks noChangeArrowheads="1"/>
              </p:cNvSpPr>
              <p:nvPr/>
            </p:nvSpPr>
            <p:spPr bwMode="auto">
              <a:xfrm>
                <a:off x="2932" y="622"/>
                <a:ext cx="223" cy="176"/>
              </a:xfrm>
              <a:prstGeom prst="rect">
                <a:avLst/>
              </a:prstGeom>
              <a:solidFill>
                <a:srgbClr val="000000"/>
              </a:solidFill>
              <a:ln w="9525">
                <a:noFill/>
                <a:miter lim="800000"/>
                <a:headEnd/>
                <a:tailEnd/>
              </a:ln>
            </p:spPr>
            <p:txBody>
              <a:bodyPr/>
              <a:lstStyle/>
              <a:p>
                <a:endParaRPr lang="zh-CN" altLang="en-US"/>
              </a:p>
            </p:txBody>
          </p:sp>
          <p:sp>
            <p:nvSpPr>
              <p:cNvPr id="449926" name="Rectangle 390"/>
              <p:cNvSpPr>
                <a:spLocks noChangeArrowheads="1"/>
              </p:cNvSpPr>
              <p:nvPr/>
            </p:nvSpPr>
            <p:spPr bwMode="auto">
              <a:xfrm>
                <a:off x="2887" y="810"/>
                <a:ext cx="314" cy="78"/>
              </a:xfrm>
              <a:prstGeom prst="rect">
                <a:avLst/>
              </a:prstGeom>
              <a:solidFill>
                <a:srgbClr val="000000"/>
              </a:solidFill>
              <a:ln w="9525">
                <a:noFill/>
                <a:miter lim="800000"/>
                <a:headEnd/>
                <a:tailEnd/>
              </a:ln>
            </p:spPr>
            <p:txBody>
              <a:bodyPr/>
              <a:lstStyle/>
              <a:p>
                <a:endParaRPr lang="zh-CN" altLang="en-US"/>
              </a:p>
            </p:txBody>
          </p:sp>
          <p:sp>
            <p:nvSpPr>
              <p:cNvPr id="449927" name="Rectangle 391"/>
              <p:cNvSpPr>
                <a:spLocks noChangeArrowheads="1"/>
              </p:cNvSpPr>
              <p:nvPr/>
            </p:nvSpPr>
            <p:spPr bwMode="auto">
              <a:xfrm>
                <a:off x="2953" y="644"/>
                <a:ext cx="182" cy="135"/>
              </a:xfrm>
              <a:prstGeom prst="rect">
                <a:avLst/>
              </a:prstGeom>
              <a:solidFill>
                <a:srgbClr val="000000"/>
              </a:solidFill>
              <a:ln w="9525">
                <a:noFill/>
                <a:miter lim="800000"/>
                <a:headEnd/>
                <a:tailEnd/>
              </a:ln>
            </p:spPr>
            <p:txBody>
              <a:bodyPr/>
              <a:lstStyle/>
              <a:p>
                <a:endParaRPr lang="zh-CN" altLang="en-US"/>
              </a:p>
            </p:txBody>
          </p:sp>
          <p:sp>
            <p:nvSpPr>
              <p:cNvPr id="449928" name="Line 392"/>
              <p:cNvSpPr>
                <a:spLocks noChangeShapeType="1"/>
              </p:cNvSpPr>
              <p:nvPr/>
            </p:nvSpPr>
            <p:spPr bwMode="auto">
              <a:xfrm flipH="1">
                <a:off x="3102" y="840"/>
                <a:ext cx="74" cy="1"/>
              </a:xfrm>
              <a:prstGeom prst="line">
                <a:avLst/>
              </a:prstGeom>
              <a:noFill/>
              <a:ln w="9525">
                <a:solidFill>
                  <a:srgbClr val="000000"/>
                </a:solidFill>
                <a:round/>
                <a:headEnd/>
                <a:tailEnd/>
              </a:ln>
            </p:spPr>
            <p:txBody>
              <a:bodyPr/>
              <a:lstStyle/>
              <a:p>
                <a:endParaRPr lang="zh-CN" altLang="en-US"/>
              </a:p>
            </p:txBody>
          </p:sp>
          <p:grpSp>
            <p:nvGrpSpPr>
              <p:cNvPr id="449929" name="Group 393"/>
              <p:cNvGrpSpPr>
                <a:grpSpLocks/>
              </p:cNvGrpSpPr>
              <p:nvPr/>
            </p:nvGrpSpPr>
            <p:grpSpPr bwMode="auto">
              <a:xfrm>
                <a:off x="2877" y="895"/>
                <a:ext cx="334" cy="50"/>
                <a:chOff x="2877" y="895"/>
                <a:chExt cx="334" cy="50"/>
              </a:xfrm>
            </p:grpSpPr>
            <p:sp>
              <p:nvSpPr>
                <p:cNvPr id="449930" name="Freeform 394"/>
                <p:cNvSpPr>
                  <a:spLocks/>
                </p:cNvSpPr>
                <p:nvPr/>
              </p:nvSpPr>
              <p:spPr bwMode="auto">
                <a:xfrm>
                  <a:off x="2877" y="895"/>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000000"/>
                </a:solidFill>
                <a:ln w="9525">
                  <a:noFill/>
                  <a:round/>
                  <a:headEnd/>
                  <a:tailEnd/>
                </a:ln>
              </p:spPr>
              <p:txBody>
                <a:bodyPr/>
                <a:lstStyle/>
                <a:p>
                  <a:endParaRPr lang="zh-CN" altLang="en-US"/>
                </a:p>
              </p:txBody>
            </p:sp>
            <p:sp>
              <p:nvSpPr>
                <p:cNvPr id="449931" name="Freeform 395"/>
                <p:cNvSpPr>
                  <a:spLocks/>
                </p:cNvSpPr>
                <p:nvPr/>
              </p:nvSpPr>
              <p:spPr bwMode="auto">
                <a:xfrm>
                  <a:off x="2877" y="895"/>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000000"/>
                </a:solidFill>
                <a:ln w="9525">
                  <a:noFill/>
                  <a:round/>
                  <a:headEnd/>
                  <a:tailEnd/>
                </a:ln>
              </p:spPr>
              <p:txBody>
                <a:bodyPr/>
                <a:lstStyle/>
                <a:p>
                  <a:endParaRPr lang="zh-CN" altLang="en-US"/>
                </a:p>
              </p:txBody>
            </p:sp>
            <p:sp>
              <p:nvSpPr>
                <p:cNvPr id="449932" name="Rectangle 396"/>
                <p:cNvSpPr>
                  <a:spLocks noChangeArrowheads="1"/>
                </p:cNvSpPr>
                <p:nvPr/>
              </p:nvSpPr>
              <p:spPr bwMode="auto">
                <a:xfrm>
                  <a:off x="2879" y="931"/>
                  <a:ext cx="330" cy="14"/>
                </a:xfrm>
                <a:prstGeom prst="rect">
                  <a:avLst/>
                </a:prstGeom>
                <a:solidFill>
                  <a:srgbClr val="000000"/>
                </a:solidFill>
                <a:ln w="9525">
                  <a:noFill/>
                  <a:miter lim="800000"/>
                  <a:headEnd/>
                  <a:tailEnd/>
                </a:ln>
              </p:spPr>
              <p:txBody>
                <a:bodyPr/>
                <a:lstStyle/>
                <a:p>
                  <a:endParaRPr lang="zh-CN" altLang="en-US"/>
                </a:p>
              </p:txBody>
            </p:sp>
          </p:grpSp>
        </p:grpSp>
        <p:grpSp>
          <p:nvGrpSpPr>
            <p:cNvPr id="449933" name="Group 397"/>
            <p:cNvGrpSpPr>
              <a:grpSpLocks/>
            </p:cNvGrpSpPr>
            <p:nvPr/>
          </p:nvGrpSpPr>
          <p:grpSpPr bwMode="auto">
            <a:xfrm>
              <a:off x="2868" y="593"/>
              <a:ext cx="335" cy="346"/>
              <a:chOff x="2868" y="593"/>
              <a:chExt cx="335" cy="346"/>
            </a:xfrm>
          </p:grpSpPr>
          <p:sp>
            <p:nvSpPr>
              <p:cNvPr id="449934" name="Freeform 398"/>
              <p:cNvSpPr>
                <a:spLocks/>
              </p:cNvSpPr>
              <p:nvPr/>
            </p:nvSpPr>
            <p:spPr bwMode="auto">
              <a:xfrm>
                <a:off x="2877" y="772"/>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9935" name="Freeform 399"/>
              <p:cNvSpPr>
                <a:spLocks/>
              </p:cNvSpPr>
              <p:nvPr/>
            </p:nvSpPr>
            <p:spPr bwMode="auto">
              <a:xfrm>
                <a:off x="2877" y="772"/>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9936" name="Freeform 400"/>
              <p:cNvSpPr>
                <a:spLocks/>
              </p:cNvSpPr>
              <p:nvPr/>
            </p:nvSpPr>
            <p:spPr bwMode="auto">
              <a:xfrm>
                <a:off x="2924" y="593"/>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9937" name="Freeform 401"/>
              <p:cNvSpPr>
                <a:spLocks/>
              </p:cNvSpPr>
              <p:nvPr/>
            </p:nvSpPr>
            <p:spPr bwMode="auto">
              <a:xfrm>
                <a:off x="2924" y="593"/>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9938" name="Rectangle 402"/>
              <p:cNvSpPr>
                <a:spLocks noChangeArrowheads="1"/>
              </p:cNvSpPr>
              <p:nvPr/>
            </p:nvSpPr>
            <p:spPr bwMode="auto">
              <a:xfrm>
                <a:off x="2924" y="616"/>
                <a:ext cx="223" cy="175"/>
              </a:xfrm>
              <a:prstGeom prst="rect">
                <a:avLst/>
              </a:prstGeom>
              <a:solidFill>
                <a:srgbClr val="B7B79D"/>
              </a:solidFill>
              <a:ln w="9525">
                <a:noFill/>
                <a:miter lim="800000"/>
                <a:headEnd/>
                <a:tailEnd/>
              </a:ln>
            </p:spPr>
            <p:txBody>
              <a:bodyPr/>
              <a:lstStyle/>
              <a:p>
                <a:endParaRPr lang="zh-CN" altLang="en-US"/>
              </a:p>
            </p:txBody>
          </p:sp>
          <p:sp>
            <p:nvSpPr>
              <p:cNvPr id="449939" name="Rectangle 403"/>
              <p:cNvSpPr>
                <a:spLocks noChangeArrowheads="1"/>
              </p:cNvSpPr>
              <p:nvPr/>
            </p:nvSpPr>
            <p:spPr bwMode="auto">
              <a:xfrm>
                <a:off x="2879" y="804"/>
                <a:ext cx="314" cy="78"/>
              </a:xfrm>
              <a:prstGeom prst="rect">
                <a:avLst/>
              </a:prstGeom>
              <a:solidFill>
                <a:srgbClr val="B7B79D"/>
              </a:solidFill>
              <a:ln w="9525">
                <a:noFill/>
                <a:miter lim="800000"/>
                <a:headEnd/>
                <a:tailEnd/>
              </a:ln>
            </p:spPr>
            <p:txBody>
              <a:bodyPr/>
              <a:lstStyle/>
              <a:p>
                <a:endParaRPr lang="zh-CN" altLang="en-US"/>
              </a:p>
            </p:txBody>
          </p:sp>
          <p:sp>
            <p:nvSpPr>
              <p:cNvPr id="449940" name="Rectangle 404"/>
              <p:cNvSpPr>
                <a:spLocks noChangeArrowheads="1"/>
              </p:cNvSpPr>
              <p:nvPr/>
            </p:nvSpPr>
            <p:spPr bwMode="auto">
              <a:xfrm>
                <a:off x="2945" y="637"/>
                <a:ext cx="182" cy="135"/>
              </a:xfrm>
              <a:prstGeom prst="rect">
                <a:avLst/>
              </a:prstGeom>
              <a:solidFill>
                <a:srgbClr val="FFFFFF"/>
              </a:solidFill>
              <a:ln w="9525">
                <a:noFill/>
                <a:miter lim="800000"/>
                <a:headEnd/>
                <a:tailEnd/>
              </a:ln>
            </p:spPr>
            <p:txBody>
              <a:bodyPr/>
              <a:lstStyle/>
              <a:p>
                <a:endParaRPr lang="zh-CN" altLang="en-US"/>
              </a:p>
            </p:txBody>
          </p:sp>
          <p:sp>
            <p:nvSpPr>
              <p:cNvPr id="449941" name="Line 405"/>
              <p:cNvSpPr>
                <a:spLocks noChangeShapeType="1"/>
              </p:cNvSpPr>
              <p:nvPr/>
            </p:nvSpPr>
            <p:spPr bwMode="auto">
              <a:xfrm flipH="1">
                <a:off x="3094" y="834"/>
                <a:ext cx="74" cy="1"/>
              </a:xfrm>
              <a:prstGeom prst="line">
                <a:avLst/>
              </a:prstGeom>
              <a:noFill/>
              <a:ln w="9525">
                <a:solidFill>
                  <a:srgbClr val="000000"/>
                </a:solidFill>
                <a:round/>
                <a:headEnd/>
                <a:tailEnd/>
              </a:ln>
            </p:spPr>
            <p:txBody>
              <a:bodyPr/>
              <a:lstStyle/>
              <a:p>
                <a:endParaRPr lang="zh-CN" altLang="en-US"/>
              </a:p>
            </p:txBody>
          </p:sp>
          <p:grpSp>
            <p:nvGrpSpPr>
              <p:cNvPr id="449942" name="Group 406"/>
              <p:cNvGrpSpPr>
                <a:grpSpLocks/>
              </p:cNvGrpSpPr>
              <p:nvPr/>
            </p:nvGrpSpPr>
            <p:grpSpPr bwMode="auto">
              <a:xfrm>
                <a:off x="2868" y="888"/>
                <a:ext cx="335" cy="51"/>
                <a:chOff x="2868" y="888"/>
                <a:chExt cx="335" cy="51"/>
              </a:xfrm>
            </p:grpSpPr>
            <p:sp>
              <p:nvSpPr>
                <p:cNvPr id="449943" name="Freeform 407"/>
                <p:cNvSpPr>
                  <a:spLocks/>
                </p:cNvSpPr>
                <p:nvPr/>
              </p:nvSpPr>
              <p:spPr bwMode="auto">
                <a:xfrm>
                  <a:off x="2868" y="888"/>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9944" name="Freeform 408"/>
                <p:cNvSpPr>
                  <a:spLocks/>
                </p:cNvSpPr>
                <p:nvPr/>
              </p:nvSpPr>
              <p:spPr bwMode="auto">
                <a:xfrm>
                  <a:off x="2868" y="888"/>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9945" name="Rectangle 409"/>
                <p:cNvSpPr>
                  <a:spLocks noChangeArrowheads="1"/>
                </p:cNvSpPr>
                <p:nvPr/>
              </p:nvSpPr>
              <p:spPr bwMode="auto">
                <a:xfrm>
                  <a:off x="2870" y="924"/>
                  <a:ext cx="331" cy="15"/>
                </a:xfrm>
                <a:prstGeom prst="rect">
                  <a:avLst/>
                </a:prstGeom>
                <a:solidFill>
                  <a:srgbClr val="BAB79D"/>
                </a:solidFill>
                <a:ln w="9525">
                  <a:noFill/>
                  <a:miter lim="800000"/>
                  <a:headEnd/>
                  <a:tailEnd/>
                </a:ln>
              </p:spPr>
              <p:txBody>
                <a:bodyPr/>
                <a:lstStyle/>
                <a:p>
                  <a:endParaRPr lang="zh-CN" altLang="en-US"/>
                </a:p>
              </p:txBody>
            </p:sp>
          </p:grpSp>
        </p:grpSp>
      </p:grpSp>
      <p:sp>
        <p:nvSpPr>
          <p:cNvPr id="449946" name="Oval 410"/>
          <p:cNvSpPr>
            <a:spLocks noChangeArrowheads="1"/>
          </p:cNvSpPr>
          <p:nvPr/>
        </p:nvSpPr>
        <p:spPr bwMode="auto">
          <a:xfrm>
            <a:off x="7947026" y="1744664"/>
            <a:ext cx="93663" cy="92075"/>
          </a:xfrm>
          <a:prstGeom prst="ellipse">
            <a:avLst/>
          </a:prstGeom>
          <a:solidFill>
            <a:srgbClr val="FFFFFF"/>
          </a:solidFill>
          <a:ln w="30163">
            <a:solidFill>
              <a:srgbClr val="000000"/>
            </a:solidFill>
            <a:round/>
            <a:headEnd/>
            <a:tailEnd/>
          </a:ln>
        </p:spPr>
        <p:txBody>
          <a:bodyPr/>
          <a:lstStyle/>
          <a:p>
            <a:endParaRPr lang="zh-CN" altLang="en-US"/>
          </a:p>
        </p:txBody>
      </p:sp>
      <p:grpSp>
        <p:nvGrpSpPr>
          <p:cNvPr id="449947" name="Group 411"/>
          <p:cNvGrpSpPr>
            <a:grpSpLocks/>
          </p:cNvGrpSpPr>
          <p:nvPr/>
        </p:nvGrpSpPr>
        <p:grpSpPr bwMode="auto">
          <a:xfrm>
            <a:off x="7731126" y="898525"/>
            <a:ext cx="506413" cy="514350"/>
            <a:chOff x="3915" y="593"/>
            <a:chExt cx="343" cy="352"/>
          </a:xfrm>
        </p:grpSpPr>
        <p:grpSp>
          <p:nvGrpSpPr>
            <p:cNvPr id="449948" name="Group 412"/>
            <p:cNvGrpSpPr>
              <a:grpSpLocks/>
            </p:cNvGrpSpPr>
            <p:nvPr/>
          </p:nvGrpSpPr>
          <p:grpSpPr bwMode="auto">
            <a:xfrm>
              <a:off x="3924" y="599"/>
              <a:ext cx="334" cy="346"/>
              <a:chOff x="3924" y="599"/>
              <a:chExt cx="334" cy="346"/>
            </a:xfrm>
          </p:grpSpPr>
          <p:sp>
            <p:nvSpPr>
              <p:cNvPr id="449949" name="Freeform 413"/>
              <p:cNvSpPr>
                <a:spLocks/>
              </p:cNvSpPr>
              <p:nvPr/>
            </p:nvSpPr>
            <p:spPr bwMode="auto">
              <a:xfrm>
                <a:off x="3932" y="779"/>
                <a:ext cx="316" cy="33"/>
              </a:xfrm>
              <a:custGeom>
                <a:avLst/>
                <a:gdLst/>
                <a:ahLst/>
                <a:cxnLst>
                  <a:cxn ang="0">
                    <a:pos x="0" y="33"/>
                  </a:cxn>
                  <a:cxn ang="0">
                    <a:pos x="37" y="0"/>
                  </a:cxn>
                  <a:cxn ang="0">
                    <a:pos x="279" y="0"/>
                  </a:cxn>
                  <a:cxn ang="0">
                    <a:pos x="316" y="33"/>
                  </a:cxn>
                  <a:cxn ang="0">
                    <a:pos x="0" y="33"/>
                  </a:cxn>
                </a:cxnLst>
                <a:rect l="0" t="0" r="r" b="b"/>
                <a:pathLst>
                  <a:path w="316" h="33">
                    <a:moveTo>
                      <a:pt x="0" y="33"/>
                    </a:moveTo>
                    <a:lnTo>
                      <a:pt x="37" y="0"/>
                    </a:lnTo>
                    <a:lnTo>
                      <a:pt x="279"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49950" name="Freeform 414"/>
              <p:cNvSpPr>
                <a:spLocks/>
              </p:cNvSpPr>
              <p:nvPr/>
            </p:nvSpPr>
            <p:spPr bwMode="auto">
              <a:xfrm>
                <a:off x="3932" y="779"/>
                <a:ext cx="316" cy="33"/>
              </a:xfrm>
              <a:custGeom>
                <a:avLst/>
                <a:gdLst/>
                <a:ahLst/>
                <a:cxnLst>
                  <a:cxn ang="0">
                    <a:pos x="0" y="33"/>
                  </a:cxn>
                  <a:cxn ang="0">
                    <a:pos x="37" y="0"/>
                  </a:cxn>
                  <a:cxn ang="0">
                    <a:pos x="279" y="0"/>
                  </a:cxn>
                  <a:cxn ang="0">
                    <a:pos x="316" y="33"/>
                  </a:cxn>
                  <a:cxn ang="0">
                    <a:pos x="0" y="33"/>
                  </a:cxn>
                </a:cxnLst>
                <a:rect l="0" t="0" r="r" b="b"/>
                <a:pathLst>
                  <a:path w="316" h="33">
                    <a:moveTo>
                      <a:pt x="0" y="33"/>
                    </a:moveTo>
                    <a:lnTo>
                      <a:pt x="37" y="0"/>
                    </a:lnTo>
                    <a:lnTo>
                      <a:pt x="279"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49951" name="Freeform 415"/>
              <p:cNvSpPr>
                <a:spLocks/>
              </p:cNvSpPr>
              <p:nvPr/>
            </p:nvSpPr>
            <p:spPr bwMode="auto">
              <a:xfrm>
                <a:off x="3979" y="599"/>
                <a:ext cx="223" cy="23"/>
              </a:xfrm>
              <a:custGeom>
                <a:avLst/>
                <a:gdLst/>
                <a:ahLst/>
                <a:cxnLst>
                  <a:cxn ang="0">
                    <a:pos x="0" y="23"/>
                  </a:cxn>
                  <a:cxn ang="0">
                    <a:pos x="27" y="0"/>
                  </a:cxn>
                  <a:cxn ang="0">
                    <a:pos x="197" y="0"/>
                  </a:cxn>
                  <a:cxn ang="0">
                    <a:pos x="223" y="23"/>
                  </a:cxn>
                  <a:cxn ang="0">
                    <a:pos x="0" y="23"/>
                  </a:cxn>
                </a:cxnLst>
                <a:rect l="0" t="0" r="r" b="b"/>
                <a:pathLst>
                  <a:path w="223" h="23">
                    <a:moveTo>
                      <a:pt x="0" y="23"/>
                    </a:moveTo>
                    <a:lnTo>
                      <a:pt x="27" y="0"/>
                    </a:lnTo>
                    <a:lnTo>
                      <a:pt x="197"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9952" name="Freeform 416"/>
              <p:cNvSpPr>
                <a:spLocks/>
              </p:cNvSpPr>
              <p:nvPr/>
            </p:nvSpPr>
            <p:spPr bwMode="auto">
              <a:xfrm>
                <a:off x="3979" y="599"/>
                <a:ext cx="223" cy="23"/>
              </a:xfrm>
              <a:custGeom>
                <a:avLst/>
                <a:gdLst/>
                <a:ahLst/>
                <a:cxnLst>
                  <a:cxn ang="0">
                    <a:pos x="0" y="23"/>
                  </a:cxn>
                  <a:cxn ang="0">
                    <a:pos x="27" y="0"/>
                  </a:cxn>
                  <a:cxn ang="0">
                    <a:pos x="197" y="0"/>
                  </a:cxn>
                  <a:cxn ang="0">
                    <a:pos x="223" y="23"/>
                  </a:cxn>
                  <a:cxn ang="0">
                    <a:pos x="0" y="23"/>
                  </a:cxn>
                </a:cxnLst>
                <a:rect l="0" t="0" r="r" b="b"/>
                <a:pathLst>
                  <a:path w="223" h="23">
                    <a:moveTo>
                      <a:pt x="0" y="23"/>
                    </a:moveTo>
                    <a:lnTo>
                      <a:pt x="27" y="0"/>
                    </a:lnTo>
                    <a:lnTo>
                      <a:pt x="197"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49953" name="Rectangle 417"/>
              <p:cNvSpPr>
                <a:spLocks noChangeArrowheads="1"/>
              </p:cNvSpPr>
              <p:nvPr/>
            </p:nvSpPr>
            <p:spPr bwMode="auto">
              <a:xfrm>
                <a:off x="3979" y="622"/>
                <a:ext cx="223" cy="176"/>
              </a:xfrm>
              <a:prstGeom prst="rect">
                <a:avLst/>
              </a:prstGeom>
              <a:solidFill>
                <a:srgbClr val="000000"/>
              </a:solidFill>
              <a:ln w="9525">
                <a:noFill/>
                <a:miter lim="800000"/>
                <a:headEnd/>
                <a:tailEnd/>
              </a:ln>
            </p:spPr>
            <p:txBody>
              <a:bodyPr/>
              <a:lstStyle/>
              <a:p>
                <a:endParaRPr lang="zh-CN" altLang="en-US"/>
              </a:p>
            </p:txBody>
          </p:sp>
          <p:sp>
            <p:nvSpPr>
              <p:cNvPr id="449954" name="Rectangle 418"/>
              <p:cNvSpPr>
                <a:spLocks noChangeArrowheads="1"/>
              </p:cNvSpPr>
              <p:nvPr/>
            </p:nvSpPr>
            <p:spPr bwMode="auto">
              <a:xfrm>
                <a:off x="3934" y="810"/>
                <a:ext cx="314" cy="78"/>
              </a:xfrm>
              <a:prstGeom prst="rect">
                <a:avLst/>
              </a:prstGeom>
              <a:solidFill>
                <a:srgbClr val="000000"/>
              </a:solidFill>
              <a:ln w="9525">
                <a:noFill/>
                <a:miter lim="800000"/>
                <a:headEnd/>
                <a:tailEnd/>
              </a:ln>
            </p:spPr>
            <p:txBody>
              <a:bodyPr/>
              <a:lstStyle/>
              <a:p>
                <a:endParaRPr lang="zh-CN" altLang="en-US"/>
              </a:p>
            </p:txBody>
          </p:sp>
          <p:sp>
            <p:nvSpPr>
              <p:cNvPr id="449955" name="Rectangle 419"/>
              <p:cNvSpPr>
                <a:spLocks noChangeArrowheads="1"/>
              </p:cNvSpPr>
              <p:nvPr/>
            </p:nvSpPr>
            <p:spPr bwMode="auto">
              <a:xfrm>
                <a:off x="4000" y="644"/>
                <a:ext cx="182" cy="135"/>
              </a:xfrm>
              <a:prstGeom prst="rect">
                <a:avLst/>
              </a:prstGeom>
              <a:solidFill>
                <a:srgbClr val="000000"/>
              </a:solidFill>
              <a:ln w="9525">
                <a:noFill/>
                <a:miter lim="800000"/>
                <a:headEnd/>
                <a:tailEnd/>
              </a:ln>
            </p:spPr>
            <p:txBody>
              <a:bodyPr/>
              <a:lstStyle/>
              <a:p>
                <a:endParaRPr lang="zh-CN" altLang="en-US"/>
              </a:p>
            </p:txBody>
          </p:sp>
          <p:sp>
            <p:nvSpPr>
              <p:cNvPr id="449956" name="Line 420"/>
              <p:cNvSpPr>
                <a:spLocks noChangeShapeType="1"/>
              </p:cNvSpPr>
              <p:nvPr/>
            </p:nvSpPr>
            <p:spPr bwMode="auto">
              <a:xfrm flipH="1">
                <a:off x="4149" y="840"/>
                <a:ext cx="74" cy="1"/>
              </a:xfrm>
              <a:prstGeom prst="line">
                <a:avLst/>
              </a:prstGeom>
              <a:noFill/>
              <a:ln w="9525">
                <a:solidFill>
                  <a:srgbClr val="000000"/>
                </a:solidFill>
                <a:round/>
                <a:headEnd/>
                <a:tailEnd/>
              </a:ln>
            </p:spPr>
            <p:txBody>
              <a:bodyPr/>
              <a:lstStyle/>
              <a:p>
                <a:endParaRPr lang="zh-CN" altLang="en-US"/>
              </a:p>
            </p:txBody>
          </p:sp>
          <p:grpSp>
            <p:nvGrpSpPr>
              <p:cNvPr id="449957" name="Group 421"/>
              <p:cNvGrpSpPr>
                <a:grpSpLocks/>
              </p:cNvGrpSpPr>
              <p:nvPr/>
            </p:nvGrpSpPr>
            <p:grpSpPr bwMode="auto">
              <a:xfrm>
                <a:off x="3924" y="895"/>
                <a:ext cx="334" cy="50"/>
                <a:chOff x="3924" y="895"/>
                <a:chExt cx="334" cy="50"/>
              </a:xfrm>
            </p:grpSpPr>
            <p:sp>
              <p:nvSpPr>
                <p:cNvPr id="449958" name="Freeform 422"/>
                <p:cNvSpPr>
                  <a:spLocks/>
                </p:cNvSpPr>
                <p:nvPr/>
              </p:nvSpPr>
              <p:spPr bwMode="auto">
                <a:xfrm>
                  <a:off x="3924" y="895"/>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000000"/>
                </a:solidFill>
                <a:ln w="9525">
                  <a:noFill/>
                  <a:round/>
                  <a:headEnd/>
                  <a:tailEnd/>
                </a:ln>
              </p:spPr>
              <p:txBody>
                <a:bodyPr/>
                <a:lstStyle/>
                <a:p>
                  <a:endParaRPr lang="zh-CN" altLang="en-US"/>
                </a:p>
              </p:txBody>
            </p:sp>
            <p:sp>
              <p:nvSpPr>
                <p:cNvPr id="449959" name="Freeform 423"/>
                <p:cNvSpPr>
                  <a:spLocks/>
                </p:cNvSpPr>
                <p:nvPr/>
              </p:nvSpPr>
              <p:spPr bwMode="auto">
                <a:xfrm>
                  <a:off x="3924" y="895"/>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000000"/>
                </a:solidFill>
                <a:ln w="9525">
                  <a:noFill/>
                  <a:round/>
                  <a:headEnd/>
                  <a:tailEnd/>
                </a:ln>
              </p:spPr>
              <p:txBody>
                <a:bodyPr/>
                <a:lstStyle/>
                <a:p>
                  <a:endParaRPr lang="zh-CN" altLang="en-US"/>
                </a:p>
              </p:txBody>
            </p:sp>
            <p:sp>
              <p:nvSpPr>
                <p:cNvPr id="449960" name="Rectangle 424"/>
                <p:cNvSpPr>
                  <a:spLocks noChangeArrowheads="1"/>
                </p:cNvSpPr>
                <p:nvPr/>
              </p:nvSpPr>
              <p:spPr bwMode="auto">
                <a:xfrm>
                  <a:off x="3926" y="931"/>
                  <a:ext cx="330" cy="14"/>
                </a:xfrm>
                <a:prstGeom prst="rect">
                  <a:avLst/>
                </a:prstGeom>
                <a:solidFill>
                  <a:srgbClr val="000000"/>
                </a:solidFill>
                <a:ln w="9525">
                  <a:noFill/>
                  <a:miter lim="800000"/>
                  <a:headEnd/>
                  <a:tailEnd/>
                </a:ln>
              </p:spPr>
              <p:txBody>
                <a:bodyPr/>
                <a:lstStyle/>
                <a:p>
                  <a:endParaRPr lang="zh-CN" altLang="en-US"/>
                </a:p>
              </p:txBody>
            </p:sp>
          </p:grpSp>
        </p:grpSp>
        <p:grpSp>
          <p:nvGrpSpPr>
            <p:cNvPr id="449961" name="Group 425"/>
            <p:cNvGrpSpPr>
              <a:grpSpLocks/>
            </p:cNvGrpSpPr>
            <p:nvPr/>
          </p:nvGrpSpPr>
          <p:grpSpPr bwMode="auto">
            <a:xfrm>
              <a:off x="3915" y="593"/>
              <a:ext cx="335" cy="346"/>
              <a:chOff x="3915" y="593"/>
              <a:chExt cx="335" cy="346"/>
            </a:xfrm>
          </p:grpSpPr>
          <p:sp>
            <p:nvSpPr>
              <p:cNvPr id="449962" name="Freeform 426"/>
              <p:cNvSpPr>
                <a:spLocks/>
              </p:cNvSpPr>
              <p:nvPr/>
            </p:nvSpPr>
            <p:spPr bwMode="auto">
              <a:xfrm>
                <a:off x="3924" y="772"/>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9963" name="Freeform 427"/>
              <p:cNvSpPr>
                <a:spLocks/>
              </p:cNvSpPr>
              <p:nvPr/>
            </p:nvSpPr>
            <p:spPr bwMode="auto">
              <a:xfrm>
                <a:off x="3924" y="772"/>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49964" name="Freeform 428"/>
              <p:cNvSpPr>
                <a:spLocks/>
              </p:cNvSpPr>
              <p:nvPr/>
            </p:nvSpPr>
            <p:spPr bwMode="auto">
              <a:xfrm>
                <a:off x="3971" y="593"/>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9965" name="Freeform 429"/>
              <p:cNvSpPr>
                <a:spLocks/>
              </p:cNvSpPr>
              <p:nvPr/>
            </p:nvSpPr>
            <p:spPr bwMode="auto">
              <a:xfrm>
                <a:off x="3971" y="593"/>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49966" name="Rectangle 430"/>
              <p:cNvSpPr>
                <a:spLocks noChangeArrowheads="1"/>
              </p:cNvSpPr>
              <p:nvPr/>
            </p:nvSpPr>
            <p:spPr bwMode="auto">
              <a:xfrm>
                <a:off x="3971" y="616"/>
                <a:ext cx="223" cy="175"/>
              </a:xfrm>
              <a:prstGeom prst="rect">
                <a:avLst/>
              </a:prstGeom>
              <a:solidFill>
                <a:srgbClr val="B7B79D"/>
              </a:solidFill>
              <a:ln w="9525">
                <a:noFill/>
                <a:miter lim="800000"/>
                <a:headEnd/>
                <a:tailEnd/>
              </a:ln>
            </p:spPr>
            <p:txBody>
              <a:bodyPr/>
              <a:lstStyle/>
              <a:p>
                <a:endParaRPr lang="zh-CN" altLang="en-US"/>
              </a:p>
            </p:txBody>
          </p:sp>
          <p:sp>
            <p:nvSpPr>
              <p:cNvPr id="449967" name="Rectangle 431"/>
              <p:cNvSpPr>
                <a:spLocks noChangeArrowheads="1"/>
              </p:cNvSpPr>
              <p:nvPr/>
            </p:nvSpPr>
            <p:spPr bwMode="auto">
              <a:xfrm>
                <a:off x="3926" y="804"/>
                <a:ext cx="314" cy="78"/>
              </a:xfrm>
              <a:prstGeom prst="rect">
                <a:avLst/>
              </a:prstGeom>
              <a:solidFill>
                <a:srgbClr val="B7B79D"/>
              </a:solidFill>
              <a:ln w="9525">
                <a:noFill/>
                <a:miter lim="800000"/>
                <a:headEnd/>
                <a:tailEnd/>
              </a:ln>
            </p:spPr>
            <p:txBody>
              <a:bodyPr/>
              <a:lstStyle/>
              <a:p>
                <a:endParaRPr lang="zh-CN" altLang="en-US"/>
              </a:p>
            </p:txBody>
          </p:sp>
          <p:sp>
            <p:nvSpPr>
              <p:cNvPr id="449968" name="Rectangle 432"/>
              <p:cNvSpPr>
                <a:spLocks noChangeArrowheads="1"/>
              </p:cNvSpPr>
              <p:nvPr/>
            </p:nvSpPr>
            <p:spPr bwMode="auto">
              <a:xfrm>
                <a:off x="3992" y="637"/>
                <a:ext cx="182" cy="135"/>
              </a:xfrm>
              <a:prstGeom prst="rect">
                <a:avLst/>
              </a:prstGeom>
              <a:solidFill>
                <a:srgbClr val="FFFFFF"/>
              </a:solidFill>
              <a:ln w="9525">
                <a:noFill/>
                <a:miter lim="800000"/>
                <a:headEnd/>
                <a:tailEnd/>
              </a:ln>
            </p:spPr>
            <p:txBody>
              <a:bodyPr/>
              <a:lstStyle/>
              <a:p>
                <a:endParaRPr lang="zh-CN" altLang="en-US"/>
              </a:p>
            </p:txBody>
          </p:sp>
          <p:sp>
            <p:nvSpPr>
              <p:cNvPr id="449969" name="Line 433"/>
              <p:cNvSpPr>
                <a:spLocks noChangeShapeType="1"/>
              </p:cNvSpPr>
              <p:nvPr/>
            </p:nvSpPr>
            <p:spPr bwMode="auto">
              <a:xfrm flipH="1">
                <a:off x="4141" y="834"/>
                <a:ext cx="74" cy="1"/>
              </a:xfrm>
              <a:prstGeom prst="line">
                <a:avLst/>
              </a:prstGeom>
              <a:noFill/>
              <a:ln w="9525">
                <a:solidFill>
                  <a:srgbClr val="000000"/>
                </a:solidFill>
                <a:round/>
                <a:headEnd/>
                <a:tailEnd/>
              </a:ln>
            </p:spPr>
            <p:txBody>
              <a:bodyPr/>
              <a:lstStyle/>
              <a:p>
                <a:endParaRPr lang="zh-CN" altLang="en-US"/>
              </a:p>
            </p:txBody>
          </p:sp>
          <p:grpSp>
            <p:nvGrpSpPr>
              <p:cNvPr id="449970" name="Group 434"/>
              <p:cNvGrpSpPr>
                <a:grpSpLocks/>
              </p:cNvGrpSpPr>
              <p:nvPr/>
            </p:nvGrpSpPr>
            <p:grpSpPr bwMode="auto">
              <a:xfrm>
                <a:off x="3915" y="888"/>
                <a:ext cx="335" cy="51"/>
                <a:chOff x="3915" y="888"/>
                <a:chExt cx="335" cy="51"/>
              </a:xfrm>
            </p:grpSpPr>
            <p:sp>
              <p:nvSpPr>
                <p:cNvPr id="449971" name="Freeform 435"/>
                <p:cNvSpPr>
                  <a:spLocks/>
                </p:cNvSpPr>
                <p:nvPr/>
              </p:nvSpPr>
              <p:spPr bwMode="auto">
                <a:xfrm>
                  <a:off x="3915" y="888"/>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9972" name="Freeform 436"/>
                <p:cNvSpPr>
                  <a:spLocks/>
                </p:cNvSpPr>
                <p:nvPr/>
              </p:nvSpPr>
              <p:spPr bwMode="auto">
                <a:xfrm>
                  <a:off x="3915" y="888"/>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49973" name="Rectangle 437"/>
                <p:cNvSpPr>
                  <a:spLocks noChangeArrowheads="1"/>
                </p:cNvSpPr>
                <p:nvPr/>
              </p:nvSpPr>
              <p:spPr bwMode="auto">
                <a:xfrm>
                  <a:off x="3917" y="924"/>
                  <a:ext cx="331" cy="15"/>
                </a:xfrm>
                <a:prstGeom prst="rect">
                  <a:avLst/>
                </a:prstGeom>
                <a:solidFill>
                  <a:srgbClr val="BAB79D"/>
                </a:solidFill>
                <a:ln w="9525">
                  <a:noFill/>
                  <a:miter lim="800000"/>
                  <a:headEnd/>
                  <a:tailEnd/>
                </a:ln>
              </p:spPr>
              <p:txBody>
                <a:bodyPr/>
                <a:lstStyle/>
                <a:p>
                  <a:endParaRPr lang="zh-CN" altLang="en-US"/>
                </a:p>
              </p:txBody>
            </p:sp>
          </p:grpSp>
        </p:grpSp>
      </p:grpSp>
      <p:sp>
        <p:nvSpPr>
          <p:cNvPr id="449974" name="Text Box 438"/>
          <p:cNvSpPr txBox="1">
            <a:spLocks noChangeArrowheads="1"/>
          </p:cNvSpPr>
          <p:nvPr/>
        </p:nvSpPr>
        <p:spPr bwMode="auto">
          <a:xfrm>
            <a:off x="2566988" y="188914"/>
            <a:ext cx="7200900" cy="1639887"/>
          </a:xfrm>
          <a:prstGeom prst="rect">
            <a:avLst/>
          </a:prstGeom>
          <a:solidFill>
            <a:srgbClr val="FFFF99"/>
          </a:solidFill>
          <a:ln w="9525">
            <a:solidFill>
              <a:schemeClr val="tx2"/>
            </a:solidFill>
            <a:miter lim="800000"/>
            <a:headEnd/>
            <a:tailEnd/>
          </a:ln>
          <a:effectLst/>
        </p:spPr>
        <p:txBody>
          <a:bodyPr>
            <a:spAutoFit/>
          </a:bodyPr>
          <a:lstStyle/>
          <a:p>
            <a:pPr algn="ctr">
              <a:lnSpc>
                <a:spcPct val="120000"/>
              </a:lnSpc>
            </a:pPr>
            <a:r>
              <a:rPr lang="zh-CN" altLang="en-US">
                <a:solidFill>
                  <a:srgbClr val="333399"/>
                </a:solidFill>
                <a:latin typeface="Arial" charset="0"/>
              </a:rPr>
              <a:t>路由器总是具有两个或两个以上的 </a:t>
            </a:r>
            <a:r>
              <a:rPr lang="en-US" altLang="zh-CN">
                <a:solidFill>
                  <a:srgbClr val="333399"/>
                </a:solidFill>
                <a:latin typeface="Arial" charset="0"/>
              </a:rPr>
              <a:t>IP </a:t>
            </a:r>
            <a:r>
              <a:rPr lang="zh-CN" altLang="en-US">
                <a:solidFill>
                  <a:srgbClr val="333399"/>
                </a:solidFill>
                <a:latin typeface="Arial" charset="0"/>
              </a:rPr>
              <a:t>地址。</a:t>
            </a:r>
          </a:p>
          <a:p>
            <a:pPr algn="ctr">
              <a:lnSpc>
                <a:spcPct val="120000"/>
              </a:lnSpc>
            </a:pPr>
            <a:r>
              <a:rPr lang="zh-CN" altLang="en-US">
                <a:solidFill>
                  <a:srgbClr val="333399"/>
                </a:solidFill>
                <a:latin typeface="Arial" charset="0"/>
              </a:rPr>
              <a:t>路由器的每一个接口都有一个</a:t>
            </a:r>
          </a:p>
          <a:p>
            <a:pPr algn="ctr">
              <a:lnSpc>
                <a:spcPct val="120000"/>
              </a:lnSpc>
            </a:pPr>
            <a:r>
              <a:rPr lang="zh-CN" altLang="en-US">
                <a:solidFill>
                  <a:srgbClr val="333399"/>
                </a:solidFill>
                <a:latin typeface="Arial" charset="0"/>
              </a:rPr>
              <a:t>不同网络号的 </a:t>
            </a:r>
            <a:r>
              <a:rPr lang="en-US" altLang="zh-CN">
                <a:solidFill>
                  <a:srgbClr val="333399"/>
                </a:solidFill>
                <a:latin typeface="Arial" charset="0"/>
              </a:rPr>
              <a:t>IP </a:t>
            </a:r>
            <a:r>
              <a:rPr lang="zh-CN" altLang="en-US">
                <a:solidFill>
                  <a:srgbClr val="333399"/>
                </a:solidFill>
                <a:latin typeface="Arial" charset="0"/>
              </a:rPr>
              <a:t>地址。 </a:t>
            </a:r>
          </a:p>
        </p:txBody>
      </p:sp>
      <p:grpSp>
        <p:nvGrpSpPr>
          <p:cNvPr id="449982" name="Group 446"/>
          <p:cNvGrpSpPr>
            <a:grpSpLocks/>
          </p:cNvGrpSpPr>
          <p:nvPr/>
        </p:nvGrpSpPr>
        <p:grpSpPr bwMode="auto">
          <a:xfrm>
            <a:off x="4224338" y="2708276"/>
            <a:ext cx="2952750" cy="504825"/>
            <a:chOff x="1701" y="1706"/>
            <a:chExt cx="1860" cy="318"/>
          </a:xfrm>
        </p:grpSpPr>
        <p:sp>
          <p:nvSpPr>
            <p:cNvPr id="449978" name="Line 442"/>
            <p:cNvSpPr>
              <a:spLocks noChangeShapeType="1"/>
            </p:cNvSpPr>
            <p:nvPr/>
          </p:nvSpPr>
          <p:spPr bwMode="auto">
            <a:xfrm>
              <a:off x="2699" y="1706"/>
              <a:ext cx="726" cy="0"/>
            </a:xfrm>
            <a:prstGeom prst="line">
              <a:avLst/>
            </a:prstGeom>
            <a:noFill/>
            <a:ln w="57150">
              <a:solidFill>
                <a:schemeClr val="hlink"/>
              </a:solidFill>
              <a:round/>
              <a:headEnd/>
              <a:tailEnd/>
            </a:ln>
            <a:effectLst/>
          </p:spPr>
          <p:txBody>
            <a:bodyPr/>
            <a:lstStyle/>
            <a:p>
              <a:endParaRPr lang="zh-CN" altLang="en-US"/>
            </a:p>
          </p:txBody>
        </p:sp>
        <p:sp>
          <p:nvSpPr>
            <p:cNvPr id="449980" name="Line 444"/>
            <p:cNvSpPr>
              <a:spLocks noChangeShapeType="1"/>
            </p:cNvSpPr>
            <p:nvPr/>
          </p:nvSpPr>
          <p:spPr bwMode="auto">
            <a:xfrm>
              <a:off x="2835" y="2024"/>
              <a:ext cx="726" cy="0"/>
            </a:xfrm>
            <a:prstGeom prst="line">
              <a:avLst/>
            </a:prstGeom>
            <a:noFill/>
            <a:ln w="57150">
              <a:solidFill>
                <a:schemeClr val="hlink"/>
              </a:solidFill>
              <a:round/>
              <a:headEnd/>
              <a:tailEnd/>
            </a:ln>
            <a:effectLst/>
          </p:spPr>
          <p:txBody>
            <a:bodyPr/>
            <a:lstStyle/>
            <a:p>
              <a:endParaRPr lang="zh-CN" altLang="en-US"/>
            </a:p>
          </p:txBody>
        </p:sp>
        <p:sp>
          <p:nvSpPr>
            <p:cNvPr id="449981" name="Line 445"/>
            <p:cNvSpPr>
              <a:spLocks noChangeShapeType="1"/>
            </p:cNvSpPr>
            <p:nvPr/>
          </p:nvSpPr>
          <p:spPr bwMode="auto">
            <a:xfrm>
              <a:off x="1701" y="1979"/>
              <a:ext cx="726" cy="0"/>
            </a:xfrm>
            <a:prstGeom prst="line">
              <a:avLst/>
            </a:prstGeom>
            <a:noFill/>
            <a:ln w="57150">
              <a:solidFill>
                <a:schemeClr val="hlink"/>
              </a:solidFill>
              <a:round/>
              <a:headEnd/>
              <a:tailEnd/>
            </a:ln>
            <a:effectLst/>
          </p:spPr>
          <p:txBody>
            <a:bodyPr/>
            <a:lstStyle/>
            <a:p>
              <a:endParaRPr lang="zh-CN" altLang="en-US"/>
            </a:p>
          </p:txBody>
        </p:sp>
      </p:grpSp>
      <p:sp>
        <p:nvSpPr>
          <p:cNvPr id="443" name="灯片编号占位符 442"/>
          <p:cNvSpPr>
            <a:spLocks noGrp="1"/>
          </p:cNvSpPr>
          <p:nvPr>
            <p:ph type="sldNum" sz="quarter" idx="12"/>
          </p:nvPr>
        </p:nvSpPr>
        <p:spPr/>
        <p:txBody>
          <a:bodyPr/>
          <a:lstStyle/>
          <a:p>
            <a:fld id="{E4E48599-B357-448A-84B1-94919B60A458}" type="slidenum">
              <a:rPr lang="en-US" altLang="zh-CN" smtClean="0"/>
              <a:pPr/>
              <a:t>44</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49982"/>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3000" fill="hold" nodeType="afterEffect">
                                  <p:stCondLst>
                                    <p:cond delay="500"/>
                                  </p:stCondLst>
                                  <p:childTnLst>
                                    <p:anim calcmode="discrete" valueType="str">
                                      <p:cBhvr>
                                        <p:cTn id="9" dur="1000" fill="hold"/>
                                        <p:tgtEl>
                                          <p:spTgt spid="44998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62" name="AutoShape 2"/>
          <p:cNvSpPr>
            <a:spLocks noChangeArrowheads="1"/>
          </p:cNvSpPr>
          <p:nvPr/>
        </p:nvSpPr>
        <p:spPr bwMode="auto">
          <a:xfrm>
            <a:off x="2874963" y="1793876"/>
            <a:ext cx="6521450" cy="3902075"/>
          </a:xfrm>
          <a:prstGeom prst="roundRect">
            <a:avLst>
              <a:gd name="adj" fmla="val 24787"/>
            </a:avLst>
          </a:prstGeom>
          <a:solidFill>
            <a:srgbClr val="CCECFF"/>
          </a:solidFill>
          <a:ln w="9525">
            <a:solidFill>
              <a:schemeClr val="tx1"/>
            </a:solidFill>
            <a:prstDash val="dash"/>
            <a:round/>
            <a:headEnd/>
            <a:tailEnd/>
          </a:ln>
          <a:effectLst/>
        </p:spPr>
        <p:txBody>
          <a:bodyPr wrap="none" anchor="ctr"/>
          <a:lstStyle/>
          <a:p>
            <a:endParaRPr lang="zh-CN" altLang="en-US"/>
          </a:p>
        </p:txBody>
      </p:sp>
      <p:sp>
        <p:nvSpPr>
          <p:cNvPr id="450563" name="Rectangle 3"/>
          <p:cNvSpPr>
            <a:spLocks noGrp="1" noChangeArrowheads="1"/>
          </p:cNvSpPr>
          <p:nvPr>
            <p:ph type="title"/>
          </p:nvPr>
        </p:nvSpPr>
        <p:spPr>
          <a:xfrm>
            <a:off x="2279650" y="115889"/>
            <a:ext cx="7793038" cy="695325"/>
          </a:xfrm>
        </p:spPr>
        <p:txBody>
          <a:bodyPr/>
          <a:lstStyle/>
          <a:p>
            <a:pPr algn="ctr"/>
            <a:r>
              <a:rPr lang="zh-CN" altLang="en-US" sz="3600"/>
              <a:t>互联网中的 </a:t>
            </a:r>
            <a:r>
              <a:rPr lang="en-US" altLang="zh-CN" sz="3600"/>
              <a:t>IP </a:t>
            </a:r>
            <a:r>
              <a:rPr lang="zh-CN" altLang="en-US" sz="3600"/>
              <a:t>地址 </a:t>
            </a:r>
          </a:p>
        </p:txBody>
      </p:sp>
      <p:sp>
        <p:nvSpPr>
          <p:cNvPr id="450564" name="Freeform 4"/>
          <p:cNvSpPr>
            <a:spLocks/>
          </p:cNvSpPr>
          <p:nvPr/>
        </p:nvSpPr>
        <p:spPr bwMode="auto">
          <a:xfrm>
            <a:off x="4579939" y="2538414"/>
            <a:ext cx="4789487" cy="3170237"/>
          </a:xfrm>
          <a:custGeom>
            <a:avLst/>
            <a:gdLst/>
            <a:ahLst/>
            <a:cxnLst>
              <a:cxn ang="0">
                <a:pos x="1959" y="1382"/>
              </a:cxn>
              <a:cxn ang="0">
                <a:pos x="2196" y="1115"/>
              </a:cxn>
              <a:cxn ang="0">
                <a:pos x="2334" y="857"/>
              </a:cxn>
              <a:cxn ang="0">
                <a:pos x="2474" y="428"/>
              </a:cxn>
              <a:cxn ang="0">
                <a:pos x="2485" y="397"/>
              </a:cxn>
              <a:cxn ang="0">
                <a:pos x="2503" y="318"/>
              </a:cxn>
              <a:cxn ang="0">
                <a:pos x="2524" y="241"/>
              </a:cxn>
              <a:cxn ang="0">
                <a:pos x="2539" y="212"/>
              </a:cxn>
              <a:cxn ang="0">
                <a:pos x="2557" y="191"/>
              </a:cxn>
              <a:cxn ang="0">
                <a:pos x="2599" y="170"/>
              </a:cxn>
              <a:cxn ang="0">
                <a:pos x="2630" y="154"/>
              </a:cxn>
              <a:cxn ang="0">
                <a:pos x="2674" y="131"/>
              </a:cxn>
              <a:cxn ang="0">
                <a:pos x="2709" y="110"/>
              </a:cxn>
              <a:cxn ang="0">
                <a:pos x="2752" y="79"/>
              </a:cxn>
              <a:cxn ang="0">
                <a:pos x="2767" y="75"/>
              </a:cxn>
              <a:cxn ang="0">
                <a:pos x="2819" y="52"/>
              </a:cxn>
              <a:cxn ang="0">
                <a:pos x="2879" y="27"/>
              </a:cxn>
              <a:cxn ang="0">
                <a:pos x="2933" y="13"/>
              </a:cxn>
              <a:cxn ang="0">
                <a:pos x="2952" y="13"/>
              </a:cxn>
              <a:cxn ang="0">
                <a:pos x="2973" y="6"/>
              </a:cxn>
              <a:cxn ang="0">
                <a:pos x="3037" y="0"/>
              </a:cxn>
              <a:cxn ang="0">
                <a:pos x="3110" y="4"/>
              </a:cxn>
              <a:cxn ang="0">
                <a:pos x="3155" y="15"/>
              </a:cxn>
              <a:cxn ang="0">
                <a:pos x="3178" y="25"/>
              </a:cxn>
              <a:cxn ang="0">
                <a:pos x="3191" y="56"/>
              </a:cxn>
              <a:cxn ang="0">
                <a:pos x="3211" y="116"/>
              </a:cxn>
              <a:cxn ang="0">
                <a:pos x="3240" y="275"/>
              </a:cxn>
              <a:cxn ang="0">
                <a:pos x="3240" y="355"/>
              </a:cxn>
              <a:cxn ang="0">
                <a:pos x="3246" y="473"/>
              </a:cxn>
              <a:cxn ang="0">
                <a:pos x="3234" y="785"/>
              </a:cxn>
              <a:cxn ang="0">
                <a:pos x="3230" y="1003"/>
              </a:cxn>
              <a:cxn ang="0">
                <a:pos x="3232" y="1102"/>
              </a:cxn>
              <a:cxn ang="0">
                <a:pos x="3222" y="1229"/>
              </a:cxn>
              <a:cxn ang="0">
                <a:pos x="3222" y="1433"/>
              </a:cxn>
              <a:cxn ang="0">
                <a:pos x="3216" y="1769"/>
              </a:cxn>
              <a:cxn ang="0">
                <a:pos x="3036" y="1979"/>
              </a:cxn>
              <a:cxn ang="0">
                <a:pos x="2676" y="1997"/>
              </a:cxn>
              <a:cxn ang="0">
                <a:pos x="1878" y="2039"/>
              </a:cxn>
              <a:cxn ang="0">
                <a:pos x="1031" y="2140"/>
              </a:cxn>
              <a:cxn ang="0">
                <a:pos x="660" y="2117"/>
              </a:cxn>
              <a:cxn ang="0">
                <a:pos x="222" y="2129"/>
              </a:cxn>
              <a:cxn ang="0">
                <a:pos x="0" y="1985"/>
              </a:cxn>
              <a:cxn ang="0">
                <a:pos x="36" y="1853"/>
              </a:cxn>
              <a:cxn ang="0">
                <a:pos x="510" y="1799"/>
              </a:cxn>
              <a:cxn ang="0">
                <a:pos x="1038" y="1769"/>
              </a:cxn>
              <a:cxn ang="0">
                <a:pos x="1788" y="1594"/>
              </a:cxn>
            </a:cxnLst>
            <a:rect l="0" t="0" r="r" b="b"/>
            <a:pathLst>
              <a:path w="3246" h="2165">
                <a:moveTo>
                  <a:pt x="1926" y="1499"/>
                </a:moveTo>
                <a:lnTo>
                  <a:pt x="1959" y="1382"/>
                </a:lnTo>
                <a:lnTo>
                  <a:pt x="2016" y="1319"/>
                </a:lnTo>
                <a:lnTo>
                  <a:pt x="2196" y="1115"/>
                </a:lnTo>
                <a:lnTo>
                  <a:pt x="2256" y="1025"/>
                </a:lnTo>
                <a:lnTo>
                  <a:pt x="2334" y="857"/>
                </a:lnTo>
                <a:lnTo>
                  <a:pt x="2424" y="635"/>
                </a:lnTo>
                <a:lnTo>
                  <a:pt x="2474" y="428"/>
                </a:lnTo>
                <a:lnTo>
                  <a:pt x="2478" y="413"/>
                </a:lnTo>
                <a:lnTo>
                  <a:pt x="2485" y="397"/>
                </a:lnTo>
                <a:lnTo>
                  <a:pt x="2493" y="359"/>
                </a:lnTo>
                <a:lnTo>
                  <a:pt x="2503" y="318"/>
                </a:lnTo>
                <a:lnTo>
                  <a:pt x="2514" y="278"/>
                </a:lnTo>
                <a:lnTo>
                  <a:pt x="2524" y="241"/>
                </a:lnTo>
                <a:lnTo>
                  <a:pt x="2532" y="224"/>
                </a:lnTo>
                <a:lnTo>
                  <a:pt x="2539" y="212"/>
                </a:lnTo>
                <a:lnTo>
                  <a:pt x="2547" y="199"/>
                </a:lnTo>
                <a:lnTo>
                  <a:pt x="2557" y="191"/>
                </a:lnTo>
                <a:lnTo>
                  <a:pt x="2580" y="179"/>
                </a:lnTo>
                <a:lnTo>
                  <a:pt x="2599" y="170"/>
                </a:lnTo>
                <a:lnTo>
                  <a:pt x="2615" y="160"/>
                </a:lnTo>
                <a:lnTo>
                  <a:pt x="2630" y="154"/>
                </a:lnTo>
                <a:lnTo>
                  <a:pt x="2655" y="141"/>
                </a:lnTo>
                <a:lnTo>
                  <a:pt x="2674" y="131"/>
                </a:lnTo>
                <a:lnTo>
                  <a:pt x="2690" y="121"/>
                </a:lnTo>
                <a:lnTo>
                  <a:pt x="2709" y="110"/>
                </a:lnTo>
                <a:lnTo>
                  <a:pt x="2728" y="98"/>
                </a:lnTo>
                <a:lnTo>
                  <a:pt x="2752" y="79"/>
                </a:lnTo>
                <a:lnTo>
                  <a:pt x="2759" y="77"/>
                </a:lnTo>
                <a:lnTo>
                  <a:pt x="2767" y="75"/>
                </a:lnTo>
                <a:lnTo>
                  <a:pt x="2790" y="64"/>
                </a:lnTo>
                <a:lnTo>
                  <a:pt x="2819" y="52"/>
                </a:lnTo>
                <a:lnTo>
                  <a:pt x="2850" y="40"/>
                </a:lnTo>
                <a:lnTo>
                  <a:pt x="2879" y="27"/>
                </a:lnTo>
                <a:lnTo>
                  <a:pt x="2908" y="19"/>
                </a:lnTo>
                <a:lnTo>
                  <a:pt x="2933" y="13"/>
                </a:lnTo>
                <a:lnTo>
                  <a:pt x="2943" y="13"/>
                </a:lnTo>
                <a:lnTo>
                  <a:pt x="2952" y="13"/>
                </a:lnTo>
                <a:lnTo>
                  <a:pt x="2962" y="11"/>
                </a:lnTo>
                <a:lnTo>
                  <a:pt x="2973" y="6"/>
                </a:lnTo>
                <a:lnTo>
                  <a:pt x="3002" y="2"/>
                </a:lnTo>
                <a:lnTo>
                  <a:pt x="3037" y="0"/>
                </a:lnTo>
                <a:lnTo>
                  <a:pt x="3072" y="0"/>
                </a:lnTo>
                <a:lnTo>
                  <a:pt x="3110" y="4"/>
                </a:lnTo>
                <a:lnTo>
                  <a:pt x="3141" y="8"/>
                </a:lnTo>
                <a:lnTo>
                  <a:pt x="3155" y="15"/>
                </a:lnTo>
                <a:lnTo>
                  <a:pt x="3168" y="19"/>
                </a:lnTo>
                <a:lnTo>
                  <a:pt x="3178" y="25"/>
                </a:lnTo>
                <a:lnTo>
                  <a:pt x="3184" y="33"/>
                </a:lnTo>
                <a:lnTo>
                  <a:pt x="3191" y="56"/>
                </a:lnTo>
                <a:lnTo>
                  <a:pt x="3199" y="85"/>
                </a:lnTo>
                <a:lnTo>
                  <a:pt x="3211" y="116"/>
                </a:lnTo>
                <a:lnTo>
                  <a:pt x="3222" y="209"/>
                </a:lnTo>
                <a:lnTo>
                  <a:pt x="3240" y="275"/>
                </a:lnTo>
                <a:lnTo>
                  <a:pt x="3240" y="343"/>
                </a:lnTo>
                <a:lnTo>
                  <a:pt x="3240" y="355"/>
                </a:lnTo>
                <a:lnTo>
                  <a:pt x="3245" y="367"/>
                </a:lnTo>
                <a:lnTo>
                  <a:pt x="3246" y="473"/>
                </a:lnTo>
                <a:lnTo>
                  <a:pt x="3234" y="545"/>
                </a:lnTo>
                <a:lnTo>
                  <a:pt x="3234" y="785"/>
                </a:lnTo>
                <a:lnTo>
                  <a:pt x="3232" y="930"/>
                </a:lnTo>
                <a:lnTo>
                  <a:pt x="3230" y="1003"/>
                </a:lnTo>
                <a:lnTo>
                  <a:pt x="3232" y="1050"/>
                </a:lnTo>
                <a:lnTo>
                  <a:pt x="3232" y="1102"/>
                </a:lnTo>
                <a:lnTo>
                  <a:pt x="3234" y="1158"/>
                </a:lnTo>
                <a:lnTo>
                  <a:pt x="3222" y="1229"/>
                </a:lnTo>
                <a:lnTo>
                  <a:pt x="3222" y="1331"/>
                </a:lnTo>
                <a:lnTo>
                  <a:pt x="3222" y="1433"/>
                </a:lnTo>
                <a:lnTo>
                  <a:pt x="3222" y="1583"/>
                </a:lnTo>
                <a:lnTo>
                  <a:pt x="3216" y="1769"/>
                </a:lnTo>
                <a:lnTo>
                  <a:pt x="3156" y="1931"/>
                </a:lnTo>
                <a:lnTo>
                  <a:pt x="3036" y="1979"/>
                </a:lnTo>
                <a:lnTo>
                  <a:pt x="2886" y="1991"/>
                </a:lnTo>
                <a:lnTo>
                  <a:pt x="2676" y="1997"/>
                </a:lnTo>
                <a:lnTo>
                  <a:pt x="2454" y="2003"/>
                </a:lnTo>
                <a:lnTo>
                  <a:pt x="1878" y="2039"/>
                </a:lnTo>
                <a:lnTo>
                  <a:pt x="1236" y="2153"/>
                </a:lnTo>
                <a:lnTo>
                  <a:pt x="1031" y="2140"/>
                </a:lnTo>
                <a:lnTo>
                  <a:pt x="840" y="2129"/>
                </a:lnTo>
                <a:lnTo>
                  <a:pt x="660" y="2117"/>
                </a:lnTo>
                <a:lnTo>
                  <a:pt x="408" y="2165"/>
                </a:lnTo>
                <a:lnTo>
                  <a:pt x="222" y="2129"/>
                </a:lnTo>
                <a:lnTo>
                  <a:pt x="72" y="2057"/>
                </a:lnTo>
                <a:lnTo>
                  <a:pt x="0" y="1985"/>
                </a:lnTo>
                <a:lnTo>
                  <a:pt x="0" y="1907"/>
                </a:lnTo>
                <a:lnTo>
                  <a:pt x="36" y="1853"/>
                </a:lnTo>
                <a:lnTo>
                  <a:pt x="156" y="1811"/>
                </a:lnTo>
                <a:lnTo>
                  <a:pt x="510" y="1799"/>
                </a:lnTo>
                <a:lnTo>
                  <a:pt x="744" y="1787"/>
                </a:lnTo>
                <a:lnTo>
                  <a:pt x="1038" y="1769"/>
                </a:lnTo>
                <a:lnTo>
                  <a:pt x="1608" y="1703"/>
                </a:lnTo>
                <a:lnTo>
                  <a:pt x="1788" y="1594"/>
                </a:lnTo>
                <a:lnTo>
                  <a:pt x="1926" y="1499"/>
                </a:lnTo>
                <a:close/>
              </a:path>
            </a:pathLst>
          </a:custGeom>
          <a:solidFill>
            <a:srgbClr val="FFCCFF"/>
          </a:solidFill>
          <a:ln w="9525">
            <a:noFill/>
            <a:round/>
            <a:headEnd/>
            <a:tailEnd/>
          </a:ln>
        </p:spPr>
        <p:txBody>
          <a:bodyPr/>
          <a:lstStyle/>
          <a:p>
            <a:endParaRPr lang="zh-CN" altLang="en-US"/>
          </a:p>
        </p:txBody>
      </p:sp>
      <p:sp>
        <p:nvSpPr>
          <p:cNvPr id="450565" name="Line 5"/>
          <p:cNvSpPr>
            <a:spLocks noChangeShapeType="1"/>
          </p:cNvSpPr>
          <p:nvPr/>
        </p:nvSpPr>
        <p:spPr bwMode="auto">
          <a:xfrm>
            <a:off x="6402388" y="5426076"/>
            <a:ext cx="0" cy="855663"/>
          </a:xfrm>
          <a:prstGeom prst="line">
            <a:avLst/>
          </a:prstGeom>
          <a:noFill/>
          <a:ln w="28575">
            <a:solidFill>
              <a:schemeClr val="tx1"/>
            </a:solidFill>
            <a:round/>
            <a:headEnd/>
            <a:tailEnd/>
          </a:ln>
          <a:effectLst/>
        </p:spPr>
        <p:txBody>
          <a:bodyPr/>
          <a:lstStyle/>
          <a:p>
            <a:endParaRPr lang="zh-CN" altLang="en-US"/>
          </a:p>
        </p:txBody>
      </p:sp>
      <p:sp>
        <p:nvSpPr>
          <p:cNvPr id="450566" name="Line 6"/>
          <p:cNvSpPr>
            <a:spLocks noChangeShapeType="1"/>
          </p:cNvSpPr>
          <p:nvPr/>
        </p:nvSpPr>
        <p:spPr bwMode="auto">
          <a:xfrm>
            <a:off x="5164138" y="5403850"/>
            <a:ext cx="0" cy="852488"/>
          </a:xfrm>
          <a:prstGeom prst="line">
            <a:avLst/>
          </a:prstGeom>
          <a:noFill/>
          <a:ln w="28575">
            <a:solidFill>
              <a:schemeClr val="tx1"/>
            </a:solidFill>
            <a:round/>
            <a:headEnd/>
            <a:tailEnd/>
          </a:ln>
          <a:effectLst/>
        </p:spPr>
        <p:txBody>
          <a:bodyPr/>
          <a:lstStyle/>
          <a:p>
            <a:endParaRPr lang="zh-CN" altLang="en-US"/>
          </a:p>
        </p:txBody>
      </p:sp>
      <p:sp>
        <p:nvSpPr>
          <p:cNvPr id="450567" name="Freeform 7"/>
          <p:cNvSpPr>
            <a:spLocks/>
          </p:cNvSpPr>
          <p:nvPr/>
        </p:nvSpPr>
        <p:spPr bwMode="auto">
          <a:xfrm>
            <a:off x="6723064" y="5192714"/>
            <a:ext cx="2478087" cy="211137"/>
          </a:xfrm>
          <a:custGeom>
            <a:avLst/>
            <a:gdLst/>
            <a:ahLst/>
            <a:cxnLst>
              <a:cxn ang="0">
                <a:pos x="0" y="192"/>
              </a:cxn>
              <a:cxn ang="0">
                <a:pos x="0" y="0"/>
              </a:cxn>
              <a:cxn ang="0">
                <a:pos x="1680" y="0"/>
              </a:cxn>
            </a:cxnLst>
            <a:rect l="0" t="0" r="r" b="b"/>
            <a:pathLst>
              <a:path w="1680" h="192">
                <a:moveTo>
                  <a:pt x="0" y="192"/>
                </a:moveTo>
                <a:lnTo>
                  <a:pt x="0" y="0"/>
                </a:lnTo>
                <a:lnTo>
                  <a:pt x="1680" y="0"/>
                </a:lnTo>
              </a:path>
            </a:pathLst>
          </a:custGeom>
          <a:noFill/>
          <a:ln w="28575" cmpd="sng">
            <a:solidFill>
              <a:schemeClr val="tx1"/>
            </a:solidFill>
            <a:round/>
            <a:headEnd/>
            <a:tailEnd/>
          </a:ln>
          <a:effectLst/>
        </p:spPr>
        <p:txBody>
          <a:bodyPr/>
          <a:lstStyle/>
          <a:p>
            <a:endParaRPr lang="zh-CN" altLang="en-US"/>
          </a:p>
        </p:txBody>
      </p:sp>
      <p:sp>
        <p:nvSpPr>
          <p:cNvPr id="450568" name="Freeform 8"/>
          <p:cNvSpPr>
            <a:spLocks/>
          </p:cNvSpPr>
          <p:nvPr/>
        </p:nvSpPr>
        <p:spPr bwMode="auto">
          <a:xfrm>
            <a:off x="4737101" y="4514850"/>
            <a:ext cx="1679575" cy="255588"/>
          </a:xfrm>
          <a:custGeom>
            <a:avLst/>
            <a:gdLst/>
            <a:ahLst/>
            <a:cxnLst>
              <a:cxn ang="0">
                <a:pos x="45" y="21"/>
              </a:cxn>
              <a:cxn ang="0">
                <a:pos x="60" y="10"/>
              </a:cxn>
              <a:cxn ang="0">
                <a:pos x="77" y="4"/>
              </a:cxn>
              <a:cxn ang="0">
                <a:pos x="87" y="2"/>
              </a:cxn>
              <a:cxn ang="0">
                <a:pos x="99" y="0"/>
              </a:cxn>
              <a:cxn ang="0">
                <a:pos x="116" y="0"/>
              </a:cxn>
              <a:cxn ang="0">
                <a:pos x="137" y="0"/>
              </a:cxn>
              <a:cxn ang="0">
                <a:pos x="160" y="0"/>
              </a:cxn>
              <a:cxn ang="0">
                <a:pos x="189" y="2"/>
              </a:cxn>
              <a:cxn ang="0">
                <a:pos x="218" y="6"/>
              </a:cxn>
              <a:cxn ang="0">
                <a:pos x="251" y="8"/>
              </a:cxn>
              <a:cxn ang="0">
                <a:pos x="288" y="12"/>
              </a:cxn>
              <a:cxn ang="0">
                <a:pos x="324" y="16"/>
              </a:cxn>
              <a:cxn ang="0">
                <a:pos x="403" y="21"/>
              </a:cxn>
              <a:cxn ang="0">
                <a:pos x="442" y="21"/>
              </a:cxn>
              <a:cxn ang="0">
                <a:pos x="486" y="23"/>
              </a:cxn>
              <a:cxn ang="0">
                <a:pos x="575" y="23"/>
              </a:cxn>
              <a:cxn ang="0">
                <a:pos x="668" y="23"/>
              </a:cxn>
              <a:cxn ang="0">
                <a:pos x="764" y="21"/>
              </a:cxn>
              <a:cxn ang="0">
                <a:pos x="814" y="18"/>
              </a:cxn>
              <a:cxn ang="0">
                <a:pos x="866" y="16"/>
              </a:cxn>
              <a:cxn ang="0">
                <a:pos x="972" y="10"/>
              </a:cxn>
              <a:cxn ang="0">
                <a:pos x="1024" y="6"/>
              </a:cxn>
              <a:cxn ang="0">
                <a:pos x="1063" y="9"/>
              </a:cxn>
              <a:cxn ang="0">
                <a:pos x="1102" y="15"/>
              </a:cxn>
              <a:cxn ang="0">
                <a:pos x="1138" y="84"/>
              </a:cxn>
              <a:cxn ang="0">
                <a:pos x="1096" y="138"/>
              </a:cxn>
              <a:cxn ang="0">
                <a:pos x="1009" y="159"/>
              </a:cxn>
              <a:cxn ang="0">
                <a:pos x="918" y="162"/>
              </a:cxn>
              <a:cxn ang="0">
                <a:pos x="864" y="158"/>
              </a:cxn>
              <a:cxn ang="0">
                <a:pos x="808" y="155"/>
              </a:cxn>
              <a:cxn ang="0">
                <a:pos x="693" y="151"/>
              </a:cxn>
              <a:cxn ang="0">
                <a:pos x="639" y="149"/>
              </a:cxn>
              <a:cxn ang="0">
                <a:pos x="585" y="149"/>
              </a:cxn>
              <a:cxn ang="0">
                <a:pos x="531" y="151"/>
              </a:cxn>
              <a:cxn ang="0">
                <a:pos x="477" y="153"/>
              </a:cxn>
              <a:cxn ang="0">
                <a:pos x="421" y="158"/>
              </a:cxn>
              <a:cxn ang="0">
                <a:pos x="367" y="162"/>
              </a:cxn>
              <a:cxn ang="0">
                <a:pos x="317" y="166"/>
              </a:cxn>
              <a:cxn ang="0">
                <a:pos x="270" y="170"/>
              </a:cxn>
              <a:cxn ang="0">
                <a:pos x="226" y="172"/>
              </a:cxn>
              <a:cxn ang="0">
                <a:pos x="191" y="174"/>
              </a:cxn>
              <a:cxn ang="0">
                <a:pos x="162" y="174"/>
              </a:cxn>
              <a:cxn ang="0">
                <a:pos x="141" y="174"/>
              </a:cxn>
              <a:cxn ang="0">
                <a:pos x="124" y="172"/>
              </a:cxn>
              <a:cxn ang="0">
                <a:pos x="112" y="170"/>
              </a:cxn>
              <a:cxn ang="0">
                <a:pos x="104" y="168"/>
              </a:cxn>
              <a:cxn ang="0">
                <a:pos x="93" y="166"/>
              </a:cxn>
              <a:cxn ang="0">
                <a:pos x="85" y="162"/>
              </a:cxn>
              <a:cxn ang="0">
                <a:pos x="74" y="158"/>
              </a:cxn>
              <a:cxn ang="0">
                <a:pos x="50" y="147"/>
              </a:cxn>
              <a:cxn ang="0">
                <a:pos x="27" y="133"/>
              </a:cxn>
              <a:cxn ang="0">
                <a:pos x="16" y="124"/>
              </a:cxn>
              <a:cxn ang="0">
                <a:pos x="8" y="116"/>
              </a:cxn>
              <a:cxn ang="0">
                <a:pos x="2" y="108"/>
              </a:cxn>
              <a:cxn ang="0">
                <a:pos x="0" y="99"/>
              </a:cxn>
              <a:cxn ang="0">
                <a:pos x="0" y="91"/>
              </a:cxn>
              <a:cxn ang="0">
                <a:pos x="2" y="81"/>
              </a:cxn>
              <a:cxn ang="0">
                <a:pos x="6" y="68"/>
              </a:cxn>
              <a:cxn ang="0">
                <a:pos x="12" y="58"/>
              </a:cxn>
              <a:cxn ang="0">
                <a:pos x="29" y="37"/>
              </a:cxn>
              <a:cxn ang="0">
                <a:pos x="37" y="29"/>
              </a:cxn>
              <a:cxn ang="0">
                <a:pos x="45" y="21"/>
              </a:cxn>
            </a:cxnLst>
            <a:rect l="0" t="0" r="r" b="b"/>
            <a:pathLst>
              <a:path w="1138" h="174">
                <a:moveTo>
                  <a:pt x="45" y="21"/>
                </a:moveTo>
                <a:lnTo>
                  <a:pt x="60" y="10"/>
                </a:lnTo>
                <a:lnTo>
                  <a:pt x="77" y="4"/>
                </a:lnTo>
                <a:lnTo>
                  <a:pt x="87" y="2"/>
                </a:lnTo>
                <a:lnTo>
                  <a:pt x="99" y="0"/>
                </a:lnTo>
                <a:lnTo>
                  <a:pt x="116" y="0"/>
                </a:lnTo>
                <a:lnTo>
                  <a:pt x="137" y="0"/>
                </a:lnTo>
                <a:lnTo>
                  <a:pt x="160" y="0"/>
                </a:lnTo>
                <a:lnTo>
                  <a:pt x="189" y="2"/>
                </a:lnTo>
                <a:lnTo>
                  <a:pt x="218" y="6"/>
                </a:lnTo>
                <a:lnTo>
                  <a:pt x="251" y="8"/>
                </a:lnTo>
                <a:lnTo>
                  <a:pt x="288" y="12"/>
                </a:lnTo>
                <a:lnTo>
                  <a:pt x="324" y="16"/>
                </a:lnTo>
                <a:lnTo>
                  <a:pt x="403" y="21"/>
                </a:lnTo>
                <a:lnTo>
                  <a:pt x="442" y="21"/>
                </a:lnTo>
                <a:lnTo>
                  <a:pt x="486" y="23"/>
                </a:lnTo>
                <a:lnTo>
                  <a:pt x="575" y="23"/>
                </a:lnTo>
                <a:lnTo>
                  <a:pt x="668" y="23"/>
                </a:lnTo>
                <a:lnTo>
                  <a:pt x="764" y="21"/>
                </a:lnTo>
                <a:lnTo>
                  <a:pt x="814" y="18"/>
                </a:lnTo>
                <a:lnTo>
                  <a:pt x="866" y="16"/>
                </a:lnTo>
                <a:lnTo>
                  <a:pt x="972" y="10"/>
                </a:lnTo>
                <a:lnTo>
                  <a:pt x="1024" y="6"/>
                </a:lnTo>
                <a:lnTo>
                  <a:pt x="1063" y="9"/>
                </a:lnTo>
                <a:lnTo>
                  <a:pt x="1102" y="15"/>
                </a:lnTo>
                <a:lnTo>
                  <a:pt x="1138" y="84"/>
                </a:lnTo>
                <a:lnTo>
                  <a:pt x="1096" y="138"/>
                </a:lnTo>
                <a:lnTo>
                  <a:pt x="1009" y="159"/>
                </a:lnTo>
                <a:lnTo>
                  <a:pt x="918" y="162"/>
                </a:lnTo>
                <a:lnTo>
                  <a:pt x="864" y="158"/>
                </a:lnTo>
                <a:lnTo>
                  <a:pt x="808" y="155"/>
                </a:lnTo>
                <a:lnTo>
                  <a:pt x="693" y="151"/>
                </a:lnTo>
                <a:lnTo>
                  <a:pt x="639" y="149"/>
                </a:lnTo>
                <a:lnTo>
                  <a:pt x="585" y="149"/>
                </a:lnTo>
                <a:lnTo>
                  <a:pt x="531" y="151"/>
                </a:lnTo>
                <a:lnTo>
                  <a:pt x="477" y="153"/>
                </a:lnTo>
                <a:lnTo>
                  <a:pt x="421" y="158"/>
                </a:lnTo>
                <a:lnTo>
                  <a:pt x="367" y="162"/>
                </a:lnTo>
                <a:lnTo>
                  <a:pt x="317" y="166"/>
                </a:lnTo>
                <a:lnTo>
                  <a:pt x="270" y="170"/>
                </a:lnTo>
                <a:lnTo>
                  <a:pt x="226" y="172"/>
                </a:lnTo>
                <a:lnTo>
                  <a:pt x="191" y="174"/>
                </a:lnTo>
                <a:lnTo>
                  <a:pt x="162" y="174"/>
                </a:lnTo>
                <a:lnTo>
                  <a:pt x="141" y="174"/>
                </a:lnTo>
                <a:lnTo>
                  <a:pt x="124" y="172"/>
                </a:lnTo>
                <a:lnTo>
                  <a:pt x="112" y="170"/>
                </a:lnTo>
                <a:lnTo>
                  <a:pt x="104" y="168"/>
                </a:lnTo>
                <a:lnTo>
                  <a:pt x="93" y="166"/>
                </a:lnTo>
                <a:lnTo>
                  <a:pt x="85" y="162"/>
                </a:lnTo>
                <a:lnTo>
                  <a:pt x="74" y="158"/>
                </a:lnTo>
                <a:lnTo>
                  <a:pt x="50" y="147"/>
                </a:lnTo>
                <a:lnTo>
                  <a:pt x="27" y="133"/>
                </a:lnTo>
                <a:lnTo>
                  <a:pt x="16" y="124"/>
                </a:lnTo>
                <a:lnTo>
                  <a:pt x="8" y="116"/>
                </a:lnTo>
                <a:lnTo>
                  <a:pt x="2" y="108"/>
                </a:lnTo>
                <a:lnTo>
                  <a:pt x="0" y="99"/>
                </a:lnTo>
                <a:lnTo>
                  <a:pt x="0" y="91"/>
                </a:lnTo>
                <a:lnTo>
                  <a:pt x="2" y="81"/>
                </a:lnTo>
                <a:lnTo>
                  <a:pt x="6" y="68"/>
                </a:lnTo>
                <a:lnTo>
                  <a:pt x="12" y="58"/>
                </a:lnTo>
                <a:lnTo>
                  <a:pt x="29" y="37"/>
                </a:lnTo>
                <a:lnTo>
                  <a:pt x="37" y="29"/>
                </a:lnTo>
                <a:lnTo>
                  <a:pt x="45" y="21"/>
                </a:lnTo>
                <a:close/>
              </a:path>
            </a:pathLst>
          </a:custGeom>
          <a:solidFill>
            <a:srgbClr val="FFCCFF"/>
          </a:solidFill>
          <a:ln w="9525">
            <a:noFill/>
            <a:round/>
            <a:headEnd/>
            <a:tailEnd/>
          </a:ln>
        </p:spPr>
        <p:txBody>
          <a:bodyPr/>
          <a:lstStyle/>
          <a:p>
            <a:endParaRPr lang="zh-CN" altLang="en-US"/>
          </a:p>
        </p:txBody>
      </p:sp>
      <p:sp>
        <p:nvSpPr>
          <p:cNvPr id="450569" name="Line 9"/>
          <p:cNvSpPr>
            <a:spLocks noChangeShapeType="1"/>
          </p:cNvSpPr>
          <p:nvPr/>
        </p:nvSpPr>
        <p:spPr bwMode="auto">
          <a:xfrm>
            <a:off x="4313239" y="4629150"/>
            <a:ext cx="2409825" cy="0"/>
          </a:xfrm>
          <a:prstGeom prst="line">
            <a:avLst/>
          </a:prstGeom>
          <a:noFill/>
          <a:ln w="28575">
            <a:solidFill>
              <a:schemeClr val="tx1"/>
            </a:solidFill>
            <a:round/>
            <a:headEnd/>
            <a:tailEnd/>
          </a:ln>
          <a:effectLst/>
        </p:spPr>
        <p:txBody>
          <a:bodyPr/>
          <a:lstStyle/>
          <a:p>
            <a:endParaRPr lang="zh-CN" altLang="en-US"/>
          </a:p>
        </p:txBody>
      </p:sp>
      <p:sp>
        <p:nvSpPr>
          <p:cNvPr id="450570" name="Freeform 10"/>
          <p:cNvSpPr>
            <a:spLocks/>
          </p:cNvSpPr>
          <p:nvPr/>
        </p:nvSpPr>
        <p:spPr bwMode="auto">
          <a:xfrm>
            <a:off x="2889250" y="2455863"/>
            <a:ext cx="928688" cy="2366962"/>
          </a:xfrm>
          <a:custGeom>
            <a:avLst/>
            <a:gdLst/>
            <a:ahLst/>
            <a:cxnLst>
              <a:cxn ang="0">
                <a:pos x="0" y="345"/>
              </a:cxn>
              <a:cxn ang="0">
                <a:pos x="36" y="177"/>
              </a:cxn>
              <a:cxn ang="0">
                <a:pos x="144" y="0"/>
              </a:cxn>
              <a:cxn ang="0">
                <a:pos x="243" y="6"/>
              </a:cxn>
              <a:cxn ang="0">
                <a:pos x="295" y="21"/>
              </a:cxn>
              <a:cxn ang="0">
                <a:pos x="347" y="46"/>
              </a:cxn>
              <a:cxn ang="0">
                <a:pos x="403" y="87"/>
              </a:cxn>
              <a:cxn ang="0">
                <a:pos x="461" y="143"/>
              </a:cxn>
              <a:cxn ang="0">
                <a:pos x="515" y="203"/>
              </a:cxn>
              <a:cxn ang="0">
                <a:pos x="559" y="257"/>
              </a:cxn>
              <a:cxn ang="0">
                <a:pos x="588" y="301"/>
              </a:cxn>
              <a:cxn ang="0">
                <a:pos x="605" y="340"/>
              </a:cxn>
              <a:cxn ang="0">
                <a:pos x="621" y="423"/>
              </a:cxn>
              <a:cxn ang="0">
                <a:pos x="630" y="498"/>
              </a:cxn>
              <a:cxn ang="0">
                <a:pos x="628" y="550"/>
              </a:cxn>
              <a:cxn ang="0">
                <a:pos x="611" y="602"/>
              </a:cxn>
              <a:cxn ang="0">
                <a:pos x="580" y="637"/>
              </a:cxn>
              <a:cxn ang="0">
                <a:pos x="545" y="658"/>
              </a:cxn>
              <a:cxn ang="0">
                <a:pos x="478" y="687"/>
              </a:cxn>
              <a:cxn ang="0">
                <a:pos x="378" y="724"/>
              </a:cxn>
              <a:cxn ang="0">
                <a:pos x="314" y="755"/>
              </a:cxn>
              <a:cxn ang="0">
                <a:pos x="283" y="780"/>
              </a:cxn>
              <a:cxn ang="0">
                <a:pos x="258" y="824"/>
              </a:cxn>
              <a:cxn ang="0">
                <a:pos x="250" y="897"/>
              </a:cxn>
              <a:cxn ang="0">
                <a:pos x="260" y="975"/>
              </a:cxn>
              <a:cxn ang="0">
                <a:pos x="283" y="1042"/>
              </a:cxn>
              <a:cxn ang="0">
                <a:pos x="297" y="1067"/>
              </a:cxn>
              <a:cxn ang="0">
                <a:pos x="378" y="1221"/>
              </a:cxn>
              <a:cxn ang="0">
                <a:pos x="466" y="1357"/>
              </a:cxn>
              <a:cxn ang="0">
                <a:pos x="390" y="1560"/>
              </a:cxn>
              <a:cxn ang="0">
                <a:pos x="144" y="1617"/>
              </a:cxn>
              <a:cxn ang="0">
                <a:pos x="39" y="1434"/>
              </a:cxn>
              <a:cxn ang="0">
                <a:pos x="18" y="1101"/>
              </a:cxn>
              <a:cxn ang="0">
                <a:pos x="7" y="1038"/>
              </a:cxn>
              <a:cxn ang="0">
                <a:pos x="9" y="1017"/>
              </a:cxn>
              <a:cxn ang="0">
                <a:pos x="7" y="994"/>
              </a:cxn>
              <a:cxn ang="0">
                <a:pos x="19" y="839"/>
              </a:cxn>
              <a:cxn ang="0">
                <a:pos x="32" y="772"/>
              </a:cxn>
              <a:cxn ang="0">
                <a:pos x="34" y="733"/>
              </a:cxn>
              <a:cxn ang="0">
                <a:pos x="32" y="710"/>
              </a:cxn>
            </a:cxnLst>
            <a:rect l="0" t="0" r="r" b="b"/>
            <a:pathLst>
              <a:path w="630" h="1617">
                <a:moveTo>
                  <a:pt x="24" y="531"/>
                </a:moveTo>
                <a:lnTo>
                  <a:pt x="0" y="345"/>
                </a:lnTo>
                <a:lnTo>
                  <a:pt x="24" y="255"/>
                </a:lnTo>
                <a:lnTo>
                  <a:pt x="36" y="177"/>
                </a:lnTo>
                <a:lnTo>
                  <a:pt x="84" y="57"/>
                </a:lnTo>
                <a:lnTo>
                  <a:pt x="144" y="0"/>
                </a:lnTo>
                <a:lnTo>
                  <a:pt x="191" y="2"/>
                </a:lnTo>
                <a:lnTo>
                  <a:pt x="243" y="6"/>
                </a:lnTo>
                <a:lnTo>
                  <a:pt x="268" y="12"/>
                </a:lnTo>
                <a:lnTo>
                  <a:pt x="295" y="21"/>
                </a:lnTo>
                <a:lnTo>
                  <a:pt x="322" y="31"/>
                </a:lnTo>
                <a:lnTo>
                  <a:pt x="347" y="46"/>
                </a:lnTo>
                <a:lnTo>
                  <a:pt x="374" y="64"/>
                </a:lnTo>
                <a:lnTo>
                  <a:pt x="403" y="87"/>
                </a:lnTo>
                <a:lnTo>
                  <a:pt x="432" y="114"/>
                </a:lnTo>
                <a:lnTo>
                  <a:pt x="461" y="143"/>
                </a:lnTo>
                <a:lnTo>
                  <a:pt x="491" y="172"/>
                </a:lnTo>
                <a:lnTo>
                  <a:pt x="515" y="203"/>
                </a:lnTo>
                <a:lnTo>
                  <a:pt x="540" y="232"/>
                </a:lnTo>
                <a:lnTo>
                  <a:pt x="559" y="257"/>
                </a:lnTo>
                <a:lnTo>
                  <a:pt x="576" y="280"/>
                </a:lnTo>
                <a:lnTo>
                  <a:pt x="588" y="301"/>
                </a:lnTo>
                <a:lnTo>
                  <a:pt x="596" y="322"/>
                </a:lnTo>
                <a:lnTo>
                  <a:pt x="605" y="340"/>
                </a:lnTo>
                <a:lnTo>
                  <a:pt x="615" y="380"/>
                </a:lnTo>
                <a:lnTo>
                  <a:pt x="621" y="423"/>
                </a:lnTo>
                <a:lnTo>
                  <a:pt x="628" y="471"/>
                </a:lnTo>
                <a:lnTo>
                  <a:pt x="630" y="498"/>
                </a:lnTo>
                <a:lnTo>
                  <a:pt x="630" y="525"/>
                </a:lnTo>
                <a:lnTo>
                  <a:pt x="628" y="550"/>
                </a:lnTo>
                <a:lnTo>
                  <a:pt x="621" y="577"/>
                </a:lnTo>
                <a:lnTo>
                  <a:pt x="611" y="602"/>
                </a:lnTo>
                <a:lnTo>
                  <a:pt x="592" y="627"/>
                </a:lnTo>
                <a:lnTo>
                  <a:pt x="580" y="637"/>
                </a:lnTo>
                <a:lnTo>
                  <a:pt x="563" y="648"/>
                </a:lnTo>
                <a:lnTo>
                  <a:pt x="545" y="658"/>
                </a:lnTo>
                <a:lnTo>
                  <a:pt x="524" y="668"/>
                </a:lnTo>
                <a:lnTo>
                  <a:pt x="478" y="687"/>
                </a:lnTo>
                <a:lnTo>
                  <a:pt x="428" y="704"/>
                </a:lnTo>
                <a:lnTo>
                  <a:pt x="378" y="724"/>
                </a:lnTo>
                <a:lnTo>
                  <a:pt x="335" y="743"/>
                </a:lnTo>
                <a:lnTo>
                  <a:pt x="314" y="755"/>
                </a:lnTo>
                <a:lnTo>
                  <a:pt x="297" y="766"/>
                </a:lnTo>
                <a:lnTo>
                  <a:pt x="283" y="780"/>
                </a:lnTo>
                <a:lnTo>
                  <a:pt x="272" y="793"/>
                </a:lnTo>
                <a:lnTo>
                  <a:pt x="258" y="824"/>
                </a:lnTo>
                <a:lnTo>
                  <a:pt x="250" y="859"/>
                </a:lnTo>
                <a:lnTo>
                  <a:pt x="250" y="897"/>
                </a:lnTo>
                <a:lnTo>
                  <a:pt x="252" y="936"/>
                </a:lnTo>
                <a:lnTo>
                  <a:pt x="260" y="975"/>
                </a:lnTo>
                <a:lnTo>
                  <a:pt x="270" y="1011"/>
                </a:lnTo>
                <a:lnTo>
                  <a:pt x="283" y="1042"/>
                </a:lnTo>
                <a:lnTo>
                  <a:pt x="291" y="1054"/>
                </a:lnTo>
                <a:lnTo>
                  <a:pt x="297" y="1067"/>
                </a:lnTo>
                <a:lnTo>
                  <a:pt x="314" y="1083"/>
                </a:lnTo>
                <a:lnTo>
                  <a:pt x="378" y="1221"/>
                </a:lnTo>
                <a:lnTo>
                  <a:pt x="434" y="1297"/>
                </a:lnTo>
                <a:lnTo>
                  <a:pt x="466" y="1357"/>
                </a:lnTo>
                <a:lnTo>
                  <a:pt x="480" y="1473"/>
                </a:lnTo>
                <a:lnTo>
                  <a:pt x="390" y="1560"/>
                </a:lnTo>
                <a:lnTo>
                  <a:pt x="264" y="1578"/>
                </a:lnTo>
                <a:lnTo>
                  <a:pt x="144" y="1617"/>
                </a:lnTo>
                <a:lnTo>
                  <a:pt x="72" y="1575"/>
                </a:lnTo>
                <a:lnTo>
                  <a:pt x="39" y="1434"/>
                </a:lnTo>
                <a:lnTo>
                  <a:pt x="24" y="1317"/>
                </a:lnTo>
                <a:lnTo>
                  <a:pt x="18" y="1101"/>
                </a:lnTo>
                <a:lnTo>
                  <a:pt x="2" y="1052"/>
                </a:lnTo>
                <a:lnTo>
                  <a:pt x="7" y="1038"/>
                </a:lnTo>
                <a:lnTo>
                  <a:pt x="9" y="1025"/>
                </a:lnTo>
                <a:lnTo>
                  <a:pt x="9" y="1017"/>
                </a:lnTo>
                <a:lnTo>
                  <a:pt x="9" y="1011"/>
                </a:lnTo>
                <a:lnTo>
                  <a:pt x="7" y="994"/>
                </a:lnTo>
                <a:lnTo>
                  <a:pt x="30" y="897"/>
                </a:lnTo>
                <a:lnTo>
                  <a:pt x="19" y="839"/>
                </a:lnTo>
                <a:lnTo>
                  <a:pt x="27" y="803"/>
                </a:lnTo>
                <a:lnTo>
                  <a:pt x="32" y="772"/>
                </a:lnTo>
                <a:lnTo>
                  <a:pt x="34" y="749"/>
                </a:lnTo>
                <a:lnTo>
                  <a:pt x="34" y="733"/>
                </a:lnTo>
                <a:lnTo>
                  <a:pt x="32" y="720"/>
                </a:lnTo>
                <a:lnTo>
                  <a:pt x="32" y="710"/>
                </a:lnTo>
                <a:lnTo>
                  <a:pt x="24" y="531"/>
                </a:lnTo>
                <a:close/>
              </a:path>
            </a:pathLst>
          </a:custGeom>
          <a:solidFill>
            <a:srgbClr val="FFCCFF"/>
          </a:solidFill>
          <a:ln w="9525">
            <a:noFill/>
            <a:round/>
            <a:headEnd/>
            <a:tailEnd/>
          </a:ln>
        </p:spPr>
        <p:txBody>
          <a:bodyPr/>
          <a:lstStyle/>
          <a:p>
            <a:endParaRPr lang="zh-CN" altLang="en-US"/>
          </a:p>
        </p:txBody>
      </p:sp>
      <p:sp>
        <p:nvSpPr>
          <p:cNvPr id="450571" name="Freeform 11"/>
          <p:cNvSpPr>
            <a:spLocks/>
          </p:cNvSpPr>
          <p:nvPr/>
        </p:nvSpPr>
        <p:spPr bwMode="auto">
          <a:xfrm>
            <a:off x="4278313" y="3086101"/>
            <a:ext cx="1092200" cy="1090613"/>
          </a:xfrm>
          <a:custGeom>
            <a:avLst/>
            <a:gdLst/>
            <a:ahLst/>
            <a:cxnLst>
              <a:cxn ang="0">
                <a:pos x="204" y="648"/>
              </a:cxn>
              <a:cxn ang="0">
                <a:pos x="303" y="534"/>
              </a:cxn>
              <a:cxn ang="0">
                <a:pos x="324" y="501"/>
              </a:cxn>
              <a:cxn ang="0">
                <a:pos x="390" y="423"/>
              </a:cxn>
              <a:cxn ang="0">
                <a:pos x="406" y="402"/>
              </a:cxn>
              <a:cxn ang="0">
                <a:pos x="444" y="363"/>
              </a:cxn>
              <a:cxn ang="0">
                <a:pos x="483" y="323"/>
              </a:cxn>
              <a:cxn ang="0">
                <a:pos x="527" y="284"/>
              </a:cxn>
              <a:cxn ang="0">
                <a:pos x="568" y="249"/>
              </a:cxn>
              <a:cxn ang="0">
                <a:pos x="591" y="234"/>
              </a:cxn>
              <a:cxn ang="0">
                <a:pos x="614" y="220"/>
              </a:cxn>
              <a:cxn ang="0">
                <a:pos x="664" y="193"/>
              </a:cxn>
              <a:cxn ang="0">
                <a:pos x="687" y="180"/>
              </a:cxn>
              <a:cxn ang="0">
                <a:pos x="707" y="168"/>
              </a:cxn>
              <a:cxn ang="0">
                <a:pos x="724" y="155"/>
              </a:cxn>
              <a:cxn ang="0">
                <a:pos x="734" y="141"/>
              </a:cxn>
              <a:cxn ang="0">
                <a:pos x="741" y="126"/>
              </a:cxn>
              <a:cxn ang="0">
                <a:pos x="741" y="110"/>
              </a:cxn>
              <a:cxn ang="0">
                <a:pos x="738" y="93"/>
              </a:cxn>
              <a:cxn ang="0">
                <a:pos x="732" y="77"/>
              </a:cxn>
              <a:cxn ang="0">
                <a:pos x="724" y="60"/>
              </a:cxn>
              <a:cxn ang="0">
                <a:pos x="714" y="45"/>
              </a:cxn>
              <a:cxn ang="0">
                <a:pos x="703" y="35"/>
              </a:cxn>
              <a:cxn ang="0">
                <a:pos x="693" y="25"/>
              </a:cxn>
              <a:cxn ang="0">
                <a:pos x="680" y="16"/>
              </a:cxn>
              <a:cxn ang="0">
                <a:pos x="666" y="10"/>
              </a:cxn>
              <a:cxn ang="0">
                <a:pos x="630" y="2"/>
              </a:cxn>
              <a:cxn ang="0">
                <a:pos x="612" y="0"/>
              </a:cxn>
              <a:cxn ang="0">
                <a:pos x="573" y="24"/>
              </a:cxn>
              <a:cxn ang="0">
                <a:pos x="475" y="110"/>
              </a:cxn>
              <a:cxn ang="0">
                <a:pos x="460" y="128"/>
              </a:cxn>
              <a:cxn ang="0">
                <a:pos x="442" y="147"/>
              </a:cxn>
              <a:cxn ang="0">
                <a:pos x="423" y="168"/>
              </a:cxn>
              <a:cxn ang="0">
                <a:pos x="379" y="216"/>
              </a:cxn>
              <a:cxn ang="0">
                <a:pos x="334" y="261"/>
              </a:cxn>
              <a:cxn ang="0">
                <a:pos x="311" y="282"/>
              </a:cxn>
              <a:cxn ang="0">
                <a:pos x="290" y="303"/>
              </a:cxn>
              <a:cxn ang="0">
                <a:pos x="267" y="321"/>
              </a:cxn>
              <a:cxn ang="0">
                <a:pos x="242" y="338"/>
              </a:cxn>
              <a:cxn ang="0">
                <a:pos x="192" y="369"/>
              </a:cxn>
              <a:cxn ang="0">
                <a:pos x="126" y="441"/>
              </a:cxn>
              <a:cxn ang="0">
                <a:pos x="72" y="519"/>
              </a:cxn>
              <a:cxn ang="0">
                <a:pos x="27" y="603"/>
              </a:cxn>
              <a:cxn ang="0">
                <a:pos x="0" y="675"/>
              </a:cxn>
              <a:cxn ang="0">
                <a:pos x="15" y="735"/>
              </a:cxn>
              <a:cxn ang="0">
                <a:pos x="36" y="744"/>
              </a:cxn>
              <a:cxn ang="0">
                <a:pos x="105" y="744"/>
              </a:cxn>
              <a:cxn ang="0">
                <a:pos x="204" y="648"/>
              </a:cxn>
            </a:cxnLst>
            <a:rect l="0" t="0" r="r" b="b"/>
            <a:pathLst>
              <a:path w="741" h="744">
                <a:moveTo>
                  <a:pt x="204" y="648"/>
                </a:moveTo>
                <a:lnTo>
                  <a:pt x="303" y="534"/>
                </a:lnTo>
                <a:lnTo>
                  <a:pt x="324" y="501"/>
                </a:lnTo>
                <a:lnTo>
                  <a:pt x="390" y="423"/>
                </a:lnTo>
                <a:lnTo>
                  <a:pt x="406" y="402"/>
                </a:lnTo>
                <a:lnTo>
                  <a:pt x="444" y="363"/>
                </a:lnTo>
                <a:lnTo>
                  <a:pt x="483" y="323"/>
                </a:lnTo>
                <a:lnTo>
                  <a:pt x="527" y="284"/>
                </a:lnTo>
                <a:lnTo>
                  <a:pt x="568" y="249"/>
                </a:lnTo>
                <a:lnTo>
                  <a:pt x="591" y="234"/>
                </a:lnTo>
                <a:lnTo>
                  <a:pt x="614" y="220"/>
                </a:lnTo>
                <a:lnTo>
                  <a:pt x="664" y="193"/>
                </a:lnTo>
                <a:lnTo>
                  <a:pt x="687" y="180"/>
                </a:lnTo>
                <a:lnTo>
                  <a:pt x="707" y="168"/>
                </a:lnTo>
                <a:lnTo>
                  <a:pt x="724" y="155"/>
                </a:lnTo>
                <a:lnTo>
                  <a:pt x="734" y="141"/>
                </a:lnTo>
                <a:lnTo>
                  <a:pt x="741" y="126"/>
                </a:lnTo>
                <a:lnTo>
                  <a:pt x="741" y="110"/>
                </a:lnTo>
                <a:lnTo>
                  <a:pt x="738" y="93"/>
                </a:lnTo>
                <a:lnTo>
                  <a:pt x="732" y="77"/>
                </a:lnTo>
                <a:lnTo>
                  <a:pt x="724" y="60"/>
                </a:lnTo>
                <a:lnTo>
                  <a:pt x="714" y="45"/>
                </a:lnTo>
                <a:lnTo>
                  <a:pt x="703" y="35"/>
                </a:lnTo>
                <a:lnTo>
                  <a:pt x="693" y="25"/>
                </a:lnTo>
                <a:lnTo>
                  <a:pt x="680" y="16"/>
                </a:lnTo>
                <a:lnTo>
                  <a:pt x="666" y="10"/>
                </a:lnTo>
                <a:lnTo>
                  <a:pt x="630" y="2"/>
                </a:lnTo>
                <a:lnTo>
                  <a:pt x="612" y="0"/>
                </a:lnTo>
                <a:lnTo>
                  <a:pt x="573" y="24"/>
                </a:lnTo>
                <a:lnTo>
                  <a:pt x="475" y="110"/>
                </a:lnTo>
                <a:lnTo>
                  <a:pt x="460" y="128"/>
                </a:lnTo>
                <a:lnTo>
                  <a:pt x="442" y="147"/>
                </a:lnTo>
                <a:lnTo>
                  <a:pt x="423" y="168"/>
                </a:lnTo>
                <a:lnTo>
                  <a:pt x="379" y="216"/>
                </a:lnTo>
                <a:lnTo>
                  <a:pt x="334" y="261"/>
                </a:lnTo>
                <a:lnTo>
                  <a:pt x="311" y="282"/>
                </a:lnTo>
                <a:lnTo>
                  <a:pt x="290" y="303"/>
                </a:lnTo>
                <a:lnTo>
                  <a:pt x="267" y="321"/>
                </a:lnTo>
                <a:lnTo>
                  <a:pt x="242" y="338"/>
                </a:lnTo>
                <a:lnTo>
                  <a:pt x="192" y="369"/>
                </a:lnTo>
                <a:lnTo>
                  <a:pt x="126" y="441"/>
                </a:lnTo>
                <a:lnTo>
                  <a:pt x="72" y="519"/>
                </a:lnTo>
                <a:lnTo>
                  <a:pt x="27" y="603"/>
                </a:lnTo>
                <a:lnTo>
                  <a:pt x="0" y="675"/>
                </a:lnTo>
                <a:lnTo>
                  <a:pt x="15" y="735"/>
                </a:lnTo>
                <a:lnTo>
                  <a:pt x="36" y="744"/>
                </a:lnTo>
                <a:lnTo>
                  <a:pt x="105" y="744"/>
                </a:lnTo>
                <a:lnTo>
                  <a:pt x="204" y="648"/>
                </a:lnTo>
                <a:close/>
              </a:path>
            </a:pathLst>
          </a:custGeom>
          <a:solidFill>
            <a:srgbClr val="FFCCFF"/>
          </a:solidFill>
          <a:ln w="9525">
            <a:noFill/>
            <a:round/>
            <a:headEnd/>
            <a:tailEnd/>
          </a:ln>
        </p:spPr>
        <p:txBody>
          <a:bodyPr/>
          <a:lstStyle/>
          <a:p>
            <a:endParaRPr lang="zh-CN" altLang="en-US"/>
          </a:p>
        </p:txBody>
      </p:sp>
      <p:sp>
        <p:nvSpPr>
          <p:cNvPr id="450572" name="Freeform 12"/>
          <p:cNvSpPr>
            <a:spLocks/>
          </p:cNvSpPr>
          <p:nvPr/>
        </p:nvSpPr>
        <p:spPr bwMode="auto">
          <a:xfrm>
            <a:off x="5881688" y="3081339"/>
            <a:ext cx="971550" cy="1220787"/>
          </a:xfrm>
          <a:custGeom>
            <a:avLst/>
            <a:gdLst/>
            <a:ahLst/>
            <a:cxnLst>
              <a:cxn ang="0">
                <a:pos x="39" y="17"/>
              </a:cxn>
              <a:cxn ang="0">
                <a:pos x="49" y="10"/>
              </a:cxn>
              <a:cxn ang="0">
                <a:pos x="60" y="4"/>
              </a:cxn>
              <a:cxn ang="0">
                <a:pos x="72" y="2"/>
              </a:cxn>
              <a:cxn ang="0">
                <a:pos x="87" y="0"/>
              </a:cxn>
              <a:cxn ang="0">
                <a:pos x="161" y="36"/>
              </a:cxn>
              <a:cxn ang="0">
                <a:pos x="289" y="168"/>
              </a:cxn>
              <a:cxn ang="0">
                <a:pos x="421" y="320"/>
              </a:cxn>
              <a:cxn ang="0">
                <a:pos x="513" y="472"/>
              </a:cxn>
              <a:cxn ang="0">
                <a:pos x="657" y="756"/>
              </a:cxn>
              <a:cxn ang="0">
                <a:pos x="629" y="832"/>
              </a:cxn>
              <a:cxn ang="0">
                <a:pos x="541" y="824"/>
              </a:cxn>
              <a:cxn ang="0">
                <a:pos x="433" y="672"/>
              </a:cxn>
              <a:cxn ang="0">
                <a:pos x="381" y="556"/>
              </a:cxn>
              <a:cxn ang="0">
                <a:pos x="285" y="416"/>
              </a:cxn>
              <a:cxn ang="0">
                <a:pos x="237" y="344"/>
              </a:cxn>
              <a:cxn ang="0">
                <a:pos x="197" y="304"/>
              </a:cxn>
              <a:cxn ang="0">
                <a:pos x="153" y="268"/>
              </a:cxn>
              <a:cxn ang="0">
                <a:pos x="124" y="232"/>
              </a:cxn>
              <a:cxn ang="0">
                <a:pos x="91" y="214"/>
              </a:cxn>
              <a:cxn ang="0">
                <a:pos x="62" y="197"/>
              </a:cxn>
              <a:cxn ang="0">
                <a:pos x="33" y="168"/>
              </a:cxn>
              <a:cxn ang="0">
                <a:pos x="0" y="91"/>
              </a:cxn>
              <a:cxn ang="0">
                <a:pos x="6" y="73"/>
              </a:cxn>
              <a:cxn ang="0">
                <a:pos x="27" y="42"/>
              </a:cxn>
              <a:cxn ang="0">
                <a:pos x="35" y="27"/>
              </a:cxn>
              <a:cxn ang="0">
                <a:pos x="39" y="17"/>
              </a:cxn>
            </a:cxnLst>
            <a:rect l="0" t="0" r="r" b="b"/>
            <a:pathLst>
              <a:path w="657" h="832">
                <a:moveTo>
                  <a:pt x="39" y="17"/>
                </a:moveTo>
                <a:lnTo>
                  <a:pt x="49" y="10"/>
                </a:lnTo>
                <a:lnTo>
                  <a:pt x="60" y="4"/>
                </a:lnTo>
                <a:lnTo>
                  <a:pt x="72" y="2"/>
                </a:lnTo>
                <a:lnTo>
                  <a:pt x="87" y="0"/>
                </a:lnTo>
                <a:lnTo>
                  <a:pt x="161" y="36"/>
                </a:lnTo>
                <a:lnTo>
                  <a:pt x="289" y="168"/>
                </a:lnTo>
                <a:lnTo>
                  <a:pt x="421" y="320"/>
                </a:lnTo>
                <a:lnTo>
                  <a:pt x="513" y="472"/>
                </a:lnTo>
                <a:lnTo>
                  <a:pt x="657" y="756"/>
                </a:lnTo>
                <a:lnTo>
                  <a:pt x="629" y="832"/>
                </a:lnTo>
                <a:lnTo>
                  <a:pt x="541" y="824"/>
                </a:lnTo>
                <a:lnTo>
                  <a:pt x="433" y="672"/>
                </a:lnTo>
                <a:lnTo>
                  <a:pt x="381" y="556"/>
                </a:lnTo>
                <a:lnTo>
                  <a:pt x="285" y="416"/>
                </a:lnTo>
                <a:lnTo>
                  <a:pt x="237" y="344"/>
                </a:lnTo>
                <a:lnTo>
                  <a:pt x="197" y="304"/>
                </a:lnTo>
                <a:lnTo>
                  <a:pt x="153" y="268"/>
                </a:lnTo>
                <a:lnTo>
                  <a:pt x="124" y="232"/>
                </a:lnTo>
                <a:lnTo>
                  <a:pt x="91" y="214"/>
                </a:lnTo>
                <a:lnTo>
                  <a:pt x="62" y="197"/>
                </a:lnTo>
                <a:lnTo>
                  <a:pt x="33" y="168"/>
                </a:lnTo>
                <a:lnTo>
                  <a:pt x="0" y="91"/>
                </a:lnTo>
                <a:lnTo>
                  <a:pt x="6" y="73"/>
                </a:lnTo>
                <a:lnTo>
                  <a:pt x="27" y="42"/>
                </a:lnTo>
                <a:lnTo>
                  <a:pt x="35" y="27"/>
                </a:lnTo>
                <a:lnTo>
                  <a:pt x="39" y="17"/>
                </a:lnTo>
                <a:close/>
              </a:path>
            </a:pathLst>
          </a:custGeom>
          <a:solidFill>
            <a:srgbClr val="FFCCFF"/>
          </a:solidFill>
          <a:ln w="9525">
            <a:noFill/>
            <a:round/>
            <a:headEnd/>
            <a:tailEnd/>
          </a:ln>
        </p:spPr>
        <p:txBody>
          <a:bodyPr/>
          <a:lstStyle/>
          <a:p>
            <a:endParaRPr lang="zh-CN" altLang="en-US"/>
          </a:p>
        </p:txBody>
      </p:sp>
      <p:sp>
        <p:nvSpPr>
          <p:cNvPr id="450573" name="Rectangle 13"/>
          <p:cNvSpPr>
            <a:spLocks noChangeArrowheads="1"/>
          </p:cNvSpPr>
          <p:nvPr/>
        </p:nvSpPr>
        <p:spPr bwMode="auto">
          <a:xfrm>
            <a:off x="3036889" y="4570414"/>
            <a:ext cx="1031875" cy="26987"/>
          </a:xfrm>
          <a:prstGeom prst="rect">
            <a:avLst/>
          </a:prstGeom>
          <a:solidFill>
            <a:srgbClr val="000000"/>
          </a:solidFill>
          <a:ln w="9525">
            <a:noFill/>
            <a:miter lim="800000"/>
            <a:headEnd/>
            <a:tailEnd/>
          </a:ln>
        </p:spPr>
        <p:txBody>
          <a:bodyPr/>
          <a:lstStyle/>
          <a:p>
            <a:endParaRPr lang="zh-CN" altLang="en-US"/>
          </a:p>
        </p:txBody>
      </p:sp>
      <p:sp>
        <p:nvSpPr>
          <p:cNvPr id="450574" name="Freeform 14"/>
          <p:cNvSpPr>
            <a:spLocks/>
          </p:cNvSpPr>
          <p:nvPr/>
        </p:nvSpPr>
        <p:spPr bwMode="auto">
          <a:xfrm>
            <a:off x="2470150" y="4033838"/>
            <a:ext cx="566738" cy="30162"/>
          </a:xfrm>
          <a:custGeom>
            <a:avLst/>
            <a:gdLst/>
            <a:ahLst/>
            <a:cxnLst>
              <a:cxn ang="0">
                <a:pos x="0" y="2"/>
              </a:cxn>
              <a:cxn ang="0">
                <a:pos x="0" y="21"/>
              </a:cxn>
              <a:cxn ang="0">
                <a:pos x="386" y="19"/>
              </a:cxn>
              <a:cxn ang="0">
                <a:pos x="386" y="0"/>
              </a:cxn>
              <a:cxn ang="0">
                <a:pos x="0" y="2"/>
              </a:cxn>
            </a:cxnLst>
            <a:rect l="0" t="0" r="r" b="b"/>
            <a:pathLst>
              <a:path w="386" h="21">
                <a:moveTo>
                  <a:pt x="0" y="2"/>
                </a:moveTo>
                <a:lnTo>
                  <a:pt x="0" y="21"/>
                </a:lnTo>
                <a:lnTo>
                  <a:pt x="386" y="19"/>
                </a:lnTo>
                <a:lnTo>
                  <a:pt x="386" y="0"/>
                </a:lnTo>
                <a:lnTo>
                  <a:pt x="0" y="2"/>
                </a:lnTo>
                <a:close/>
              </a:path>
            </a:pathLst>
          </a:custGeom>
          <a:solidFill>
            <a:srgbClr val="000000"/>
          </a:solidFill>
          <a:ln w="9525">
            <a:noFill/>
            <a:round/>
            <a:headEnd/>
            <a:tailEnd/>
          </a:ln>
        </p:spPr>
        <p:txBody>
          <a:bodyPr/>
          <a:lstStyle/>
          <a:p>
            <a:endParaRPr lang="zh-CN" altLang="en-US"/>
          </a:p>
        </p:txBody>
      </p:sp>
      <p:sp>
        <p:nvSpPr>
          <p:cNvPr id="450575" name="Rectangle 15"/>
          <p:cNvSpPr>
            <a:spLocks noChangeArrowheads="1"/>
          </p:cNvSpPr>
          <p:nvPr/>
        </p:nvSpPr>
        <p:spPr bwMode="auto">
          <a:xfrm>
            <a:off x="2470150" y="2930525"/>
            <a:ext cx="566738" cy="25400"/>
          </a:xfrm>
          <a:prstGeom prst="rect">
            <a:avLst/>
          </a:prstGeom>
          <a:solidFill>
            <a:srgbClr val="000000"/>
          </a:solidFill>
          <a:ln w="9525">
            <a:noFill/>
            <a:miter lim="800000"/>
            <a:headEnd/>
            <a:tailEnd/>
          </a:ln>
        </p:spPr>
        <p:txBody>
          <a:bodyPr/>
          <a:lstStyle/>
          <a:p>
            <a:endParaRPr lang="zh-CN" altLang="en-US"/>
          </a:p>
        </p:txBody>
      </p:sp>
      <p:sp>
        <p:nvSpPr>
          <p:cNvPr id="450576" name="Freeform 16"/>
          <p:cNvSpPr>
            <a:spLocks/>
          </p:cNvSpPr>
          <p:nvPr/>
        </p:nvSpPr>
        <p:spPr bwMode="auto">
          <a:xfrm>
            <a:off x="3990975" y="2846389"/>
            <a:ext cx="1582738" cy="1639887"/>
          </a:xfrm>
          <a:custGeom>
            <a:avLst/>
            <a:gdLst/>
            <a:ahLst/>
            <a:cxnLst>
              <a:cxn ang="0">
                <a:pos x="0" y="876"/>
              </a:cxn>
              <a:cxn ang="0">
                <a:pos x="12" y="888"/>
              </a:cxn>
              <a:cxn ang="0">
                <a:pos x="945" y="12"/>
              </a:cxn>
              <a:cxn ang="0">
                <a:pos x="932" y="0"/>
              </a:cxn>
              <a:cxn ang="0">
                <a:pos x="0" y="876"/>
              </a:cxn>
            </a:cxnLst>
            <a:rect l="0" t="0" r="r" b="b"/>
            <a:pathLst>
              <a:path w="945" h="888">
                <a:moveTo>
                  <a:pt x="0" y="876"/>
                </a:moveTo>
                <a:lnTo>
                  <a:pt x="12" y="888"/>
                </a:lnTo>
                <a:lnTo>
                  <a:pt x="945" y="12"/>
                </a:lnTo>
                <a:lnTo>
                  <a:pt x="932" y="0"/>
                </a:lnTo>
                <a:lnTo>
                  <a:pt x="0" y="876"/>
                </a:lnTo>
                <a:close/>
              </a:path>
            </a:pathLst>
          </a:custGeom>
          <a:solidFill>
            <a:schemeClr val="tx1"/>
          </a:solidFill>
          <a:ln w="9525">
            <a:solidFill>
              <a:schemeClr val="tx1"/>
            </a:solidFill>
            <a:round/>
            <a:headEnd/>
            <a:tailEnd/>
          </a:ln>
        </p:spPr>
        <p:txBody>
          <a:bodyPr/>
          <a:lstStyle/>
          <a:p>
            <a:endParaRPr lang="zh-CN" altLang="en-US"/>
          </a:p>
        </p:txBody>
      </p:sp>
      <p:sp>
        <p:nvSpPr>
          <p:cNvPr id="450577" name="Freeform 17"/>
          <p:cNvSpPr>
            <a:spLocks/>
          </p:cNvSpPr>
          <p:nvPr/>
        </p:nvSpPr>
        <p:spPr bwMode="auto">
          <a:xfrm>
            <a:off x="3689350" y="1773239"/>
            <a:ext cx="5022850" cy="884237"/>
          </a:xfrm>
          <a:custGeom>
            <a:avLst/>
            <a:gdLst/>
            <a:ahLst/>
            <a:cxnLst>
              <a:cxn ang="0">
                <a:pos x="480" y="60"/>
              </a:cxn>
              <a:cxn ang="0">
                <a:pos x="799" y="0"/>
              </a:cxn>
              <a:cxn ang="0">
                <a:pos x="1021" y="27"/>
              </a:cxn>
              <a:cxn ang="0">
                <a:pos x="1117" y="35"/>
              </a:cxn>
              <a:cxn ang="0">
                <a:pos x="1177" y="35"/>
              </a:cxn>
              <a:cxn ang="0">
                <a:pos x="1262" y="35"/>
              </a:cxn>
              <a:cxn ang="0">
                <a:pos x="1389" y="37"/>
              </a:cxn>
              <a:cxn ang="0">
                <a:pos x="1586" y="31"/>
              </a:cxn>
              <a:cxn ang="0">
                <a:pos x="1721" y="25"/>
              </a:cxn>
              <a:cxn ang="0">
                <a:pos x="1927" y="27"/>
              </a:cxn>
              <a:cxn ang="0">
                <a:pos x="2062" y="46"/>
              </a:cxn>
              <a:cxn ang="0">
                <a:pos x="2222" y="71"/>
              </a:cxn>
              <a:cxn ang="0">
                <a:pos x="2296" y="75"/>
              </a:cxn>
              <a:cxn ang="0">
                <a:pos x="2404" y="77"/>
              </a:cxn>
              <a:cxn ang="0">
                <a:pos x="2575" y="56"/>
              </a:cxn>
              <a:cxn ang="0">
                <a:pos x="2830" y="19"/>
              </a:cxn>
              <a:cxn ang="0">
                <a:pos x="2888" y="21"/>
              </a:cxn>
              <a:cxn ang="0">
                <a:pos x="3021" y="25"/>
              </a:cxn>
              <a:cxn ang="0">
                <a:pos x="3154" y="33"/>
              </a:cxn>
              <a:cxn ang="0">
                <a:pos x="3216" y="44"/>
              </a:cxn>
              <a:cxn ang="0">
                <a:pos x="3339" y="112"/>
              </a:cxn>
              <a:cxn ang="0">
                <a:pos x="3403" y="199"/>
              </a:cxn>
              <a:cxn ang="0">
                <a:pos x="3395" y="392"/>
              </a:cxn>
              <a:cxn ang="0">
                <a:pos x="3372" y="421"/>
              </a:cxn>
              <a:cxn ang="0">
                <a:pos x="3285" y="463"/>
              </a:cxn>
              <a:cxn ang="0">
                <a:pos x="3204" y="480"/>
              </a:cxn>
              <a:cxn ang="0">
                <a:pos x="3154" y="496"/>
              </a:cxn>
              <a:cxn ang="0">
                <a:pos x="3096" y="498"/>
              </a:cxn>
              <a:cxn ang="0">
                <a:pos x="3052" y="496"/>
              </a:cxn>
              <a:cxn ang="0">
                <a:pos x="2986" y="492"/>
              </a:cxn>
              <a:cxn ang="0">
                <a:pos x="2880" y="471"/>
              </a:cxn>
              <a:cxn ang="0">
                <a:pos x="2745" y="442"/>
              </a:cxn>
              <a:cxn ang="0">
                <a:pos x="2546" y="426"/>
              </a:cxn>
              <a:cxn ang="0">
                <a:pos x="2317" y="417"/>
              </a:cxn>
              <a:cxn ang="0">
                <a:pos x="1695" y="406"/>
              </a:cxn>
              <a:cxn ang="0">
                <a:pos x="1291" y="398"/>
              </a:cxn>
              <a:cxn ang="0">
                <a:pos x="888" y="477"/>
              </a:cxn>
              <a:cxn ang="0">
                <a:pos x="745" y="488"/>
              </a:cxn>
              <a:cxn ang="0">
                <a:pos x="585" y="576"/>
              </a:cxn>
              <a:cxn ang="0">
                <a:pos x="438" y="591"/>
              </a:cxn>
              <a:cxn ang="0">
                <a:pos x="216" y="603"/>
              </a:cxn>
              <a:cxn ang="0">
                <a:pos x="60" y="513"/>
              </a:cxn>
              <a:cxn ang="0">
                <a:pos x="6" y="291"/>
              </a:cxn>
              <a:cxn ang="0">
                <a:pos x="237" y="84"/>
              </a:cxn>
            </a:cxnLst>
            <a:rect l="0" t="0" r="r" b="b"/>
            <a:pathLst>
              <a:path w="3403" h="603">
                <a:moveTo>
                  <a:pt x="237" y="84"/>
                </a:moveTo>
                <a:lnTo>
                  <a:pt x="402" y="60"/>
                </a:lnTo>
                <a:lnTo>
                  <a:pt x="480" y="60"/>
                </a:lnTo>
                <a:lnTo>
                  <a:pt x="591" y="42"/>
                </a:lnTo>
                <a:lnTo>
                  <a:pt x="675" y="21"/>
                </a:lnTo>
                <a:lnTo>
                  <a:pt x="799" y="0"/>
                </a:lnTo>
                <a:lnTo>
                  <a:pt x="890" y="8"/>
                </a:lnTo>
                <a:lnTo>
                  <a:pt x="1000" y="23"/>
                </a:lnTo>
                <a:lnTo>
                  <a:pt x="1021" y="27"/>
                </a:lnTo>
                <a:lnTo>
                  <a:pt x="1054" y="33"/>
                </a:lnTo>
                <a:lnTo>
                  <a:pt x="1086" y="35"/>
                </a:lnTo>
                <a:lnTo>
                  <a:pt x="1117" y="35"/>
                </a:lnTo>
                <a:lnTo>
                  <a:pt x="1135" y="35"/>
                </a:lnTo>
                <a:lnTo>
                  <a:pt x="1156" y="35"/>
                </a:lnTo>
                <a:lnTo>
                  <a:pt x="1177" y="35"/>
                </a:lnTo>
                <a:lnTo>
                  <a:pt x="1202" y="35"/>
                </a:lnTo>
                <a:lnTo>
                  <a:pt x="1231" y="35"/>
                </a:lnTo>
                <a:lnTo>
                  <a:pt x="1262" y="35"/>
                </a:lnTo>
                <a:lnTo>
                  <a:pt x="1299" y="35"/>
                </a:lnTo>
                <a:lnTo>
                  <a:pt x="1341" y="37"/>
                </a:lnTo>
                <a:lnTo>
                  <a:pt x="1389" y="37"/>
                </a:lnTo>
                <a:lnTo>
                  <a:pt x="1437" y="35"/>
                </a:lnTo>
                <a:lnTo>
                  <a:pt x="1538" y="33"/>
                </a:lnTo>
                <a:lnTo>
                  <a:pt x="1586" y="31"/>
                </a:lnTo>
                <a:lnTo>
                  <a:pt x="1634" y="29"/>
                </a:lnTo>
                <a:lnTo>
                  <a:pt x="1680" y="27"/>
                </a:lnTo>
                <a:lnTo>
                  <a:pt x="1721" y="25"/>
                </a:lnTo>
                <a:lnTo>
                  <a:pt x="1883" y="21"/>
                </a:lnTo>
                <a:lnTo>
                  <a:pt x="1904" y="23"/>
                </a:lnTo>
                <a:lnTo>
                  <a:pt x="1927" y="27"/>
                </a:lnTo>
                <a:lnTo>
                  <a:pt x="1952" y="29"/>
                </a:lnTo>
                <a:lnTo>
                  <a:pt x="2006" y="37"/>
                </a:lnTo>
                <a:lnTo>
                  <a:pt x="2062" y="46"/>
                </a:lnTo>
                <a:lnTo>
                  <a:pt x="2118" y="54"/>
                </a:lnTo>
                <a:lnTo>
                  <a:pt x="2174" y="62"/>
                </a:lnTo>
                <a:lnTo>
                  <a:pt x="2222" y="71"/>
                </a:lnTo>
                <a:lnTo>
                  <a:pt x="2244" y="73"/>
                </a:lnTo>
                <a:lnTo>
                  <a:pt x="2263" y="75"/>
                </a:lnTo>
                <a:lnTo>
                  <a:pt x="2296" y="75"/>
                </a:lnTo>
                <a:lnTo>
                  <a:pt x="2334" y="75"/>
                </a:lnTo>
                <a:lnTo>
                  <a:pt x="2377" y="77"/>
                </a:lnTo>
                <a:lnTo>
                  <a:pt x="2404" y="77"/>
                </a:lnTo>
                <a:lnTo>
                  <a:pt x="2431" y="75"/>
                </a:lnTo>
                <a:lnTo>
                  <a:pt x="2504" y="67"/>
                </a:lnTo>
                <a:lnTo>
                  <a:pt x="2575" y="56"/>
                </a:lnTo>
                <a:lnTo>
                  <a:pt x="2645" y="44"/>
                </a:lnTo>
                <a:lnTo>
                  <a:pt x="2791" y="21"/>
                </a:lnTo>
                <a:lnTo>
                  <a:pt x="2830" y="19"/>
                </a:lnTo>
                <a:lnTo>
                  <a:pt x="2847" y="19"/>
                </a:lnTo>
                <a:lnTo>
                  <a:pt x="2867" y="19"/>
                </a:lnTo>
                <a:lnTo>
                  <a:pt x="2888" y="21"/>
                </a:lnTo>
                <a:lnTo>
                  <a:pt x="2913" y="21"/>
                </a:lnTo>
                <a:lnTo>
                  <a:pt x="2965" y="23"/>
                </a:lnTo>
                <a:lnTo>
                  <a:pt x="3021" y="25"/>
                </a:lnTo>
                <a:lnTo>
                  <a:pt x="3075" y="27"/>
                </a:lnTo>
                <a:lnTo>
                  <a:pt x="3129" y="31"/>
                </a:lnTo>
                <a:lnTo>
                  <a:pt x="3154" y="33"/>
                </a:lnTo>
                <a:lnTo>
                  <a:pt x="3177" y="37"/>
                </a:lnTo>
                <a:lnTo>
                  <a:pt x="3198" y="40"/>
                </a:lnTo>
                <a:lnTo>
                  <a:pt x="3216" y="44"/>
                </a:lnTo>
                <a:lnTo>
                  <a:pt x="3256" y="67"/>
                </a:lnTo>
                <a:lnTo>
                  <a:pt x="3297" y="89"/>
                </a:lnTo>
                <a:lnTo>
                  <a:pt x="3339" y="112"/>
                </a:lnTo>
                <a:lnTo>
                  <a:pt x="3378" y="137"/>
                </a:lnTo>
                <a:lnTo>
                  <a:pt x="3391" y="168"/>
                </a:lnTo>
                <a:lnTo>
                  <a:pt x="3403" y="199"/>
                </a:lnTo>
                <a:lnTo>
                  <a:pt x="3401" y="291"/>
                </a:lnTo>
                <a:lnTo>
                  <a:pt x="3397" y="380"/>
                </a:lnTo>
                <a:lnTo>
                  <a:pt x="3395" y="392"/>
                </a:lnTo>
                <a:lnTo>
                  <a:pt x="3389" y="403"/>
                </a:lnTo>
                <a:lnTo>
                  <a:pt x="3380" y="413"/>
                </a:lnTo>
                <a:lnTo>
                  <a:pt x="3372" y="421"/>
                </a:lnTo>
                <a:lnTo>
                  <a:pt x="3347" y="438"/>
                </a:lnTo>
                <a:lnTo>
                  <a:pt x="3316" y="453"/>
                </a:lnTo>
                <a:lnTo>
                  <a:pt x="3285" y="463"/>
                </a:lnTo>
                <a:lnTo>
                  <a:pt x="3254" y="469"/>
                </a:lnTo>
                <a:lnTo>
                  <a:pt x="3227" y="475"/>
                </a:lnTo>
                <a:lnTo>
                  <a:pt x="3204" y="480"/>
                </a:lnTo>
                <a:lnTo>
                  <a:pt x="3189" y="486"/>
                </a:lnTo>
                <a:lnTo>
                  <a:pt x="3175" y="490"/>
                </a:lnTo>
                <a:lnTo>
                  <a:pt x="3154" y="496"/>
                </a:lnTo>
                <a:lnTo>
                  <a:pt x="3135" y="498"/>
                </a:lnTo>
                <a:lnTo>
                  <a:pt x="3117" y="500"/>
                </a:lnTo>
                <a:lnTo>
                  <a:pt x="3096" y="498"/>
                </a:lnTo>
                <a:lnTo>
                  <a:pt x="3081" y="498"/>
                </a:lnTo>
                <a:lnTo>
                  <a:pt x="3069" y="496"/>
                </a:lnTo>
                <a:lnTo>
                  <a:pt x="3052" y="496"/>
                </a:lnTo>
                <a:lnTo>
                  <a:pt x="3034" y="494"/>
                </a:lnTo>
                <a:lnTo>
                  <a:pt x="3011" y="492"/>
                </a:lnTo>
                <a:lnTo>
                  <a:pt x="2986" y="492"/>
                </a:lnTo>
                <a:lnTo>
                  <a:pt x="2950" y="484"/>
                </a:lnTo>
                <a:lnTo>
                  <a:pt x="2915" y="477"/>
                </a:lnTo>
                <a:lnTo>
                  <a:pt x="2880" y="471"/>
                </a:lnTo>
                <a:lnTo>
                  <a:pt x="2842" y="467"/>
                </a:lnTo>
                <a:lnTo>
                  <a:pt x="2793" y="453"/>
                </a:lnTo>
                <a:lnTo>
                  <a:pt x="2745" y="442"/>
                </a:lnTo>
                <a:lnTo>
                  <a:pt x="2695" y="436"/>
                </a:lnTo>
                <a:lnTo>
                  <a:pt x="2645" y="430"/>
                </a:lnTo>
                <a:lnTo>
                  <a:pt x="2546" y="426"/>
                </a:lnTo>
                <a:lnTo>
                  <a:pt x="2444" y="424"/>
                </a:lnTo>
                <a:lnTo>
                  <a:pt x="2379" y="419"/>
                </a:lnTo>
                <a:lnTo>
                  <a:pt x="2317" y="417"/>
                </a:lnTo>
                <a:lnTo>
                  <a:pt x="2253" y="421"/>
                </a:lnTo>
                <a:lnTo>
                  <a:pt x="1907" y="402"/>
                </a:lnTo>
                <a:lnTo>
                  <a:pt x="1695" y="406"/>
                </a:lnTo>
                <a:lnTo>
                  <a:pt x="1487" y="410"/>
                </a:lnTo>
                <a:lnTo>
                  <a:pt x="1407" y="406"/>
                </a:lnTo>
                <a:lnTo>
                  <a:pt x="1291" y="398"/>
                </a:lnTo>
                <a:lnTo>
                  <a:pt x="1115" y="446"/>
                </a:lnTo>
                <a:lnTo>
                  <a:pt x="994" y="471"/>
                </a:lnTo>
                <a:lnTo>
                  <a:pt x="888" y="477"/>
                </a:lnTo>
                <a:lnTo>
                  <a:pt x="780" y="486"/>
                </a:lnTo>
                <a:lnTo>
                  <a:pt x="762" y="488"/>
                </a:lnTo>
                <a:lnTo>
                  <a:pt x="745" y="488"/>
                </a:lnTo>
                <a:lnTo>
                  <a:pt x="705" y="516"/>
                </a:lnTo>
                <a:lnTo>
                  <a:pt x="633" y="549"/>
                </a:lnTo>
                <a:lnTo>
                  <a:pt x="585" y="576"/>
                </a:lnTo>
                <a:lnTo>
                  <a:pt x="531" y="576"/>
                </a:lnTo>
                <a:lnTo>
                  <a:pt x="489" y="588"/>
                </a:lnTo>
                <a:lnTo>
                  <a:pt x="438" y="591"/>
                </a:lnTo>
                <a:lnTo>
                  <a:pt x="369" y="600"/>
                </a:lnTo>
                <a:lnTo>
                  <a:pt x="285" y="591"/>
                </a:lnTo>
                <a:lnTo>
                  <a:pt x="216" y="603"/>
                </a:lnTo>
                <a:lnTo>
                  <a:pt x="150" y="588"/>
                </a:lnTo>
                <a:lnTo>
                  <a:pt x="93" y="546"/>
                </a:lnTo>
                <a:lnTo>
                  <a:pt x="60" y="513"/>
                </a:lnTo>
                <a:lnTo>
                  <a:pt x="24" y="480"/>
                </a:lnTo>
                <a:lnTo>
                  <a:pt x="0" y="399"/>
                </a:lnTo>
                <a:lnTo>
                  <a:pt x="6" y="291"/>
                </a:lnTo>
                <a:lnTo>
                  <a:pt x="33" y="216"/>
                </a:lnTo>
                <a:lnTo>
                  <a:pt x="111" y="132"/>
                </a:lnTo>
                <a:lnTo>
                  <a:pt x="237" y="84"/>
                </a:lnTo>
                <a:close/>
              </a:path>
            </a:pathLst>
          </a:custGeom>
          <a:solidFill>
            <a:srgbClr val="FFCCFF"/>
          </a:solidFill>
          <a:ln w="9525">
            <a:noFill/>
            <a:round/>
            <a:headEnd/>
            <a:tailEnd/>
          </a:ln>
        </p:spPr>
        <p:txBody>
          <a:bodyPr/>
          <a:lstStyle/>
          <a:p>
            <a:endParaRPr lang="zh-CN" altLang="en-US"/>
          </a:p>
        </p:txBody>
      </p:sp>
      <p:sp>
        <p:nvSpPr>
          <p:cNvPr id="450578" name="Freeform 18"/>
          <p:cNvSpPr>
            <a:spLocks/>
          </p:cNvSpPr>
          <p:nvPr/>
        </p:nvSpPr>
        <p:spPr bwMode="auto">
          <a:xfrm>
            <a:off x="5748338" y="2828925"/>
            <a:ext cx="1185862" cy="1589088"/>
          </a:xfrm>
          <a:custGeom>
            <a:avLst/>
            <a:gdLst/>
            <a:ahLst/>
            <a:cxnLst>
              <a:cxn ang="0">
                <a:pos x="1082" y="901"/>
              </a:cxn>
              <a:cxn ang="0">
                <a:pos x="1094" y="887"/>
              </a:cxn>
              <a:cxn ang="0">
                <a:pos x="12" y="0"/>
              </a:cxn>
              <a:cxn ang="0">
                <a:pos x="0" y="15"/>
              </a:cxn>
              <a:cxn ang="0">
                <a:pos x="1082" y="901"/>
              </a:cxn>
            </a:cxnLst>
            <a:rect l="0" t="0" r="r" b="b"/>
            <a:pathLst>
              <a:path w="1094" h="901">
                <a:moveTo>
                  <a:pt x="1082" y="901"/>
                </a:moveTo>
                <a:lnTo>
                  <a:pt x="1094" y="887"/>
                </a:lnTo>
                <a:lnTo>
                  <a:pt x="12" y="0"/>
                </a:lnTo>
                <a:lnTo>
                  <a:pt x="0" y="15"/>
                </a:lnTo>
                <a:lnTo>
                  <a:pt x="1082" y="901"/>
                </a:lnTo>
                <a:close/>
              </a:path>
            </a:pathLst>
          </a:custGeom>
          <a:solidFill>
            <a:srgbClr val="000000"/>
          </a:solidFill>
          <a:ln w="9525">
            <a:noFill/>
            <a:round/>
            <a:headEnd/>
            <a:tailEnd/>
          </a:ln>
        </p:spPr>
        <p:txBody>
          <a:bodyPr/>
          <a:lstStyle/>
          <a:p>
            <a:endParaRPr lang="zh-CN" altLang="en-US"/>
          </a:p>
        </p:txBody>
      </p:sp>
      <p:sp>
        <p:nvSpPr>
          <p:cNvPr id="450579" name="Rectangle 19"/>
          <p:cNvSpPr>
            <a:spLocks noChangeArrowheads="1"/>
          </p:cNvSpPr>
          <p:nvPr/>
        </p:nvSpPr>
        <p:spPr bwMode="auto">
          <a:xfrm>
            <a:off x="9197976" y="4095750"/>
            <a:ext cx="627063" cy="25400"/>
          </a:xfrm>
          <a:prstGeom prst="rect">
            <a:avLst/>
          </a:prstGeom>
          <a:solidFill>
            <a:srgbClr val="000000"/>
          </a:solidFill>
          <a:ln w="9525">
            <a:noFill/>
            <a:miter lim="800000"/>
            <a:headEnd/>
            <a:tailEnd/>
          </a:ln>
        </p:spPr>
        <p:txBody>
          <a:bodyPr/>
          <a:lstStyle/>
          <a:p>
            <a:endParaRPr lang="zh-CN" altLang="en-US"/>
          </a:p>
        </p:txBody>
      </p:sp>
      <p:sp>
        <p:nvSpPr>
          <p:cNvPr id="450580" name="Rectangle 20"/>
          <p:cNvSpPr>
            <a:spLocks noChangeArrowheads="1"/>
          </p:cNvSpPr>
          <p:nvPr/>
        </p:nvSpPr>
        <p:spPr bwMode="auto">
          <a:xfrm>
            <a:off x="9210676" y="3001964"/>
            <a:ext cx="625475" cy="26987"/>
          </a:xfrm>
          <a:prstGeom prst="rect">
            <a:avLst/>
          </a:prstGeom>
          <a:solidFill>
            <a:srgbClr val="000000"/>
          </a:solidFill>
          <a:ln w="9525">
            <a:noFill/>
            <a:miter lim="800000"/>
            <a:headEnd/>
            <a:tailEnd/>
          </a:ln>
        </p:spPr>
        <p:txBody>
          <a:bodyPr/>
          <a:lstStyle/>
          <a:p>
            <a:endParaRPr lang="zh-CN" altLang="en-US"/>
          </a:p>
        </p:txBody>
      </p:sp>
      <p:sp>
        <p:nvSpPr>
          <p:cNvPr id="450581" name="Rectangle 21"/>
          <p:cNvSpPr>
            <a:spLocks noChangeArrowheads="1"/>
          </p:cNvSpPr>
          <p:nvPr/>
        </p:nvSpPr>
        <p:spPr bwMode="auto">
          <a:xfrm>
            <a:off x="8054975" y="4770439"/>
            <a:ext cx="184150" cy="30638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B</a:t>
            </a:r>
            <a:endParaRPr kumimoji="1" lang="en-US" altLang="zh-CN" sz="2000">
              <a:solidFill>
                <a:srgbClr val="333399"/>
              </a:solidFill>
              <a:latin typeface="Arial" charset="0"/>
            </a:endParaRPr>
          </a:p>
        </p:txBody>
      </p:sp>
      <p:sp>
        <p:nvSpPr>
          <p:cNvPr id="450582" name="Oval 22"/>
          <p:cNvSpPr>
            <a:spLocks noChangeArrowheads="1"/>
          </p:cNvSpPr>
          <p:nvPr/>
        </p:nvSpPr>
        <p:spPr bwMode="auto">
          <a:xfrm>
            <a:off x="5108576" y="5621338"/>
            <a:ext cx="117475" cy="119062"/>
          </a:xfrm>
          <a:prstGeom prst="ellipse">
            <a:avLst/>
          </a:prstGeom>
          <a:solidFill>
            <a:srgbClr val="FFFFFF"/>
          </a:solidFill>
          <a:ln w="30163">
            <a:solidFill>
              <a:srgbClr val="000000"/>
            </a:solidFill>
            <a:round/>
            <a:headEnd/>
            <a:tailEnd/>
          </a:ln>
        </p:spPr>
        <p:txBody>
          <a:bodyPr/>
          <a:lstStyle/>
          <a:p>
            <a:endParaRPr lang="zh-CN" altLang="en-US"/>
          </a:p>
        </p:txBody>
      </p:sp>
      <p:grpSp>
        <p:nvGrpSpPr>
          <p:cNvPr id="450583" name="Group 23"/>
          <p:cNvGrpSpPr>
            <a:grpSpLocks/>
          </p:cNvGrpSpPr>
          <p:nvPr/>
        </p:nvGrpSpPr>
        <p:grpSpPr bwMode="auto">
          <a:xfrm>
            <a:off x="2103439" y="3616325"/>
            <a:ext cx="504825" cy="515938"/>
            <a:chOff x="101" y="2294"/>
            <a:chExt cx="343" cy="353"/>
          </a:xfrm>
        </p:grpSpPr>
        <p:grpSp>
          <p:nvGrpSpPr>
            <p:cNvPr id="450584" name="Group 24"/>
            <p:cNvGrpSpPr>
              <a:grpSpLocks/>
            </p:cNvGrpSpPr>
            <p:nvPr/>
          </p:nvGrpSpPr>
          <p:grpSpPr bwMode="auto">
            <a:xfrm>
              <a:off x="109" y="2301"/>
              <a:ext cx="335" cy="346"/>
              <a:chOff x="109" y="2301"/>
              <a:chExt cx="335" cy="346"/>
            </a:xfrm>
          </p:grpSpPr>
          <p:sp>
            <p:nvSpPr>
              <p:cNvPr id="450585" name="Freeform 25"/>
              <p:cNvSpPr>
                <a:spLocks/>
              </p:cNvSpPr>
              <p:nvPr/>
            </p:nvSpPr>
            <p:spPr bwMode="auto">
              <a:xfrm>
                <a:off x="118" y="2480"/>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50586" name="Freeform 26"/>
              <p:cNvSpPr>
                <a:spLocks/>
              </p:cNvSpPr>
              <p:nvPr/>
            </p:nvSpPr>
            <p:spPr bwMode="auto">
              <a:xfrm>
                <a:off x="118" y="2480"/>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50587" name="Freeform 27"/>
              <p:cNvSpPr>
                <a:spLocks/>
              </p:cNvSpPr>
              <p:nvPr/>
            </p:nvSpPr>
            <p:spPr bwMode="auto">
              <a:xfrm>
                <a:off x="165" y="2301"/>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50588" name="Freeform 28"/>
              <p:cNvSpPr>
                <a:spLocks/>
              </p:cNvSpPr>
              <p:nvPr/>
            </p:nvSpPr>
            <p:spPr bwMode="auto">
              <a:xfrm>
                <a:off x="165" y="2301"/>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50589" name="Rectangle 29"/>
              <p:cNvSpPr>
                <a:spLocks noChangeArrowheads="1"/>
              </p:cNvSpPr>
              <p:nvPr/>
            </p:nvSpPr>
            <p:spPr bwMode="auto">
              <a:xfrm>
                <a:off x="165" y="2324"/>
                <a:ext cx="223" cy="175"/>
              </a:xfrm>
              <a:prstGeom prst="rect">
                <a:avLst/>
              </a:prstGeom>
              <a:solidFill>
                <a:srgbClr val="000000"/>
              </a:solidFill>
              <a:ln w="9525">
                <a:noFill/>
                <a:miter lim="800000"/>
                <a:headEnd/>
                <a:tailEnd/>
              </a:ln>
            </p:spPr>
            <p:txBody>
              <a:bodyPr/>
              <a:lstStyle/>
              <a:p>
                <a:endParaRPr lang="zh-CN" altLang="en-US"/>
              </a:p>
            </p:txBody>
          </p:sp>
          <p:sp>
            <p:nvSpPr>
              <p:cNvPr id="450590" name="Rectangle 30"/>
              <p:cNvSpPr>
                <a:spLocks noChangeArrowheads="1"/>
              </p:cNvSpPr>
              <p:nvPr/>
            </p:nvSpPr>
            <p:spPr bwMode="auto">
              <a:xfrm>
                <a:off x="120" y="2512"/>
                <a:ext cx="314" cy="78"/>
              </a:xfrm>
              <a:prstGeom prst="rect">
                <a:avLst/>
              </a:prstGeom>
              <a:solidFill>
                <a:srgbClr val="000000"/>
              </a:solidFill>
              <a:ln w="9525">
                <a:noFill/>
                <a:miter lim="800000"/>
                <a:headEnd/>
                <a:tailEnd/>
              </a:ln>
            </p:spPr>
            <p:txBody>
              <a:bodyPr/>
              <a:lstStyle/>
              <a:p>
                <a:endParaRPr lang="zh-CN" altLang="en-US"/>
              </a:p>
            </p:txBody>
          </p:sp>
          <p:sp>
            <p:nvSpPr>
              <p:cNvPr id="450591" name="Rectangle 31"/>
              <p:cNvSpPr>
                <a:spLocks noChangeArrowheads="1"/>
              </p:cNvSpPr>
              <p:nvPr/>
            </p:nvSpPr>
            <p:spPr bwMode="auto">
              <a:xfrm>
                <a:off x="186" y="2345"/>
                <a:ext cx="182" cy="135"/>
              </a:xfrm>
              <a:prstGeom prst="rect">
                <a:avLst/>
              </a:prstGeom>
              <a:solidFill>
                <a:srgbClr val="000000"/>
              </a:solidFill>
              <a:ln w="9525">
                <a:noFill/>
                <a:miter lim="800000"/>
                <a:headEnd/>
                <a:tailEnd/>
              </a:ln>
            </p:spPr>
            <p:txBody>
              <a:bodyPr/>
              <a:lstStyle/>
              <a:p>
                <a:endParaRPr lang="zh-CN" altLang="en-US"/>
              </a:p>
            </p:txBody>
          </p:sp>
          <p:sp>
            <p:nvSpPr>
              <p:cNvPr id="450592" name="Line 32"/>
              <p:cNvSpPr>
                <a:spLocks noChangeShapeType="1"/>
              </p:cNvSpPr>
              <p:nvPr/>
            </p:nvSpPr>
            <p:spPr bwMode="auto">
              <a:xfrm flipH="1">
                <a:off x="335" y="2541"/>
                <a:ext cx="74" cy="1"/>
              </a:xfrm>
              <a:prstGeom prst="line">
                <a:avLst/>
              </a:prstGeom>
              <a:noFill/>
              <a:ln w="9525">
                <a:solidFill>
                  <a:srgbClr val="000000"/>
                </a:solidFill>
                <a:round/>
                <a:headEnd/>
                <a:tailEnd/>
              </a:ln>
            </p:spPr>
            <p:txBody>
              <a:bodyPr/>
              <a:lstStyle/>
              <a:p>
                <a:endParaRPr lang="zh-CN" altLang="en-US"/>
              </a:p>
            </p:txBody>
          </p:sp>
          <p:grpSp>
            <p:nvGrpSpPr>
              <p:cNvPr id="450593" name="Group 33"/>
              <p:cNvGrpSpPr>
                <a:grpSpLocks/>
              </p:cNvGrpSpPr>
              <p:nvPr/>
            </p:nvGrpSpPr>
            <p:grpSpPr bwMode="auto">
              <a:xfrm>
                <a:off x="109" y="2596"/>
                <a:ext cx="335" cy="51"/>
                <a:chOff x="109" y="2596"/>
                <a:chExt cx="335" cy="51"/>
              </a:xfrm>
            </p:grpSpPr>
            <p:sp>
              <p:nvSpPr>
                <p:cNvPr id="450594" name="Freeform 34"/>
                <p:cNvSpPr>
                  <a:spLocks/>
                </p:cNvSpPr>
                <p:nvPr/>
              </p:nvSpPr>
              <p:spPr bwMode="auto">
                <a:xfrm>
                  <a:off x="109" y="2596"/>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50595" name="Freeform 35"/>
                <p:cNvSpPr>
                  <a:spLocks/>
                </p:cNvSpPr>
                <p:nvPr/>
              </p:nvSpPr>
              <p:spPr bwMode="auto">
                <a:xfrm>
                  <a:off x="109" y="2596"/>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50596" name="Rectangle 36"/>
                <p:cNvSpPr>
                  <a:spLocks noChangeArrowheads="1"/>
                </p:cNvSpPr>
                <p:nvPr/>
              </p:nvSpPr>
              <p:spPr bwMode="auto">
                <a:xfrm>
                  <a:off x="112" y="2632"/>
                  <a:ext cx="330" cy="15"/>
                </a:xfrm>
                <a:prstGeom prst="rect">
                  <a:avLst/>
                </a:prstGeom>
                <a:solidFill>
                  <a:srgbClr val="000000"/>
                </a:solidFill>
                <a:ln w="9525">
                  <a:noFill/>
                  <a:miter lim="800000"/>
                  <a:headEnd/>
                  <a:tailEnd/>
                </a:ln>
              </p:spPr>
              <p:txBody>
                <a:bodyPr/>
                <a:lstStyle/>
                <a:p>
                  <a:endParaRPr lang="zh-CN" altLang="en-US"/>
                </a:p>
              </p:txBody>
            </p:sp>
          </p:grpSp>
        </p:grpSp>
        <p:grpSp>
          <p:nvGrpSpPr>
            <p:cNvPr id="450597" name="Group 37"/>
            <p:cNvGrpSpPr>
              <a:grpSpLocks/>
            </p:cNvGrpSpPr>
            <p:nvPr/>
          </p:nvGrpSpPr>
          <p:grpSpPr bwMode="auto">
            <a:xfrm>
              <a:off x="101" y="2294"/>
              <a:ext cx="335" cy="347"/>
              <a:chOff x="101" y="2294"/>
              <a:chExt cx="335" cy="347"/>
            </a:xfrm>
          </p:grpSpPr>
          <p:sp>
            <p:nvSpPr>
              <p:cNvPr id="450598" name="Freeform 38"/>
              <p:cNvSpPr>
                <a:spLocks/>
              </p:cNvSpPr>
              <p:nvPr/>
            </p:nvSpPr>
            <p:spPr bwMode="auto">
              <a:xfrm>
                <a:off x="109" y="2474"/>
                <a:ext cx="316" cy="34"/>
              </a:xfrm>
              <a:custGeom>
                <a:avLst/>
                <a:gdLst/>
                <a:ahLst/>
                <a:cxnLst>
                  <a:cxn ang="0">
                    <a:pos x="0" y="34"/>
                  </a:cxn>
                  <a:cxn ang="0">
                    <a:pos x="38" y="0"/>
                  </a:cxn>
                  <a:cxn ang="0">
                    <a:pos x="279" y="0"/>
                  </a:cxn>
                  <a:cxn ang="0">
                    <a:pos x="316" y="34"/>
                  </a:cxn>
                  <a:cxn ang="0">
                    <a:pos x="0" y="34"/>
                  </a:cxn>
                </a:cxnLst>
                <a:rect l="0" t="0" r="r" b="b"/>
                <a:pathLst>
                  <a:path w="316" h="34">
                    <a:moveTo>
                      <a:pt x="0" y="34"/>
                    </a:moveTo>
                    <a:lnTo>
                      <a:pt x="38"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50599" name="Freeform 39"/>
              <p:cNvSpPr>
                <a:spLocks/>
              </p:cNvSpPr>
              <p:nvPr/>
            </p:nvSpPr>
            <p:spPr bwMode="auto">
              <a:xfrm>
                <a:off x="109" y="2474"/>
                <a:ext cx="316" cy="34"/>
              </a:xfrm>
              <a:custGeom>
                <a:avLst/>
                <a:gdLst/>
                <a:ahLst/>
                <a:cxnLst>
                  <a:cxn ang="0">
                    <a:pos x="0" y="34"/>
                  </a:cxn>
                  <a:cxn ang="0">
                    <a:pos x="38" y="0"/>
                  </a:cxn>
                  <a:cxn ang="0">
                    <a:pos x="279" y="0"/>
                  </a:cxn>
                  <a:cxn ang="0">
                    <a:pos x="316" y="34"/>
                  </a:cxn>
                  <a:cxn ang="0">
                    <a:pos x="0" y="34"/>
                  </a:cxn>
                </a:cxnLst>
                <a:rect l="0" t="0" r="r" b="b"/>
                <a:pathLst>
                  <a:path w="316" h="34">
                    <a:moveTo>
                      <a:pt x="0" y="34"/>
                    </a:moveTo>
                    <a:lnTo>
                      <a:pt x="38"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50600" name="Freeform 40"/>
              <p:cNvSpPr>
                <a:spLocks/>
              </p:cNvSpPr>
              <p:nvPr/>
            </p:nvSpPr>
            <p:spPr bwMode="auto">
              <a:xfrm>
                <a:off x="157" y="2294"/>
                <a:ext cx="223" cy="24"/>
              </a:xfrm>
              <a:custGeom>
                <a:avLst/>
                <a:gdLst/>
                <a:ahLst/>
                <a:cxnLst>
                  <a:cxn ang="0">
                    <a:pos x="0" y="24"/>
                  </a:cxn>
                  <a:cxn ang="0">
                    <a:pos x="27" y="0"/>
                  </a:cxn>
                  <a:cxn ang="0">
                    <a:pos x="196" y="0"/>
                  </a:cxn>
                  <a:cxn ang="0">
                    <a:pos x="223" y="24"/>
                  </a:cxn>
                  <a:cxn ang="0">
                    <a:pos x="0" y="24"/>
                  </a:cxn>
                </a:cxnLst>
                <a:rect l="0" t="0" r="r" b="b"/>
                <a:pathLst>
                  <a:path w="223" h="24">
                    <a:moveTo>
                      <a:pt x="0" y="24"/>
                    </a:moveTo>
                    <a:lnTo>
                      <a:pt x="27" y="0"/>
                    </a:lnTo>
                    <a:lnTo>
                      <a:pt x="196" y="0"/>
                    </a:lnTo>
                    <a:lnTo>
                      <a:pt x="223" y="24"/>
                    </a:lnTo>
                    <a:lnTo>
                      <a:pt x="0" y="24"/>
                    </a:lnTo>
                    <a:close/>
                  </a:path>
                </a:pathLst>
              </a:custGeom>
              <a:solidFill>
                <a:srgbClr val="C9C9B6"/>
              </a:solidFill>
              <a:ln w="9525">
                <a:noFill/>
                <a:round/>
                <a:headEnd/>
                <a:tailEnd/>
              </a:ln>
            </p:spPr>
            <p:txBody>
              <a:bodyPr/>
              <a:lstStyle/>
              <a:p>
                <a:endParaRPr lang="zh-CN" altLang="en-US"/>
              </a:p>
            </p:txBody>
          </p:sp>
          <p:sp>
            <p:nvSpPr>
              <p:cNvPr id="450601" name="Freeform 41"/>
              <p:cNvSpPr>
                <a:spLocks/>
              </p:cNvSpPr>
              <p:nvPr/>
            </p:nvSpPr>
            <p:spPr bwMode="auto">
              <a:xfrm>
                <a:off x="157" y="2294"/>
                <a:ext cx="223" cy="24"/>
              </a:xfrm>
              <a:custGeom>
                <a:avLst/>
                <a:gdLst/>
                <a:ahLst/>
                <a:cxnLst>
                  <a:cxn ang="0">
                    <a:pos x="0" y="24"/>
                  </a:cxn>
                  <a:cxn ang="0">
                    <a:pos x="27" y="0"/>
                  </a:cxn>
                  <a:cxn ang="0">
                    <a:pos x="196" y="0"/>
                  </a:cxn>
                  <a:cxn ang="0">
                    <a:pos x="223" y="24"/>
                  </a:cxn>
                  <a:cxn ang="0">
                    <a:pos x="0" y="24"/>
                  </a:cxn>
                </a:cxnLst>
                <a:rect l="0" t="0" r="r" b="b"/>
                <a:pathLst>
                  <a:path w="223" h="24">
                    <a:moveTo>
                      <a:pt x="0" y="24"/>
                    </a:moveTo>
                    <a:lnTo>
                      <a:pt x="27" y="0"/>
                    </a:lnTo>
                    <a:lnTo>
                      <a:pt x="196" y="0"/>
                    </a:lnTo>
                    <a:lnTo>
                      <a:pt x="223" y="24"/>
                    </a:lnTo>
                    <a:lnTo>
                      <a:pt x="0" y="24"/>
                    </a:lnTo>
                    <a:close/>
                  </a:path>
                </a:pathLst>
              </a:custGeom>
              <a:solidFill>
                <a:srgbClr val="C9C9B6"/>
              </a:solidFill>
              <a:ln w="9525">
                <a:noFill/>
                <a:round/>
                <a:headEnd/>
                <a:tailEnd/>
              </a:ln>
            </p:spPr>
            <p:txBody>
              <a:bodyPr/>
              <a:lstStyle/>
              <a:p>
                <a:endParaRPr lang="zh-CN" altLang="en-US"/>
              </a:p>
            </p:txBody>
          </p:sp>
          <p:sp>
            <p:nvSpPr>
              <p:cNvPr id="450602" name="Rectangle 42"/>
              <p:cNvSpPr>
                <a:spLocks noChangeArrowheads="1"/>
              </p:cNvSpPr>
              <p:nvPr/>
            </p:nvSpPr>
            <p:spPr bwMode="auto">
              <a:xfrm>
                <a:off x="157" y="2318"/>
                <a:ext cx="223" cy="175"/>
              </a:xfrm>
              <a:prstGeom prst="rect">
                <a:avLst/>
              </a:prstGeom>
              <a:solidFill>
                <a:srgbClr val="B7B79D"/>
              </a:solidFill>
              <a:ln w="9525">
                <a:noFill/>
                <a:miter lim="800000"/>
                <a:headEnd/>
                <a:tailEnd/>
              </a:ln>
            </p:spPr>
            <p:txBody>
              <a:bodyPr/>
              <a:lstStyle/>
              <a:p>
                <a:endParaRPr lang="zh-CN" altLang="en-US"/>
              </a:p>
            </p:txBody>
          </p:sp>
          <p:sp>
            <p:nvSpPr>
              <p:cNvPr id="450603" name="Rectangle 43"/>
              <p:cNvSpPr>
                <a:spLocks noChangeArrowheads="1"/>
              </p:cNvSpPr>
              <p:nvPr/>
            </p:nvSpPr>
            <p:spPr bwMode="auto">
              <a:xfrm>
                <a:off x="112" y="2506"/>
                <a:ext cx="313" cy="78"/>
              </a:xfrm>
              <a:prstGeom prst="rect">
                <a:avLst/>
              </a:prstGeom>
              <a:solidFill>
                <a:srgbClr val="B7B79D"/>
              </a:solidFill>
              <a:ln w="9525">
                <a:noFill/>
                <a:miter lim="800000"/>
                <a:headEnd/>
                <a:tailEnd/>
              </a:ln>
            </p:spPr>
            <p:txBody>
              <a:bodyPr/>
              <a:lstStyle/>
              <a:p>
                <a:endParaRPr lang="zh-CN" altLang="en-US"/>
              </a:p>
            </p:txBody>
          </p:sp>
          <p:sp>
            <p:nvSpPr>
              <p:cNvPr id="450604" name="Rectangle 44"/>
              <p:cNvSpPr>
                <a:spLocks noChangeArrowheads="1"/>
              </p:cNvSpPr>
              <p:nvPr/>
            </p:nvSpPr>
            <p:spPr bwMode="auto">
              <a:xfrm>
                <a:off x="178" y="2339"/>
                <a:ext cx="181" cy="135"/>
              </a:xfrm>
              <a:prstGeom prst="rect">
                <a:avLst/>
              </a:prstGeom>
              <a:solidFill>
                <a:srgbClr val="FFFFFF"/>
              </a:solidFill>
              <a:ln w="9525">
                <a:noFill/>
                <a:miter lim="800000"/>
                <a:headEnd/>
                <a:tailEnd/>
              </a:ln>
            </p:spPr>
            <p:txBody>
              <a:bodyPr/>
              <a:lstStyle/>
              <a:p>
                <a:endParaRPr lang="zh-CN" altLang="en-US"/>
              </a:p>
            </p:txBody>
          </p:sp>
          <p:sp>
            <p:nvSpPr>
              <p:cNvPr id="450605" name="Line 45"/>
              <p:cNvSpPr>
                <a:spLocks noChangeShapeType="1"/>
              </p:cNvSpPr>
              <p:nvPr/>
            </p:nvSpPr>
            <p:spPr bwMode="auto">
              <a:xfrm flipH="1">
                <a:off x="326" y="2535"/>
                <a:ext cx="75" cy="1"/>
              </a:xfrm>
              <a:prstGeom prst="line">
                <a:avLst/>
              </a:prstGeom>
              <a:noFill/>
              <a:ln w="9525">
                <a:solidFill>
                  <a:srgbClr val="000000"/>
                </a:solidFill>
                <a:round/>
                <a:headEnd/>
                <a:tailEnd/>
              </a:ln>
            </p:spPr>
            <p:txBody>
              <a:bodyPr/>
              <a:lstStyle/>
              <a:p>
                <a:endParaRPr lang="zh-CN" altLang="en-US"/>
              </a:p>
            </p:txBody>
          </p:sp>
          <p:grpSp>
            <p:nvGrpSpPr>
              <p:cNvPr id="450606" name="Group 46"/>
              <p:cNvGrpSpPr>
                <a:grpSpLocks/>
              </p:cNvGrpSpPr>
              <p:nvPr/>
            </p:nvGrpSpPr>
            <p:grpSpPr bwMode="auto">
              <a:xfrm>
                <a:off x="101" y="2590"/>
                <a:ext cx="335" cy="51"/>
                <a:chOff x="101" y="2590"/>
                <a:chExt cx="335" cy="51"/>
              </a:xfrm>
            </p:grpSpPr>
            <p:sp>
              <p:nvSpPr>
                <p:cNvPr id="450607" name="Freeform 47"/>
                <p:cNvSpPr>
                  <a:spLocks/>
                </p:cNvSpPr>
                <p:nvPr/>
              </p:nvSpPr>
              <p:spPr bwMode="auto">
                <a:xfrm>
                  <a:off x="101" y="2590"/>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50608" name="Freeform 48"/>
                <p:cNvSpPr>
                  <a:spLocks/>
                </p:cNvSpPr>
                <p:nvPr/>
              </p:nvSpPr>
              <p:spPr bwMode="auto">
                <a:xfrm>
                  <a:off x="101" y="2590"/>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50609" name="Rectangle 49"/>
                <p:cNvSpPr>
                  <a:spLocks noChangeArrowheads="1"/>
                </p:cNvSpPr>
                <p:nvPr/>
              </p:nvSpPr>
              <p:spPr bwMode="auto">
                <a:xfrm>
                  <a:off x="103" y="2626"/>
                  <a:ext cx="331" cy="15"/>
                </a:xfrm>
                <a:prstGeom prst="rect">
                  <a:avLst/>
                </a:prstGeom>
                <a:solidFill>
                  <a:srgbClr val="BAB79D"/>
                </a:solidFill>
                <a:ln w="9525">
                  <a:noFill/>
                  <a:miter lim="800000"/>
                  <a:headEnd/>
                  <a:tailEnd/>
                </a:ln>
              </p:spPr>
              <p:txBody>
                <a:bodyPr/>
                <a:lstStyle/>
                <a:p>
                  <a:endParaRPr lang="zh-CN" altLang="en-US"/>
                </a:p>
              </p:txBody>
            </p:sp>
          </p:grpSp>
        </p:grpSp>
      </p:grpSp>
      <p:grpSp>
        <p:nvGrpSpPr>
          <p:cNvPr id="450610" name="Group 50"/>
          <p:cNvGrpSpPr>
            <a:grpSpLocks/>
          </p:cNvGrpSpPr>
          <p:nvPr/>
        </p:nvGrpSpPr>
        <p:grpSpPr bwMode="auto">
          <a:xfrm>
            <a:off x="4881564" y="6081714"/>
            <a:ext cx="503237" cy="515937"/>
            <a:chOff x="3891" y="3616"/>
            <a:chExt cx="342" cy="353"/>
          </a:xfrm>
        </p:grpSpPr>
        <p:grpSp>
          <p:nvGrpSpPr>
            <p:cNvPr id="450611" name="Group 51"/>
            <p:cNvGrpSpPr>
              <a:grpSpLocks/>
            </p:cNvGrpSpPr>
            <p:nvPr/>
          </p:nvGrpSpPr>
          <p:grpSpPr bwMode="auto">
            <a:xfrm>
              <a:off x="3899" y="3622"/>
              <a:ext cx="334" cy="347"/>
              <a:chOff x="3899" y="3622"/>
              <a:chExt cx="334" cy="347"/>
            </a:xfrm>
          </p:grpSpPr>
          <p:sp>
            <p:nvSpPr>
              <p:cNvPr id="450612" name="Freeform 52"/>
              <p:cNvSpPr>
                <a:spLocks/>
              </p:cNvSpPr>
              <p:nvPr/>
            </p:nvSpPr>
            <p:spPr bwMode="auto">
              <a:xfrm>
                <a:off x="3907" y="3802"/>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50613" name="Freeform 53"/>
              <p:cNvSpPr>
                <a:spLocks/>
              </p:cNvSpPr>
              <p:nvPr/>
            </p:nvSpPr>
            <p:spPr bwMode="auto">
              <a:xfrm>
                <a:off x="3907" y="3802"/>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50614" name="Freeform 54"/>
              <p:cNvSpPr>
                <a:spLocks/>
              </p:cNvSpPr>
              <p:nvPr/>
            </p:nvSpPr>
            <p:spPr bwMode="auto">
              <a:xfrm>
                <a:off x="3955" y="3622"/>
                <a:ext cx="223" cy="24"/>
              </a:xfrm>
              <a:custGeom>
                <a:avLst/>
                <a:gdLst/>
                <a:ahLst/>
                <a:cxnLst>
                  <a:cxn ang="0">
                    <a:pos x="0" y="24"/>
                  </a:cxn>
                  <a:cxn ang="0">
                    <a:pos x="26" y="0"/>
                  </a:cxn>
                  <a:cxn ang="0">
                    <a:pos x="196" y="0"/>
                  </a:cxn>
                  <a:cxn ang="0">
                    <a:pos x="223" y="24"/>
                  </a:cxn>
                  <a:cxn ang="0">
                    <a:pos x="0" y="24"/>
                  </a:cxn>
                </a:cxnLst>
                <a:rect l="0" t="0" r="r" b="b"/>
                <a:pathLst>
                  <a:path w="223" h="24">
                    <a:moveTo>
                      <a:pt x="0" y="24"/>
                    </a:moveTo>
                    <a:lnTo>
                      <a:pt x="26" y="0"/>
                    </a:lnTo>
                    <a:lnTo>
                      <a:pt x="196" y="0"/>
                    </a:lnTo>
                    <a:lnTo>
                      <a:pt x="223" y="24"/>
                    </a:lnTo>
                    <a:lnTo>
                      <a:pt x="0" y="24"/>
                    </a:lnTo>
                    <a:close/>
                  </a:path>
                </a:pathLst>
              </a:custGeom>
              <a:solidFill>
                <a:srgbClr val="000000"/>
              </a:solidFill>
              <a:ln w="9525">
                <a:noFill/>
                <a:round/>
                <a:headEnd/>
                <a:tailEnd/>
              </a:ln>
            </p:spPr>
            <p:txBody>
              <a:bodyPr/>
              <a:lstStyle/>
              <a:p>
                <a:endParaRPr lang="zh-CN" altLang="en-US"/>
              </a:p>
            </p:txBody>
          </p:sp>
          <p:sp>
            <p:nvSpPr>
              <p:cNvPr id="450615" name="Freeform 55"/>
              <p:cNvSpPr>
                <a:spLocks/>
              </p:cNvSpPr>
              <p:nvPr/>
            </p:nvSpPr>
            <p:spPr bwMode="auto">
              <a:xfrm>
                <a:off x="3955" y="3622"/>
                <a:ext cx="223" cy="24"/>
              </a:xfrm>
              <a:custGeom>
                <a:avLst/>
                <a:gdLst/>
                <a:ahLst/>
                <a:cxnLst>
                  <a:cxn ang="0">
                    <a:pos x="0" y="24"/>
                  </a:cxn>
                  <a:cxn ang="0">
                    <a:pos x="26" y="0"/>
                  </a:cxn>
                  <a:cxn ang="0">
                    <a:pos x="196" y="0"/>
                  </a:cxn>
                  <a:cxn ang="0">
                    <a:pos x="223" y="24"/>
                  </a:cxn>
                  <a:cxn ang="0">
                    <a:pos x="0" y="24"/>
                  </a:cxn>
                </a:cxnLst>
                <a:rect l="0" t="0" r="r" b="b"/>
                <a:pathLst>
                  <a:path w="223" h="24">
                    <a:moveTo>
                      <a:pt x="0" y="24"/>
                    </a:moveTo>
                    <a:lnTo>
                      <a:pt x="26" y="0"/>
                    </a:lnTo>
                    <a:lnTo>
                      <a:pt x="196" y="0"/>
                    </a:lnTo>
                    <a:lnTo>
                      <a:pt x="223" y="24"/>
                    </a:lnTo>
                    <a:lnTo>
                      <a:pt x="0" y="24"/>
                    </a:lnTo>
                    <a:close/>
                  </a:path>
                </a:pathLst>
              </a:custGeom>
              <a:solidFill>
                <a:srgbClr val="000000"/>
              </a:solidFill>
              <a:ln w="9525">
                <a:noFill/>
                <a:round/>
                <a:headEnd/>
                <a:tailEnd/>
              </a:ln>
            </p:spPr>
            <p:txBody>
              <a:bodyPr/>
              <a:lstStyle/>
              <a:p>
                <a:endParaRPr lang="zh-CN" altLang="en-US"/>
              </a:p>
            </p:txBody>
          </p:sp>
          <p:sp>
            <p:nvSpPr>
              <p:cNvPr id="450616" name="Rectangle 56"/>
              <p:cNvSpPr>
                <a:spLocks noChangeArrowheads="1"/>
              </p:cNvSpPr>
              <p:nvPr/>
            </p:nvSpPr>
            <p:spPr bwMode="auto">
              <a:xfrm>
                <a:off x="3955" y="3646"/>
                <a:ext cx="223" cy="175"/>
              </a:xfrm>
              <a:prstGeom prst="rect">
                <a:avLst/>
              </a:prstGeom>
              <a:solidFill>
                <a:srgbClr val="000000"/>
              </a:solidFill>
              <a:ln w="9525">
                <a:noFill/>
                <a:miter lim="800000"/>
                <a:headEnd/>
                <a:tailEnd/>
              </a:ln>
            </p:spPr>
            <p:txBody>
              <a:bodyPr/>
              <a:lstStyle/>
              <a:p>
                <a:endParaRPr lang="zh-CN" altLang="en-US"/>
              </a:p>
            </p:txBody>
          </p:sp>
          <p:sp>
            <p:nvSpPr>
              <p:cNvPr id="450617" name="Rectangle 57"/>
              <p:cNvSpPr>
                <a:spLocks noChangeArrowheads="1"/>
              </p:cNvSpPr>
              <p:nvPr/>
            </p:nvSpPr>
            <p:spPr bwMode="auto">
              <a:xfrm>
                <a:off x="3909" y="3833"/>
                <a:ext cx="314" cy="79"/>
              </a:xfrm>
              <a:prstGeom prst="rect">
                <a:avLst/>
              </a:prstGeom>
              <a:solidFill>
                <a:srgbClr val="000000"/>
              </a:solidFill>
              <a:ln w="9525">
                <a:noFill/>
                <a:miter lim="800000"/>
                <a:headEnd/>
                <a:tailEnd/>
              </a:ln>
            </p:spPr>
            <p:txBody>
              <a:bodyPr/>
              <a:lstStyle/>
              <a:p>
                <a:endParaRPr lang="zh-CN" altLang="en-US"/>
              </a:p>
            </p:txBody>
          </p:sp>
          <p:sp>
            <p:nvSpPr>
              <p:cNvPr id="450618" name="Rectangle 58"/>
              <p:cNvSpPr>
                <a:spLocks noChangeArrowheads="1"/>
              </p:cNvSpPr>
              <p:nvPr/>
            </p:nvSpPr>
            <p:spPr bwMode="auto">
              <a:xfrm>
                <a:off x="3975" y="3667"/>
                <a:ext cx="182" cy="135"/>
              </a:xfrm>
              <a:prstGeom prst="rect">
                <a:avLst/>
              </a:prstGeom>
              <a:solidFill>
                <a:srgbClr val="000000"/>
              </a:solidFill>
              <a:ln w="9525">
                <a:noFill/>
                <a:miter lim="800000"/>
                <a:headEnd/>
                <a:tailEnd/>
              </a:ln>
            </p:spPr>
            <p:txBody>
              <a:bodyPr/>
              <a:lstStyle/>
              <a:p>
                <a:endParaRPr lang="zh-CN" altLang="en-US"/>
              </a:p>
            </p:txBody>
          </p:sp>
          <p:sp>
            <p:nvSpPr>
              <p:cNvPr id="450619" name="Line 59"/>
              <p:cNvSpPr>
                <a:spLocks noChangeShapeType="1"/>
              </p:cNvSpPr>
              <p:nvPr/>
            </p:nvSpPr>
            <p:spPr bwMode="auto">
              <a:xfrm flipH="1">
                <a:off x="4124" y="3863"/>
                <a:ext cx="74" cy="1"/>
              </a:xfrm>
              <a:prstGeom prst="line">
                <a:avLst/>
              </a:prstGeom>
              <a:noFill/>
              <a:ln w="9525">
                <a:solidFill>
                  <a:srgbClr val="000000"/>
                </a:solidFill>
                <a:round/>
                <a:headEnd/>
                <a:tailEnd/>
              </a:ln>
            </p:spPr>
            <p:txBody>
              <a:bodyPr/>
              <a:lstStyle/>
              <a:p>
                <a:endParaRPr lang="zh-CN" altLang="en-US"/>
              </a:p>
            </p:txBody>
          </p:sp>
          <p:grpSp>
            <p:nvGrpSpPr>
              <p:cNvPr id="450620" name="Group 60"/>
              <p:cNvGrpSpPr>
                <a:grpSpLocks/>
              </p:cNvGrpSpPr>
              <p:nvPr/>
            </p:nvGrpSpPr>
            <p:grpSpPr bwMode="auto">
              <a:xfrm>
                <a:off x="3899" y="3918"/>
                <a:ext cx="334" cy="51"/>
                <a:chOff x="3899" y="3918"/>
                <a:chExt cx="334" cy="51"/>
              </a:xfrm>
            </p:grpSpPr>
            <p:sp>
              <p:nvSpPr>
                <p:cNvPr id="450621" name="Freeform 61"/>
                <p:cNvSpPr>
                  <a:spLocks/>
                </p:cNvSpPr>
                <p:nvPr/>
              </p:nvSpPr>
              <p:spPr bwMode="auto">
                <a:xfrm>
                  <a:off x="3899" y="3918"/>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000000"/>
                </a:solidFill>
                <a:ln w="9525">
                  <a:noFill/>
                  <a:round/>
                  <a:headEnd/>
                  <a:tailEnd/>
                </a:ln>
              </p:spPr>
              <p:txBody>
                <a:bodyPr/>
                <a:lstStyle/>
                <a:p>
                  <a:endParaRPr lang="zh-CN" altLang="en-US"/>
                </a:p>
              </p:txBody>
            </p:sp>
            <p:sp>
              <p:nvSpPr>
                <p:cNvPr id="450622" name="Freeform 62"/>
                <p:cNvSpPr>
                  <a:spLocks/>
                </p:cNvSpPr>
                <p:nvPr/>
              </p:nvSpPr>
              <p:spPr bwMode="auto">
                <a:xfrm>
                  <a:off x="3899" y="3918"/>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000000"/>
                </a:solidFill>
                <a:ln w="9525">
                  <a:noFill/>
                  <a:round/>
                  <a:headEnd/>
                  <a:tailEnd/>
                </a:ln>
              </p:spPr>
              <p:txBody>
                <a:bodyPr/>
                <a:lstStyle/>
                <a:p>
                  <a:endParaRPr lang="zh-CN" altLang="en-US"/>
                </a:p>
              </p:txBody>
            </p:sp>
            <p:sp>
              <p:nvSpPr>
                <p:cNvPr id="450623" name="Rectangle 63"/>
                <p:cNvSpPr>
                  <a:spLocks noChangeArrowheads="1"/>
                </p:cNvSpPr>
                <p:nvPr/>
              </p:nvSpPr>
              <p:spPr bwMode="auto">
                <a:xfrm>
                  <a:off x="3901" y="3954"/>
                  <a:ext cx="330" cy="15"/>
                </a:xfrm>
                <a:prstGeom prst="rect">
                  <a:avLst/>
                </a:prstGeom>
                <a:solidFill>
                  <a:srgbClr val="000000"/>
                </a:solidFill>
                <a:ln w="9525">
                  <a:noFill/>
                  <a:miter lim="800000"/>
                  <a:headEnd/>
                  <a:tailEnd/>
                </a:ln>
              </p:spPr>
              <p:txBody>
                <a:bodyPr/>
                <a:lstStyle/>
                <a:p>
                  <a:endParaRPr lang="zh-CN" altLang="en-US"/>
                </a:p>
              </p:txBody>
            </p:sp>
          </p:grpSp>
        </p:grpSp>
        <p:grpSp>
          <p:nvGrpSpPr>
            <p:cNvPr id="450624" name="Group 64"/>
            <p:cNvGrpSpPr>
              <a:grpSpLocks/>
            </p:cNvGrpSpPr>
            <p:nvPr/>
          </p:nvGrpSpPr>
          <p:grpSpPr bwMode="auto">
            <a:xfrm>
              <a:off x="3891" y="3616"/>
              <a:ext cx="334" cy="346"/>
              <a:chOff x="3891" y="3616"/>
              <a:chExt cx="334" cy="346"/>
            </a:xfrm>
          </p:grpSpPr>
          <p:sp>
            <p:nvSpPr>
              <p:cNvPr id="450625" name="Freeform 65"/>
              <p:cNvSpPr>
                <a:spLocks/>
              </p:cNvSpPr>
              <p:nvPr/>
            </p:nvSpPr>
            <p:spPr bwMode="auto">
              <a:xfrm>
                <a:off x="3899" y="3795"/>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50626" name="Freeform 66"/>
              <p:cNvSpPr>
                <a:spLocks/>
              </p:cNvSpPr>
              <p:nvPr/>
            </p:nvSpPr>
            <p:spPr bwMode="auto">
              <a:xfrm>
                <a:off x="3899" y="3795"/>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50627" name="Freeform 67"/>
              <p:cNvSpPr>
                <a:spLocks/>
              </p:cNvSpPr>
              <p:nvPr/>
            </p:nvSpPr>
            <p:spPr bwMode="auto">
              <a:xfrm>
                <a:off x="3946" y="3616"/>
                <a:ext cx="223" cy="23"/>
              </a:xfrm>
              <a:custGeom>
                <a:avLst/>
                <a:gdLst/>
                <a:ahLst/>
                <a:cxnLst>
                  <a:cxn ang="0">
                    <a:pos x="0" y="23"/>
                  </a:cxn>
                  <a:cxn ang="0">
                    <a:pos x="27" y="0"/>
                  </a:cxn>
                  <a:cxn ang="0">
                    <a:pos x="197" y="0"/>
                  </a:cxn>
                  <a:cxn ang="0">
                    <a:pos x="223" y="23"/>
                  </a:cxn>
                  <a:cxn ang="0">
                    <a:pos x="0" y="23"/>
                  </a:cxn>
                </a:cxnLst>
                <a:rect l="0" t="0" r="r" b="b"/>
                <a:pathLst>
                  <a:path w="223" h="23">
                    <a:moveTo>
                      <a:pt x="0" y="23"/>
                    </a:moveTo>
                    <a:lnTo>
                      <a:pt x="27" y="0"/>
                    </a:lnTo>
                    <a:lnTo>
                      <a:pt x="197"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50628" name="Freeform 68"/>
              <p:cNvSpPr>
                <a:spLocks/>
              </p:cNvSpPr>
              <p:nvPr/>
            </p:nvSpPr>
            <p:spPr bwMode="auto">
              <a:xfrm>
                <a:off x="3946" y="3616"/>
                <a:ext cx="223" cy="23"/>
              </a:xfrm>
              <a:custGeom>
                <a:avLst/>
                <a:gdLst/>
                <a:ahLst/>
                <a:cxnLst>
                  <a:cxn ang="0">
                    <a:pos x="0" y="23"/>
                  </a:cxn>
                  <a:cxn ang="0">
                    <a:pos x="27" y="0"/>
                  </a:cxn>
                  <a:cxn ang="0">
                    <a:pos x="197" y="0"/>
                  </a:cxn>
                  <a:cxn ang="0">
                    <a:pos x="223" y="23"/>
                  </a:cxn>
                  <a:cxn ang="0">
                    <a:pos x="0" y="23"/>
                  </a:cxn>
                </a:cxnLst>
                <a:rect l="0" t="0" r="r" b="b"/>
                <a:pathLst>
                  <a:path w="223" h="23">
                    <a:moveTo>
                      <a:pt x="0" y="23"/>
                    </a:moveTo>
                    <a:lnTo>
                      <a:pt x="27" y="0"/>
                    </a:lnTo>
                    <a:lnTo>
                      <a:pt x="197"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50629" name="Rectangle 69"/>
              <p:cNvSpPr>
                <a:spLocks noChangeArrowheads="1"/>
              </p:cNvSpPr>
              <p:nvPr/>
            </p:nvSpPr>
            <p:spPr bwMode="auto">
              <a:xfrm>
                <a:off x="3946" y="3639"/>
                <a:ext cx="223" cy="175"/>
              </a:xfrm>
              <a:prstGeom prst="rect">
                <a:avLst/>
              </a:prstGeom>
              <a:solidFill>
                <a:srgbClr val="B7B79D"/>
              </a:solidFill>
              <a:ln w="9525">
                <a:noFill/>
                <a:miter lim="800000"/>
                <a:headEnd/>
                <a:tailEnd/>
              </a:ln>
            </p:spPr>
            <p:txBody>
              <a:bodyPr/>
              <a:lstStyle/>
              <a:p>
                <a:endParaRPr lang="zh-CN" altLang="en-US"/>
              </a:p>
            </p:txBody>
          </p:sp>
          <p:sp>
            <p:nvSpPr>
              <p:cNvPr id="450630" name="Rectangle 70"/>
              <p:cNvSpPr>
                <a:spLocks noChangeArrowheads="1"/>
              </p:cNvSpPr>
              <p:nvPr/>
            </p:nvSpPr>
            <p:spPr bwMode="auto">
              <a:xfrm>
                <a:off x="3901" y="3827"/>
                <a:ext cx="314" cy="78"/>
              </a:xfrm>
              <a:prstGeom prst="rect">
                <a:avLst/>
              </a:prstGeom>
              <a:solidFill>
                <a:srgbClr val="B7B79D"/>
              </a:solidFill>
              <a:ln w="9525">
                <a:noFill/>
                <a:miter lim="800000"/>
                <a:headEnd/>
                <a:tailEnd/>
              </a:ln>
            </p:spPr>
            <p:txBody>
              <a:bodyPr/>
              <a:lstStyle/>
              <a:p>
                <a:endParaRPr lang="zh-CN" altLang="en-US"/>
              </a:p>
            </p:txBody>
          </p:sp>
          <p:sp>
            <p:nvSpPr>
              <p:cNvPr id="450631" name="Rectangle 71"/>
              <p:cNvSpPr>
                <a:spLocks noChangeArrowheads="1"/>
              </p:cNvSpPr>
              <p:nvPr/>
            </p:nvSpPr>
            <p:spPr bwMode="auto">
              <a:xfrm>
                <a:off x="3967" y="3660"/>
                <a:ext cx="182" cy="135"/>
              </a:xfrm>
              <a:prstGeom prst="rect">
                <a:avLst/>
              </a:prstGeom>
              <a:solidFill>
                <a:srgbClr val="FFFFFF"/>
              </a:solidFill>
              <a:ln w="9525">
                <a:noFill/>
                <a:miter lim="800000"/>
                <a:headEnd/>
                <a:tailEnd/>
              </a:ln>
            </p:spPr>
            <p:txBody>
              <a:bodyPr/>
              <a:lstStyle/>
              <a:p>
                <a:endParaRPr lang="zh-CN" altLang="en-US"/>
              </a:p>
            </p:txBody>
          </p:sp>
          <p:sp>
            <p:nvSpPr>
              <p:cNvPr id="450632" name="Line 72"/>
              <p:cNvSpPr>
                <a:spLocks noChangeShapeType="1"/>
              </p:cNvSpPr>
              <p:nvPr/>
            </p:nvSpPr>
            <p:spPr bwMode="auto">
              <a:xfrm flipH="1">
                <a:off x="4116" y="3857"/>
                <a:ext cx="74" cy="1"/>
              </a:xfrm>
              <a:prstGeom prst="line">
                <a:avLst/>
              </a:prstGeom>
              <a:noFill/>
              <a:ln w="9525">
                <a:solidFill>
                  <a:srgbClr val="000000"/>
                </a:solidFill>
                <a:round/>
                <a:headEnd/>
                <a:tailEnd/>
              </a:ln>
            </p:spPr>
            <p:txBody>
              <a:bodyPr/>
              <a:lstStyle/>
              <a:p>
                <a:endParaRPr lang="zh-CN" altLang="en-US"/>
              </a:p>
            </p:txBody>
          </p:sp>
          <p:grpSp>
            <p:nvGrpSpPr>
              <p:cNvPr id="450633" name="Group 73"/>
              <p:cNvGrpSpPr>
                <a:grpSpLocks/>
              </p:cNvGrpSpPr>
              <p:nvPr/>
            </p:nvGrpSpPr>
            <p:grpSpPr bwMode="auto">
              <a:xfrm>
                <a:off x="3891" y="3912"/>
                <a:ext cx="334" cy="50"/>
                <a:chOff x="3891" y="3912"/>
                <a:chExt cx="334" cy="50"/>
              </a:xfrm>
            </p:grpSpPr>
            <p:sp>
              <p:nvSpPr>
                <p:cNvPr id="450634" name="Freeform 74"/>
                <p:cNvSpPr>
                  <a:spLocks/>
                </p:cNvSpPr>
                <p:nvPr/>
              </p:nvSpPr>
              <p:spPr bwMode="auto">
                <a:xfrm>
                  <a:off x="3891" y="3912"/>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C9C9B6"/>
                </a:solidFill>
                <a:ln w="9525">
                  <a:noFill/>
                  <a:round/>
                  <a:headEnd/>
                  <a:tailEnd/>
                </a:ln>
              </p:spPr>
              <p:txBody>
                <a:bodyPr/>
                <a:lstStyle/>
                <a:p>
                  <a:endParaRPr lang="zh-CN" altLang="en-US"/>
                </a:p>
              </p:txBody>
            </p:sp>
            <p:sp>
              <p:nvSpPr>
                <p:cNvPr id="450635" name="Freeform 75"/>
                <p:cNvSpPr>
                  <a:spLocks/>
                </p:cNvSpPr>
                <p:nvPr/>
              </p:nvSpPr>
              <p:spPr bwMode="auto">
                <a:xfrm>
                  <a:off x="3891" y="3912"/>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C9C9B6"/>
                </a:solidFill>
                <a:ln w="9525">
                  <a:noFill/>
                  <a:round/>
                  <a:headEnd/>
                  <a:tailEnd/>
                </a:ln>
              </p:spPr>
              <p:txBody>
                <a:bodyPr/>
                <a:lstStyle/>
                <a:p>
                  <a:endParaRPr lang="zh-CN" altLang="en-US"/>
                </a:p>
              </p:txBody>
            </p:sp>
            <p:sp>
              <p:nvSpPr>
                <p:cNvPr id="450636" name="Rectangle 76"/>
                <p:cNvSpPr>
                  <a:spLocks noChangeArrowheads="1"/>
                </p:cNvSpPr>
                <p:nvPr/>
              </p:nvSpPr>
              <p:spPr bwMode="auto">
                <a:xfrm>
                  <a:off x="3893" y="3947"/>
                  <a:ext cx="330" cy="15"/>
                </a:xfrm>
                <a:prstGeom prst="rect">
                  <a:avLst/>
                </a:prstGeom>
                <a:solidFill>
                  <a:srgbClr val="BAB79D"/>
                </a:solidFill>
                <a:ln w="9525">
                  <a:noFill/>
                  <a:miter lim="800000"/>
                  <a:headEnd/>
                  <a:tailEnd/>
                </a:ln>
              </p:spPr>
              <p:txBody>
                <a:bodyPr/>
                <a:lstStyle/>
                <a:p>
                  <a:endParaRPr lang="zh-CN" altLang="en-US"/>
                </a:p>
              </p:txBody>
            </p:sp>
          </p:grpSp>
        </p:grpSp>
      </p:grpSp>
      <p:grpSp>
        <p:nvGrpSpPr>
          <p:cNvPr id="450637" name="Group 77"/>
          <p:cNvGrpSpPr>
            <a:grpSpLocks/>
          </p:cNvGrpSpPr>
          <p:nvPr/>
        </p:nvGrpSpPr>
        <p:grpSpPr bwMode="auto">
          <a:xfrm>
            <a:off x="6151564" y="6065839"/>
            <a:ext cx="504825" cy="515937"/>
            <a:chOff x="4752" y="3605"/>
            <a:chExt cx="343" cy="353"/>
          </a:xfrm>
        </p:grpSpPr>
        <p:grpSp>
          <p:nvGrpSpPr>
            <p:cNvPr id="450638" name="Group 78"/>
            <p:cNvGrpSpPr>
              <a:grpSpLocks/>
            </p:cNvGrpSpPr>
            <p:nvPr/>
          </p:nvGrpSpPr>
          <p:grpSpPr bwMode="auto">
            <a:xfrm>
              <a:off x="4760" y="3612"/>
              <a:ext cx="335" cy="346"/>
              <a:chOff x="4760" y="3612"/>
              <a:chExt cx="335" cy="346"/>
            </a:xfrm>
          </p:grpSpPr>
          <p:sp>
            <p:nvSpPr>
              <p:cNvPr id="450639" name="Freeform 79"/>
              <p:cNvSpPr>
                <a:spLocks/>
              </p:cNvSpPr>
              <p:nvPr/>
            </p:nvSpPr>
            <p:spPr bwMode="auto">
              <a:xfrm>
                <a:off x="4768" y="3791"/>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50640" name="Freeform 80"/>
              <p:cNvSpPr>
                <a:spLocks/>
              </p:cNvSpPr>
              <p:nvPr/>
            </p:nvSpPr>
            <p:spPr bwMode="auto">
              <a:xfrm>
                <a:off x="4768" y="3791"/>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50641" name="Freeform 81"/>
              <p:cNvSpPr>
                <a:spLocks/>
              </p:cNvSpPr>
              <p:nvPr/>
            </p:nvSpPr>
            <p:spPr bwMode="auto">
              <a:xfrm>
                <a:off x="4816" y="3612"/>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50642" name="Freeform 82"/>
              <p:cNvSpPr>
                <a:spLocks/>
              </p:cNvSpPr>
              <p:nvPr/>
            </p:nvSpPr>
            <p:spPr bwMode="auto">
              <a:xfrm>
                <a:off x="4816" y="3612"/>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50643" name="Rectangle 83"/>
              <p:cNvSpPr>
                <a:spLocks noChangeArrowheads="1"/>
              </p:cNvSpPr>
              <p:nvPr/>
            </p:nvSpPr>
            <p:spPr bwMode="auto">
              <a:xfrm>
                <a:off x="4816" y="3635"/>
                <a:ext cx="223" cy="175"/>
              </a:xfrm>
              <a:prstGeom prst="rect">
                <a:avLst/>
              </a:prstGeom>
              <a:solidFill>
                <a:srgbClr val="000000"/>
              </a:solidFill>
              <a:ln w="9525">
                <a:noFill/>
                <a:miter lim="800000"/>
                <a:headEnd/>
                <a:tailEnd/>
              </a:ln>
            </p:spPr>
            <p:txBody>
              <a:bodyPr/>
              <a:lstStyle/>
              <a:p>
                <a:endParaRPr lang="zh-CN" altLang="en-US"/>
              </a:p>
            </p:txBody>
          </p:sp>
          <p:sp>
            <p:nvSpPr>
              <p:cNvPr id="450644" name="Rectangle 84"/>
              <p:cNvSpPr>
                <a:spLocks noChangeArrowheads="1"/>
              </p:cNvSpPr>
              <p:nvPr/>
            </p:nvSpPr>
            <p:spPr bwMode="auto">
              <a:xfrm>
                <a:off x="4770" y="3823"/>
                <a:ext cx="314" cy="78"/>
              </a:xfrm>
              <a:prstGeom prst="rect">
                <a:avLst/>
              </a:prstGeom>
              <a:solidFill>
                <a:srgbClr val="000000"/>
              </a:solidFill>
              <a:ln w="9525">
                <a:noFill/>
                <a:miter lim="800000"/>
                <a:headEnd/>
                <a:tailEnd/>
              </a:ln>
            </p:spPr>
            <p:txBody>
              <a:bodyPr/>
              <a:lstStyle/>
              <a:p>
                <a:endParaRPr lang="zh-CN" altLang="en-US"/>
              </a:p>
            </p:txBody>
          </p:sp>
          <p:sp>
            <p:nvSpPr>
              <p:cNvPr id="450645" name="Rectangle 85"/>
              <p:cNvSpPr>
                <a:spLocks noChangeArrowheads="1"/>
              </p:cNvSpPr>
              <p:nvPr/>
            </p:nvSpPr>
            <p:spPr bwMode="auto">
              <a:xfrm>
                <a:off x="4836" y="3656"/>
                <a:ext cx="182" cy="135"/>
              </a:xfrm>
              <a:prstGeom prst="rect">
                <a:avLst/>
              </a:prstGeom>
              <a:solidFill>
                <a:srgbClr val="000000"/>
              </a:solidFill>
              <a:ln w="9525">
                <a:noFill/>
                <a:miter lim="800000"/>
                <a:headEnd/>
                <a:tailEnd/>
              </a:ln>
            </p:spPr>
            <p:txBody>
              <a:bodyPr/>
              <a:lstStyle/>
              <a:p>
                <a:endParaRPr lang="zh-CN" altLang="en-US"/>
              </a:p>
            </p:txBody>
          </p:sp>
          <p:sp>
            <p:nvSpPr>
              <p:cNvPr id="450646" name="Line 86"/>
              <p:cNvSpPr>
                <a:spLocks noChangeShapeType="1"/>
              </p:cNvSpPr>
              <p:nvPr/>
            </p:nvSpPr>
            <p:spPr bwMode="auto">
              <a:xfrm flipH="1">
                <a:off x="4985" y="3852"/>
                <a:ext cx="74" cy="1"/>
              </a:xfrm>
              <a:prstGeom prst="line">
                <a:avLst/>
              </a:prstGeom>
              <a:noFill/>
              <a:ln w="9525">
                <a:solidFill>
                  <a:srgbClr val="000000"/>
                </a:solidFill>
                <a:round/>
                <a:headEnd/>
                <a:tailEnd/>
              </a:ln>
            </p:spPr>
            <p:txBody>
              <a:bodyPr/>
              <a:lstStyle/>
              <a:p>
                <a:endParaRPr lang="zh-CN" altLang="en-US"/>
              </a:p>
            </p:txBody>
          </p:sp>
          <p:grpSp>
            <p:nvGrpSpPr>
              <p:cNvPr id="450647" name="Group 87"/>
              <p:cNvGrpSpPr>
                <a:grpSpLocks/>
              </p:cNvGrpSpPr>
              <p:nvPr/>
            </p:nvGrpSpPr>
            <p:grpSpPr bwMode="auto">
              <a:xfrm>
                <a:off x="4760" y="3907"/>
                <a:ext cx="335" cy="51"/>
                <a:chOff x="4760" y="3907"/>
                <a:chExt cx="335" cy="51"/>
              </a:xfrm>
            </p:grpSpPr>
            <p:sp>
              <p:nvSpPr>
                <p:cNvPr id="450648" name="Freeform 88"/>
                <p:cNvSpPr>
                  <a:spLocks/>
                </p:cNvSpPr>
                <p:nvPr/>
              </p:nvSpPr>
              <p:spPr bwMode="auto">
                <a:xfrm>
                  <a:off x="4760" y="3907"/>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50649" name="Freeform 89"/>
                <p:cNvSpPr>
                  <a:spLocks/>
                </p:cNvSpPr>
                <p:nvPr/>
              </p:nvSpPr>
              <p:spPr bwMode="auto">
                <a:xfrm>
                  <a:off x="4760" y="3907"/>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50650" name="Rectangle 90"/>
                <p:cNvSpPr>
                  <a:spLocks noChangeArrowheads="1"/>
                </p:cNvSpPr>
                <p:nvPr/>
              </p:nvSpPr>
              <p:spPr bwMode="auto">
                <a:xfrm>
                  <a:off x="4762" y="3943"/>
                  <a:ext cx="331" cy="15"/>
                </a:xfrm>
                <a:prstGeom prst="rect">
                  <a:avLst/>
                </a:prstGeom>
                <a:solidFill>
                  <a:srgbClr val="000000"/>
                </a:solidFill>
                <a:ln w="9525">
                  <a:noFill/>
                  <a:miter lim="800000"/>
                  <a:headEnd/>
                  <a:tailEnd/>
                </a:ln>
              </p:spPr>
              <p:txBody>
                <a:bodyPr/>
                <a:lstStyle/>
                <a:p>
                  <a:endParaRPr lang="zh-CN" altLang="en-US"/>
                </a:p>
              </p:txBody>
            </p:sp>
          </p:grpSp>
        </p:grpSp>
        <p:grpSp>
          <p:nvGrpSpPr>
            <p:cNvPr id="450651" name="Group 91"/>
            <p:cNvGrpSpPr>
              <a:grpSpLocks/>
            </p:cNvGrpSpPr>
            <p:nvPr/>
          </p:nvGrpSpPr>
          <p:grpSpPr bwMode="auto">
            <a:xfrm>
              <a:off x="4752" y="3605"/>
              <a:ext cx="334" cy="347"/>
              <a:chOff x="4752" y="3605"/>
              <a:chExt cx="334" cy="347"/>
            </a:xfrm>
          </p:grpSpPr>
          <p:sp>
            <p:nvSpPr>
              <p:cNvPr id="450652" name="Freeform 92"/>
              <p:cNvSpPr>
                <a:spLocks/>
              </p:cNvSpPr>
              <p:nvPr/>
            </p:nvSpPr>
            <p:spPr bwMode="auto">
              <a:xfrm>
                <a:off x="4760" y="3785"/>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50653" name="Freeform 93"/>
              <p:cNvSpPr>
                <a:spLocks/>
              </p:cNvSpPr>
              <p:nvPr/>
            </p:nvSpPr>
            <p:spPr bwMode="auto">
              <a:xfrm>
                <a:off x="4760" y="3785"/>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50654" name="Freeform 94"/>
              <p:cNvSpPr>
                <a:spLocks/>
              </p:cNvSpPr>
              <p:nvPr/>
            </p:nvSpPr>
            <p:spPr bwMode="auto">
              <a:xfrm>
                <a:off x="4808" y="3605"/>
                <a:ext cx="223" cy="24"/>
              </a:xfrm>
              <a:custGeom>
                <a:avLst/>
                <a:gdLst/>
                <a:ahLst/>
                <a:cxnLst>
                  <a:cxn ang="0">
                    <a:pos x="0" y="24"/>
                  </a:cxn>
                  <a:cxn ang="0">
                    <a:pos x="26" y="0"/>
                  </a:cxn>
                  <a:cxn ang="0">
                    <a:pos x="196" y="0"/>
                  </a:cxn>
                  <a:cxn ang="0">
                    <a:pos x="223" y="24"/>
                  </a:cxn>
                  <a:cxn ang="0">
                    <a:pos x="0" y="24"/>
                  </a:cxn>
                </a:cxnLst>
                <a:rect l="0" t="0" r="r" b="b"/>
                <a:pathLst>
                  <a:path w="223" h="24">
                    <a:moveTo>
                      <a:pt x="0" y="24"/>
                    </a:moveTo>
                    <a:lnTo>
                      <a:pt x="26" y="0"/>
                    </a:lnTo>
                    <a:lnTo>
                      <a:pt x="196" y="0"/>
                    </a:lnTo>
                    <a:lnTo>
                      <a:pt x="223" y="24"/>
                    </a:lnTo>
                    <a:lnTo>
                      <a:pt x="0" y="24"/>
                    </a:lnTo>
                    <a:close/>
                  </a:path>
                </a:pathLst>
              </a:custGeom>
              <a:solidFill>
                <a:srgbClr val="C9C9B6"/>
              </a:solidFill>
              <a:ln w="9525">
                <a:noFill/>
                <a:round/>
                <a:headEnd/>
                <a:tailEnd/>
              </a:ln>
            </p:spPr>
            <p:txBody>
              <a:bodyPr/>
              <a:lstStyle/>
              <a:p>
                <a:endParaRPr lang="zh-CN" altLang="en-US"/>
              </a:p>
            </p:txBody>
          </p:sp>
          <p:sp>
            <p:nvSpPr>
              <p:cNvPr id="450655" name="Freeform 95"/>
              <p:cNvSpPr>
                <a:spLocks/>
              </p:cNvSpPr>
              <p:nvPr/>
            </p:nvSpPr>
            <p:spPr bwMode="auto">
              <a:xfrm>
                <a:off x="4808" y="3605"/>
                <a:ext cx="223" cy="24"/>
              </a:xfrm>
              <a:custGeom>
                <a:avLst/>
                <a:gdLst/>
                <a:ahLst/>
                <a:cxnLst>
                  <a:cxn ang="0">
                    <a:pos x="0" y="24"/>
                  </a:cxn>
                  <a:cxn ang="0">
                    <a:pos x="26" y="0"/>
                  </a:cxn>
                  <a:cxn ang="0">
                    <a:pos x="196" y="0"/>
                  </a:cxn>
                  <a:cxn ang="0">
                    <a:pos x="223" y="24"/>
                  </a:cxn>
                  <a:cxn ang="0">
                    <a:pos x="0" y="24"/>
                  </a:cxn>
                </a:cxnLst>
                <a:rect l="0" t="0" r="r" b="b"/>
                <a:pathLst>
                  <a:path w="223" h="24">
                    <a:moveTo>
                      <a:pt x="0" y="24"/>
                    </a:moveTo>
                    <a:lnTo>
                      <a:pt x="26" y="0"/>
                    </a:lnTo>
                    <a:lnTo>
                      <a:pt x="196" y="0"/>
                    </a:lnTo>
                    <a:lnTo>
                      <a:pt x="223" y="24"/>
                    </a:lnTo>
                    <a:lnTo>
                      <a:pt x="0" y="24"/>
                    </a:lnTo>
                    <a:close/>
                  </a:path>
                </a:pathLst>
              </a:custGeom>
              <a:solidFill>
                <a:srgbClr val="C9C9B6"/>
              </a:solidFill>
              <a:ln w="9525">
                <a:noFill/>
                <a:round/>
                <a:headEnd/>
                <a:tailEnd/>
              </a:ln>
            </p:spPr>
            <p:txBody>
              <a:bodyPr/>
              <a:lstStyle/>
              <a:p>
                <a:endParaRPr lang="zh-CN" altLang="en-US"/>
              </a:p>
            </p:txBody>
          </p:sp>
          <p:sp>
            <p:nvSpPr>
              <p:cNvPr id="450656" name="Rectangle 96"/>
              <p:cNvSpPr>
                <a:spLocks noChangeArrowheads="1"/>
              </p:cNvSpPr>
              <p:nvPr/>
            </p:nvSpPr>
            <p:spPr bwMode="auto">
              <a:xfrm>
                <a:off x="4808" y="3629"/>
                <a:ext cx="223" cy="175"/>
              </a:xfrm>
              <a:prstGeom prst="rect">
                <a:avLst/>
              </a:prstGeom>
              <a:solidFill>
                <a:srgbClr val="B7B79D"/>
              </a:solidFill>
              <a:ln w="9525">
                <a:noFill/>
                <a:miter lim="800000"/>
                <a:headEnd/>
                <a:tailEnd/>
              </a:ln>
            </p:spPr>
            <p:txBody>
              <a:bodyPr/>
              <a:lstStyle/>
              <a:p>
                <a:endParaRPr lang="zh-CN" altLang="en-US"/>
              </a:p>
            </p:txBody>
          </p:sp>
          <p:sp>
            <p:nvSpPr>
              <p:cNvPr id="450657" name="Rectangle 97"/>
              <p:cNvSpPr>
                <a:spLocks noChangeArrowheads="1"/>
              </p:cNvSpPr>
              <p:nvPr/>
            </p:nvSpPr>
            <p:spPr bwMode="auto">
              <a:xfrm>
                <a:off x="4762" y="3817"/>
                <a:ext cx="314" cy="78"/>
              </a:xfrm>
              <a:prstGeom prst="rect">
                <a:avLst/>
              </a:prstGeom>
              <a:solidFill>
                <a:srgbClr val="B7B79D"/>
              </a:solidFill>
              <a:ln w="9525">
                <a:noFill/>
                <a:miter lim="800000"/>
                <a:headEnd/>
                <a:tailEnd/>
              </a:ln>
            </p:spPr>
            <p:txBody>
              <a:bodyPr/>
              <a:lstStyle/>
              <a:p>
                <a:endParaRPr lang="zh-CN" altLang="en-US"/>
              </a:p>
            </p:txBody>
          </p:sp>
          <p:sp>
            <p:nvSpPr>
              <p:cNvPr id="450658" name="Rectangle 98"/>
              <p:cNvSpPr>
                <a:spLocks noChangeArrowheads="1"/>
              </p:cNvSpPr>
              <p:nvPr/>
            </p:nvSpPr>
            <p:spPr bwMode="auto">
              <a:xfrm>
                <a:off x="4828" y="3650"/>
                <a:ext cx="182" cy="135"/>
              </a:xfrm>
              <a:prstGeom prst="rect">
                <a:avLst/>
              </a:prstGeom>
              <a:solidFill>
                <a:srgbClr val="FFFFFF"/>
              </a:solidFill>
              <a:ln w="9525">
                <a:noFill/>
                <a:miter lim="800000"/>
                <a:headEnd/>
                <a:tailEnd/>
              </a:ln>
            </p:spPr>
            <p:txBody>
              <a:bodyPr/>
              <a:lstStyle/>
              <a:p>
                <a:endParaRPr lang="zh-CN" altLang="en-US"/>
              </a:p>
            </p:txBody>
          </p:sp>
          <p:sp>
            <p:nvSpPr>
              <p:cNvPr id="450659" name="Line 99"/>
              <p:cNvSpPr>
                <a:spLocks noChangeShapeType="1"/>
              </p:cNvSpPr>
              <p:nvPr/>
            </p:nvSpPr>
            <p:spPr bwMode="auto">
              <a:xfrm flipH="1">
                <a:off x="4977" y="3846"/>
                <a:ext cx="74" cy="1"/>
              </a:xfrm>
              <a:prstGeom prst="line">
                <a:avLst/>
              </a:prstGeom>
              <a:noFill/>
              <a:ln w="9525">
                <a:solidFill>
                  <a:srgbClr val="000000"/>
                </a:solidFill>
                <a:round/>
                <a:headEnd/>
                <a:tailEnd/>
              </a:ln>
            </p:spPr>
            <p:txBody>
              <a:bodyPr/>
              <a:lstStyle/>
              <a:p>
                <a:endParaRPr lang="zh-CN" altLang="en-US"/>
              </a:p>
            </p:txBody>
          </p:sp>
          <p:grpSp>
            <p:nvGrpSpPr>
              <p:cNvPr id="450660" name="Group 100"/>
              <p:cNvGrpSpPr>
                <a:grpSpLocks/>
              </p:cNvGrpSpPr>
              <p:nvPr/>
            </p:nvGrpSpPr>
            <p:grpSpPr bwMode="auto">
              <a:xfrm>
                <a:off x="4752" y="3901"/>
                <a:ext cx="334" cy="51"/>
                <a:chOff x="4752" y="3901"/>
                <a:chExt cx="334" cy="51"/>
              </a:xfrm>
            </p:grpSpPr>
            <p:sp>
              <p:nvSpPr>
                <p:cNvPr id="450661" name="Freeform 101"/>
                <p:cNvSpPr>
                  <a:spLocks/>
                </p:cNvSpPr>
                <p:nvPr/>
              </p:nvSpPr>
              <p:spPr bwMode="auto">
                <a:xfrm>
                  <a:off x="4752" y="3901"/>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C9C9B6"/>
                </a:solidFill>
                <a:ln w="9525">
                  <a:noFill/>
                  <a:round/>
                  <a:headEnd/>
                  <a:tailEnd/>
                </a:ln>
              </p:spPr>
              <p:txBody>
                <a:bodyPr/>
                <a:lstStyle/>
                <a:p>
                  <a:endParaRPr lang="zh-CN" altLang="en-US"/>
                </a:p>
              </p:txBody>
            </p:sp>
            <p:sp>
              <p:nvSpPr>
                <p:cNvPr id="450662" name="Freeform 102"/>
                <p:cNvSpPr>
                  <a:spLocks/>
                </p:cNvSpPr>
                <p:nvPr/>
              </p:nvSpPr>
              <p:spPr bwMode="auto">
                <a:xfrm>
                  <a:off x="4752" y="3901"/>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C9C9B6"/>
                </a:solidFill>
                <a:ln w="9525">
                  <a:noFill/>
                  <a:round/>
                  <a:headEnd/>
                  <a:tailEnd/>
                </a:ln>
              </p:spPr>
              <p:txBody>
                <a:bodyPr/>
                <a:lstStyle/>
                <a:p>
                  <a:endParaRPr lang="zh-CN" altLang="en-US"/>
                </a:p>
              </p:txBody>
            </p:sp>
            <p:sp>
              <p:nvSpPr>
                <p:cNvPr id="450663" name="Rectangle 103"/>
                <p:cNvSpPr>
                  <a:spLocks noChangeArrowheads="1"/>
                </p:cNvSpPr>
                <p:nvPr/>
              </p:nvSpPr>
              <p:spPr bwMode="auto">
                <a:xfrm>
                  <a:off x="4754" y="3937"/>
                  <a:ext cx="330" cy="15"/>
                </a:xfrm>
                <a:prstGeom prst="rect">
                  <a:avLst/>
                </a:prstGeom>
                <a:solidFill>
                  <a:srgbClr val="BAB79D"/>
                </a:solidFill>
                <a:ln w="9525">
                  <a:noFill/>
                  <a:miter lim="800000"/>
                  <a:headEnd/>
                  <a:tailEnd/>
                </a:ln>
              </p:spPr>
              <p:txBody>
                <a:bodyPr/>
                <a:lstStyle/>
                <a:p>
                  <a:endParaRPr lang="zh-CN" altLang="en-US"/>
                </a:p>
              </p:txBody>
            </p:sp>
          </p:grpSp>
        </p:grpSp>
      </p:grpSp>
      <p:grpSp>
        <p:nvGrpSpPr>
          <p:cNvPr id="450664" name="Group 104"/>
          <p:cNvGrpSpPr>
            <a:grpSpLocks/>
          </p:cNvGrpSpPr>
          <p:nvPr/>
        </p:nvGrpSpPr>
        <p:grpSpPr bwMode="auto">
          <a:xfrm>
            <a:off x="2103439" y="2509839"/>
            <a:ext cx="504825" cy="517525"/>
            <a:chOff x="101" y="1539"/>
            <a:chExt cx="343" cy="352"/>
          </a:xfrm>
        </p:grpSpPr>
        <p:grpSp>
          <p:nvGrpSpPr>
            <p:cNvPr id="450665" name="Group 105"/>
            <p:cNvGrpSpPr>
              <a:grpSpLocks/>
            </p:cNvGrpSpPr>
            <p:nvPr/>
          </p:nvGrpSpPr>
          <p:grpSpPr bwMode="auto">
            <a:xfrm>
              <a:off x="109" y="1545"/>
              <a:ext cx="335" cy="346"/>
              <a:chOff x="109" y="1545"/>
              <a:chExt cx="335" cy="346"/>
            </a:xfrm>
          </p:grpSpPr>
          <p:sp>
            <p:nvSpPr>
              <p:cNvPr id="450666" name="Freeform 106"/>
              <p:cNvSpPr>
                <a:spLocks/>
              </p:cNvSpPr>
              <p:nvPr/>
            </p:nvSpPr>
            <p:spPr bwMode="auto">
              <a:xfrm>
                <a:off x="118" y="1724"/>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50667" name="Freeform 107"/>
              <p:cNvSpPr>
                <a:spLocks/>
              </p:cNvSpPr>
              <p:nvPr/>
            </p:nvSpPr>
            <p:spPr bwMode="auto">
              <a:xfrm>
                <a:off x="118" y="1724"/>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50668" name="Freeform 108"/>
              <p:cNvSpPr>
                <a:spLocks/>
              </p:cNvSpPr>
              <p:nvPr/>
            </p:nvSpPr>
            <p:spPr bwMode="auto">
              <a:xfrm>
                <a:off x="165" y="1545"/>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50669" name="Freeform 109"/>
              <p:cNvSpPr>
                <a:spLocks/>
              </p:cNvSpPr>
              <p:nvPr/>
            </p:nvSpPr>
            <p:spPr bwMode="auto">
              <a:xfrm>
                <a:off x="165" y="1545"/>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50670" name="Rectangle 110"/>
              <p:cNvSpPr>
                <a:spLocks noChangeArrowheads="1"/>
              </p:cNvSpPr>
              <p:nvPr/>
            </p:nvSpPr>
            <p:spPr bwMode="auto">
              <a:xfrm>
                <a:off x="165" y="1568"/>
                <a:ext cx="223" cy="175"/>
              </a:xfrm>
              <a:prstGeom prst="rect">
                <a:avLst/>
              </a:prstGeom>
              <a:solidFill>
                <a:srgbClr val="000000"/>
              </a:solidFill>
              <a:ln w="9525">
                <a:noFill/>
                <a:miter lim="800000"/>
                <a:headEnd/>
                <a:tailEnd/>
              </a:ln>
            </p:spPr>
            <p:txBody>
              <a:bodyPr/>
              <a:lstStyle/>
              <a:p>
                <a:endParaRPr lang="zh-CN" altLang="en-US"/>
              </a:p>
            </p:txBody>
          </p:sp>
          <p:sp>
            <p:nvSpPr>
              <p:cNvPr id="450671" name="Rectangle 111"/>
              <p:cNvSpPr>
                <a:spLocks noChangeArrowheads="1"/>
              </p:cNvSpPr>
              <p:nvPr/>
            </p:nvSpPr>
            <p:spPr bwMode="auto">
              <a:xfrm>
                <a:off x="120" y="1756"/>
                <a:ext cx="314" cy="78"/>
              </a:xfrm>
              <a:prstGeom prst="rect">
                <a:avLst/>
              </a:prstGeom>
              <a:solidFill>
                <a:srgbClr val="000000"/>
              </a:solidFill>
              <a:ln w="9525">
                <a:noFill/>
                <a:miter lim="800000"/>
                <a:headEnd/>
                <a:tailEnd/>
              </a:ln>
            </p:spPr>
            <p:txBody>
              <a:bodyPr/>
              <a:lstStyle/>
              <a:p>
                <a:endParaRPr lang="zh-CN" altLang="en-US"/>
              </a:p>
            </p:txBody>
          </p:sp>
          <p:sp>
            <p:nvSpPr>
              <p:cNvPr id="450672" name="Rectangle 112"/>
              <p:cNvSpPr>
                <a:spLocks noChangeArrowheads="1"/>
              </p:cNvSpPr>
              <p:nvPr/>
            </p:nvSpPr>
            <p:spPr bwMode="auto">
              <a:xfrm>
                <a:off x="186" y="1589"/>
                <a:ext cx="182" cy="135"/>
              </a:xfrm>
              <a:prstGeom prst="rect">
                <a:avLst/>
              </a:prstGeom>
              <a:solidFill>
                <a:srgbClr val="000000"/>
              </a:solidFill>
              <a:ln w="9525">
                <a:noFill/>
                <a:miter lim="800000"/>
                <a:headEnd/>
                <a:tailEnd/>
              </a:ln>
            </p:spPr>
            <p:txBody>
              <a:bodyPr/>
              <a:lstStyle/>
              <a:p>
                <a:endParaRPr lang="zh-CN" altLang="en-US"/>
              </a:p>
            </p:txBody>
          </p:sp>
          <p:sp>
            <p:nvSpPr>
              <p:cNvPr id="450673" name="Line 113"/>
              <p:cNvSpPr>
                <a:spLocks noChangeShapeType="1"/>
              </p:cNvSpPr>
              <p:nvPr/>
            </p:nvSpPr>
            <p:spPr bwMode="auto">
              <a:xfrm flipH="1">
                <a:off x="335" y="1786"/>
                <a:ext cx="74" cy="1"/>
              </a:xfrm>
              <a:prstGeom prst="line">
                <a:avLst/>
              </a:prstGeom>
              <a:noFill/>
              <a:ln w="9525">
                <a:solidFill>
                  <a:srgbClr val="000000"/>
                </a:solidFill>
                <a:round/>
                <a:headEnd/>
                <a:tailEnd/>
              </a:ln>
            </p:spPr>
            <p:txBody>
              <a:bodyPr/>
              <a:lstStyle/>
              <a:p>
                <a:endParaRPr lang="zh-CN" altLang="en-US"/>
              </a:p>
            </p:txBody>
          </p:sp>
          <p:grpSp>
            <p:nvGrpSpPr>
              <p:cNvPr id="450674" name="Group 114"/>
              <p:cNvGrpSpPr>
                <a:grpSpLocks/>
              </p:cNvGrpSpPr>
              <p:nvPr/>
            </p:nvGrpSpPr>
            <p:grpSpPr bwMode="auto">
              <a:xfrm>
                <a:off x="109" y="1841"/>
                <a:ext cx="335" cy="50"/>
                <a:chOff x="109" y="1841"/>
                <a:chExt cx="335" cy="50"/>
              </a:xfrm>
            </p:grpSpPr>
            <p:sp>
              <p:nvSpPr>
                <p:cNvPr id="450675" name="Freeform 115"/>
                <p:cNvSpPr>
                  <a:spLocks/>
                </p:cNvSpPr>
                <p:nvPr/>
              </p:nvSpPr>
              <p:spPr bwMode="auto">
                <a:xfrm>
                  <a:off x="109" y="1841"/>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50676" name="Freeform 116"/>
                <p:cNvSpPr>
                  <a:spLocks/>
                </p:cNvSpPr>
                <p:nvPr/>
              </p:nvSpPr>
              <p:spPr bwMode="auto">
                <a:xfrm>
                  <a:off x="109" y="1841"/>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50677" name="Rectangle 117"/>
                <p:cNvSpPr>
                  <a:spLocks noChangeArrowheads="1"/>
                </p:cNvSpPr>
                <p:nvPr/>
              </p:nvSpPr>
              <p:spPr bwMode="auto">
                <a:xfrm>
                  <a:off x="112" y="1876"/>
                  <a:ext cx="330" cy="15"/>
                </a:xfrm>
                <a:prstGeom prst="rect">
                  <a:avLst/>
                </a:prstGeom>
                <a:solidFill>
                  <a:srgbClr val="000000"/>
                </a:solidFill>
                <a:ln w="9525">
                  <a:noFill/>
                  <a:miter lim="800000"/>
                  <a:headEnd/>
                  <a:tailEnd/>
                </a:ln>
              </p:spPr>
              <p:txBody>
                <a:bodyPr/>
                <a:lstStyle/>
                <a:p>
                  <a:endParaRPr lang="zh-CN" altLang="en-US"/>
                </a:p>
              </p:txBody>
            </p:sp>
          </p:grpSp>
        </p:grpSp>
        <p:grpSp>
          <p:nvGrpSpPr>
            <p:cNvPr id="450678" name="Group 118"/>
            <p:cNvGrpSpPr>
              <a:grpSpLocks/>
            </p:cNvGrpSpPr>
            <p:nvPr/>
          </p:nvGrpSpPr>
          <p:grpSpPr bwMode="auto">
            <a:xfrm>
              <a:off x="101" y="1539"/>
              <a:ext cx="335" cy="346"/>
              <a:chOff x="101" y="1539"/>
              <a:chExt cx="335" cy="346"/>
            </a:xfrm>
          </p:grpSpPr>
          <p:sp>
            <p:nvSpPr>
              <p:cNvPr id="450679" name="Freeform 119"/>
              <p:cNvSpPr>
                <a:spLocks/>
              </p:cNvSpPr>
              <p:nvPr/>
            </p:nvSpPr>
            <p:spPr bwMode="auto">
              <a:xfrm>
                <a:off x="109" y="1718"/>
                <a:ext cx="316" cy="34"/>
              </a:xfrm>
              <a:custGeom>
                <a:avLst/>
                <a:gdLst/>
                <a:ahLst/>
                <a:cxnLst>
                  <a:cxn ang="0">
                    <a:pos x="0" y="34"/>
                  </a:cxn>
                  <a:cxn ang="0">
                    <a:pos x="38" y="0"/>
                  </a:cxn>
                  <a:cxn ang="0">
                    <a:pos x="279" y="0"/>
                  </a:cxn>
                  <a:cxn ang="0">
                    <a:pos x="316" y="34"/>
                  </a:cxn>
                  <a:cxn ang="0">
                    <a:pos x="0" y="34"/>
                  </a:cxn>
                </a:cxnLst>
                <a:rect l="0" t="0" r="r" b="b"/>
                <a:pathLst>
                  <a:path w="316" h="34">
                    <a:moveTo>
                      <a:pt x="0" y="34"/>
                    </a:moveTo>
                    <a:lnTo>
                      <a:pt x="38"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50680" name="Freeform 120"/>
              <p:cNvSpPr>
                <a:spLocks/>
              </p:cNvSpPr>
              <p:nvPr/>
            </p:nvSpPr>
            <p:spPr bwMode="auto">
              <a:xfrm>
                <a:off x="109" y="1718"/>
                <a:ext cx="316" cy="34"/>
              </a:xfrm>
              <a:custGeom>
                <a:avLst/>
                <a:gdLst/>
                <a:ahLst/>
                <a:cxnLst>
                  <a:cxn ang="0">
                    <a:pos x="0" y="34"/>
                  </a:cxn>
                  <a:cxn ang="0">
                    <a:pos x="38" y="0"/>
                  </a:cxn>
                  <a:cxn ang="0">
                    <a:pos x="279" y="0"/>
                  </a:cxn>
                  <a:cxn ang="0">
                    <a:pos x="316" y="34"/>
                  </a:cxn>
                  <a:cxn ang="0">
                    <a:pos x="0" y="34"/>
                  </a:cxn>
                </a:cxnLst>
                <a:rect l="0" t="0" r="r" b="b"/>
                <a:pathLst>
                  <a:path w="316" h="34">
                    <a:moveTo>
                      <a:pt x="0" y="34"/>
                    </a:moveTo>
                    <a:lnTo>
                      <a:pt x="38"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50681" name="Freeform 121"/>
              <p:cNvSpPr>
                <a:spLocks/>
              </p:cNvSpPr>
              <p:nvPr/>
            </p:nvSpPr>
            <p:spPr bwMode="auto">
              <a:xfrm>
                <a:off x="157" y="1539"/>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50682" name="Freeform 122"/>
              <p:cNvSpPr>
                <a:spLocks/>
              </p:cNvSpPr>
              <p:nvPr/>
            </p:nvSpPr>
            <p:spPr bwMode="auto">
              <a:xfrm>
                <a:off x="157" y="1539"/>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50683" name="Rectangle 123"/>
              <p:cNvSpPr>
                <a:spLocks noChangeArrowheads="1"/>
              </p:cNvSpPr>
              <p:nvPr/>
            </p:nvSpPr>
            <p:spPr bwMode="auto">
              <a:xfrm>
                <a:off x="157" y="1562"/>
                <a:ext cx="223" cy="175"/>
              </a:xfrm>
              <a:prstGeom prst="rect">
                <a:avLst/>
              </a:prstGeom>
              <a:solidFill>
                <a:srgbClr val="B7B79D"/>
              </a:solidFill>
              <a:ln w="9525">
                <a:noFill/>
                <a:miter lim="800000"/>
                <a:headEnd/>
                <a:tailEnd/>
              </a:ln>
            </p:spPr>
            <p:txBody>
              <a:bodyPr/>
              <a:lstStyle/>
              <a:p>
                <a:endParaRPr lang="zh-CN" altLang="en-US"/>
              </a:p>
            </p:txBody>
          </p:sp>
          <p:sp>
            <p:nvSpPr>
              <p:cNvPr id="450684" name="Rectangle 124"/>
              <p:cNvSpPr>
                <a:spLocks noChangeArrowheads="1"/>
              </p:cNvSpPr>
              <p:nvPr/>
            </p:nvSpPr>
            <p:spPr bwMode="auto">
              <a:xfrm>
                <a:off x="112" y="1750"/>
                <a:ext cx="313" cy="78"/>
              </a:xfrm>
              <a:prstGeom prst="rect">
                <a:avLst/>
              </a:prstGeom>
              <a:solidFill>
                <a:srgbClr val="B7B79D"/>
              </a:solidFill>
              <a:ln w="9525">
                <a:noFill/>
                <a:miter lim="800000"/>
                <a:headEnd/>
                <a:tailEnd/>
              </a:ln>
            </p:spPr>
            <p:txBody>
              <a:bodyPr/>
              <a:lstStyle/>
              <a:p>
                <a:endParaRPr lang="zh-CN" altLang="en-US"/>
              </a:p>
            </p:txBody>
          </p:sp>
          <p:sp>
            <p:nvSpPr>
              <p:cNvPr id="450685" name="Rectangle 125"/>
              <p:cNvSpPr>
                <a:spLocks noChangeArrowheads="1"/>
              </p:cNvSpPr>
              <p:nvPr/>
            </p:nvSpPr>
            <p:spPr bwMode="auto">
              <a:xfrm>
                <a:off x="178" y="1583"/>
                <a:ext cx="181" cy="135"/>
              </a:xfrm>
              <a:prstGeom prst="rect">
                <a:avLst/>
              </a:prstGeom>
              <a:solidFill>
                <a:srgbClr val="FFFFFF"/>
              </a:solidFill>
              <a:ln w="9525">
                <a:noFill/>
                <a:miter lim="800000"/>
                <a:headEnd/>
                <a:tailEnd/>
              </a:ln>
            </p:spPr>
            <p:txBody>
              <a:bodyPr/>
              <a:lstStyle/>
              <a:p>
                <a:endParaRPr lang="zh-CN" altLang="en-US"/>
              </a:p>
            </p:txBody>
          </p:sp>
          <p:sp>
            <p:nvSpPr>
              <p:cNvPr id="450686" name="Line 126"/>
              <p:cNvSpPr>
                <a:spLocks noChangeShapeType="1"/>
              </p:cNvSpPr>
              <p:nvPr/>
            </p:nvSpPr>
            <p:spPr bwMode="auto">
              <a:xfrm flipH="1">
                <a:off x="326" y="1779"/>
                <a:ext cx="75" cy="1"/>
              </a:xfrm>
              <a:prstGeom prst="line">
                <a:avLst/>
              </a:prstGeom>
              <a:noFill/>
              <a:ln w="9525">
                <a:solidFill>
                  <a:srgbClr val="000000"/>
                </a:solidFill>
                <a:round/>
                <a:headEnd/>
                <a:tailEnd/>
              </a:ln>
            </p:spPr>
            <p:txBody>
              <a:bodyPr/>
              <a:lstStyle/>
              <a:p>
                <a:endParaRPr lang="zh-CN" altLang="en-US"/>
              </a:p>
            </p:txBody>
          </p:sp>
          <p:grpSp>
            <p:nvGrpSpPr>
              <p:cNvPr id="450687" name="Group 127"/>
              <p:cNvGrpSpPr>
                <a:grpSpLocks/>
              </p:cNvGrpSpPr>
              <p:nvPr/>
            </p:nvGrpSpPr>
            <p:grpSpPr bwMode="auto">
              <a:xfrm>
                <a:off x="101" y="1834"/>
                <a:ext cx="335" cy="51"/>
                <a:chOff x="101" y="1834"/>
                <a:chExt cx="335" cy="51"/>
              </a:xfrm>
            </p:grpSpPr>
            <p:sp>
              <p:nvSpPr>
                <p:cNvPr id="450688" name="Freeform 128"/>
                <p:cNvSpPr>
                  <a:spLocks/>
                </p:cNvSpPr>
                <p:nvPr/>
              </p:nvSpPr>
              <p:spPr bwMode="auto">
                <a:xfrm>
                  <a:off x="101" y="1834"/>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50689" name="Freeform 129"/>
                <p:cNvSpPr>
                  <a:spLocks/>
                </p:cNvSpPr>
                <p:nvPr/>
              </p:nvSpPr>
              <p:spPr bwMode="auto">
                <a:xfrm>
                  <a:off x="101" y="1834"/>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50690" name="Rectangle 130"/>
                <p:cNvSpPr>
                  <a:spLocks noChangeArrowheads="1"/>
                </p:cNvSpPr>
                <p:nvPr/>
              </p:nvSpPr>
              <p:spPr bwMode="auto">
                <a:xfrm>
                  <a:off x="103" y="1870"/>
                  <a:ext cx="331" cy="15"/>
                </a:xfrm>
                <a:prstGeom prst="rect">
                  <a:avLst/>
                </a:prstGeom>
                <a:solidFill>
                  <a:srgbClr val="BAB79D"/>
                </a:solidFill>
                <a:ln w="9525">
                  <a:noFill/>
                  <a:miter lim="800000"/>
                  <a:headEnd/>
                  <a:tailEnd/>
                </a:ln>
              </p:spPr>
              <p:txBody>
                <a:bodyPr/>
                <a:lstStyle/>
                <a:p>
                  <a:endParaRPr lang="zh-CN" altLang="en-US"/>
                </a:p>
              </p:txBody>
            </p:sp>
          </p:grpSp>
        </p:grpSp>
      </p:grpSp>
      <p:grpSp>
        <p:nvGrpSpPr>
          <p:cNvPr id="450691" name="Group 131"/>
          <p:cNvGrpSpPr>
            <a:grpSpLocks/>
          </p:cNvGrpSpPr>
          <p:nvPr/>
        </p:nvGrpSpPr>
        <p:grpSpPr bwMode="auto">
          <a:xfrm>
            <a:off x="9682163" y="3657600"/>
            <a:ext cx="506412" cy="514350"/>
            <a:chOff x="5237" y="2322"/>
            <a:chExt cx="343" cy="352"/>
          </a:xfrm>
        </p:grpSpPr>
        <p:grpSp>
          <p:nvGrpSpPr>
            <p:cNvPr id="450692" name="Group 132"/>
            <p:cNvGrpSpPr>
              <a:grpSpLocks/>
            </p:cNvGrpSpPr>
            <p:nvPr/>
          </p:nvGrpSpPr>
          <p:grpSpPr bwMode="auto">
            <a:xfrm>
              <a:off x="5245" y="2328"/>
              <a:ext cx="335" cy="346"/>
              <a:chOff x="5245" y="2328"/>
              <a:chExt cx="335" cy="346"/>
            </a:xfrm>
          </p:grpSpPr>
          <p:sp>
            <p:nvSpPr>
              <p:cNvPr id="450693" name="Freeform 133"/>
              <p:cNvSpPr>
                <a:spLocks/>
              </p:cNvSpPr>
              <p:nvPr/>
            </p:nvSpPr>
            <p:spPr bwMode="auto">
              <a:xfrm>
                <a:off x="5254" y="2508"/>
                <a:ext cx="316" cy="33"/>
              </a:xfrm>
              <a:custGeom>
                <a:avLst/>
                <a:gdLst/>
                <a:ahLst/>
                <a:cxnLst>
                  <a:cxn ang="0">
                    <a:pos x="0" y="33"/>
                  </a:cxn>
                  <a:cxn ang="0">
                    <a:pos x="37" y="0"/>
                  </a:cxn>
                  <a:cxn ang="0">
                    <a:pos x="278" y="0"/>
                  </a:cxn>
                  <a:cxn ang="0">
                    <a:pos x="316" y="33"/>
                  </a:cxn>
                  <a:cxn ang="0">
                    <a:pos x="0" y="33"/>
                  </a:cxn>
                </a:cxnLst>
                <a:rect l="0" t="0" r="r" b="b"/>
                <a:pathLst>
                  <a:path w="316" h="33">
                    <a:moveTo>
                      <a:pt x="0" y="33"/>
                    </a:moveTo>
                    <a:lnTo>
                      <a:pt x="37" y="0"/>
                    </a:lnTo>
                    <a:lnTo>
                      <a:pt x="278"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50694" name="Freeform 134"/>
              <p:cNvSpPr>
                <a:spLocks/>
              </p:cNvSpPr>
              <p:nvPr/>
            </p:nvSpPr>
            <p:spPr bwMode="auto">
              <a:xfrm>
                <a:off x="5254" y="2508"/>
                <a:ext cx="316" cy="33"/>
              </a:xfrm>
              <a:custGeom>
                <a:avLst/>
                <a:gdLst/>
                <a:ahLst/>
                <a:cxnLst>
                  <a:cxn ang="0">
                    <a:pos x="0" y="33"/>
                  </a:cxn>
                  <a:cxn ang="0">
                    <a:pos x="37" y="0"/>
                  </a:cxn>
                  <a:cxn ang="0">
                    <a:pos x="278" y="0"/>
                  </a:cxn>
                  <a:cxn ang="0">
                    <a:pos x="316" y="33"/>
                  </a:cxn>
                  <a:cxn ang="0">
                    <a:pos x="0" y="33"/>
                  </a:cxn>
                </a:cxnLst>
                <a:rect l="0" t="0" r="r" b="b"/>
                <a:pathLst>
                  <a:path w="316" h="33">
                    <a:moveTo>
                      <a:pt x="0" y="33"/>
                    </a:moveTo>
                    <a:lnTo>
                      <a:pt x="37" y="0"/>
                    </a:lnTo>
                    <a:lnTo>
                      <a:pt x="278"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50695" name="Freeform 135"/>
              <p:cNvSpPr>
                <a:spLocks/>
              </p:cNvSpPr>
              <p:nvPr/>
            </p:nvSpPr>
            <p:spPr bwMode="auto">
              <a:xfrm>
                <a:off x="5301" y="2328"/>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50696" name="Freeform 136"/>
              <p:cNvSpPr>
                <a:spLocks/>
              </p:cNvSpPr>
              <p:nvPr/>
            </p:nvSpPr>
            <p:spPr bwMode="auto">
              <a:xfrm>
                <a:off x="5301" y="2328"/>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50697" name="Rectangle 137"/>
              <p:cNvSpPr>
                <a:spLocks noChangeArrowheads="1"/>
              </p:cNvSpPr>
              <p:nvPr/>
            </p:nvSpPr>
            <p:spPr bwMode="auto">
              <a:xfrm>
                <a:off x="5301" y="2351"/>
                <a:ext cx="223" cy="176"/>
              </a:xfrm>
              <a:prstGeom prst="rect">
                <a:avLst/>
              </a:prstGeom>
              <a:solidFill>
                <a:srgbClr val="000000"/>
              </a:solidFill>
              <a:ln w="9525">
                <a:noFill/>
                <a:miter lim="800000"/>
                <a:headEnd/>
                <a:tailEnd/>
              </a:ln>
            </p:spPr>
            <p:txBody>
              <a:bodyPr/>
              <a:lstStyle/>
              <a:p>
                <a:endParaRPr lang="zh-CN" altLang="en-US"/>
              </a:p>
            </p:txBody>
          </p:sp>
          <p:sp>
            <p:nvSpPr>
              <p:cNvPr id="450698" name="Rectangle 138"/>
              <p:cNvSpPr>
                <a:spLocks noChangeArrowheads="1"/>
              </p:cNvSpPr>
              <p:nvPr/>
            </p:nvSpPr>
            <p:spPr bwMode="auto">
              <a:xfrm>
                <a:off x="5256" y="2539"/>
                <a:ext cx="314" cy="78"/>
              </a:xfrm>
              <a:prstGeom prst="rect">
                <a:avLst/>
              </a:prstGeom>
              <a:solidFill>
                <a:srgbClr val="000000"/>
              </a:solidFill>
              <a:ln w="9525">
                <a:noFill/>
                <a:miter lim="800000"/>
                <a:headEnd/>
                <a:tailEnd/>
              </a:ln>
            </p:spPr>
            <p:txBody>
              <a:bodyPr/>
              <a:lstStyle/>
              <a:p>
                <a:endParaRPr lang="zh-CN" altLang="en-US"/>
              </a:p>
            </p:txBody>
          </p:sp>
          <p:sp>
            <p:nvSpPr>
              <p:cNvPr id="450699" name="Rectangle 139"/>
              <p:cNvSpPr>
                <a:spLocks noChangeArrowheads="1"/>
              </p:cNvSpPr>
              <p:nvPr/>
            </p:nvSpPr>
            <p:spPr bwMode="auto">
              <a:xfrm>
                <a:off x="5322" y="2373"/>
                <a:ext cx="181" cy="135"/>
              </a:xfrm>
              <a:prstGeom prst="rect">
                <a:avLst/>
              </a:prstGeom>
              <a:solidFill>
                <a:srgbClr val="000000"/>
              </a:solidFill>
              <a:ln w="9525">
                <a:noFill/>
                <a:miter lim="800000"/>
                <a:headEnd/>
                <a:tailEnd/>
              </a:ln>
            </p:spPr>
            <p:txBody>
              <a:bodyPr/>
              <a:lstStyle/>
              <a:p>
                <a:endParaRPr lang="zh-CN" altLang="en-US"/>
              </a:p>
            </p:txBody>
          </p:sp>
          <p:sp>
            <p:nvSpPr>
              <p:cNvPr id="450700" name="Line 140"/>
              <p:cNvSpPr>
                <a:spLocks noChangeShapeType="1"/>
              </p:cNvSpPr>
              <p:nvPr/>
            </p:nvSpPr>
            <p:spPr bwMode="auto">
              <a:xfrm flipH="1">
                <a:off x="5470" y="2569"/>
                <a:ext cx="75" cy="1"/>
              </a:xfrm>
              <a:prstGeom prst="line">
                <a:avLst/>
              </a:prstGeom>
              <a:noFill/>
              <a:ln w="9525">
                <a:solidFill>
                  <a:srgbClr val="000000"/>
                </a:solidFill>
                <a:round/>
                <a:headEnd/>
                <a:tailEnd/>
              </a:ln>
            </p:spPr>
            <p:txBody>
              <a:bodyPr/>
              <a:lstStyle/>
              <a:p>
                <a:endParaRPr lang="zh-CN" altLang="en-US"/>
              </a:p>
            </p:txBody>
          </p:sp>
          <p:grpSp>
            <p:nvGrpSpPr>
              <p:cNvPr id="450701" name="Group 141"/>
              <p:cNvGrpSpPr>
                <a:grpSpLocks/>
              </p:cNvGrpSpPr>
              <p:nvPr/>
            </p:nvGrpSpPr>
            <p:grpSpPr bwMode="auto">
              <a:xfrm>
                <a:off x="5245" y="2624"/>
                <a:ext cx="335" cy="50"/>
                <a:chOff x="5245" y="2624"/>
                <a:chExt cx="335" cy="50"/>
              </a:xfrm>
            </p:grpSpPr>
            <p:sp>
              <p:nvSpPr>
                <p:cNvPr id="450702" name="Freeform 142"/>
                <p:cNvSpPr>
                  <a:spLocks/>
                </p:cNvSpPr>
                <p:nvPr/>
              </p:nvSpPr>
              <p:spPr bwMode="auto">
                <a:xfrm>
                  <a:off x="5245" y="2624"/>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50703" name="Freeform 143"/>
                <p:cNvSpPr>
                  <a:spLocks/>
                </p:cNvSpPr>
                <p:nvPr/>
              </p:nvSpPr>
              <p:spPr bwMode="auto">
                <a:xfrm>
                  <a:off x="5245" y="2624"/>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50704" name="Rectangle 144"/>
                <p:cNvSpPr>
                  <a:spLocks noChangeArrowheads="1"/>
                </p:cNvSpPr>
                <p:nvPr/>
              </p:nvSpPr>
              <p:spPr bwMode="auto">
                <a:xfrm>
                  <a:off x="5247" y="2660"/>
                  <a:ext cx="331" cy="14"/>
                </a:xfrm>
                <a:prstGeom prst="rect">
                  <a:avLst/>
                </a:prstGeom>
                <a:solidFill>
                  <a:srgbClr val="000000"/>
                </a:solidFill>
                <a:ln w="9525">
                  <a:noFill/>
                  <a:miter lim="800000"/>
                  <a:headEnd/>
                  <a:tailEnd/>
                </a:ln>
              </p:spPr>
              <p:txBody>
                <a:bodyPr/>
                <a:lstStyle/>
                <a:p>
                  <a:endParaRPr lang="zh-CN" altLang="en-US"/>
                </a:p>
              </p:txBody>
            </p:sp>
          </p:grpSp>
        </p:grpSp>
        <p:grpSp>
          <p:nvGrpSpPr>
            <p:cNvPr id="450705" name="Group 145"/>
            <p:cNvGrpSpPr>
              <a:grpSpLocks/>
            </p:cNvGrpSpPr>
            <p:nvPr/>
          </p:nvGrpSpPr>
          <p:grpSpPr bwMode="auto">
            <a:xfrm>
              <a:off x="5237" y="2322"/>
              <a:ext cx="335" cy="346"/>
              <a:chOff x="5237" y="2322"/>
              <a:chExt cx="335" cy="346"/>
            </a:xfrm>
          </p:grpSpPr>
          <p:sp>
            <p:nvSpPr>
              <p:cNvPr id="450706" name="Freeform 146"/>
              <p:cNvSpPr>
                <a:spLocks/>
              </p:cNvSpPr>
              <p:nvPr/>
            </p:nvSpPr>
            <p:spPr bwMode="auto">
              <a:xfrm>
                <a:off x="5245" y="2501"/>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50707" name="Freeform 147"/>
              <p:cNvSpPr>
                <a:spLocks/>
              </p:cNvSpPr>
              <p:nvPr/>
            </p:nvSpPr>
            <p:spPr bwMode="auto">
              <a:xfrm>
                <a:off x="5245" y="2501"/>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50708" name="Freeform 148"/>
              <p:cNvSpPr>
                <a:spLocks/>
              </p:cNvSpPr>
              <p:nvPr/>
            </p:nvSpPr>
            <p:spPr bwMode="auto">
              <a:xfrm>
                <a:off x="5293" y="2322"/>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50709" name="Freeform 149"/>
              <p:cNvSpPr>
                <a:spLocks/>
              </p:cNvSpPr>
              <p:nvPr/>
            </p:nvSpPr>
            <p:spPr bwMode="auto">
              <a:xfrm>
                <a:off x="5293" y="2322"/>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50710" name="Rectangle 150"/>
              <p:cNvSpPr>
                <a:spLocks noChangeArrowheads="1"/>
              </p:cNvSpPr>
              <p:nvPr/>
            </p:nvSpPr>
            <p:spPr bwMode="auto">
              <a:xfrm>
                <a:off x="5293" y="2345"/>
                <a:ext cx="223" cy="175"/>
              </a:xfrm>
              <a:prstGeom prst="rect">
                <a:avLst/>
              </a:prstGeom>
              <a:solidFill>
                <a:srgbClr val="B7B79D"/>
              </a:solidFill>
              <a:ln w="9525">
                <a:noFill/>
                <a:miter lim="800000"/>
                <a:headEnd/>
                <a:tailEnd/>
              </a:ln>
            </p:spPr>
            <p:txBody>
              <a:bodyPr/>
              <a:lstStyle/>
              <a:p>
                <a:endParaRPr lang="zh-CN" altLang="en-US"/>
              </a:p>
            </p:txBody>
          </p:sp>
          <p:sp>
            <p:nvSpPr>
              <p:cNvPr id="450711" name="Rectangle 151"/>
              <p:cNvSpPr>
                <a:spLocks noChangeArrowheads="1"/>
              </p:cNvSpPr>
              <p:nvPr/>
            </p:nvSpPr>
            <p:spPr bwMode="auto">
              <a:xfrm>
                <a:off x="5247" y="2533"/>
                <a:ext cx="314" cy="78"/>
              </a:xfrm>
              <a:prstGeom prst="rect">
                <a:avLst/>
              </a:prstGeom>
              <a:solidFill>
                <a:srgbClr val="B7B79D"/>
              </a:solidFill>
              <a:ln w="9525">
                <a:noFill/>
                <a:miter lim="800000"/>
                <a:headEnd/>
                <a:tailEnd/>
              </a:ln>
            </p:spPr>
            <p:txBody>
              <a:bodyPr/>
              <a:lstStyle/>
              <a:p>
                <a:endParaRPr lang="zh-CN" altLang="en-US"/>
              </a:p>
            </p:txBody>
          </p:sp>
          <p:sp>
            <p:nvSpPr>
              <p:cNvPr id="450712" name="Rectangle 152"/>
              <p:cNvSpPr>
                <a:spLocks noChangeArrowheads="1"/>
              </p:cNvSpPr>
              <p:nvPr/>
            </p:nvSpPr>
            <p:spPr bwMode="auto">
              <a:xfrm>
                <a:off x="5313" y="2366"/>
                <a:ext cx="182" cy="135"/>
              </a:xfrm>
              <a:prstGeom prst="rect">
                <a:avLst/>
              </a:prstGeom>
              <a:solidFill>
                <a:srgbClr val="FFFFFF"/>
              </a:solidFill>
              <a:ln w="9525">
                <a:noFill/>
                <a:miter lim="800000"/>
                <a:headEnd/>
                <a:tailEnd/>
              </a:ln>
            </p:spPr>
            <p:txBody>
              <a:bodyPr/>
              <a:lstStyle/>
              <a:p>
                <a:endParaRPr lang="zh-CN" altLang="en-US"/>
              </a:p>
            </p:txBody>
          </p:sp>
          <p:sp>
            <p:nvSpPr>
              <p:cNvPr id="450713" name="Line 153"/>
              <p:cNvSpPr>
                <a:spLocks noChangeShapeType="1"/>
              </p:cNvSpPr>
              <p:nvPr/>
            </p:nvSpPr>
            <p:spPr bwMode="auto">
              <a:xfrm flipH="1">
                <a:off x="5462" y="2563"/>
                <a:ext cx="75" cy="1"/>
              </a:xfrm>
              <a:prstGeom prst="line">
                <a:avLst/>
              </a:prstGeom>
              <a:noFill/>
              <a:ln w="9525">
                <a:solidFill>
                  <a:srgbClr val="000000"/>
                </a:solidFill>
                <a:round/>
                <a:headEnd/>
                <a:tailEnd/>
              </a:ln>
            </p:spPr>
            <p:txBody>
              <a:bodyPr/>
              <a:lstStyle/>
              <a:p>
                <a:endParaRPr lang="zh-CN" altLang="en-US"/>
              </a:p>
            </p:txBody>
          </p:sp>
          <p:grpSp>
            <p:nvGrpSpPr>
              <p:cNvPr id="450714" name="Group 154"/>
              <p:cNvGrpSpPr>
                <a:grpSpLocks/>
              </p:cNvGrpSpPr>
              <p:nvPr/>
            </p:nvGrpSpPr>
            <p:grpSpPr bwMode="auto">
              <a:xfrm>
                <a:off x="5237" y="2617"/>
                <a:ext cx="335" cy="51"/>
                <a:chOff x="5237" y="2617"/>
                <a:chExt cx="335" cy="51"/>
              </a:xfrm>
            </p:grpSpPr>
            <p:sp>
              <p:nvSpPr>
                <p:cNvPr id="450715" name="Freeform 155"/>
                <p:cNvSpPr>
                  <a:spLocks/>
                </p:cNvSpPr>
                <p:nvPr/>
              </p:nvSpPr>
              <p:spPr bwMode="auto">
                <a:xfrm>
                  <a:off x="5237" y="2617"/>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50716" name="Freeform 156"/>
                <p:cNvSpPr>
                  <a:spLocks/>
                </p:cNvSpPr>
                <p:nvPr/>
              </p:nvSpPr>
              <p:spPr bwMode="auto">
                <a:xfrm>
                  <a:off x="5237" y="2617"/>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50717" name="Rectangle 157"/>
                <p:cNvSpPr>
                  <a:spLocks noChangeArrowheads="1"/>
                </p:cNvSpPr>
                <p:nvPr/>
              </p:nvSpPr>
              <p:spPr bwMode="auto">
                <a:xfrm>
                  <a:off x="5239" y="2653"/>
                  <a:ext cx="331" cy="15"/>
                </a:xfrm>
                <a:prstGeom prst="rect">
                  <a:avLst/>
                </a:prstGeom>
                <a:solidFill>
                  <a:srgbClr val="BAB79D"/>
                </a:solidFill>
                <a:ln w="9525">
                  <a:noFill/>
                  <a:miter lim="800000"/>
                  <a:headEnd/>
                  <a:tailEnd/>
                </a:ln>
              </p:spPr>
              <p:txBody>
                <a:bodyPr/>
                <a:lstStyle/>
                <a:p>
                  <a:endParaRPr lang="zh-CN" altLang="en-US"/>
                </a:p>
              </p:txBody>
            </p:sp>
          </p:grpSp>
        </p:grpSp>
      </p:grpSp>
      <p:grpSp>
        <p:nvGrpSpPr>
          <p:cNvPr id="450718" name="Group 158"/>
          <p:cNvGrpSpPr>
            <a:grpSpLocks/>
          </p:cNvGrpSpPr>
          <p:nvPr/>
        </p:nvGrpSpPr>
        <p:grpSpPr bwMode="auto">
          <a:xfrm>
            <a:off x="9682163" y="2581275"/>
            <a:ext cx="506412" cy="515938"/>
            <a:chOff x="5237" y="1587"/>
            <a:chExt cx="343" cy="353"/>
          </a:xfrm>
        </p:grpSpPr>
        <p:grpSp>
          <p:nvGrpSpPr>
            <p:cNvPr id="450719" name="Group 159"/>
            <p:cNvGrpSpPr>
              <a:grpSpLocks/>
            </p:cNvGrpSpPr>
            <p:nvPr/>
          </p:nvGrpSpPr>
          <p:grpSpPr bwMode="auto">
            <a:xfrm>
              <a:off x="5245" y="1594"/>
              <a:ext cx="335" cy="346"/>
              <a:chOff x="5245" y="1594"/>
              <a:chExt cx="335" cy="346"/>
            </a:xfrm>
          </p:grpSpPr>
          <p:sp>
            <p:nvSpPr>
              <p:cNvPr id="450720" name="Freeform 160"/>
              <p:cNvSpPr>
                <a:spLocks/>
              </p:cNvSpPr>
              <p:nvPr/>
            </p:nvSpPr>
            <p:spPr bwMode="auto">
              <a:xfrm>
                <a:off x="5254" y="1773"/>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50721" name="Freeform 161"/>
              <p:cNvSpPr>
                <a:spLocks/>
              </p:cNvSpPr>
              <p:nvPr/>
            </p:nvSpPr>
            <p:spPr bwMode="auto">
              <a:xfrm>
                <a:off x="5254" y="1773"/>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50722" name="Freeform 162"/>
              <p:cNvSpPr>
                <a:spLocks/>
              </p:cNvSpPr>
              <p:nvPr/>
            </p:nvSpPr>
            <p:spPr bwMode="auto">
              <a:xfrm>
                <a:off x="5301" y="1594"/>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50723" name="Freeform 163"/>
              <p:cNvSpPr>
                <a:spLocks/>
              </p:cNvSpPr>
              <p:nvPr/>
            </p:nvSpPr>
            <p:spPr bwMode="auto">
              <a:xfrm>
                <a:off x="5301" y="1594"/>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50724" name="Rectangle 164"/>
              <p:cNvSpPr>
                <a:spLocks noChangeArrowheads="1"/>
              </p:cNvSpPr>
              <p:nvPr/>
            </p:nvSpPr>
            <p:spPr bwMode="auto">
              <a:xfrm>
                <a:off x="5301" y="1617"/>
                <a:ext cx="223" cy="175"/>
              </a:xfrm>
              <a:prstGeom prst="rect">
                <a:avLst/>
              </a:prstGeom>
              <a:solidFill>
                <a:srgbClr val="000000"/>
              </a:solidFill>
              <a:ln w="9525">
                <a:noFill/>
                <a:miter lim="800000"/>
                <a:headEnd/>
                <a:tailEnd/>
              </a:ln>
            </p:spPr>
            <p:txBody>
              <a:bodyPr/>
              <a:lstStyle/>
              <a:p>
                <a:endParaRPr lang="zh-CN" altLang="en-US"/>
              </a:p>
            </p:txBody>
          </p:sp>
          <p:sp>
            <p:nvSpPr>
              <p:cNvPr id="450725" name="Rectangle 165"/>
              <p:cNvSpPr>
                <a:spLocks noChangeArrowheads="1"/>
              </p:cNvSpPr>
              <p:nvPr/>
            </p:nvSpPr>
            <p:spPr bwMode="auto">
              <a:xfrm>
                <a:off x="5256" y="1805"/>
                <a:ext cx="314" cy="78"/>
              </a:xfrm>
              <a:prstGeom prst="rect">
                <a:avLst/>
              </a:prstGeom>
              <a:solidFill>
                <a:srgbClr val="000000"/>
              </a:solidFill>
              <a:ln w="9525">
                <a:noFill/>
                <a:miter lim="800000"/>
                <a:headEnd/>
                <a:tailEnd/>
              </a:ln>
            </p:spPr>
            <p:txBody>
              <a:bodyPr/>
              <a:lstStyle/>
              <a:p>
                <a:endParaRPr lang="zh-CN" altLang="en-US"/>
              </a:p>
            </p:txBody>
          </p:sp>
          <p:sp>
            <p:nvSpPr>
              <p:cNvPr id="450726" name="Rectangle 166"/>
              <p:cNvSpPr>
                <a:spLocks noChangeArrowheads="1"/>
              </p:cNvSpPr>
              <p:nvPr/>
            </p:nvSpPr>
            <p:spPr bwMode="auto">
              <a:xfrm>
                <a:off x="5322" y="1638"/>
                <a:ext cx="181" cy="135"/>
              </a:xfrm>
              <a:prstGeom prst="rect">
                <a:avLst/>
              </a:prstGeom>
              <a:solidFill>
                <a:srgbClr val="000000"/>
              </a:solidFill>
              <a:ln w="9525">
                <a:noFill/>
                <a:miter lim="800000"/>
                <a:headEnd/>
                <a:tailEnd/>
              </a:ln>
            </p:spPr>
            <p:txBody>
              <a:bodyPr/>
              <a:lstStyle/>
              <a:p>
                <a:endParaRPr lang="zh-CN" altLang="en-US"/>
              </a:p>
            </p:txBody>
          </p:sp>
          <p:sp>
            <p:nvSpPr>
              <p:cNvPr id="450727" name="Line 167"/>
              <p:cNvSpPr>
                <a:spLocks noChangeShapeType="1"/>
              </p:cNvSpPr>
              <p:nvPr/>
            </p:nvSpPr>
            <p:spPr bwMode="auto">
              <a:xfrm flipH="1">
                <a:off x="5470" y="1834"/>
                <a:ext cx="75" cy="1"/>
              </a:xfrm>
              <a:prstGeom prst="line">
                <a:avLst/>
              </a:prstGeom>
              <a:noFill/>
              <a:ln w="9525">
                <a:solidFill>
                  <a:srgbClr val="000000"/>
                </a:solidFill>
                <a:round/>
                <a:headEnd/>
                <a:tailEnd/>
              </a:ln>
            </p:spPr>
            <p:txBody>
              <a:bodyPr/>
              <a:lstStyle/>
              <a:p>
                <a:endParaRPr lang="zh-CN" altLang="en-US"/>
              </a:p>
            </p:txBody>
          </p:sp>
          <p:grpSp>
            <p:nvGrpSpPr>
              <p:cNvPr id="450728" name="Group 168"/>
              <p:cNvGrpSpPr>
                <a:grpSpLocks/>
              </p:cNvGrpSpPr>
              <p:nvPr/>
            </p:nvGrpSpPr>
            <p:grpSpPr bwMode="auto">
              <a:xfrm>
                <a:off x="5245" y="1889"/>
                <a:ext cx="335" cy="51"/>
                <a:chOff x="5245" y="1889"/>
                <a:chExt cx="335" cy="51"/>
              </a:xfrm>
            </p:grpSpPr>
            <p:sp>
              <p:nvSpPr>
                <p:cNvPr id="450729" name="Freeform 169"/>
                <p:cNvSpPr>
                  <a:spLocks/>
                </p:cNvSpPr>
                <p:nvPr/>
              </p:nvSpPr>
              <p:spPr bwMode="auto">
                <a:xfrm>
                  <a:off x="5245" y="1889"/>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50730" name="Freeform 170"/>
                <p:cNvSpPr>
                  <a:spLocks/>
                </p:cNvSpPr>
                <p:nvPr/>
              </p:nvSpPr>
              <p:spPr bwMode="auto">
                <a:xfrm>
                  <a:off x="5245" y="1889"/>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50731" name="Rectangle 171"/>
                <p:cNvSpPr>
                  <a:spLocks noChangeArrowheads="1"/>
                </p:cNvSpPr>
                <p:nvPr/>
              </p:nvSpPr>
              <p:spPr bwMode="auto">
                <a:xfrm>
                  <a:off x="5247" y="1925"/>
                  <a:ext cx="331" cy="15"/>
                </a:xfrm>
                <a:prstGeom prst="rect">
                  <a:avLst/>
                </a:prstGeom>
                <a:solidFill>
                  <a:srgbClr val="000000"/>
                </a:solidFill>
                <a:ln w="9525">
                  <a:noFill/>
                  <a:miter lim="800000"/>
                  <a:headEnd/>
                  <a:tailEnd/>
                </a:ln>
              </p:spPr>
              <p:txBody>
                <a:bodyPr/>
                <a:lstStyle/>
                <a:p>
                  <a:endParaRPr lang="zh-CN" altLang="en-US"/>
                </a:p>
              </p:txBody>
            </p:sp>
          </p:grpSp>
        </p:grpSp>
        <p:grpSp>
          <p:nvGrpSpPr>
            <p:cNvPr id="450732" name="Group 172"/>
            <p:cNvGrpSpPr>
              <a:grpSpLocks/>
            </p:cNvGrpSpPr>
            <p:nvPr/>
          </p:nvGrpSpPr>
          <p:grpSpPr bwMode="auto">
            <a:xfrm>
              <a:off x="5237" y="1587"/>
              <a:ext cx="335" cy="346"/>
              <a:chOff x="5237" y="1587"/>
              <a:chExt cx="335" cy="346"/>
            </a:xfrm>
          </p:grpSpPr>
          <p:sp>
            <p:nvSpPr>
              <p:cNvPr id="450733" name="Freeform 173"/>
              <p:cNvSpPr>
                <a:spLocks/>
              </p:cNvSpPr>
              <p:nvPr/>
            </p:nvSpPr>
            <p:spPr bwMode="auto">
              <a:xfrm>
                <a:off x="5245" y="1767"/>
                <a:ext cx="316" cy="33"/>
              </a:xfrm>
              <a:custGeom>
                <a:avLst/>
                <a:gdLst/>
                <a:ahLst/>
                <a:cxnLst>
                  <a:cxn ang="0">
                    <a:pos x="0" y="33"/>
                  </a:cxn>
                  <a:cxn ang="0">
                    <a:pos x="37" y="0"/>
                  </a:cxn>
                  <a:cxn ang="0">
                    <a:pos x="279" y="0"/>
                  </a:cxn>
                  <a:cxn ang="0">
                    <a:pos x="316" y="33"/>
                  </a:cxn>
                  <a:cxn ang="0">
                    <a:pos x="0" y="33"/>
                  </a:cxn>
                </a:cxnLst>
                <a:rect l="0" t="0" r="r" b="b"/>
                <a:pathLst>
                  <a:path w="316" h="33">
                    <a:moveTo>
                      <a:pt x="0" y="33"/>
                    </a:moveTo>
                    <a:lnTo>
                      <a:pt x="37" y="0"/>
                    </a:lnTo>
                    <a:lnTo>
                      <a:pt x="279" y="0"/>
                    </a:lnTo>
                    <a:lnTo>
                      <a:pt x="316" y="33"/>
                    </a:lnTo>
                    <a:lnTo>
                      <a:pt x="0" y="33"/>
                    </a:lnTo>
                    <a:close/>
                  </a:path>
                </a:pathLst>
              </a:custGeom>
              <a:solidFill>
                <a:srgbClr val="C9C9B6"/>
              </a:solidFill>
              <a:ln w="9525">
                <a:noFill/>
                <a:round/>
                <a:headEnd/>
                <a:tailEnd/>
              </a:ln>
            </p:spPr>
            <p:txBody>
              <a:bodyPr/>
              <a:lstStyle/>
              <a:p>
                <a:endParaRPr lang="zh-CN" altLang="en-US"/>
              </a:p>
            </p:txBody>
          </p:sp>
          <p:sp>
            <p:nvSpPr>
              <p:cNvPr id="450734" name="Freeform 174"/>
              <p:cNvSpPr>
                <a:spLocks/>
              </p:cNvSpPr>
              <p:nvPr/>
            </p:nvSpPr>
            <p:spPr bwMode="auto">
              <a:xfrm>
                <a:off x="5245" y="1767"/>
                <a:ext cx="316" cy="33"/>
              </a:xfrm>
              <a:custGeom>
                <a:avLst/>
                <a:gdLst/>
                <a:ahLst/>
                <a:cxnLst>
                  <a:cxn ang="0">
                    <a:pos x="0" y="33"/>
                  </a:cxn>
                  <a:cxn ang="0">
                    <a:pos x="37" y="0"/>
                  </a:cxn>
                  <a:cxn ang="0">
                    <a:pos x="279" y="0"/>
                  </a:cxn>
                  <a:cxn ang="0">
                    <a:pos x="316" y="33"/>
                  </a:cxn>
                  <a:cxn ang="0">
                    <a:pos x="0" y="33"/>
                  </a:cxn>
                </a:cxnLst>
                <a:rect l="0" t="0" r="r" b="b"/>
                <a:pathLst>
                  <a:path w="316" h="33">
                    <a:moveTo>
                      <a:pt x="0" y="33"/>
                    </a:moveTo>
                    <a:lnTo>
                      <a:pt x="37" y="0"/>
                    </a:lnTo>
                    <a:lnTo>
                      <a:pt x="279" y="0"/>
                    </a:lnTo>
                    <a:lnTo>
                      <a:pt x="316" y="33"/>
                    </a:lnTo>
                    <a:lnTo>
                      <a:pt x="0" y="33"/>
                    </a:lnTo>
                    <a:close/>
                  </a:path>
                </a:pathLst>
              </a:custGeom>
              <a:solidFill>
                <a:srgbClr val="C9C9B6"/>
              </a:solidFill>
              <a:ln w="9525">
                <a:noFill/>
                <a:round/>
                <a:headEnd/>
                <a:tailEnd/>
              </a:ln>
            </p:spPr>
            <p:txBody>
              <a:bodyPr/>
              <a:lstStyle/>
              <a:p>
                <a:endParaRPr lang="zh-CN" altLang="en-US"/>
              </a:p>
            </p:txBody>
          </p:sp>
          <p:sp>
            <p:nvSpPr>
              <p:cNvPr id="450735" name="Freeform 175"/>
              <p:cNvSpPr>
                <a:spLocks/>
              </p:cNvSpPr>
              <p:nvPr/>
            </p:nvSpPr>
            <p:spPr bwMode="auto">
              <a:xfrm>
                <a:off x="5293" y="1587"/>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50736" name="Freeform 176"/>
              <p:cNvSpPr>
                <a:spLocks/>
              </p:cNvSpPr>
              <p:nvPr/>
            </p:nvSpPr>
            <p:spPr bwMode="auto">
              <a:xfrm>
                <a:off x="5293" y="1587"/>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50737" name="Rectangle 177"/>
              <p:cNvSpPr>
                <a:spLocks noChangeArrowheads="1"/>
              </p:cNvSpPr>
              <p:nvPr/>
            </p:nvSpPr>
            <p:spPr bwMode="auto">
              <a:xfrm>
                <a:off x="5293" y="1610"/>
                <a:ext cx="223" cy="176"/>
              </a:xfrm>
              <a:prstGeom prst="rect">
                <a:avLst/>
              </a:prstGeom>
              <a:solidFill>
                <a:srgbClr val="B7B79D"/>
              </a:solidFill>
              <a:ln w="9525">
                <a:noFill/>
                <a:miter lim="800000"/>
                <a:headEnd/>
                <a:tailEnd/>
              </a:ln>
            </p:spPr>
            <p:txBody>
              <a:bodyPr/>
              <a:lstStyle/>
              <a:p>
                <a:endParaRPr lang="zh-CN" altLang="en-US"/>
              </a:p>
            </p:txBody>
          </p:sp>
          <p:sp>
            <p:nvSpPr>
              <p:cNvPr id="450738" name="Rectangle 178"/>
              <p:cNvSpPr>
                <a:spLocks noChangeArrowheads="1"/>
              </p:cNvSpPr>
              <p:nvPr/>
            </p:nvSpPr>
            <p:spPr bwMode="auto">
              <a:xfrm>
                <a:off x="5247" y="1798"/>
                <a:ext cx="314" cy="78"/>
              </a:xfrm>
              <a:prstGeom prst="rect">
                <a:avLst/>
              </a:prstGeom>
              <a:solidFill>
                <a:srgbClr val="B7B79D"/>
              </a:solidFill>
              <a:ln w="9525">
                <a:noFill/>
                <a:miter lim="800000"/>
                <a:headEnd/>
                <a:tailEnd/>
              </a:ln>
            </p:spPr>
            <p:txBody>
              <a:bodyPr/>
              <a:lstStyle/>
              <a:p>
                <a:endParaRPr lang="zh-CN" altLang="en-US"/>
              </a:p>
            </p:txBody>
          </p:sp>
          <p:sp>
            <p:nvSpPr>
              <p:cNvPr id="450739" name="Rectangle 179"/>
              <p:cNvSpPr>
                <a:spLocks noChangeArrowheads="1"/>
              </p:cNvSpPr>
              <p:nvPr/>
            </p:nvSpPr>
            <p:spPr bwMode="auto">
              <a:xfrm>
                <a:off x="5313" y="1632"/>
                <a:ext cx="182" cy="135"/>
              </a:xfrm>
              <a:prstGeom prst="rect">
                <a:avLst/>
              </a:prstGeom>
              <a:solidFill>
                <a:srgbClr val="FFFFFF"/>
              </a:solidFill>
              <a:ln w="9525">
                <a:noFill/>
                <a:miter lim="800000"/>
                <a:headEnd/>
                <a:tailEnd/>
              </a:ln>
            </p:spPr>
            <p:txBody>
              <a:bodyPr/>
              <a:lstStyle/>
              <a:p>
                <a:endParaRPr lang="zh-CN" altLang="en-US"/>
              </a:p>
            </p:txBody>
          </p:sp>
          <p:sp>
            <p:nvSpPr>
              <p:cNvPr id="450740" name="Line 180"/>
              <p:cNvSpPr>
                <a:spLocks noChangeShapeType="1"/>
              </p:cNvSpPr>
              <p:nvPr/>
            </p:nvSpPr>
            <p:spPr bwMode="auto">
              <a:xfrm flipH="1">
                <a:off x="5462" y="1828"/>
                <a:ext cx="75" cy="1"/>
              </a:xfrm>
              <a:prstGeom prst="line">
                <a:avLst/>
              </a:prstGeom>
              <a:noFill/>
              <a:ln w="9525">
                <a:solidFill>
                  <a:srgbClr val="000000"/>
                </a:solidFill>
                <a:round/>
                <a:headEnd/>
                <a:tailEnd/>
              </a:ln>
            </p:spPr>
            <p:txBody>
              <a:bodyPr/>
              <a:lstStyle/>
              <a:p>
                <a:endParaRPr lang="zh-CN" altLang="en-US"/>
              </a:p>
            </p:txBody>
          </p:sp>
          <p:grpSp>
            <p:nvGrpSpPr>
              <p:cNvPr id="450741" name="Group 181"/>
              <p:cNvGrpSpPr>
                <a:grpSpLocks/>
              </p:cNvGrpSpPr>
              <p:nvPr/>
            </p:nvGrpSpPr>
            <p:grpSpPr bwMode="auto">
              <a:xfrm>
                <a:off x="5237" y="1883"/>
                <a:ext cx="335" cy="50"/>
                <a:chOff x="5237" y="1883"/>
                <a:chExt cx="335" cy="50"/>
              </a:xfrm>
            </p:grpSpPr>
            <p:sp>
              <p:nvSpPr>
                <p:cNvPr id="450742" name="Freeform 182"/>
                <p:cNvSpPr>
                  <a:spLocks/>
                </p:cNvSpPr>
                <p:nvPr/>
              </p:nvSpPr>
              <p:spPr bwMode="auto">
                <a:xfrm>
                  <a:off x="5237" y="1883"/>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50743" name="Freeform 183"/>
                <p:cNvSpPr>
                  <a:spLocks/>
                </p:cNvSpPr>
                <p:nvPr/>
              </p:nvSpPr>
              <p:spPr bwMode="auto">
                <a:xfrm>
                  <a:off x="5237" y="1883"/>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50744" name="Rectangle 184"/>
                <p:cNvSpPr>
                  <a:spLocks noChangeArrowheads="1"/>
                </p:cNvSpPr>
                <p:nvPr/>
              </p:nvSpPr>
              <p:spPr bwMode="auto">
                <a:xfrm>
                  <a:off x="5239" y="1919"/>
                  <a:ext cx="331" cy="14"/>
                </a:xfrm>
                <a:prstGeom prst="rect">
                  <a:avLst/>
                </a:prstGeom>
                <a:solidFill>
                  <a:srgbClr val="BAB79D"/>
                </a:solidFill>
                <a:ln w="9525">
                  <a:noFill/>
                  <a:miter lim="800000"/>
                  <a:headEnd/>
                  <a:tailEnd/>
                </a:ln>
              </p:spPr>
              <p:txBody>
                <a:bodyPr/>
                <a:lstStyle/>
                <a:p>
                  <a:endParaRPr lang="zh-CN" altLang="en-US"/>
                </a:p>
              </p:txBody>
            </p:sp>
          </p:grpSp>
        </p:grpSp>
      </p:grpSp>
      <p:sp>
        <p:nvSpPr>
          <p:cNvPr id="450745" name="Rectangle 185"/>
          <p:cNvSpPr>
            <a:spLocks noChangeArrowheads="1"/>
          </p:cNvSpPr>
          <p:nvPr/>
        </p:nvSpPr>
        <p:spPr bwMode="auto">
          <a:xfrm>
            <a:off x="3424239" y="1920875"/>
            <a:ext cx="898525" cy="355600"/>
          </a:xfrm>
          <a:prstGeom prst="rect">
            <a:avLst/>
          </a:prstGeom>
          <a:noFill/>
          <a:ln w="9525">
            <a:noFill/>
            <a:miter lim="800000"/>
            <a:headEnd/>
            <a:tailEnd/>
          </a:ln>
        </p:spPr>
        <p:txBody>
          <a:bodyPr/>
          <a:lstStyle/>
          <a:p>
            <a:endParaRPr lang="zh-CN" altLang="en-US"/>
          </a:p>
        </p:txBody>
      </p:sp>
      <p:sp>
        <p:nvSpPr>
          <p:cNvPr id="450746" name="Rectangle 186"/>
          <p:cNvSpPr>
            <a:spLocks noChangeArrowheads="1"/>
          </p:cNvSpPr>
          <p:nvPr/>
        </p:nvSpPr>
        <p:spPr bwMode="auto">
          <a:xfrm>
            <a:off x="3867151" y="2324100"/>
            <a:ext cx="917575" cy="304800"/>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222.1.1.</a:t>
            </a:r>
            <a:endParaRPr kumimoji="1" lang="en-US" altLang="zh-CN" sz="2000">
              <a:solidFill>
                <a:srgbClr val="333399"/>
              </a:solidFill>
              <a:latin typeface="Arial" charset="0"/>
            </a:endParaRPr>
          </a:p>
        </p:txBody>
      </p:sp>
      <p:sp>
        <p:nvSpPr>
          <p:cNvPr id="450747" name="Rectangle 187"/>
          <p:cNvSpPr>
            <a:spLocks noChangeArrowheads="1"/>
          </p:cNvSpPr>
          <p:nvPr/>
        </p:nvSpPr>
        <p:spPr bwMode="auto">
          <a:xfrm>
            <a:off x="5092701" y="1482726"/>
            <a:ext cx="1008063" cy="354013"/>
          </a:xfrm>
          <a:prstGeom prst="rect">
            <a:avLst/>
          </a:prstGeom>
          <a:noFill/>
          <a:ln w="9525">
            <a:noFill/>
            <a:miter lim="800000"/>
            <a:headEnd/>
            <a:tailEnd/>
          </a:ln>
        </p:spPr>
        <p:txBody>
          <a:bodyPr/>
          <a:lstStyle/>
          <a:p>
            <a:endParaRPr lang="zh-CN" altLang="en-US"/>
          </a:p>
        </p:txBody>
      </p:sp>
      <p:sp>
        <p:nvSpPr>
          <p:cNvPr id="450748" name="Rectangle 188"/>
          <p:cNvSpPr>
            <a:spLocks noChangeArrowheads="1"/>
          </p:cNvSpPr>
          <p:nvPr/>
        </p:nvSpPr>
        <p:spPr bwMode="auto">
          <a:xfrm>
            <a:off x="5008564" y="1439863"/>
            <a:ext cx="1057275"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222.1.1.1</a:t>
            </a:r>
          </a:p>
        </p:txBody>
      </p:sp>
      <p:sp>
        <p:nvSpPr>
          <p:cNvPr id="450749" name="Rectangle 189"/>
          <p:cNvSpPr>
            <a:spLocks noChangeArrowheads="1"/>
          </p:cNvSpPr>
          <p:nvPr/>
        </p:nvSpPr>
        <p:spPr bwMode="auto">
          <a:xfrm>
            <a:off x="6637339" y="1482726"/>
            <a:ext cx="1006475" cy="354013"/>
          </a:xfrm>
          <a:prstGeom prst="rect">
            <a:avLst/>
          </a:prstGeom>
          <a:noFill/>
          <a:ln w="9525">
            <a:noFill/>
            <a:miter lim="800000"/>
            <a:headEnd/>
            <a:tailEnd/>
          </a:ln>
        </p:spPr>
        <p:txBody>
          <a:bodyPr/>
          <a:lstStyle/>
          <a:p>
            <a:endParaRPr lang="zh-CN" altLang="en-US"/>
          </a:p>
        </p:txBody>
      </p:sp>
      <p:sp>
        <p:nvSpPr>
          <p:cNvPr id="450750" name="Rectangle 190"/>
          <p:cNvSpPr>
            <a:spLocks noChangeArrowheads="1"/>
          </p:cNvSpPr>
          <p:nvPr/>
        </p:nvSpPr>
        <p:spPr bwMode="auto">
          <a:xfrm>
            <a:off x="6530976" y="1439863"/>
            <a:ext cx="1057275"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222.1.1.2</a:t>
            </a:r>
          </a:p>
        </p:txBody>
      </p:sp>
      <p:sp>
        <p:nvSpPr>
          <p:cNvPr id="450751" name="Rectangle 191"/>
          <p:cNvSpPr>
            <a:spLocks noChangeArrowheads="1"/>
          </p:cNvSpPr>
          <p:nvPr/>
        </p:nvSpPr>
        <p:spPr bwMode="auto">
          <a:xfrm>
            <a:off x="8231189" y="1482726"/>
            <a:ext cx="1006475" cy="354013"/>
          </a:xfrm>
          <a:prstGeom prst="rect">
            <a:avLst/>
          </a:prstGeom>
          <a:noFill/>
          <a:ln w="9525">
            <a:noFill/>
            <a:miter lim="800000"/>
            <a:headEnd/>
            <a:tailEnd/>
          </a:ln>
        </p:spPr>
        <p:txBody>
          <a:bodyPr/>
          <a:lstStyle/>
          <a:p>
            <a:endParaRPr lang="zh-CN" altLang="en-US"/>
          </a:p>
        </p:txBody>
      </p:sp>
      <p:sp>
        <p:nvSpPr>
          <p:cNvPr id="450752" name="Rectangle 192"/>
          <p:cNvSpPr>
            <a:spLocks noChangeArrowheads="1"/>
          </p:cNvSpPr>
          <p:nvPr/>
        </p:nvSpPr>
        <p:spPr bwMode="auto">
          <a:xfrm>
            <a:off x="8078789" y="1412875"/>
            <a:ext cx="1057275" cy="306388"/>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222.1.1.3</a:t>
            </a:r>
          </a:p>
        </p:txBody>
      </p:sp>
      <p:sp>
        <p:nvSpPr>
          <p:cNvPr id="450753" name="Rectangle 193"/>
          <p:cNvSpPr>
            <a:spLocks noChangeArrowheads="1"/>
          </p:cNvSpPr>
          <p:nvPr/>
        </p:nvSpPr>
        <p:spPr bwMode="auto">
          <a:xfrm>
            <a:off x="5692775" y="2138363"/>
            <a:ext cx="26988" cy="538162"/>
          </a:xfrm>
          <a:prstGeom prst="rect">
            <a:avLst/>
          </a:prstGeom>
          <a:solidFill>
            <a:srgbClr val="000000"/>
          </a:solidFill>
          <a:ln w="9525">
            <a:noFill/>
            <a:miter lim="800000"/>
            <a:headEnd/>
            <a:tailEnd/>
          </a:ln>
        </p:spPr>
        <p:txBody>
          <a:bodyPr/>
          <a:lstStyle/>
          <a:p>
            <a:endParaRPr lang="zh-CN" altLang="en-US"/>
          </a:p>
        </p:txBody>
      </p:sp>
      <p:grpSp>
        <p:nvGrpSpPr>
          <p:cNvPr id="450754" name="Group 194"/>
          <p:cNvGrpSpPr>
            <a:grpSpLocks/>
          </p:cNvGrpSpPr>
          <p:nvPr/>
        </p:nvGrpSpPr>
        <p:grpSpPr bwMode="auto">
          <a:xfrm>
            <a:off x="5346700" y="2630488"/>
            <a:ext cx="647700" cy="385762"/>
            <a:chOff x="2299" y="1622"/>
            <a:chExt cx="439" cy="262"/>
          </a:xfrm>
        </p:grpSpPr>
        <p:sp>
          <p:nvSpPr>
            <p:cNvPr id="450755" name="Oval 195"/>
            <p:cNvSpPr>
              <a:spLocks noChangeArrowheads="1"/>
            </p:cNvSpPr>
            <p:nvPr/>
          </p:nvSpPr>
          <p:spPr bwMode="auto">
            <a:xfrm>
              <a:off x="2300" y="1731"/>
              <a:ext cx="438" cy="153"/>
            </a:xfrm>
            <a:prstGeom prst="ellipse">
              <a:avLst/>
            </a:prstGeom>
            <a:solidFill>
              <a:srgbClr val="0078AA"/>
            </a:solidFill>
            <a:ln w="4763">
              <a:solidFill>
                <a:srgbClr val="AAE6FF"/>
              </a:solidFill>
              <a:round/>
              <a:headEnd/>
              <a:tailEnd/>
            </a:ln>
          </p:spPr>
          <p:txBody>
            <a:bodyPr/>
            <a:lstStyle/>
            <a:p>
              <a:endParaRPr lang="zh-CN" altLang="en-US"/>
            </a:p>
          </p:txBody>
        </p:sp>
        <p:sp>
          <p:nvSpPr>
            <p:cNvPr id="450756" name="Rectangle 196"/>
            <p:cNvSpPr>
              <a:spLocks noChangeArrowheads="1"/>
            </p:cNvSpPr>
            <p:nvPr/>
          </p:nvSpPr>
          <p:spPr bwMode="auto">
            <a:xfrm>
              <a:off x="2299" y="1700"/>
              <a:ext cx="437" cy="109"/>
            </a:xfrm>
            <a:prstGeom prst="rect">
              <a:avLst/>
            </a:prstGeom>
            <a:solidFill>
              <a:srgbClr val="0078AA"/>
            </a:solidFill>
            <a:ln w="9525">
              <a:noFill/>
              <a:miter lim="800000"/>
              <a:headEnd/>
              <a:tailEnd/>
            </a:ln>
          </p:spPr>
          <p:txBody>
            <a:bodyPr/>
            <a:lstStyle/>
            <a:p>
              <a:endParaRPr lang="zh-CN" altLang="en-US"/>
            </a:p>
          </p:txBody>
        </p:sp>
        <p:sp>
          <p:nvSpPr>
            <p:cNvPr id="450757" name="Rectangle 197"/>
            <p:cNvSpPr>
              <a:spLocks noChangeArrowheads="1"/>
            </p:cNvSpPr>
            <p:nvPr/>
          </p:nvSpPr>
          <p:spPr bwMode="auto">
            <a:xfrm>
              <a:off x="2299" y="1700"/>
              <a:ext cx="437" cy="109"/>
            </a:xfrm>
            <a:prstGeom prst="rect">
              <a:avLst/>
            </a:prstGeom>
            <a:solidFill>
              <a:srgbClr val="0078AA"/>
            </a:solidFill>
            <a:ln w="9525">
              <a:noFill/>
              <a:miter lim="800000"/>
              <a:headEnd/>
              <a:tailEnd/>
            </a:ln>
          </p:spPr>
          <p:txBody>
            <a:bodyPr/>
            <a:lstStyle/>
            <a:p>
              <a:endParaRPr lang="zh-CN" altLang="en-US"/>
            </a:p>
          </p:txBody>
        </p:sp>
        <p:sp>
          <p:nvSpPr>
            <p:cNvPr id="450758" name="Oval 198"/>
            <p:cNvSpPr>
              <a:spLocks noChangeArrowheads="1"/>
            </p:cNvSpPr>
            <p:nvPr/>
          </p:nvSpPr>
          <p:spPr bwMode="auto">
            <a:xfrm>
              <a:off x="2300" y="1622"/>
              <a:ext cx="438" cy="153"/>
            </a:xfrm>
            <a:prstGeom prst="ellipse">
              <a:avLst/>
            </a:prstGeom>
            <a:solidFill>
              <a:srgbClr val="00B4FF"/>
            </a:solidFill>
            <a:ln w="4763">
              <a:solidFill>
                <a:srgbClr val="AAE6FF"/>
              </a:solidFill>
              <a:round/>
              <a:headEnd/>
              <a:tailEnd/>
            </a:ln>
          </p:spPr>
          <p:txBody>
            <a:bodyPr/>
            <a:lstStyle/>
            <a:p>
              <a:endParaRPr lang="zh-CN" altLang="en-US"/>
            </a:p>
          </p:txBody>
        </p:sp>
        <p:grpSp>
          <p:nvGrpSpPr>
            <p:cNvPr id="450759" name="Group 199"/>
            <p:cNvGrpSpPr>
              <a:grpSpLocks/>
            </p:cNvGrpSpPr>
            <p:nvPr/>
          </p:nvGrpSpPr>
          <p:grpSpPr bwMode="auto">
            <a:xfrm>
              <a:off x="2365" y="1640"/>
              <a:ext cx="304" cy="117"/>
              <a:chOff x="2365" y="1640"/>
              <a:chExt cx="304" cy="117"/>
            </a:xfrm>
          </p:grpSpPr>
          <p:grpSp>
            <p:nvGrpSpPr>
              <p:cNvPr id="450760" name="Group 200"/>
              <p:cNvGrpSpPr>
                <a:grpSpLocks/>
              </p:cNvGrpSpPr>
              <p:nvPr/>
            </p:nvGrpSpPr>
            <p:grpSpPr bwMode="auto">
              <a:xfrm>
                <a:off x="2365" y="1640"/>
                <a:ext cx="302" cy="115"/>
                <a:chOff x="2365" y="1640"/>
                <a:chExt cx="302" cy="115"/>
              </a:xfrm>
            </p:grpSpPr>
            <p:sp>
              <p:nvSpPr>
                <p:cNvPr id="450761" name="Freeform 201"/>
                <p:cNvSpPr>
                  <a:spLocks/>
                </p:cNvSpPr>
                <p:nvPr/>
              </p:nvSpPr>
              <p:spPr bwMode="auto">
                <a:xfrm>
                  <a:off x="2523" y="1643"/>
                  <a:ext cx="144" cy="49"/>
                </a:xfrm>
                <a:custGeom>
                  <a:avLst/>
                  <a:gdLst/>
                  <a:ahLst/>
                  <a:cxnLst>
                    <a:cxn ang="0">
                      <a:pos x="0" y="38"/>
                    </a:cxn>
                    <a:cxn ang="0">
                      <a:pos x="32" y="49"/>
                    </a:cxn>
                    <a:cxn ang="0">
                      <a:pos x="109" y="16"/>
                    </a:cxn>
                    <a:cxn ang="0">
                      <a:pos x="144" y="27"/>
                    </a:cxn>
                    <a:cxn ang="0">
                      <a:pos x="125" y="0"/>
                    </a:cxn>
                    <a:cxn ang="0">
                      <a:pos x="34" y="0"/>
                    </a:cxn>
                    <a:cxn ang="0">
                      <a:pos x="72" y="8"/>
                    </a:cxn>
                    <a:cxn ang="0">
                      <a:pos x="0" y="38"/>
                    </a:cxn>
                  </a:cxnLst>
                  <a:rect l="0" t="0" r="r" b="b"/>
                  <a:pathLst>
                    <a:path w="144" h="49">
                      <a:moveTo>
                        <a:pt x="0" y="38"/>
                      </a:moveTo>
                      <a:lnTo>
                        <a:pt x="32" y="49"/>
                      </a:lnTo>
                      <a:lnTo>
                        <a:pt x="109" y="16"/>
                      </a:lnTo>
                      <a:lnTo>
                        <a:pt x="144" y="27"/>
                      </a:lnTo>
                      <a:lnTo>
                        <a:pt x="125" y="0"/>
                      </a:lnTo>
                      <a:lnTo>
                        <a:pt x="34" y="0"/>
                      </a:lnTo>
                      <a:lnTo>
                        <a:pt x="72" y="8"/>
                      </a:lnTo>
                      <a:lnTo>
                        <a:pt x="0" y="38"/>
                      </a:lnTo>
                      <a:close/>
                    </a:path>
                  </a:pathLst>
                </a:custGeom>
                <a:solidFill>
                  <a:srgbClr val="000000"/>
                </a:solidFill>
                <a:ln w="9525">
                  <a:noFill/>
                  <a:round/>
                  <a:headEnd/>
                  <a:tailEnd/>
                </a:ln>
              </p:spPr>
              <p:txBody>
                <a:bodyPr/>
                <a:lstStyle/>
                <a:p>
                  <a:endParaRPr lang="zh-CN" altLang="en-US"/>
                </a:p>
              </p:txBody>
            </p:sp>
            <p:sp>
              <p:nvSpPr>
                <p:cNvPr id="450762" name="Freeform 202"/>
                <p:cNvSpPr>
                  <a:spLocks/>
                </p:cNvSpPr>
                <p:nvPr/>
              </p:nvSpPr>
              <p:spPr bwMode="auto">
                <a:xfrm>
                  <a:off x="2523" y="1643"/>
                  <a:ext cx="144" cy="49"/>
                </a:xfrm>
                <a:custGeom>
                  <a:avLst/>
                  <a:gdLst/>
                  <a:ahLst/>
                  <a:cxnLst>
                    <a:cxn ang="0">
                      <a:pos x="0" y="38"/>
                    </a:cxn>
                    <a:cxn ang="0">
                      <a:pos x="32" y="49"/>
                    </a:cxn>
                    <a:cxn ang="0">
                      <a:pos x="109" y="16"/>
                    </a:cxn>
                    <a:cxn ang="0">
                      <a:pos x="144" y="27"/>
                    </a:cxn>
                    <a:cxn ang="0">
                      <a:pos x="125" y="0"/>
                    </a:cxn>
                    <a:cxn ang="0">
                      <a:pos x="34" y="0"/>
                    </a:cxn>
                    <a:cxn ang="0">
                      <a:pos x="72" y="8"/>
                    </a:cxn>
                    <a:cxn ang="0">
                      <a:pos x="0" y="38"/>
                    </a:cxn>
                  </a:cxnLst>
                  <a:rect l="0" t="0" r="r" b="b"/>
                  <a:pathLst>
                    <a:path w="144" h="49">
                      <a:moveTo>
                        <a:pt x="0" y="38"/>
                      </a:moveTo>
                      <a:lnTo>
                        <a:pt x="32" y="49"/>
                      </a:lnTo>
                      <a:lnTo>
                        <a:pt x="109" y="16"/>
                      </a:lnTo>
                      <a:lnTo>
                        <a:pt x="144" y="27"/>
                      </a:lnTo>
                      <a:lnTo>
                        <a:pt x="125" y="0"/>
                      </a:lnTo>
                      <a:lnTo>
                        <a:pt x="34" y="0"/>
                      </a:lnTo>
                      <a:lnTo>
                        <a:pt x="72" y="8"/>
                      </a:lnTo>
                      <a:lnTo>
                        <a:pt x="0" y="38"/>
                      </a:lnTo>
                      <a:close/>
                    </a:path>
                  </a:pathLst>
                </a:custGeom>
                <a:solidFill>
                  <a:srgbClr val="000000"/>
                </a:solidFill>
                <a:ln w="9525">
                  <a:noFill/>
                  <a:round/>
                  <a:headEnd/>
                  <a:tailEnd/>
                </a:ln>
              </p:spPr>
              <p:txBody>
                <a:bodyPr/>
                <a:lstStyle/>
                <a:p>
                  <a:endParaRPr lang="zh-CN" altLang="en-US"/>
                </a:p>
              </p:txBody>
            </p:sp>
            <p:sp>
              <p:nvSpPr>
                <p:cNvPr id="450763" name="Freeform 203"/>
                <p:cNvSpPr>
                  <a:spLocks/>
                </p:cNvSpPr>
                <p:nvPr/>
              </p:nvSpPr>
              <p:spPr bwMode="auto">
                <a:xfrm>
                  <a:off x="2365" y="1700"/>
                  <a:ext cx="144" cy="52"/>
                </a:xfrm>
                <a:custGeom>
                  <a:avLst/>
                  <a:gdLst/>
                  <a:ahLst/>
                  <a:cxnLst>
                    <a:cxn ang="0">
                      <a:pos x="144" y="11"/>
                    </a:cxn>
                    <a:cxn ang="0">
                      <a:pos x="112" y="0"/>
                    </a:cxn>
                    <a:cxn ang="0">
                      <a:pos x="38" y="33"/>
                    </a:cxn>
                    <a:cxn ang="0">
                      <a:pos x="0" y="22"/>
                    </a:cxn>
                    <a:cxn ang="0">
                      <a:pos x="19" y="52"/>
                    </a:cxn>
                    <a:cxn ang="0">
                      <a:pos x="112" y="52"/>
                    </a:cxn>
                    <a:cxn ang="0">
                      <a:pos x="72" y="41"/>
                    </a:cxn>
                    <a:cxn ang="0">
                      <a:pos x="144" y="11"/>
                    </a:cxn>
                  </a:cxnLst>
                  <a:rect l="0" t="0" r="r" b="b"/>
                  <a:pathLst>
                    <a:path w="144" h="52">
                      <a:moveTo>
                        <a:pt x="144" y="11"/>
                      </a:moveTo>
                      <a:lnTo>
                        <a:pt x="112" y="0"/>
                      </a:lnTo>
                      <a:lnTo>
                        <a:pt x="38" y="33"/>
                      </a:lnTo>
                      <a:lnTo>
                        <a:pt x="0" y="22"/>
                      </a:lnTo>
                      <a:lnTo>
                        <a:pt x="19" y="52"/>
                      </a:lnTo>
                      <a:lnTo>
                        <a:pt x="112" y="52"/>
                      </a:lnTo>
                      <a:lnTo>
                        <a:pt x="72" y="41"/>
                      </a:lnTo>
                      <a:lnTo>
                        <a:pt x="144" y="11"/>
                      </a:lnTo>
                      <a:close/>
                    </a:path>
                  </a:pathLst>
                </a:custGeom>
                <a:solidFill>
                  <a:srgbClr val="000000"/>
                </a:solidFill>
                <a:ln w="9525">
                  <a:noFill/>
                  <a:round/>
                  <a:headEnd/>
                  <a:tailEnd/>
                </a:ln>
              </p:spPr>
              <p:txBody>
                <a:bodyPr/>
                <a:lstStyle/>
                <a:p>
                  <a:endParaRPr lang="zh-CN" altLang="en-US"/>
                </a:p>
              </p:txBody>
            </p:sp>
            <p:sp>
              <p:nvSpPr>
                <p:cNvPr id="450764" name="Freeform 204"/>
                <p:cNvSpPr>
                  <a:spLocks/>
                </p:cNvSpPr>
                <p:nvPr/>
              </p:nvSpPr>
              <p:spPr bwMode="auto">
                <a:xfrm>
                  <a:off x="2365" y="1700"/>
                  <a:ext cx="144" cy="52"/>
                </a:xfrm>
                <a:custGeom>
                  <a:avLst/>
                  <a:gdLst/>
                  <a:ahLst/>
                  <a:cxnLst>
                    <a:cxn ang="0">
                      <a:pos x="144" y="11"/>
                    </a:cxn>
                    <a:cxn ang="0">
                      <a:pos x="112" y="0"/>
                    </a:cxn>
                    <a:cxn ang="0">
                      <a:pos x="38" y="33"/>
                    </a:cxn>
                    <a:cxn ang="0">
                      <a:pos x="0" y="22"/>
                    </a:cxn>
                    <a:cxn ang="0">
                      <a:pos x="19" y="52"/>
                    </a:cxn>
                    <a:cxn ang="0">
                      <a:pos x="112" y="52"/>
                    </a:cxn>
                    <a:cxn ang="0">
                      <a:pos x="72" y="41"/>
                    </a:cxn>
                    <a:cxn ang="0">
                      <a:pos x="144" y="11"/>
                    </a:cxn>
                  </a:cxnLst>
                  <a:rect l="0" t="0" r="r" b="b"/>
                  <a:pathLst>
                    <a:path w="144" h="52">
                      <a:moveTo>
                        <a:pt x="144" y="11"/>
                      </a:moveTo>
                      <a:lnTo>
                        <a:pt x="112" y="0"/>
                      </a:lnTo>
                      <a:lnTo>
                        <a:pt x="38" y="33"/>
                      </a:lnTo>
                      <a:lnTo>
                        <a:pt x="0" y="22"/>
                      </a:lnTo>
                      <a:lnTo>
                        <a:pt x="19" y="52"/>
                      </a:lnTo>
                      <a:lnTo>
                        <a:pt x="112" y="52"/>
                      </a:lnTo>
                      <a:lnTo>
                        <a:pt x="72" y="41"/>
                      </a:lnTo>
                      <a:lnTo>
                        <a:pt x="144" y="11"/>
                      </a:lnTo>
                      <a:close/>
                    </a:path>
                  </a:pathLst>
                </a:custGeom>
                <a:solidFill>
                  <a:srgbClr val="000000"/>
                </a:solidFill>
                <a:ln w="9525">
                  <a:noFill/>
                  <a:round/>
                  <a:headEnd/>
                  <a:tailEnd/>
                </a:ln>
              </p:spPr>
              <p:txBody>
                <a:bodyPr/>
                <a:lstStyle/>
                <a:p>
                  <a:endParaRPr lang="zh-CN" altLang="en-US"/>
                </a:p>
              </p:txBody>
            </p:sp>
            <p:sp>
              <p:nvSpPr>
                <p:cNvPr id="450765" name="Freeform 205"/>
                <p:cNvSpPr>
                  <a:spLocks/>
                </p:cNvSpPr>
                <p:nvPr/>
              </p:nvSpPr>
              <p:spPr bwMode="auto">
                <a:xfrm>
                  <a:off x="2373" y="1640"/>
                  <a:ext cx="144" cy="49"/>
                </a:xfrm>
                <a:custGeom>
                  <a:avLst/>
                  <a:gdLst/>
                  <a:ahLst/>
                  <a:cxnLst>
                    <a:cxn ang="0">
                      <a:pos x="0" y="11"/>
                    </a:cxn>
                    <a:cxn ang="0">
                      <a:pos x="32" y="0"/>
                    </a:cxn>
                    <a:cxn ang="0">
                      <a:pos x="110" y="30"/>
                    </a:cxn>
                    <a:cxn ang="0">
                      <a:pos x="144" y="22"/>
                    </a:cxn>
                    <a:cxn ang="0">
                      <a:pos x="126" y="49"/>
                    </a:cxn>
                    <a:cxn ang="0">
                      <a:pos x="35" y="49"/>
                    </a:cxn>
                    <a:cxn ang="0">
                      <a:pos x="72" y="41"/>
                    </a:cxn>
                    <a:cxn ang="0">
                      <a:pos x="0" y="11"/>
                    </a:cxn>
                  </a:cxnLst>
                  <a:rect l="0" t="0" r="r" b="b"/>
                  <a:pathLst>
                    <a:path w="144" h="49">
                      <a:moveTo>
                        <a:pt x="0" y="11"/>
                      </a:moveTo>
                      <a:lnTo>
                        <a:pt x="32" y="0"/>
                      </a:lnTo>
                      <a:lnTo>
                        <a:pt x="110" y="30"/>
                      </a:lnTo>
                      <a:lnTo>
                        <a:pt x="144" y="22"/>
                      </a:lnTo>
                      <a:lnTo>
                        <a:pt x="126" y="49"/>
                      </a:lnTo>
                      <a:lnTo>
                        <a:pt x="35" y="49"/>
                      </a:lnTo>
                      <a:lnTo>
                        <a:pt x="72" y="41"/>
                      </a:lnTo>
                      <a:lnTo>
                        <a:pt x="0" y="11"/>
                      </a:lnTo>
                      <a:close/>
                    </a:path>
                  </a:pathLst>
                </a:custGeom>
                <a:solidFill>
                  <a:srgbClr val="000000"/>
                </a:solidFill>
                <a:ln w="9525">
                  <a:noFill/>
                  <a:round/>
                  <a:headEnd/>
                  <a:tailEnd/>
                </a:ln>
              </p:spPr>
              <p:txBody>
                <a:bodyPr/>
                <a:lstStyle/>
                <a:p>
                  <a:endParaRPr lang="zh-CN" altLang="en-US"/>
                </a:p>
              </p:txBody>
            </p:sp>
            <p:sp>
              <p:nvSpPr>
                <p:cNvPr id="450766" name="Freeform 206"/>
                <p:cNvSpPr>
                  <a:spLocks/>
                </p:cNvSpPr>
                <p:nvPr/>
              </p:nvSpPr>
              <p:spPr bwMode="auto">
                <a:xfrm>
                  <a:off x="2373" y="1640"/>
                  <a:ext cx="144" cy="49"/>
                </a:xfrm>
                <a:custGeom>
                  <a:avLst/>
                  <a:gdLst/>
                  <a:ahLst/>
                  <a:cxnLst>
                    <a:cxn ang="0">
                      <a:pos x="0" y="11"/>
                    </a:cxn>
                    <a:cxn ang="0">
                      <a:pos x="32" y="0"/>
                    </a:cxn>
                    <a:cxn ang="0">
                      <a:pos x="110" y="30"/>
                    </a:cxn>
                    <a:cxn ang="0">
                      <a:pos x="144" y="22"/>
                    </a:cxn>
                    <a:cxn ang="0">
                      <a:pos x="126" y="49"/>
                    </a:cxn>
                    <a:cxn ang="0">
                      <a:pos x="35" y="49"/>
                    </a:cxn>
                    <a:cxn ang="0">
                      <a:pos x="72" y="41"/>
                    </a:cxn>
                    <a:cxn ang="0">
                      <a:pos x="0" y="11"/>
                    </a:cxn>
                  </a:cxnLst>
                  <a:rect l="0" t="0" r="r" b="b"/>
                  <a:pathLst>
                    <a:path w="144" h="49">
                      <a:moveTo>
                        <a:pt x="0" y="11"/>
                      </a:moveTo>
                      <a:lnTo>
                        <a:pt x="32" y="0"/>
                      </a:lnTo>
                      <a:lnTo>
                        <a:pt x="110" y="30"/>
                      </a:lnTo>
                      <a:lnTo>
                        <a:pt x="144" y="22"/>
                      </a:lnTo>
                      <a:lnTo>
                        <a:pt x="126" y="49"/>
                      </a:lnTo>
                      <a:lnTo>
                        <a:pt x="35" y="49"/>
                      </a:lnTo>
                      <a:lnTo>
                        <a:pt x="72" y="41"/>
                      </a:lnTo>
                      <a:lnTo>
                        <a:pt x="0" y="11"/>
                      </a:lnTo>
                      <a:close/>
                    </a:path>
                  </a:pathLst>
                </a:custGeom>
                <a:solidFill>
                  <a:srgbClr val="000000"/>
                </a:solidFill>
                <a:ln w="9525">
                  <a:noFill/>
                  <a:round/>
                  <a:headEnd/>
                  <a:tailEnd/>
                </a:ln>
              </p:spPr>
              <p:txBody>
                <a:bodyPr/>
                <a:lstStyle/>
                <a:p>
                  <a:endParaRPr lang="zh-CN" altLang="en-US"/>
                </a:p>
              </p:txBody>
            </p:sp>
            <p:sp>
              <p:nvSpPr>
                <p:cNvPr id="450767" name="Freeform 207"/>
                <p:cNvSpPr>
                  <a:spLocks/>
                </p:cNvSpPr>
                <p:nvPr/>
              </p:nvSpPr>
              <p:spPr bwMode="auto">
                <a:xfrm>
                  <a:off x="2517" y="1706"/>
                  <a:ext cx="144" cy="49"/>
                </a:xfrm>
                <a:custGeom>
                  <a:avLst/>
                  <a:gdLst/>
                  <a:ahLst/>
                  <a:cxnLst>
                    <a:cxn ang="0">
                      <a:pos x="144" y="38"/>
                    </a:cxn>
                    <a:cxn ang="0">
                      <a:pos x="112" y="49"/>
                    </a:cxn>
                    <a:cxn ang="0">
                      <a:pos x="38" y="16"/>
                    </a:cxn>
                    <a:cxn ang="0">
                      <a:pos x="0" y="27"/>
                    </a:cxn>
                    <a:cxn ang="0">
                      <a:pos x="19" y="0"/>
                    </a:cxn>
                    <a:cxn ang="0">
                      <a:pos x="112" y="0"/>
                    </a:cxn>
                    <a:cxn ang="0">
                      <a:pos x="72" y="8"/>
                    </a:cxn>
                    <a:cxn ang="0">
                      <a:pos x="144" y="38"/>
                    </a:cxn>
                  </a:cxnLst>
                  <a:rect l="0" t="0" r="r" b="b"/>
                  <a:pathLst>
                    <a:path w="144" h="49">
                      <a:moveTo>
                        <a:pt x="144" y="38"/>
                      </a:moveTo>
                      <a:lnTo>
                        <a:pt x="112" y="49"/>
                      </a:lnTo>
                      <a:lnTo>
                        <a:pt x="38" y="16"/>
                      </a:lnTo>
                      <a:lnTo>
                        <a:pt x="0" y="27"/>
                      </a:lnTo>
                      <a:lnTo>
                        <a:pt x="19" y="0"/>
                      </a:lnTo>
                      <a:lnTo>
                        <a:pt x="112" y="0"/>
                      </a:lnTo>
                      <a:lnTo>
                        <a:pt x="72" y="8"/>
                      </a:lnTo>
                      <a:lnTo>
                        <a:pt x="144" y="38"/>
                      </a:lnTo>
                      <a:close/>
                    </a:path>
                  </a:pathLst>
                </a:custGeom>
                <a:solidFill>
                  <a:srgbClr val="000000"/>
                </a:solidFill>
                <a:ln w="9525">
                  <a:noFill/>
                  <a:round/>
                  <a:headEnd/>
                  <a:tailEnd/>
                </a:ln>
              </p:spPr>
              <p:txBody>
                <a:bodyPr/>
                <a:lstStyle/>
                <a:p>
                  <a:endParaRPr lang="zh-CN" altLang="en-US"/>
                </a:p>
              </p:txBody>
            </p:sp>
            <p:sp>
              <p:nvSpPr>
                <p:cNvPr id="450768" name="Freeform 208"/>
                <p:cNvSpPr>
                  <a:spLocks/>
                </p:cNvSpPr>
                <p:nvPr/>
              </p:nvSpPr>
              <p:spPr bwMode="auto">
                <a:xfrm>
                  <a:off x="2517" y="1706"/>
                  <a:ext cx="144" cy="49"/>
                </a:xfrm>
                <a:custGeom>
                  <a:avLst/>
                  <a:gdLst/>
                  <a:ahLst/>
                  <a:cxnLst>
                    <a:cxn ang="0">
                      <a:pos x="144" y="38"/>
                    </a:cxn>
                    <a:cxn ang="0">
                      <a:pos x="112" y="49"/>
                    </a:cxn>
                    <a:cxn ang="0">
                      <a:pos x="38" y="16"/>
                    </a:cxn>
                    <a:cxn ang="0">
                      <a:pos x="0" y="27"/>
                    </a:cxn>
                    <a:cxn ang="0">
                      <a:pos x="19" y="0"/>
                    </a:cxn>
                    <a:cxn ang="0">
                      <a:pos x="112" y="0"/>
                    </a:cxn>
                    <a:cxn ang="0">
                      <a:pos x="72" y="8"/>
                    </a:cxn>
                    <a:cxn ang="0">
                      <a:pos x="144" y="38"/>
                    </a:cxn>
                  </a:cxnLst>
                  <a:rect l="0" t="0" r="r" b="b"/>
                  <a:pathLst>
                    <a:path w="144" h="49">
                      <a:moveTo>
                        <a:pt x="144" y="38"/>
                      </a:moveTo>
                      <a:lnTo>
                        <a:pt x="112" y="49"/>
                      </a:lnTo>
                      <a:lnTo>
                        <a:pt x="38" y="16"/>
                      </a:lnTo>
                      <a:lnTo>
                        <a:pt x="0" y="27"/>
                      </a:lnTo>
                      <a:lnTo>
                        <a:pt x="19" y="0"/>
                      </a:lnTo>
                      <a:lnTo>
                        <a:pt x="112" y="0"/>
                      </a:lnTo>
                      <a:lnTo>
                        <a:pt x="72" y="8"/>
                      </a:lnTo>
                      <a:lnTo>
                        <a:pt x="144" y="38"/>
                      </a:lnTo>
                      <a:close/>
                    </a:path>
                  </a:pathLst>
                </a:custGeom>
                <a:solidFill>
                  <a:srgbClr val="000000"/>
                </a:solidFill>
                <a:ln w="9525">
                  <a:noFill/>
                  <a:round/>
                  <a:headEnd/>
                  <a:tailEnd/>
                </a:ln>
              </p:spPr>
              <p:txBody>
                <a:bodyPr/>
                <a:lstStyle/>
                <a:p>
                  <a:endParaRPr lang="zh-CN" altLang="en-US"/>
                </a:p>
              </p:txBody>
            </p:sp>
          </p:grpSp>
          <p:grpSp>
            <p:nvGrpSpPr>
              <p:cNvPr id="450769" name="Group 209"/>
              <p:cNvGrpSpPr>
                <a:grpSpLocks/>
              </p:cNvGrpSpPr>
              <p:nvPr/>
            </p:nvGrpSpPr>
            <p:grpSpPr bwMode="auto">
              <a:xfrm>
                <a:off x="2368" y="1643"/>
                <a:ext cx="301" cy="114"/>
                <a:chOff x="2368" y="1643"/>
                <a:chExt cx="301" cy="114"/>
              </a:xfrm>
            </p:grpSpPr>
            <p:sp>
              <p:nvSpPr>
                <p:cNvPr id="450770" name="Freeform 210"/>
                <p:cNvSpPr>
                  <a:spLocks/>
                </p:cNvSpPr>
                <p:nvPr/>
              </p:nvSpPr>
              <p:spPr bwMode="auto">
                <a:xfrm>
                  <a:off x="2525" y="1646"/>
                  <a:ext cx="144" cy="49"/>
                </a:xfrm>
                <a:custGeom>
                  <a:avLst/>
                  <a:gdLst/>
                  <a:ahLst/>
                  <a:cxnLst>
                    <a:cxn ang="0">
                      <a:pos x="0" y="38"/>
                    </a:cxn>
                    <a:cxn ang="0">
                      <a:pos x="32" y="49"/>
                    </a:cxn>
                    <a:cxn ang="0">
                      <a:pos x="110" y="16"/>
                    </a:cxn>
                    <a:cxn ang="0">
                      <a:pos x="144" y="27"/>
                    </a:cxn>
                    <a:cxn ang="0">
                      <a:pos x="126" y="0"/>
                    </a:cxn>
                    <a:cxn ang="0">
                      <a:pos x="35" y="0"/>
                    </a:cxn>
                    <a:cxn ang="0">
                      <a:pos x="72" y="8"/>
                    </a:cxn>
                    <a:cxn ang="0">
                      <a:pos x="0" y="38"/>
                    </a:cxn>
                  </a:cxnLst>
                  <a:rect l="0" t="0" r="r" b="b"/>
                  <a:pathLst>
                    <a:path w="144" h="49">
                      <a:moveTo>
                        <a:pt x="0" y="38"/>
                      </a:moveTo>
                      <a:lnTo>
                        <a:pt x="32" y="49"/>
                      </a:lnTo>
                      <a:lnTo>
                        <a:pt x="110" y="16"/>
                      </a:lnTo>
                      <a:lnTo>
                        <a:pt x="144" y="27"/>
                      </a:lnTo>
                      <a:lnTo>
                        <a:pt x="126" y="0"/>
                      </a:lnTo>
                      <a:lnTo>
                        <a:pt x="35" y="0"/>
                      </a:lnTo>
                      <a:lnTo>
                        <a:pt x="72" y="8"/>
                      </a:lnTo>
                      <a:lnTo>
                        <a:pt x="0" y="38"/>
                      </a:lnTo>
                      <a:close/>
                    </a:path>
                  </a:pathLst>
                </a:custGeom>
                <a:solidFill>
                  <a:srgbClr val="FFFFFF"/>
                </a:solidFill>
                <a:ln w="9525">
                  <a:noFill/>
                  <a:round/>
                  <a:headEnd/>
                  <a:tailEnd/>
                </a:ln>
              </p:spPr>
              <p:txBody>
                <a:bodyPr/>
                <a:lstStyle/>
                <a:p>
                  <a:endParaRPr lang="zh-CN" altLang="en-US"/>
                </a:p>
              </p:txBody>
            </p:sp>
            <p:sp>
              <p:nvSpPr>
                <p:cNvPr id="450771" name="Freeform 211"/>
                <p:cNvSpPr>
                  <a:spLocks/>
                </p:cNvSpPr>
                <p:nvPr/>
              </p:nvSpPr>
              <p:spPr bwMode="auto">
                <a:xfrm>
                  <a:off x="2525" y="1646"/>
                  <a:ext cx="144" cy="49"/>
                </a:xfrm>
                <a:custGeom>
                  <a:avLst/>
                  <a:gdLst/>
                  <a:ahLst/>
                  <a:cxnLst>
                    <a:cxn ang="0">
                      <a:pos x="0" y="38"/>
                    </a:cxn>
                    <a:cxn ang="0">
                      <a:pos x="32" y="49"/>
                    </a:cxn>
                    <a:cxn ang="0">
                      <a:pos x="110" y="16"/>
                    </a:cxn>
                    <a:cxn ang="0">
                      <a:pos x="144" y="27"/>
                    </a:cxn>
                    <a:cxn ang="0">
                      <a:pos x="126" y="0"/>
                    </a:cxn>
                    <a:cxn ang="0">
                      <a:pos x="35" y="0"/>
                    </a:cxn>
                    <a:cxn ang="0">
                      <a:pos x="72" y="8"/>
                    </a:cxn>
                    <a:cxn ang="0">
                      <a:pos x="0" y="38"/>
                    </a:cxn>
                  </a:cxnLst>
                  <a:rect l="0" t="0" r="r" b="b"/>
                  <a:pathLst>
                    <a:path w="144" h="49">
                      <a:moveTo>
                        <a:pt x="0" y="38"/>
                      </a:moveTo>
                      <a:lnTo>
                        <a:pt x="32" y="49"/>
                      </a:lnTo>
                      <a:lnTo>
                        <a:pt x="110" y="16"/>
                      </a:lnTo>
                      <a:lnTo>
                        <a:pt x="144" y="27"/>
                      </a:lnTo>
                      <a:lnTo>
                        <a:pt x="126" y="0"/>
                      </a:lnTo>
                      <a:lnTo>
                        <a:pt x="35" y="0"/>
                      </a:lnTo>
                      <a:lnTo>
                        <a:pt x="72" y="8"/>
                      </a:lnTo>
                      <a:lnTo>
                        <a:pt x="0" y="38"/>
                      </a:lnTo>
                      <a:close/>
                    </a:path>
                  </a:pathLst>
                </a:custGeom>
                <a:solidFill>
                  <a:srgbClr val="FFFFFF"/>
                </a:solidFill>
                <a:ln w="9525">
                  <a:noFill/>
                  <a:round/>
                  <a:headEnd/>
                  <a:tailEnd/>
                </a:ln>
              </p:spPr>
              <p:txBody>
                <a:bodyPr/>
                <a:lstStyle/>
                <a:p>
                  <a:endParaRPr lang="zh-CN" altLang="en-US"/>
                </a:p>
              </p:txBody>
            </p:sp>
            <p:sp>
              <p:nvSpPr>
                <p:cNvPr id="450772" name="Freeform 212"/>
                <p:cNvSpPr>
                  <a:spLocks/>
                </p:cNvSpPr>
                <p:nvPr/>
              </p:nvSpPr>
              <p:spPr bwMode="auto">
                <a:xfrm>
                  <a:off x="2368" y="1703"/>
                  <a:ext cx="144" cy="52"/>
                </a:xfrm>
                <a:custGeom>
                  <a:avLst/>
                  <a:gdLst/>
                  <a:ahLst/>
                  <a:cxnLst>
                    <a:cxn ang="0">
                      <a:pos x="144" y="11"/>
                    </a:cxn>
                    <a:cxn ang="0">
                      <a:pos x="112" y="0"/>
                    </a:cxn>
                    <a:cxn ang="0">
                      <a:pos x="37" y="33"/>
                    </a:cxn>
                    <a:cxn ang="0">
                      <a:pos x="0" y="22"/>
                    </a:cxn>
                    <a:cxn ang="0">
                      <a:pos x="19" y="52"/>
                    </a:cxn>
                    <a:cxn ang="0">
                      <a:pos x="112" y="52"/>
                    </a:cxn>
                    <a:cxn ang="0">
                      <a:pos x="72" y="41"/>
                    </a:cxn>
                    <a:cxn ang="0">
                      <a:pos x="144" y="11"/>
                    </a:cxn>
                  </a:cxnLst>
                  <a:rect l="0" t="0" r="r" b="b"/>
                  <a:pathLst>
                    <a:path w="144" h="52">
                      <a:moveTo>
                        <a:pt x="144" y="11"/>
                      </a:moveTo>
                      <a:lnTo>
                        <a:pt x="112" y="0"/>
                      </a:lnTo>
                      <a:lnTo>
                        <a:pt x="37" y="33"/>
                      </a:lnTo>
                      <a:lnTo>
                        <a:pt x="0" y="22"/>
                      </a:lnTo>
                      <a:lnTo>
                        <a:pt x="19" y="52"/>
                      </a:lnTo>
                      <a:lnTo>
                        <a:pt x="112" y="52"/>
                      </a:lnTo>
                      <a:lnTo>
                        <a:pt x="72" y="41"/>
                      </a:lnTo>
                      <a:lnTo>
                        <a:pt x="144" y="11"/>
                      </a:lnTo>
                      <a:close/>
                    </a:path>
                  </a:pathLst>
                </a:custGeom>
                <a:solidFill>
                  <a:srgbClr val="FFFFFF"/>
                </a:solidFill>
                <a:ln w="9525">
                  <a:noFill/>
                  <a:round/>
                  <a:headEnd/>
                  <a:tailEnd/>
                </a:ln>
              </p:spPr>
              <p:txBody>
                <a:bodyPr/>
                <a:lstStyle/>
                <a:p>
                  <a:endParaRPr lang="zh-CN" altLang="en-US"/>
                </a:p>
              </p:txBody>
            </p:sp>
            <p:sp>
              <p:nvSpPr>
                <p:cNvPr id="450773" name="Freeform 213"/>
                <p:cNvSpPr>
                  <a:spLocks/>
                </p:cNvSpPr>
                <p:nvPr/>
              </p:nvSpPr>
              <p:spPr bwMode="auto">
                <a:xfrm>
                  <a:off x="2368" y="1703"/>
                  <a:ext cx="144" cy="52"/>
                </a:xfrm>
                <a:custGeom>
                  <a:avLst/>
                  <a:gdLst/>
                  <a:ahLst/>
                  <a:cxnLst>
                    <a:cxn ang="0">
                      <a:pos x="144" y="11"/>
                    </a:cxn>
                    <a:cxn ang="0">
                      <a:pos x="112" y="0"/>
                    </a:cxn>
                    <a:cxn ang="0">
                      <a:pos x="37" y="33"/>
                    </a:cxn>
                    <a:cxn ang="0">
                      <a:pos x="0" y="22"/>
                    </a:cxn>
                    <a:cxn ang="0">
                      <a:pos x="19" y="52"/>
                    </a:cxn>
                    <a:cxn ang="0">
                      <a:pos x="112" y="52"/>
                    </a:cxn>
                    <a:cxn ang="0">
                      <a:pos x="72" y="41"/>
                    </a:cxn>
                    <a:cxn ang="0">
                      <a:pos x="144" y="11"/>
                    </a:cxn>
                  </a:cxnLst>
                  <a:rect l="0" t="0" r="r" b="b"/>
                  <a:pathLst>
                    <a:path w="144" h="52">
                      <a:moveTo>
                        <a:pt x="144" y="11"/>
                      </a:moveTo>
                      <a:lnTo>
                        <a:pt x="112" y="0"/>
                      </a:lnTo>
                      <a:lnTo>
                        <a:pt x="37" y="33"/>
                      </a:lnTo>
                      <a:lnTo>
                        <a:pt x="0" y="22"/>
                      </a:lnTo>
                      <a:lnTo>
                        <a:pt x="19" y="52"/>
                      </a:lnTo>
                      <a:lnTo>
                        <a:pt x="112" y="52"/>
                      </a:lnTo>
                      <a:lnTo>
                        <a:pt x="72" y="41"/>
                      </a:lnTo>
                      <a:lnTo>
                        <a:pt x="144" y="11"/>
                      </a:lnTo>
                      <a:close/>
                    </a:path>
                  </a:pathLst>
                </a:custGeom>
                <a:solidFill>
                  <a:srgbClr val="FFFFFF"/>
                </a:solidFill>
                <a:ln w="9525">
                  <a:noFill/>
                  <a:round/>
                  <a:headEnd/>
                  <a:tailEnd/>
                </a:ln>
              </p:spPr>
              <p:txBody>
                <a:bodyPr/>
                <a:lstStyle/>
                <a:p>
                  <a:endParaRPr lang="zh-CN" altLang="en-US"/>
                </a:p>
              </p:txBody>
            </p:sp>
            <p:sp>
              <p:nvSpPr>
                <p:cNvPr id="450774" name="Freeform 214"/>
                <p:cNvSpPr>
                  <a:spLocks/>
                </p:cNvSpPr>
                <p:nvPr/>
              </p:nvSpPr>
              <p:spPr bwMode="auto">
                <a:xfrm>
                  <a:off x="2376" y="1643"/>
                  <a:ext cx="144" cy="49"/>
                </a:xfrm>
                <a:custGeom>
                  <a:avLst/>
                  <a:gdLst/>
                  <a:ahLst/>
                  <a:cxnLst>
                    <a:cxn ang="0">
                      <a:pos x="0" y="11"/>
                    </a:cxn>
                    <a:cxn ang="0">
                      <a:pos x="32" y="0"/>
                    </a:cxn>
                    <a:cxn ang="0">
                      <a:pos x="109" y="30"/>
                    </a:cxn>
                    <a:cxn ang="0">
                      <a:pos x="144" y="22"/>
                    </a:cxn>
                    <a:cxn ang="0">
                      <a:pos x="125" y="49"/>
                    </a:cxn>
                    <a:cxn ang="0">
                      <a:pos x="35" y="49"/>
                    </a:cxn>
                    <a:cxn ang="0">
                      <a:pos x="72" y="41"/>
                    </a:cxn>
                    <a:cxn ang="0">
                      <a:pos x="0" y="11"/>
                    </a:cxn>
                  </a:cxnLst>
                  <a:rect l="0" t="0" r="r" b="b"/>
                  <a:pathLst>
                    <a:path w="144" h="49">
                      <a:moveTo>
                        <a:pt x="0" y="11"/>
                      </a:moveTo>
                      <a:lnTo>
                        <a:pt x="32" y="0"/>
                      </a:lnTo>
                      <a:lnTo>
                        <a:pt x="109" y="30"/>
                      </a:lnTo>
                      <a:lnTo>
                        <a:pt x="144" y="22"/>
                      </a:lnTo>
                      <a:lnTo>
                        <a:pt x="125" y="49"/>
                      </a:lnTo>
                      <a:lnTo>
                        <a:pt x="35" y="49"/>
                      </a:lnTo>
                      <a:lnTo>
                        <a:pt x="72" y="41"/>
                      </a:lnTo>
                      <a:lnTo>
                        <a:pt x="0" y="11"/>
                      </a:lnTo>
                      <a:close/>
                    </a:path>
                  </a:pathLst>
                </a:custGeom>
                <a:solidFill>
                  <a:srgbClr val="FFFFFF"/>
                </a:solidFill>
                <a:ln w="9525">
                  <a:noFill/>
                  <a:round/>
                  <a:headEnd/>
                  <a:tailEnd/>
                </a:ln>
              </p:spPr>
              <p:txBody>
                <a:bodyPr/>
                <a:lstStyle/>
                <a:p>
                  <a:endParaRPr lang="zh-CN" altLang="en-US"/>
                </a:p>
              </p:txBody>
            </p:sp>
            <p:sp>
              <p:nvSpPr>
                <p:cNvPr id="450775" name="Freeform 215"/>
                <p:cNvSpPr>
                  <a:spLocks/>
                </p:cNvSpPr>
                <p:nvPr/>
              </p:nvSpPr>
              <p:spPr bwMode="auto">
                <a:xfrm>
                  <a:off x="2376" y="1643"/>
                  <a:ext cx="144" cy="49"/>
                </a:xfrm>
                <a:custGeom>
                  <a:avLst/>
                  <a:gdLst/>
                  <a:ahLst/>
                  <a:cxnLst>
                    <a:cxn ang="0">
                      <a:pos x="0" y="11"/>
                    </a:cxn>
                    <a:cxn ang="0">
                      <a:pos x="32" y="0"/>
                    </a:cxn>
                    <a:cxn ang="0">
                      <a:pos x="109" y="30"/>
                    </a:cxn>
                    <a:cxn ang="0">
                      <a:pos x="144" y="22"/>
                    </a:cxn>
                    <a:cxn ang="0">
                      <a:pos x="125" y="49"/>
                    </a:cxn>
                    <a:cxn ang="0">
                      <a:pos x="35" y="49"/>
                    </a:cxn>
                    <a:cxn ang="0">
                      <a:pos x="72" y="41"/>
                    </a:cxn>
                    <a:cxn ang="0">
                      <a:pos x="0" y="11"/>
                    </a:cxn>
                  </a:cxnLst>
                  <a:rect l="0" t="0" r="r" b="b"/>
                  <a:pathLst>
                    <a:path w="144" h="49">
                      <a:moveTo>
                        <a:pt x="0" y="11"/>
                      </a:moveTo>
                      <a:lnTo>
                        <a:pt x="32" y="0"/>
                      </a:lnTo>
                      <a:lnTo>
                        <a:pt x="109" y="30"/>
                      </a:lnTo>
                      <a:lnTo>
                        <a:pt x="144" y="22"/>
                      </a:lnTo>
                      <a:lnTo>
                        <a:pt x="125" y="49"/>
                      </a:lnTo>
                      <a:lnTo>
                        <a:pt x="35" y="49"/>
                      </a:lnTo>
                      <a:lnTo>
                        <a:pt x="72" y="41"/>
                      </a:lnTo>
                      <a:lnTo>
                        <a:pt x="0" y="11"/>
                      </a:lnTo>
                      <a:close/>
                    </a:path>
                  </a:pathLst>
                </a:custGeom>
                <a:solidFill>
                  <a:srgbClr val="FFFFFF"/>
                </a:solidFill>
                <a:ln w="9525">
                  <a:noFill/>
                  <a:round/>
                  <a:headEnd/>
                  <a:tailEnd/>
                </a:ln>
              </p:spPr>
              <p:txBody>
                <a:bodyPr/>
                <a:lstStyle/>
                <a:p>
                  <a:endParaRPr lang="zh-CN" altLang="en-US"/>
                </a:p>
              </p:txBody>
            </p:sp>
            <p:sp>
              <p:nvSpPr>
                <p:cNvPr id="450776" name="Freeform 216"/>
                <p:cNvSpPr>
                  <a:spLocks/>
                </p:cNvSpPr>
                <p:nvPr/>
              </p:nvSpPr>
              <p:spPr bwMode="auto">
                <a:xfrm>
                  <a:off x="2520" y="1708"/>
                  <a:ext cx="144" cy="49"/>
                </a:xfrm>
                <a:custGeom>
                  <a:avLst/>
                  <a:gdLst/>
                  <a:ahLst/>
                  <a:cxnLst>
                    <a:cxn ang="0">
                      <a:pos x="144" y="38"/>
                    </a:cxn>
                    <a:cxn ang="0">
                      <a:pos x="112" y="49"/>
                    </a:cxn>
                    <a:cxn ang="0">
                      <a:pos x="37" y="17"/>
                    </a:cxn>
                    <a:cxn ang="0">
                      <a:pos x="0" y="28"/>
                    </a:cxn>
                    <a:cxn ang="0">
                      <a:pos x="19" y="0"/>
                    </a:cxn>
                    <a:cxn ang="0">
                      <a:pos x="112" y="0"/>
                    </a:cxn>
                    <a:cxn ang="0">
                      <a:pos x="72" y="8"/>
                    </a:cxn>
                    <a:cxn ang="0">
                      <a:pos x="144" y="38"/>
                    </a:cxn>
                  </a:cxnLst>
                  <a:rect l="0" t="0" r="r" b="b"/>
                  <a:pathLst>
                    <a:path w="144" h="49">
                      <a:moveTo>
                        <a:pt x="144" y="38"/>
                      </a:moveTo>
                      <a:lnTo>
                        <a:pt x="112" y="49"/>
                      </a:lnTo>
                      <a:lnTo>
                        <a:pt x="37" y="17"/>
                      </a:lnTo>
                      <a:lnTo>
                        <a:pt x="0" y="28"/>
                      </a:lnTo>
                      <a:lnTo>
                        <a:pt x="19" y="0"/>
                      </a:lnTo>
                      <a:lnTo>
                        <a:pt x="112" y="0"/>
                      </a:lnTo>
                      <a:lnTo>
                        <a:pt x="72" y="8"/>
                      </a:lnTo>
                      <a:lnTo>
                        <a:pt x="144" y="38"/>
                      </a:lnTo>
                      <a:close/>
                    </a:path>
                  </a:pathLst>
                </a:custGeom>
                <a:solidFill>
                  <a:srgbClr val="FFFFFF"/>
                </a:solidFill>
                <a:ln w="9525">
                  <a:noFill/>
                  <a:round/>
                  <a:headEnd/>
                  <a:tailEnd/>
                </a:ln>
              </p:spPr>
              <p:txBody>
                <a:bodyPr/>
                <a:lstStyle/>
                <a:p>
                  <a:endParaRPr lang="zh-CN" altLang="en-US"/>
                </a:p>
              </p:txBody>
            </p:sp>
            <p:sp>
              <p:nvSpPr>
                <p:cNvPr id="450777" name="Freeform 217"/>
                <p:cNvSpPr>
                  <a:spLocks/>
                </p:cNvSpPr>
                <p:nvPr/>
              </p:nvSpPr>
              <p:spPr bwMode="auto">
                <a:xfrm>
                  <a:off x="2520" y="1708"/>
                  <a:ext cx="144" cy="49"/>
                </a:xfrm>
                <a:custGeom>
                  <a:avLst/>
                  <a:gdLst/>
                  <a:ahLst/>
                  <a:cxnLst>
                    <a:cxn ang="0">
                      <a:pos x="144" y="38"/>
                    </a:cxn>
                    <a:cxn ang="0">
                      <a:pos x="112" y="49"/>
                    </a:cxn>
                    <a:cxn ang="0">
                      <a:pos x="37" y="17"/>
                    </a:cxn>
                    <a:cxn ang="0">
                      <a:pos x="0" y="28"/>
                    </a:cxn>
                    <a:cxn ang="0">
                      <a:pos x="19" y="0"/>
                    </a:cxn>
                    <a:cxn ang="0">
                      <a:pos x="112" y="0"/>
                    </a:cxn>
                    <a:cxn ang="0">
                      <a:pos x="72" y="8"/>
                    </a:cxn>
                    <a:cxn ang="0">
                      <a:pos x="144" y="38"/>
                    </a:cxn>
                  </a:cxnLst>
                  <a:rect l="0" t="0" r="r" b="b"/>
                  <a:pathLst>
                    <a:path w="144" h="49">
                      <a:moveTo>
                        <a:pt x="144" y="38"/>
                      </a:moveTo>
                      <a:lnTo>
                        <a:pt x="112" y="49"/>
                      </a:lnTo>
                      <a:lnTo>
                        <a:pt x="37" y="17"/>
                      </a:lnTo>
                      <a:lnTo>
                        <a:pt x="0" y="28"/>
                      </a:lnTo>
                      <a:lnTo>
                        <a:pt x="19" y="0"/>
                      </a:lnTo>
                      <a:lnTo>
                        <a:pt x="112" y="0"/>
                      </a:lnTo>
                      <a:lnTo>
                        <a:pt x="72" y="8"/>
                      </a:lnTo>
                      <a:lnTo>
                        <a:pt x="144" y="38"/>
                      </a:lnTo>
                      <a:close/>
                    </a:path>
                  </a:pathLst>
                </a:custGeom>
                <a:solidFill>
                  <a:srgbClr val="FFFFFF"/>
                </a:solidFill>
                <a:ln w="9525">
                  <a:noFill/>
                  <a:round/>
                  <a:headEnd/>
                  <a:tailEnd/>
                </a:ln>
              </p:spPr>
              <p:txBody>
                <a:bodyPr/>
                <a:lstStyle/>
                <a:p>
                  <a:endParaRPr lang="zh-CN" altLang="en-US"/>
                </a:p>
              </p:txBody>
            </p:sp>
          </p:grpSp>
        </p:grpSp>
        <p:sp>
          <p:nvSpPr>
            <p:cNvPr id="450778" name="Line 218"/>
            <p:cNvSpPr>
              <a:spLocks noChangeShapeType="1"/>
            </p:cNvSpPr>
            <p:nvPr/>
          </p:nvSpPr>
          <p:spPr bwMode="auto">
            <a:xfrm>
              <a:off x="2299" y="1697"/>
              <a:ext cx="1" cy="109"/>
            </a:xfrm>
            <a:prstGeom prst="line">
              <a:avLst/>
            </a:prstGeom>
            <a:noFill/>
            <a:ln w="4763">
              <a:solidFill>
                <a:srgbClr val="AAE6FF"/>
              </a:solidFill>
              <a:round/>
              <a:headEnd/>
              <a:tailEnd/>
            </a:ln>
          </p:spPr>
          <p:txBody>
            <a:bodyPr/>
            <a:lstStyle/>
            <a:p>
              <a:endParaRPr lang="zh-CN" altLang="en-US"/>
            </a:p>
          </p:txBody>
        </p:sp>
        <p:sp>
          <p:nvSpPr>
            <p:cNvPr id="450779" name="Line 219"/>
            <p:cNvSpPr>
              <a:spLocks noChangeShapeType="1"/>
            </p:cNvSpPr>
            <p:nvPr/>
          </p:nvSpPr>
          <p:spPr bwMode="auto">
            <a:xfrm>
              <a:off x="2736" y="1697"/>
              <a:ext cx="1" cy="109"/>
            </a:xfrm>
            <a:prstGeom prst="line">
              <a:avLst/>
            </a:prstGeom>
            <a:noFill/>
            <a:ln w="4763">
              <a:solidFill>
                <a:srgbClr val="AAE6FF"/>
              </a:solidFill>
              <a:round/>
              <a:headEnd/>
              <a:tailEnd/>
            </a:ln>
          </p:spPr>
          <p:txBody>
            <a:bodyPr/>
            <a:lstStyle/>
            <a:p>
              <a:endParaRPr lang="zh-CN" altLang="en-US"/>
            </a:p>
          </p:txBody>
        </p:sp>
      </p:grpSp>
      <p:sp>
        <p:nvSpPr>
          <p:cNvPr id="450780" name="Rectangle 220"/>
          <p:cNvSpPr>
            <a:spLocks noChangeArrowheads="1"/>
          </p:cNvSpPr>
          <p:nvPr/>
        </p:nvSpPr>
        <p:spPr bwMode="auto">
          <a:xfrm>
            <a:off x="5802313" y="2371726"/>
            <a:ext cx="1009650" cy="354013"/>
          </a:xfrm>
          <a:prstGeom prst="rect">
            <a:avLst/>
          </a:prstGeom>
          <a:noFill/>
          <a:ln w="9525">
            <a:noFill/>
            <a:miter lim="800000"/>
            <a:headEnd/>
            <a:tailEnd/>
          </a:ln>
        </p:spPr>
        <p:txBody>
          <a:bodyPr/>
          <a:lstStyle/>
          <a:p>
            <a:endParaRPr lang="zh-CN" altLang="en-US"/>
          </a:p>
        </p:txBody>
      </p:sp>
      <p:sp>
        <p:nvSpPr>
          <p:cNvPr id="450781" name="Rectangle 221"/>
          <p:cNvSpPr>
            <a:spLocks noChangeArrowheads="1"/>
          </p:cNvSpPr>
          <p:nvPr/>
        </p:nvSpPr>
        <p:spPr bwMode="auto">
          <a:xfrm>
            <a:off x="5875338" y="2381251"/>
            <a:ext cx="1067600" cy="30777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222.1.1.4</a:t>
            </a:r>
          </a:p>
        </p:txBody>
      </p:sp>
      <p:sp>
        <p:nvSpPr>
          <p:cNvPr id="450782" name="Rectangle 222"/>
          <p:cNvSpPr>
            <a:spLocks noChangeArrowheads="1"/>
          </p:cNvSpPr>
          <p:nvPr/>
        </p:nvSpPr>
        <p:spPr bwMode="auto">
          <a:xfrm>
            <a:off x="4970463" y="2519364"/>
            <a:ext cx="412750" cy="350837"/>
          </a:xfrm>
          <a:prstGeom prst="rect">
            <a:avLst/>
          </a:prstGeom>
          <a:noFill/>
          <a:ln w="9525">
            <a:noFill/>
            <a:miter lim="800000"/>
            <a:headEnd/>
            <a:tailEnd/>
          </a:ln>
        </p:spPr>
        <p:txBody>
          <a:bodyPr/>
          <a:lstStyle/>
          <a:p>
            <a:endParaRPr lang="zh-CN" altLang="en-US"/>
          </a:p>
        </p:txBody>
      </p:sp>
      <p:sp>
        <p:nvSpPr>
          <p:cNvPr id="450783" name="Rectangle 223"/>
          <p:cNvSpPr>
            <a:spLocks noChangeArrowheads="1"/>
          </p:cNvSpPr>
          <p:nvPr/>
        </p:nvSpPr>
        <p:spPr bwMode="auto">
          <a:xfrm>
            <a:off x="5073650" y="2509839"/>
            <a:ext cx="280526"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R</a:t>
            </a:r>
            <a:r>
              <a:rPr kumimoji="1" lang="en-US" altLang="zh-CN" sz="2000" b="1" baseline="-25000">
                <a:solidFill>
                  <a:srgbClr val="333399"/>
                </a:solidFill>
                <a:latin typeface="Arial" charset="0"/>
              </a:rPr>
              <a:t>1</a:t>
            </a:r>
            <a:endParaRPr kumimoji="1" lang="en-US" altLang="zh-CN" sz="2000" baseline="-25000">
              <a:solidFill>
                <a:srgbClr val="333399"/>
              </a:solidFill>
              <a:latin typeface="Arial" charset="0"/>
            </a:endParaRPr>
          </a:p>
        </p:txBody>
      </p:sp>
      <p:sp>
        <p:nvSpPr>
          <p:cNvPr id="450784" name="Oval 224"/>
          <p:cNvSpPr>
            <a:spLocks noChangeArrowheads="1"/>
          </p:cNvSpPr>
          <p:nvPr/>
        </p:nvSpPr>
        <p:spPr bwMode="auto">
          <a:xfrm>
            <a:off x="5653088" y="2422526"/>
            <a:ext cx="93662"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50785" name="Rectangle 225"/>
          <p:cNvSpPr>
            <a:spLocks noChangeArrowheads="1"/>
          </p:cNvSpPr>
          <p:nvPr/>
        </p:nvSpPr>
        <p:spPr bwMode="auto">
          <a:xfrm>
            <a:off x="3498851" y="1616075"/>
            <a:ext cx="720725" cy="355600"/>
          </a:xfrm>
          <a:prstGeom prst="rect">
            <a:avLst/>
          </a:prstGeom>
          <a:noFill/>
          <a:ln w="9525">
            <a:noFill/>
            <a:miter lim="800000"/>
            <a:headEnd/>
            <a:tailEnd/>
          </a:ln>
        </p:spPr>
        <p:txBody>
          <a:bodyPr/>
          <a:lstStyle/>
          <a:p>
            <a:endParaRPr lang="zh-CN" altLang="en-US"/>
          </a:p>
        </p:txBody>
      </p:sp>
      <p:sp>
        <p:nvSpPr>
          <p:cNvPr id="450786" name="Oval 226"/>
          <p:cNvSpPr>
            <a:spLocks noChangeArrowheads="1"/>
          </p:cNvSpPr>
          <p:nvPr/>
        </p:nvSpPr>
        <p:spPr bwMode="auto">
          <a:xfrm>
            <a:off x="9310688" y="4067176"/>
            <a:ext cx="93662"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50787" name="Oval 227"/>
          <p:cNvSpPr>
            <a:spLocks noChangeArrowheads="1"/>
          </p:cNvSpPr>
          <p:nvPr/>
        </p:nvSpPr>
        <p:spPr bwMode="auto">
          <a:xfrm>
            <a:off x="9315451" y="2960689"/>
            <a:ext cx="93663"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50788" name="Rectangle 228"/>
          <p:cNvSpPr>
            <a:spLocks noChangeArrowheads="1"/>
          </p:cNvSpPr>
          <p:nvPr/>
        </p:nvSpPr>
        <p:spPr bwMode="auto">
          <a:xfrm>
            <a:off x="7862888" y="3686176"/>
            <a:ext cx="1009650" cy="352425"/>
          </a:xfrm>
          <a:prstGeom prst="rect">
            <a:avLst/>
          </a:prstGeom>
          <a:noFill/>
          <a:ln w="9525">
            <a:noFill/>
            <a:miter lim="800000"/>
            <a:headEnd/>
            <a:tailEnd/>
          </a:ln>
        </p:spPr>
        <p:txBody>
          <a:bodyPr/>
          <a:lstStyle/>
          <a:p>
            <a:endParaRPr lang="zh-CN" altLang="en-US"/>
          </a:p>
        </p:txBody>
      </p:sp>
      <p:sp>
        <p:nvSpPr>
          <p:cNvPr id="450789" name="Rectangle 229"/>
          <p:cNvSpPr>
            <a:spLocks noChangeArrowheads="1"/>
          </p:cNvSpPr>
          <p:nvPr/>
        </p:nvSpPr>
        <p:spPr bwMode="auto">
          <a:xfrm>
            <a:off x="7500938" y="4222750"/>
            <a:ext cx="1058862" cy="306388"/>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222.1.2.5</a:t>
            </a:r>
          </a:p>
        </p:txBody>
      </p:sp>
      <p:sp>
        <p:nvSpPr>
          <p:cNvPr id="450790" name="Rectangle 230"/>
          <p:cNvSpPr>
            <a:spLocks noChangeArrowheads="1"/>
          </p:cNvSpPr>
          <p:nvPr/>
        </p:nvSpPr>
        <p:spPr bwMode="auto">
          <a:xfrm>
            <a:off x="9407526" y="4197350"/>
            <a:ext cx="1008063" cy="350838"/>
          </a:xfrm>
          <a:prstGeom prst="rect">
            <a:avLst/>
          </a:prstGeom>
          <a:noFill/>
          <a:ln w="9525">
            <a:noFill/>
            <a:miter lim="800000"/>
            <a:headEnd/>
            <a:tailEnd/>
          </a:ln>
        </p:spPr>
        <p:txBody>
          <a:bodyPr/>
          <a:lstStyle/>
          <a:p>
            <a:endParaRPr lang="zh-CN" altLang="en-US"/>
          </a:p>
        </p:txBody>
      </p:sp>
      <p:sp>
        <p:nvSpPr>
          <p:cNvPr id="450791" name="Rectangle 231"/>
          <p:cNvSpPr>
            <a:spLocks noChangeArrowheads="1"/>
          </p:cNvSpPr>
          <p:nvPr/>
        </p:nvSpPr>
        <p:spPr bwMode="auto">
          <a:xfrm>
            <a:off x="9499600" y="4257676"/>
            <a:ext cx="1067600" cy="30777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222.1.2.2</a:t>
            </a:r>
          </a:p>
        </p:txBody>
      </p:sp>
      <p:sp>
        <p:nvSpPr>
          <p:cNvPr id="450792" name="Rectangle 232"/>
          <p:cNvSpPr>
            <a:spLocks noChangeArrowheads="1"/>
          </p:cNvSpPr>
          <p:nvPr/>
        </p:nvSpPr>
        <p:spPr bwMode="auto">
          <a:xfrm>
            <a:off x="9407526" y="3086100"/>
            <a:ext cx="1008063" cy="355600"/>
          </a:xfrm>
          <a:prstGeom prst="rect">
            <a:avLst/>
          </a:prstGeom>
          <a:noFill/>
          <a:ln w="9525">
            <a:noFill/>
            <a:miter lim="800000"/>
            <a:headEnd/>
            <a:tailEnd/>
          </a:ln>
        </p:spPr>
        <p:txBody>
          <a:bodyPr/>
          <a:lstStyle/>
          <a:p>
            <a:endParaRPr lang="zh-CN" altLang="en-US"/>
          </a:p>
        </p:txBody>
      </p:sp>
      <p:sp>
        <p:nvSpPr>
          <p:cNvPr id="450793" name="Rectangle 233"/>
          <p:cNvSpPr>
            <a:spLocks noChangeArrowheads="1"/>
          </p:cNvSpPr>
          <p:nvPr/>
        </p:nvSpPr>
        <p:spPr bwMode="auto">
          <a:xfrm>
            <a:off x="9499600" y="3148014"/>
            <a:ext cx="1067600" cy="30777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222.1.2.1</a:t>
            </a:r>
          </a:p>
        </p:txBody>
      </p:sp>
      <p:sp>
        <p:nvSpPr>
          <p:cNvPr id="450794" name="Rectangle 234"/>
          <p:cNvSpPr>
            <a:spLocks noChangeArrowheads="1"/>
          </p:cNvSpPr>
          <p:nvPr/>
        </p:nvSpPr>
        <p:spPr bwMode="auto">
          <a:xfrm>
            <a:off x="9309101" y="5219700"/>
            <a:ext cx="1008063" cy="349250"/>
          </a:xfrm>
          <a:prstGeom prst="rect">
            <a:avLst/>
          </a:prstGeom>
          <a:noFill/>
          <a:ln w="9525">
            <a:noFill/>
            <a:miter lim="800000"/>
            <a:headEnd/>
            <a:tailEnd/>
          </a:ln>
        </p:spPr>
        <p:txBody>
          <a:bodyPr/>
          <a:lstStyle/>
          <a:p>
            <a:endParaRPr lang="zh-CN" altLang="en-US"/>
          </a:p>
        </p:txBody>
      </p:sp>
      <p:sp>
        <p:nvSpPr>
          <p:cNvPr id="450795" name="Rectangle 235"/>
          <p:cNvSpPr>
            <a:spLocks noChangeArrowheads="1"/>
          </p:cNvSpPr>
          <p:nvPr/>
        </p:nvSpPr>
        <p:spPr bwMode="auto">
          <a:xfrm>
            <a:off x="6523039" y="5718175"/>
            <a:ext cx="1057275" cy="306388"/>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222.1.2.3</a:t>
            </a:r>
          </a:p>
        </p:txBody>
      </p:sp>
      <p:sp>
        <p:nvSpPr>
          <p:cNvPr id="450796" name="Rectangle 236"/>
          <p:cNvSpPr>
            <a:spLocks noChangeArrowheads="1"/>
          </p:cNvSpPr>
          <p:nvPr/>
        </p:nvSpPr>
        <p:spPr bwMode="auto">
          <a:xfrm>
            <a:off x="5194301" y="5605464"/>
            <a:ext cx="1008063" cy="352425"/>
          </a:xfrm>
          <a:prstGeom prst="rect">
            <a:avLst/>
          </a:prstGeom>
          <a:noFill/>
          <a:ln w="9525">
            <a:noFill/>
            <a:miter lim="800000"/>
            <a:headEnd/>
            <a:tailEnd/>
          </a:ln>
        </p:spPr>
        <p:txBody>
          <a:bodyPr/>
          <a:lstStyle/>
          <a:p>
            <a:endParaRPr lang="zh-CN" altLang="en-US"/>
          </a:p>
        </p:txBody>
      </p:sp>
      <p:sp>
        <p:nvSpPr>
          <p:cNvPr id="450797" name="Rectangle 237"/>
          <p:cNvSpPr>
            <a:spLocks noChangeArrowheads="1"/>
          </p:cNvSpPr>
          <p:nvPr/>
        </p:nvSpPr>
        <p:spPr bwMode="auto">
          <a:xfrm>
            <a:off x="5272088" y="5718175"/>
            <a:ext cx="1058862" cy="306388"/>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222.1.2.4</a:t>
            </a:r>
          </a:p>
        </p:txBody>
      </p:sp>
      <p:sp>
        <p:nvSpPr>
          <p:cNvPr id="450798" name="Oval 238"/>
          <p:cNvSpPr>
            <a:spLocks noChangeArrowheads="1"/>
          </p:cNvSpPr>
          <p:nvPr/>
        </p:nvSpPr>
        <p:spPr bwMode="auto">
          <a:xfrm>
            <a:off x="6359526" y="5634038"/>
            <a:ext cx="92075" cy="93662"/>
          </a:xfrm>
          <a:prstGeom prst="ellipse">
            <a:avLst/>
          </a:prstGeom>
          <a:solidFill>
            <a:srgbClr val="FFFFFF"/>
          </a:solidFill>
          <a:ln w="30163">
            <a:solidFill>
              <a:srgbClr val="000000"/>
            </a:solidFill>
            <a:round/>
            <a:headEnd/>
            <a:tailEnd/>
          </a:ln>
        </p:spPr>
        <p:txBody>
          <a:bodyPr/>
          <a:lstStyle/>
          <a:p>
            <a:endParaRPr lang="zh-CN" altLang="en-US"/>
          </a:p>
        </p:txBody>
      </p:sp>
      <p:sp>
        <p:nvSpPr>
          <p:cNvPr id="450799" name="Rectangle 239"/>
          <p:cNvSpPr>
            <a:spLocks noChangeArrowheads="1"/>
          </p:cNvSpPr>
          <p:nvPr/>
        </p:nvSpPr>
        <p:spPr bwMode="auto">
          <a:xfrm>
            <a:off x="8342313" y="2955926"/>
            <a:ext cx="895350" cy="352425"/>
          </a:xfrm>
          <a:prstGeom prst="rect">
            <a:avLst/>
          </a:prstGeom>
          <a:noFill/>
          <a:ln w="9525">
            <a:noFill/>
            <a:miter lim="800000"/>
            <a:headEnd/>
            <a:tailEnd/>
          </a:ln>
        </p:spPr>
        <p:txBody>
          <a:bodyPr/>
          <a:lstStyle/>
          <a:p>
            <a:endParaRPr lang="zh-CN" altLang="en-US"/>
          </a:p>
        </p:txBody>
      </p:sp>
      <p:sp>
        <p:nvSpPr>
          <p:cNvPr id="450800" name="Rectangle 240"/>
          <p:cNvSpPr>
            <a:spLocks noChangeArrowheads="1"/>
          </p:cNvSpPr>
          <p:nvPr/>
        </p:nvSpPr>
        <p:spPr bwMode="auto">
          <a:xfrm>
            <a:off x="8351839" y="3589339"/>
            <a:ext cx="924933"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222.1.2.</a:t>
            </a:r>
            <a:endParaRPr kumimoji="1" lang="en-US" altLang="zh-CN" sz="2000">
              <a:solidFill>
                <a:srgbClr val="333399"/>
              </a:solidFill>
              <a:latin typeface="Arial" charset="0"/>
            </a:endParaRPr>
          </a:p>
        </p:txBody>
      </p:sp>
      <p:sp>
        <p:nvSpPr>
          <p:cNvPr id="450801" name="Rectangle 241"/>
          <p:cNvSpPr>
            <a:spLocks noChangeArrowheads="1"/>
          </p:cNvSpPr>
          <p:nvPr/>
        </p:nvSpPr>
        <p:spPr bwMode="auto">
          <a:xfrm>
            <a:off x="8413751" y="2663826"/>
            <a:ext cx="720725" cy="354013"/>
          </a:xfrm>
          <a:prstGeom prst="rect">
            <a:avLst/>
          </a:prstGeom>
          <a:noFill/>
          <a:ln w="9525">
            <a:noFill/>
            <a:miter lim="800000"/>
            <a:headEnd/>
            <a:tailEnd/>
          </a:ln>
        </p:spPr>
        <p:txBody>
          <a:bodyPr/>
          <a:lstStyle/>
          <a:p>
            <a:endParaRPr lang="zh-CN" altLang="en-US"/>
          </a:p>
        </p:txBody>
      </p:sp>
      <p:grpSp>
        <p:nvGrpSpPr>
          <p:cNvPr id="450802" name="Group 242"/>
          <p:cNvGrpSpPr>
            <a:grpSpLocks/>
          </p:cNvGrpSpPr>
          <p:nvPr/>
        </p:nvGrpSpPr>
        <p:grpSpPr bwMode="auto">
          <a:xfrm>
            <a:off x="3746500" y="4386264"/>
            <a:ext cx="649288" cy="384175"/>
            <a:chOff x="1304" y="2569"/>
            <a:chExt cx="439" cy="262"/>
          </a:xfrm>
        </p:grpSpPr>
        <p:sp>
          <p:nvSpPr>
            <p:cNvPr id="450803" name="Oval 243"/>
            <p:cNvSpPr>
              <a:spLocks noChangeArrowheads="1"/>
            </p:cNvSpPr>
            <p:nvPr/>
          </p:nvSpPr>
          <p:spPr bwMode="auto">
            <a:xfrm>
              <a:off x="1305" y="2678"/>
              <a:ext cx="438" cy="153"/>
            </a:xfrm>
            <a:prstGeom prst="ellipse">
              <a:avLst/>
            </a:prstGeom>
            <a:solidFill>
              <a:srgbClr val="0078AA"/>
            </a:solidFill>
            <a:ln w="4763">
              <a:solidFill>
                <a:srgbClr val="AAE6FF"/>
              </a:solidFill>
              <a:round/>
              <a:headEnd/>
              <a:tailEnd/>
            </a:ln>
          </p:spPr>
          <p:txBody>
            <a:bodyPr/>
            <a:lstStyle/>
            <a:p>
              <a:endParaRPr lang="zh-CN" altLang="en-US"/>
            </a:p>
          </p:txBody>
        </p:sp>
        <p:sp>
          <p:nvSpPr>
            <p:cNvPr id="450804" name="Rectangle 244"/>
            <p:cNvSpPr>
              <a:spLocks noChangeArrowheads="1"/>
            </p:cNvSpPr>
            <p:nvPr/>
          </p:nvSpPr>
          <p:spPr bwMode="auto">
            <a:xfrm>
              <a:off x="1304" y="2647"/>
              <a:ext cx="437" cy="109"/>
            </a:xfrm>
            <a:prstGeom prst="rect">
              <a:avLst/>
            </a:prstGeom>
            <a:solidFill>
              <a:srgbClr val="0078AA"/>
            </a:solidFill>
            <a:ln w="9525">
              <a:noFill/>
              <a:miter lim="800000"/>
              <a:headEnd/>
              <a:tailEnd/>
            </a:ln>
          </p:spPr>
          <p:txBody>
            <a:bodyPr/>
            <a:lstStyle/>
            <a:p>
              <a:endParaRPr lang="zh-CN" altLang="en-US"/>
            </a:p>
          </p:txBody>
        </p:sp>
        <p:sp>
          <p:nvSpPr>
            <p:cNvPr id="450805" name="Rectangle 245"/>
            <p:cNvSpPr>
              <a:spLocks noChangeArrowheads="1"/>
            </p:cNvSpPr>
            <p:nvPr/>
          </p:nvSpPr>
          <p:spPr bwMode="auto">
            <a:xfrm>
              <a:off x="1304" y="2647"/>
              <a:ext cx="437" cy="109"/>
            </a:xfrm>
            <a:prstGeom prst="rect">
              <a:avLst/>
            </a:prstGeom>
            <a:solidFill>
              <a:srgbClr val="0078AA"/>
            </a:solidFill>
            <a:ln w="9525">
              <a:noFill/>
              <a:miter lim="800000"/>
              <a:headEnd/>
              <a:tailEnd/>
            </a:ln>
          </p:spPr>
          <p:txBody>
            <a:bodyPr/>
            <a:lstStyle/>
            <a:p>
              <a:endParaRPr lang="zh-CN" altLang="en-US"/>
            </a:p>
          </p:txBody>
        </p:sp>
        <p:sp>
          <p:nvSpPr>
            <p:cNvPr id="450806" name="Oval 246"/>
            <p:cNvSpPr>
              <a:spLocks noChangeArrowheads="1"/>
            </p:cNvSpPr>
            <p:nvPr/>
          </p:nvSpPr>
          <p:spPr bwMode="auto">
            <a:xfrm>
              <a:off x="1305" y="2569"/>
              <a:ext cx="438" cy="153"/>
            </a:xfrm>
            <a:prstGeom prst="ellipse">
              <a:avLst/>
            </a:prstGeom>
            <a:solidFill>
              <a:srgbClr val="00B4FF"/>
            </a:solidFill>
            <a:ln w="4763">
              <a:solidFill>
                <a:srgbClr val="AAE6FF"/>
              </a:solidFill>
              <a:round/>
              <a:headEnd/>
              <a:tailEnd/>
            </a:ln>
          </p:spPr>
          <p:txBody>
            <a:bodyPr/>
            <a:lstStyle/>
            <a:p>
              <a:endParaRPr lang="zh-CN" altLang="en-US"/>
            </a:p>
          </p:txBody>
        </p:sp>
        <p:grpSp>
          <p:nvGrpSpPr>
            <p:cNvPr id="450807" name="Group 247"/>
            <p:cNvGrpSpPr>
              <a:grpSpLocks/>
            </p:cNvGrpSpPr>
            <p:nvPr/>
          </p:nvGrpSpPr>
          <p:grpSpPr bwMode="auto">
            <a:xfrm>
              <a:off x="1371" y="2587"/>
              <a:ext cx="304" cy="117"/>
              <a:chOff x="1371" y="2587"/>
              <a:chExt cx="304" cy="117"/>
            </a:xfrm>
          </p:grpSpPr>
          <p:grpSp>
            <p:nvGrpSpPr>
              <p:cNvPr id="450808" name="Group 248"/>
              <p:cNvGrpSpPr>
                <a:grpSpLocks/>
              </p:cNvGrpSpPr>
              <p:nvPr/>
            </p:nvGrpSpPr>
            <p:grpSpPr bwMode="auto">
              <a:xfrm>
                <a:off x="1371" y="2587"/>
                <a:ext cx="301" cy="115"/>
                <a:chOff x="1371" y="2587"/>
                <a:chExt cx="301" cy="115"/>
              </a:xfrm>
            </p:grpSpPr>
            <p:sp>
              <p:nvSpPr>
                <p:cNvPr id="450809" name="Freeform 249"/>
                <p:cNvSpPr>
                  <a:spLocks/>
                </p:cNvSpPr>
                <p:nvPr/>
              </p:nvSpPr>
              <p:spPr bwMode="auto">
                <a:xfrm>
                  <a:off x="1528" y="2590"/>
                  <a:ext cx="144" cy="49"/>
                </a:xfrm>
                <a:custGeom>
                  <a:avLst/>
                  <a:gdLst/>
                  <a:ahLst/>
                  <a:cxnLst>
                    <a:cxn ang="0">
                      <a:pos x="0" y="38"/>
                    </a:cxn>
                    <a:cxn ang="0">
                      <a:pos x="32" y="49"/>
                    </a:cxn>
                    <a:cxn ang="0">
                      <a:pos x="109" y="16"/>
                    </a:cxn>
                    <a:cxn ang="0">
                      <a:pos x="144" y="27"/>
                    </a:cxn>
                    <a:cxn ang="0">
                      <a:pos x="125" y="0"/>
                    </a:cxn>
                    <a:cxn ang="0">
                      <a:pos x="35" y="0"/>
                    </a:cxn>
                    <a:cxn ang="0">
                      <a:pos x="72" y="8"/>
                    </a:cxn>
                    <a:cxn ang="0">
                      <a:pos x="0" y="38"/>
                    </a:cxn>
                  </a:cxnLst>
                  <a:rect l="0" t="0" r="r" b="b"/>
                  <a:pathLst>
                    <a:path w="144" h="49">
                      <a:moveTo>
                        <a:pt x="0" y="38"/>
                      </a:moveTo>
                      <a:lnTo>
                        <a:pt x="32" y="49"/>
                      </a:lnTo>
                      <a:lnTo>
                        <a:pt x="109" y="16"/>
                      </a:lnTo>
                      <a:lnTo>
                        <a:pt x="144" y="27"/>
                      </a:lnTo>
                      <a:lnTo>
                        <a:pt x="125" y="0"/>
                      </a:lnTo>
                      <a:lnTo>
                        <a:pt x="35" y="0"/>
                      </a:lnTo>
                      <a:lnTo>
                        <a:pt x="72" y="8"/>
                      </a:lnTo>
                      <a:lnTo>
                        <a:pt x="0" y="38"/>
                      </a:lnTo>
                      <a:close/>
                    </a:path>
                  </a:pathLst>
                </a:custGeom>
                <a:solidFill>
                  <a:srgbClr val="000000"/>
                </a:solidFill>
                <a:ln w="9525">
                  <a:noFill/>
                  <a:round/>
                  <a:headEnd/>
                  <a:tailEnd/>
                </a:ln>
              </p:spPr>
              <p:txBody>
                <a:bodyPr/>
                <a:lstStyle/>
                <a:p>
                  <a:endParaRPr lang="zh-CN" altLang="en-US"/>
                </a:p>
              </p:txBody>
            </p:sp>
            <p:sp>
              <p:nvSpPr>
                <p:cNvPr id="450810" name="Freeform 250"/>
                <p:cNvSpPr>
                  <a:spLocks/>
                </p:cNvSpPr>
                <p:nvPr/>
              </p:nvSpPr>
              <p:spPr bwMode="auto">
                <a:xfrm>
                  <a:off x="1528" y="2590"/>
                  <a:ext cx="144" cy="49"/>
                </a:xfrm>
                <a:custGeom>
                  <a:avLst/>
                  <a:gdLst/>
                  <a:ahLst/>
                  <a:cxnLst>
                    <a:cxn ang="0">
                      <a:pos x="0" y="38"/>
                    </a:cxn>
                    <a:cxn ang="0">
                      <a:pos x="32" y="49"/>
                    </a:cxn>
                    <a:cxn ang="0">
                      <a:pos x="109" y="16"/>
                    </a:cxn>
                    <a:cxn ang="0">
                      <a:pos x="144" y="27"/>
                    </a:cxn>
                    <a:cxn ang="0">
                      <a:pos x="125" y="0"/>
                    </a:cxn>
                    <a:cxn ang="0">
                      <a:pos x="35" y="0"/>
                    </a:cxn>
                    <a:cxn ang="0">
                      <a:pos x="72" y="8"/>
                    </a:cxn>
                    <a:cxn ang="0">
                      <a:pos x="0" y="38"/>
                    </a:cxn>
                  </a:cxnLst>
                  <a:rect l="0" t="0" r="r" b="b"/>
                  <a:pathLst>
                    <a:path w="144" h="49">
                      <a:moveTo>
                        <a:pt x="0" y="38"/>
                      </a:moveTo>
                      <a:lnTo>
                        <a:pt x="32" y="49"/>
                      </a:lnTo>
                      <a:lnTo>
                        <a:pt x="109" y="16"/>
                      </a:lnTo>
                      <a:lnTo>
                        <a:pt x="144" y="27"/>
                      </a:lnTo>
                      <a:lnTo>
                        <a:pt x="125" y="0"/>
                      </a:lnTo>
                      <a:lnTo>
                        <a:pt x="35" y="0"/>
                      </a:lnTo>
                      <a:lnTo>
                        <a:pt x="72" y="8"/>
                      </a:lnTo>
                      <a:lnTo>
                        <a:pt x="0" y="38"/>
                      </a:lnTo>
                      <a:close/>
                    </a:path>
                  </a:pathLst>
                </a:custGeom>
                <a:solidFill>
                  <a:srgbClr val="000000"/>
                </a:solidFill>
                <a:ln w="9525">
                  <a:noFill/>
                  <a:round/>
                  <a:headEnd/>
                  <a:tailEnd/>
                </a:ln>
              </p:spPr>
              <p:txBody>
                <a:bodyPr/>
                <a:lstStyle/>
                <a:p>
                  <a:endParaRPr lang="zh-CN" altLang="en-US"/>
                </a:p>
              </p:txBody>
            </p:sp>
            <p:sp>
              <p:nvSpPr>
                <p:cNvPr id="450811" name="Freeform 251"/>
                <p:cNvSpPr>
                  <a:spLocks/>
                </p:cNvSpPr>
                <p:nvPr/>
              </p:nvSpPr>
              <p:spPr bwMode="auto">
                <a:xfrm>
                  <a:off x="1371" y="2647"/>
                  <a:ext cx="144" cy="52"/>
                </a:xfrm>
                <a:custGeom>
                  <a:avLst/>
                  <a:gdLst/>
                  <a:ahLst/>
                  <a:cxnLst>
                    <a:cxn ang="0">
                      <a:pos x="144" y="11"/>
                    </a:cxn>
                    <a:cxn ang="0">
                      <a:pos x="112" y="0"/>
                    </a:cxn>
                    <a:cxn ang="0">
                      <a:pos x="37" y="33"/>
                    </a:cxn>
                    <a:cxn ang="0">
                      <a:pos x="0" y="22"/>
                    </a:cxn>
                    <a:cxn ang="0">
                      <a:pos x="18" y="52"/>
                    </a:cxn>
                    <a:cxn ang="0">
                      <a:pos x="112" y="52"/>
                    </a:cxn>
                    <a:cxn ang="0">
                      <a:pos x="72" y="41"/>
                    </a:cxn>
                    <a:cxn ang="0">
                      <a:pos x="144" y="11"/>
                    </a:cxn>
                  </a:cxnLst>
                  <a:rect l="0" t="0" r="r" b="b"/>
                  <a:pathLst>
                    <a:path w="144" h="52">
                      <a:moveTo>
                        <a:pt x="144" y="11"/>
                      </a:moveTo>
                      <a:lnTo>
                        <a:pt x="112" y="0"/>
                      </a:lnTo>
                      <a:lnTo>
                        <a:pt x="37" y="33"/>
                      </a:lnTo>
                      <a:lnTo>
                        <a:pt x="0" y="22"/>
                      </a:lnTo>
                      <a:lnTo>
                        <a:pt x="18" y="52"/>
                      </a:lnTo>
                      <a:lnTo>
                        <a:pt x="112" y="52"/>
                      </a:lnTo>
                      <a:lnTo>
                        <a:pt x="72" y="41"/>
                      </a:lnTo>
                      <a:lnTo>
                        <a:pt x="144" y="11"/>
                      </a:lnTo>
                      <a:close/>
                    </a:path>
                  </a:pathLst>
                </a:custGeom>
                <a:solidFill>
                  <a:srgbClr val="000000"/>
                </a:solidFill>
                <a:ln w="9525">
                  <a:noFill/>
                  <a:round/>
                  <a:headEnd/>
                  <a:tailEnd/>
                </a:ln>
              </p:spPr>
              <p:txBody>
                <a:bodyPr/>
                <a:lstStyle/>
                <a:p>
                  <a:endParaRPr lang="zh-CN" altLang="en-US"/>
                </a:p>
              </p:txBody>
            </p:sp>
            <p:sp>
              <p:nvSpPr>
                <p:cNvPr id="450812" name="Freeform 252"/>
                <p:cNvSpPr>
                  <a:spLocks/>
                </p:cNvSpPr>
                <p:nvPr/>
              </p:nvSpPr>
              <p:spPr bwMode="auto">
                <a:xfrm>
                  <a:off x="1371" y="2647"/>
                  <a:ext cx="144" cy="52"/>
                </a:xfrm>
                <a:custGeom>
                  <a:avLst/>
                  <a:gdLst/>
                  <a:ahLst/>
                  <a:cxnLst>
                    <a:cxn ang="0">
                      <a:pos x="144" y="11"/>
                    </a:cxn>
                    <a:cxn ang="0">
                      <a:pos x="112" y="0"/>
                    </a:cxn>
                    <a:cxn ang="0">
                      <a:pos x="37" y="33"/>
                    </a:cxn>
                    <a:cxn ang="0">
                      <a:pos x="0" y="22"/>
                    </a:cxn>
                    <a:cxn ang="0">
                      <a:pos x="18" y="52"/>
                    </a:cxn>
                    <a:cxn ang="0">
                      <a:pos x="112" y="52"/>
                    </a:cxn>
                    <a:cxn ang="0">
                      <a:pos x="72" y="41"/>
                    </a:cxn>
                    <a:cxn ang="0">
                      <a:pos x="144" y="11"/>
                    </a:cxn>
                  </a:cxnLst>
                  <a:rect l="0" t="0" r="r" b="b"/>
                  <a:pathLst>
                    <a:path w="144" h="52">
                      <a:moveTo>
                        <a:pt x="144" y="11"/>
                      </a:moveTo>
                      <a:lnTo>
                        <a:pt x="112" y="0"/>
                      </a:lnTo>
                      <a:lnTo>
                        <a:pt x="37" y="33"/>
                      </a:lnTo>
                      <a:lnTo>
                        <a:pt x="0" y="22"/>
                      </a:lnTo>
                      <a:lnTo>
                        <a:pt x="18" y="52"/>
                      </a:lnTo>
                      <a:lnTo>
                        <a:pt x="112" y="52"/>
                      </a:lnTo>
                      <a:lnTo>
                        <a:pt x="72" y="41"/>
                      </a:lnTo>
                      <a:lnTo>
                        <a:pt x="144" y="11"/>
                      </a:lnTo>
                      <a:close/>
                    </a:path>
                  </a:pathLst>
                </a:custGeom>
                <a:solidFill>
                  <a:srgbClr val="000000"/>
                </a:solidFill>
                <a:ln w="9525">
                  <a:noFill/>
                  <a:round/>
                  <a:headEnd/>
                  <a:tailEnd/>
                </a:ln>
              </p:spPr>
              <p:txBody>
                <a:bodyPr/>
                <a:lstStyle/>
                <a:p>
                  <a:endParaRPr lang="zh-CN" altLang="en-US"/>
                </a:p>
              </p:txBody>
            </p:sp>
            <p:sp>
              <p:nvSpPr>
                <p:cNvPr id="450813" name="Freeform 253"/>
                <p:cNvSpPr>
                  <a:spLocks/>
                </p:cNvSpPr>
                <p:nvPr/>
              </p:nvSpPr>
              <p:spPr bwMode="auto">
                <a:xfrm>
                  <a:off x="1379" y="2587"/>
                  <a:ext cx="144" cy="49"/>
                </a:xfrm>
                <a:custGeom>
                  <a:avLst/>
                  <a:gdLst/>
                  <a:ahLst/>
                  <a:cxnLst>
                    <a:cxn ang="0">
                      <a:pos x="0" y="11"/>
                    </a:cxn>
                    <a:cxn ang="0">
                      <a:pos x="32" y="0"/>
                    </a:cxn>
                    <a:cxn ang="0">
                      <a:pos x="109" y="30"/>
                    </a:cxn>
                    <a:cxn ang="0">
                      <a:pos x="144" y="22"/>
                    </a:cxn>
                    <a:cxn ang="0">
                      <a:pos x="125" y="49"/>
                    </a:cxn>
                    <a:cxn ang="0">
                      <a:pos x="34" y="49"/>
                    </a:cxn>
                    <a:cxn ang="0">
                      <a:pos x="72" y="41"/>
                    </a:cxn>
                    <a:cxn ang="0">
                      <a:pos x="0" y="11"/>
                    </a:cxn>
                  </a:cxnLst>
                  <a:rect l="0" t="0" r="r" b="b"/>
                  <a:pathLst>
                    <a:path w="144" h="49">
                      <a:moveTo>
                        <a:pt x="0" y="11"/>
                      </a:moveTo>
                      <a:lnTo>
                        <a:pt x="32" y="0"/>
                      </a:lnTo>
                      <a:lnTo>
                        <a:pt x="109" y="30"/>
                      </a:lnTo>
                      <a:lnTo>
                        <a:pt x="144" y="22"/>
                      </a:lnTo>
                      <a:lnTo>
                        <a:pt x="125" y="49"/>
                      </a:lnTo>
                      <a:lnTo>
                        <a:pt x="34" y="49"/>
                      </a:lnTo>
                      <a:lnTo>
                        <a:pt x="72" y="41"/>
                      </a:lnTo>
                      <a:lnTo>
                        <a:pt x="0" y="11"/>
                      </a:lnTo>
                      <a:close/>
                    </a:path>
                  </a:pathLst>
                </a:custGeom>
                <a:solidFill>
                  <a:srgbClr val="000000"/>
                </a:solidFill>
                <a:ln w="9525">
                  <a:noFill/>
                  <a:round/>
                  <a:headEnd/>
                  <a:tailEnd/>
                </a:ln>
              </p:spPr>
              <p:txBody>
                <a:bodyPr/>
                <a:lstStyle/>
                <a:p>
                  <a:endParaRPr lang="zh-CN" altLang="en-US"/>
                </a:p>
              </p:txBody>
            </p:sp>
            <p:sp>
              <p:nvSpPr>
                <p:cNvPr id="450814" name="Freeform 254"/>
                <p:cNvSpPr>
                  <a:spLocks/>
                </p:cNvSpPr>
                <p:nvPr/>
              </p:nvSpPr>
              <p:spPr bwMode="auto">
                <a:xfrm>
                  <a:off x="1379" y="2587"/>
                  <a:ext cx="144" cy="49"/>
                </a:xfrm>
                <a:custGeom>
                  <a:avLst/>
                  <a:gdLst/>
                  <a:ahLst/>
                  <a:cxnLst>
                    <a:cxn ang="0">
                      <a:pos x="0" y="11"/>
                    </a:cxn>
                    <a:cxn ang="0">
                      <a:pos x="32" y="0"/>
                    </a:cxn>
                    <a:cxn ang="0">
                      <a:pos x="109" y="30"/>
                    </a:cxn>
                    <a:cxn ang="0">
                      <a:pos x="144" y="22"/>
                    </a:cxn>
                    <a:cxn ang="0">
                      <a:pos x="125" y="49"/>
                    </a:cxn>
                    <a:cxn ang="0">
                      <a:pos x="34" y="49"/>
                    </a:cxn>
                    <a:cxn ang="0">
                      <a:pos x="72" y="41"/>
                    </a:cxn>
                    <a:cxn ang="0">
                      <a:pos x="0" y="11"/>
                    </a:cxn>
                  </a:cxnLst>
                  <a:rect l="0" t="0" r="r" b="b"/>
                  <a:pathLst>
                    <a:path w="144" h="49">
                      <a:moveTo>
                        <a:pt x="0" y="11"/>
                      </a:moveTo>
                      <a:lnTo>
                        <a:pt x="32" y="0"/>
                      </a:lnTo>
                      <a:lnTo>
                        <a:pt x="109" y="30"/>
                      </a:lnTo>
                      <a:lnTo>
                        <a:pt x="144" y="22"/>
                      </a:lnTo>
                      <a:lnTo>
                        <a:pt x="125" y="49"/>
                      </a:lnTo>
                      <a:lnTo>
                        <a:pt x="34" y="49"/>
                      </a:lnTo>
                      <a:lnTo>
                        <a:pt x="72" y="41"/>
                      </a:lnTo>
                      <a:lnTo>
                        <a:pt x="0" y="11"/>
                      </a:lnTo>
                      <a:close/>
                    </a:path>
                  </a:pathLst>
                </a:custGeom>
                <a:solidFill>
                  <a:srgbClr val="000000"/>
                </a:solidFill>
                <a:ln w="9525">
                  <a:noFill/>
                  <a:round/>
                  <a:headEnd/>
                  <a:tailEnd/>
                </a:ln>
              </p:spPr>
              <p:txBody>
                <a:bodyPr/>
                <a:lstStyle/>
                <a:p>
                  <a:endParaRPr lang="zh-CN" altLang="en-US"/>
                </a:p>
              </p:txBody>
            </p:sp>
            <p:sp>
              <p:nvSpPr>
                <p:cNvPr id="450815" name="Freeform 255"/>
                <p:cNvSpPr>
                  <a:spLocks/>
                </p:cNvSpPr>
                <p:nvPr/>
              </p:nvSpPr>
              <p:spPr bwMode="auto">
                <a:xfrm>
                  <a:off x="1523" y="2653"/>
                  <a:ext cx="144" cy="49"/>
                </a:xfrm>
                <a:custGeom>
                  <a:avLst/>
                  <a:gdLst/>
                  <a:ahLst/>
                  <a:cxnLst>
                    <a:cxn ang="0">
                      <a:pos x="144" y="38"/>
                    </a:cxn>
                    <a:cxn ang="0">
                      <a:pos x="112" y="49"/>
                    </a:cxn>
                    <a:cxn ang="0">
                      <a:pos x="37" y="16"/>
                    </a:cxn>
                    <a:cxn ang="0">
                      <a:pos x="0" y="27"/>
                    </a:cxn>
                    <a:cxn ang="0">
                      <a:pos x="18" y="0"/>
                    </a:cxn>
                    <a:cxn ang="0">
                      <a:pos x="112" y="0"/>
                    </a:cxn>
                    <a:cxn ang="0">
                      <a:pos x="72" y="8"/>
                    </a:cxn>
                    <a:cxn ang="0">
                      <a:pos x="144" y="38"/>
                    </a:cxn>
                  </a:cxnLst>
                  <a:rect l="0" t="0" r="r" b="b"/>
                  <a:pathLst>
                    <a:path w="144" h="49">
                      <a:moveTo>
                        <a:pt x="144" y="38"/>
                      </a:moveTo>
                      <a:lnTo>
                        <a:pt x="112" y="49"/>
                      </a:lnTo>
                      <a:lnTo>
                        <a:pt x="37" y="16"/>
                      </a:lnTo>
                      <a:lnTo>
                        <a:pt x="0" y="27"/>
                      </a:lnTo>
                      <a:lnTo>
                        <a:pt x="18" y="0"/>
                      </a:lnTo>
                      <a:lnTo>
                        <a:pt x="112" y="0"/>
                      </a:lnTo>
                      <a:lnTo>
                        <a:pt x="72" y="8"/>
                      </a:lnTo>
                      <a:lnTo>
                        <a:pt x="144" y="38"/>
                      </a:lnTo>
                      <a:close/>
                    </a:path>
                  </a:pathLst>
                </a:custGeom>
                <a:solidFill>
                  <a:srgbClr val="000000"/>
                </a:solidFill>
                <a:ln w="9525">
                  <a:noFill/>
                  <a:round/>
                  <a:headEnd/>
                  <a:tailEnd/>
                </a:ln>
              </p:spPr>
              <p:txBody>
                <a:bodyPr/>
                <a:lstStyle/>
                <a:p>
                  <a:endParaRPr lang="zh-CN" altLang="en-US"/>
                </a:p>
              </p:txBody>
            </p:sp>
            <p:sp>
              <p:nvSpPr>
                <p:cNvPr id="450816" name="Freeform 256"/>
                <p:cNvSpPr>
                  <a:spLocks/>
                </p:cNvSpPr>
                <p:nvPr/>
              </p:nvSpPr>
              <p:spPr bwMode="auto">
                <a:xfrm>
                  <a:off x="1523" y="2653"/>
                  <a:ext cx="144" cy="49"/>
                </a:xfrm>
                <a:custGeom>
                  <a:avLst/>
                  <a:gdLst/>
                  <a:ahLst/>
                  <a:cxnLst>
                    <a:cxn ang="0">
                      <a:pos x="144" y="38"/>
                    </a:cxn>
                    <a:cxn ang="0">
                      <a:pos x="112" y="49"/>
                    </a:cxn>
                    <a:cxn ang="0">
                      <a:pos x="37" y="16"/>
                    </a:cxn>
                    <a:cxn ang="0">
                      <a:pos x="0" y="27"/>
                    </a:cxn>
                    <a:cxn ang="0">
                      <a:pos x="18" y="0"/>
                    </a:cxn>
                    <a:cxn ang="0">
                      <a:pos x="112" y="0"/>
                    </a:cxn>
                    <a:cxn ang="0">
                      <a:pos x="72" y="8"/>
                    </a:cxn>
                    <a:cxn ang="0">
                      <a:pos x="144" y="38"/>
                    </a:cxn>
                  </a:cxnLst>
                  <a:rect l="0" t="0" r="r" b="b"/>
                  <a:pathLst>
                    <a:path w="144" h="49">
                      <a:moveTo>
                        <a:pt x="144" y="38"/>
                      </a:moveTo>
                      <a:lnTo>
                        <a:pt x="112" y="49"/>
                      </a:lnTo>
                      <a:lnTo>
                        <a:pt x="37" y="16"/>
                      </a:lnTo>
                      <a:lnTo>
                        <a:pt x="0" y="27"/>
                      </a:lnTo>
                      <a:lnTo>
                        <a:pt x="18" y="0"/>
                      </a:lnTo>
                      <a:lnTo>
                        <a:pt x="112" y="0"/>
                      </a:lnTo>
                      <a:lnTo>
                        <a:pt x="72" y="8"/>
                      </a:lnTo>
                      <a:lnTo>
                        <a:pt x="144" y="38"/>
                      </a:lnTo>
                      <a:close/>
                    </a:path>
                  </a:pathLst>
                </a:custGeom>
                <a:solidFill>
                  <a:srgbClr val="000000"/>
                </a:solidFill>
                <a:ln w="9525">
                  <a:noFill/>
                  <a:round/>
                  <a:headEnd/>
                  <a:tailEnd/>
                </a:ln>
              </p:spPr>
              <p:txBody>
                <a:bodyPr/>
                <a:lstStyle/>
                <a:p>
                  <a:endParaRPr lang="zh-CN" altLang="en-US"/>
                </a:p>
              </p:txBody>
            </p:sp>
          </p:grpSp>
          <p:grpSp>
            <p:nvGrpSpPr>
              <p:cNvPr id="450817" name="Group 257"/>
              <p:cNvGrpSpPr>
                <a:grpSpLocks/>
              </p:cNvGrpSpPr>
              <p:nvPr/>
            </p:nvGrpSpPr>
            <p:grpSpPr bwMode="auto">
              <a:xfrm>
                <a:off x="1373" y="2590"/>
                <a:ext cx="302" cy="114"/>
                <a:chOff x="1373" y="2590"/>
                <a:chExt cx="302" cy="114"/>
              </a:xfrm>
            </p:grpSpPr>
            <p:sp>
              <p:nvSpPr>
                <p:cNvPr id="450818" name="Freeform 258"/>
                <p:cNvSpPr>
                  <a:spLocks/>
                </p:cNvSpPr>
                <p:nvPr/>
              </p:nvSpPr>
              <p:spPr bwMode="auto">
                <a:xfrm>
                  <a:off x="1531" y="2593"/>
                  <a:ext cx="144" cy="49"/>
                </a:xfrm>
                <a:custGeom>
                  <a:avLst/>
                  <a:gdLst/>
                  <a:ahLst/>
                  <a:cxnLst>
                    <a:cxn ang="0">
                      <a:pos x="0" y="38"/>
                    </a:cxn>
                    <a:cxn ang="0">
                      <a:pos x="32" y="49"/>
                    </a:cxn>
                    <a:cxn ang="0">
                      <a:pos x="109" y="16"/>
                    </a:cxn>
                    <a:cxn ang="0">
                      <a:pos x="144" y="27"/>
                    </a:cxn>
                    <a:cxn ang="0">
                      <a:pos x="125" y="0"/>
                    </a:cxn>
                    <a:cxn ang="0">
                      <a:pos x="34" y="0"/>
                    </a:cxn>
                    <a:cxn ang="0">
                      <a:pos x="72" y="8"/>
                    </a:cxn>
                    <a:cxn ang="0">
                      <a:pos x="0" y="38"/>
                    </a:cxn>
                  </a:cxnLst>
                  <a:rect l="0" t="0" r="r" b="b"/>
                  <a:pathLst>
                    <a:path w="144" h="49">
                      <a:moveTo>
                        <a:pt x="0" y="38"/>
                      </a:moveTo>
                      <a:lnTo>
                        <a:pt x="32" y="49"/>
                      </a:lnTo>
                      <a:lnTo>
                        <a:pt x="109" y="16"/>
                      </a:lnTo>
                      <a:lnTo>
                        <a:pt x="144" y="27"/>
                      </a:lnTo>
                      <a:lnTo>
                        <a:pt x="125" y="0"/>
                      </a:lnTo>
                      <a:lnTo>
                        <a:pt x="34" y="0"/>
                      </a:lnTo>
                      <a:lnTo>
                        <a:pt x="72" y="8"/>
                      </a:lnTo>
                      <a:lnTo>
                        <a:pt x="0" y="38"/>
                      </a:lnTo>
                      <a:close/>
                    </a:path>
                  </a:pathLst>
                </a:custGeom>
                <a:solidFill>
                  <a:srgbClr val="FFFFFF"/>
                </a:solidFill>
                <a:ln w="9525">
                  <a:noFill/>
                  <a:round/>
                  <a:headEnd/>
                  <a:tailEnd/>
                </a:ln>
              </p:spPr>
              <p:txBody>
                <a:bodyPr/>
                <a:lstStyle/>
                <a:p>
                  <a:endParaRPr lang="zh-CN" altLang="en-US"/>
                </a:p>
              </p:txBody>
            </p:sp>
            <p:sp>
              <p:nvSpPr>
                <p:cNvPr id="450819" name="Freeform 259"/>
                <p:cNvSpPr>
                  <a:spLocks/>
                </p:cNvSpPr>
                <p:nvPr/>
              </p:nvSpPr>
              <p:spPr bwMode="auto">
                <a:xfrm>
                  <a:off x="1531" y="2593"/>
                  <a:ext cx="144" cy="49"/>
                </a:xfrm>
                <a:custGeom>
                  <a:avLst/>
                  <a:gdLst/>
                  <a:ahLst/>
                  <a:cxnLst>
                    <a:cxn ang="0">
                      <a:pos x="0" y="38"/>
                    </a:cxn>
                    <a:cxn ang="0">
                      <a:pos x="32" y="49"/>
                    </a:cxn>
                    <a:cxn ang="0">
                      <a:pos x="109" y="16"/>
                    </a:cxn>
                    <a:cxn ang="0">
                      <a:pos x="144" y="27"/>
                    </a:cxn>
                    <a:cxn ang="0">
                      <a:pos x="125" y="0"/>
                    </a:cxn>
                    <a:cxn ang="0">
                      <a:pos x="34" y="0"/>
                    </a:cxn>
                    <a:cxn ang="0">
                      <a:pos x="72" y="8"/>
                    </a:cxn>
                    <a:cxn ang="0">
                      <a:pos x="0" y="38"/>
                    </a:cxn>
                  </a:cxnLst>
                  <a:rect l="0" t="0" r="r" b="b"/>
                  <a:pathLst>
                    <a:path w="144" h="49">
                      <a:moveTo>
                        <a:pt x="0" y="38"/>
                      </a:moveTo>
                      <a:lnTo>
                        <a:pt x="32" y="49"/>
                      </a:lnTo>
                      <a:lnTo>
                        <a:pt x="109" y="16"/>
                      </a:lnTo>
                      <a:lnTo>
                        <a:pt x="144" y="27"/>
                      </a:lnTo>
                      <a:lnTo>
                        <a:pt x="125" y="0"/>
                      </a:lnTo>
                      <a:lnTo>
                        <a:pt x="34" y="0"/>
                      </a:lnTo>
                      <a:lnTo>
                        <a:pt x="72" y="8"/>
                      </a:lnTo>
                      <a:lnTo>
                        <a:pt x="0" y="38"/>
                      </a:lnTo>
                      <a:close/>
                    </a:path>
                  </a:pathLst>
                </a:custGeom>
                <a:solidFill>
                  <a:srgbClr val="FFFFFF"/>
                </a:solidFill>
                <a:ln w="9525">
                  <a:noFill/>
                  <a:round/>
                  <a:headEnd/>
                  <a:tailEnd/>
                </a:ln>
              </p:spPr>
              <p:txBody>
                <a:bodyPr/>
                <a:lstStyle/>
                <a:p>
                  <a:endParaRPr lang="zh-CN" altLang="en-US"/>
                </a:p>
              </p:txBody>
            </p:sp>
            <p:sp>
              <p:nvSpPr>
                <p:cNvPr id="450820" name="Freeform 260"/>
                <p:cNvSpPr>
                  <a:spLocks/>
                </p:cNvSpPr>
                <p:nvPr/>
              </p:nvSpPr>
              <p:spPr bwMode="auto">
                <a:xfrm>
                  <a:off x="1373" y="2650"/>
                  <a:ext cx="144" cy="52"/>
                </a:xfrm>
                <a:custGeom>
                  <a:avLst/>
                  <a:gdLst/>
                  <a:ahLst/>
                  <a:cxnLst>
                    <a:cxn ang="0">
                      <a:pos x="144" y="11"/>
                    </a:cxn>
                    <a:cxn ang="0">
                      <a:pos x="112" y="0"/>
                    </a:cxn>
                    <a:cxn ang="0">
                      <a:pos x="38" y="33"/>
                    </a:cxn>
                    <a:cxn ang="0">
                      <a:pos x="0" y="22"/>
                    </a:cxn>
                    <a:cxn ang="0">
                      <a:pos x="19" y="52"/>
                    </a:cxn>
                    <a:cxn ang="0">
                      <a:pos x="112" y="52"/>
                    </a:cxn>
                    <a:cxn ang="0">
                      <a:pos x="72" y="41"/>
                    </a:cxn>
                    <a:cxn ang="0">
                      <a:pos x="144" y="11"/>
                    </a:cxn>
                  </a:cxnLst>
                  <a:rect l="0" t="0" r="r" b="b"/>
                  <a:pathLst>
                    <a:path w="144" h="52">
                      <a:moveTo>
                        <a:pt x="144" y="11"/>
                      </a:moveTo>
                      <a:lnTo>
                        <a:pt x="112" y="0"/>
                      </a:lnTo>
                      <a:lnTo>
                        <a:pt x="38" y="33"/>
                      </a:lnTo>
                      <a:lnTo>
                        <a:pt x="0" y="22"/>
                      </a:lnTo>
                      <a:lnTo>
                        <a:pt x="19" y="52"/>
                      </a:lnTo>
                      <a:lnTo>
                        <a:pt x="112" y="52"/>
                      </a:lnTo>
                      <a:lnTo>
                        <a:pt x="72" y="41"/>
                      </a:lnTo>
                      <a:lnTo>
                        <a:pt x="144" y="11"/>
                      </a:lnTo>
                      <a:close/>
                    </a:path>
                  </a:pathLst>
                </a:custGeom>
                <a:solidFill>
                  <a:srgbClr val="FFFFFF"/>
                </a:solidFill>
                <a:ln w="9525">
                  <a:noFill/>
                  <a:round/>
                  <a:headEnd/>
                  <a:tailEnd/>
                </a:ln>
              </p:spPr>
              <p:txBody>
                <a:bodyPr/>
                <a:lstStyle/>
                <a:p>
                  <a:endParaRPr lang="zh-CN" altLang="en-US"/>
                </a:p>
              </p:txBody>
            </p:sp>
            <p:sp>
              <p:nvSpPr>
                <p:cNvPr id="450821" name="Freeform 261"/>
                <p:cNvSpPr>
                  <a:spLocks/>
                </p:cNvSpPr>
                <p:nvPr/>
              </p:nvSpPr>
              <p:spPr bwMode="auto">
                <a:xfrm>
                  <a:off x="1373" y="2650"/>
                  <a:ext cx="144" cy="52"/>
                </a:xfrm>
                <a:custGeom>
                  <a:avLst/>
                  <a:gdLst/>
                  <a:ahLst/>
                  <a:cxnLst>
                    <a:cxn ang="0">
                      <a:pos x="144" y="11"/>
                    </a:cxn>
                    <a:cxn ang="0">
                      <a:pos x="112" y="0"/>
                    </a:cxn>
                    <a:cxn ang="0">
                      <a:pos x="38" y="33"/>
                    </a:cxn>
                    <a:cxn ang="0">
                      <a:pos x="0" y="22"/>
                    </a:cxn>
                    <a:cxn ang="0">
                      <a:pos x="19" y="52"/>
                    </a:cxn>
                    <a:cxn ang="0">
                      <a:pos x="112" y="52"/>
                    </a:cxn>
                    <a:cxn ang="0">
                      <a:pos x="72" y="41"/>
                    </a:cxn>
                    <a:cxn ang="0">
                      <a:pos x="144" y="11"/>
                    </a:cxn>
                  </a:cxnLst>
                  <a:rect l="0" t="0" r="r" b="b"/>
                  <a:pathLst>
                    <a:path w="144" h="52">
                      <a:moveTo>
                        <a:pt x="144" y="11"/>
                      </a:moveTo>
                      <a:lnTo>
                        <a:pt x="112" y="0"/>
                      </a:lnTo>
                      <a:lnTo>
                        <a:pt x="38" y="33"/>
                      </a:lnTo>
                      <a:lnTo>
                        <a:pt x="0" y="22"/>
                      </a:lnTo>
                      <a:lnTo>
                        <a:pt x="19" y="52"/>
                      </a:lnTo>
                      <a:lnTo>
                        <a:pt x="112" y="52"/>
                      </a:lnTo>
                      <a:lnTo>
                        <a:pt x="72" y="41"/>
                      </a:lnTo>
                      <a:lnTo>
                        <a:pt x="144" y="11"/>
                      </a:lnTo>
                      <a:close/>
                    </a:path>
                  </a:pathLst>
                </a:custGeom>
                <a:solidFill>
                  <a:srgbClr val="FFFFFF"/>
                </a:solidFill>
                <a:ln w="9525">
                  <a:noFill/>
                  <a:round/>
                  <a:headEnd/>
                  <a:tailEnd/>
                </a:ln>
              </p:spPr>
              <p:txBody>
                <a:bodyPr/>
                <a:lstStyle/>
                <a:p>
                  <a:endParaRPr lang="zh-CN" altLang="en-US"/>
                </a:p>
              </p:txBody>
            </p:sp>
            <p:sp>
              <p:nvSpPr>
                <p:cNvPr id="450822" name="Freeform 262"/>
                <p:cNvSpPr>
                  <a:spLocks/>
                </p:cNvSpPr>
                <p:nvPr/>
              </p:nvSpPr>
              <p:spPr bwMode="auto">
                <a:xfrm>
                  <a:off x="1381" y="2590"/>
                  <a:ext cx="144" cy="49"/>
                </a:xfrm>
                <a:custGeom>
                  <a:avLst/>
                  <a:gdLst/>
                  <a:ahLst/>
                  <a:cxnLst>
                    <a:cxn ang="0">
                      <a:pos x="0" y="11"/>
                    </a:cxn>
                    <a:cxn ang="0">
                      <a:pos x="32" y="0"/>
                    </a:cxn>
                    <a:cxn ang="0">
                      <a:pos x="110" y="30"/>
                    </a:cxn>
                    <a:cxn ang="0">
                      <a:pos x="144" y="22"/>
                    </a:cxn>
                    <a:cxn ang="0">
                      <a:pos x="126" y="49"/>
                    </a:cxn>
                    <a:cxn ang="0">
                      <a:pos x="35" y="49"/>
                    </a:cxn>
                    <a:cxn ang="0">
                      <a:pos x="72" y="41"/>
                    </a:cxn>
                    <a:cxn ang="0">
                      <a:pos x="0" y="11"/>
                    </a:cxn>
                  </a:cxnLst>
                  <a:rect l="0" t="0" r="r" b="b"/>
                  <a:pathLst>
                    <a:path w="144" h="49">
                      <a:moveTo>
                        <a:pt x="0" y="11"/>
                      </a:moveTo>
                      <a:lnTo>
                        <a:pt x="32" y="0"/>
                      </a:lnTo>
                      <a:lnTo>
                        <a:pt x="110" y="30"/>
                      </a:lnTo>
                      <a:lnTo>
                        <a:pt x="144" y="22"/>
                      </a:lnTo>
                      <a:lnTo>
                        <a:pt x="126" y="49"/>
                      </a:lnTo>
                      <a:lnTo>
                        <a:pt x="35" y="49"/>
                      </a:lnTo>
                      <a:lnTo>
                        <a:pt x="72" y="41"/>
                      </a:lnTo>
                      <a:lnTo>
                        <a:pt x="0" y="11"/>
                      </a:lnTo>
                      <a:close/>
                    </a:path>
                  </a:pathLst>
                </a:custGeom>
                <a:solidFill>
                  <a:srgbClr val="FFFFFF"/>
                </a:solidFill>
                <a:ln w="9525">
                  <a:noFill/>
                  <a:round/>
                  <a:headEnd/>
                  <a:tailEnd/>
                </a:ln>
              </p:spPr>
              <p:txBody>
                <a:bodyPr/>
                <a:lstStyle/>
                <a:p>
                  <a:endParaRPr lang="zh-CN" altLang="en-US"/>
                </a:p>
              </p:txBody>
            </p:sp>
            <p:sp>
              <p:nvSpPr>
                <p:cNvPr id="450823" name="Freeform 263"/>
                <p:cNvSpPr>
                  <a:spLocks/>
                </p:cNvSpPr>
                <p:nvPr/>
              </p:nvSpPr>
              <p:spPr bwMode="auto">
                <a:xfrm>
                  <a:off x="1381" y="2590"/>
                  <a:ext cx="144" cy="49"/>
                </a:xfrm>
                <a:custGeom>
                  <a:avLst/>
                  <a:gdLst/>
                  <a:ahLst/>
                  <a:cxnLst>
                    <a:cxn ang="0">
                      <a:pos x="0" y="11"/>
                    </a:cxn>
                    <a:cxn ang="0">
                      <a:pos x="32" y="0"/>
                    </a:cxn>
                    <a:cxn ang="0">
                      <a:pos x="110" y="30"/>
                    </a:cxn>
                    <a:cxn ang="0">
                      <a:pos x="144" y="22"/>
                    </a:cxn>
                    <a:cxn ang="0">
                      <a:pos x="126" y="49"/>
                    </a:cxn>
                    <a:cxn ang="0">
                      <a:pos x="35" y="49"/>
                    </a:cxn>
                    <a:cxn ang="0">
                      <a:pos x="72" y="41"/>
                    </a:cxn>
                    <a:cxn ang="0">
                      <a:pos x="0" y="11"/>
                    </a:cxn>
                  </a:cxnLst>
                  <a:rect l="0" t="0" r="r" b="b"/>
                  <a:pathLst>
                    <a:path w="144" h="49">
                      <a:moveTo>
                        <a:pt x="0" y="11"/>
                      </a:moveTo>
                      <a:lnTo>
                        <a:pt x="32" y="0"/>
                      </a:lnTo>
                      <a:lnTo>
                        <a:pt x="110" y="30"/>
                      </a:lnTo>
                      <a:lnTo>
                        <a:pt x="144" y="22"/>
                      </a:lnTo>
                      <a:lnTo>
                        <a:pt x="126" y="49"/>
                      </a:lnTo>
                      <a:lnTo>
                        <a:pt x="35" y="49"/>
                      </a:lnTo>
                      <a:lnTo>
                        <a:pt x="72" y="41"/>
                      </a:lnTo>
                      <a:lnTo>
                        <a:pt x="0" y="11"/>
                      </a:lnTo>
                      <a:close/>
                    </a:path>
                  </a:pathLst>
                </a:custGeom>
                <a:solidFill>
                  <a:srgbClr val="FFFFFF"/>
                </a:solidFill>
                <a:ln w="9525">
                  <a:noFill/>
                  <a:round/>
                  <a:headEnd/>
                  <a:tailEnd/>
                </a:ln>
              </p:spPr>
              <p:txBody>
                <a:bodyPr/>
                <a:lstStyle/>
                <a:p>
                  <a:endParaRPr lang="zh-CN" altLang="en-US"/>
                </a:p>
              </p:txBody>
            </p:sp>
            <p:sp>
              <p:nvSpPr>
                <p:cNvPr id="450824" name="Freeform 264"/>
                <p:cNvSpPr>
                  <a:spLocks/>
                </p:cNvSpPr>
                <p:nvPr/>
              </p:nvSpPr>
              <p:spPr bwMode="auto">
                <a:xfrm>
                  <a:off x="1525" y="2655"/>
                  <a:ext cx="144" cy="49"/>
                </a:xfrm>
                <a:custGeom>
                  <a:avLst/>
                  <a:gdLst/>
                  <a:ahLst/>
                  <a:cxnLst>
                    <a:cxn ang="0">
                      <a:pos x="144" y="39"/>
                    </a:cxn>
                    <a:cxn ang="0">
                      <a:pos x="112" y="49"/>
                    </a:cxn>
                    <a:cxn ang="0">
                      <a:pos x="38" y="17"/>
                    </a:cxn>
                    <a:cxn ang="0">
                      <a:pos x="0" y="28"/>
                    </a:cxn>
                    <a:cxn ang="0">
                      <a:pos x="19" y="0"/>
                    </a:cxn>
                    <a:cxn ang="0">
                      <a:pos x="112" y="0"/>
                    </a:cxn>
                    <a:cxn ang="0">
                      <a:pos x="72" y="9"/>
                    </a:cxn>
                    <a:cxn ang="0">
                      <a:pos x="144" y="39"/>
                    </a:cxn>
                  </a:cxnLst>
                  <a:rect l="0" t="0" r="r" b="b"/>
                  <a:pathLst>
                    <a:path w="144" h="49">
                      <a:moveTo>
                        <a:pt x="144" y="39"/>
                      </a:moveTo>
                      <a:lnTo>
                        <a:pt x="112" y="49"/>
                      </a:lnTo>
                      <a:lnTo>
                        <a:pt x="38" y="17"/>
                      </a:lnTo>
                      <a:lnTo>
                        <a:pt x="0" y="28"/>
                      </a:lnTo>
                      <a:lnTo>
                        <a:pt x="19" y="0"/>
                      </a:lnTo>
                      <a:lnTo>
                        <a:pt x="112" y="0"/>
                      </a:lnTo>
                      <a:lnTo>
                        <a:pt x="72" y="9"/>
                      </a:lnTo>
                      <a:lnTo>
                        <a:pt x="144" y="39"/>
                      </a:lnTo>
                      <a:close/>
                    </a:path>
                  </a:pathLst>
                </a:custGeom>
                <a:solidFill>
                  <a:srgbClr val="FFFFFF"/>
                </a:solidFill>
                <a:ln w="9525">
                  <a:noFill/>
                  <a:round/>
                  <a:headEnd/>
                  <a:tailEnd/>
                </a:ln>
              </p:spPr>
              <p:txBody>
                <a:bodyPr/>
                <a:lstStyle/>
                <a:p>
                  <a:endParaRPr lang="zh-CN" altLang="en-US"/>
                </a:p>
              </p:txBody>
            </p:sp>
            <p:sp>
              <p:nvSpPr>
                <p:cNvPr id="450825" name="Freeform 265"/>
                <p:cNvSpPr>
                  <a:spLocks/>
                </p:cNvSpPr>
                <p:nvPr/>
              </p:nvSpPr>
              <p:spPr bwMode="auto">
                <a:xfrm>
                  <a:off x="1525" y="2655"/>
                  <a:ext cx="144" cy="49"/>
                </a:xfrm>
                <a:custGeom>
                  <a:avLst/>
                  <a:gdLst/>
                  <a:ahLst/>
                  <a:cxnLst>
                    <a:cxn ang="0">
                      <a:pos x="144" y="39"/>
                    </a:cxn>
                    <a:cxn ang="0">
                      <a:pos x="112" y="49"/>
                    </a:cxn>
                    <a:cxn ang="0">
                      <a:pos x="38" y="17"/>
                    </a:cxn>
                    <a:cxn ang="0">
                      <a:pos x="0" y="28"/>
                    </a:cxn>
                    <a:cxn ang="0">
                      <a:pos x="19" y="0"/>
                    </a:cxn>
                    <a:cxn ang="0">
                      <a:pos x="112" y="0"/>
                    </a:cxn>
                    <a:cxn ang="0">
                      <a:pos x="72" y="9"/>
                    </a:cxn>
                    <a:cxn ang="0">
                      <a:pos x="144" y="39"/>
                    </a:cxn>
                  </a:cxnLst>
                  <a:rect l="0" t="0" r="r" b="b"/>
                  <a:pathLst>
                    <a:path w="144" h="49">
                      <a:moveTo>
                        <a:pt x="144" y="39"/>
                      </a:moveTo>
                      <a:lnTo>
                        <a:pt x="112" y="49"/>
                      </a:lnTo>
                      <a:lnTo>
                        <a:pt x="38" y="17"/>
                      </a:lnTo>
                      <a:lnTo>
                        <a:pt x="0" y="28"/>
                      </a:lnTo>
                      <a:lnTo>
                        <a:pt x="19" y="0"/>
                      </a:lnTo>
                      <a:lnTo>
                        <a:pt x="112" y="0"/>
                      </a:lnTo>
                      <a:lnTo>
                        <a:pt x="72" y="9"/>
                      </a:lnTo>
                      <a:lnTo>
                        <a:pt x="144" y="39"/>
                      </a:lnTo>
                      <a:close/>
                    </a:path>
                  </a:pathLst>
                </a:custGeom>
                <a:solidFill>
                  <a:srgbClr val="FFFFFF"/>
                </a:solidFill>
                <a:ln w="9525">
                  <a:noFill/>
                  <a:round/>
                  <a:headEnd/>
                  <a:tailEnd/>
                </a:ln>
              </p:spPr>
              <p:txBody>
                <a:bodyPr/>
                <a:lstStyle/>
                <a:p>
                  <a:endParaRPr lang="zh-CN" altLang="en-US"/>
                </a:p>
              </p:txBody>
            </p:sp>
          </p:grpSp>
        </p:grpSp>
        <p:sp>
          <p:nvSpPr>
            <p:cNvPr id="450826" name="Line 266"/>
            <p:cNvSpPr>
              <a:spLocks noChangeShapeType="1"/>
            </p:cNvSpPr>
            <p:nvPr/>
          </p:nvSpPr>
          <p:spPr bwMode="auto">
            <a:xfrm>
              <a:off x="1304" y="2645"/>
              <a:ext cx="1" cy="108"/>
            </a:xfrm>
            <a:prstGeom prst="line">
              <a:avLst/>
            </a:prstGeom>
            <a:noFill/>
            <a:ln w="4763">
              <a:solidFill>
                <a:srgbClr val="AAE6FF"/>
              </a:solidFill>
              <a:round/>
              <a:headEnd/>
              <a:tailEnd/>
            </a:ln>
          </p:spPr>
          <p:txBody>
            <a:bodyPr/>
            <a:lstStyle/>
            <a:p>
              <a:endParaRPr lang="zh-CN" altLang="en-US"/>
            </a:p>
          </p:txBody>
        </p:sp>
        <p:sp>
          <p:nvSpPr>
            <p:cNvPr id="450827" name="Line 267"/>
            <p:cNvSpPr>
              <a:spLocks noChangeShapeType="1"/>
            </p:cNvSpPr>
            <p:nvPr/>
          </p:nvSpPr>
          <p:spPr bwMode="auto">
            <a:xfrm>
              <a:off x="1741" y="2645"/>
              <a:ext cx="1" cy="108"/>
            </a:xfrm>
            <a:prstGeom prst="line">
              <a:avLst/>
            </a:prstGeom>
            <a:noFill/>
            <a:ln w="4763">
              <a:solidFill>
                <a:srgbClr val="AAE6FF"/>
              </a:solidFill>
              <a:round/>
              <a:headEnd/>
              <a:tailEnd/>
            </a:ln>
          </p:spPr>
          <p:txBody>
            <a:bodyPr/>
            <a:lstStyle/>
            <a:p>
              <a:endParaRPr lang="zh-CN" altLang="en-US"/>
            </a:p>
          </p:txBody>
        </p:sp>
      </p:grpSp>
      <p:grpSp>
        <p:nvGrpSpPr>
          <p:cNvPr id="450828" name="Group 268"/>
          <p:cNvGrpSpPr>
            <a:grpSpLocks/>
          </p:cNvGrpSpPr>
          <p:nvPr/>
        </p:nvGrpSpPr>
        <p:grpSpPr bwMode="auto">
          <a:xfrm>
            <a:off x="6650039" y="4386264"/>
            <a:ext cx="649287" cy="384175"/>
            <a:chOff x="3488" y="2569"/>
            <a:chExt cx="439" cy="262"/>
          </a:xfrm>
        </p:grpSpPr>
        <p:sp>
          <p:nvSpPr>
            <p:cNvPr id="450829" name="Oval 269"/>
            <p:cNvSpPr>
              <a:spLocks noChangeArrowheads="1"/>
            </p:cNvSpPr>
            <p:nvPr/>
          </p:nvSpPr>
          <p:spPr bwMode="auto">
            <a:xfrm>
              <a:off x="3489" y="2678"/>
              <a:ext cx="438" cy="153"/>
            </a:xfrm>
            <a:prstGeom prst="ellipse">
              <a:avLst/>
            </a:prstGeom>
            <a:solidFill>
              <a:srgbClr val="0078AA"/>
            </a:solidFill>
            <a:ln w="4763">
              <a:solidFill>
                <a:srgbClr val="AAE6FF"/>
              </a:solidFill>
              <a:round/>
              <a:headEnd/>
              <a:tailEnd/>
            </a:ln>
          </p:spPr>
          <p:txBody>
            <a:bodyPr/>
            <a:lstStyle/>
            <a:p>
              <a:endParaRPr lang="zh-CN" altLang="en-US"/>
            </a:p>
          </p:txBody>
        </p:sp>
        <p:sp>
          <p:nvSpPr>
            <p:cNvPr id="450830" name="Rectangle 270"/>
            <p:cNvSpPr>
              <a:spLocks noChangeArrowheads="1"/>
            </p:cNvSpPr>
            <p:nvPr/>
          </p:nvSpPr>
          <p:spPr bwMode="auto">
            <a:xfrm>
              <a:off x="3488" y="2647"/>
              <a:ext cx="437" cy="109"/>
            </a:xfrm>
            <a:prstGeom prst="rect">
              <a:avLst/>
            </a:prstGeom>
            <a:solidFill>
              <a:srgbClr val="0078AA"/>
            </a:solidFill>
            <a:ln w="9525">
              <a:noFill/>
              <a:miter lim="800000"/>
              <a:headEnd/>
              <a:tailEnd/>
            </a:ln>
          </p:spPr>
          <p:txBody>
            <a:bodyPr/>
            <a:lstStyle/>
            <a:p>
              <a:endParaRPr lang="zh-CN" altLang="en-US"/>
            </a:p>
          </p:txBody>
        </p:sp>
        <p:sp>
          <p:nvSpPr>
            <p:cNvPr id="450831" name="Rectangle 271"/>
            <p:cNvSpPr>
              <a:spLocks noChangeArrowheads="1"/>
            </p:cNvSpPr>
            <p:nvPr/>
          </p:nvSpPr>
          <p:spPr bwMode="auto">
            <a:xfrm>
              <a:off x="3488" y="2647"/>
              <a:ext cx="437" cy="109"/>
            </a:xfrm>
            <a:prstGeom prst="rect">
              <a:avLst/>
            </a:prstGeom>
            <a:solidFill>
              <a:srgbClr val="0078AA"/>
            </a:solidFill>
            <a:ln w="9525">
              <a:noFill/>
              <a:miter lim="800000"/>
              <a:headEnd/>
              <a:tailEnd/>
            </a:ln>
          </p:spPr>
          <p:txBody>
            <a:bodyPr/>
            <a:lstStyle/>
            <a:p>
              <a:endParaRPr lang="zh-CN" altLang="en-US"/>
            </a:p>
          </p:txBody>
        </p:sp>
        <p:sp>
          <p:nvSpPr>
            <p:cNvPr id="450832" name="Oval 272"/>
            <p:cNvSpPr>
              <a:spLocks noChangeArrowheads="1"/>
            </p:cNvSpPr>
            <p:nvPr/>
          </p:nvSpPr>
          <p:spPr bwMode="auto">
            <a:xfrm>
              <a:off x="3489" y="2569"/>
              <a:ext cx="438" cy="153"/>
            </a:xfrm>
            <a:prstGeom prst="ellipse">
              <a:avLst/>
            </a:prstGeom>
            <a:solidFill>
              <a:srgbClr val="00B4FF"/>
            </a:solidFill>
            <a:ln w="4763">
              <a:solidFill>
                <a:srgbClr val="AAE6FF"/>
              </a:solidFill>
              <a:round/>
              <a:headEnd/>
              <a:tailEnd/>
            </a:ln>
          </p:spPr>
          <p:txBody>
            <a:bodyPr/>
            <a:lstStyle/>
            <a:p>
              <a:endParaRPr lang="zh-CN" altLang="en-US"/>
            </a:p>
          </p:txBody>
        </p:sp>
        <p:grpSp>
          <p:nvGrpSpPr>
            <p:cNvPr id="450833" name="Group 273"/>
            <p:cNvGrpSpPr>
              <a:grpSpLocks/>
            </p:cNvGrpSpPr>
            <p:nvPr/>
          </p:nvGrpSpPr>
          <p:grpSpPr bwMode="auto">
            <a:xfrm>
              <a:off x="3555" y="2587"/>
              <a:ext cx="304" cy="117"/>
              <a:chOff x="3555" y="2587"/>
              <a:chExt cx="304" cy="117"/>
            </a:xfrm>
          </p:grpSpPr>
          <p:grpSp>
            <p:nvGrpSpPr>
              <p:cNvPr id="450834" name="Group 274"/>
              <p:cNvGrpSpPr>
                <a:grpSpLocks/>
              </p:cNvGrpSpPr>
              <p:nvPr/>
            </p:nvGrpSpPr>
            <p:grpSpPr bwMode="auto">
              <a:xfrm>
                <a:off x="3555" y="2587"/>
                <a:ext cx="301" cy="115"/>
                <a:chOff x="3555" y="2587"/>
                <a:chExt cx="301" cy="115"/>
              </a:xfrm>
            </p:grpSpPr>
            <p:sp>
              <p:nvSpPr>
                <p:cNvPr id="450835" name="Freeform 275"/>
                <p:cNvSpPr>
                  <a:spLocks/>
                </p:cNvSpPr>
                <p:nvPr/>
              </p:nvSpPr>
              <p:spPr bwMode="auto">
                <a:xfrm>
                  <a:off x="3712" y="2590"/>
                  <a:ext cx="144" cy="49"/>
                </a:xfrm>
                <a:custGeom>
                  <a:avLst/>
                  <a:gdLst/>
                  <a:ahLst/>
                  <a:cxnLst>
                    <a:cxn ang="0">
                      <a:pos x="0" y="38"/>
                    </a:cxn>
                    <a:cxn ang="0">
                      <a:pos x="32" y="49"/>
                    </a:cxn>
                    <a:cxn ang="0">
                      <a:pos x="109" y="16"/>
                    </a:cxn>
                    <a:cxn ang="0">
                      <a:pos x="144" y="27"/>
                    </a:cxn>
                    <a:cxn ang="0">
                      <a:pos x="125" y="0"/>
                    </a:cxn>
                    <a:cxn ang="0">
                      <a:pos x="35" y="0"/>
                    </a:cxn>
                    <a:cxn ang="0">
                      <a:pos x="72" y="8"/>
                    </a:cxn>
                    <a:cxn ang="0">
                      <a:pos x="0" y="38"/>
                    </a:cxn>
                  </a:cxnLst>
                  <a:rect l="0" t="0" r="r" b="b"/>
                  <a:pathLst>
                    <a:path w="144" h="49">
                      <a:moveTo>
                        <a:pt x="0" y="38"/>
                      </a:moveTo>
                      <a:lnTo>
                        <a:pt x="32" y="49"/>
                      </a:lnTo>
                      <a:lnTo>
                        <a:pt x="109" y="16"/>
                      </a:lnTo>
                      <a:lnTo>
                        <a:pt x="144" y="27"/>
                      </a:lnTo>
                      <a:lnTo>
                        <a:pt x="125" y="0"/>
                      </a:lnTo>
                      <a:lnTo>
                        <a:pt x="35" y="0"/>
                      </a:lnTo>
                      <a:lnTo>
                        <a:pt x="72" y="8"/>
                      </a:lnTo>
                      <a:lnTo>
                        <a:pt x="0" y="38"/>
                      </a:lnTo>
                      <a:close/>
                    </a:path>
                  </a:pathLst>
                </a:custGeom>
                <a:solidFill>
                  <a:srgbClr val="000000"/>
                </a:solidFill>
                <a:ln w="9525">
                  <a:noFill/>
                  <a:round/>
                  <a:headEnd/>
                  <a:tailEnd/>
                </a:ln>
              </p:spPr>
              <p:txBody>
                <a:bodyPr/>
                <a:lstStyle/>
                <a:p>
                  <a:endParaRPr lang="zh-CN" altLang="en-US"/>
                </a:p>
              </p:txBody>
            </p:sp>
            <p:sp>
              <p:nvSpPr>
                <p:cNvPr id="450836" name="Freeform 276"/>
                <p:cNvSpPr>
                  <a:spLocks/>
                </p:cNvSpPr>
                <p:nvPr/>
              </p:nvSpPr>
              <p:spPr bwMode="auto">
                <a:xfrm>
                  <a:off x="3712" y="2590"/>
                  <a:ext cx="144" cy="49"/>
                </a:xfrm>
                <a:custGeom>
                  <a:avLst/>
                  <a:gdLst/>
                  <a:ahLst/>
                  <a:cxnLst>
                    <a:cxn ang="0">
                      <a:pos x="0" y="38"/>
                    </a:cxn>
                    <a:cxn ang="0">
                      <a:pos x="32" y="49"/>
                    </a:cxn>
                    <a:cxn ang="0">
                      <a:pos x="109" y="16"/>
                    </a:cxn>
                    <a:cxn ang="0">
                      <a:pos x="144" y="27"/>
                    </a:cxn>
                    <a:cxn ang="0">
                      <a:pos x="125" y="0"/>
                    </a:cxn>
                    <a:cxn ang="0">
                      <a:pos x="35" y="0"/>
                    </a:cxn>
                    <a:cxn ang="0">
                      <a:pos x="72" y="8"/>
                    </a:cxn>
                    <a:cxn ang="0">
                      <a:pos x="0" y="38"/>
                    </a:cxn>
                  </a:cxnLst>
                  <a:rect l="0" t="0" r="r" b="b"/>
                  <a:pathLst>
                    <a:path w="144" h="49">
                      <a:moveTo>
                        <a:pt x="0" y="38"/>
                      </a:moveTo>
                      <a:lnTo>
                        <a:pt x="32" y="49"/>
                      </a:lnTo>
                      <a:lnTo>
                        <a:pt x="109" y="16"/>
                      </a:lnTo>
                      <a:lnTo>
                        <a:pt x="144" y="27"/>
                      </a:lnTo>
                      <a:lnTo>
                        <a:pt x="125" y="0"/>
                      </a:lnTo>
                      <a:lnTo>
                        <a:pt x="35" y="0"/>
                      </a:lnTo>
                      <a:lnTo>
                        <a:pt x="72" y="8"/>
                      </a:lnTo>
                      <a:lnTo>
                        <a:pt x="0" y="38"/>
                      </a:lnTo>
                      <a:close/>
                    </a:path>
                  </a:pathLst>
                </a:custGeom>
                <a:solidFill>
                  <a:srgbClr val="000000"/>
                </a:solidFill>
                <a:ln w="9525">
                  <a:noFill/>
                  <a:round/>
                  <a:headEnd/>
                  <a:tailEnd/>
                </a:ln>
              </p:spPr>
              <p:txBody>
                <a:bodyPr/>
                <a:lstStyle/>
                <a:p>
                  <a:endParaRPr lang="zh-CN" altLang="en-US"/>
                </a:p>
              </p:txBody>
            </p:sp>
            <p:sp>
              <p:nvSpPr>
                <p:cNvPr id="450837" name="Freeform 277"/>
                <p:cNvSpPr>
                  <a:spLocks/>
                </p:cNvSpPr>
                <p:nvPr/>
              </p:nvSpPr>
              <p:spPr bwMode="auto">
                <a:xfrm>
                  <a:off x="3555" y="2647"/>
                  <a:ext cx="144" cy="52"/>
                </a:xfrm>
                <a:custGeom>
                  <a:avLst/>
                  <a:gdLst/>
                  <a:ahLst/>
                  <a:cxnLst>
                    <a:cxn ang="0">
                      <a:pos x="144" y="11"/>
                    </a:cxn>
                    <a:cxn ang="0">
                      <a:pos x="112" y="0"/>
                    </a:cxn>
                    <a:cxn ang="0">
                      <a:pos x="37" y="33"/>
                    </a:cxn>
                    <a:cxn ang="0">
                      <a:pos x="0" y="22"/>
                    </a:cxn>
                    <a:cxn ang="0">
                      <a:pos x="18" y="52"/>
                    </a:cxn>
                    <a:cxn ang="0">
                      <a:pos x="112" y="52"/>
                    </a:cxn>
                    <a:cxn ang="0">
                      <a:pos x="72" y="41"/>
                    </a:cxn>
                    <a:cxn ang="0">
                      <a:pos x="144" y="11"/>
                    </a:cxn>
                  </a:cxnLst>
                  <a:rect l="0" t="0" r="r" b="b"/>
                  <a:pathLst>
                    <a:path w="144" h="52">
                      <a:moveTo>
                        <a:pt x="144" y="11"/>
                      </a:moveTo>
                      <a:lnTo>
                        <a:pt x="112" y="0"/>
                      </a:lnTo>
                      <a:lnTo>
                        <a:pt x="37" y="33"/>
                      </a:lnTo>
                      <a:lnTo>
                        <a:pt x="0" y="22"/>
                      </a:lnTo>
                      <a:lnTo>
                        <a:pt x="18" y="52"/>
                      </a:lnTo>
                      <a:lnTo>
                        <a:pt x="112" y="52"/>
                      </a:lnTo>
                      <a:lnTo>
                        <a:pt x="72" y="41"/>
                      </a:lnTo>
                      <a:lnTo>
                        <a:pt x="144" y="11"/>
                      </a:lnTo>
                      <a:close/>
                    </a:path>
                  </a:pathLst>
                </a:custGeom>
                <a:solidFill>
                  <a:srgbClr val="000000"/>
                </a:solidFill>
                <a:ln w="9525">
                  <a:noFill/>
                  <a:round/>
                  <a:headEnd/>
                  <a:tailEnd/>
                </a:ln>
              </p:spPr>
              <p:txBody>
                <a:bodyPr/>
                <a:lstStyle/>
                <a:p>
                  <a:endParaRPr lang="zh-CN" altLang="en-US"/>
                </a:p>
              </p:txBody>
            </p:sp>
            <p:sp>
              <p:nvSpPr>
                <p:cNvPr id="450838" name="Freeform 278"/>
                <p:cNvSpPr>
                  <a:spLocks/>
                </p:cNvSpPr>
                <p:nvPr/>
              </p:nvSpPr>
              <p:spPr bwMode="auto">
                <a:xfrm>
                  <a:off x="3555" y="2647"/>
                  <a:ext cx="144" cy="52"/>
                </a:xfrm>
                <a:custGeom>
                  <a:avLst/>
                  <a:gdLst/>
                  <a:ahLst/>
                  <a:cxnLst>
                    <a:cxn ang="0">
                      <a:pos x="144" y="11"/>
                    </a:cxn>
                    <a:cxn ang="0">
                      <a:pos x="112" y="0"/>
                    </a:cxn>
                    <a:cxn ang="0">
                      <a:pos x="37" y="33"/>
                    </a:cxn>
                    <a:cxn ang="0">
                      <a:pos x="0" y="22"/>
                    </a:cxn>
                    <a:cxn ang="0">
                      <a:pos x="18" y="52"/>
                    </a:cxn>
                    <a:cxn ang="0">
                      <a:pos x="112" y="52"/>
                    </a:cxn>
                    <a:cxn ang="0">
                      <a:pos x="72" y="41"/>
                    </a:cxn>
                    <a:cxn ang="0">
                      <a:pos x="144" y="11"/>
                    </a:cxn>
                  </a:cxnLst>
                  <a:rect l="0" t="0" r="r" b="b"/>
                  <a:pathLst>
                    <a:path w="144" h="52">
                      <a:moveTo>
                        <a:pt x="144" y="11"/>
                      </a:moveTo>
                      <a:lnTo>
                        <a:pt x="112" y="0"/>
                      </a:lnTo>
                      <a:lnTo>
                        <a:pt x="37" y="33"/>
                      </a:lnTo>
                      <a:lnTo>
                        <a:pt x="0" y="22"/>
                      </a:lnTo>
                      <a:lnTo>
                        <a:pt x="18" y="52"/>
                      </a:lnTo>
                      <a:lnTo>
                        <a:pt x="112" y="52"/>
                      </a:lnTo>
                      <a:lnTo>
                        <a:pt x="72" y="41"/>
                      </a:lnTo>
                      <a:lnTo>
                        <a:pt x="144" y="11"/>
                      </a:lnTo>
                      <a:close/>
                    </a:path>
                  </a:pathLst>
                </a:custGeom>
                <a:solidFill>
                  <a:srgbClr val="000000"/>
                </a:solidFill>
                <a:ln w="9525">
                  <a:noFill/>
                  <a:round/>
                  <a:headEnd/>
                  <a:tailEnd/>
                </a:ln>
              </p:spPr>
              <p:txBody>
                <a:bodyPr/>
                <a:lstStyle/>
                <a:p>
                  <a:endParaRPr lang="zh-CN" altLang="en-US"/>
                </a:p>
              </p:txBody>
            </p:sp>
            <p:sp>
              <p:nvSpPr>
                <p:cNvPr id="450839" name="Freeform 279"/>
                <p:cNvSpPr>
                  <a:spLocks/>
                </p:cNvSpPr>
                <p:nvPr/>
              </p:nvSpPr>
              <p:spPr bwMode="auto">
                <a:xfrm>
                  <a:off x="3563" y="2587"/>
                  <a:ext cx="144" cy="49"/>
                </a:xfrm>
                <a:custGeom>
                  <a:avLst/>
                  <a:gdLst/>
                  <a:ahLst/>
                  <a:cxnLst>
                    <a:cxn ang="0">
                      <a:pos x="0" y="11"/>
                    </a:cxn>
                    <a:cxn ang="0">
                      <a:pos x="32" y="0"/>
                    </a:cxn>
                    <a:cxn ang="0">
                      <a:pos x="109" y="30"/>
                    </a:cxn>
                    <a:cxn ang="0">
                      <a:pos x="144" y="22"/>
                    </a:cxn>
                    <a:cxn ang="0">
                      <a:pos x="125" y="49"/>
                    </a:cxn>
                    <a:cxn ang="0">
                      <a:pos x="34" y="49"/>
                    </a:cxn>
                    <a:cxn ang="0">
                      <a:pos x="72" y="41"/>
                    </a:cxn>
                    <a:cxn ang="0">
                      <a:pos x="0" y="11"/>
                    </a:cxn>
                  </a:cxnLst>
                  <a:rect l="0" t="0" r="r" b="b"/>
                  <a:pathLst>
                    <a:path w="144" h="49">
                      <a:moveTo>
                        <a:pt x="0" y="11"/>
                      </a:moveTo>
                      <a:lnTo>
                        <a:pt x="32" y="0"/>
                      </a:lnTo>
                      <a:lnTo>
                        <a:pt x="109" y="30"/>
                      </a:lnTo>
                      <a:lnTo>
                        <a:pt x="144" y="22"/>
                      </a:lnTo>
                      <a:lnTo>
                        <a:pt x="125" y="49"/>
                      </a:lnTo>
                      <a:lnTo>
                        <a:pt x="34" y="49"/>
                      </a:lnTo>
                      <a:lnTo>
                        <a:pt x="72" y="41"/>
                      </a:lnTo>
                      <a:lnTo>
                        <a:pt x="0" y="11"/>
                      </a:lnTo>
                      <a:close/>
                    </a:path>
                  </a:pathLst>
                </a:custGeom>
                <a:solidFill>
                  <a:srgbClr val="000000"/>
                </a:solidFill>
                <a:ln w="9525">
                  <a:noFill/>
                  <a:round/>
                  <a:headEnd/>
                  <a:tailEnd/>
                </a:ln>
              </p:spPr>
              <p:txBody>
                <a:bodyPr/>
                <a:lstStyle/>
                <a:p>
                  <a:endParaRPr lang="zh-CN" altLang="en-US"/>
                </a:p>
              </p:txBody>
            </p:sp>
            <p:sp>
              <p:nvSpPr>
                <p:cNvPr id="450840" name="Freeform 280"/>
                <p:cNvSpPr>
                  <a:spLocks/>
                </p:cNvSpPr>
                <p:nvPr/>
              </p:nvSpPr>
              <p:spPr bwMode="auto">
                <a:xfrm>
                  <a:off x="3563" y="2587"/>
                  <a:ext cx="144" cy="49"/>
                </a:xfrm>
                <a:custGeom>
                  <a:avLst/>
                  <a:gdLst/>
                  <a:ahLst/>
                  <a:cxnLst>
                    <a:cxn ang="0">
                      <a:pos x="0" y="11"/>
                    </a:cxn>
                    <a:cxn ang="0">
                      <a:pos x="32" y="0"/>
                    </a:cxn>
                    <a:cxn ang="0">
                      <a:pos x="109" y="30"/>
                    </a:cxn>
                    <a:cxn ang="0">
                      <a:pos x="144" y="22"/>
                    </a:cxn>
                    <a:cxn ang="0">
                      <a:pos x="125" y="49"/>
                    </a:cxn>
                    <a:cxn ang="0">
                      <a:pos x="34" y="49"/>
                    </a:cxn>
                    <a:cxn ang="0">
                      <a:pos x="72" y="41"/>
                    </a:cxn>
                    <a:cxn ang="0">
                      <a:pos x="0" y="11"/>
                    </a:cxn>
                  </a:cxnLst>
                  <a:rect l="0" t="0" r="r" b="b"/>
                  <a:pathLst>
                    <a:path w="144" h="49">
                      <a:moveTo>
                        <a:pt x="0" y="11"/>
                      </a:moveTo>
                      <a:lnTo>
                        <a:pt x="32" y="0"/>
                      </a:lnTo>
                      <a:lnTo>
                        <a:pt x="109" y="30"/>
                      </a:lnTo>
                      <a:lnTo>
                        <a:pt x="144" y="22"/>
                      </a:lnTo>
                      <a:lnTo>
                        <a:pt x="125" y="49"/>
                      </a:lnTo>
                      <a:lnTo>
                        <a:pt x="34" y="49"/>
                      </a:lnTo>
                      <a:lnTo>
                        <a:pt x="72" y="41"/>
                      </a:lnTo>
                      <a:lnTo>
                        <a:pt x="0" y="11"/>
                      </a:lnTo>
                      <a:close/>
                    </a:path>
                  </a:pathLst>
                </a:custGeom>
                <a:solidFill>
                  <a:srgbClr val="000000"/>
                </a:solidFill>
                <a:ln w="9525">
                  <a:noFill/>
                  <a:round/>
                  <a:headEnd/>
                  <a:tailEnd/>
                </a:ln>
              </p:spPr>
              <p:txBody>
                <a:bodyPr/>
                <a:lstStyle/>
                <a:p>
                  <a:endParaRPr lang="zh-CN" altLang="en-US"/>
                </a:p>
              </p:txBody>
            </p:sp>
            <p:sp>
              <p:nvSpPr>
                <p:cNvPr id="450841" name="Freeform 281"/>
                <p:cNvSpPr>
                  <a:spLocks/>
                </p:cNvSpPr>
                <p:nvPr/>
              </p:nvSpPr>
              <p:spPr bwMode="auto">
                <a:xfrm>
                  <a:off x="3707" y="2653"/>
                  <a:ext cx="144" cy="49"/>
                </a:xfrm>
                <a:custGeom>
                  <a:avLst/>
                  <a:gdLst/>
                  <a:ahLst/>
                  <a:cxnLst>
                    <a:cxn ang="0">
                      <a:pos x="144" y="38"/>
                    </a:cxn>
                    <a:cxn ang="0">
                      <a:pos x="112" y="49"/>
                    </a:cxn>
                    <a:cxn ang="0">
                      <a:pos x="37" y="16"/>
                    </a:cxn>
                    <a:cxn ang="0">
                      <a:pos x="0" y="27"/>
                    </a:cxn>
                    <a:cxn ang="0">
                      <a:pos x="18" y="0"/>
                    </a:cxn>
                    <a:cxn ang="0">
                      <a:pos x="112" y="0"/>
                    </a:cxn>
                    <a:cxn ang="0">
                      <a:pos x="72" y="8"/>
                    </a:cxn>
                    <a:cxn ang="0">
                      <a:pos x="144" y="38"/>
                    </a:cxn>
                  </a:cxnLst>
                  <a:rect l="0" t="0" r="r" b="b"/>
                  <a:pathLst>
                    <a:path w="144" h="49">
                      <a:moveTo>
                        <a:pt x="144" y="38"/>
                      </a:moveTo>
                      <a:lnTo>
                        <a:pt x="112" y="49"/>
                      </a:lnTo>
                      <a:lnTo>
                        <a:pt x="37" y="16"/>
                      </a:lnTo>
                      <a:lnTo>
                        <a:pt x="0" y="27"/>
                      </a:lnTo>
                      <a:lnTo>
                        <a:pt x="18" y="0"/>
                      </a:lnTo>
                      <a:lnTo>
                        <a:pt x="112" y="0"/>
                      </a:lnTo>
                      <a:lnTo>
                        <a:pt x="72" y="8"/>
                      </a:lnTo>
                      <a:lnTo>
                        <a:pt x="144" y="38"/>
                      </a:lnTo>
                      <a:close/>
                    </a:path>
                  </a:pathLst>
                </a:custGeom>
                <a:solidFill>
                  <a:srgbClr val="000000"/>
                </a:solidFill>
                <a:ln w="9525">
                  <a:noFill/>
                  <a:round/>
                  <a:headEnd/>
                  <a:tailEnd/>
                </a:ln>
              </p:spPr>
              <p:txBody>
                <a:bodyPr/>
                <a:lstStyle/>
                <a:p>
                  <a:endParaRPr lang="zh-CN" altLang="en-US"/>
                </a:p>
              </p:txBody>
            </p:sp>
            <p:sp>
              <p:nvSpPr>
                <p:cNvPr id="450842" name="Freeform 282"/>
                <p:cNvSpPr>
                  <a:spLocks/>
                </p:cNvSpPr>
                <p:nvPr/>
              </p:nvSpPr>
              <p:spPr bwMode="auto">
                <a:xfrm>
                  <a:off x="3707" y="2653"/>
                  <a:ext cx="144" cy="49"/>
                </a:xfrm>
                <a:custGeom>
                  <a:avLst/>
                  <a:gdLst/>
                  <a:ahLst/>
                  <a:cxnLst>
                    <a:cxn ang="0">
                      <a:pos x="144" y="38"/>
                    </a:cxn>
                    <a:cxn ang="0">
                      <a:pos x="112" y="49"/>
                    </a:cxn>
                    <a:cxn ang="0">
                      <a:pos x="37" y="16"/>
                    </a:cxn>
                    <a:cxn ang="0">
                      <a:pos x="0" y="27"/>
                    </a:cxn>
                    <a:cxn ang="0">
                      <a:pos x="18" y="0"/>
                    </a:cxn>
                    <a:cxn ang="0">
                      <a:pos x="112" y="0"/>
                    </a:cxn>
                    <a:cxn ang="0">
                      <a:pos x="72" y="8"/>
                    </a:cxn>
                    <a:cxn ang="0">
                      <a:pos x="144" y="38"/>
                    </a:cxn>
                  </a:cxnLst>
                  <a:rect l="0" t="0" r="r" b="b"/>
                  <a:pathLst>
                    <a:path w="144" h="49">
                      <a:moveTo>
                        <a:pt x="144" y="38"/>
                      </a:moveTo>
                      <a:lnTo>
                        <a:pt x="112" y="49"/>
                      </a:lnTo>
                      <a:lnTo>
                        <a:pt x="37" y="16"/>
                      </a:lnTo>
                      <a:lnTo>
                        <a:pt x="0" y="27"/>
                      </a:lnTo>
                      <a:lnTo>
                        <a:pt x="18" y="0"/>
                      </a:lnTo>
                      <a:lnTo>
                        <a:pt x="112" y="0"/>
                      </a:lnTo>
                      <a:lnTo>
                        <a:pt x="72" y="8"/>
                      </a:lnTo>
                      <a:lnTo>
                        <a:pt x="144" y="38"/>
                      </a:lnTo>
                      <a:close/>
                    </a:path>
                  </a:pathLst>
                </a:custGeom>
                <a:solidFill>
                  <a:srgbClr val="000000"/>
                </a:solidFill>
                <a:ln w="9525">
                  <a:noFill/>
                  <a:round/>
                  <a:headEnd/>
                  <a:tailEnd/>
                </a:ln>
              </p:spPr>
              <p:txBody>
                <a:bodyPr/>
                <a:lstStyle/>
                <a:p>
                  <a:endParaRPr lang="zh-CN" altLang="en-US"/>
                </a:p>
              </p:txBody>
            </p:sp>
          </p:grpSp>
          <p:grpSp>
            <p:nvGrpSpPr>
              <p:cNvPr id="450843" name="Group 283"/>
              <p:cNvGrpSpPr>
                <a:grpSpLocks/>
              </p:cNvGrpSpPr>
              <p:nvPr/>
            </p:nvGrpSpPr>
            <p:grpSpPr bwMode="auto">
              <a:xfrm>
                <a:off x="3557" y="2590"/>
                <a:ext cx="302" cy="114"/>
                <a:chOff x="3557" y="2590"/>
                <a:chExt cx="302" cy="114"/>
              </a:xfrm>
            </p:grpSpPr>
            <p:sp>
              <p:nvSpPr>
                <p:cNvPr id="450844" name="Freeform 284"/>
                <p:cNvSpPr>
                  <a:spLocks/>
                </p:cNvSpPr>
                <p:nvPr/>
              </p:nvSpPr>
              <p:spPr bwMode="auto">
                <a:xfrm>
                  <a:off x="3715" y="2593"/>
                  <a:ext cx="144" cy="49"/>
                </a:xfrm>
                <a:custGeom>
                  <a:avLst/>
                  <a:gdLst/>
                  <a:ahLst/>
                  <a:cxnLst>
                    <a:cxn ang="0">
                      <a:pos x="0" y="38"/>
                    </a:cxn>
                    <a:cxn ang="0">
                      <a:pos x="32" y="49"/>
                    </a:cxn>
                    <a:cxn ang="0">
                      <a:pos x="109" y="16"/>
                    </a:cxn>
                    <a:cxn ang="0">
                      <a:pos x="144" y="27"/>
                    </a:cxn>
                    <a:cxn ang="0">
                      <a:pos x="125" y="0"/>
                    </a:cxn>
                    <a:cxn ang="0">
                      <a:pos x="34" y="0"/>
                    </a:cxn>
                    <a:cxn ang="0">
                      <a:pos x="72" y="8"/>
                    </a:cxn>
                    <a:cxn ang="0">
                      <a:pos x="0" y="38"/>
                    </a:cxn>
                  </a:cxnLst>
                  <a:rect l="0" t="0" r="r" b="b"/>
                  <a:pathLst>
                    <a:path w="144" h="49">
                      <a:moveTo>
                        <a:pt x="0" y="38"/>
                      </a:moveTo>
                      <a:lnTo>
                        <a:pt x="32" y="49"/>
                      </a:lnTo>
                      <a:lnTo>
                        <a:pt x="109" y="16"/>
                      </a:lnTo>
                      <a:lnTo>
                        <a:pt x="144" y="27"/>
                      </a:lnTo>
                      <a:lnTo>
                        <a:pt x="125" y="0"/>
                      </a:lnTo>
                      <a:lnTo>
                        <a:pt x="34" y="0"/>
                      </a:lnTo>
                      <a:lnTo>
                        <a:pt x="72" y="8"/>
                      </a:lnTo>
                      <a:lnTo>
                        <a:pt x="0" y="38"/>
                      </a:lnTo>
                      <a:close/>
                    </a:path>
                  </a:pathLst>
                </a:custGeom>
                <a:solidFill>
                  <a:srgbClr val="FFFFFF"/>
                </a:solidFill>
                <a:ln w="9525">
                  <a:noFill/>
                  <a:round/>
                  <a:headEnd/>
                  <a:tailEnd/>
                </a:ln>
              </p:spPr>
              <p:txBody>
                <a:bodyPr/>
                <a:lstStyle/>
                <a:p>
                  <a:endParaRPr lang="zh-CN" altLang="en-US"/>
                </a:p>
              </p:txBody>
            </p:sp>
            <p:sp>
              <p:nvSpPr>
                <p:cNvPr id="450845" name="Freeform 285"/>
                <p:cNvSpPr>
                  <a:spLocks/>
                </p:cNvSpPr>
                <p:nvPr/>
              </p:nvSpPr>
              <p:spPr bwMode="auto">
                <a:xfrm>
                  <a:off x="3715" y="2593"/>
                  <a:ext cx="144" cy="49"/>
                </a:xfrm>
                <a:custGeom>
                  <a:avLst/>
                  <a:gdLst/>
                  <a:ahLst/>
                  <a:cxnLst>
                    <a:cxn ang="0">
                      <a:pos x="0" y="38"/>
                    </a:cxn>
                    <a:cxn ang="0">
                      <a:pos x="32" y="49"/>
                    </a:cxn>
                    <a:cxn ang="0">
                      <a:pos x="109" y="16"/>
                    </a:cxn>
                    <a:cxn ang="0">
                      <a:pos x="144" y="27"/>
                    </a:cxn>
                    <a:cxn ang="0">
                      <a:pos x="125" y="0"/>
                    </a:cxn>
                    <a:cxn ang="0">
                      <a:pos x="34" y="0"/>
                    </a:cxn>
                    <a:cxn ang="0">
                      <a:pos x="72" y="8"/>
                    </a:cxn>
                    <a:cxn ang="0">
                      <a:pos x="0" y="38"/>
                    </a:cxn>
                  </a:cxnLst>
                  <a:rect l="0" t="0" r="r" b="b"/>
                  <a:pathLst>
                    <a:path w="144" h="49">
                      <a:moveTo>
                        <a:pt x="0" y="38"/>
                      </a:moveTo>
                      <a:lnTo>
                        <a:pt x="32" y="49"/>
                      </a:lnTo>
                      <a:lnTo>
                        <a:pt x="109" y="16"/>
                      </a:lnTo>
                      <a:lnTo>
                        <a:pt x="144" y="27"/>
                      </a:lnTo>
                      <a:lnTo>
                        <a:pt x="125" y="0"/>
                      </a:lnTo>
                      <a:lnTo>
                        <a:pt x="34" y="0"/>
                      </a:lnTo>
                      <a:lnTo>
                        <a:pt x="72" y="8"/>
                      </a:lnTo>
                      <a:lnTo>
                        <a:pt x="0" y="38"/>
                      </a:lnTo>
                      <a:close/>
                    </a:path>
                  </a:pathLst>
                </a:custGeom>
                <a:solidFill>
                  <a:srgbClr val="FFFFFF"/>
                </a:solidFill>
                <a:ln w="9525">
                  <a:noFill/>
                  <a:round/>
                  <a:headEnd/>
                  <a:tailEnd/>
                </a:ln>
              </p:spPr>
              <p:txBody>
                <a:bodyPr/>
                <a:lstStyle/>
                <a:p>
                  <a:endParaRPr lang="zh-CN" altLang="en-US"/>
                </a:p>
              </p:txBody>
            </p:sp>
            <p:sp>
              <p:nvSpPr>
                <p:cNvPr id="450846" name="Freeform 286"/>
                <p:cNvSpPr>
                  <a:spLocks/>
                </p:cNvSpPr>
                <p:nvPr/>
              </p:nvSpPr>
              <p:spPr bwMode="auto">
                <a:xfrm>
                  <a:off x="3557" y="2650"/>
                  <a:ext cx="144" cy="52"/>
                </a:xfrm>
                <a:custGeom>
                  <a:avLst/>
                  <a:gdLst/>
                  <a:ahLst/>
                  <a:cxnLst>
                    <a:cxn ang="0">
                      <a:pos x="144" y="11"/>
                    </a:cxn>
                    <a:cxn ang="0">
                      <a:pos x="112" y="0"/>
                    </a:cxn>
                    <a:cxn ang="0">
                      <a:pos x="38" y="33"/>
                    </a:cxn>
                    <a:cxn ang="0">
                      <a:pos x="0" y="22"/>
                    </a:cxn>
                    <a:cxn ang="0">
                      <a:pos x="19" y="52"/>
                    </a:cxn>
                    <a:cxn ang="0">
                      <a:pos x="112" y="52"/>
                    </a:cxn>
                    <a:cxn ang="0">
                      <a:pos x="72" y="41"/>
                    </a:cxn>
                    <a:cxn ang="0">
                      <a:pos x="144" y="11"/>
                    </a:cxn>
                  </a:cxnLst>
                  <a:rect l="0" t="0" r="r" b="b"/>
                  <a:pathLst>
                    <a:path w="144" h="52">
                      <a:moveTo>
                        <a:pt x="144" y="11"/>
                      </a:moveTo>
                      <a:lnTo>
                        <a:pt x="112" y="0"/>
                      </a:lnTo>
                      <a:lnTo>
                        <a:pt x="38" y="33"/>
                      </a:lnTo>
                      <a:lnTo>
                        <a:pt x="0" y="22"/>
                      </a:lnTo>
                      <a:lnTo>
                        <a:pt x="19" y="52"/>
                      </a:lnTo>
                      <a:lnTo>
                        <a:pt x="112" y="52"/>
                      </a:lnTo>
                      <a:lnTo>
                        <a:pt x="72" y="41"/>
                      </a:lnTo>
                      <a:lnTo>
                        <a:pt x="144" y="11"/>
                      </a:lnTo>
                      <a:close/>
                    </a:path>
                  </a:pathLst>
                </a:custGeom>
                <a:solidFill>
                  <a:srgbClr val="FFFFFF"/>
                </a:solidFill>
                <a:ln w="9525">
                  <a:noFill/>
                  <a:round/>
                  <a:headEnd/>
                  <a:tailEnd/>
                </a:ln>
              </p:spPr>
              <p:txBody>
                <a:bodyPr/>
                <a:lstStyle/>
                <a:p>
                  <a:endParaRPr lang="zh-CN" altLang="en-US"/>
                </a:p>
              </p:txBody>
            </p:sp>
            <p:sp>
              <p:nvSpPr>
                <p:cNvPr id="450847" name="Freeform 287"/>
                <p:cNvSpPr>
                  <a:spLocks/>
                </p:cNvSpPr>
                <p:nvPr/>
              </p:nvSpPr>
              <p:spPr bwMode="auto">
                <a:xfrm>
                  <a:off x="3557" y="2650"/>
                  <a:ext cx="144" cy="52"/>
                </a:xfrm>
                <a:custGeom>
                  <a:avLst/>
                  <a:gdLst/>
                  <a:ahLst/>
                  <a:cxnLst>
                    <a:cxn ang="0">
                      <a:pos x="144" y="11"/>
                    </a:cxn>
                    <a:cxn ang="0">
                      <a:pos x="112" y="0"/>
                    </a:cxn>
                    <a:cxn ang="0">
                      <a:pos x="38" y="33"/>
                    </a:cxn>
                    <a:cxn ang="0">
                      <a:pos x="0" y="22"/>
                    </a:cxn>
                    <a:cxn ang="0">
                      <a:pos x="19" y="52"/>
                    </a:cxn>
                    <a:cxn ang="0">
                      <a:pos x="112" y="52"/>
                    </a:cxn>
                    <a:cxn ang="0">
                      <a:pos x="72" y="41"/>
                    </a:cxn>
                    <a:cxn ang="0">
                      <a:pos x="144" y="11"/>
                    </a:cxn>
                  </a:cxnLst>
                  <a:rect l="0" t="0" r="r" b="b"/>
                  <a:pathLst>
                    <a:path w="144" h="52">
                      <a:moveTo>
                        <a:pt x="144" y="11"/>
                      </a:moveTo>
                      <a:lnTo>
                        <a:pt x="112" y="0"/>
                      </a:lnTo>
                      <a:lnTo>
                        <a:pt x="38" y="33"/>
                      </a:lnTo>
                      <a:lnTo>
                        <a:pt x="0" y="22"/>
                      </a:lnTo>
                      <a:lnTo>
                        <a:pt x="19" y="52"/>
                      </a:lnTo>
                      <a:lnTo>
                        <a:pt x="112" y="52"/>
                      </a:lnTo>
                      <a:lnTo>
                        <a:pt x="72" y="41"/>
                      </a:lnTo>
                      <a:lnTo>
                        <a:pt x="144" y="11"/>
                      </a:lnTo>
                      <a:close/>
                    </a:path>
                  </a:pathLst>
                </a:custGeom>
                <a:solidFill>
                  <a:srgbClr val="FFFFFF"/>
                </a:solidFill>
                <a:ln w="9525">
                  <a:noFill/>
                  <a:round/>
                  <a:headEnd/>
                  <a:tailEnd/>
                </a:ln>
              </p:spPr>
              <p:txBody>
                <a:bodyPr/>
                <a:lstStyle/>
                <a:p>
                  <a:endParaRPr lang="zh-CN" altLang="en-US"/>
                </a:p>
              </p:txBody>
            </p:sp>
            <p:sp>
              <p:nvSpPr>
                <p:cNvPr id="450848" name="Freeform 288"/>
                <p:cNvSpPr>
                  <a:spLocks/>
                </p:cNvSpPr>
                <p:nvPr/>
              </p:nvSpPr>
              <p:spPr bwMode="auto">
                <a:xfrm>
                  <a:off x="3565" y="2590"/>
                  <a:ext cx="144" cy="49"/>
                </a:xfrm>
                <a:custGeom>
                  <a:avLst/>
                  <a:gdLst/>
                  <a:ahLst/>
                  <a:cxnLst>
                    <a:cxn ang="0">
                      <a:pos x="0" y="11"/>
                    </a:cxn>
                    <a:cxn ang="0">
                      <a:pos x="32" y="0"/>
                    </a:cxn>
                    <a:cxn ang="0">
                      <a:pos x="110" y="30"/>
                    </a:cxn>
                    <a:cxn ang="0">
                      <a:pos x="144" y="22"/>
                    </a:cxn>
                    <a:cxn ang="0">
                      <a:pos x="126" y="49"/>
                    </a:cxn>
                    <a:cxn ang="0">
                      <a:pos x="35" y="49"/>
                    </a:cxn>
                    <a:cxn ang="0">
                      <a:pos x="72" y="41"/>
                    </a:cxn>
                    <a:cxn ang="0">
                      <a:pos x="0" y="11"/>
                    </a:cxn>
                  </a:cxnLst>
                  <a:rect l="0" t="0" r="r" b="b"/>
                  <a:pathLst>
                    <a:path w="144" h="49">
                      <a:moveTo>
                        <a:pt x="0" y="11"/>
                      </a:moveTo>
                      <a:lnTo>
                        <a:pt x="32" y="0"/>
                      </a:lnTo>
                      <a:lnTo>
                        <a:pt x="110" y="30"/>
                      </a:lnTo>
                      <a:lnTo>
                        <a:pt x="144" y="22"/>
                      </a:lnTo>
                      <a:lnTo>
                        <a:pt x="126" y="49"/>
                      </a:lnTo>
                      <a:lnTo>
                        <a:pt x="35" y="49"/>
                      </a:lnTo>
                      <a:lnTo>
                        <a:pt x="72" y="41"/>
                      </a:lnTo>
                      <a:lnTo>
                        <a:pt x="0" y="11"/>
                      </a:lnTo>
                      <a:close/>
                    </a:path>
                  </a:pathLst>
                </a:custGeom>
                <a:solidFill>
                  <a:srgbClr val="FFFFFF"/>
                </a:solidFill>
                <a:ln w="9525">
                  <a:noFill/>
                  <a:round/>
                  <a:headEnd/>
                  <a:tailEnd/>
                </a:ln>
              </p:spPr>
              <p:txBody>
                <a:bodyPr/>
                <a:lstStyle/>
                <a:p>
                  <a:endParaRPr lang="zh-CN" altLang="en-US"/>
                </a:p>
              </p:txBody>
            </p:sp>
            <p:sp>
              <p:nvSpPr>
                <p:cNvPr id="450849" name="Freeform 289"/>
                <p:cNvSpPr>
                  <a:spLocks/>
                </p:cNvSpPr>
                <p:nvPr/>
              </p:nvSpPr>
              <p:spPr bwMode="auto">
                <a:xfrm>
                  <a:off x="3565" y="2590"/>
                  <a:ext cx="144" cy="49"/>
                </a:xfrm>
                <a:custGeom>
                  <a:avLst/>
                  <a:gdLst/>
                  <a:ahLst/>
                  <a:cxnLst>
                    <a:cxn ang="0">
                      <a:pos x="0" y="11"/>
                    </a:cxn>
                    <a:cxn ang="0">
                      <a:pos x="32" y="0"/>
                    </a:cxn>
                    <a:cxn ang="0">
                      <a:pos x="110" y="30"/>
                    </a:cxn>
                    <a:cxn ang="0">
                      <a:pos x="144" y="22"/>
                    </a:cxn>
                    <a:cxn ang="0">
                      <a:pos x="126" y="49"/>
                    </a:cxn>
                    <a:cxn ang="0">
                      <a:pos x="35" y="49"/>
                    </a:cxn>
                    <a:cxn ang="0">
                      <a:pos x="72" y="41"/>
                    </a:cxn>
                    <a:cxn ang="0">
                      <a:pos x="0" y="11"/>
                    </a:cxn>
                  </a:cxnLst>
                  <a:rect l="0" t="0" r="r" b="b"/>
                  <a:pathLst>
                    <a:path w="144" h="49">
                      <a:moveTo>
                        <a:pt x="0" y="11"/>
                      </a:moveTo>
                      <a:lnTo>
                        <a:pt x="32" y="0"/>
                      </a:lnTo>
                      <a:lnTo>
                        <a:pt x="110" y="30"/>
                      </a:lnTo>
                      <a:lnTo>
                        <a:pt x="144" y="22"/>
                      </a:lnTo>
                      <a:lnTo>
                        <a:pt x="126" y="49"/>
                      </a:lnTo>
                      <a:lnTo>
                        <a:pt x="35" y="49"/>
                      </a:lnTo>
                      <a:lnTo>
                        <a:pt x="72" y="41"/>
                      </a:lnTo>
                      <a:lnTo>
                        <a:pt x="0" y="11"/>
                      </a:lnTo>
                      <a:close/>
                    </a:path>
                  </a:pathLst>
                </a:custGeom>
                <a:solidFill>
                  <a:srgbClr val="FFFFFF"/>
                </a:solidFill>
                <a:ln w="9525">
                  <a:noFill/>
                  <a:round/>
                  <a:headEnd/>
                  <a:tailEnd/>
                </a:ln>
              </p:spPr>
              <p:txBody>
                <a:bodyPr/>
                <a:lstStyle/>
                <a:p>
                  <a:endParaRPr lang="zh-CN" altLang="en-US"/>
                </a:p>
              </p:txBody>
            </p:sp>
            <p:sp>
              <p:nvSpPr>
                <p:cNvPr id="450850" name="Freeform 290"/>
                <p:cNvSpPr>
                  <a:spLocks/>
                </p:cNvSpPr>
                <p:nvPr/>
              </p:nvSpPr>
              <p:spPr bwMode="auto">
                <a:xfrm>
                  <a:off x="3709" y="2655"/>
                  <a:ext cx="144" cy="49"/>
                </a:xfrm>
                <a:custGeom>
                  <a:avLst/>
                  <a:gdLst/>
                  <a:ahLst/>
                  <a:cxnLst>
                    <a:cxn ang="0">
                      <a:pos x="144" y="39"/>
                    </a:cxn>
                    <a:cxn ang="0">
                      <a:pos x="112" y="49"/>
                    </a:cxn>
                    <a:cxn ang="0">
                      <a:pos x="38" y="17"/>
                    </a:cxn>
                    <a:cxn ang="0">
                      <a:pos x="0" y="28"/>
                    </a:cxn>
                    <a:cxn ang="0">
                      <a:pos x="19" y="0"/>
                    </a:cxn>
                    <a:cxn ang="0">
                      <a:pos x="112" y="0"/>
                    </a:cxn>
                    <a:cxn ang="0">
                      <a:pos x="72" y="9"/>
                    </a:cxn>
                    <a:cxn ang="0">
                      <a:pos x="144" y="39"/>
                    </a:cxn>
                  </a:cxnLst>
                  <a:rect l="0" t="0" r="r" b="b"/>
                  <a:pathLst>
                    <a:path w="144" h="49">
                      <a:moveTo>
                        <a:pt x="144" y="39"/>
                      </a:moveTo>
                      <a:lnTo>
                        <a:pt x="112" y="49"/>
                      </a:lnTo>
                      <a:lnTo>
                        <a:pt x="38" y="17"/>
                      </a:lnTo>
                      <a:lnTo>
                        <a:pt x="0" y="28"/>
                      </a:lnTo>
                      <a:lnTo>
                        <a:pt x="19" y="0"/>
                      </a:lnTo>
                      <a:lnTo>
                        <a:pt x="112" y="0"/>
                      </a:lnTo>
                      <a:lnTo>
                        <a:pt x="72" y="9"/>
                      </a:lnTo>
                      <a:lnTo>
                        <a:pt x="144" y="39"/>
                      </a:lnTo>
                      <a:close/>
                    </a:path>
                  </a:pathLst>
                </a:custGeom>
                <a:solidFill>
                  <a:srgbClr val="FFFFFF"/>
                </a:solidFill>
                <a:ln w="9525">
                  <a:noFill/>
                  <a:round/>
                  <a:headEnd/>
                  <a:tailEnd/>
                </a:ln>
              </p:spPr>
              <p:txBody>
                <a:bodyPr/>
                <a:lstStyle/>
                <a:p>
                  <a:endParaRPr lang="zh-CN" altLang="en-US"/>
                </a:p>
              </p:txBody>
            </p:sp>
            <p:sp>
              <p:nvSpPr>
                <p:cNvPr id="450851" name="Freeform 291"/>
                <p:cNvSpPr>
                  <a:spLocks/>
                </p:cNvSpPr>
                <p:nvPr/>
              </p:nvSpPr>
              <p:spPr bwMode="auto">
                <a:xfrm>
                  <a:off x="3709" y="2655"/>
                  <a:ext cx="144" cy="49"/>
                </a:xfrm>
                <a:custGeom>
                  <a:avLst/>
                  <a:gdLst/>
                  <a:ahLst/>
                  <a:cxnLst>
                    <a:cxn ang="0">
                      <a:pos x="144" y="39"/>
                    </a:cxn>
                    <a:cxn ang="0">
                      <a:pos x="112" y="49"/>
                    </a:cxn>
                    <a:cxn ang="0">
                      <a:pos x="38" y="17"/>
                    </a:cxn>
                    <a:cxn ang="0">
                      <a:pos x="0" y="28"/>
                    </a:cxn>
                    <a:cxn ang="0">
                      <a:pos x="19" y="0"/>
                    </a:cxn>
                    <a:cxn ang="0">
                      <a:pos x="112" y="0"/>
                    </a:cxn>
                    <a:cxn ang="0">
                      <a:pos x="72" y="9"/>
                    </a:cxn>
                    <a:cxn ang="0">
                      <a:pos x="144" y="39"/>
                    </a:cxn>
                  </a:cxnLst>
                  <a:rect l="0" t="0" r="r" b="b"/>
                  <a:pathLst>
                    <a:path w="144" h="49">
                      <a:moveTo>
                        <a:pt x="144" y="39"/>
                      </a:moveTo>
                      <a:lnTo>
                        <a:pt x="112" y="49"/>
                      </a:lnTo>
                      <a:lnTo>
                        <a:pt x="38" y="17"/>
                      </a:lnTo>
                      <a:lnTo>
                        <a:pt x="0" y="28"/>
                      </a:lnTo>
                      <a:lnTo>
                        <a:pt x="19" y="0"/>
                      </a:lnTo>
                      <a:lnTo>
                        <a:pt x="112" y="0"/>
                      </a:lnTo>
                      <a:lnTo>
                        <a:pt x="72" y="9"/>
                      </a:lnTo>
                      <a:lnTo>
                        <a:pt x="144" y="39"/>
                      </a:lnTo>
                      <a:close/>
                    </a:path>
                  </a:pathLst>
                </a:custGeom>
                <a:solidFill>
                  <a:srgbClr val="FFFFFF"/>
                </a:solidFill>
                <a:ln w="9525">
                  <a:noFill/>
                  <a:round/>
                  <a:headEnd/>
                  <a:tailEnd/>
                </a:ln>
              </p:spPr>
              <p:txBody>
                <a:bodyPr/>
                <a:lstStyle/>
                <a:p>
                  <a:endParaRPr lang="zh-CN" altLang="en-US"/>
                </a:p>
              </p:txBody>
            </p:sp>
          </p:grpSp>
        </p:grpSp>
        <p:sp>
          <p:nvSpPr>
            <p:cNvPr id="450852" name="Line 292"/>
            <p:cNvSpPr>
              <a:spLocks noChangeShapeType="1"/>
            </p:cNvSpPr>
            <p:nvPr/>
          </p:nvSpPr>
          <p:spPr bwMode="auto">
            <a:xfrm>
              <a:off x="3488" y="2645"/>
              <a:ext cx="1" cy="108"/>
            </a:xfrm>
            <a:prstGeom prst="line">
              <a:avLst/>
            </a:prstGeom>
            <a:noFill/>
            <a:ln w="4763">
              <a:solidFill>
                <a:srgbClr val="AAE6FF"/>
              </a:solidFill>
              <a:round/>
              <a:headEnd/>
              <a:tailEnd/>
            </a:ln>
          </p:spPr>
          <p:txBody>
            <a:bodyPr/>
            <a:lstStyle/>
            <a:p>
              <a:endParaRPr lang="zh-CN" altLang="en-US"/>
            </a:p>
          </p:txBody>
        </p:sp>
        <p:sp>
          <p:nvSpPr>
            <p:cNvPr id="450853" name="Line 293"/>
            <p:cNvSpPr>
              <a:spLocks noChangeShapeType="1"/>
            </p:cNvSpPr>
            <p:nvPr/>
          </p:nvSpPr>
          <p:spPr bwMode="auto">
            <a:xfrm>
              <a:off x="3925" y="2645"/>
              <a:ext cx="1" cy="108"/>
            </a:xfrm>
            <a:prstGeom prst="line">
              <a:avLst/>
            </a:prstGeom>
            <a:noFill/>
            <a:ln w="4763">
              <a:solidFill>
                <a:srgbClr val="AAE6FF"/>
              </a:solidFill>
              <a:round/>
              <a:headEnd/>
              <a:tailEnd/>
            </a:ln>
          </p:spPr>
          <p:txBody>
            <a:bodyPr/>
            <a:lstStyle/>
            <a:p>
              <a:endParaRPr lang="zh-CN" altLang="en-US"/>
            </a:p>
          </p:txBody>
        </p:sp>
      </p:grpSp>
      <p:sp>
        <p:nvSpPr>
          <p:cNvPr id="450854" name="Oval 294"/>
          <p:cNvSpPr>
            <a:spLocks noChangeArrowheads="1"/>
          </p:cNvSpPr>
          <p:nvPr/>
        </p:nvSpPr>
        <p:spPr bwMode="auto">
          <a:xfrm>
            <a:off x="4703763" y="4589463"/>
            <a:ext cx="93662" cy="93662"/>
          </a:xfrm>
          <a:prstGeom prst="ellipse">
            <a:avLst/>
          </a:prstGeom>
          <a:solidFill>
            <a:srgbClr val="FFFFFF"/>
          </a:solidFill>
          <a:ln w="30163">
            <a:solidFill>
              <a:srgbClr val="000000"/>
            </a:solidFill>
            <a:round/>
            <a:headEnd/>
            <a:tailEnd/>
          </a:ln>
        </p:spPr>
        <p:txBody>
          <a:bodyPr/>
          <a:lstStyle/>
          <a:p>
            <a:endParaRPr lang="zh-CN" altLang="en-US"/>
          </a:p>
        </p:txBody>
      </p:sp>
      <p:sp>
        <p:nvSpPr>
          <p:cNvPr id="450855" name="Oval 295"/>
          <p:cNvSpPr>
            <a:spLocks noChangeArrowheads="1"/>
          </p:cNvSpPr>
          <p:nvPr/>
        </p:nvSpPr>
        <p:spPr bwMode="auto">
          <a:xfrm>
            <a:off x="6369051" y="4583114"/>
            <a:ext cx="92075" cy="90487"/>
          </a:xfrm>
          <a:prstGeom prst="ellipse">
            <a:avLst/>
          </a:prstGeom>
          <a:solidFill>
            <a:srgbClr val="FFFFFF"/>
          </a:solidFill>
          <a:ln w="30163">
            <a:solidFill>
              <a:srgbClr val="000000"/>
            </a:solidFill>
            <a:round/>
            <a:headEnd/>
            <a:tailEnd/>
          </a:ln>
        </p:spPr>
        <p:txBody>
          <a:bodyPr/>
          <a:lstStyle/>
          <a:p>
            <a:endParaRPr lang="zh-CN" altLang="en-US"/>
          </a:p>
        </p:txBody>
      </p:sp>
      <p:sp>
        <p:nvSpPr>
          <p:cNvPr id="450856" name="Oval 296"/>
          <p:cNvSpPr>
            <a:spLocks noChangeArrowheads="1"/>
          </p:cNvSpPr>
          <p:nvPr/>
        </p:nvSpPr>
        <p:spPr bwMode="auto">
          <a:xfrm>
            <a:off x="6780213" y="4227514"/>
            <a:ext cx="93662"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50857" name="Oval 297"/>
          <p:cNvSpPr>
            <a:spLocks noChangeArrowheads="1"/>
          </p:cNvSpPr>
          <p:nvPr/>
        </p:nvSpPr>
        <p:spPr bwMode="auto">
          <a:xfrm>
            <a:off x="5900738" y="3055939"/>
            <a:ext cx="93662"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50858" name="Oval 298"/>
          <p:cNvSpPr>
            <a:spLocks noChangeArrowheads="1"/>
          </p:cNvSpPr>
          <p:nvPr/>
        </p:nvSpPr>
        <p:spPr bwMode="auto">
          <a:xfrm>
            <a:off x="4241801" y="4114801"/>
            <a:ext cx="93663"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50859" name="Oval 299"/>
          <p:cNvSpPr>
            <a:spLocks noChangeArrowheads="1"/>
          </p:cNvSpPr>
          <p:nvPr/>
        </p:nvSpPr>
        <p:spPr bwMode="auto">
          <a:xfrm>
            <a:off x="5232400" y="3079750"/>
            <a:ext cx="90488" cy="90488"/>
          </a:xfrm>
          <a:prstGeom prst="ellipse">
            <a:avLst/>
          </a:prstGeom>
          <a:solidFill>
            <a:srgbClr val="FFFFFF"/>
          </a:solidFill>
          <a:ln w="30163">
            <a:solidFill>
              <a:srgbClr val="000000"/>
            </a:solidFill>
            <a:round/>
            <a:headEnd/>
            <a:tailEnd/>
          </a:ln>
        </p:spPr>
        <p:txBody>
          <a:bodyPr/>
          <a:lstStyle/>
          <a:p>
            <a:endParaRPr lang="zh-CN" altLang="en-US"/>
          </a:p>
        </p:txBody>
      </p:sp>
      <p:sp>
        <p:nvSpPr>
          <p:cNvPr id="450860" name="Rectangle 300"/>
          <p:cNvSpPr>
            <a:spLocks noChangeArrowheads="1"/>
          </p:cNvSpPr>
          <p:nvPr/>
        </p:nvSpPr>
        <p:spPr bwMode="auto">
          <a:xfrm>
            <a:off x="6072188" y="2724151"/>
            <a:ext cx="1009650" cy="354013"/>
          </a:xfrm>
          <a:prstGeom prst="rect">
            <a:avLst/>
          </a:prstGeom>
          <a:noFill/>
          <a:ln w="9525">
            <a:noFill/>
            <a:miter lim="800000"/>
            <a:headEnd/>
            <a:tailEnd/>
          </a:ln>
        </p:spPr>
        <p:txBody>
          <a:bodyPr/>
          <a:lstStyle/>
          <a:p>
            <a:endParaRPr lang="zh-CN" altLang="en-US"/>
          </a:p>
        </p:txBody>
      </p:sp>
      <p:sp>
        <p:nvSpPr>
          <p:cNvPr id="450861" name="Rectangle 301"/>
          <p:cNvSpPr>
            <a:spLocks noChangeArrowheads="1"/>
          </p:cNvSpPr>
          <p:nvPr/>
        </p:nvSpPr>
        <p:spPr bwMode="auto">
          <a:xfrm>
            <a:off x="6094414" y="2886075"/>
            <a:ext cx="1057275" cy="306388"/>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222.1.6.1</a:t>
            </a:r>
          </a:p>
        </p:txBody>
      </p:sp>
      <p:sp>
        <p:nvSpPr>
          <p:cNvPr id="450862" name="Rectangle 302"/>
          <p:cNvSpPr>
            <a:spLocks noChangeArrowheads="1"/>
          </p:cNvSpPr>
          <p:nvPr/>
        </p:nvSpPr>
        <p:spPr bwMode="auto">
          <a:xfrm>
            <a:off x="4160839" y="2868613"/>
            <a:ext cx="1006475" cy="354012"/>
          </a:xfrm>
          <a:prstGeom prst="rect">
            <a:avLst/>
          </a:prstGeom>
          <a:noFill/>
          <a:ln w="9525">
            <a:noFill/>
            <a:miter lim="800000"/>
            <a:headEnd/>
            <a:tailEnd/>
          </a:ln>
        </p:spPr>
        <p:txBody>
          <a:bodyPr/>
          <a:lstStyle/>
          <a:p>
            <a:endParaRPr lang="zh-CN" altLang="en-US"/>
          </a:p>
        </p:txBody>
      </p:sp>
      <p:sp>
        <p:nvSpPr>
          <p:cNvPr id="450863" name="Rectangle 303"/>
          <p:cNvSpPr>
            <a:spLocks noChangeArrowheads="1"/>
          </p:cNvSpPr>
          <p:nvPr/>
        </p:nvSpPr>
        <p:spPr bwMode="auto">
          <a:xfrm>
            <a:off x="4279901" y="2855913"/>
            <a:ext cx="1058863"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222.1.5.1</a:t>
            </a:r>
          </a:p>
        </p:txBody>
      </p:sp>
      <p:sp>
        <p:nvSpPr>
          <p:cNvPr id="450864" name="Rectangle 304"/>
          <p:cNvSpPr>
            <a:spLocks noChangeArrowheads="1"/>
          </p:cNvSpPr>
          <p:nvPr/>
        </p:nvSpPr>
        <p:spPr bwMode="auto">
          <a:xfrm>
            <a:off x="3424238" y="3525838"/>
            <a:ext cx="1009650" cy="354012"/>
          </a:xfrm>
          <a:prstGeom prst="rect">
            <a:avLst/>
          </a:prstGeom>
          <a:noFill/>
          <a:ln w="9525">
            <a:noFill/>
            <a:miter lim="800000"/>
            <a:headEnd/>
            <a:tailEnd/>
          </a:ln>
        </p:spPr>
        <p:txBody>
          <a:bodyPr/>
          <a:lstStyle/>
          <a:p>
            <a:endParaRPr lang="zh-CN" altLang="en-US"/>
          </a:p>
        </p:txBody>
      </p:sp>
      <p:sp>
        <p:nvSpPr>
          <p:cNvPr id="450865" name="Rectangle 305"/>
          <p:cNvSpPr>
            <a:spLocks noChangeArrowheads="1"/>
          </p:cNvSpPr>
          <p:nvPr/>
        </p:nvSpPr>
        <p:spPr bwMode="auto">
          <a:xfrm>
            <a:off x="3390901" y="3776664"/>
            <a:ext cx="1057275" cy="30638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222.1.5.2</a:t>
            </a:r>
          </a:p>
        </p:txBody>
      </p:sp>
      <p:sp>
        <p:nvSpPr>
          <p:cNvPr id="450866" name="Rectangle 306"/>
          <p:cNvSpPr>
            <a:spLocks noChangeArrowheads="1"/>
          </p:cNvSpPr>
          <p:nvPr/>
        </p:nvSpPr>
        <p:spPr bwMode="auto">
          <a:xfrm>
            <a:off x="6759576" y="3394076"/>
            <a:ext cx="1008063" cy="352425"/>
          </a:xfrm>
          <a:prstGeom prst="rect">
            <a:avLst/>
          </a:prstGeom>
          <a:noFill/>
          <a:ln w="9525">
            <a:noFill/>
            <a:miter lim="800000"/>
            <a:headEnd/>
            <a:tailEnd/>
          </a:ln>
        </p:spPr>
        <p:txBody>
          <a:bodyPr/>
          <a:lstStyle/>
          <a:p>
            <a:endParaRPr lang="zh-CN" altLang="en-US"/>
          </a:p>
        </p:txBody>
      </p:sp>
      <p:sp>
        <p:nvSpPr>
          <p:cNvPr id="450867" name="Rectangle 307"/>
          <p:cNvSpPr>
            <a:spLocks noChangeArrowheads="1"/>
          </p:cNvSpPr>
          <p:nvPr/>
        </p:nvSpPr>
        <p:spPr bwMode="auto">
          <a:xfrm>
            <a:off x="6778626" y="3900488"/>
            <a:ext cx="1057275"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222.1.6.2</a:t>
            </a:r>
          </a:p>
        </p:txBody>
      </p:sp>
      <p:sp>
        <p:nvSpPr>
          <p:cNvPr id="450868" name="Rectangle 308"/>
          <p:cNvSpPr>
            <a:spLocks noChangeArrowheads="1"/>
          </p:cNvSpPr>
          <p:nvPr/>
        </p:nvSpPr>
        <p:spPr bwMode="auto">
          <a:xfrm>
            <a:off x="6213475" y="4278313"/>
            <a:ext cx="1009650" cy="355600"/>
          </a:xfrm>
          <a:prstGeom prst="rect">
            <a:avLst/>
          </a:prstGeom>
          <a:noFill/>
          <a:ln w="9525">
            <a:noFill/>
            <a:miter lim="800000"/>
            <a:headEnd/>
            <a:tailEnd/>
          </a:ln>
        </p:spPr>
        <p:txBody>
          <a:bodyPr/>
          <a:lstStyle/>
          <a:p>
            <a:endParaRPr lang="zh-CN" altLang="en-US"/>
          </a:p>
        </p:txBody>
      </p:sp>
      <p:sp>
        <p:nvSpPr>
          <p:cNvPr id="450869" name="Rectangle 309"/>
          <p:cNvSpPr>
            <a:spLocks noChangeArrowheads="1"/>
          </p:cNvSpPr>
          <p:nvPr/>
        </p:nvSpPr>
        <p:spPr bwMode="auto">
          <a:xfrm>
            <a:off x="6067426" y="4730750"/>
            <a:ext cx="1057275" cy="306388"/>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222.1.4.1</a:t>
            </a:r>
          </a:p>
        </p:txBody>
      </p:sp>
      <p:sp>
        <p:nvSpPr>
          <p:cNvPr id="450870" name="Rectangle 310"/>
          <p:cNvSpPr>
            <a:spLocks noChangeArrowheads="1"/>
          </p:cNvSpPr>
          <p:nvPr/>
        </p:nvSpPr>
        <p:spPr bwMode="auto">
          <a:xfrm>
            <a:off x="4437064" y="4278313"/>
            <a:ext cx="1006475" cy="355600"/>
          </a:xfrm>
          <a:prstGeom prst="rect">
            <a:avLst/>
          </a:prstGeom>
          <a:noFill/>
          <a:ln w="9525">
            <a:noFill/>
            <a:miter lim="800000"/>
            <a:headEnd/>
            <a:tailEnd/>
          </a:ln>
        </p:spPr>
        <p:txBody>
          <a:bodyPr/>
          <a:lstStyle/>
          <a:p>
            <a:endParaRPr lang="zh-CN" altLang="en-US"/>
          </a:p>
        </p:txBody>
      </p:sp>
      <p:sp>
        <p:nvSpPr>
          <p:cNvPr id="450871" name="Rectangle 311"/>
          <p:cNvSpPr>
            <a:spLocks noChangeArrowheads="1"/>
          </p:cNvSpPr>
          <p:nvPr/>
        </p:nvSpPr>
        <p:spPr bwMode="auto">
          <a:xfrm>
            <a:off x="4524376" y="4713289"/>
            <a:ext cx="1057275" cy="30638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222.1.4.2</a:t>
            </a:r>
          </a:p>
        </p:txBody>
      </p:sp>
      <p:sp>
        <p:nvSpPr>
          <p:cNvPr id="450872" name="Rectangle 312"/>
          <p:cNvSpPr>
            <a:spLocks noChangeArrowheads="1"/>
          </p:cNvSpPr>
          <p:nvPr/>
        </p:nvSpPr>
        <p:spPr bwMode="auto">
          <a:xfrm>
            <a:off x="1905001" y="3013075"/>
            <a:ext cx="1008063" cy="357188"/>
          </a:xfrm>
          <a:prstGeom prst="rect">
            <a:avLst/>
          </a:prstGeom>
          <a:noFill/>
          <a:ln w="9525">
            <a:noFill/>
            <a:miter lim="800000"/>
            <a:headEnd/>
            <a:tailEnd/>
          </a:ln>
        </p:spPr>
        <p:txBody>
          <a:bodyPr/>
          <a:lstStyle/>
          <a:p>
            <a:endParaRPr lang="zh-CN" altLang="en-US"/>
          </a:p>
        </p:txBody>
      </p:sp>
      <p:sp>
        <p:nvSpPr>
          <p:cNvPr id="450873" name="Rectangle 313"/>
          <p:cNvSpPr>
            <a:spLocks noChangeArrowheads="1"/>
          </p:cNvSpPr>
          <p:nvPr/>
        </p:nvSpPr>
        <p:spPr bwMode="auto">
          <a:xfrm>
            <a:off x="1905000" y="3074989"/>
            <a:ext cx="1067600" cy="30777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222.1.3.3</a:t>
            </a:r>
          </a:p>
        </p:txBody>
      </p:sp>
      <p:sp>
        <p:nvSpPr>
          <p:cNvPr id="450874" name="Rectangle 314"/>
          <p:cNvSpPr>
            <a:spLocks noChangeArrowheads="1"/>
          </p:cNvSpPr>
          <p:nvPr/>
        </p:nvSpPr>
        <p:spPr bwMode="auto">
          <a:xfrm>
            <a:off x="2984501" y="4341813"/>
            <a:ext cx="1008063" cy="354012"/>
          </a:xfrm>
          <a:prstGeom prst="rect">
            <a:avLst/>
          </a:prstGeom>
          <a:noFill/>
          <a:ln w="9525">
            <a:noFill/>
            <a:miter lim="800000"/>
            <a:headEnd/>
            <a:tailEnd/>
          </a:ln>
        </p:spPr>
        <p:txBody>
          <a:bodyPr/>
          <a:lstStyle/>
          <a:p>
            <a:endParaRPr lang="zh-CN" altLang="en-US"/>
          </a:p>
        </p:txBody>
      </p:sp>
      <p:sp>
        <p:nvSpPr>
          <p:cNvPr id="450875" name="Rectangle 315"/>
          <p:cNvSpPr>
            <a:spLocks noChangeArrowheads="1"/>
          </p:cNvSpPr>
          <p:nvPr/>
        </p:nvSpPr>
        <p:spPr bwMode="auto">
          <a:xfrm>
            <a:off x="3106739" y="4760913"/>
            <a:ext cx="1057275"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222.1.3.2</a:t>
            </a:r>
          </a:p>
        </p:txBody>
      </p:sp>
      <p:sp>
        <p:nvSpPr>
          <p:cNvPr id="450876" name="Rectangle 316"/>
          <p:cNvSpPr>
            <a:spLocks noChangeArrowheads="1"/>
          </p:cNvSpPr>
          <p:nvPr/>
        </p:nvSpPr>
        <p:spPr bwMode="auto">
          <a:xfrm>
            <a:off x="1905001" y="4121151"/>
            <a:ext cx="1008063" cy="354013"/>
          </a:xfrm>
          <a:prstGeom prst="rect">
            <a:avLst/>
          </a:prstGeom>
          <a:noFill/>
          <a:ln w="9525">
            <a:noFill/>
            <a:miter lim="800000"/>
            <a:headEnd/>
            <a:tailEnd/>
          </a:ln>
        </p:spPr>
        <p:txBody>
          <a:bodyPr/>
          <a:lstStyle/>
          <a:p>
            <a:endParaRPr lang="zh-CN" altLang="en-US"/>
          </a:p>
        </p:txBody>
      </p:sp>
      <p:sp>
        <p:nvSpPr>
          <p:cNvPr id="450877" name="Rectangle 317"/>
          <p:cNvSpPr>
            <a:spLocks noChangeArrowheads="1"/>
          </p:cNvSpPr>
          <p:nvPr/>
        </p:nvSpPr>
        <p:spPr bwMode="auto">
          <a:xfrm>
            <a:off x="1905000" y="4183064"/>
            <a:ext cx="1067600" cy="30777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222.1.3.1</a:t>
            </a:r>
          </a:p>
        </p:txBody>
      </p:sp>
      <p:sp>
        <p:nvSpPr>
          <p:cNvPr id="450878" name="Oval 318"/>
          <p:cNvSpPr>
            <a:spLocks noChangeArrowheads="1"/>
          </p:cNvSpPr>
          <p:nvPr/>
        </p:nvSpPr>
        <p:spPr bwMode="auto">
          <a:xfrm>
            <a:off x="2841626" y="3998914"/>
            <a:ext cx="93663"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50879" name="Oval 319"/>
          <p:cNvSpPr>
            <a:spLocks noChangeArrowheads="1"/>
          </p:cNvSpPr>
          <p:nvPr/>
        </p:nvSpPr>
        <p:spPr bwMode="auto">
          <a:xfrm>
            <a:off x="2833688" y="2890839"/>
            <a:ext cx="93662"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50880" name="Oval 320"/>
          <p:cNvSpPr>
            <a:spLocks noChangeArrowheads="1"/>
          </p:cNvSpPr>
          <p:nvPr/>
        </p:nvSpPr>
        <p:spPr bwMode="auto">
          <a:xfrm>
            <a:off x="3535364" y="4537076"/>
            <a:ext cx="92075"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50881" name="Rectangle 321"/>
          <p:cNvSpPr>
            <a:spLocks noChangeArrowheads="1"/>
          </p:cNvSpPr>
          <p:nvPr/>
        </p:nvSpPr>
        <p:spPr bwMode="auto">
          <a:xfrm>
            <a:off x="4059239" y="4398963"/>
            <a:ext cx="414337" cy="355600"/>
          </a:xfrm>
          <a:prstGeom prst="rect">
            <a:avLst/>
          </a:prstGeom>
          <a:noFill/>
          <a:ln w="9525">
            <a:noFill/>
            <a:miter lim="800000"/>
            <a:headEnd/>
            <a:tailEnd/>
          </a:ln>
        </p:spPr>
        <p:txBody>
          <a:bodyPr/>
          <a:lstStyle/>
          <a:p>
            <a:endParaRPr lang="zh-CN" altLang="en-US"/>
          </a:p>
        </p:txBody>
      </p:sp>
      <p:sp>
        <p:nvSpPr>
          <p:cNvPr id="450882" name="Rectangle 322"/>
          <p:cNvSpPr>
            <a:spLocks noChangeArrowheads="1"/>
          </p:cNvSpPr>
          <p:nvPr/>
        </p:nvSpPr>
        <p:spPr bwMode="auto">
          <a:xfrm>
            <a:off x="4378325" y="4176714"/>
            <a:ext cx="280526"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R</a:t>
            </a:r>
            <a:r>
              <a:rPr kumimoji="1" lang="en-US" altLang="zh-CN" sz="2000" b="1" baseline="-25000">
                <a:solidFill>
                  <a:srgbClr val="333399"/>
                </a:solidFill>
                <a:latin typeface="Arial" charset="0"/>
              </a:rPr>
              <a:t>3</a:t>
            </a:r>
            <a:endParaRPr kumimoji="1" lang="en-US" altLang="zh-CN" sz="2000" baseline="-25000">
              <a:solidFill>
                <a:srgbClr val="333399"/>
              </a:solidFill>
              <a:latin typeface="Arial" charset="0"/>
            </a:endParaRPr>
          </a:p>
        </p:txBody>
      </p:sp>
      <p:sp>
        <p:nvSpPr>
          <p:cNvPr id="450883" name="Rectangle 323"/>
          <p:cNvSpPr>
            <a:spLocks noChangeArrowheads="1"/>
          </p:cNvSpPr>
          <p:nvPr/>
        </p:nvSpPr>
        <p:spPr bwMode="auto">
          <a:xfrm>
            <a:off x="7329489" y="4340225"/>
            <a:ext cx="414337" cy="350838"/>
          </a:xfrm>
          <a:prstGeom prst="rect">
            <a:avLst/>
          </a:prstGeom>
          <a:noFill/>
          <a:ln w="9525">
            <a:noFill/>
            <a:miter lim="800000"/>
            <a:headEnd/>
            <a:tailEnd/>
          </a:ln>
        </p:spPr>
        <p:txBody>
          <a:bodyPr/>
          <a:lstStyle/>
          <a:p>
            <a:endParaRPr lang="zh-CN" altLang="en-US"/>
          </a:p>
        </p:txBody>
      </p:sp>
      <p:sp>
        <p:nvSpPr>
          <p:cNvPr id="450884" name="Rectangle 324"/>
          <p:cNvSpPr>
            <a:spLocks noChangeArrowheads="1"/>
          </p:cNvSpPr>
          <p:nvPr/>
        </p:nvSpPr>
        <p:spPr bwMode="auto">
          <a:xfrm>
            <a:off x="6397625" y="4175126"/>
            <a:ext cx="280526"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R</a:t>
            </a:r>
            <a:r>
              <a:rPr kumimoji="1" lang="en-US" altLang="zh-CN" sz="2000" b="1" baseline="-25000">
                <a:solidFill>
                  <a:srgbClr val="333399"/>
                </a:solidFill>
                <a:latin typeface="Arial" charset="0"/>
              </a:rPr>
              <a:t>2</a:t>
            </a:r>
            <a:endParaRPr kumimoji="1" lang="en-US" altLang="zh-CN" sz="2000" baseline="-25000">
              <a:solidFill>
                <a:srgbClr val="333399"/>
              </a:solidFill>
              <a:latin typeface="Arial" charset="0"/>
            </a:endParaRPr>
          </a:p>
        </p:txBody>
      </p:sp>
      <p:sp>
        <p:nvSpPr>
          <p:cNvPr id="450885" name="Rectangle 325"/>
          <p:cNvSpPr>
            <a:spLocks noChangeArrowheads="1"/>
          </p:cNvSpPr>
          <p:nvPr/>
        </p:nvSpPr>
        <p:spPr bwMode="auto">
          <a:xfrm>
            <a:off x="3025776" y="3022601"/>
            <a:ext cx="898525" cy="354013"/>
          </a:xfrm>
          <a:prstGeom prst="rect">
            <a:avLst/>
          </a:prstGeom>
          <a:noFill/>
          <a:ln w="9525">
            <a:noFill/>
            <a:miter lim="800000"/>
            <a:headEnd/>
            <a:tailEnd/>
          </a:ln>
        </p:spPr>
        <p:txBody>
          <a:bodyPr/>
          <a:lstStyle/>
          <a:p>
            <a:endParaRPr lang="zh-CN" altLang="en-US"/>
          </a:p>
        </p:txBody>
      </p:sp>
      <p:sp>
        <p:nvSpPr>
          <p:cNvPr id="450886" name="Rectangle 326"/>
          <p:cNvSpPr>
            <a:spLocks noChangeArrowheads="1"/>
          </p:cNvSpPr>
          <p:nvPr/>
        </p:nvSpPr>
        <p:spPr bwMode="auto">
          <a:xfrm>
            <a:off x="3116264" y="3079751"/>
            <a:ext cx="924933"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222.1.3.</a:t>
            </a:r>
            <a:endParaRPr kumimoji="1" lang="en-US" altLang="zh-CN" sz="2000">
              <a:solidFill>
                <a:srgbClr val="333399"/>
              </a:solidFill>
              <a:latin typeface="Arial" charset="0"/>
            </a:endParaRPr>
          </a:p>
        </p:txBody>
      </p:sp>
      <p:sp>
        <p:nvSpPr>
          <p:cNvPr id="450887" name="Rectangle 327"/>
          <p:cNvSpPr>
            <a:spLocks noChangeArrowheads="1"/>
          </p:cNvSpPr>
          <p:nvPr/>
        </p:nvSpPr>
        <p:spPr bwMode="auto">
          <a:xfrm>
            <a:off x="3059113" y="2725739"/>
            <a:ext cx="717550" cy="352425"/>
          </a:xfrm>
          <a:prstGeom prst="rect">
            <a:avLst/>
          </a:prstGeom>
          <a:noFill/>
          <a:ln w="9525">
            <a:noFill/>
            <a:miter lim="800000"/>
            <a:headEnd/>
            <a:tailEnd/>
          </a:ln>
        </p:spPr>
        <p:txBody>
          <a:bodyPr/>
          <a:lstStyle/>
          <a:p>
            <a:endParaRPr lang="zh-CN" altLang="en-US"/>
          </a:p>
        </p:txBody>
      </p:sp>
      <p:sp>
        <p:nvSpPr>
          <p:cNvPr id="450888" name="Rectangle 328"/>
          <p:cNvSpPr>
            <a:spLocks noChangeArrowheads="1"/>
          </p:cNvSpPr>
          <p:nvPr/>
        </p:nvSpPr>
        <p:spPr bwMode="auto">
          <a:xfrm>
            <a:off x="3146426" y="2782889"/>
            <a:ext cx="623569"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LAN</a:t>
            </a:r>
            <a:r>
              <a:rPr kumimoji="1" lang="en-US" altLang="zh-CN" sz="2000" b="1" baseline="-25000">
                <a:solidFill>
                  <a:srgbClr val="333399"/>
                </a:solidFill>
                <a:latin typeface="Arial" charset="0"/>
              </a:rPr>
              <a:t>3</a:t>
            </a:r>
            <a:endParaRPr kumimoji="1" lang="en-US" altLang="zh-CN" sz="2000" baseline="-25000">
              <a:solidFill>
                <a:srgbClr val="333399"/>
              </a:solidFill>
              <a:latin typeface="Arial" charset="0"/>
            </a:endParaRPr>
          </a:p>
        </p:txBody>
      </p:sp>
      <p:sp>
        <p:nvSpPr>
          <p:cNvPr id="450889" name="Rectangle 329"/>
          <p:cNvSpPr>
            <a:spLocks noChangeArrowheads="1"/>
          </p:cNvSpPr>
          <p:nvPr/>
        </p:nvSpPr>
        <p:spPr bwMode="auto">
          <a:xfrm>
            <a:off x="5483226" y="3816350"/>
            <a:ext cx="415925" cy="355600"/>
          </a:xfrm>
          <a:prstGeom prst="rect">
            <a:avLst/>
          </a:prstGeom>
          <a:noFill/>
          <a:ln w="9525">
            <a:noFill/>
            <a:miter lim="800000"/>
            <a:headEnd/>
            <a:tailEnd/>
          </a:ln>
        </p:spPr>
        <p:txBody>
          <a:bodyPr/>
          <a:lstStyle/>
          <a:p>
            <a:endParaRPr lang="zh-CN" altLang="en-US"/>
          </a:p>
        </p:txBody>
      </p:sp>
      <p:sp>
        <p:nvSpPr>
          <p:cNvPr id="450890" name="Rectangle 330"/>
          <p:cNvSpPr>
            <a:spLocks noChangeArrowheads="1"/>
          </p:cNvSpPr>
          <p:nvPr/>
        </p:nvSpPr>
        <p:spPr bwMode="auto">
          <a:xfrm>
            <a:off x="6440489" y="3086100"/>
            <a:ext cx="414337" cy="355600"/>
          </a:xfrm>
          <a:prstGeom prst="rect">
            <a:avLst/>
          </a:prstGeom>
          <a:noFill/>
          <a:ln w="9525">
            <a:noFill/>
            <a:miter lim="800000"/>
            <a:headEnd/>
            <a:tailEnd/>
          </a:ln>
        </p:spPr>
        <p:txBody>
          <a:bodyPr/>
          <a:lstStyle/>
          <a:p>
            <a:endParaRPr lang="zh-CN" altLang="en-US"/>
          </a:p>
        </p:txBody>
      </p:sp>
      <p:sp>
        <p:nvSpPr>
          <p:cNvPr id="450891" name="Rectangle 331"/>
          <p:cNvSpPr>
            <a:spLocks noChangeArrowheads="1"/>
          </p:cNvSpPr>
          <p:nvPr/>
        </p:nvSpPr>
        <p:spPr bwMode="auto">
          <a:xfrm>
            <a:off x="6438900" y="3292476"/>
            <a:ext cx="280526"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N</a:t>
            </a:r>
            <a:r>
              <a:rPr kumimoji="1" lang="en-US" altLang="zh-CN" sz="2000" b="1" baseline="-25000">
                <a:solidFill>
                  <a:srgbClr val="333399"/>
                </a:solidFill>
                <a:latin typeface="Arial" charset="0"/>
              </a:rPr>
              <a:t>3</a:t>
            </a:r>
            <a:endParaRPr kumimoji="1" lang="en-US" altLang="zh-CN" sz="2000" baseline="-25000">
              <a:solidFill>
                <a:srgbClr val="333399"/>
              </a:solidFill>
              <a:latin typeface="Arial" charset="0"/>
            </a:endParaRPr>
          </a:p>
        </p:txBody>
      </p:sp>
      <p:sp>
        <p:nvSpPr>
          <p:cNvPr id="450892" name="Rectangle 332"/>
          <p:cNvSpPr>
            <a:spLocks noChangeArrowheads="1"/>
          </p:cNvSpPr>
          <p:nvPr/>
        </p:nvSpPr>
        <p:spPr bwMode="auto">
          <a:xfrm>
            <a:off x="4822825" y="3451225"/>
            <a:ext cx="412750" cy="355600"/>
          </a:xfrm>
          <a:prstGeom prst="rect">
            <a:avLst/>
          </a:prstGeom>
          <a:noFill/>
          <a:ln w="9525">
            <a:noFill/>
            <a:miter lim="800000"/>
            <a:headEnd/>
            <a:tailEnd/>
          </a:ln>
        </p:spPr>
        <p:txBody>
          <a:bodyPr/>
          <a:lstStyle/>
          <a:p>
            <a:endParaRPr lang="zh-CN" altLang="en-US"/>
          </a:p>
        </p:txBody>
      </p:sp>
      <p:sp>
        <p:nvSpPr>
          <p:cNvPr id="450893" name="Rectangle 333"/>
          <p:cNvSpPr>
            <a:spLocks noChangeArrowheads="1"/>
          </p:cNvSpPr>
          <p:nvPr/>
        </p:nvSpPr>
        <p:spPr bwMode="auto">
          <a:xfrm>
            <a:off x="4738688" y="3714751"/>
            <a:ext cx="280526"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N</a:t>
            </a:r>
            <a:r>
              <a:rPr kumimoji="1" lang="en-US" altLang="zh-CN" sz="2000" b="1" baseline="-25000">
                <a:solidFill>
                  <a:srgbClr val="333399"/>
                </a:solidFill>
                <a:latin typeface="Arial" charset="0"/>
              </a:rPr>
              <a:t>2</a:t>
            </a:r>
            <a:endParaRPr kumimoji="1" lang="en-US" altLang="zh-CN" sz="2000" baseline="-25000">
              <a:solidFill>
                <a:srgbClr val="333399"/>
              </a:solidFill>
              <a:latin typeface="Arial" charset="0"/>
            </a:endParaRPr>
          </a:p>
        </p:txBody>
      </p:sp>
      <p:sp>
        <p:nvSpPr>
          <p:cNvPr id="450894" name="Rectangle 334"/>
          <p:cNvSpPr>
            <a:spLocks noChangeArrowheads="1"/>
          </p:cNvSpPr>
          <p:nvPr/>
        </p:nvSpPr>
        <p:spPr bwMode="auto">
          <a:xfrm>
            <a:off x="5356226" y="4222750"/>
            <a:ext cx="917575" cy="306388"/>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222.1.4.</a:t>
            </a:r>
            <a:endParaRPr kumimoji="1" lang="en-US" altLang="zh-CN" sz="2000">
              <a:solidFill>
                <a:srgbClr val="333399"/>
              </a:solidFill>
              <a:latin typeface="Arial" charset="0"/>
            </a:endParaRPr>
          </a:p>
        </p:txBody>
      </p:sp>
      <p:sp>
        <p:nvSpPr>
          <p:cNvPr id="450895" name="Rectangle 335"/>
          <p:cNvSpPr>
            <a:spLocks noChangeArrowheads="1"/>
          </p:cNvSpPr>
          <p:nvPr/>
        </p:nvSpPr>
        <p:spPr bwMode="auto">
          <a:xfrm>
            <a:off x="5116514" y="3451225"/>
            <a:ext cx="898525" cy="355600"/>
          </a:xfrm>
          <a:prstGeom prst="rect">
            <a:avLst/>
          </a:prstGeom>
          <a:noFill/>
          <a:ln w="9525">
            <a:noFill/>
            <a:miter lim="800000"/>
            <a:headEnd/>
            <a:tailEnd/>
          </a:ln>
        </p:spPr>
        <p:txBody>
          <a:bodyPr/>
          <a:lstStyle/>
          <a:p>
            <a:endParaRPr lang="zh-CN" altLang="en-US"/>
          </a:p>
        </p:txBody>
      </p:sp>
      <p:sp>
        <p:nvSpPr>
          <p:cNvPr id="450896" name="Rectangle 336"/>
          <p:cNvSpPr>
            <a:spLocks noChangeArrowheads="1"/>
          </p:cNvSpPr>
          <p:nvPr/>
        </p:nvSpPr>
        <p:spPr bwMode="auto">
          <a:xfrm>
            <a:off x="5072064" y="3714751"/>
            <a:ext cx="924933"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222.1.5.</a:t>
            </a:r>
            <a:endParaRPr kumimoji="1" lang="en-US" altLang="zh-CN" sz="2000">
              <a:solidFill>
                <a:srgbClr val="333399"/>
              </a:solidFill>
              <a:latin typeface="Arial" charset="0"/>
            </a:endParaRPr>
          </a:p>
        </p:txBody>
      </p:sp>
      <p:sp>
        <p:nvSpPr>
          <p:cNvPr id="450897" name="Rectangle 337"/>
          <p:cNvSpPr>
            <a:spLocks noChangeArrowheads="1"/>
          </p:cNvSpPr>
          <p:nvPr/>
        </p:nvSpPr>
        <p:spPr bwMode="auto">
          <a:xfrm>
            <a:off x="6734176" y="3101976"/>
            <a:ext cx="898525" cy="354013"/>
          </a:xfrm>
          <a:prstGeom prst="rect">
            <a:avLst/>
          </a:prstGeom>
          <a:noFill/>
          <a:ln w="9525">
            <a:noFill/>
            <a:miter lim="800000"/>
            <a:headEnd/>
            <a:tailEnd/>
          </a:ln>
        </p:spPr>
        <p:txBody>
          <a:bodyPr/>
          <a:lstStyle/>
          <a:p>
            <a:endParaRPr lang="zh-CN" altLang="en-US"/>
          </a:p>
        </p:txBody>
      </p:sp>
      <p:sp>
        <p:nvSpPr>
          <p:cNvPr id="450898" name="Rectangle 338"/>
          <p:cNvSpPr>
            <a:spLocks noChangeArrowheads="1"/>
          </p:cNvSpPr>
          <p:nvPr/>
        </p:nvSpPr>
        <p:spPr bwMode="auto">
          <a:xfrm>
            <a:off x="6767514" y="3308351"/>
            <a:ext cx="924933"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222.1.6.</a:t>
            </a:r>
            <a:endParaRPr kumimoji="1" lang="en-US" altLang="zh-CN" sz="2000">
              <a:solidFill>
                <a:srgbClr val="333399"/>
              </a:solidFill>
              <a:latin typeface="Arial" charset="0"/>
            </a:endParaRPr>
          </a:p>
        </p:txBody>
      </p:sp>
      <p:sp>
        <p:nvSpPr>
          <p:cNvPr id="450899" name="Line 339"/>
          <p:cNvSpPr>
            <a:spLocks noChangeShapeType="1"/>
          </p:cNvSpPr>
          <p:nvPr/>
        </p:nvSpPr>
        <p:spPr bwMode="auto">
          <a:xfrm>
            <a:off x="3036888" y="2590800"/>
            <a:ext cx="0" cy="2179638"/>
          </a:xfrm>
          <a:prstGeom prst="line">
            <a:avLst/>
          </a:prstGeom>
          <a:noFill/>
          <a:ln w="38100">
            <a:solidFill>
              <a:schemeClr val="tx1"/>
            </a:solidFill>
            <a:round/>
            <a:headEnd/>
            <a:tailEnd/>
          </a:ln>
          <a:effectLst/>
        </p:spPr>
        <p:txBody>
          <a:bodyPr/>
          <a:lstStyle/>
          <a:p>
            <a:endParaRPr lang="zh-CN" altLang="en-US"/>
          </a:p>
        </p:txBody>
      </p:sp>
      <p:sp>
        <p:nvSpPr>
          <p:cNvPr id="450900" name="Rectangle 340"/>
          <p:cNvSpPr>
            <a:spLocks noChangeArrowheads="1"/>
          </p:cNvSpPr>
          <p:nvPr/>
        </p:nvSpPr>
        <p:spPr bwMode="auto">
          <a:xfrm>
            <a:off x="5022850" y="4206876"/>
            <a:ext cx="280526"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N</a:t>
            </a:r>
            <a:r>
              <a:rPr kumimoji="1" lang="en-US" altLang="zh-CN" sz="2000" b="1" baseline="-25000">
                <a:solidFill>
                  <a:srgbClr val="333399"/>
                </a:solidFill>
                <a:latin typeface="Arial" charset="0"/>
              </a:rPr>
              <a:t>1</a:t>
            </a:r>
            <a:endParaRPr kumimoji="1" lang="en-US" altLang="zh-CN" sz="2000" baseline="-25000">
              <a:solidFill>
                <a:srgbClr val="333399"/>
              </a:solidFill>
              <a:latin typeface="Arial" charset="0"/>
            </a:endParaRPr>
          </a:p>
        </p:txBody>
      </p:sp>
      <p:pic>
        <p:nvPicPr>
          <p:cNvPr id="450901" name="Picture 341"/>
          <p:cNvPicPr>
            <a:picLocks noChangeArrowheads="1"/>
          </p:cNvPicPr>
          <p:nvPr/>
        </p:nvPicPr>
        <p:blipFill>
          <a:blip r:embed="rId3" cstate="print"/>
          <a:srcRect/>
          <a:stretch>
            <a:fillRect/>
          </a:stretch>
        </p:blipFill>
        <p:spPr bwMode="auto">
          <a:xfrm>
            <a:off x="7840664" y="4937126"/>
            <a:ext cx="581025" cy="396875"/>
          </a:xfrm>
          <a:prstGeom prst="rect">
            <a:avLst/>
          </a:prstGeom>
          <a:noFill/>
          <a:ln w="12699">
            <a:noFill/>
            <a:miter lim="800000"/>
            <a:headEnd/>
            <a:tailEnd/>
          </a:ln>
          <a:effectLst/>
        </p:spPr>
      </p:pic>
      <p:sp>
        <p:nvSpPr>
          <p:cNvPr id="450902" name="Line 342"/>
          <p:cNvSpPr>
            <a:spLocks noChangeShapeType="1"/>
          </p:cNvSpPr>
          <p:nvPr/>
        </p:nvSpPr>
        <p:spPr bwMode="auto">
          <a:xfrm>
            <a:off x="9201150" y="2662238"/>
            <a:ext cx="0" cy="2671762"/>
          </a:xfrm>
          <a:prstGeom prst="line">
            <a:avLst/>
          </a:prstGeom>
          <a:noFill/>
          <a:ln w="38100">
            <a:solidFill>
              <a:schemeClr val="tx1"/>
            </a:solidFill>
            <a:round/>
            <a:headEnd/>
            <a:tailEnd/>
          </a:ln>
          <a:effectLst/>
        </p:spPr>
        <p:txBody>
          <a:bodyPr/>
          <a:lstStyle/>
          <a:p>
            <a:endParaRPr lang="zh-CN" altLang="en-US"/>
          </a:p>
        </p:txBody>
      </p:sp>
      <p:sp>
        <p:nvSpPr>
          <p:cNvPr id="450903" name="Line 343"/>
          <p:cNvSpPr>
            <a:spLocks noChangeShapeType="1"/>
          </p:cNvSpPr>
          <p:nvPr/>
        </p:nvSpPr>
        <p:spPr bwMode="auto">
          <a:xfrm rot="-5400000">
            <a:off x="5800725" y="4270375"/>
            <a:ext cx="0" cy="2266950"/>
          </a:xfrm>
          <a:prstGeom prst="line">
            <a:avLst/>
          </a:prstGeom>
          <a:noFill/>
          <a:ln w="38100">
            <a:solidFill>
              <a:schemeClr val="tx1"/>
            </a:solidFill>
            <a:round/>
            <a:headEnd/>
            <a:tailEnd/>
          </a:ln>
          <a:effectLst/>
        </p:spPr>
        <p:txBody>
          <a:bodyPr/>
          <a:lstStyle/>
          <a:p>
            <a:endParaRPr lang="zh-CN" altLang="en-US"/>
          </a:p>
        </p:txBody>
      </p:sp>
      <p:sp>
        <p:nvSpPr>
          <p:cNvPr id="450904" name="Line 344"/>
          <p:cNvSpPr>
            <a:spLocks noChangeShapeType="1"/>
          </p:cNvSpPr>
          <p:nvPr/>
        </p:nvSpPr>
        <p:spPr bwMode="auto">
          <a:xfrm>
            <a:off x="7218364" y="4559300"/>
            <a:ext cx="1982787" cy="0"/>
          </a:xfrm>
          <a:prstGeom prst="line">
            <a:avLst/>
          </a:prstGeom>
          <a:noFill/>
          <a:ln w="28575">
            <a:solidFill>
              <a:schemeClr val="tx1"/>
            </a:solidFill>
            <a:round/>
            <a:headEnd/>
            <a:tailEnd/>
          </a:ln>
          <a:effectLst/>
        </p:spPr>
        <p:txBody>
          <a:bodyPr/>
          <a:lstStyle/>
          <a:p>
            <a:endParaRPr lang="zh-CN" altLang="en-US"/>
          </a:p>
        </p:txBody>
      </p:sp>
      <p:sp>
        <p:nvSpPr>
          <p:cNvPr id="450905" name="Oval 345"/>
          <p:cNvSpPr>
            <a:spLocks noChangeArrowheads="1"/>
          </p:cNvSpPr>
          <p:nvPr/>
        </p:nvSpPr>
        <p:spPr bwMode="auto">
          <a:xfrm>
            <a:off x="7431088" y="4489451"/>
            <a:ext cx="119062" cy="119063"/>
          </a:xfrm>
          <a:prstGeom prst="ellipse">
            <a:avLst/>
          </a:prstGeom>
          <a:solidFill>
            <a:srgbClr val="FFFFFF"/>
          </a:solidFill>
          <a:ln w="30163">
            <a:solidFill>
              <a:srgbClr val="000000"/>
            </a:solidFill>
            <a:round/>
            <a:headEnd/>
            <a:tailEnd/>
          </a:ln>
        </p:spPr>
        <p:txBody>
          <a:bodyPr/>
          <a:lstStyle/>
          <a:p>
            <a:endParaRPr lang="zh-CN" altLang="en-US"/>
          </a:p>
        </p:txBody>
      </p:sp>
      <p:sp>
        <p:nvSpPr>
          <p:cNvPr id="450906" name="Rectangle 346"/>
          <p:cNvSpPr>
            <a:spLocks noChangeArrowheads="1"/>
          </p:cNvSpPr>
          <p:nvPr/>
        </p:nvSpPr>
        <p:spPr bwMode="auto">
          <a:xfrm>
            <a:off x="8424864" y="3292476"/>
            <a:ext cx="623569"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LAN</a:t>
            </a:r>
            <a:r>
              <a:rPr kumimoji="1" lang="en-US" altLang="zh-CN" sz="2000" b="1" baseline="-25000">
                <a:solidFill>
                  <a:srgbClr val="333399"/>
                </a:solidFill>
                <a:latin typeface="Arial" charset="0"/>
              </a:rPr>
              <a:t>2</a:t>
            </a:r>
            <a:endParaRPr kumimoji="1" lang="en-US" altLang="zh-CN" sz="2000" baseline="-25000">
              <a:solidFill>
                <a:srgbClr val="333399"/>
              </a:solidFill>
              <a:latin typeface="Arial" charset="0"/>
            </a:endParaRPr>
          </a:p>
        </p:txBody>
      </p:sp>
      <p:sp>
        <p:nvSpPr>
          <p:cNvPr id="450907" name="Rectangle 347"/>
          <p:cNvSpPr>
            <a:spLocks noChangeArrowheads="1"/>
          </p:cNvSpPr>
          <p:nvPr/>
        </p:nvSpPr>
        <p:spPr bwMode="auto">
          <a:xfrm>
            <a:off x="3941764" y="2022476"/>
            <a:ext cx="623569"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LAN</a:t>
            </a:r>
            <a:r>
              <a:rPr kumimoji="1" lang="en-US" altLang="zh-CN" sz="2000" b="1" baseline="-25000">
                <a:solidFill>
                  <a:srgbClr val="333399"/>
                </a:solidFill>
                <a:latin typeface="Arial" charset="0"/>
              </a:rPr>
              <a:t>1</a:t>
            </a:r>
            <a:endParaRPr kumimoji="1" lang="en-US" altLang="zh-CN" sz="2000" baseline="-25000">
              <a:solidFill>
                <a:srgbClr val="333399"/>
              </a:solidFill>
              <a:latin typeface="Arial" charset="0"/>
            </a:endParaRPr>
          </a:p>
        </p:txBody>
      </p:sp>
      <p:sp>
        <p:nvSpPr>
          <p:cNvPr id="450908" name="Line 348"/>
          <p:cNvSpPr>
            <a:spLocks noChangeShapeType="1"/>
          </p:cNvSpPr>
          <p:nvPr/>
        </p:nvSpPr>
        <p:spPr bwMode="auto">
          <a:xfrm rot="-5400000">
            <a:off x="6580982" y="142082"/>
            <a:ext cx="0" cy="3967163"/>
          </a:xfrm>
          <a:prstGeom prst="line">
            <a:avLst/>
          </a:prstGeom>
          <a:noFill/>
          <a:ln w="38100">
            <a:solidFill>
              <a:schemeClr val="tx1"/>
            </a:solidFill>
            <a:round/>
            <a:headEnd/>
            <a:tailEnd/>
          </a:ln>
          <a:effectLst/>
        </p:spPr>
        <p:txBody>
          <a:bodyPr/>
          <a:lstStyle/>
          <a:p>
            <a:endParaRPr lang="zh-CN" altLang="en-US"/>
          </a:p>
        </p:txBody>
      </p:sp>
      <p:sp>
        <p:nvSpPr>
          <p:cNvPr id="450909" name="Rectangle 349"/>
          <p:cNvSpPr>
            <a:spLocks noChangeArrowheads="1"/>
          </p:cNvSpPr>
          <p:nvPr/>
        </p:nvSpPr>
        <p:spPr bwMode="auto">
          <a:xfrm>
            <a:off x="2508250" y="5964239"/>
            <a:ext cx="762000" cy="306387"/>
          </a:xfrm>
          <a:prstGeom prst="rect">
            <a:avLst/>
          </a:prstGeom>
          <a:noFill/>
          <a:ln w="9525">
            <a:noFill/>
            <a:miter lim="800000"/>
            <a:headEnd/>
            <a:tailEnd/>
          </a:ln>
        </p:spPr>
        <p:txBody>
          <a:bodyPr wrap="none" lIns="0" tIns="0" rIns="0" bIns="0">
            <a:spAutoFit/>
          </a:bodyPr>
          <a:lstStyle/>
          <a:p>
            <a:r>
              <a:rPr kumimoji="1" lang="zh-CN" altLang="en-US" sz="2000">
                <a:solidFill>
                  <a:srgbClr val="333399"/>
                </a:solidFill>
                <a:latin typeface="Arial" charset="0"/>
              </a:rPr>
              <a:t>互联网</a:t>
            </a:r>
          </a:p>
        </p:txBody>
      </p:sp>
      <p:sp>
        <p:nvSpPr>
          <p:cNvPr id="450910" name="Line 350"/>
          <p:cNvSpPr>
            <a:spLocks noChangeShapeType="1"/>
          </p:cNvSpPr>
          <p:nvPr/>
        </p:nvSpPr>
        <p:spPr bwMode="auto">
          <a:xfrm flipV="1">
            <a:off x="2897188" y="5541964"/>
            <a:ext cx="423862" cy="422275"/>
          </a:xfrm>
          <a:prstGeom prst="line">
            <a:avLst/>
          </a:prstGeom>
          <a:noFill/>
          <a:ln w="9525">
            <a:solidFill>
              <a:schemeClr val="tx1"/>
            </a:solidFill>
            <a:round/>
            <a:headEnd/>
            <a:tailEnd type="triangle" w="sm" len="med"/>
          </a:ln>
          <a:effectLst/>
        </p:spPr>
        <p:txBody>
          <a:bodyPr/>
          <a:lstStyle/>
          <a:p>
            <a:endParaRPr lang="zh-CN" altLang="en-US"/>
          </a:p>
        </p:txBody>
      </p:sp>
      <p:sp>
        <p:nvSpPr>
          <p:cNvPr id="450911" name="Line 351"/>
          <p:cNvSpPr>
            <a:spLocks noChangeShapeType="1"/>
          </p:cNvSpPr>
          <p:nvPr/>
        </p:nvSpPr>
        <p:spPr bwMode="auto">
          <a:xfrm>
            <a:off x="4902200" y="1347789"/>
            <a:ext cx="0" cy="777875"/>
          </a:xfrm>
          <a:prstGeom prst="line">
            <a:avLst/>
          </a:prstGeom>
          <a:noFill/>
          <a:ln w="28575">
            <a:solidFill>
              <a:schemeClr val="tx1"/>
            </a:solidFill>
            <a:round/>
            <a:headEnd/>
            <a:tailEnd/>
          </a:ln>
          <a:effectLst/>
        </p:spPr>
        <p:txBody>
          <a:bodyPr/>
          <a:lstStyle/>
          <a:p>
            <a:endParaRPr lang="zh-CN" altLang="en-US"/>
          </a:p>
        </p:txBody>
      </p:sp>
      <p:sp>
        <p:nvSpPr>
          <p:cNvPr id="450912" name="Oval 352"/>
          <p:cNvSpPr>
            <a:spLocks noChangeArrowheads="1"/>
          </p:cNvSpPr>
          <p:nvPr/>
        </p:nvSpPr>
        <p:spPr bwMode="auto">
          <a:xfrm>
            <a:off x="4846638" y="1730376"/>
            <a:ext cx="93662" cy="92075"/>
          </a:xfrm>
          <a:prstGeom prst="ellipse">
            <a:avLst/>
          </a:prstGeom>
          <a:solidFill>
            <a:srgbClr val="FFFFFF"/>
          </a:solidFill>
          <a:ln w="30163">
            <a:solidFill>
              <a:srgbClr val="000000"/>
            </a:solidFill>
            <a:round/>
            <a:headEnd/>
            <a:tailEnd/>
          </a:ln>
        </p:spPr>
        <p:txBody>
          <a:bodyPr/>
          <a:lstStyle/>
          <a:p>
            <a:endParaRPr lang="zh-CN" altLang="en-US"/>
          </a:p>
        </p:txBody>
      </p:sp>
      <p:grpSp>
        <p:nvGrpSpPr>
          <p:cNvPr id="450913" name="Group 353"/>
          <p:cNvGrpSpPr>
            <a:grpSpLocks/>
          </p:cNvGrpSpPr>
          <p:nvPr/>
        </p:nvGrpSpPr>
        <p:grpSpPr bwMode="auto">
          <a:xfrm>
            <a:off x="4629151" y="898525"/>
            <a:ext cx="506413" cy="514350"/>
            <a:chOff x="1813" y="593"/>
            <a:chExt cx="343" cy="352"/>
          </a:xfrm>
        </p:grpSpPr>
        <p:grpSp>
          <p:nvGrpSpPr>
            <p:cNvPr id="450914" name="Group 354"/>
            <p:cNvGrpSpPr>
              <a:grpSpLocks/>
            </p:cNvGrpSpPr>
            <p:nvPr/>
          </p:nvGrpSpPr>
          <p:grpSpPr bwMode="auto">
            <a:xfrm>
              <a:off x="1821" y="599"/>
              <a:ext cx="335" cy="346"/>
              <a:chOff x="1821" y="599"/>
              <a:chExt cx="335" cy="346"/>
            </a:xfrm>
          </p:grpSpPr>
          <p:sp>
            <p:nvSpPr>
              <p:cNvPr id="450915" name="Freeform 355"/>
              <p:cNvSpPr>
                <a:spLocks/>
              </p:cNvSpPr>
              <p:nvPr/>
            </p:nvSpPr>
            <p:spPr bwMode="auto">
              <a:xfrm>
                <a:off x="1830" y="779"/>
                <a:ext cx="316" cy="33"/>
              </a:xfrm>
              <a:custGeom>
                <a:avLst/>
                <a:gdLst/>
                <a:ahLst/>
                <a:cxnLst>
                  <a:cxn ang="0">
                    <a:pos x="0" y="33"/>
                  </a:cxn>
                  <a:cxn ang="0">
                    <a:pos x="37" y="0"/>
                  </a:cxn>
                  <a:cxn ang="0">
                    <a:pos x="278" y="0"/>
                  </a:cxn>
                  <a:cxn ang="0">
                    <a:pos x="316" y="33"/>
                  </a:cxn>
                  <a:cxn ang="0">
                    <a:pos x="0" y="33"/>
                  </a:cxn>
                </a:cxnLst>
                <a:rect l="0" t="0" r="r" b="b"/>
                <a:pathLst>
                  <a:path w="316" h="33">
                    <a:moveTo>
                      <a:pt x="0" y="33"/>
                    </a:moveTo>
                    <a:lnTo>
                      <a:pt x="37" y="0"/>
                    </a:lnTo>
                    <a:lnTo>
                      <a:pt x="278"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50916" name="Freeform 356"/>
              <p:cNvSpPr>
                <a:spLocks/>
              </p:cNvSpPr>
              <p:nvPr/>
            </p:nvSpPr>
            <p:spPr bwMode="auto">
              <a:xfrm>
                <a:off x="1830" y="779"/>
                <a:ext cx="316" cy="33"/>
              </a:xfrm>
              <a:custGeom>
                <a:avLst/>
                <a:gdLst/>
                <a:ahLst/>
                <a:cxnLst>
                  <a:cxn ang="0">
                    <a:pos x="0" y="33"/>
                  </a:cxn>
                  <a:cxn ang="0">
                    <a:pos x="37" y="0"/>
                  </a:cxn>
                  <a:cxn ang="0">
                    <a:pos x="278" y="0"/>
                  </a:cxn>
                  <a:cxn ang="0">
                    <a:pos x="316" y="33"/>
                  </a:cxn>
                  <a:cxn ang="0">
                    <a:pos x="0" y="33"/>
                  </a:cxn>
                </a:cxnLst>
                <a:rect l="0" t="0" r="r" b="b"/>
                <a:pathLst>
                  <a:path w="316" h="33">
                    <a:moveTo>
                      <a:pt x="0" y="33"/>
                    </a:moveTo>
                    <a:lnTo>
                      <a:pt x="37" y="0"/>
                    </a:lnTo>
                    <a:lnTo>
                      <a:pt x="278"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50917" name="Freeform 357"/>
              <p:cNvSpPr>
                <a:spLocks/>
              </p:cNvSpPr>
              <p:nvPr/>
            </p:nvSpPr>
            <p:spPr bwMode="auto">
              <a:xfrm>
                <a:off x="1877" y="599"/>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50918" name="Freeform 358"/>
              <p:cNvSpPr>
                <a:spLocks/>
              </p:cNvSpPr>
              <p:nvPr/>
            </p:nvSpPr>
            <p:spPr bwMode="auto">
              <a:xfrm>
                <a:off x="1877" y="599"/>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50919" name="Rectangle 359"/>
              <p:cNvSpPr>
                <a:spLocks noChangeArrowheads="1"/>
              </p:cNvSpPr>
              <p:nvPr/>
            </p:nvSpPr>
            <p:spPr bwMode="auto">
              <a:xfrm>
                <a:off x="1877" y="622"/>
                <a:ext cx="223" cy="176"/>
              </a:xfrm>
              <a:prstGeom prst="rect">
                <a:avLst/>
              </a:prstGeom>
              <a:solidFill>
                <a:srgbClr val="000000"/>
              </a:solidFill>
              <a:ln w="9525">
                <a:noFill/>
                <a:miter lim="800000"/>
                <a:headEnd/>
                <a:tailEnd/>
              </a:ln>
            </p:spPr>
            <p:txBody>
              <a:bodyPr/>
              <a:lstStyle/>
              <a:p>
                <a:endParaRPr lang="zh-CN" altLang="en-US"/>
              </a:p>
            </p:txBody>
          </p:sp>
          <p:sp>
            <p:nvSpPr>
              <p:cNvPr id="450920" name="Rectangle 360"/>
              <p:cNvSpPr>
                <a:spLocks noChangeArrowheads="1"/>
              </p:cNvSpPr>
              <p:nvPr/>
            </p:nvSpPr>
            <p:spPr bwMode="auto">
              <a:xfrm>
                <a:off x="1832" y="810"/>
                <a:ext cx="314" cy="78"/>
              </a:xfrm>
              <a:prstGeom prst="rect">
                <a:avLst/>
              </a:prstGeom>
              <a:solidFill>
                <a:srgbClr val="000000"/>
              </a:solidFill>
              <a:ln w="9525">
                <a:noFill/>
                <a:miter lim="800000"/>
                <a:headEnd/>
                <a:tailEnd/>
              </a:ln>
            </p:spPr>
            <p:txBody>
              <a:bodyPr/>
              <a:lstStyle/>
              <a:p>
                <a:endParaRPr lang="zh-CN" altLang="en-US"/>
              </a:p>
            </p:txBody>
          </p:sp>
          <p:sp>
            <p:nvSpPr>
              <p:cNvPr id="450921" name="Rectangle 361"/>
              <p:cNvSpPr>
                <a:spLocks noChangeArrowheads="1"/>
              </p:cNvSpPr>
              <p:nvPr/>
            </p:nvSpPr>
            <p:spPr bwMode="auto">
              <a:xfrm>
                <a:off x="1898" y="644"/>
                <a:ext cx="182" cy="135"/>
              </a:xfrm>
              <a:prstGeom prst="rect">
                <a:avLst/>
              </a:prstGeom>
              <a:solidFill>
                <a:srgbClr val="000000"/>
              </a:solidFill>
              <a:ln w="9525">
                <a:noFill/>
                <a:miter lim="800000"/>
                <a:headEnd/>
                <a:tailEnd/>
              </a:ln>
            </p:spPr>
            <p:txBody>
              <a:bodyPr/>
              <a:lstStyle/>
              <a:p>
                <a:endParaRPr lang="zh-CN" altLang="en-US"/>
              </a:p>
            </p:txBody>
          </p:sp>
          <p:sp>
            <p:nvSpPr>
              <p:cNvPr id="450922" name="Line 362"/>
              <p:cNvSpPr>
                <a:spLocks noChangeShapeType="1"/>
              </p:cNvSpPr>
              <p:nvPr/>
            </p:nvSpPr>
            <p:spPr bwMode="auto">
              <a:xfrm flipH="1">
                <a:off x="2047" y="840"/>
                <a:ext cx="74" cy="1"/>
              </a:xfrm>
              <a:prstGeom prst="line">
                <a:avLst/>
              </a:prstGeom>
              <a:noFill/>
              <a:ln w="9525">
                <a:solidFill>
                  <a:srgbClr val="000000"/>
                </a:solidFill>
                <a:round/>
                <a:headEnd/>
                <a:tailEnd/>
              </a:ln>
            </p:spPr>
            <p:txBody>
              <a:bodyPr/>
              <a:lstStyle/>
              <a:p>
                <a:endParaRPr lang="zh-CN" altLang="en-US"/>
              </a:p>
            </p:txBody>
          </p:sp>
          <p:grpSp>
            <p:nvGrpSpPr>
              <p:cNvPr id="450923" name="Group 363"/>
              <p:cNvGrpSpPr>
                <a:grpSpLocks/>
              </p:cNvGrpSpPr>
              <p:nvPr/>
            </p:nvGrpSpPr>
            <p:grpSpPr bwMode="auto">
              <a:xfrm>
                <a:off x="1821" y="895"/>
                <a:ext cx="335" cy="50"/>
                <a:chOff x="1821" y="895"/>
                <a:chExt cx="335" cy="50"/>
              </a:xfrm>
            </p:grpSpPr>
            <p:sp>
              <p:nvSpPr>
                <p:cNvPr id="450924" name="Freeform 364"/>
                <p:cNvSpPr>
                  <a:spLocks/>
                </p:cNvSpPr>
                <p:nvPr/>
              </p:nvSpPr>
              <p:spPr bwMode="auto">
                <a:xfrm>
                  <a:off x="1821" y="895"/>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50925" name="Freeform 365"/>
                <p:cNvSpPr>
                  <a:spLocks/>
                </p:cNvSpPr>
                <p:nvPr/>
              </p:nvSpPr>
              <p:spPr bwMode="auto">
                <a:xfrm>
                  <a:off x="1821" y="895"/>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50926" name="Rectangle 366"/>
                <p:cNvSpPr>
                  <a:spLocks noChangeArrowheads="1"/>
                </p:cNvSpPr>
                <p:nvPr/>
              </p:nvSpPr>
              <p:spPr bwMode="auto">
                <a:xfrm>
                  <a:off x="1823" y="931"/>
                  <a:ext cx="331" cy="14"/>
                </a:xfrm>
                <a:prstGeom prst="rect">
                  <a:avLst/>
                </a:prstGeom>
                <a:solidFill>
                  <a:srgbClr val="000000"/>
                </a:solidFill>
                <a:ln w="9525">
                  <a:noFill/>
                  <a:miter lim="800000"/>
                  <a:headEnd/>
                  <a:tailEnd/>
                </a:ln>
              </p:spPr>
              <p:txBody>
                <a:bodyPr/>
                <a:lstStyle/>
                <a:p>
                  <a:endParaRPr lang="zh-CN" altLang="en-US"/>
                </a:p>
              </p:txBody>
            </p:sp>
          </p:grpSp>
        </p:grpSp>
        <p:grpSp>
          <p:nvGrpSpPr>
            <p:cNvPr id="450927" name="Group 367"/>
            <p:cNvGrpSpPr>
              <a:grpSpLocks/>
            </p:cNvGrpSpPr>
            <p:nvPr/>
          </p:nvGrpSpPr>
          <p:grpSpPr bwMode="auto">
            <a:xfrm>
              <a:off x="1813" y="593"/>
              <a:ext cx="335" cy="346"/>
              <a:chOff x="1813" y="593"/>
              <a:chExt cx="335" cy="346"/>
            </a:xfrm>
          </p:grpSpPr>
          <p:sp>
            <p:nvSpPr>
              <p:cNvPr id="450928" name="Freeform 368"/>
              <p:cNvSpPr>
                <a:spLocks/>
              </p:cNvSpPr>
              <p:nvPr/>
            </p:nvSpPr>
            <p:spPr bwMode="auto">
              <a:xfrm>
                <a:off x="1821" y="772"/>
                <a:ext cx="316" cy="34"/>
              </a:xfrm>
              <a:custGeom>
                <a:avLst/>
                <a:gdLst/>
                <a:ahLst/>
                <a:cxnLst>
                  <a:cxn ang="0">
                    <a:pos x="0" y="34"/>
                  </a:cxn>
                  <a:cxn ang="0">
                    <a:pos x="38" y="0"/>
                  </a:cxn>
                  <a:cxn ang="0">
                    <a:pos x="279" y="0"/>
                  </a:cxn>
                  <a:cxn ang="0">
                    <a:pos x="316" y="34"/>
                  </a:cxn>
                  <a:cxn ang="0">
                    <a:pos x="0" y="34"/>
                  </a:cxn>
                </a:cxnLst>
                <a:rect l="0" t="0" r="r" b="b"/>
                <a:pathLst>
                  <a:path w="316" h="34">
                    <a:moveTo>
                      <a:pt x="0" y="34"/>
                    </a:moveTo>
                    <a:lnTo>
                      <a:pt x="38"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50929" name="Freeform 369"/>
              <p:cNvSpPr>
                <a:spLocks/>
              </p:cNvSpPr>
              <p:nvPr/>
            </p:nvSpPr>
            <p:spPr bwMode="auto">
              <a:xfrm>
                <a:off x="1821" y="772"/>
                <a:ext cx="316" cy="34"/>
              </a:xfrm>
              <a:custGeom>
                <a:avLst/>
                <a:gdLst/>
                <a:ahLst/>
                <a:cxnLst>
                  <a:cxn ang="0">
                    <a:pos x="0" y="34"/>
                  </a:cxn>
                  <a:cxn ang="0">
                    <a:pos x="38" y="0"/>
                  </a:cxn>
                  <a:cxn ang="0">
                    <a:pos x="279" y="0"/>
                  </a:cxn>
                  <a:cxn ang="0">
                    <a:pos x="316" y="34"/>
                  </a:cxn>
                  <a:cxn ang="0">
                    <a:pos x="0" y="34"/>
                  </a:cxn>
                </a:cxnLst>
                <a:rect l="0" t="0" r="r" b="b"/>
                <a:pathLst>
                  <a:path w="316" h="34">
                    <a:moveTo>
                      <a:pt x="0" y="34"/>
                    </a:moveTo>
                    <a:lnTo>
                      <a:pt x="38"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50930" name="Freeform 370"/>
              <p:cNvSpPr>
                <a:spLocks/>
              </p:cNvSpPr>
              <p:nvPr/>
            </p:nvSpPr>
            <p:spPr bwMode="auto">
              <a:xfrm>
                <a:off x="1869" y="593"/>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50931" name="Freeform 371"/>
              <p:cNvSpPr>
                <a:spLocks/>
              </p:cNvSpPr>
              <p:nvPr/>
            </p:nvSpPr>
            <p:spPr bwMode="auto">
              <a:xfrm>
                <a:off x="1869" y="593"/>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50932" name="Rectangle 372"/>
              <p:cNvSpPr>
                <a:spLocks noChangeArrowheads="1"/>
              </p:cNvSpPr>
              <p:nvPr/>
            </p:nvSpPr>
            <p:spPr bwMode="auto">
              <a:xfrm>
                <a:off x="1869" y="616"/>
                <a:ext cx="223" cy="175"/>
              </a:xfrm>
              <a:prstGeom prst="rect">
                <a:avLst/>
              </a:prstGeom>
              <a:solidFill>
                <a:srgbClr val="B7B79D"/>
              </a:solidFill>
              <a:ln w="9525">
                <a:noFill/>
                <a:miter lim="800000"/>
                <a:headEnd/>
                <a:tailEnd/>
              </a:ln>
            </p:spPr>
            <p:txBody>
              <a:bodyPr/>
              <a:lstStyle/>
              <a:p>
                <a:endParaRPr lang="zh-CN" altLang="en-US"/>
              </a:p>
            </p:txBody>
          </p:sp>
          <p:sp>
            <p:nvSpPr>
              <p:cNvPr id="450933" name="Rectangle 373"/>
              <p:cNvSpPr>
                <a:spLocks noChangeArrowheads="1"/>
              </p:cNvSpPr>
              <p:nvPr/>
            </p:nvSpPr>
            <p:spPr bwMode="auto">
              <a:xfrm>
                <a:off x="1823" y="804"/>
                <a:ext cx="314" cy="78"/>
              </a:xfrm>
              <a:prstGeom prst="rect">
                <a:avLst/>
              </a:prstGeom>
              <a:solidFill>
                <a:srgbClr val="B7B79D"/>
              </a:solidFill>
              <a:ln w="9525">
                <a:noFill/>
                <a:miter lim="800000"/>
                <a:headEnd/>
                <a:tailEnd/>
              </a:ln>
            </p:spPr>
            <p:txBody>
              <a:bodyPr/>
              <a:lstStyle/>
              <a:p>
                <a:endParaRPr lang="zh-CN" altLang="en-US"/>
              </a:p>
            </p:txBody>
          </p:sp>
          <p:sp>
            <p:nvSpPr>
              <p:cNvPr id="450934" name="Rectangle 374"/>
              <p:cNvSpPr>
                <a:spLocks noChangeArrowheads="1"/>
              </p:cNvSpPr>
              <p:nvPr/>
            </p:nvSpPr>
            <p:spPr bwMode="auto">
              <a:xfrm>
                <a:off x="1890" y="637"/>
                <a:ext cx="181" cy="135"/>
              </a:xfrm>
              <a:prstGeom prst="rect">
                <a:avLst/>
              </a:prstGeom>
              <a:solidFill>
                <a:srgbClr val="FFFFFF"/>
              </a:solidFill>
              <a:ln w="9525">
                <a:noFill/>
                <a:miter lim="800000"/>
                <a:headEnd/>
                <a:tailEnd/>
              </a:ln>
            </p:spPr>
            <p:txBody>
              <a:bodyPr/>
              <a:lstStyle/>
              <a:p>
                <a:endParaRPr lang="zh-CN" altLang="en-US"/>
              </a:p>
            </p:txBody>
          </p:sp>
          <p:sp>
            <p:nvSpPr>
              <p:cNvPr id="450935" name="Line 375"/>
              <p:cNvSpPr>
                <a:spLocks noChangeShapeType="1"/>
              </p:cNvSpPr>
              <p:nvPr/>
            </p:nvSpPr>
            <p:spPr bwMode="auto">
              <a:xfrm flipH="1">
                <a:off x="2038" y="834"/>
                <a:ext cx="75" cy="1"/>
              </a:xfrm>
              <a:prstGeom prst="line">
                <a:avLst/>
              </a:prstGeom>
              <a:noFill/>
              <a:ln w="9525">
                <a:solidFill>
                  <a:srgbClr val="000000"/>
                </a:solidFill>
                <a:round/>
                <a:headEnd/>
                <a:tailEnd/>
              </a:ln>
            </p:spPr>
            <p:txBody>
              <a:bodyPr/>
              <a:lstStyle/>
              <a:p>
                <a:endParaRPr lang="zh-CN" altLang="en-US"/>
              </a:p>
            </p:txBody>
          </p:sp>
          <p:grpSp>
            <p:nvGrpSpPr>
              <p:cNvPr id="450936" name="Group 376"/>
              <p:cNvGrpSpPr>
                <a:grpSpLocks/>
              </p:cNvGrpSpPr>
              <p:nvPr/>
            </p:nvGrpSpPr>
            <p:grpSpPr bwMode="auto">
              <a:xfrm>
                <a:off x="1813" y="888"/>
                <a:ext cx="335" cy="51"/>
                <a:chOff x="1813" y="888"/>
                <a:chExt cx="335" cy="51"/>
              </a:xfrm>
            </p:grpSpPr>
            <p:sp>
              <p:nvSpPr>
                <p:cNvPr id="450937" name="Freeform 377"/>
                <p:cNvSpPr>
                  <a:spLocks/>
                </p:cNvSpPr>
                <p:nvPr/>
              </p:nvSpPr>
              <p:spPr bwMode="auto">
                <a:xfrm>
                  <a:off x="1813" y="888"/>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50938" name="Freeform 378"/>
                <p:cNvSpPr>
                  <a:spLocks/>
                </p:cNvSpPr>
                <p:nvPr/>
              </p:nvSpPr>
              <p:spPr bwMode="auto">
                <a:xfrm>
                  <a:off x="1813" y="888"/>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50939" name="Rectangle 379"/>
                <p:cNvSpPr>
                  <a:spLocks noChangeArrowheads="1"/>
                </p:cNvSpPr>
                <p:nvPr/>
              </p:nvSpPr>
              <p:spPr bwMode="auto">
                <a:xfrm>
                  <a:off x="1815" y="924"/>
                  <a:ext cx="331" cy="15"/>
                </a:xfrm>
                <a:prstGeom prst="rect">
                  <a:avLst/>
                </a:prstGeom>
                <a:solidFill>
                  <a:srgbClr val="BAB79D"/>
                </a:solidFill>
                <a:ln w="9525">
                  <a:noFill/>
                  <a:miter lim="800000"/>
                  <a:headEnd/>
                  <a:tailEnd/>
                </a:ln>
              </p:spPr>
              <p:txBody>
                <a:bodyPr/>
                <a:lstStyle/>
                <a:p>
                  <a:endParaRPr lang="zh-CN" altLang="en-US"/>
                </a:p>
              </p:txBody>
            </p:sp>
          </p:grpSp>
        </p:grpSp>
      </p:grpSp>
      <p:sp>
        <p:nvSpPr>
          <p:cNvPr id="450940" name="Line 380"/>
          <p:cNvSpPr>
            <a:spLocks noChangeShapeType="1"/>
          </p:cNvSpPr>
          <p:nvPr/>
        </p:nvSpPr>
        <p:spPr bwMode="auto">
          <a:xfrm>
            <a:off x="7991475" y="1347789"/>
            <a:ext cx="0" cy="777875"/>
          </a:xfrm>
          <a:prstGeom prst="line">
            <a:avLst/>
          </a:prstGeom>
          <a:noFill/>
          <a:ln w="28575">
            <a:solidFill>
              <a:schemeClr val="tx1"/>
            </a:solidFill>
            <a:round/>
            <a:headEnd/>
            <a:tailEnd/>
          </a:ln>
          <a:effectLst/>
        </p:spPr>
        <p:txBody>
          <a:bodyPr/>
          <a:lstStyle/>
          <a:p>
            <a:endParaRPr lang="zh-CN" altLang="en-US"/>
          </a:p>
        </p:txBody>
      </p:sp>
      <p:sp>
        <p:nvSpPr>
          <p:cNvPr id="450941" name="Line 381"/>
          <p:cNvSpPr>
            <a:spLocks noChangeShapeType="1"/>
          </p:cNvSpPr>
          <p:nvPr/>
        </p:nvSpPr>
        <p:spPr bwMode="auto">
          <a:xfrm>
            <a:off x="6446838" y="1333501"/>
            <a:ext cx="0" cy="779463"/>
          </a:xfrm>
          <a:prstGeom prst="line">
            <a:avLst/>
          </a:prstGeom>
          <a:noFill/>
          <a:ln w="28575">
            <a:solidFill>
              <a:schemeClr val="tx1"/>
            </a:solidFill>
            <a:round/>
            <a:headEnd/>
            <a:tailEnd/>
          </a:ln>
          <a:effectLst/>
        </p:spPr>
        <p:txBody>
          <a:bodyPr/>
          <a:lstStyle/>
          <a:p>
            <a:endParaRPr lang="zh-CN" altLang="en-US"/>
          </a:p>
        </p:txBody>
      </p:sp>
      <p:sp>
        <p:nvSpPr>
          <p:cNvPr id="450942" name="Oval 382"/>
          <p:cNvSpPr>
            <a:spLocks noChangeArrowheads="1"/>
          </p:cNvSpPr>
          <p:nvPr/>
        </p:nvSpPr>
        <p:spPr bwMode="auto">
          <a:xfrm>
            <a:off x="6402389" y="1744664"/>
            <a:ext cx="92075" cy="92075"/>
          </a:xfrm>
          <a:prstGeom prst="ellipse">
            <a:avLst/>
          </a:prstGeom>
          <a:solidFill>
            <a:srgbClr val="FFFFFF"/>
          </a:solidFill>
          <a:ln w="30163">
            <a:solidFill>
              <a:srgbClr val="000000"/>
            </a:solidFill>
            <a:round/>
            <a:headEnd/>
            <a:tailEnd/>
          </a:ln>
        </p:spPr>
        <p:txBody>
          <a:bodyPr/>
          <a:lstStyle/>
          <a:p>
            <a:endParaRPr lang="zh-CN" altLang="en-US"/>
          </a:p>
        </p:txBody>
      </p:sp>
      <p:grpSp>
        <p:nvGrpSpPr>
          <p:cNvPr id="450943" name="Group 383"/>
          <p:cNvGrpSpPr>
            <a:grpSpLocks/>
          </p:cNvGrpSpPr>
          <p:nvPr/>
        </p:nvGrpSpPr>
        <p:grpSpPr bwMode="auto">
          <a:xfrm>
            <a:off x="6186488" y="898525"/>
            <a:ext cx="506412" cy="514350"/>
            <a:chOff x="2868" y="593"/>
            <a:chExt cx="343" cy="352"/>
          </a:xfrm>
        </p:grpSpPr>
        <p:grpSp>
          <p:nvGrpSpPr>
            <p:cNvPr id="450944" name="Group 384"/>
            <p:cNvGrpSpPr>
              <a:grpSpLocks/>
            </p:cNvGrpSpPr>
            <p:nvPr/>
          </p:nvGrpSpPr>
          <p:grpSpPr bwMode="auto">
            <a:xfrm>
              <a:off x="2877" y="599"/>
              <a:ext cx="334" cy="346"/>
              <a:chOff x="2877" y="599"/>
              <a:chExt cx="334" cy="346"/>
            </a:xfrm>
          </p:grpSpPr>
          <p:sp>
            <p:nvSpPr>
              <p:cNvPr id="450945" name="Freeform 385"/>
              <p:cNvSpPr>
                <a:spLocks/>
              </p:cNvSpPr>
              <p:nvPr/>
            </p:nvSpPr>
            <p:spPr bwMode="auto">
              <a:xfrm>
                <a:off x="2885" y="779"/>
                <a:ext cx="316" cy="33"/>
              </a:xfrm>
              <a:custGeom>
                <a:avLst/>
                <a:gdLst/>
                <a:ahLst/>
                <a:cxnLst>
                  <a:cxn ang="0">
                    <a:pos x="0" y="33"/>
                  </a:cxn>
                  <a:cxn ang="0">
                    <a:pos x="37" y="0"/>
                  </a:cxn>
                  <a:cxn ang="0">
                    <a:pos x="279" y="0"/>
                  </a:cxn>
                  <a:cxn ang="0">
                    <a:pos x="316" y="33"/>
                  </a:cxn>
                  <a:cxn ang="0">
                    <a:pos x="0" y="33"/>
                  </a:cxn>
                </a:cxnLst>
                <a:rect l="0" t="0" r="r" b="b"/>
                <a:pathLst>
                  <a:path w="316" h="33">
                    <a:moveTo>
                      <a:pt x="0" y="33"/>
                    </a:moveTo>
                    <a:lnTo>
                      <a:pt x="37" y="0"/>
                    </a:lnTo>
                    <a:lnTo>
                      <a:pt x="279"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50946" name="Freeform 386"/>
              <p:cNvSpPr>
                <a:spLocks/>
              </p:cNvSpPr>
              <p:nvPr/>
            </p:nvSpPr>
            <p:spPr bwMode="auto">
              <a:xfrm>
                <a:off x="2885" y="779"/>
                <a:ext cx="316" cy="33"/>
              </a:xfrm>
              <a:custGeom>
                <a:avLst/>
                <a:gdLst/>
                <a:ahLst/>
                <a:cxnLst>
                  <a:cxn ang="0">
                    <a:pos x="0" y="33"/>
                  </a:cxn>
                  <a:cxn ang="0">
                    <a:pos x="37" y="0"/>
                  </a:cxn>
                  <a:cxn ang="0">
                    <a:pos x="279" y="0"/>
                  </a:cxn>
                  <a:cxn ang="0">
                    <a:pos x="316" y="33"/>
                  </a:cxn>
                  <a:cxn ang="0">
                    <a:pos x="0" y="33"/>
                  </a:cxn>
                </a:cxnLst>
                <a:rect l="0" t="0" r="r" b="b"/>
                <a:pathLst>
                  <a:path w="316" h="33">
                    <a:moveTo>
                      <a:pt x="0" y="33"/>
                    </a:moveTo>
                    <a:lnTo>
                      <a:pt x="37" y="0"/>
                    </a:lnTo>
                    <a:lnTo>
                      <a:pt x="279"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50947" name="Freeform 387"/>
              <p:cNvSpPr>
                <a:spLocks/>
              </p:cNvSpPr>
              <p:nvPr/>
            </p:nvSpPr>
            <p:spPr bwMode="auto">
              <a:xfrm>
                <a:off x="2932" y="599"/>
                <a:ext cx="223" cy="23"/>
              </a:xfrm>
              <a:custGeom>
                <a:avLst/>
                <a:gdLst/>
                <a:ahLst/>
                <a:cxnLst>
                  <a:cxn ang="0">
                    <a:pos x="0" y="23"/>
                  </a:cxn>
                  <a:cxn ang="0">
                    <a:pos x="27" y="0"/>
                  </a:cxn>
                  <a:cxn ang="0">
                    <a:pos x="197" y="0"/>
                  </a:cxn>
                  <a:cxn ang="0">
                    <a:pos x="223" y="23"/>
                  </a:cxn>
                  <a:cxn ang="0">
                    <a:pos x="0" y="23"/>
                  </a:cxn>
                </a:cxnLst>
                <a:rect l="0" t="0" r="r" b="b"/>
                <a:pathLst>
                  <a:path w="223" h="23">
                    <a:moveTo>
                      <a:pt x="0" y="23"/>
                    </a:moveTo>
                    <a:lnTo>
                      <a:pt x="27" y="0"/>
                    </a:lnTo>
                    <a:lnTo>
                      <a:pt x="197"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50948" name="Freeform 388"/>
              <p:cNvSpPr>
                <a:spLocks/>
              </p:cNvSpPr>
              <p:nvPr/>
            </p:nvSpPr>
            <p:spPr bwMode="auto">
              <a:xfrm>
                <a:off x="2932" y="599"/>
                <a:ext cx="223" cy="23"/>
              </a:xfrm>
              <a:custGeom>
                <a:avLst/>
                <a:gdLst/>
                <a:ahLst/>
                <a:cxnLst>
                  <a:cxn ang="0">
                    <a:pos x="0" y="23"/>
                  </a:cxn>
                  <a:cxn ang="0">
                    <a:pos x="27" y="0"/>
                  </a:cxn>
                  <a:cxn ang="0">
                    <a:pos x="197" y="0"/>
                  </a:cxn>
                  <a:cxn ang="0">
                    <a:pos x="223" y="23"/>
                  </a:cxn>
                  <a:cxn ang="0">
                    <a:pos x="0" y="23"/>
                  </a:cxn>
                </a:cxnLst>
                <a:rect l="0" t="0" r="r" b="b"/>
                <a:pathLst>
                  <a:path w="223" h="23">
                    <a:moveTo>
                      <a:pt x="0" y="23"/>
                    </a:moveTo>
                    <a:lnTo>
                      <a:pt x="27" y="0"/>
                    </a:lnTo>
                    <a:lnTo>
                      <a:pt x="197"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50949" name="Rectangle 389"/>
              <p:cNvSpPr>
                <a:spLocks noChangeArrowheads="1"/>
              </p:cNvSpPr>
              <p:nvPr/>
            </p:nvSpPr>
            <p:spPr bwMode="auto">
              <a:xfrm>
                <a:off x="2932" y="622"/>
                <a:ext cx="223" cy="176"/>
              </a:xfrm>
              <a:prstGeom prst="rect">
                <a:avLst/>
              </a:prstGeom>
              <a:solidFill>
                <a:srgbClr val="000000"/>
              </a:solidFill>
              <a:ln w="9525">
                <a:noFill/>
                <a:miter lim="800000"/>
                <a:headEnd/>
                <a:tailEnd/>
              </a:ln>
            </p:spPr>
            <p:txBody>
              <a:bodyPr/>
              <a:lstStyle/>
              <a:p>
                <a:endParaRPr lang="zh-CN" altLang="en-US"/>
              </a:p>
            </p:txBody>
          </p:sp>
          <p:sp>
            <p:nvSpPr>
              <p:cNvPr id="450950" name="Rectangle 390"/>
              <p:cNvSpPr>
                <a:spLocks noChangeArrowheads="1"/>
              </p:cNvSpPr>
              <p:nvPr/>
            </p:nvSpPr>
            <p:spPr bwMode="auto">
              <a:xfrm>
                <a:off x="2887" y="810"/>
                <a:ext cx="314" cy="78"/>
              </a:xfrm>
              <a:prstGeom prst="rect">
                <a:avLst/>
              </a:prstGeom>
              <a:solidFill>
                <a:srgbClr val="000000"/>
              </a:solidFill>
              <a:ln w="9525">
                <a:noFill/>
                <a:miter lim="800000"/>
                <a:headEnd/>
                <a:tailEnd/>
              </a:ln>
            </p:spPr>
            <p:txBody>
              <a:bodyPr/>
              <a:lstStyle/>
              <a:p>
                <a:endParaRPr lang="zh-CN" altLang="en-US"/>
              </a:p>
            </p:txBody>
          </p:sp>
          <p:sp>
            <p:nvSpPr>
              <p:cNvPr id="450951" name="Rectangle 391"/>
              <p:cNvSpPr>
                <a:spLocks noChangeArrowheads="1"/>
              </p:cNvSpPr>
              <p:nvPr/>
            </p:nvSpPr>
            <p:spPr bwMode="auto">
              <a:xfrm>
                <a:off x="2953" y="644"/>
                <a:ext cx="182" cy="135"/>
              </a:xfrm>
              <a:prstGeom prst="rect">
                <a:avLst/>
              </a:prstGeom>
              <a:solidFill>
                <a:srgbClr val="000000"/>
              </a:solidFill>
              <a:ln w="9525">
                <a:noFill/>
                <a:miter lim="800000"/>
                <a:headEnd/>
                <a:tailEnd/>
              </a:ln>
            </p:spPr>
            <p:txBody>
              <a:bodyPr/>
              <a:lstStyle/>
              <a:p>
                <a:endParaRPr lang="zh-CN" altLang="en-US"/>
              </a:p>
            </p:txBody>
          </p:sp>
          <p:sp>
            <p:nvSpPr>
              <p:cNvPr id="450952" name="Line 392"/>
              <p:cNvSpPr>
                <a:spLocks noChangeShapeType="1"/>
              </p:cNvSpPr>
              <p:nvPr/>
            </p:nvSpPr>
            <p:spPr bwMode="auto">
              <a:xfrm flipH="1">
                <a:off x="3102" y="840"/>
                <a:ext cx="74" cy="1"/>
              </a:xfrm>
              <a:prstGeom prst="line">
                <a:avLst/>
              </a:prstGeom>
              <a:noFill/>
              <a:ln w="9525">
                <a:solidFill>
                  <a:srgbClr val="000000"/>
                </a:solidFill>
                <a:round/>
                <a:headEnd/>
                <a:tailEnd/>
              </a:ln>
            </p:spPr>
            <p:txBody>
              <a:bodyPr/>
              <a:lstStyle/>
              <a:p>
                <a:endParaRPr lang="zh-CN" altLang="en-US"/>
              </a:p>
            </p:txBody>
          </p:sp>
          <p:grpSp>
            <p:nvGrpSpPr>
              <p:cNvPr id="450953" name="Group 393"/>
              <p:cNvGrpSpPr>
                <a:grpSpLocks/>
              </p:cNvGrpSpPr>
              <p:nvPr/>
            </p:nvGrpSpPr>
            <p:grpSpPr bwMode="auto">
              <a:xfrm>
                <a:off x="2877" y="895"/>
                <a:ext cx="334" cy="50"/>
                <a:chOff x="2877" y="895"/>
                <a:chExt cx="334" cy="50"/>
              </a:xfrm>
            </p:grpSpPr>
            <p:sp>
              <p:nvSpPr>
                <p:cNvPr id="450954" name="Freeform 394"/>
                <p:cNvSpPr>
                  <a:spLocks/>
                </p:cNvSpPr>
                <p:nvPr/>
              </p:nvSpPr>
              <p:spPr bwMode="auto">
                <a:xfrm>
                  <a:off x="2877" y="895"/>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000000"/>
                </a:solidFill>
                <a:ln w="9525">
                  <a:noFill/>
                  <a:round/>
                  <a:headEnd/>
                  <a:tailEnd/>
                </a:ln>
              </p:spPr>
              <p:txBody>
                <a:bodyPr/>
                <a:lstStyle/>
                <a:p>
                  <a:endParaRPr lang="zh-CN" altLang="en-US"/>
                </a:p>
              </p:txBody>
            </p:sp>
            <p:sp>
              <p:nvSpPr>
                <p:cNvPr id="450955" name="Freeform 395"/>
                <p:cNvSpPr>
                  <a:spLocks/>
                </p:cNvSpPr>
                <p:nvPr/>
              </p:nvSpPr>
              <p:spPr bwMode="auto">
                <a:xfrm>
                  <a:off x="2877" y="895"/>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000000"/>
                </a:solidFill>
                <a:ln w="9525">
                  <a:noFill/>
                  <a:round/>
                  <a:headEnd/>
                  <a:tailEnd/>
                </a:ln>
              </p:spPr>
              <p:txBody>
                <a:bodyPr/>
                <a:lstStyle/>
                <a:p>
                  <a:endParaRPr lang="zh-CN" altLang="en-US"/>
                </a:p>
              </p:txBody>
            </p:sp>
            <p:sp>
              <p:nvSpPr>
                <p:cNvPr id="450956" name="Rectangle 396"/>
                <p:cNvSpPr>
                  <a:spLocks noChangeArrowheads="1"/>
                </p:cNvSpPr>
                <p:nvPr/>
              </p:nvSpPr>
              <p:spPr bwMode="auto">
                <a:xfrm>
                  <a:off x="2879" y="931"/>
                  <a:ext cx="330" cy="14"/>
                </a:xfrm>
                <a:prstGeom prst="rect">
                  <a:avLst/>
                </a:prstGeom>
                <a:solidFill>
                  <a:srgbClr val="000000"/>
                </a:solidFill>
                <a:ln w="9525">
                  <a:noFill/>
                  <a:miter lim="800000"/>
                  <a:headEnd/>
                  <a:tailEnd/>
                </a:ln>
              </p:spPr>
              <p:txBody>
                <a:bodyPr/>
                <a:lstStyle/>
                <a:p>
                  <a:endParaRPr lang="zh-CN" altLang="en-US"/>
                </a:p>
              </p:txBody>
            </p:sp>
          </p:grpSp>
        </p:grpSp>
        <p:grpSp>
          <p:nvGrpSpPr>
            <p:cNvPr id="450957" name="Group 397"/>
            <p:cNvGrpSpPr>
              <a:grpSpLocks/>
            </p:cNvGrpSpPr>
            <p:nvPr/>
          </p:nvGrpSpPr>
          <p:grpSpPr bwMode="auto">
            <a:xfrm>
              <a:off x="2868" y="593"/>
              <a:ext cx="335" cy="346"/>
              <a:chOff x="2868" y="593"/>
              <a:chExt cx="335" cy="346"/>
            </a:xfrm>
          </p:grpSpPr>
          <p:sp>
            <p:nvSpPr>
              <p:cNvPr id="450958" name="Freeform 398"/>
              <p:cNvSpPr>
                <a:spLocks/>
              </p:cNvSpPr>
              <p:nvPr/>
            </p:nvSpPr>
            <p:spPr bwMode="auto">
              <a:xfrm>
                <a:off x="2877" y="772"/>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50959" name="Freeform 399"/>
              <p:cNvSpPr>
                <a:spLocks/>
              </p:cNvSpPr>
              <p:nvPr/>
            </p:nvSpPr>
            <p:spPr bwMode="auto">
              <a:xfrm>
                <a:off x="2877" y="772"/>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50960" name="Freeform 400"/>
              <p:cNvSpPr>
                <a:spLocks/>
              </p:cNvSpPr>
              <p:nvPr/>
            </p:nvSpPr>
            <p:spPr bwMode="auto">
              <a:xfrm>
                <a:off x="2924" y="593"/>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50961" name="Freeform 401"/>
              <p:cNvSpPr>
                <a:spLocks/>
              </p:cNvSpPr>
              <p:nvPr/>
            </p:nvSpPr>
            <p:spPr bwMode="auto">
              <a:xfrm>
                <a:off x="2924" y="593"/>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50962" name="Rectangle 402"/>
              <p:cNvSpPr>
                <a:spLocks noChangeArrowheads="1"/>
              </p:cNvSpPr>
              <p:nvPr/>
            </p:nvSpPr>
            <p:spPr bwMode="auto">
              <a:xfrm>
                <a:off x="2924" y="616"/>
                <a:ext cx="223" cy="175"/>
              </a:xfrm>
              <a:prstGeom prst="rect">
                <a:avLst/>
              </a:prstGeom>
              <a:solidFill>
                <a:srgbClr val="B7B79D"/>
              </a:solidFill>
              <a:ln w="9525">
                <a:noFill/>
                <a:miter lim="800000"/>
                <a:headEnd/>
                <a:tailEnd/>
              </a:ln>
            </p:spPr>
            <p:txBody>
              <a:bodyPr/>
              <a:lstStyle/>
              <a:p>
                <a:endParaRPr lang="zh-CN" altLang="en-US"/>
              </a:p>
            </p:txBody>
          </p:sp>
          <p:sp>
            <p:nvSpPr>
              <p:cNvPr id="450963" name="Rectangle 403"/>
              <p:cNvSpPr>
                <a:spLocks noChangeArrowheads="1"/>
              </p:cNvSpPr>
              <p:nvPr/>
            </p:nvSpPr>
            <p:spPr bwMode="auto">
              <a:xfrm>
                <a:off x="2879" y="804"/>
                <a:ext cx="314" cy="78"/>
              </a:xfrm>
              <a:prstGeom prst="rect">
                <a:avLst/>
              </a:prstGeom>
              <a:solidFill>
                <a:srgbClr val="B7B79D"/>
              </a:solidFill>
              <a:ln w="9525">
                <a:noFill/>
                <a:miter lim="800000"/>
                <a:headEnd/>
                <a:tailEnd/>
              </a:ln>
            </p:spPr>
            <p:txBody>
              <a:bodyPr/>
              <a:lstStyle/>
              <a:p>
                <a:endParaRPr lang="zh-CN" altLang="en-US"/>
              </a:p>
            </p:txBody>
          </p:sp>
          <p:sp>
            <p:nvSpPr>
              <p:cNvPr id="450964" name="Rectangle 404"/>
              <p:cNvSpPr>
                <a:spLocks noChangeArrowheads="1"/>
              </p:cNvSpPr>
              <p:nvPr/>
            </p:nvSpPr>
            <p:spPr bwMode="auto">
              <a:xfrm>
                <a:off x="2945" y="637"/>
                <a:ext cx="182" cy="135"/>
              </a:xfrm>
              <a:prstGeom prst="rect">
                <a:avLst/>
              </a:prstGeom>
              <a:solidFill>
                <a:srgbClr val="FFFFFF"/>
              </a:solidFill>
              <a:ln w="9525">
                <a:noFill/>
                <a:miter lim="800000"/>
                <a:headEnd/>
                <a:tailEnd/>
              </a:ln>
            </p:spPr>
            <p:txBody>
              <a:bodyPr/>
              <a:lstStyle/>
              <a:p>
                <a:endParaRPr lang="zh-CN" altLang="en-US"/>
              </a:p>
            </p:txBody>
          </p:sp>
          <p:sp>
            <p:nvSpPr>
              <p:cNvPr id="450965" name="Line 405"/>
              <p:cNvSpPr>
                <a:spLocks noChangeShapeType="1"/>
              </p:cNvSpPr>
              <p:nvPr/>
            </p:nvSpPr>
            <p:spPr bwMode="auto">
              <a:xfrm flipH="1">
                <a:off x="3094" y="834"/>
                <a:ext cx="74" cy="1"/>
              </a:xfrm>
              <a:prstGeom prst="line">
                <a:avLst/>
              </a:prstGeom>
              <a:noFill/>
              <a:ln w="9525">
                <a:solidFill>
                  <a:srgbClr val="000000"/>
                </a:solidFill>
                <a:round/>
                <a:headEnd/>
                <a:tailEnd/>
              </a:ln>
            </p:spPr>
            <p:txBody>
              <a:bodyPr/>
              <a:lstStyle/>
              <a:p>
                <a:endParaRPr lang="zh-CN" altLang="en-US"/>
              </a:p>
            </p:txBody>
          </p:sp>
          <p:grpSp>
            <p:nvGrpSpPr>
              <p:cNvPr id="450966" name="Group 406"/>
              <p:cNvGrpSpPr>
                <a:grpSpLocks/>
              </p:cNvGrpSpPr>
              <p:nvPr/>
            </p:nvGrpSpPr>
            <p:grpSpPr bwMode="auto">
              <a:xfrm>
                <a:off x="2868" y="888"/>
                <a:ext cx="335" cy="51"/>
                <a:chOff x="2868" y="888"/>
                <a:chExt cx="335" cy="51"/>
              </a:xfrm>
            </p:grpSpPr>
            <p:sp>
              <p:nvSpPr>
                <p:cNvPr id="450967" name="Freeform 407"/>
                <p:cNvSpPr>
                  <a:spLocks/>
                </p:cNvSpPr>
                <p:nvPr/>
              </p:nvSpPr>
              <p:spPr bwMode="auto">
                <a:xfrm>
                  <a:off x="2868" y="888"/>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50968" name="Freeform 408"/>
                <p:cNvSpPr>
                  <a:spLocks/>
                </p:cNvSpPr>
                <p:nvPr/>
              </p:nvSpPr>
              <p:spPr bwMode="auto">
                <a:xfrm>
                  <a:off x="2868" y="888"/>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50969" name="Rectangle 409"/>
                <p:cNvSpPr>
                  <a:spLocks noChangeArrowheads="1"/>
                </p:cNvSpPr>
                <p:nvPr/>
              </p:nvSpPr>
              <p:spPr bwMode="auto">
                <a:xfrm>
                  <a:off x="2870" y="924"/>
                  <a:ext cx="331" cy="15"/>
                </a:xfrm>
                <a:prstGeom prst="rect">
                  <a:avLst/>
                </a:prstGeom>
                <a:solidFill>
                  <a:srgbClr val="BAB79D"/>
                </a:solidFill>
                <a:ln w="9525">
                  <a:noFill/>
                  <a:miter lim="800000"/>
                  <a:headEnd/>
                  <a:tailEnd/>
                </a:ln>
              </p:spPr>
              <p:txBody>
                <a:bodyPr/>
                <a:lstStyle/>
                <a:p>
                  <a:endParaRPr lang="zh-CN" altLang="en-US"/>
                </a:p>
              </p:txBody>
            </p:sp>
          </p:grpSp>
        </p:grpSp>
      </p:grpSp>
      <p:sp>
        <p:nvSpPr>
          <p:cNvPr id="450970" name="Oval 410"/>
          <p:cNvSpPr>
            <a:spLocks noChangeArrowheads="1"/>
          </p:cNvSpPr>
          <p:nvPr/>
        </p:nvSpPr>
        <p:spPr bwMode="auto">
          <a:xfrm>
            <a:off x="7947026" y="1744664"/>
            <a:ext cx="93663" cy="92075"/>
          </a:xfrm>
          <a:prstGeom prst="ellipse">
            <a:avLst/>
          </a:prstGeom>
          <a:solidFill>
            <a:srgbClr val="FFFFFF"/>
          </a:solidFill>
          <a:ln w="30163">
            <a:solidFill>
              <a:srgbClr val="000000"/>
            </a:solidFill>
            <a:round/>
            <a:headEnd/>
            <a:tailEnd/>
          </a:ln>
        </p:spPr>
        <p:txBody>
          <a:bodyPr/>
          <a:lstStyle/>
          <a:p>
            <a:endParaRPr lang="zh-CN" altLang="en-US"/>
          </a:p>
        </p:txBody>
      </p:sp>
      <p:grpSp>
        <p:nvGrpSpPr>
          <p:cNvPr id="450971" name="Group 411"/>
          <p:cNvGrpSpPr>
            <a:grpSpLocks/>
          </p:cNvGrpSpPr>
          <p:nvPr/>
        </p:nvGrpSpPr>
        <p:grpSpPr bwMode="auto">
          <a:xfrm>
            <a:off x="7731126" y="898525"/>
            <a:ext cx="506413" cy="514350"/>
            <a:chOff x="3915" y="593"/>
            <a:chExt cx="343" cy="352"/>
          </a:xfrm>
        </p:grpSpPr>
        <p:grpSp>
          <p:nvGrpSpPr>
            <p:cNvPr id="450972" name="Group 412"/>
            <p:cNvGrpSpPr>
              <a:grpSpLocks/>
            </p:cNvGrpSpPr>
            <p:nvPr/>
          </p:nvGrpSpPr>
          <p:grpSpPr bwMode="auto">
            <a:xfrm>
              <a:off x="3924" y="599"/>
              <a:ext cx="334" cy="346"/>
              <a:chOff x="3924" y="599"/>
              <a:chExt cx="334" cy="346"/>
            </a:xfrm>
          </p:grpSpPr>
          <p:sp>
            <p:nvSpPr>
              <p:cNvPr id="450973" name="Freeform 413"/>
              <p:cNvSpPr>
                <a:spLocks/>
              </p:cNvSpPr>
              <p:nvPr/>
            </p:nvSpPr>
            <p:spPr bwMode="auto">
              <a:xfrm>
                <a:off x="3932" y="779"/>
                <a:ext cx="316" cy="33"/>
              </a:xfrm>
              <a:custGeom>
                <a:avLst/>
                <a:gdLst/>
                <a:ahLst/>
                <a:cxnLst>
                  <a:cxn ang="0">
                    <a:pos x="0" y="33"/>
                  </a:cxn>
                  <a:cxn ang="0">
                    <a:pos x="37" y="0"/>
                  </a:cxn>
                  <a:cxn ang="0">
                    <a:pos x="279" y="0"/>
                  </a:cxn>
                  <a:cxn ang="0">
                    <a:pos x="316" y="33"/>
                  </a:cxn>
                  <a:cxn ang="0">
                    <a:pos x="0" y="33"/>
                  </a:cxn>
                </a:cxnLst>
                <a:rect l="0" t="0" r="r" b="b"/>
                <a:pathLst>
                  <a:path w="316" h="33">
                    <a:moveTo>
                      <a:pt x="0" y="33"/>
                    </a:moveTo>
                    <a:lnTo>
                      <a:pt x="37" y="0"/>
                    </a:lnTo>
                    <a:lnTo>
                      <a:pt x="279"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50974" name="Freeform 414"/>
              <p:cNvSpPr>
                <a:spLocks/>
              </p:cNvSpPr>
              <p:nvPr/>
            </p:nvSpPr>
            <p:spPr bwMode="auto">
              <a:xfrm>
                <a:off x="3932" y="779"/>
                <a:ext cx="316" cy="33"/>
              </a:xfrm>
              <a:custGeom>
                <a:avLst/>
                <a:gdLst/>
                <a:ahLst/>
                <a:cxnLst>
                  <a:cxn ang="0">
                    <a:pos x="0" y="33"/>
                  </a:cxn>
                  <a:cxn ang="0">
                    <a:pos x="37" y="0"/>
                  </a:cxn>
                  <a:cxn ang="0">
                    <a:pos x="279" y="0"/>
                  </a:cxn>
                  <a:cxn ang="0">
                    <a:pos x="316" y="33"/>
                  </a:cxn>
                  <a:cxn ang="0">
                    <a:pos x="0" y="33"/>
                  </a:cxn>
                </a:cxnLst>
                <a:rect l="0" t="0" r="r" b="b"/>
                <a:pathLst>
                  <a:path w="316" h="33">
                    <a:moveTo>
                      <a:pt x="0" y="33"/>
                    </a:moveTo>
                    <a:lnTo>
                      <a:pt x="37" y="0"/>
                    </a:lnTo>
                    <a:lnTo>
                      <a:pt x="279"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50975" name="Freeform 415"/>
              <p:cNvSpPr>
                <a:spLocks/>
              </p:cNvSpPr>
              <p:nvPr/>
            </p:nvSpPr>
            <p:spPr bwMode="auto">
              <a:xfrm>
                <a:off x="3979" y="599"/>
                <a:ext cx="223" cy="23"/>
              </a:xfrm>
              <a:custGeom>
                <a:avLst/>
                <a:gdLst/>
                <a:ahLst/>
                <a:cxnLst>
                  <a:cxn ang="0">
                    <a:pos x="0" y="23"/>
                  </a:cxn>
                  <a:cxn ang="0">
                    <a:pos x="27" y="0"/>
                  </a:cxn>
                  <a:cxn ang="0">
                    <a:pos x="197" y="0"/>
                  </a:cxn>
                  <a:cxn ang="0">
                    <a:pos x="223" y="23"/>
                  </a:cxn>
                  <a:cxn ang="0">
                    <a:pos x="0" y="23"/>
                  </a:cxn>
                </a:cxnLst>
                <a:rect l="0" t="0" r="r" b="b"/>
                <a:pathLst>
                  <a:path w="223" h="23">
                    <a:moveTo>
                      <a:pt x="0" y="23"/>
                    </a:moveTo>
                    <a:lnTo>
                      <a:pt x="27" y="0"/>
                    </a:lnTo>
                    <a:lnTo>
                      <a:pt x="197"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50976" name="Freeform 416"/>
              <p:cNvSpPr>
                <a:spLocks/>
              </p:cNvSpPr>
              <p:nvPr/>
            </p:nvSpPr>
            <p:spPr bwMode="auto">
              <a:xfrm>
                <a:off x="3979" y="599"/>
                <a:ext cx="223" cy="23"/>
              </a:xfrm>
              <a:custGeom>
                <a:avLst/>
                <a:gdLst/>
                <a:ahLst/>
                <a:cxnLst>
                  <a:cxn ang="0">
                    <a:pos x="0" y="23"/>
                  </a:cxn>
                  <a:cxn ang="0">
                    <a:pos x="27" y="0"/>
                  </a:cxn>
                  <a:cxn ang="0">
                    <a:pos x="197" y="0"/>
                  </a:cxn>
                  <a:cxn ang="0">
                    <a:pos x="223" y="23"/>
                  </a:cxn>
                  <a:cxn ang="0">
                    <a:pos x="0" y="23"/>
                  </a:cxn>
                </a:cxnLst>
                <a:rect l="0" t="0" r="r" b="b"/>
                <a:pathLst>
                  <a:path w="223" h="23">
                    <a:moveTo>
                      <a:pt x="0" y="23"/>
                    </a:moveTo>
                    <a:lnTo>
                      <a:pt x="27" y="0"/>
                    </a:lnTo>
                    <a:lnTo>
                      <a:pt x="197"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50977" name="Rectangle 417"/>
              <p:cNvSpPr>
                <a:spLocks noChangeArrowheads="1"/>
              </p:cNvSpPr>
              <p:nvPr/>
            </p:nvSpPr>
            <p:spPr bwMode="auto">
              <a:xfrm>
                <a:off x="3979" y="622"/>
                <a:ext cx="223" cy="176"/>
              </a:xfrm>
              <a:prstGeom prst="rect">
                <a:avLst/>
              </a:prstGeom>
              <a:solidFill>
                <a:srgbClr val="000000"/>
              </a:solidFill>
              <a:ln w="9525">
                <a:noFill/>
                <a:miter lim="800000"/>
                <a:headEnd/>
                <a:tailEnd/>
              </a:ln>
            </p:spPr>
            <p:txBody>
              <a:bodyPr/>
              <a:lstStyle/>
              <a:p>
                <a:endParaRPr lang="zh-CN" altLang="en-US"/>
              </a:p>
            </p:txBody>
          </p:sp>
          <p:sp>
            <p:nvSpPr>
              <p:cNvPr id="450978" name="Rectangle 418"/>
              <p:cNvSpPr>
                <a:spLocks noChangeArrowheads="1"/>
              </p:cNvSpPr>
              <p:nvPr/>
            </p:nvSpPr>
            <p:spPr bwMode="auto">
              <a:xfrm>
                <a:off x="3934" y="810"/>
                <a:ext cx="314" cy="78"/>
              </a:xfrm>
              <a:prstGeom prst="rect">
                <a:avLst/>
              </a:prstGeom>
              <a:solidFill>
                <a:srgbClr val="000000"/>
              </a:solidFill>
              <a:ln w="9525">
                <a:noFill/>
                <a:miter lim="800000"/>
                <a:headEnd/>
                <a:tailEnd/>
              </a:ln>
            </p:spPr>
            <p:txBody>
              <a:bodyPr/>
              <a:lstStyle/>
              <a:p>
                <a:endParaRPr lang="zh-CN" altLang="en-US"/>
              </a:p>
            </p:txBody>
          </p:sp>
          <p:sp>
            <p:nvSpPr>
              <p:cNvPr id="450979" name="Rectangle 419"/>
              <p:cNvSpPr>
                <a:spLocks noChangeArrowheads="1"/>
              </p:cNvSpPr>
              <p:nvPr/>
            </p:nvSpPr>
            <p:spPr bwMode="auto">
              <a:xfrm>
                <a:off x="4000" y="644"/>
                <a:ext cx="182" cy="135"/>
              </a:xfrm>
              <a:prstGeom prst="rect">
                <a:avLst/>
              </a:prstGeom>
              <a:solidFill>
                <a:srgbClr val="000000"/>
              </a:solidFill>
              <a:ln w="9525">
                <a:noFill/>
                <a:miter lim="800000"/>
                <a:headEnd/>
                <a:tailEnd/>
              </a:ln>
            </p:spPr>
            <p:txBody>
              <a:bodyPr/>
              <a:lstStyle/>
              <a:p>
                <a:endParaRPr lang="zh-CN" altLang="en-US"/>
              </a:p>
            </p:txBody>
          </p:sp>
          <p:sp>
            <p:nvSpPr>
              <p:cNvPr id="450980" name="Line 420"/>
              <p:cNvSpPr>
                <a:spLocks noChangeShapeType="1"/>
              </p:cNvSpPr>
              <p:nvPr/>
            </p:nvSpPr>
            <p:spPr bwMode="auto">
              <a:xfrm flipH="1">
                <a:off x="4149" y="840"/>
                <a:ext cx="74" cy="1"/>
              </a:xfrm>
              <a:prstGeom prst="line">
                <a:avLst/>
              </a:prstGeom>
              <a:noFill/>
              <a:ln w="9525">
                <a:solidFill>
                  <a:srgbClr val="000000"/>
                </a:solidFill>
                <a:round/>
                <a:headEnd/>
                <a:tailEnd/>
              </a:ln>
            </p:spPr>
            <p:txBody>
              <a:bodyPr/>
              <a:lstStyle/>
              <a:p>
                <a:endParaRPr lang="zh-CN" altLang="en-US"/>
              </a:p>
            </p:txBody>
          </p:sp>
          <p:grpSp>
            <p:nvGrpSpPr>
              <p:cNvPr id="450981" name="Group 421"/>
              <p:cNvGrpSpPr>
                <a:grpSpLocks/>
              </p:cNvGrpSpPr>
              <p:nvPr/>
            </p:nvGrpSpPr>
            <p:grpSpPr bwMode="auto">
              <a:xfrm>
                <a:off x="3924" y="895"/>
                <a:ext cx="334" cy="50"/>
                <a:chOff x="3924" y="895"/>
                <a:chExt cx="334" cy="50"/>
              </a:xfrm>
            </p:grpSpPr>
            <p:sp>
              <p:nvSpPr>
                <p:cNvPr id="450982" name="Freeform 422"/>
                <p:cNvSpPr>
                  <a:spLocks/>
                </p:cNvSpPr>
                <p:nvPr/>
              </p:nvSpPr>
              <p:spPr bwMode="auto">
                <a:xfrm>
                  <a:off x="3924" y="895"/>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000000"/>
                </a:solidFill>
                <a:ln w="9525">
                  <a:noFill/>
                  <a:round/>
                  <a:headEnd/>
                  <a:tailEnd/>
                </a:ln>
              </p:spPr>
              <p:txBody>
                <a:bodyPr/>
                <a:lstStyle/>
                <a:p>
                  <a:endParaRPr lang="zh-CN" altLang="en-US"/>
                </a:p>
              </p:txBody>
            </p:sp>
            <p:sp>
              <p:nvSpPr>
                <p:cNvPr id="450983" name="Freeform 423"/>
                <p:cNvSpPr>
                  <a:spLocks/>
                </p:cNvSpPr>
                <p:nvPr/>
              </p:nvSpPr>
              <p:spPr bwMode="auto">
                <a:xfrm>
                  <a:off x="3924" y="895"/>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000000"/>
                </a:solidFill>
                <a:ln w="9525">
                  <a:noFill/>
                  <a:round/>
                  <a:headEnd/>
                  <a:tailEnd/>
                </a:ln>
              </p:spPr>
              <p:txBody>
                <a:bodyPr/>
                <a:lstStyle/>
                <a:p>
                  <a:endParaRPr lang="zh-CN" altLang="en-US"/>
                </a:p>
              </p:txBody>
            </p:sp>
            <p:sp>
              <p:nvSpPr>
                <p:cNvPr id="450984" name="Rectangle 424"/>
                <p:cNvSpPr>
                  <a:spLocks noChangeArrowheads="1"/>
                </p:cNvSpPr>
                <p:nvPr/>
              </p:nvSpPr>
              <p:spPr bwMode="auto">
                <a:xfrm>
                  <a:off x="3926" y="931"/>
                  <a:ext cx="330" cy="14"/>
                </a:xfrm>
                <a:prstGeom prst="rect">
                  <a:avLst/>
                </a:prstGeom>
                <a:solidFill>
                  <a:srgbClr val="000000"/>
                </a:solidFill>
                <a:ln w="9525">
                  <a:noFill/>
                  <a:miter lim="800000"/>
                  <a:headEnd/>
                  <a:tailEnd/>
                </a:ln>
              </p:spPr>
              <p:txBody>
                <a:bodyPr/>
                <a:lstStyle/>
                <a:p>
                  <a:endParaRPr lang="zh-CN" altLang="en-US"/>
                </a:p>
              </p:txBody>
            </p:sp>
          </p:grpSp>
        </p:grpSp>
        <p:grpSp>
          <p:nvGrpSpPr>
            <p:cNvPr id="450985" name="Group 425"/>
            <p:cNvGrpSpPr>
              <a:grpSpLocks/>
            </p:cNvGrpSpPr>
            <p:nvPr/>
          </p:nvGrpSpPr>
          <p:grpSpPr bwMode="auto">
            <a:xfrm>
              <a:off x="3915" y="593"/>
              <a:ext cx="335" cy="346"/>
              <a:chOff x="3915" y="593"/>
              <a:chExt cx="335" cy="346"/>
            </a:xfrm>
          </p:grpSpPr>
          <p:sp>
            <p:nvSpPr>
              <p:cNvPr id="450986" name="Freeform 426"/>
              <p:cNvSpPr>
                <a:spLocks/>
              </p:cNvSpPr>
              <p:nvPr/>
            </p:nvSpPr>
            <p:spPr bwMode="auto">
              <a:xfrm>
                <a:off x="3924" y="772"/>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50987" name="Freeform 427"/>
              <p:cNvSpPr>
                <a:spLocks/>
              </p:cNvSpPr>
              <p:nvPr/>
            </p:nvSpPr>
            <p:spPr bwMode="auto">
              <a:xfrm>
                <a:off x="3924" y="772"/>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50988" name="Freeform 428"/>
              <p:cNvSpPr>
                <a:spLocks/>
              </p:cNvSpPr>
              <p:nvPr/>
            </p:nvSpPr>
            <p:spPr bwMode="auto">
              <a:xfrm>
                <a:off x="3971" y="593"/>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50989" name="Freeform 429"/>
              <p:cNvSpPr>
                <a:spLocks/>
              </p:cNvSpPr>
              <p:nvPr/>
            </p:nvSpPr>
            <p:spPr bwMode="auto">
              <a:xfrm>
                <a:off x="3971" y="593"/>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50990" name="Rectangle 430"/>
              <p:cNvSpPr>
                <a:spLocks noChangeArrowheads="1"/>
              </p:cNvSpPr>
              <p:nvPr/>
            </p:nvSpPr>
            <p:spPr bwMode="auto">
              <a:xfrm>
                <a:off x="3971" y="616"/>
                <a:ext cx="223" cy="175"/>
              </a:xfrm>
              <a:prstGeom prst="rect">
                <a:avLst/>
              </a:prstGeom>
              <a:solidFill>
                <a:srgbClr val="B7B79D"/>
              </a:solidFill>
              <a:ln w="9525">
                <a:noFill/>
                <a:miter lim="800000"/>
                <a:headEnd/>
                <a:tailEnd/>
              </a:ln>
            </p:spPr>
            <p:txBody>
              <a:bodyPr/>
              <a:lstStyle/>
              <a:p>
                <a:endParaRPr lang="zh-CN" altLang="en-US"/>
              </a:p>
            </p:txBody>
          </p:sp>
          <p:sp>
            <p:nvSpPr>
              <p:cNvPr id="450991" name="Rectangle 431"/>
              <p:cNvSpPr>
                <a:spLocks noChangeArrowheads="1"/>
              </p:cNvSpPr>
              <p:nvPr/>
            </p:nvSpPr>
            <p:spPr bwMode="auto">
              <a:xfrm>
                <a:off x="3926" y="804"/>
                <a:ext cx="314" cy="78"/>
              </a:xfrm>
              <a:prstGeom prst="rect">
                <a:avLst/>
              </a:prstGeom>
              <a:solidFill>
                <a:srgbClr val="B7B79D"/>
              </a:solidFill>
              <a:ln w="9525">
                <a:noFill/>
                <a:miter lim="800000"/>
                <a:headEnd/>
                <a:tailEnd/>
              </a:ln>
            </p:spPr>
            <p:txBody>
              <a:bodyPr/>
              <a:lstStyle/>
              <a:p>
                <a:endParaRPr lang="zh-CN" altLang="en-US"/>
              </a:p>
            </p:txBody>
          </p:sp>
          <p:sp>
            <p:nvSpPr>
              <p:cNvPr id="450992" name="Rectangle 432"/>
              <p:cNvSpPr>
                <a:spLocks noChangeArrowheads="1"/>
              </p:cNvSpPr>
              <p:nvPr/>
            </p:nvSpPr>
            <p:spPr bwMode="auto">
              <a:xfrm>
                <a:off x="3992" y="637"/>
                <a:ext cx="182" cy="135"/>
              </a:xfrm>
              <a:prstGeom prst="rect">
                <a:avLst/>
              </a:prstGeom>
              <a:solidFill>
                <a:srgbClr val="FFFFFF"/>
              </a:solidFill>
              <a:ln w="9525">
                <a:noFill/>
                <a:miter lim="800000"/>
                <a:headEnd/>
                <a:tailEnd/>
              </a:ln>
            </p:spPr>
            <p:txBody>
              <a:bodyPr/>
              <a:lstStyle/>
              <a:p>
                <a:endParaRPr lang="zh-CN" altLang="en-US"/>
              </a:p>
            </p:txBody>
          </p:sp>
          <p:sp>
            <p:nvSpPr>
              <p:cNvPr id="450993" name="Line 433"/>
              <p:cNvSpPr>
                <a:spLocks noChangeShapeType="1"/>
              </p:cNvSpPr>
              <p:nvPr/>
            </p:nvSpPr>
            <p:spPr bwMode="auto">
              <a:xfrm flipH="1">
                <a:off x="4141" y="834"/>
                <a:ext cx="74" cy="1"/>
              </a:xfrm>
              <a:prstGeom prst="line">
                <a:avLst/>
              </a:prstGeom>
              <a:noFill/>
              <a:ln w="9525">
                <a:solidFill>
                  <a:srgbClr val="000000"/>
                </a:solidFill>
                <a:round/>
                <a:headEnd/>
                <a:tailEnd/>
              </a:ln>
            </p:spPr>
            <p:txBody>
              <a:bodyPr/>
              <a:lstStyle/>
              <a:p>
                <a:endParaRPr lang="zh-CN" altLang="en-US"/>
              </a:p>
            </p:txBody>
          </p:sp>
          <p:grpSp>
            <p:nvGrpSpPr>
              <p:cNvPr id="450994" name="Group 434"/>
              <p:cNvGrpSpPr>
                <a:grpSpLocks/>
              </p:cNvGrpSpPr>
              <p:nvPr/>
            </p:nvGrpSpPr>
            <p:grpSpPr bwMode="auto">
              <a:xfrm>
                <a:off x="3915" y="888"/>
                <a:ext cx="335" cy="51"/>
                <a:chOff x="3915" y="888"/>
                <a:chExt cx="335" cy="51"/>
              </a:xfrm>
            </p:grpSpPr>
            <p:sp>
              <p:nvSpPr>
                <p:cNvPr id="450995" name="Freeform 435"/>
                <p:cNvSpPr>
                  <a:spLocks/>
                </p:cNvSpPr>
                <p:nvPr/>
              </p:nvSpPr>
              <p:spPr bwMode="auto">
                <a:xfrm>
                  <a:off x="3915" y="888"/>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50996" name="Freeform 436"/>
                <p:cNvSpPr>
                  <a:spLocks/>
                </p:cNvSpPr>
                <p:nvPr/>
              </p:nvSpPr>
              <p:spPr bwMode="auto">
                <a:xfrm>
                  <a:off x="3915" y="888"/>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50997" name="Rectangle 437"/>
                <p:cNvSpPr>
                  <a:spLocks noChangeArrowheads="1"/>
                </p:cNvSpPr>
                <p:nvPr/>
              </p:nvSpPr>
              <p:spPr bwMode="auto">
                <a:xfrm>
                  <a:off x="3917" y="924"/>
                  <a:ext cx="331" cy="15"/>
                </a:xfrm>
                <a:prstGeom prst="rect">
                  <a:avLst/>
                </a:prstGeom>
                <a:solidFill>
                  <a:srgbClr val="BAB79D"/>
                </a:solidFill>
                <a:ln w="9525">
                  <a:noFill/>
                  <a:miter lim="800000"/>
                  <a:headEnd/>
                  <a:tailEnd/>
                </a:ln>
              </p:spPr>
              <p:txBody>
                <a:bodyPr/>
                <a:lstStyle/>
                <a:p>
                  <a:endParaRPr lang="zh-CN" altLang="en-US"/>
                </a:p>
              </p:txBody>
            </p:sp>
          </p:grpSp>
        </p:grpSp>
      </p:grpSp>
      <p:sp>
        <p:nvSpPr>
          <p:cNvPr id="450998" name="Text Box 438"/>
          <p:cNvSpPr txBox="1">
            <a:spLocks noChangeArrowheads="1"/>
          </p:cNvSpPr>
          <p:nvPr/>
        </p:nvSpPr>
        <p:spPr bwMode="auto">
          <a:xfrm>
            <a:off x="2566988" y="188914"/>
            <a:ext cx="7200900" cy="1639887"/>
          </a:xfrm>
          <a:prstGeom prst="rect">
            <a:avLst/>
          </a:prstGeom>
          <a:solidFill>
            <a:srgbClr val="FFFF99"/>
          </a:solidFill>
          <a:ln w="9525">
            <a:solidFill>
              <a:schemeClr val="tx2"/>
            </a:solidFill>
            <a:miter lim="800000"/>
            <a:headEnd/>
            <a:tailEnd/>
          </a:ln>
          <a:effectLst/>
        </p:spPr>
        <p:txBody>
          <a:bodyPr>
            <a:spAutoFit/>
          </a:bodyPr>
          <a:lstStyle/>
          <a:p>
            <a:pPr algn="ctr">
              <a:lnSpc>
                <a:spcPct val="120000"/>
              </a:lnSpc>
            </a:pPr>
            <a:r>
              <a:rPr lang="zh-CN" altLang="en-US">
                <a:solidFill>
                  <a:srgbClr val="333399"/>
                </a:solidFill>
                <a:latin typeface="Arial" charset="0"/>
              </a:rPr>
              <a:t>路由器总是具有两个或两个以上的 </a:t>
            </a:r>
            <a:r>
              <a:rPr lang="en-US" altLang="zh-CN">
                <a:solidFill>
                  <a:srgbClr val="333399"/>
                </a:solidFill>
                <a:latin typeface="Arial" charset="0"/>
              </a:rPr>
              <a:t>IP </a:t>
            </a:r>
            <a:r>
              <a:rPr lang="zh-CN" altLang="en-US">
                <a:solidFill>
                  <a:srgbClr val="333399"/>
                </a:solidFill>
                <a:latin typeface="Arial" charset="0"/>
              </a:rPr>
              <a:t>地址。</a:t>
            </a:r>
          </a:p>
          <a:p>
            <a:pPr algn="ctr">
              <a:lnSpc>
                <a:spcPct val="120000"/>
              </a:lnSpc>
            </a:pPr>
            <a:r>
              <a:rPr lang="zh-CN" altLang="en-US">
                <a:solidFill>
                  <a:srgbClr val="333399"/>
                </a:solidFill>
                <a:latin typeface="Arial" charset="0"/>
              </a:rPr>
              <a:t>路由器的每一个接口都有一个</a:t>
            </a:r>
          </a:p>
          <a:p>
            <a:pPr algn="ctr">
              <a:lnSpc>
                <a:spcPct val="120000"/>
              </a:lnSpc>
            </a:pPr>
            <a:r>
              <a:rPr lang="zh-CN" altLang="en-US">
                <a:solidFill>
                  <a:srgbClr val="333399"/>
                </a:solidFill>
                <a:latin typeface="Arial" charset="0"/>
              </a:rPr>
              <a:t>不同网络号的 </a:t>
            </a:r>
            <a:r>
              <a:rPr lang="en-US" altLang="zh-CN">
                <a:solidFill>
                  <a:srgbClr val="333399"/>
                </a:solidFill>
                <a:latin typeface="Arial" charset="0"/>
              </a:rPr>
              <a:t>IP </a:t>
            </a:r>
            <a:r>
              <a:rPr lang="zh-CN" altLang="en-US">
                <a:solidFill>
                  <a:srgbClr val="333399"/>
                </a:solidFill>
                <a:latin typeface="Arial" charset="0"/>
              </a:rPr>
              <a:t>地址。 </a:t>
            </a:r>
          </a:p>
        </p:txBody>
      </p:sp>
      <p:grpSp>
        <p:nvGrpSpPr>
          <p:cNvPr id="451003" name="Group 443"/>
          <p:cNvGrpSpPr>
            <a:grpSpLocks/>
          </p:cNvGrpSpPr>
          <p:nvPr/>
        </p:nvGrpSpPr>
        <p:grpSpPr bwMode="auto">
          <a:xfrm>
            <a:off x="6018214" y="4232276"/>
            <a:ext cx="2574925" cy="811213"/>
            <a:chOff x="2831" y="2666"/>
            <a:chExt cx="1622" cy="511"/>
          </a:xfrm>
        </p:grpSpPr>
        <p:sp>
          <p:nvSpPr>
            <p:cNvPr id="451000" name="Line 440"/>
            <p:cNvSpPr>
              <a:spLocks noChangeShapeType="1"/>
            </p:cNvSpPr>
            <p:nvPr/>
          </p:nvSpPr>
          <p:spPr bwMode="auto">
            <a:xfrm>
              <a:off x="3309" y="2666"/>
              <a:ext cx="726" cy="0"/>
            </a:xfrm>
            <a:prstGeom prst="line">
              <a:avLst/>
            </a:prstGeom>
            <a:noFill/>
            <a:ln w="57150">
              <a:solidFill>
                <a:schemeClr val="hlink"/>
              </a:solidFill>
              <a:round/>
              <a:headEnd/>
              <a:tailEnd/>
            </a:ln>
            <a:effectLst/>
          </p:spPr>
          <p:txBody>
            <a:bodyPr/>
            <a:lstStyle/>
            <a:p>
              <a:endParaRPr lang="zh-CN" altLang="en-US"/>
            </a:p>
          </p:txBody>
        </p:sp>
        <p:sp>
          <p:nvSpPr>
            <p:cNvPr id="451001" name="Line 441"/>
            <p:cNvSpPr>
              <a:spLocks noChangeShapeType="1"/>
            </p:cNvSpPr>
            <p:nvPr/>
          </p:nvSpPr>
          <p:spPr bwMode="auto">
            <a:xfrm>
              <a:off x="3727" y="2871"/>
              <a:ext cx="726" cy="0"/>
            </a:xfrm>
            <a:prstGeom prst="line">
              <a:avLst/>
            </a:prstGeom>
            <a:noFill/>
            <a:ln w="57150">
              <a:solidFill>
                <a:schemeClr val="hlink"/>
              </a:solidFill>
              <a:round/>
              <a:headEnd/>
              <a:tailEnd/>
            </a:ln>
            <a:effectLst/>
          </p:spPr>
          <p:txBody>
            <a:bodyPr/>
            <a:lstStyle/>
            <a:p>
              <a:endParaRPr lang="zh-CN" altLang="en-US"/>
            </a:p>
          </p:txBody>
        </p:sp>
        <p:sp>
          <p:nvSpPr>
            <p:cNvPr id="451002" name="Line 442"/>
            <p:cNvSpPr>
              <a:spLocks noChangeShapeType="1"/>
            </p:cNvSpPr>
            <p:nvPr/>
          </p:nvSpPr>
          <p:spPr bwMode="auto">
            <a:xfrm>
              <a:off x="2831" y="3177"/>
              <a:ext cx="726" cy="0"/>
            </a:xfrm>
            <a:prstGeom prst="line">
              <a:avLst/>
            </a:prstGeom>
            <a:noFill/>
            <a:ln w="57150">
              <a:solidFill>
                <a:schemeClr val="hlink"/>
              </a:solidFill>
              <a:round/>
              <a:headEnd/>
              <a:tailEnd/>
            </a:ln>
            <a:effectLst/>
          </p:spPr>
          <p:txBody>
            <a:bodyPr/>
            <a:lstStyle/>
            <a:p>
              <a:endParaRPr lang="zh-CN" altLang="en-US"/>
            </a:p>
          </p:txBody>
        </p:sp>
      </p:grpSp>
      <p:sp>
        <p:nvSpPr>
          <p:cNvPr id="443" name="灯片编号占位符 442"/>
          <p:cNvSpPr>
            <a:spLocks noGrp="1"/>
          </p:cNvSpPr>
          <p:nvPr>
            <p:ph type="sldNum" sz="quarter" idx="12"/>
          </p:nvPr>
        </p:nvSpPr>
        <p:spPr/>
        <p:txBody>
          <a:bodyPr/>
          <a:lstStyle/>
          <a:p>
            <a:fld id="{E4E48599-B357-448A-84B1-94919B60A458}" type="slidenum">
              <a:rPr lang="en-US" altLang="zh-CN" smtClean="0"/>
              <a:pPr/>
              <a:t>45</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51003"/>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3000" fill="hold" nodeType="afterEffect">
                                  <p:stCondLst>
                                    <p:cond delay="500"/>
                                  </p:stCondLst>
                                  <p:childTnLst>
                                    <p:anim calcmode="discrete" valueType="str">
                                      <p:cBhvr>
                                        <p:cTn id="9" dur="1000" fill="hold"/>
                                        <p:tgtEl>
                                          <p:spTgt spid="45100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2610" name="AutoShape 2"/>
          <p:cNvSpPr>
            <a:spLocks noChangeArrowheads="1"/>
          </p:cNvSpPr>
          <p:nvPr/>
        </p:nvSpPr>
        <p:spPr bwMode="auto">
          <a:xfrm>
            <a:off x="2874963" y="1793876"/>
            <a:ext cx="6521450" cy="3902075"/>
          </a:xfrm>
          <a:prstGeom prst="roundRect">
            <a:avLst>
              <a:gd name="adj" fmla="val 24787"/>
            </a:avLst>
          </a:prstGeom>
          <a:solidFill>
            <a:srgbClr val="CCECFF"/>
          </a:solidFill>
          <a:ln w="9525">
            <a:solidFill>
              <a:schemeClr val="tx1"/>
            </a:solidFill>
            <a:prstDash val="dash"/>
            <a:round/>
            <a:headEnd/>
            <a:tailEnd/>
          </a:ln>
          <a:effectLst/>
        </p:spPr>
        <p:txBody>
          <a:bodyPr wrap="none" anchor="ctr"/>
          <a:lstStyle/>
          <a:p>
            <a:endParaRPr lang="zh-CN" altLang="en-US"/>
          </a:p>
        </p:txBody>
      </p:sp>
      <p:sp>
        <p:nvSpPr>
          <p:cNvPr id="452611" name="Rectangle 3"/>
          <p:cNvSpPr>
            <a:spLocks noGrp="1" noChangeArrowheads="1"/>
          </p:cNvSpPr>
          <p:nvPr>
            <p:ph type="title"/>
          </p:nvPr>
        </p:nvSpPr>
        <p:spPr>
          <a:xfrm>
            <a:off x="2279650" y="115889"/>
            <a:ext cx="7793038" cy="695325"/>
          </a:xfrm>
        </p:spPr>
        <p:txBody>
          <a:bodyPr/>
          <a:lstStyle/>
          <a:p>
            <a:pPr algn="ctr"/>
            <a:r>
              <a:rPr lang="zh-CN" altLang="en-US" sz="3600"/>
              <a:t>互联网中的 </a:t>
            </a:r>
            <a:r>
              <a:rPr lang="en-US" altLang="zh-CN" sz="3600"/>
              <a:t>IP </a:t>
            </a:r>
            <a:r>
              <a:rPr lang="zh-CN" altLang="en-US" sz="3600"/>
              <a:t>地址 </a:t>
            </a:r>
          </a:p>
        </p:txBody>
      </p:sp>
      <p:sp>
        <p:nvSpPr>
          <p:cNvPr id="452612" name="Freeform 4"/>
          <p:cNvSpPr>
            <a:spLocks/>
          </p:cNvSpPr>
          <p:nvPr/>
        </p:nvSpPr>
        <p:spPr bwMode="auto">
          <a:xfrm>
            <a:off x="4579939" y="2538414"/>
            <a:ext cx="4789487" cy="3170237"/>
          </a:xfrm>
          <a:custGeom>
            <a:avLst/>
            <a:gdLst/>
            <a:ahLst/>
            <a:cxnLst>
              <a:cxn ang="0">
                <a:pos x="1959" y="1382"/>
              </a:cxn>
              <a:cxn ang="0">
                <a:pos x="2196" y="1115"/>
              </a:cxn>
              <a:cxn ang="0">
                <a:pos x="2334" y="857"/>
              </a:cxn>
              <a:cxn ang="0">
                <a:pos x="2474" y="428"/>
              </a:cxn>
              <a:cxn ang="0">
                <a:pos x="2485" y="397"/>
              </a:cxn>
              <a:cxn ang="0">
                <a:pos x="2503" y="318"/>
              </a:cxn>
              <a:cxn ang="0">
                <a:pos x="2524" y="241"/>
              </a:cxn>
              <a:cxn ang="0">
                <a:pos x="2539" y="212"/>
              </a:cxn>
              <a:cxn ang="0">
                <a:pos x="2557" y="191"/>
              </a:cxn>
              <a:cxn ang="0">
                <a:pos x="2599" y="170"/>
              </a:cxn>
              <a:cxn ang="0">
                <a:pos x="2630" y="154"/>
              </a:cxn>
              <a:cxn ang="0">
                <a:pos x="2674" y="131"/>
              </a:cxn>
              <a:cxn ang="0">
                <a:pos x="2709" y="110"/>
              </a:cxn>
              <a:cxn ang="0">
                <a:pos x="2752" y="79"/>
              </a:cxn>
              <a:cxn ang="0">
                <a:pos x="2767" y="75"/>
              </a:cxn>
              <a:cxn ang="0">
                <a:pos x="2819" y="52"/>
              </a:cxn>
              <a:cxn ang="0">
                <a:pos x="2879" y="27"/>
              </a:cxn>
              <a:cxn ang="0">
                <a:pos x="2933" y="13"/>
              </a:cxn>
              <a:cxn ang="0">
                <a:pos x="2952" y="13"/>
              </a:cxn>
              <a:cxn ang="0">
                <a:pos x="2973" y="6"/>
              </a:cxn>
              <a:cxn ang="0">
                <a:pos x="3037" y="0"/>
              </a:cxn>
              <a:cxn ang="0">
                <a:pos x="3110" y="4"/>
              </a:cxn>
              <a:cxn ang="0">
                <a:pos x="3155" y="15"/>
              </a:cxn>
              <a:cxn ang="0">
                <a:pos x="3178" y="25"/>
              </a:cxn>
              <a:cxn ang="0">
                <a:pos x="3191" y="56"/>
              </a:cxn>
              <a:cxn ang="0">
                <a:pos x="3211" y="116"/>
              </a:cxn>
              <a:cxn ang="0">
                <a:pos x="3240" y="275"/>
              </a:cxn>
              <a:cxn ang="0">
                <a:pos x="3240" y="355"/>
              </a:cxn>
              <a:cxn ang="0">
                <a:pos x="3246" y="473"/>
              </a:cxn>
              <a:cxn ang="0">
                <a:pos x="3234" y="785"/>
              </a:cxn>
              <a:cxn ang="0">
                <a:pos x="3230" y="1003"/>
              </a:cxn>
              <a:cxn ang="0">
                <a:pos x="3232" y="1102"/>
              </a:cxn>
              <a:cxn ang="0">
                <a:pos x="3222" y="1229"/>
              </a:cxn>
              <a:cxn ang="0">
                <a:pos x="3222" y="1433"/>
              </a:cxn>
              <a:cxn ang="0">
                <a:pos x="3216" y="1769"/>
              </a:cxn>
              <a:cxn ang="0">
                <a:pos x="3036" y="1979"/>
              </a:cxn>
              <a:cxn ang="0">
                <a:pos x="2676" y="1997"/>
              </a:cxn>
              <a:cxn ang="0">
                <a:pos x="1878" y="2039"/>
              </a:cxn>
              <a:cxn ang="0">
                <a:pos x="1031" y="2140"/>
              </a:cxn>
              <a:cxn ang="0">
                <a:pos x="660" y="2117"/>
              </a:cxn>
              <a:cxn ang="0">
                <a:pos x="222" y="2129"/>
              </a:cxn>
              <a:cxn ang="0">
                <a:pos x="0" y="1985"/>
              </a:cxn>
              <a:cxn ang="0">
                <a:pos x="36" y="1853"/>
              </a:cxn>
              <a:cxn ang="0">
                <a:pos x="510" y="1799"/>
              </a:cxn>
              <a:cxn ang="0">
                <a:pos x="1038" y="1769"/>
              </a:cxn>
              <a:cxn ang="0">
                <a:pos x="1788" y="1594"/>
              </a:cxn>
            </a:cxnLst>
            <a:rect l="0" t="0" r="r" b="b"/>
            <a:pathLst>
              <a:path w="3246" h="2165">
                <a:moveTo>
                  <a:pt x="1926" y="1499"/>
                </a:moveTo>
                <a:lnTo>
                  <a:pt x="1959" y="1382"/>
                </a:lnTo>
                <a:lnTo>
                  <a:pt x="2016" y="1319"/>
                </a:lnTo>
                <a:lnTo>
                  <a:pt x="2196" y="1115"/>
                </a:lnTo>
                <a:lnTo>
                  <a:pt x="2256" y="1025"/>
                </a:lnTo>
                <a:lnTo>
                  <a:pt x="2334" y="857"/>
                </a:lnTo>
                <a:lnTo>
                  <a:pt x="2424" y="635"/>
                </a:lnTo>
                <a:lnTo>
                  <a:pt x="2474" y="428"/>
                </a:lnTo>
                <a:lnTo>
                  <a:pt x="2478" y="413"/>
                </a:lnTo>
                <a:lnTo>
                  <a:pt x="2485" y="397"/>
                </a:lnTo>
                <a:lnTo>
                  <a:pt x="2493" y="359"/>
                </a:lnTo>
                <a:lnTo>
                  <a:pt x="2503" y="318"/>
                </a:lnTo>
                <a:lnTo>
                  <a:pt x="2514" y="278"/>
                </a:lnTo>
                <a:lnTo>
                  <a:pt x="2524" y="241"/>
                </a:lnTo>
                <a:lnTo>
                  <a:pt x="2532" y="224"/>
                </a:lnTo>
                <a:lnTo>
                  <a:pt x="2539" y="212"/>
                </a:lnTo>
                <a:lnTo>
                  <a:pt x="2547" y="199"/>
                </a:lnTo>
                <a:lnTo>
                  <a:pt x="2557" y="191"/>
                </a:lnTo>
                <a:lnTo>
                  <a:pt x="2580" y="179"/>
                </a:lnTo>
                <a:lnTo>
                  <a:pt x="2599" y="170"/>
                </a:lnTo>
                <a:lnTo>
                  <a:pt x="2615" y="160"/>
                </a:lnTo>
                <a:lnTo>
                  <a:pt x="2630" y="154"/>
                </a:lnTo>
                <a:lnTo>
                  <a:pt x="2655" y="141"/>
                </a:lnTo>
                <a:lnTo>
                  <a:pt x="2674" y="131"/>
                </a:lnTo>
                <a:lnTo>
                  <a:pt x="2690" y="121"/>
                </a:lnTo>
                <a:lnTo>
                  <a:pt x="2709" y="110"/>
                </a:lnTo>
                <a:lnTo>
                  <a:pt x="2728" y="98"/>
                </a:lnTo>
                <a:lnTo>
                  <a:pt x="2752" y="79"/>
                </a:lnTo>
                <a:lnTo>
                  <a:pt x="2759" y="77"/>
                </a:lnTo>
                <a:lnTo>
                  <a:pt x="2767" y="75"/>
                </a:lnTo>
                <a:lnTo>
                  <a:pt x="2790" y="64"/>
                </a:lnTo>
                <a:lnTo>
                  <a:pt x="2819" y="52"/>
                </a:lnTo>
                <a:lnTo>
                  <a:pt x="2850" y="40"/>
                </a:lnTo>
                <a:lnTo>
                  <a:pt x="2879" y="27"/>
                </a:lnTo>
                <a:lnTo>
                  <a:pt x="2908" y="19"/>
                </a:lnTo>
                <a:lnTo>
                  <a:pt x="2933" y="13"/>
                </a:lnTo>
                <a:lnTo>
                  <a:pt x="2943" y="13"/>
                </a:lnTo>
                <a:lnTo>
                  <a:pt x="2952" y="13"/>
                </a:lnTo>
                <a:lnTo>
                  <a:pt x="2962" y="11"/>
                </a:lnTo>
                <a:lnTo>
                  <a:pt x="2973" y="6"/>
                </a:lnTo>
                <a:lnTo>
                  <a:pt x="3002" y="2"/>
                </a:lnTo>
                <a:lnTo>
                  <a:pt x="3037" y="0"/>
                </a:lnTo>
                <a:lnTo>
                  <a:pt x="3072" y="0"/>
                </a:lnTo>
                <a:lnTo>
                  <a:pt x="3110" y="4"/>
                </a:lnTo>
                <a:lnTo>
                  <a:pt x="3141" y="8"/>
                </a:lnTo>
                <a:lnTo>
                  <a:pt x="3155" y="15"/>
                </a:lnTo>
                <a:lnTo>
                  <a:pt x="3168" y="19"/>
                </a:lnTo>
                <a:lnTo>
                  <a:pt x="3178" y="25"/>
                </a:lnTo>
                <a:lnTo>
                  <a:pt x="3184" y="33"/>
                </a:lnTo>
                <a:lnTo>
                  <a:pt x="3191" y="56"/>
                </a:lnTo>
                <a:lnTo>
                  <a:pt x="3199" y="85"/>
                </a:lnTo>
                <a:lnTo>
                  <a:pt x="3211" y="116"/>
                </a:lnTo>
                <a:lnTo>
                  <a:pt x="3222" y="209"/>
                </a:lnTo>
                <a:lnTo>
                  <a:pt x="3240" y="275"/>
                </a:lnTo>
                <a:lnTo>
                  <a:pt x="3240" y="343"/>
                </a:lnTo>
                <a:lnTo>
                  <a:pt x="3240" y="355"/>
                </a:lnTo>
                <a:lnTo>
                  <a:pt x="3245" y="367"/>
                </a:lnTo>
                <a:lnTo>
                  <a:pt x="3246" y="473"/>
                </a:lnTo>
                <a:lnTo>
                  <a:pt x="3234" y="545"/>
                </a:lnTo>
                <a:lnTo>
                  <a:pt x="3234" y="785"/>
                </a:lnTo>
                <a:lnTo>
                  <a:pt x="3232" y="930"/>
                </a:lnTo>
                <a:lnTo>
                  <a:pt x="3230" y="1003"/>
                </a:lnTo>
                <a:lnTo>
                  <a:pt x="3232" y="1050"/>
                </a:lnTo>
                <a:lnTo>
                  <a:pt x="3232" y="1102"/>
                </a:lnTo>
                <a:lnTo>
                  <a:pt x="3234" y="1158"/>
                </a:lnTo>
                <a:lnTo>
                  <a:pt x="3222" y="1229"/>
                </a:lnTo>
                <a:lnTo>
                  <a:pt x="3222" y="1331"/>
                </a:lnTo>
                <a:lnTo>
                  <a:pt x="3222" y="1433"/>
                </a:lnTo>
                <a:lnTo>
                  <a:pt x="3222" y="1583"/>
                </a:lnTo>
                <a:lnTo>
                  <a:pt x="3216" y="1769"/>
                </a:lnTo>
                <a:lnTo>
                  <a:pt x="3156" y="1931"/>
                </a:lnTo>
                <a:lnTo>
                  <a:pt x="3036" y="1979"/>
                </a:lnTo>
                <a:lnTo>
                  <a:pt x="2886" y="1991"/>
                </a:lnTo>
                <a:lnTo>
                  <a:pt x="2676" y="1997"/>
                </a:lnTo>
                <a:lnTo>
                  <a:pt x="2454" y="2003"/>
                </a:lnTo>
                <a:lnTo>
                  <a:pt x="1878" y="2039"/>
                </a:lnTo>
                <a:lnTo>
                  <a:pt x="1236" y="2153"/>
                </a:lnTo>
                <a:lnTo>
                  <a:pt x="1031" y="2140"/>
                </a:lnTo>
                <a:lnTo>
                  <a:pt x="840" y="2129"/>
                </a:lnTo>
                <a:lnTo>
                  <a:pt x="660" y="2117"/>
                </a:lnTo>
                <a:lnTo>
                  <a:pt x="408" y="2165"/>
                </a:lnTo>
                <a:lnTo>
                  <a:pt x="222" y="2129"/>
                </a:lnTo>
                <a:lnTo>
                  <a:pt x="72" y="2057"/>
                </a:lnTo>
                <a:lnTo>
                  <a:pt x="0" y="1985"/>
                </a:lnTo>
                <a:lnTo>
                  <a:pt x="0" y="1907"/>
                </a:lnTo>
                <a:lnTo>
                  <a:pt x="36" y="1853"/>
                </a:lnTo>
                <a:lnTo>
                  <a:pt x="156" y="1811"/>
                </a:lnTo>
                <a:lnTo>
                  <a:pt x="510" y="1799"/>
                </a:lnTo>
                <a:lnTo>
                  <a:pt x="744" y="1787"/>
                </a:lnTo>
                <a:lnTo>
                  <a:pt x="1038" y="1769"/>
                </a:lnTo>
                <a:lnTo>
                  <a:pt x="1608" y="1703"/>
                </a:lnTo>
                <a:lnTo>
                  <a:pt x="1788" y="1594"/>
                </a:lnTo>
                <a:lnTo>
                  <a:pt x="1926" y="1499"/>
                </a:lnTo>
                <a:close/>
              </a:path>
            </a:pathLst>
          </a:custGeom>
          <a:solidFill>
            <a:srgbClr val="FFCCFF"/>
          </a:solidFill>
          <a:ln w="9525">
            <a:noFill/>
            <a:round/>
            <a:headEnd/>
            <a:tailEnd/>
          </a:ln>
        </p:spPr>
        <p:txBody>
          <a:bodyPr/>
          <a:lstStyle/>
          <a:p>
            <a:endParaRPr lang="zh-CN" altLang="en-US"/>
          </a:p>
        </p:txBody>
      </p:sp>
      <p:sp>
        <p:nvSpPr>
          <p:cNvPr id="452613" name="Line 5"/>
          <p:cNvSpPr>
            <a:spLocks noChangeShapeType="1"/>
          </p:cNvSpPr>
          <p:nvPr/>
        </p:nvSpPr>
        <p:spPr bwMode="auto">
          <a:xfrm>
            <a:off x="6402388" y="5426076"/>
            <a:ext cx="0" cy="855663"/>
          </a:xfrm>
          <a:prstGeom prst="line">
            <a:avLst/>
          </a:prstGeom>
          <a:noFill/>
          <a:ln w="28575">
            <a:solidFill>
              <a:schemeClr val="tx1"/>
            </a:solidFill>
            <a:round/>
            <a:headEnd/>
            <a:tailEnd/>
          </a:ln>
          <a:effectLst/>
        </p:spPr>
        <p:txBody>
          <a:bodyPr/>
          <a:lstStyle/>
          <a:p>
            <a:endParaRPr lang="zh-CN" altLang="en-US"/>
          </a:p>
        </p:txBody>
      </p:sp>
      <p:sp>
        <p:nvSpPr>
          <p:cNvPr id="452614" name="Line 6"/>
          <p:cNvSpPr>
            <a:spLocks noChangeShapeType="1"/>
          </p:cNvSpPr>
          <p:nvPr/>
        </p:nvSpPr>
        <p:spPr bwMode="auto">
          <a:xfrm>
            <a:off x="5164138" y="5403850"/>
            <a:ext cx="0" cy="852488"/>
          </a:xfrm>
          <a:prstGeom prst="line">
            <a:avLst/>
          </a:prstGeom>
          <a:noFill/>
          <a:ln w="28575">
            <a:solidFill>
              <a:schemeClr val="tx1"/>
            </a:solidFill>
            <a:round/>
            <a:headEnd/>
            <a:tailEnd/>
          </a:ln>
          <a:effectLst/>
        </p:spPr>
        <p:txBody>
          <a:bodyPr/>
          <a:lstStyle/>
          <a:p>
            <a:endParaRPr lang="zh-CN" altLang="en-US"/>
          </a:p>
        </p:txBody>
      </p:sp>
      <p:sp>
        <p:nvSpPr>
          <p:cNvPr id="452615" name="Freeform 7"/>
          <p:cNvSpPr>
            <a:spLocks/>
          </p:cNvSpPr>
          <p:nvPr/>
        </p:nvSpPr>
        <p:spPr bwMode="auto">
          <a:xfrm>
            <a:off x="6723064" y="5192714"/>
            <a:ext cx="2478087" cy="211137"/>
          </a:xfrm>
          <a:custGeom>
            <a:avLst/>
            <a:gdLst/>
            <a:ahLst/>
            <a:cxnLst>
              <a:cxn ang="0">
                <a:pos x="0" y="192"/>
              </a:cxn>
              <a:cxn ang="0">
                <a:pos x="0" y="0"/>
              </a:cxn>
              <a:cxn ang="0">
                <a:pos x="1680" y="0"/>
              </a:cxn>
            </a:cxnLst>
            <a:rect l="0" t="0" r="r" b="b"/>
            <a:pathLst>
              <a:path w="1680" h="192">
                <a:moveTo>
                  <a:pt x="0" y="192"/>
                </a:moveTo>
                <a:lnTo>
                  <a:pt x="0" y="0"/>
                </a:lnTo>
                <a:lnTo>
                  <a:pt x="1680" y="0"/>
                </a:lnTo>
              </a:path>
            </a:pathLst>
          </a:custGeom>
          <a:noFill/>
          <a:ln w="28575" cmpd="sng">
            <a:solidFill>
              <a:schemeClr val="tx1"/>
            </a:solidFill>
            <a:round/>
            <a:headEnd/>
            <a:tailEnd/>
          </a:ln>
          <a:effectLst/>
        </p:spPr>
        <p:txBody>
          <a:bodyPr/>
          <a:lstStyle/>
          <a:p>
            <a:endParaRPr lang="zh-CN" altLang="en-US"/>
          </a:p>
        </p:txBody>
      </p:sp>
      <p:sp>
        <p:nvSpPr>
          <p:cNvPr id="452616" name="Freeform 8"/>
          <p:cNvSpPr>
            <a:spLocks/>
          </p:cNvSpPr>
          <p:nvPr/>
        </p:nvSpPr>
        <p:spPr bwMode="auto">
          <a:xfrm>
            <a:off x="4737101" y="4514850"/>
            <a:ext cx="1679575" cy="255588"/>
          </a:xfrm>
          <a:custGeom>
            <a:avLst/>
            <a:gdLst/>
            <a:ahLst/>
            <a:cxnLst>
              <a:cxn ang="0">
                <a:pos x="45" y="21"/>
              </a:cxn>
              <a:cxn ang="0">
                <a:pos x="60" y="10"/>
              </a:cxn>
              <a:cxn ang="0">
                <a:pos x="77" y="4"/>
              </a:cxn>
              <a:cxn ang="0">
                <a:pos x="87" y="2"/>
              </a:cxn>
              <a:cxn ang="0">
                <a:pos x="99" y="0"/>
              </a:cxn>
              <a:cxn ang="0">
                <a:pos x="116" y="0"/>
              </a:cxn>
              <a:cxn ang="0">
                <a:pos x="137" y="0"/>
              </a:cxn>
              <a:cxn ang="0">
                <a:pos x="160" y="0"/>
              </a:cxn>
              <a:cxn ang="0">
                <a:pos x="189" y="2"/>
              </a:cxn>
              <a:cxn ang="0">
                <a:pos x="218" y="6"/>
              </a:cxn>
              <a:cxn ang="0">
                <a:pos x="251" y="8"/>
              </a:cxn>
              <a:cxn ang="0">
                <a:pos x="288" y="12"/>
              </a:cxn>
              <a:cxn ang="0">
                <a:pos x="324" y="16"/>
              </a:cxn>
              <a:cxn ang="0">
                <a:pos x="403" y="21"/>
              </a:cxn>
              <a:cxn ang="0">
                <a:pos x="442" y="21"/>
              </a:cxn>
              <a:cxn ang="0">
                <a:pos x="486" y="23"/>
              </a:cxn>
              <a:cxn ang="0">
                <a:pos x="575" y="23"/>
              </a:cxn>
              <a:cxn ang="0">
                <a:pos x="668" y="23"/>
              </a:cxn>
              <a:cxn ang="0">
                <a:pos x="764" y="21"/>
              </a:cxn>
              <a:cxn ang="0">
                <a:pos x="814" y="18"/>
              </a:cxn>
              <a:cxn ang="0">
                <a:pos x="866" y="16"/>
              </a:cxn>
              <a:cxn ang="0">
                <a:pos x="972" y="10"/>
              </a:cxn>
              <a:cxn ang="0">
                <a:pos x="1024" y="6"/>
              </a:cxn>
              <a:cxn ang="0">
                <a:pos x="1063" y="9"/>
              </a:cxn>
              <a:cxn ang="0">
                <a:pos x="1102" y="15"/>
              </a:cxn>
              <a:cxn ang="0">
                <a:pos x="1138" y="84"/>
              </a:cxn>
              <a:cxn ang="0">
                <a:pos x="1096" y="138"/>
              </a:cxn>
              <a:cxn ang="0">
                <a:pos x="1009" y="159"/>
              </a:cxn>
              <a:cxn ang="0">
                <a:pos x="918" y="162"/>
              </a:cxn>
              <a:cxn ang="0">
                <a:pos x="864" y="158"/>
              </a:cxn>
              <a:cxn ang="0">
                <a:pos x="808" y="155"/>
              </a:cxn>
              <a:cxn ang="0">
                <a:pos x="693" y="151"/>
              </a:cxn>
              <a:cxn ang="0">
                <a:pos x="639" y="149"/>
              </a:cxn>
              <a:cxn ang="0">
                <a:pos x="585" y="149"/>
              </a:cxn>
              <a:cxn ang="0">
                <a:pos x="531" y="151"/>
              </a:cxn>
              <a:cxn ang="0">
                <a:pos x="477" y="153"/>
              </a:cxn>
              <a:cxn ang="0">
                <a:pos x="421" y="158"/>
              </a:cxn>
              <a:cxn ang="0">
                <a:pos x="367" y="162"/>
              </a:cxn>
              <a:cxn ang="0">
                <a:pos x="317" y="166"/>
              </a:cxn>
              <a:cxn ang="0">
                <a:pos x="270" y="170"/>
              </a:cxn>
              <a:cxn ang="0">
                <a:pos x="226" y="172"/>
              </a:cxn>
              <a:cxn ang="0">
                <a:pos x="191" y="174"/>
              </a:cxn>
              <a:cxn ang="0">
                <a:pos x="162" y="174"/>
              </a:cxn>
              <a:cxn ang="0">
                <a:pos x="141" y="174"/>
              </a:cxn>
              <a:cxn ang="0">
                <a:pos x="124" y="172"/>
              </a:cxn>
              <a:cxn ang="0">
                <a:pos x="112" y="170"/>
              </a:cxn>
              <a:cxn ang="0">
                <a:pos x="104" y="168"/>
              </a:cxn>
              <a:cxn ang="0">
                <a:pos x="93" y="166"/>
              </a:cxn>
              <a:cxn ang="0">
                <a:pos x="85" y="162"/>
              </a:cxn>
              <a:cxn ang="0">
                <a:pos x="74" y="158"/>
              </a:cxn>
              <a:cxn ang="0">
                <a:pos x="50" y="147"/>
              </a:cxn>
              <a:cxn ang="0">
                <a:pos x="27" y="133"/>
              </a:cxn>
              <a:cxn ang="0">
                <a:pos x="16" y="124"/>
              </a:cxn>
              <a:cxn ang="0">
                <a:pos x="8" y="116"/>
              </a:cxn>
              <a:cxn ang="0">
                <a:pos x="2" y="108"/>
              </a:cxn>
              <a:cxn ang="0">
                <a:pos x="0" y="99"/>
              </a:cxn>
              <a:cxn ang="0">
                <a:pos x="0" y="91"/>
              </a:cxn>
              <a:cxn ang="0">
                <a:pos x="2" y="81"/>
              </a:cxn>
              <a:cxn ang="0">
                <a:pos x="6" y="68"/>
              </a:cxn>
              <a:cxn ang="0">
                <a:pos x="12" y="58"/>
              </a:cxn>
              <a:cxn ang="0">
                <a:pos x="29" y="37"/>
              </a:cxn>
              <a:cxn ang="0">
                <a:pos x="37" y="29"/>
              </a:cxn>
              <a:cxn ang="0">
                <a:pos x="45" y="21"/>
              </a:cxn>
            </a:cxnLst>
            <a:rect l="0" t="0" r="r" b="b"/>
            <a:pathLst>
              <a:path w="1138" h="174">
                <a:moveTo>
                  <a:pt x="45" y="21"/>
                </a:moveTo>
                <a:lnTo>
                  <a:pt x="60" y="10"/>
                </a:lnTo>
                <a:lnTo>
                  <a:pt x="77" y="4"/>
                </a:lnTo>
                <a:lnTo>
                  <a:pt x="87" y="2"/>
                </a:lnTo>
                <a:lnTo>
                  <a:pt x="99" y="0"/>
                </a:lnTo>
                <a:lnTo>
                  <a:pt x="116" y="0"/>
                </a:lnTo>
                <a:lnTo>
                  <a:pt x="137" y="0"/>
                </a:lnTo>
                <a:lnTo>
                  <a:pt x="160" y="0"/>
                </a:lnTo>
                <a:lnTo>
                  <a:pt x="189" y="2"/>
                </a:lnTo>
                <a:lnTo>
                  <a:pt x="218" y="6"/>
                </a:lnTo>
                <a:lnTo>
                  <a:pt x="251" y="8"/>
                </a:lnTo>
                <a:lnTo>
                  <a:pt x="288" y="12"/>
                </a:lnTo>
                <a:lnTo>
                  <a:pt x="324" y="16"/>
                </a:lnTo>
                <a:lnTo>
                  <a:pt x="403" y="21"/>
                </a:lnTo>
                <a:lnTo>
                  <a:pt x="442" y="21"/>
                </a:lnTo>
                <a:lnTo>
                  <a:pt x="486" y="23"/>
                </a:lnTo>
                <a:lnTo>
                  <a:pt x="575" y="23"/>
                </a:lnTo>
                <a:lnTo>
                  <a:pt x="668" y="23"/>
                </a:lnTo>
                <a:lnTo>
                  <a:pt x="764" y="21"/>
                </a:lnTo>
                <a:lnTo>
                  <a:pt x="814" y="18"/>
                </a:lnTo>
                <a:lnTo>
                  <a:pt x="866" y="16"/>
                </a:lnTo>
                <a:lnTo>
                  <a:pt x="972" y="10"/>
                </a:lnTo>
                <a:lnTo>
                  <a:pt x="1024" y="6"/>
                </a:lnTo>
                <a:lnTo>
                  <a:pt x="1063" y="9"/>
                </a:lnTo>
                <a:lnTo>
                  <a:pt x="1102" y="15"/>
                </a:lnTo>
                <a:lnTo>
                  <a:pt x="1138" y="84"/>
                </a:lnTo>
                <a:lnTo>
                  <a:pt x="1096" y="138"/>
                </a:lnTo>
                <a:lnTo>
                  <a:pt x="1009" y="159"/>
                </a:lnTo>
                <a:lnTo>
                  <a:pt x="918" y="162"/>
                </a:lnTo>
                <a:lnTo>
                  <a:pt x="864" y="158"/>
                </a:lnTo>
                <a:lnTo>
                  <a:pt x="808" y="155"/>
                </a:lnTo>
                <a:lnTo>
                  <a:pt x="693" y="151"/>
                </a:lnTo>
                <a:lnTo>
                  <a:pt x="639" y="149"/>
                </a:lnTo>
                <a:lnTo>
                  <a:pt x="585" y="149"/>
                </a:lnTo>
                <a:lnTo>
                  <a:pt x="531" y="151"/>
                </a:lnTo>
                <a:lnTo>
                  <a:pt x="477" y="153"/>
                </a:lnTo>
                <a:lnTo>
                  <a:pt x="421" y="158"/>
                </a:lnTo>
                <a:lnTo>
                  <a:pt x="367" y="162"/>
                </a:lnTo>
                <a:lnTo>
                  <a:pt x="317" y="166"/>
                </a:lnTo>
                <a:lnTo>
                  <a:pt x="270" y="170"/>
                </a:lnTo>
                <a:lnTo>
                  <a:pt x="226" y="172"/>
                </a:lnTo>
                <a:lnTo>
                  <a:pt x="191" y="174"/>
                </a:lnTo>
                <a:lnTo>
                  <a:pt x="162" y="174"/>
                </a:lnTo>
                <a:lnTo>
                  <a:pt x="141" y="174"/>
                </a:lnTo>
                <a:lnTo>
                  <a:pt x="124" y="172"/>
                </a:lnTo>
                <a:lnTo>
                  <a:pt x="112" y="170"/>
                </a:lnTo>
                <a:lnTo>
                  <a:pt x="104" y="168"/>
                </a:lnTo>
                <a:lnTo>
                  <a:pt x="93" y="166"/>
                </a:lnTo>
                <a:lnTo>
                  <a:pt x="85" y="162"/>
                </a:lnTo>
                <a:lnTo>
                  <a:pt x="74" y="158"/>
                </a:lnTo>
                <a:lnTo>
                  <a:pt x="50" y="147"/>
                </a:lnTo>
                <a:lnTo>
                  <a:pt x="27" y="133"/>
                </a:lnTo>
                <a:lnTo>
                  <a:pt x="16" y="124"/>
                </a:lnTo>
                <a:lnTo>
                  <a:pt x="8" y="116"/>
                </a:lnTo>
                <a:lnTo>
                  <a:pt x="2" y="108"/>
                </a:lnTo>
                <a:lnTo>
                  <a:pt x="0" y="99"/>
                </a:lnTo>
                <a:lnTo>
                  <a:pt x="0" y="91"/>
                </a:lnTo>
                <a:lnTo>
                  <a:pt x="2" y="81"/>
                </a:lnTo>
                <a:lnTo>
                  <a:pt x="6" y="68"/>
                </a:lnTo>
                <a:lnTo>
                  <a:pt x="12" y="58"/>
                </a:lnTo>
                <a:lnTo>
                  <a:pt x="29" y="37"/>
                </a:lnTo>
                <a:lnTo>
                  <a:pt x="37" y="29"/>
                </a:lnTo>
                <a:lnTo>
                  <a:pt x="45" y="21"/>
                </a:lnTo>
                <a:close/>
              </a:path>
            </a:pathLst>
          </a:custGeom>
          <a:solidFill>
            <a:srgbClr val="FFCCFF"/>
          </a:solidFill>
          <a:ln w="9525">
            <a:noFill/>
            <a:round/>
            <a:headEnd/>
            <a:tailEnd/>
          </a:ln>
        </p:spPr>
        <p:txBody>
          <a:bodyPr/>
          <a:lstStyle/>
          <a:p>
            <a:endParaRPr lang="zh-CN" altLang="en-US"/>
          </a:p>
        </p:txBody>
      </p:sp>
      <p:sp>
        <p:nvSpPr>
          <p:cNvPr id="452617" name="Line 9"/>
          <p:cNvSpPr>
            <a:spLocks noChangeShapeType="1"/>
          </p:cNvSpPr>
          <p:nvPr/>
        </p:nvSpPr>
        <p:spPr bwMode="auto">
          <a:xfrm>
            <a:off x="4313239" y="4629150"/>
            <a:ext cx="2409825" cy="0"/>
          </a:xfrm>
          <a:prstGeom prst="line">
            <a:avLst/>
          </a:prstGeom>
          <a:noFill/>
          <a:ln w="28575">
            <a:solidFill>
              <a:schemeClr val="tx1"/>
            </a:solidFill>
            <a:round/>
            <a:headEnd/>
            <a:tailEnd/>
          </a:ln>
          <a:effectLst/>
        </p:spPr>
        <p:txBody>
          <a:bodyPr/>
          <a:lstStyle/>
          <a:p>
            <a:endParaRPr lang="zh-CN" altLang="en-US"/>
          </a:p>
        </p:txBody>
      </p:sp>
      <p:sp>
        <p:nvSpPr>
          <p:cNvPr id="452618" name="Freeform 10"/>
          <p:cNvSpPr>
            <a:spLocks/>
          </p:cNvSpPr>
          <p:nvPr/>
        </p:nvSpPr>
        <p:spPr bwMode="auto">
          <a:xfrm>
            <a:off x="2889250" y="2455863"/>
            <a:ext cx="928688" cy="2366962"/>
          </a:xfrm>
          <a:custGeom>
            <a:avLst/>
            <a:gdLst/>
            <a:ahLst/>
            <a:cxnLst>
              <a:cxn ang="0">
                <a:pos x="0" y="345"/>
              </a:cxn>
              <a:cxn ang="0">
                <a:pos x="36" y="177"/>
              </a:cxn>
              <a:cxn ang="0">
                <a:pos x="144" y="0"/>
              </a:cxn>
              <a:cxn ang="0">
                <a:pos x="243" y="6"/>
              </a:cxn>
              <a:cxn ang="0">
                <a:pos x="295" y="21"/>
              </a:cxn>
              <a:cxn ang="0">
                <a:pos x="347" y="46"/>
              </a:cxn>
              <a:cxn ang="0">
                <a:pos x="403" y="87"/>
              </a:cxn>
              <a:cxn ang="0">
                <a:pos x="461" y="143"/>
              </a:cxn>
              <a:cxn ang="0">
                <a:pos x="515" y="203"/>
              </a:cxn>
              <a:cxn ang="0">
                <a:pos x="559" y="257"/>
              </a:cxn>
              <a:cxn ang="0">
                <a:pos x="588" y="301"/>
              </a:cxn>
              <a:cxn ang="0">
                <a:pos x="605" y="340"/>
              </a:cxn>
              <a:cxn ang="0">
                <a:pos x="621" y="423"/>
              </a:cxn>
              <a:cxn ang="0">
                <a:pos x="630" y="498"/>
              </a:cxn>
              <a:cxn ang="0">
                <a:pos x="628" y="550"/>
              </a:cxn>
              <a:cxn ang="0">
                <a:pos x="611" y="602"/>
              </a:cxn>
              <a:cxn ang="0">
                <a:pos x="580" y="637"/>
              </a:cxn>
              <a:cxn ang="0">
                <a:pos x="545" y="658"/>
              </a:cxn>
              <a:cxn ang="0">
                <a:pos x="478" y="687"/>
              </a:cxn>
              <a:cxn ang="0">
                <a:pos x="378" y="724"/>
              </a:cxn>
              <a:cxn ang="0">
                <a:pos x="314" y="755"/>
              </a:cxn>
              <a:cxn ang="0">
                <a:pos x="283" y="780"/>
              </a:cxn>
              <a:cxn ang="0">
                <a:pos x="258" y="824"/>
              </a:cxn>
              <a:cxn ang="0">
                <a:pos x="250" y="897"/>
              </a:cxn>
              <a:cxn ang="0">
                <a:pos x="260" y="975"/>
              </a:cxn>
              <a:cxn ang="0">
                <a:pos x="283" y="1042"/>
              </a:cxn>
              <a:cxn ang="0">
                <a:pos x="297" y="1067"/>
              </a:cxn>
              <a:cxn ang="0">
                <a:pos x="378" y="1221"/>
              </a:cxn>
              <a:cxn ang="0">
                <a:pos x="466" y="1357"/>
              </a:cxn>
              <a:cxn ang="0">
                <a:pos x="390" y="1560"/>
              </a:cxn>
              <a:cxn ang="0">
                <a:pos x="144" y="1617"/>
              </a:cxn>
              <a:cxn ang="0">
                <a:pos x="39" y="1434"/>
              </a:cxn>
              <a:cxn ang="0">
                <a:pos x="18" y="1101"/>
              </a:cxn>
              <a:cxn ang="0">
                <a:pos x="7" y="1038"/>
              </a:cxn>
              <a:cxn ang="0">
                <a:pos x="9" y="1017"/>
              </a:cxn>
              <a:cxn ang="0">
                <a:pos x="7" y="994"/>
              </a:cxn>
              <a:cxn ang="0">
                <a:pos x="19" y="839"/>
              </a:cxn>
              <a:cxn ang="0">
                <a:pos x="32" y="772"/>
              </a:cxn>
              <a:cxn ang="0">
                <a:pos x="34" y="733"/>
              </a:cxn>
              <a:cxn ang="0">
                <a:pos x="32" y="710"/>
              </a:cxn>
            </a:cxnLst>
            <a:rect l="0" t="0" r="r" b="b"/>
            <a:pathLst>
              <a:path w="630" h="1617">
                <a:moveTo>
                  <a:pt x="24" y="531"/>
                </a:moveTo>
                <a:lnTo>
                  <a:pt x="0" y="345"/>
                </a:lnTo>
                <a:lnTo>
                  <a:pt x="24" y="255"/>
                </a:lnTo>
                <a:lnTo>
                  <a:pt x="36" y="177"/>
                </a:lnTo>
                <a:lnTo>
                  <a:pt x="84" y="57"/>
                </a:lnTo>
                <a:lnTo>
                  <a:pt x="144" y="0"/>
                </a:lnTo>
                <a:lnTo>
                  <a:pt x="191" y="2"/>
                </a:lnTo>
                <a:lnTo>
                  <a:pt x="243" y="6"/>
                </a:lnTo>
                <a:lnTo>
                  <a:pt x="268" y="12"/>
                </a:lnTo>
                <a:lnTo>
                  <a:pt x="295" y="21"/>
                </a:lnTo>
                <a:lnTo>
                  <a:pt x="322" y="31"/>
                </a:lnTo>
                <a:lnTo>
                  <a:pt x="347" y="46"/>
                </a:lnTo>
                <a:lnTo>
                  <a:pt x="374" y="64"/>
                </a:lnTo>
                <a:lnTo>
                  <a:pt x="403" y="87"/>
                </a:lnTo>
                <a:lnTo>
                  <a:pt x="432" y="114"/>
                </a:lnTo>
                <a:lnTo>
                  <a:pt x="461" y="143"/>
                </a:lnTo>
                <a:lnTo>
                  <a:pt x="491" y="172"/>
                </a:lnTo>
                <a:lnTo>
                  <a:pt x="515" y="203"/>
                </a:lnTo>
                <a:lnTo>
                  <a:pt x="540" y="232"/>
                </a:lnTo>
                <a:lnTo>
                  <a:pt x="559" y="257"/>
                </a:lnTo>
                <a:lnTo>
                  <a:pt x="576" y="280"/>
                </a:lnTo>
                <a:lnTo>
                  <a:pt x="588" y="301"/>
                </a:lnTo>
                <a:lnTo>
                  <a:pt x="596" y="322"/>
                </a:lnTo>
                <a:lnTo>
                  <a:pt x="605" y="340"/>
                </a:lnTo>
                <a:lnTo>
                  <a:pt x="615" y="380"/>
                </a:lnTo>
                <a:lnTo>
                  <a:pt x="621" y="423"/>
                </a:lnTo>
                <a:lnTo>
                  <a:pt x="628" y="471"/>
                </a:lnTo>
                <a:lnTo>
                  <a:pt x="630" y="498"/>
                </a:lnTo>
                <a:lnTo>
                  <a:pt x="630" y="525"/>
                </a:lnTo>
                <a:lnTo>
                  <a:pt x="628" y="550"/>
                </a:lnTo>
                <a:lnTo>
                  <a:pt x="621" y="577"/>
                </a:lnTo>
                <a:lnTo>
                  <a:pt x="611" y="602"/>
                </a:lnTo>
                <a:lnTo>
                  <a:pt x="592" y="627"/>
                </a:lnTo>
                <a:lnTo>
                  <a:pt x="580" y="637"/>
                </a:lnTo>
                <a:lnTo>
                  <a:pt x="563" y="648"/>
                </a:lnTo>
                <a:lnTo>
                  <a:pt x="545" y="658"/>
                </a:lnTo>
                <a:lnTo>
                  <a:pt x="524" y="668"/>
                </a:lnTo>
                <a:lnTo>
                  <a:pt x="478" y="687"/>
                </a:lnTo>
                <a:lnTo>
                  <a:pt x="428" y="704"/>
                </a:lnTo>
                <a:lnTo>
                  <a:pt x="378" y="724"/>
                </a:lnTo>
                <a:lnTo>
                  <a:pt x="335" y="743"/>
                </a:lnTo>
                <a:lnTo>
                  <a:pt x="314" y="755"/>
                </a:lnTo>
                <a:lnTo>
                  <a:pt x="297" y="766"/>
                </a:lnTo>
                <a:lnTo>
                  <a:pt x="283" y="780"/>
                </a:lnTo>
                <a:lnTo>
                  <a:pt x="272" y="793"/>
                </a:lnTo>
                <a:lnTo>
                  <a:pt x="258" y="824"/>
                </a:lnTo>
                <a:lnTo>
                  <a:pt x="250" y="859"/>
                </a:lnTo>
                <a:lnTo>
                  <a:pt x="250" y="897"/>
                </a:lnTo>
                <a:lnTo>
                  <a:pt x="252" y="936"/>
                </a:lnTo>
                <a:lnTo>
                  <a:pt x="260" y="975"/>
                </a:lnTo>
                <a:lnTo>
                  <a:pt x="270" y="1011"/>
                </a:lnTo>
                <a:lnTo>
                  <a:pt x="283" y="1042"/>
                </a:lnTo>
                <a:lnTo>
                  <a:pt x="291" y="1054"/>
                </a:lnTo>
                <a:lnTo>
                  <a:pt x="297" y="1067"/>
                </a:lnTo>
                <a:lnTo>
                  <a:pt x="314" y="1083"/>
                </a:lnTo>
                <a:lnTo>
                  <a:pt x="378" y="1221"/>
                </a:lnTo>
                <a:lnTo>
                  <a:pt x="434" y="1297"/>
                </a:lnTo>
                <a:lnTo>
                  <a:pt x="466" y="1357"/>
                </a:lnTo>
                <a:lnTo>
                  <a:pt x="480" y="1473"/>
                </a:lnTo>
                <a:lnTo>
                  <a:pt x="390" y="1560"/>
                </a:lnTo>
                <a:lnTo>
                  <a:pt x="264" y="1578"/>
                </a:lnTo>
                <a:lnTo>
                  <a:pt x="144" y="1617"/>
                </a:lnTo>
                <a:lnTo>
                  <a:pt x="72" y="1575"/>
                </a:lnTo>
                <a:lnTo>
                  <a:pt x="39" y="1434"/>
                </a:lnTo>
                <a:lnTo>
                  <a:pt x="24" y="1317"/>
                </a:lnTo>
                <a:lnTo>
                  <a:pt x="18" y="1101"/>
                </a:lnTo>
                <a:lnTo>
                  <a:pt x="2" y="1052"/>
                </a:lnTo>
                <a:lnTo>
                  <a:pt x="7" y="1038"/>
                </a:lnTo>
                <a:lnTo>
                  <a:pt x="9" y="1025"/>
                </a:lnTo>
                <a:lnTo>
                  <a:pt x="9" y="1017"/>
                </a:lnTo>
                <a:lnTo>
                  <a:pt x="9" y="1011"/>
                </a:lnTo>
                <a:lnTo>
                  <a:pt x="7" y="994"/>
                </a:lnTo>
                <a:lnTo>
                  <a:pt x="30" y="897"/>
                </a:lnTo>
                <a:lnTo>
                  <a:pt x="19" y="839"/>
                </a:lnTo>
                <a:lnTo>
                  <a:pt x="27" y="803"/>
                </a:lnTo>
                <a:lnTo>
                  <a:pt x="32" y="772"/>
                </a:lnTo>
                <a:lnTo>
                  <a:pt x="34" y="749"/>
                </a:lnTo>
                <a:lnTo>
                  <a:pt x="34" y="733"/>
                </a:lnTo>
                <a:lnTo>
                  <a:pt x="32" y="720"/>
                </a:lnTo>
                <a:lnTo>
                  <a:pt x="32" y="710"/>
                </a:lnTo>
                <a:lnTo>
                  <a:pt x="24" y="531"/>
                </a:lnTo>
                <a:close/>
              </a:path>
            </a:pathLst>
          </a:custGeom>
          <a:solidFill>
            <a:srgbClr val="FFCCFF"/>
          </a:solidFill>
          <a:ln w="9525">
            <a:noFill/>
            <a:round/>
            <a:headEnd/>
            <a:tailEnd/>
          </a:ln>
        </p:spPr>
        <p:txBody>
          <a:bodyPr/>
          <a:lstStyle/>
          <a:p>
            <a:endParaRPr lang="zh-CN" altLang="en-US"/>
          </a:p>
        </p:txBody>
      </p:sp>
      <p:sp>
        <p:nvSpPr>
          <p:cNvPr id="452619" name="Freeform 11"/>
          <p:cNvSpPr>
            <a:spLocks/>
          </p:cNvSpPr>
          <p:nvPr/>
        </p:nvSpPr>
        <p:spPr bwMode="auto">
          <a:xfrm>
            <a:off x="4278313" y="3086101"/>
            <a:ext cx="1092200" cy="1090613"/>
          </a:xfrm>
          <a:custGeom>
            <a:avLst/>
            <a:gdLst/>
            <a:ahLst/>
            <a:cxnLst>
              <a:cxn ang="0">
                <a:pos x="204" y="648"/>
              </a:cxn>
              <a:cxn ang="0">
                <a:pos x="303" y="534"/>
              </a:cxn>
              <a:cxn ang="0">
                <a:pos x="324" y="501"/>
              </a:cxn>
              <a:cxn ang="0">
                <a:pos x="390" y="423"/>
              </a:cxn>
              <a:cxn ang="0">
                <a:pos x="406" y="402"/>
              </a:cxn>
              <a:cxn ang="0">
                <a:pos x="444" y="363"/>
              </a:cxn>
              <a:cxn ang="0">
                <a:pos x="483" y="323"/>
              </a:cxn>
              <a:cxn ang="0">
                <a:pos x="527" y="284"/>
              </a:cxn>
              <a:cxn ang="0">
                <a:pos x="568" y="249"/>
              </a:cxn>
              <a:cxn ang="0">
                <a:pos x="591" y="234"/>
              </a:cxn>
              <a:cxn ang="0">
                <a:pos x="614" y="220"/>
              </a:cxn>
              <a:cxn ang="0">
                <a:pos x="664" y="193"/>
              </a:cxn>
              <a:cxn ang="0">
                <a:pos x="687" y="180"/>
              </a:cxn>
              <a:cxn ang="0">
                <a:pos x="707" y="168"/>
              </a:cxn>
              <a:cxn ang="0">
                <a:pos x="724" y="155"/>
              </a:cxn>
              <a:cxn ang="0">
                <a:pos x="734" y="141"/>
              </a:cxn>
              <a:cxn ang="0">
                <a:pos x="741" y="126"/>
              </a:cxn>
              <a:cxn ang="0">
                <a:pos x="741" y="110"/>
              </a:cxn>
              <a:cxn ang="0">
                <a:pos x="738" y="93"/>
              </a:cxn>
              <a:cxn ang="0">
                <a:pos x="732" y="77"/>
              </a:cxn>
              <a:cxn ang="0">
                <a:pos x="724" y="60"/>
              </a:cxn>
              <a:cxn ang="0">
                <a:pos x="714" y="45"/>
              </a:cxn>
              <a:cxn ang="0">
                <a:pos x="703" y="35"/>
              </a:cxn>
              <a:cxn ang="0">
                <a:pos x="693" y="25"/>
              </a:cxn>
              <a:cxn ang="0">
                <a:pos x="680" y="16"/>
              </a:cxn>
              <a:cxn ang="0">
                <a:pos x="666" y="10"/>
              </a:cxn>
              <a:cxn ang="0">
                <a:pos x="630" y="2"/>
              </a:cxn>
              <a:cxn ang="0">
                <a:pos x="612" y="0"/>
              </a:cxn>
              <a:cxn ang="0">
                <a:pos x="573" y="24"/>
              </a:cxn>
              <a:cxn ang="0">
                <a:pos x="475" y="110"/>
              </a:cxn>
              <a:cxn ang="0">
                <a:pos x="460" y="128"/>
              </a:cxn>
              <a:cxn ang="0">
                <a:pos x="442" y="147"/>
              </a:cxn>
              <a:cxn ang="0">
                <a:pos x="423" y="168"/>
              </a:cxn>
              <a:cxn ang="0">
                <a:pos x="379" y="216"/>
              </a:cxn>
              <a:cxn ang="0">
                <a:pos x="334" y="261"/>
              </a:cxn>
              <a:cxn ang="0">
                <a:pos x="311" y="282"/>
              </a:cxn>
              <a:cxn ang="0">
                <a:pos x="290" y="303"/>
              </a:cxn>
              <a:cxn ang="0">
                <a:pos x="267" y="321"/>
              </a:cxn>
              <a:cxn ang="0">
                <a:pos x="242" y="338"/>
              </a:cxn>
              <a:cxn ang="0">
                <a:pos x="192" y="369"/>
              </a:cxn>
              <a:cxn ang="0">
                <a:pos x="126" y="441"/>
              </a:cxn>
              <a:cxn ang="0">
                <a:pos x="72" y="519"/>
              </a:cxn>
              <a:cxn ang="0">
                <a:pos x="27" y="603"/>
              </a:cxn>
              <a:cxn ang="0">
                <a:pos x="0" y="675"/>
              </a:cxn>
              <a:cxn ang="0">
                <a:pos x="15" y="735"/>
              </a:cxn>
              <a:cxn ang="0">
                <a:pos x="36" y="744"/>
              </a:cxn>
              <a:cxn ang="0">
                <a:pos x="105" y="744"/>
              </a:cxn>
              <a:cxn ang="0">
                <a:pos x="204" y="648"/>
              </a:cxn>
            </a:cxnLst>
            <a:rect l="0" t="0" r="r" b="b"/>
            <a:pathLst>
              <a:path w="741" h="744">
                <a:moveTo>
                  <a:pt x="204" y="648"/>
                </a:moveTo>
                <a:lnTo>
                  <a:pt x="303" y="534"/>
                </a:lnTo>
                <a:lnTo>
                  <a:pt x="324" y="501"/>
                </a:lnTo>
                <a:lnTo>
                  <a:pt x="390" y="423"/>
                </a:lnTo>
                <a:lnTo>
                  <a:pt x="406" y="402"/>
                </a:lnTo>
                <a:lnTo>
                  <a:pt x="444" y="363"/>
                </a:lnTo>
                <a:lnTo>
                  <a:pt x="483" y="323"/>
                </a:lnTo>
                <a:lnTo>
                  <a:pt x="527" y="284"/>
                </a:lnTo>
                <a:lnTo>
                  <a:pt x="568" y="249"/>
                </a:lnTo>
                <a:lnTo>
                  <a:pt x="591" y="234"/>
                </a:lnTo>
                <a:lnTo>
                  <a:pt x="614" y="220"/>
                </a:lnTo>
                <a:lnTo>
                  <a:pt x="664" y="193"/>
                </a:lnTo>
                <a:lnTo>
                  <a:pt x="687" y="180"/>
                </a:lnTo>
                <a:lnTo>
                  <a:pt x="707" y="168"/>
                </a:lnTo>
                <a:lnTo>
                  <a:pt x="724" y="155"/>
                </a:lnTo>
                <a:lnTo>
                  <a:pt x="734" y="141"/>
                </a:lnTo>
                <a:lnTo>
                  <a:pt x="741" y="126"/>
                </a:lnTo>
                <a:lnTo>
                  <a:pt x="741" y="110"/>
                </a:lnTo>
                <a:lnTo>
                  <a:pt x="738" y="93"/>
                </a:lnTo>
                <a:lnTo>
                  <a:pt x="732" y="77"/>
                </a:lnTo>
                <a:lnTo>
                  <a:pt x="724" y="60"/>
                </a:lnTo>
                <a:lnTo>
                  <a:pt x="714" y="45"/>
                </a:lnTo>
                <a:lnTo>
                  <a:pt x="703" y="35"/>
                </a:lnTo>
                <a:lnTo>
                  <a:pt x="693" y="25"/>
                </a:lnTo>
                <a:lnTo>
                  <a:pt x="680" y="16"/>
                </a:lnTo>
                <a:lnTo>
                  <a:pt x="666" y="10"/>
                </a:lnTo>
                <a:lnTo>
                  <a:pt x="630" y="2"/>
                </a:lnTo>
                <a:lnTo>
                  <a:pt x="612" y="0"/>
                </a:lnTo>
                <a:lnTo>
                  <a:pt x="573" y="24"/>
                </a:lnTo>
                <a:lnTo>
                  <a:pt x="475" y="110"/>
                </a:lnTo>
                <a:lnTo>
                  <a:pt x="460" y="128"/>
                </a:lnTo>
                <a:lnTo>
                  <a:pt x="442" y="147"/>
                </a:lnTo>
                <a:lnTo>
                  <a:pt x="423" y="168"/>
                </a:lnTo>
                <a:lnTo>
                  <a:pt x="379" y="216"/>
                </a:lnTo>
                <a:lnTo>
                  <a:pt x="334" y="261"/>
                </a:lnTo>
                <a:lnTo>
                  <a:pt x="311" y="282"/>
                </a:lnTo>
                <a:lnTo>
                  <a:pt x="290" y="303"/>
                </a:lnTo>
                <a:lnTo>
                  <a:pt x="267" y="321"/>
                </a:lnTo>
                <a:lnTo>
                  <a:pt x="242" y="338"/>
                </a:lnTo>
                <a:lnTo>
                  <a:pt x="192" y="369"/>
                </a:lnTo>
                <a:lnTo>
                  <a:pt x="126" y="441"/>
                </a:lnTo>
                <a:lnTo>
                  <a:pt x="72" y="519"/>
                </a:lnTo>
                <a:lnTo>
                  <a:pt x="27" y="603"/>
                </a:lnTo>
                <a:lnTo>
                  <a:pt x="0" y="675"/>
                </a:lnTo>
                <a:lnTo>
                  <a:pt x="15" y="735"/>
                </a:lnTo>
                <a:lnTo>
                  <a:pt x="36" y="744"/>
                </a:lnTo>
                <a:lnTo>
                  <a:pt x="105" y="744"/>
                </a:lnTo>
                <a:lnTo>
                  <a:pt x="204" y="648"/>
                </a:lnTo>
                <a:close/>
              </a:path>
            </a:pathLst>
          </a:custGeom>
          <a:solidFill>
            <a:srgbClr val="FFCCFF"/>
          </a:solidFill>
          <a:ln w="9525">
            <a:noFill/>
            <a:round/>
            <a:headEnd/>
            <a:tailEnd/>
          </a:ln>
        </p:spPr>
        <p:txBody>
          <a:bodyPr/>
          <a:lstStyle/>
          <a:p>
            <a:endParaRPr lang="zh-CN" altLang="en-US"/>
          </a:p>
        </p:txBody>
      </p:sp>
      <p:sp>
        <p:nvSpPr>
          <p:cNvPr id="452620" name="Freeform 12"/>
          <p:cNvSpPr>
            <a:spLocks/>
          </p:cNvSpPr>
          <p:nvPr/>
        </p:nvSpPr>
        <p:spPr bwMode="auto">
          <a:xfrm>
            <a:off x="5881688" y="3081339"/>
            <a:ext cx="971550" cy="1220787"/>
          </a:xfrm>
          <a:custGeom>
            <a:avLst/>
            <a:gdLst/>
            <a:ahLst/>
            <a:cxnLst>
              <a:cxn ang="0">
                <a:pos x="39" y="17"/>
              </a:cxn>
              <a:cxn ang="0">
                <a:pos x="49" y="10"/>
              </a:cxn>
              <a:cxn ang="0">
                <a:pos x="60" y="4"/>
              </a:cxn>
              <a:cxn ang="0">
                <a:pos x="72" y="2"/>
              </a:cxn>
              <a:cxn ang="0">
                <a:pos x="87" y="0"/>
              </a:cxn>
              <a:cxn ang="0">
                <a:pos x="161" y="36"/>
              </a:cxn>
              <a:cxn ang="0">
                <a:pos x="289" y="168"/>
              </a:cxn>
              <a:cxn ang="0">
                <a:pos x="421" y="320"/>
              </a:cxn>
              <a:cxn ang="0">
                <a:pos x="513" y="472"/>
              </a:cxn>
              <a:cxn ang="0">
                <a:pos x="657" y="756"/>
              </a:cxn>
              <a:cxn ang="0">
                <a:pos x="629" y="832"/>
              </a:cxn>
              <a:cxn ang="0">
                <a:pos x="541" y="824"/>
              </a:cxn>
              <a:cxn ang="0">
                <a:pos x="433" y="672"/>
              </a:cxn>
              <a:cxn ang="0">
                <a:pos x="381" y="556"/>
              </a:cxn>
              <a:cxn ang="0">
                <a:pos x="285" y="416"/>
              </a:cxn>
              <a:cxn ang="0">
                <a:pos x="237" y="344"/>
              </a:cxn>
              <a:cxn ang="0">
                <a:pos x="197" y="304"/>
              </a:cxn>
              <a:cxn ang="0">
                <a:pos x="153" y="268"/>
              </a:cxn>
              <a:cxn ang="0">
                <a:pos x="124" y="232"/>
              </a:cxn>
              <a:cxn ang="0">
                <a:pos x="91" y="214"/>
              </a:cxn>
              <a:cxn ang="0">
                <a:pos x="62" y="197"/>
              </a:cxn>
              <a:cxn ang="0">
                <a:pos x="33" y="168"/>
              </a:cxn>
              <a:cxn ang="0">
                <a:pos x="0" y="91"/>
              </a:cxn>
              <a:cxn ang="0">
                <a:pos x="6" y="73"/>
              </a:cxn>
              <a:cxn ang="0">
                <a:pos x="27" y="42"/>
              </a:cxn>
              <a:cxn ang="0">
                <a:pos x="35" y="27"/>
              </a:cxn>
              <a:cxn ang="0">
                <a:pos x="39" y="17"/>
              </a:cxn>
            </a:cxnLst>
            <a:rect l="0" t="0" r="r" b="b"/>
            <a:pathLst>
              <a:path w="657" h="832">
                <a:moveTo>
                  <a:pt x="39" y="17"/>
                </a:moveTo>
                <a:lnTo>
                  <a:pt x="49" y="10"/>
                </a:lnTo>
                <a:lnTo>
                  <a:pt x="60" y="4"/>
                </a:lnTo>
                <a:lnTo>
                  <a:pt x="72" y="2"/>
                </a:lnTo>
                <a:lnTo>
                  <a:pt x="87" y="0"/>
                </a:lnTo>
                <a:lnTo>
                  <a:pt x="161" y="36"/>
                </a:lnTo>
                <a:lnTo>
                  <a:pt x="289" y="168"/>
                </a:lnTo>
                <a:lnTo>
                  <a:pt x="421" y="320"/>
                </a:lnTo>
                <a:lnTo>
                  <a:pt x="513" y="472"/>
                </a:lnTo>
                <a:lnTo>
                  <a:pt x="657" y="756"/>
                </a:lnTo>
                <a:lnTo>
                  <a:pt x="629" y="832"/>
                </a:lnTo>
                <a:lnTo>
                  <a:pt x="541" y="824"/>
                </a:lnTo>
                <a:lnTo>
                  <a:pt x="433" y="672"/>
                </a:lnTo>
                <a:lnTo>
                  <a:pt x="381" y="556"/>
                </a:lnTo>
                <a:lnTo>
                  <a:pt x="285" y="416"/>
                </a:lnTo>
                <a:lnTo>
                  <a:pt x="237" y="344"/>
                </a:lnTo>
                <a:lnTo>
                  <a:pt x="197" y="304"/>
                </a:lnTo>
                <a:lnTo>
                  <a:pt x="153" y="268"/>
                </a:lnTo>
                <a:lnTo>
                  <a:pt x="124" y="232"/>
                </a:lnTo>
                <a:lnTo>
                  <a:pt x="91" y="214"/>
                </a:lnTo>
                <a:lnTo>
                  <a:pt x="62" y="197"/>
                </a:lnTo>
                <a:lnTo>
                  <a:pt x="33" y="168"/>
                </a:lnTo>
                <a:lnTo>
                  <a:pt x="0" y="91"/>
                </a:lnTo>
                <a:lnTo>
                  <a:pt x="6" y="73"/>
                </a:lnTo>
                <a:lnTo>
                  <a:pt x="27" y="42"/>
                </a:lnTo>
                <a:lnTo>
                  <a:pt x="35" y="27"/>
                </a:lnTo>
                <a:lnTo>
                  <a:pt x="39" y="17"/>
                </a:lnTo>
                <a:close/>
              </a:path>
            </a:pathLst>
          </a:custGeom>
          <a:solidFill>
            <a:srgbClr val="FFCCFF"/>
          </a:solidFill>
          <a:ln w="9525">
            <a:noFill/>
            <a:round/>
            <a:headEnd/>
            <a:tailEnd/>
          </a:ln>
        </p:spPr>
        <p:txBody>
          <a:bodyPr/>
          <a:lstStyle/>
          <a:p>
            <a:endParaRPr lang="zh-CN" altLang="en-US"/>
          </a:p>
        </p:txBody>
      </p:sp>
      <p:sp>
        <p:nvSpPr>
          <p:cNvPr id="452621" name="Rectangle 13"/>
          <p:cNvSpPr>
            <a:spLocks noChangeArrowheads="1"/>
          </p:cNvSpPr>
          <p:nvPr/>
        </p:nvSpPr>
        <p:spPr bwMode="auto">
          <a:xfrm>
            <a:off x="3036889" y="4570414"/>
            <a:ext cx="1031875" cy="26987"/>
          </a:xfrm>
          <a:prstGeom prst="rect">
            <a:avLst/>
          </a:prstGeom>
          <a:solidFill>
            <a:srgbClr val="000000"/>
          </a:solidFill>
          <a:ln w="9525">
            <a:noFill/>
            <a:miter lim="800000"/>
            <a:headEnd/>
            <a:tailEnd/>
          </a:ln>
        </p:spPr>
        <p:txBody>
          <a:bodyPr/>
          <a:lstStyle/>
          <a:p>
            <a:endParaRPr lang="zh-CN" altLang="en-US"/>
          </a:p>
        </p:txBody>
      </p:sp>
      <p:sp>
        <p:nvSpPr>
          <p:cNvPr id="452622" name="Freeform 14"/>
          <p:cNvSpPr>
            <a:spLocks/>
          </p:cNvSpPr>
          <p:nvPr/>
        </p:nvSpPr>
        <p:spPr bwMode="auto">
          <a:xfrm>
            <a:off x="2470150" y="4033838"/>
            <a:ext cx="566738" cy="30162"/>
          </a:xfrm>
          <a:custGeom>
            <a:avLst/>
            <a:gdLst/>
            <a:ahLst/>
            <a:cxnLst>
              <a:cxn ang="0">
                <a:pos x="0" y="2"/>
              </a:cxn>
              <a:cxn ang="0">
                <a:pos x="0" y="21"/>
              </a:cxn>
              <a:cxn ang="0">
                <a:pos x="386" y="19"/>
              </a:cxn>
              <a:cxn ang="0">
                <a:pos x="386" y="0"/>
              </a:cxn>
              <a:cxn ang="0">
                <a:pos x="0" y="2"/>
              </a:cxn>
            </a:cxnLst>
            <a:rect l="0" t="0" r="r" b="b"/>
            <a:pathLst>
              <a:path w="386" h="21">
                <a:moveTo>
                  <a:pt x="0" y="2"/>
                </a:moveTo>
                <a:lnTo>
                  <a:pt x="0" y="21"/>
                </a:lnTo>
                <a:lnTo>
                  <a:pt x="386" y="19"/>
                </a:lnTo>
                <a:lnTo>
                  <a:pt x="386" y="0"/>
                </a:lnTo>
                <a:lnTo>
                  <a:pt x="0" y="2"/>
                </a:lnTo>
                <a:close/>
              </a:path>
            </a:pathLst>
          </a:custGeom>
          <a:solidFill>
            <a:srgbClr val="000000"/>
          </a:solidFill>
          <a:ln w="9525">
            <a:noFill/>
            <a:round/>
            <a:headEnd/>
            <a:tailEnd/>
          </a:ln>
        </p:spPr>
        <p:txBody>
          <a:bodyPr/>
          <a:lstStyle/>
          <a:p>
            <a:endParaRPr lang="zh-CN" altLang="en-US"/>
          </a:p>
        </p:txBody>
      </p:sp>
      <p:sp>
        <p:nvSpPr>
          <p:cNvPr id="452623" name="Rectangle 15"/>
          <p:cNvSpPr>
            <a:spLocks noChangeArrowheads="1"/>
          </p:cNvSpPr>
          <p:nvPr/>
        </p:nvSpPr>
        <p:spPr bwMode="auto">
          <a:xfrm>
            <a:off x="2470150" y="2930525"/>
            <a:ext cx="566738" cy="25400"/>
          </a:xfrm>
          <a:prstGeom prst="rect">
            <a:avLst/>
          </a:prstGeom>
          <a:solidFill>
            <a:srgbClr val="000000"/>
          </a:solidFill>
          <a:ln w="9525">
            <a:noFill/>
            <a:miter lim="800000"/>
            <a:headEnd/>
            <a:tailEnd/>
          </a:ln>
        </p:spPr>
        <p:txBody>
          <a:bodyPr/>
          <a:lstStyle/>
          <a:p>
            <a:endParaRPr lang="zh-CN" altLang="en-US"/>
          </a:p>
        </p:txBody>
      </p:sp>
      <p:sp>
        <p:nvSpPr>
          <p:cNvPr id="452624" name="Freeform 16"/>
          <p:cNvSpPr>
            <a:spLocks/>
          </p:cNvSpPr>
          <p:nvPr/>
        </p:nvSpPr>
        <p:spPr bwMode="auto">
          <a:xfrm>
            <a:off x="3990975" y="2846389"/>
            <a:ext cx="1582738" cy="1639887"/>
          </a:xfrm>
          <a:custGeom>
            <a:avLst/>
            <a:gdLst/>
            <a:ahLst/>
            <a:cxnLst>
              <a:cxn ang="0">
                <a:pos x="0" y="876"/>
              </a:cxn>
              <a:cxn ang="0">
                <a:pos x="12" y="888"/>
              </a:cxn>
              <a:cxn ang="0">
                <a:pos x="945" y="12"/>
              </a:cxn>
              <a:cxn ang="0">
                <a:pos x="932" y="0"/>
              </a:cxn>
              <a:cxn ang="0">
                <a:pos x="0" y="876"/>
              </a:cxn>
            </a:cxnLst>
            <a:rect l="0" t="0" r="r" b="b"/>
            <a:pathLst>
              <a:path w="945" h="888">
                <a:moveTo>
                  <a:pt x="0" y="876"/>
                </a:moveTo>
                <a:lnTo>
                  <a:pt x="12" y="888"/>
                </a:lnTo>
                <a:lnTo>
                  <a:pt x="945" y="12"/>
                </a:lnTo>
                <a:lnTo>
                  <a:pt x="932" y="0"/>
                </a:lnTo>
                <a:lnTo>
                  <a:pt x="0" y="876"/>
                </a:lnTo>
                <a:close/>
              </a:path>
            </a:pathLst>
          </a:custGeom>
          <a:solidFill>
            <a:schemeClr val="tx1"/>
          </a:solidFill>
          <a:ln w="9525">
            <a:solidFill>
              <a:schemeClr val="tx1"/>
            </a:solidFill>
            <a:round/>
            <a:headEnd/>
            <a:tailEnd/>
          </a:ln>
        </p:spPr>
        <p:txBody>
          <a:bodyPr/>
          <a:lstStyle/>
          <a:p>
            <a:endParaRPr lang="zh-CN" altLang="en-US"/>
          </a:p>
        </p:txBody>
      </p:sp>
      <p:sp>
        <p:nvSpPr>
          <p:cNvPr id="452625" name="Freeform 17"/>
          <p:cNvSpPr>
            <a:spLocks/>
          </p:cNvSpPr>
          <p:nvPr/>
        </p:nvSpPr>
        <p:spPr bwMode="auto">
          <a:xfrm>
            <a:off x="3689350" y="1773239"/>
            <a:ext cx="5022850" cy="884237"/>
          </a:xfrm>
          <a:custGeom>
            <a:avLst/>
            <a:gdLst/>
            <a:ahLst/>
            <a:cxnLst>
              <a:cxn ang="0">
                <a:pos x="480" y="60"/>
              </a:cxn>
              <a:cxn ang="0">
                <a:pos x="799" y="0"/>
              </a:cxn>
              <a:cxn ang="0">
                <a:pos x="1021" y="27"/>
              </a:cxn>
              <a:cxn ang="0">
                <a:pos x="1117" y="35"/>
              </a:cxn>
              <a:cxn ang="0">
                <a:pos x="1177" y="35"/>
              </a:cxn>
              <a:cxn ang="0">
                <a:pos x="1262" y="35"/>
              </a:cxn>
              <a:cxn ang="0">
                <a:pos x="1389" y="37"/>
              </a:cxn>
              <a:cxn ang="0">
                <a:pos x="1586" y="31"/>
              </a:cxn>
              <a:cxn ang="0">
                <a:pos x="1721" y="25"/>
              </a:cxn>
              <a:cxn ang="0">
                <a:pos x="1927" y="27"/>
              </a:cxn>
              <a:cxn ang="0">
                <a:pos x="2062" y="46"/>
              </a:cxn>
              <a:cxn ang="0">
                <a:pos x="2222" y="71"/>
              </a:cxn>
              <a:cxn ang="0">
                <a:pos x="2296" y="75"/>
              </a:cxn>
              <a:cxn ang="0">
                <a:pos x="2404" y="77"/>
              </a:cxn>
              <a:cxn ang="0">
                <a:pos x="2575" y="56"/>
              </a:cxn>
              <a:cxn ang="0">
                <a:pos x="2830" y="19"/>
              </a:cxn>
              <a:cxn ang="0">
                <a:pos x="2888" y="21"/>
              </a:cxn>
              <a:cxn ang="0">
                <a:pos x="3021" y="25"/>
              </a:cxn>
              <a:cxn ang="0">
                <a:pos x="3154" y="33"/>
              </a:cxn>
              <a:cxn ang="0">
                <a:pos x="3216" y="44"/>
              </a:cxn>
              <a:cxn ang="0">
                <a:pos x="3339" y="112"/>
              </a:cxn>
              <a:cxn ang="0">
                <a:pos x="3403" y="199"/>
              </a:cxn>
              <a:cxn ang="0">
                <a:pos x="3395" y="392"/>
              </a:cxn>
              <a:cxn ang="0">
                <a:pos x="3372" y="421"/>
              </a:cxn>
              <a:cxn ang="0">
                <a:pos x="3285" y="463"/>
              </a:cxn>
              <a:cxn ang="0">
                <a:pos x="3204" y="480"/>
              </a:cxn>
              <a:cxn ang="0">
                <a:pos x="3154" y="496"/>
              </a:cxn>
              <a:cxn ang="0">
                <a:pos x="3096" y="498"/>
              </a:cxn>
              <a:cxn ang="0">
                <a:pos x="3052" y="496"/>
              </a:cxn>
              <a:cxn ang="0">
                <a:pos x="2986" y="492"/>
              </a:cxn>
              <a:cxn ang="0">
                <a:pos x="2880" y="471"/>
              </a:cxn>
              <a:cxn ang="0">
                <a:pos x="2745" y="442"/>
              </a:cxn>
              <a:cxn ang="0">
                <a:pos x="2546" y="426"/>
              </a:cxn>
              <a:cxn ang="0">
                <a:pos x="2317" y="417"/>
              </a:cxn>
              <a:cxn ang="0">
                <a:pos x="1695" y="406"/>
              </a:cxn>
              <a:cxn ang="0">
                <a:pos x="1291" y="398"/>
              </a:cxn>
              <a:cxn ang="0">
                <a:pos x="888" y="477"/>
              </a:cxn>
              <a:cxn ang="0">
                <a:pos x="745" y="488"/>
              </a:cxn>
              <a:cxn ang="0">
                <a:pos x="585" y="576"/>
              </a:cxn>
              <a:cxn ang="0">
                <a:pos x="438" y="591"/>
              </a:cxn>
              <a:cxn ang="0">
                <a:pos x="216" y="603"/>
              </a:cxn>
              <a:cxn ang="0">
                <a:pos x="60" y="513"/>
              </a:cxn>
              <a:cxn ang="0">
                <a:pos x="6" y="291"/>
              </a:cxn>
              <a:cxn ang="0">
                <a:pos x="237" y="84"/>
              </a:cxn>
            </a:cxnLst>
            <a:rect l="0" t="0" r="r" b="b"/>
            <a:pathLst>
              <a:path w="3403" h="603">
                <a:moveTo>
                  <a:pt x="237" y="84"/>
                </a:moveTo>
                <a:lnTo>
                  <a:pt x="402" y="60"/>
                </a:lnTo>
                <a:lnTo>
                  <a:pt x="480" y="60"/>
                </a:lnTo>
                <a:lnTo>
                  <a:pt x="591" y="42"/>
                </a:lnTo>
                <a:lnTo>
                  <a:pt x="675" y="21"/>
                </a:lnTo>
                <a:lnTo>
                  <a:pt x="799" y="0"/>
                </a:lnTo>
                <a:lnTo>
                  <a:pt x="890" y="8"/>
                </a:lnTo>
                <a:lnTo>
                  <a:pt x="1000" y="23"/>
                </a:lnTo>
                <a:lnTo>
                  <a:pt x="1021" y="27"/>
                </a:lnTo>
                <a:lnTo>
                  <a:pt x="1054" y="33"/>
                </a:lnTo>
                <a:lnTo>
                  <a:pt x="1086" y="35"/>
                </a:lnTo>
                <a:lnTo>
                  <a:pt x="1117" y="35"/>
                </a:lnTo>
                <a:lnTo>
                  <a:pt x="1135" y="35"/>
                </a:lnTo>
                <a:lnTo>
                  <a:pt x="1156" y="35"/>
                </a:lnTo>
                <a:lnTo>
                  <a:pt x="1177" y="35"/>
                </a:lnTo>
                <a:lnTo>
                  <a:pt x="1202" y="35"/>
                </a:lnTo>
                <a:lnTo>
                  <a:pt x="1231" y="35"/>
                </a:lnTo>
                <a:lnTo>
                  <a:pt x="1262" y="35"/>
                </a:lnTo>
                <a:lnTo>
                  <a:pt x="1299" y="35"/>
                </a:lnTo>
                <a:lnTo>
                  <a:pt x="1341" y="37"/>
                </a:lnTo>
                <a:lnTo>
                  <a:pt x="1389" y="37"/>
                </a:lnTo>
                <a:lnTo>
                  <a:pt x="1437" y="35"/>
                </a:lnTo>
                <a:lnTo>
                  <a:pt x="1538" y="33"/>
                </a:lnTo>
                <a:lnTo>
                  <a:pt x="1586" y="31"/>
                </a:lnTo>
                <a:lnTo>
                  <a:pt x="1634" y="29"/>
                </a:lnTo>
                <a:lnTo>
                  <a:pt x="1680" y="27"/>
                </a:lnTo>
                <a:lnTo>
                  <a:pt x="1721" y="25"/>
                </a:lnTo>
                <a:lnTo>
                  <a:pt x="1883" y="21"/>
                </a:lnTo>
                <a:lnTo>
                  <a:pt x="1904" y="23"/>
                </a:lnTo>
                <a:lnTo>
                  <a:pt x="1927" y="27"/>
                </a:lnTo>
                <a:lnTo>
                  <a:pt x="1952" y="29"/>
                </a:lnTo>
                <a:lnTo>
                  <a:pt x="2006" y="37"/>
                </a:lnTo>
                <a:lnTo>
                  <a:pt x="2062" y="46"/>
                </a:lnTo>
                <a:lnTo>
                  <a:pt x="2118" y="54"/>
                </a:lnTo>
                <a:lnTo>
                  <a:pt x="2174" y="62"/>
                </a:lnTo>
                <a:lnTo>
                  <a:pt x="2222" y="71"/>
                </a:lnTo>
                <a:lnTo>
                  <a:pt x="2244" y="73"/>
                </a:lnTo>
                <a:lnTo>
                  <a:pt x="2263" y="75"/>
                </a:lnTo>
                <a:lnTo>
                  <a:pt x="2296" y="75"/>
                </a:lnTo>
                <a:lnTo>
                  <a:pt x="2334" y="75"/>
                </a:lnTo>
                <a:lnTo>
                  <a:pt x="2377" y="77"/>
                </a:lnTo>
                <a:lnTo>
                  <a:pt x="2404" y="77"/>
                </a:lnTo>
                <a:lnTo>
                  <a:pt x="2431" y="75"/>
                </a:lnTo>
                <a:lnTo>
                  <a:pt x="2504" y="67"/>
                </a:lnTo>
                <a:lnTo>
                  <a:pt x="2575" y="56"/>
                </a:lnTo>
                <a:lnTo>
                  <a:pt x="2645" y="44"/>
                </a:lnTo>
                <a:lnTo>
                  <a:pt x="2791" y="21"/>
                </a:lnTo>
                <a:lnTo>
                  <a:pt x="2830" y="19"/>
                </a:lnTo>
                <a:lnTo>
                  <a:pt x="2847" y="19"/>
                </a:lnTo>
                <a:lnTo>
                  <a:pt x="2867" y="19"/>
                </a:lnTo>
                <a:lnTo>
                  <a:pt x="2888" y="21"/>
                </a:lnTo>
                <a:lnTo>
                  <a:pt x="2913" y="21"/>
                </a:lnTo>
                <a:lnTo>
                  <a:pt x="2965" y="23"/>
                </a:lnTo>
                <a:lnTo>
                  <a:pt x="3021" y="25"/>
                </a:lnTo>
                <a:lnTo>
                  <a:pt x="3075" y="27"/>
                </a:lnTo>
                <a:lnTo>
                  <a:pt x="3129" y="31"/>
                </a:lnTo>
                <a:lnTo>
                  <a:pt x="3154" y="33"/>
                </a:lnTo>
                <a:lnTo>
                  <a:pt x="3177" y="37"/>
                </a:lnTo>
                <a:lnTo>
                  <a:pt x="3198" y="40"/>
                </a:lnTo>
                <a:lnTo>
                  <a:pt x="3216" y="44"/>
                </a:lnTo>
                <a:lnTo>
                  <a:pt x="3256" y="67"/>
                </a:lnTo>
                <a:lnTo>
                  <a:pt x="3297" y="89"/>
                </a:lnTo>
                <a:lnTo>
                  <a:pt x="3339" y="112"/>
                </a:lnTo>
                <a:lnTo>
                  <a:pt x="3378" y="137"/>
                </a:lnTo>
                <a:lnTo>
                  <a:pt x="3391" y="168"/>
                </a:lnTo>
                <a:lnTo>
                  <a:pt x="3403" y="199"/>
                </a:lnTo>
                <a:lnTo>
                  <a:pt x="3401" y="291"/>
                </a:lnTo>
                <a:lnTo>
                  <a:pt x="3397" y="380"/>
                </a:lnTo>
                <a:lnTo>
                  <a:pt x="3395" y="392"/>
                </a:lnTo>
                <a:lnTo>
                  <a:pt x="3389" y="403"/>
                </a:lnTo>
                <a:lnTo>
                  <a:pt x="3380" y="413"/>
                </a:lnTo>
                <a:lnTo>
                  <a:pt x="3372" y="421"/>
                </a:lnTo>
                <a:lnTo>
                  <a:pt x="3347" y="438"/>
                </a:lnTo>
                <a:lnTo>
                  <a:pt x="3316" y="453"/>
                </a:lnTo>
                <a:lnTo>
                  <a:pt x="3285" y="463"/>
                </a:lnTo>
                <a:lnTo>
                  <a:pt x="3254" y="469"/>
                </a:lnTo>
                <a:lnTo>
                  <a:pt x="3227" y="475"/>
                </a:lnTo>
                <a:lnTo>
                  <a:pt x="3204" y="480"/>
                </a:lnTo>
                <a:lnTo>
                  <a:pt x="3189" y="486"/>
                </a:lnTo>
                <a:lnTo>
                  <a:pt x="3175" y="490"/>
                </a:lnTo>
                <a:lnTo>
                  <a:pt x="3154" y="496"/>
                </a:lnTo>
                <a:lnTo>
                  <a:pt x="3135" y="498"/>
                </a:lnTo>
                <a:lnTo>
                  <a:pt x="3117" y="500"/>
                </a:lnTo>
                <a:lnTo>
                  <a:pt x="3096" y="498"/>
                </a:lnTo>
                <a:lnTo>
                  <a:pt x="3081" y="498"/>
                </a:lnTo>
                <a:lnTo>
                  <a:pt x="3069" y="496"/>
                </a:lnTo>
                <a:lnTo>
                  <a:pt x="3052" y="496"/>
                </a:lnTo>
                <a:lnTo>
                  <a:pt x="3034" y="494"/>
                </a:lnTo>
                <a:lnTo>
                  <a:pt x="3011" y="492"/>
                </a:lnTo>
                <a:lnTo>
                  <a:pt x="2986" y="492"/>
                </a:lnTo>
                <a:lnTo>
                  <a:pt x="2950" y="484"/>
                </a:lnTo>
                <a:lnTo>
                  <a:pt x="2915" y="477"/>
                </a:lnTo>
                <a:lnTo>
                  <a:pt x="2880" y="471"/>
                </a:lnTo>
                <a:lnTo>
                  <a:pt x="2842" y="467"/>
                </a:lnTo>
                <a:lnTo>
                  <a:pt x="2793" y="453"/>
                </a:lnTo>
                <a:lnTo>
                  <a:pt x="2745" y="442"/>
                </a:lnTo>
                <a:lnTo>
                  <a:pt x="2695" y="436"/>
                </a:lnTo>
                <a:lnTo>
                  <a:pt x="2645" y="430"/>
                </a:lnTo>
                <a:lnTo>
                  <a:pt x="2546" y="426"/>
                </a:lnTo>
                <a:lnTo>
                  <a:pt x="2444" y="424"/>
                </a:lnTo>
                <a:lnTo>
                  <a:pt x="2379" y="419"/>
                </a:lnTo>
                <a:lnTo>
                  <a:pt x="2317" y="417"/>
                </a:lnTo>
                <a:lnTo>
                  <a:pt x="2253" y="421"/>
                </a:lnTo>
                <a:lnTo>
                  <a:pt x="1907" y="402"/>
                </a:lnTo>
                <a:lnTo>
                  <a:pt x="1695" y="406"/>
                </a:lnTo>
                <a:lnTo>
                  <a:pt x="1487" y="410"/>
                </a:lnTo>
                <a:lnTo>
                  <a:pt x="1407" y="406"/>
                </a:lnTo>
                <a:lnTo>
                  <a:pt x="1291" y="398"/>
                </a:lnTo>
                <a:lnTo>
                  <a:pt x="1115" y="446"/>
                </a:lnTo>
                <a:lnTo>
                  <a:pt x="994" y="471"/>
                </a:lnTo>
                <a:lnTo>
                  <a:pt x="888" y="477"/>
                </a:lnTo>
                <a:lnTo>
                  <a:pt x="780" y="486"/>
                </a:lnTo>
                <a:lnTo>
                  <a:pt x="762" y="488"/>
                </a:lnTo>
                <a:lnTo>
                  <a:pt x="745" y="488"/>
                </a:lnTo>
                <a:lnTo>
                  <a:pt x="705" y="516"/>
                </a:lnTo>
                <a:lnTo>
                  <a:pt x="633" y="549"/>
                </a:lnTo>
                <a:lnTo>
                  <a:pt x="585" y="576"/>
                </a:lnTo>
                <a:lnTo>
                  <a:pt x="531" y="576"/>
                </a:lnTo>
                <a:lnTo>
                  <a:pt x="489" y="588"/>
                </a:lnTo>
                <a:lnTo>
                  <a:pt x="438" y="591"/>
                </a:lnTo>
                <a:lnTo>
                  <a:pt x="369" y="600"/>
                </a:lnTo>
                <a:lnTo>
                  <a:pt x="285" y="591"/>
                </a:lnTo>
                <a:lnTo>
                  <a:pt x="216" y="603"/>
                </a:lnTo>
                <a:lnTo>
                  <a:pt x="150" y="588"/>
                </a:lnTo>
                <a:lnTo>
                  <a:pt x="93" y="546"/>
                </a:lnTo>
                <a:lnTo>
                  <a:pt x="60" y="513"/>
                </a:lnTo>
                <a:lnTo>
                  <a:pt x="24" y="480"/>
                </a:lnTo>
                <a:lnTo>
                  <a:pt x="0" y="399"/>
                </a:lnTo>
                <a:lnTo>
                  <a:pt x="6" y="291"/>
                </a:lnTo>
                <a:lnTo>
                  <a:pt x="33" y="216"/>
                </a:lnTo>
                <a:lnTo>
                  <a:pt x="111" y="132"/>
                </a:lnTo>
                <a:lnTo>
                  <a:pt x="237" y="84"/>
                </a:lnTo>
                <a:close/>
              </a:path>
            </a:pathLst>
          </a:custGeom>
          <a:solidFill>
            <a:srgbClr val="FFCCFF"/>
          </a:solidFill>
          <a:ln w="9525">
            <a:noFill/>
            <a:round/>
            <a:headEnd/>
            <a:tailEnd/>
          </a:ln>
        </p:spPr>
        <p:txBody>
          <a:bodyPr/>
          <a:lstStyle/>
          <a:p>
            <a:endParaRPr lang="zh-CN" altLang="en-US"/>
          </a:p>
        </p:txBody>
      </p:sp>
      <p:sp>
        <p:nvSpPr>
          <p:cNvPr id="452626" name="Freeform 18"/>
          <p:cNvSpPr>
            <a:spLocks/>
          </p:cNvSpPr>
          <p:nvPr/>
        </p:nvSpPr>
        <p:spPr bwMode="auto">
          <a:xfrm>
            <a:off x="5748338" y="2828925"/>
            <a:ext cx="1185862" cy="1589088"/>
          </a:xfrm>
          <a:custGeom>
            <a:avLst/>
            <a:gdLst/>
            <a:ahLst/>
            <a:cxnLst>
              <a:cxn ang="0">
                <a:pos x="1082" y="901"/>
              </a:cxn>
              <a:cxn ang="0">
                <a:pos x="1094" y="887"/>
              </a:cxn>
              <a:cxn ang="0">
                <a:pos x="12" y="0"/>
              </a:cxn>
              <a:cxn ang="0">
                <a:pos x="0" y="15"/>
              </a:cxn>
              <a:cxn ang="0">
                <a:pos x="1082" y="901"/>
              </a:cxn>
            </a:cxnLst>
            <a:rect l="0" t="0" r="r" b="b"/>
            <a:pathLst>
              <a:path w="1094" h="901">
                <a:moveTo>
                  <a:pt x="1082" y="901"/>
                </a:moveTo>
                <a:lnTo>
                  <a:pt x="1094" y="887"/>
                </a:lnTo>
                <a:lnTo>
                  <a:pt x="12" y="0"/>
                </a:lnTo>
                <a:lnTo>
                  <a:pt x="0" y="15"/>
                </a:lnTo>
                <a:lnTo>
                  <a:pt x="1082" y="901"/>
                </a:lnTo>
                <a:close/>
              </a:path>
            </a:pathLst>
          </a:custGeom>
          <a:solidFill>
            <a:srgbClr val="000000"/>
          </a:solidFill>
          <a:ln w="9525">
            <a:noFill/>
            <a:round/>
            <a:headEnd/>
            <a:tailEnd/>
          </a:ln>
        </p:spPr>
        <p:txBody>
          <a:bodyPr/>
          <a:lstStyle/>
          <a:p>
            <a:endParaRPr lang="zh-CN" altLang="en-US"/>
          </a:p>
        </p:txBody>
      </p:sp>
      <p:sp>
        <p:nvSpPr>
          <p:cNvPr id="452627" name="Rectangle 19"/>
          <p:cNvSpPr>
            <a:spLocks noChangeArrowheads="1"/>
          </p:cNvSpPr>
          <p:nvPr/>
        </p:nvSpPr>
        <p:spPr bwMode="auto">
          <a:xfrm>
            <a:off x="9197976" y="4095750"/>
            <a:ext cx="627063" cy="25400"/>
          </a:xfrm>
          <a:prstGeom prst="rect">
            <a:avLst/>
          </a:prstGeom>
          <a:solidFill>
            <a:srgbClr val="000000"/>
          </a:solidFill>
          <a:ln w="9525">
            <a:noFill/>
            <a:miter lim="800000"/>
            <a:headEnd/>
            <a:tailEnd/>
          </a:ln>
        </p:spPr>
        <p:txBody>
          <a:bodyPr/>
          <a:lstStyle/>
          <a:p>
            <a:endParaRPr lang="zh-CN" altLang="en-US"/>
          </a:p>
        </p:txBody>
      </p:sp>
      <p:sp>
        <p:nvSpPr>
          <p:cNvPr id="452628" name="Rectangle 20"/>
          <p:cNvSpPr>
            <a:spLocks noChangeArrowheads="1"/>
          </p:cNvSpPr>
          <p:nvPr/>
        </p:nvSpPr>
        <p:spPr bwMode="auto">
          <a:xfrm>
            <a:off x="9210676" y="3001964"/>
            <a:ext cx="625475" cy="26987"/>
          </a:xfrm>
          <a:prstGeom prst="rect">
            <a:avLst/>
          </a:prstGeom>
          <a:solidFill>
            <a:srgbClr val="000000"/>
          </a:solidFill>
          <a:ln w="9525">
            <a:noFill/>
            <a:miter lim="800000"/>
            <a:headEnd/>
            <a:tailEnd/>
          </a:ln>
        </p:spPr>
        <p:txBody>
          <a:bodyPr/>
          <a:lstStyle/>
          <a:p>
            <a:endParaRPr lang="zh-CN" altLang="en-US"/>
          </a:p>
        </p:txBody>
      </p:sp>
      <p:sp>
        <p:nvSpPr>
          <p:cNvPr id="452629" name="Rectangle 21"/>
          <p:cNvSpPr>
            <a:spLocks noChangeArrowheads="1"/>
          </p:cNvSpPr>
          <p:nvPr/>
        </p:nvSpPr>
        <p:spPr bwMode="auto">
          <a:xfrm>
            <a:off x="8054975" y="4770439"/>
            <a:ext cx="184150" cy="30638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B</a:t>
            </a:r>
            <a:endParaRPr kumimoji="1" lang="en-US" altLang="zh-CN" sz="2000">
              <a:solidFill>
                <a:srgbClr val="333399"/>
              </a:solidFill>
              <a:latin typeface="Arial" charset="0"/>
            </a:endParaRPr>
          </a:p>
        </p:txBody>
      </p:sp>
      <p:sp>
        <p:nvSpPr>
          <p:cNvPr id="452630" name="Oval 22"/>
          <p:cNvSpPr>
            <a:spLocks noChangeArrowheads="1"/>
          </p:cNvSpPr>
          <p:nvPr/>
        </p:nvSpPr>
        <p:spPr bwMode="auto">
          <a:xfrm>
            <a:off x="5108576" y="5621338"/>
            <a:ext cx="117475" cy="119062"/>
          </a:xfrm>
          <a:prstGeom prst="ellipse">
            <a:avLst/>
          </a:prstGeom>
          <a:solidFill>
            <a:srgbClr val="FFFFFF"/>
          </a:solidFill>
          <a:ln w="30163">
            <a:solidFill>
              <a:srgbClr val="000000"/>
            </a:solidFill>
            <a:round/>
            <a:headEnd/>
            <a:tailEnd/>
          </a:ln>
        </p:spPr>
        <p:txBody>
          <a:bodyPr/>
          <a:lstStyle/>
          <a:p>
            <a:endParaRPr lang="zh-CN" altLang="en-US"/>
          </a:p>
        </p:txBody>
      </p:sp>
      <p:grpSp>
        <p:nvGrpSpPr>
          <p:cNvPr id="452631" name="Group 23"/>
          <p:cNvGrpSpPr>
            <a:grpSpLocks/>
          </p:cNvGrpSpPr>
          <p:nvPr/>
        </p:nvGrpSpPr>
        <p:grpSpPr bwMode="auto">
          <a:xfrm>
            <a:off x="2103439" y="3616325"/>
            <a:ext cx="504825" cy="515938"/>
            <a:chOff x="101" y="2294"/>
            <a:chExt cx="343" cy="353"/>
          </a:xfrm>
        </p:grpSpPr>
        <p:grpSp>
          <p:nvGrpSpPr>
            <p:cNvPr id="452632" name="Group 24"/>
            <p:cNvGrpSpPr>
              <a:grpSpLocks/>
            </p:cNvGrpSpPr>
            <p:nvPr/>
          </p:nvGrpSpPr>
          <p:grpSpPr bwMode="auto">
            <a:xfrm>
              <a:off x="109" y="2301"/>
              <a:ext cx="335" cy="346"/>
              <a:chOff x="109" y="2301"/>
              <a:chExt cx="335" cy="346"/>
            </a:xfrm>
          </p:grpSpPr>
          <p:sp>
            <p:nvSpPr>
              <p:cNvPr id="452633" name="Freeform 25"/>
              <p:cNvSpPr>
                <a:spLocks/>
              </p:cNvSpPr>
              <p:nvPr/>
            </p:nvSpPr>
            <p:spPr bwMode="auto">
              <a:xfrm>
                <a:off x="118" y="2480"/>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52634" name="Freeform 26"/>
              <p:cNvSpPr>
                <a:spLocks/>
              </p:cNvSpPr>
              <p:nvPr/>
            </p:nvSpPr>
            <p:spPr bwMode="auto">
              <a:xfrm>
                <a:off x="118" y="2480"/>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52635" name="Freeform 27"/>
              <p:cNvSpPr>
                <a:spLocks/>
              </p:cNvSpPr>
              <p:nvPr/>
            </p:nvSpPr>
            <p:spPr bwMode="auto">
              <a:xfrm>
                <a:off x="165" y="2301"/>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52636" name="Freeform 28"/>
              <p:cNvSpPr>
                <a:spLocks/>
              </p:cNvSpPr>
              <p:nvPr/>
            </p:nvSpPr>
            <p:spPr bwMode="auto">
              <a:xfrm>
                <a:off x="165" y="2301"/>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52637" name="Rectangle 29"/>
              <p:cNvSpPr>
                <a:spLocks noChangeArrowheads="1"/>
              </p:cNvSpPr>
              <p:nvPr/>
            </p:nvSpPr>
            <p:spPr bwMode="auto">
              <a:xfrm>
                <a:off x="165" y="2324"/>
                <a:ext cx="223" cy="175"/>
              </a:xfrm>
              <a:prstGeom prst="rect">
                <a:avLst/>
              </a:prstGeom>
              <a:solidFill>
                <a:srgbClr val="000000"/>
              </a:solidFill>
              <a:ln w="9525">
                <a:noFill/>
                <a:miter lim="800000"/>
                <a:headEnd/>
                <a:tailEnd/>
              </a:ln>
            </p:spPr>
            <p:txBody>
              <a:bodyPr/>
              <a:lstStyle/>
              <a:p>
                <a:endParaRPr lang="zh-CN" altLang="en-US"/>
              </a:p>
            </p:txBody>
          </p:sp>
          <p:sp>
            <p:nvSpPr>
              <p:cNvPr id="452638" name="Rectangle 30"/>
              <p:cNvSpPr>
                <a:spLocks noChangeArrowheads="1"/>
              </p:cNvSpPr>
              <p:nvPr/>
            </p:nvSpPr>
            <p:spPr bwMode="auto">
              <a:xfrm>
                <a:off x="120" y="2512"/>
                <a:ext cx="314" cy="78"/>
              </a:xfrm>
              <a:prstGeom prst="rect">
                <a:avLst/>
              </a:prstGeom>
              <a:solidFill>
                <a:srgbClr val="000000"/>
              </a:solidFill>
              <a:ln w="9525">
                <a:noFill/>
                <a:miter lim="800000"/>
                <a:headEnd/>
                <a:tailEnd/>
              </a:ln>
            </p:spPr>
            <p:txBody>
              <a:bodyPr/>
              <a:lstStyle/>
              <a:p>
                <a:endParaRPr lang="zh-CN" altLang="en-US"/>
              </a:p>
            </p:txBody>
          </p:sp>
          <p:sp>
            <p:nvSpPr>
              <p:cNvPr id="452639" name="Rectangle 31"/>
              <p:cNvSpPr>
                <a:spLocks noChangeArrowheads="1"/>
              </p:cNvSpPr>
              <p:nvPr/>
            </p:nvSpPr>
            <p:spPr bwMode="auto">
              <a:xfrm>
                <a:off x="186" y="2345"/>
                <a:ext cx="182" cy="135"/>
              </a:xfrm>
              <a:prstGeom prst="rect">
                <a:avLst/>
              </a:prstGeom>
              <a:solidFill>
                <a:srgbClr val="000000"/>
              </a:solidFill>
              <a:ln w="9525">
                <a:noFill/>
                <a:miter lim="800000"/>
                <a:headEnd/>
                <a:tailEnd/>
              </a:ln>
            </p:spPr>
            <p:txBody>
              <a:bodyPr/>
              <a:lstStyle/>
              <a:p>
                <a:endParaRPr lang="zh-CN" altLang="en-US"/>
              </a:p>
            </p:txBody>
          </p:sp>
          <p:sp>
            <p:nvSpPr>
              <p:cNvPr id="452640" name="Line 32"/>
              <p:cNvSpPr>
                <a:spLocks noChangeShapeType="1"/>
              </p:cNvSpPr>
              <p:nvPr/>
            </p:nvSpPr>
            <p:spPr bwMode="auto">
              <a:xfrm flipH="1">
                <a:off x="335" y="2541"/>
                <a:ext cx="74" cy="1"/>
              </a:xfrm>
              <a:prstGeom prst="line">
                <a:avLst/>
              </a:prstGeom>
              <a:noFill/>
              <a:ln w="9525">
                <a:solidFill>
                  <a:srgbClr val="000000"/>
                </a:solidFill>
                <a:round/>
                <a:headEnd/>
                <a:tailEnd/>
              </a:ln>
            </p:spPr>
            <p:txBody>
              <a:bodyPr/>
              <a:lstStyle/>
              <a:p>
                <a:endParaRPr lang="zh-CN" altLang="en-US"/>
              </a:p>
            </p:txBody>
          </p:sp>
          <p:grpSp>
            <p:nvGrpSpPr>
              <p:cNvPr id="452641" name="Group 33"/>
              <p:cNvGrpSpPr>
                <a:grpSpLocks/>
              </p:cNvGrpSpPr>
              <p:nvPr/>
            </p:nvGrpSpPr>
            <p:grpSpPr bwMode="auto">
              <a:xfrm>
                <a:off x="109" y="2596"/>
                <a:ext cx="335" cy="51"/>
                <a:chOff x="109" y="2596"/>
                <a:chExt cx="335" cy="51"/>
              </a:xfrm>
            </p:grpSpPr>
            <p:sp>
              <p:nvSpPr>
                <p:cNvPr id="452642" name="Freeform 34"/>
                <p:cNvSpPr>
                  <a:spLocks/>
                </p:cNvSpPr>
                <p:nvPr/>
              </p:nvSpPr>
              <p:spPr bwMode="auto">
                <a:xfrm>
                  <a:off x="109" y="2596"/>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52643" name="Freeform 35"/>
                <p:cNvSpPr>
                  <a:spLocks/>
                </p:cNvSpPr>
                <p:nvPr/>
              </p:nvSpPr>
              <p:spPr bwMode="auto">
                <a:xfrm>
                  <a:off x="109" y="2596"/>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52644" name="Rectangle 36"/>
                <p:cNvSpPr>
                  <a:spLocks noChangeArrowheads="1"/>
                </p:cNvSpPr>
                <p:nvPr/>
              </p:nvSpPr>
              <p:spPr bwMode="auto">
                <a:xfrm>
                  <a:off x="112" y="2632"/>
                  <a:ext cx="330" cy="15"/>
                </a:xfrm>
                <a:prstGeom prst="rect">
                  <a:avLst/>
                </a:prstGeom>
                <a:solidFill>
                  <a:srgbClr val="000000"/>
                </a:solidFill>
                <a:ln w="9525">
                  <a:noFill/>
                  <a:miter lim="800000"/>
                  <a:headEnd/>
                  <a:tailEnd/>
                </a:ln>
              </p:spPr>
              <p:txBody>
                <a:bodyPr/>
                <a:lstStyle/>
                <a:p>
                  <a:endParaRPr lang="zh-CN" altLang="en-US"/>
                </a:p>
              </p:txBody>
            </p:sp>
          </p:grpSp>
        </p:grpSp>
        <p:grpSp>
          <p:nvGrpSpPr>
            <p:cNvPr id="452645" name="Group 37"/>
            <p:cNvGrpSpPr>
              <a:grpSpLocks/>
            </p:cNvGrpSpPr>
            <p:nvPr/>
          </p:nvGrpSpPr>
          <p:grpSpPr bwMode="auto">
            <a:xfrm>
              <a:off x="101" y="2294"/>
              <a:ext cx="335" cy="347"/>
              <a:chOff x="101" y="2294"/>
              <a:chExt cx="335" cy="347"/>
            </a:xfrm>
          </p:grpSpPr>
          <p:sp>
            <p:nvSpPr>
              <p:cNvPr id="452646" name="Freeform 38"/>
              <p:cNvSpPr>
                <a:spLocks/>
              </p:cNvSpPr>
              <p:nvPr/>
            </p:nvSpPr>
            <p:spPr bwMode="auto">
              <a:xfrm>
                <a:off x="109" y="2474"/>
                <a:ext cx="316" cy="34"/>
              </a:xfrm>
              <a:custGeom>
                <a:avLst/>
                <a:gdLst/>
                <a:ahLst/>
                <a:cxnLst>
                  <a:cxn ang="0">
                    <a:pos x="0" y="34"/>
                  </a:cxn>
                  <a:cxn ang="0">
                    <a:pos x="38" y="0"/>
                  </a:cxn>
                  <a:cxn ang="0">
                    <a:pos x="279" y="0"/>
                  </a:cxn>
                  <a:cxn ang="0">
                    <a:pos x="316" y="34"/>
                  </a:cxn>
                  <a:cxn ang="0">
                    <a:pos x="0" y="34"/>
                  </a:cxn>
                </a:cxnLst>
                <a:rect l="0" t="0" r="r" b="b"/>
                <a:pathLst>
                  <a:path w="316" h="34">
                    <a:moveTo>
                      <a:pt x="0" y="34"/>
                    </a:moveTo>
                    <a:lnTo>
                      <a:pt x="38"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52647" name="Freeform 39"/>
              <p:cNvSpPr>
                <a:spLocks/>
              </p:cNvSpPr>
              <p:nvPr/>
            </p:nvSpPr>
            <p:spPr bwMode="auto">
              <a:xfrm>
                <a:off x="109" y="2474"/>
                <a:ext cx="316" cy="34"/>
              </a:xfrm>
              <a:custGeom>
                <a:avLst/>
                <a:gdLst/>
                <a:ahLst/>
                <a:cxnLst>
                  <a:cxn ang="0">
                    <a:pos x="0" y="34"/>
                  </a:cxn>
                  <a:cxn ang="0">
                    <a:pos x="38" y="0"/>
                  </a:cxn>
                  <a:cxn ang="0">
                    <a:pos x="279" y="0"/>
                  </a:cxn>
                  <a:cxn ang="0">
                    <a:pos x="316" y="34"/>
                  </a:cxn>
                  <a:cxn ang="0">
                    <a:pos x="0" y="34"/>
                  </a:cxn>
                </a:cxnLst>
                <a:rect l="0" t="0" r="r" b="b"/>
                <a:pathLst>
                  <a:path w="316" h="34">
                    <a:moveTo>
                      <a:pt x="0" y="34"/>
                    </a:moveTo>
                    <a:lnTo>
                      <a:pt x="38"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52648" name="Freeform 40"/>
              <p:cNvSpPr>
                <a:spLocks/>
              </p:cNvSpPr>
              <p:nvPr/>
            </p:nvSpPr>
            <p:spPr bwMode="auto">
              <a:xfrm>
                <a:off x="157" y="2294"/>
                <a:ext cx="223" cy="24"/>
              </a:xfrm>
              <a:custGeom>
                <a:avLst/>
                <a:gdLst/>
                <a:ahLst/>
                <a:cxnLst>
                  <a:cxn ang="0">
                    <a:pos x="0" y="24"/>
                  </a:cxn>
                  <a:cxn ang="0">
                    <a:pos x="27" y="0"/>
                  </a:cxn>
                  <a:cxn ang="0">
                    <a:pos x="196" y="0"/>
                  </a:cxn>
                  <a:cxn ang="0">
                    <a:pos x="223" y="24"/>
                  </a:cxn>
                  <a:cxn ang="0">
                    <a:pos x="0" y="24"/>
                  </a:cxn>
                </a:cxnLst>
                <a:rect l="0" t="0" r="r" b="b"/>
                <a:pathLst>
                  <a:path w="223" h="24">
                    <a:moveTo>
                      <a:pt x="0" y="24"/>
                    </a:moveTo>
                    <a:lnTo>
                      <a:pt x="27" y="0"/>
                    </a:lnTo>
                    <a:lnTo>
                      <a:pt x="196" y="0"/>
                    </a:lnTo>
                    <a:lnTo>
                      <a:pt x="223" y="24"/>
                    </a:lnTo>
                    <a:lnTo>
                      <a:pt x="0" y="24"/>
                    </a:lnTo>
                    <a:close/>
                  </a:path>
                </a:pathLst>
              </a:custGeom>
              <a:solidFill>
                <a:srgbClr val="C9C9B6"/>
              </a:solidFill>
              <a:ln w="9525">
                <a:noFill/>
                <a:round/>
                <a:headEnd/>
                <a:tailEnd/>
              </a:ln>
            </p:spPr>
            <p:txBody>
              <a:bodyPr/>
              <a:lstStyle/>
              <a:p>
                <a:endParaRPr lang="zh-CN" altLang="en-US"/>
              </a:p>
            </p:txBody>
          </p:sp>
          <p:sp>
            <p:nvSpPr>
              <p:cNvPr id="452649" name="Freeform 41"/>
              <p:cNvSpPr>
                <a:spLocks/>
              </p:cNvSpPr>
              <p:nvPr/>
            </p:nvSpPr>
            <p:spPr bwMode="auto">
              <a:xfrm>
                <a:off x="157" y="2294"/>
                <a:ext cx="223" cy="24"/>
              </a:xfrm>
              <a:custGeom>
                <a:avLst/>
                <a:gdLst/>
                <a:ahLst/>
                <a:cxnLst>
                  <a:cxn ang="0">
                    <a:pos x="0" y="24"/>
                  </a:cxn>
                  <a:cxn ang="0">
                    <a:pos x="27" y="0"/>
                  </a:cxn>
                  <a:cxn ang="0">
                    <a:pos x="196" y="0"/>
                  </a:cxn>
                  <a:cxn ang="0">
                    <a:pos x="223" y="24"/>
                  </a:cxn>
                  <a:cxn ang="0">
                    <a:pos x="0" y="24"/>
                  </a:cxn>
                </a:cxnLst>
                <a:rect l="0" t="0" r="r" b="b"/>
                <a:pathLst>
                  <a:path w="223" h="24">
                    <a:moveTo>
                      <a:pt x="0" y="24"/>
                    </a:moveTo>
                    <a:lnTo>
                      <a:pt x="27" y="0"/>
                    </a:lnTo>
                    <a:lnTo>
                      <a:pt x="196" y="0"/>
                    </a:lnTo>
                    <a:lnTo>
                      <a:pt x="223" y="24"/>
                    </a:lnTo>
                    <a:lnTo>
                      <a:pt x="0" y="24"/>
                    </a:lnTo>
                    <a:close/>
                  </a:path>
                </a:pathLst>
              </a:custGeom>
              <a:solidFill>
                <a:srgbClr val="C9C9B6"/>
              </a:solidFill>
              <a:ln w="9525">
                <a:noFill/>
                <a:round/>
                <a:headEnd/>
                <a:tailEnd/>
              </a:ln>
            </p:spPr>
            <p:txBody>
              <a:bodyPr/>
              <a:lstStyle/>
              <a:p>
                <a:endParaRPr lang="zh-CN" altLang="en-US"/>
              </a:p>
            </p:txBody>
          </p:sp>
          <p:sp>
            <p:nvSpPr>
              <p:cNvPr id="452650" name="Rectangle 42"/>
              <p:cNvSpPr>
                <a:spLocks noChangeArrowheads="1"/>
              </p:cNvSpPr>
              <p:nvPr/>
            </p:nvSpPr>
            <p:spPr bwMode="auto">
              <a:xfrm>
                <a:off x="157" y="2318"/>
                <a:ext cx="223" cy="175"/>
              </a:xfrm>
              <a:prstGeom prst="rect">
                <a:avLst/>
              </a:prstGeom>
              <a:solidFill>
                <a:srgbClr val="B7B79D"/>
              </a:solidFill>
              <a:ln w="9525">
                <a:noFill/>
                <a:miter lim="800000"/>
                <a:headEnd/>
                <a:tailEnd/>
              </a:ln>
            </p:spPr>
            <p:txBody>
              <a:bodyPr/>
              <a:lstStyle/>
              <a:p>
                <a:endParaRPr lang="zh-CN" altLang="en-US"/>
              </a:p>
            </p:txBody>
          </p:sp>
          <p:sp>
            <p:nvSpPr>
              <p:cNvPr id="452651" name="Rectangle 43"/>
              <p:cNvSpPr>
                <a:spLocks noChangeArrowheads="1"/>
              </p:cNvSpPr>
              <p:nvPr/>
            </p:nvSpPr>
            <p:spPr bwMode="auto">
              <a:xfrm>
                <a:off x="112" y="2506"/>
                <a:ext cx="313" cy="78"/>
              </a:xfrm>
              <a:prstGeom prst="rect">
                <a:avLst/>
              </a:prstGeom>
              <a:solidFill>
                <a:srgbClr val="B7B79D"/>
              </a:solidFill>
              <a:ln w="9525">
                <a:noFill/>
                <a:miter lim="800000"/>
                <a:headEnd/>
                <a:tailEnd/>
              </a:ln>
            </p:spPr>
            <p:txBody>
              <a:bodyPr/>
              <a:lstStyle/>
              <a:p>
                <a:endParaRPr lang="zh-CN" altLang="en-US"/>
              </a:p>
            </p:txBody>
          </p:sp>
          <p:sp>
            <p:nvSpPr>
              <p:cNvPr id="452652" name="Rectangle 44"/>
              <p:cNvSpPr>
                <a:spLocks noChangeArrowheads="1"/>
              </p:cNvSpPr>
              <p:nvPr/>
            </p:nvSpPr>
            <p:spPr bwMode="auto">
              <a:xfrm>
                <a:off x="178" y="2339"/>
                <a:ext cx="181" cy="135"/>
              </a:xfrm>
              <a:prstGeom prst="rect">
                <a:avLst/>
              </a:prstGeom>
              <a:solidFill>
                <a:srgbClr val="FFFFFF"/>
              </a:solidFill>
              <a:ln w="9525">
                <a:noFill/>
                <a:miter lim="800000"/>
                <a:headEnd/>
                <a:tailEnd/>
              </a:ln>
            </p:spPr>
            <p:txBody>
              <a:bodyPr/>
              <a:lstStyle/>
              <a:p>
                <a:endParaRPr lang="zh-CN" altLang="en-US"/>
              </a:p>
            </p:txBody>
          </p:sp>
          <p:sp>
            <p:nvSpPr>
              <p:cNvPr id="452653" name="Line 45"/>
              <p:cNvSpPr>
                <a:spLocks noChangeShapeType="1"/>
              </p:cNvSpPr>
              <p:nvPr/>
            </p:nvSpPr>
            <p:spPr bwMode="auto">
              <a:xfrm flipH="1">
                <a:off x="326" y="2535"/>
                <a:ext cx="75" cy="1"/>
              </a:xfrm>
              <a:prstGeom prst="line">
                <a:avLst/>
              </a:prstGeom>
              <a:noFill/>
              <a:ln w="9525">
                <a:solidFill>
                  <a:srgbClr val="000000"/>
                </a:solidFill>
                <a:round/>
                <a:headEnd/>
                <a:tailEnd/>
              </a:ln>
            </p:spPr>
            <p:txBody>
              <a:bodyPr/>
              <a:lstStyle/>
              <a:p>
                <a:endParaRPr lang="zh-CN" altLang="en-US"/>
              </a:p>
            </p:txBody>
          </p:sp>
          <p:grpSp>
            <p:nvGrpSpPr>
              <p:cNvPr id="452654" name="Group 46"/>
              <p:cNvGrpSpPr>
                <a:grpSpLocks/>
              </p:cNvGrpSpPr>
              <p:nvPr/>
            </p:nvGrpSpPr>
            <p:grpSpPr bwMode="auto">
              <a:xfrm>
                <a:off x="101" y="2590"/>
                <a:ext cx="335" cy="51"/>
                <a:chOff x="101" y="2590"/>
                <a:chExt cx="335" cy="51"/>
              </a:xfrm>
            </p:grpSpPr>
            <p:sp>
              <p:nvSpPr>
                <p:cNvPr id="452655" name="Freeform 47"/>
                <p:cNvSpPr>
                  <a:spLocks/>
                </p:cNvSpPr>
                <p:nvPr/>
              </p:nvSpPr>
              <p:spPr bwMode="auto">
                <a:xfrm>
                  <a:off x="101" y="2590"/>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52656" name="Freeform 48"/>
                <p:cNvSpPr>
                  <a:spLocks/>
                </p:cNvSpPr>
                <p:nvPr/>
              </p:nvSpPr>
              <p:spPr bwMode="auto">
                <a:xfrm>
                  <a:off x="101" y="2590"/>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52657" name="Rectangle 49"/>
                <p:cNvSpPr>
                  <a:spLocks noChangeArrowheads="1"/>
                </p:cNvSpPr>
                <p:nvPr/>
              </p:nvSpPr>
              <p:spPr bwMode="auto">
                <a:xfrm>
                  <a:off x="103" y="2626"/>
                  <a:ext cx="331" cy="15"/>
                </a:xfrm>
                <a:prstGeom prst="rect">
                  <a:avLst/>
                </a:prstGeom>
                <a:solidFill>
                  <a:srgbClr val="BAB79D"/>
                </a:solidFill>
                <a:ln w="9525">
                  <a:noFill/>
                  <a:miter lim="800000"/>
                  <a:headEnd/>
                  <a:tailEnd/>
                </a:ln>
              </p:spPr>
              <p:txBody>
                <a:bodyPr/>
                <a:lstStyle/>
                <a:p>
                  <a:endParaRPr lang="zh-CN" altLang="en-US"/>
                </a:p>
              </p:txBody>
            </p:sp>
          </p:grpSp>
        </p:grpSp>
      </p:grpSp>
      <p:grpSp>
        <p:nvGrpSpPr>
          <p:cNvPr id="452658" name="Group 50"/>
          <p:cNvGrpSpPr>
            <a:grpSpLocks/>
          </p:cNvGrpSpPr>
          <p:nvPr/>
        </p:nvGrpSpPr>
        <p:grpSpPr bwMode="auto">
          <a:xfrm>
            <a:off x="4881564" y="6081714"/>
            <a:ext cx="503237" cy="515937"/>
            <a:chOff x="3891" y="3616"/>
            <a:chExt cx="342" cy="353"/>
          </a:xfrm>
        </p:grpSpPr>
        <p:grpSp>
          <p:nvGrpSpPr>
            <p:cNvPr id="452659" name="Group 51"/>
            <p:cNvGrpSpPr>
              <a:grpSpLocks/>
            </p:cNvGrpSpPr>
            <p:nvPr/>
          </p:nvGrpSpPr>
          <p:grpSpPr bwMode="auto">
            <a:xfrm>
              <a:off x="3899" y="3622"/>
              <a:ext cx="334" cy="347"/>
              <a:chOff x="3899" y="3622"/>
              <a:chExt cx="334" cy="347"/>
            </a:xfrm>
          </p:grpSpPr>
          <p:sp>
            <p:nvSpPr>
              <p:cNvPr id="452660" name="Freeform 52"/>
              <p:cNvSpPr>
                <a:spLocks/>
              </p:cNvSpPr>
              <p:nvPr/>
            </p:nvSpPr>
            <p:spPr bwMode="auto">
              <a:xfrm>
                <a:off x="3907" y="3802"/>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52661" name="Freeform 53"/>
              <p:cNvSpPr>
                <a:spLocks/>
              </p:cNvSpPr>
              <p:nvPr/>
            </p:nvSpPr>
            <p:spPr bwMode="auto">
              <a:xfrm>
                <a:off x="3907" y="3802"/>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52662" name="Freeform 54"/>
              <p:cNvSpPr>
                <a:spLocks/>
              </p:cNvSpPr>
              <p:nvPr/>
            </p:nvSpPr>
            <p:spPr bwMode="auto">
              <a:xfrm>
                <a:off x="3955" y="3622"/>
                <a:ext cx="223" cy="24"/>
              </a:xfrm>
              <a:custGeom>
                <a:avLst/>
                <a:gdLst/>
                <a:ahLst/>
                <a:cxnLst>
                  <a:cxn ang="0">
                    <a:pos x="0" y="24"/>
                  </a:cxn>
                  <a:cxn ang="0">
                    <a:pos x="26" y="0"/>
                  </a:cxn>
                  <a:cxn ang="0">
                    <a:pos x="196" y="0"/>
                  </a:cxn>
                  <a:cxn ang="0">
                    <a:pos x="223" y="24"/>
                  </a:cxn>
                  <a:cxn ang="0">
                    <a:pos x="0" y="24"/>
                  </a:cxn>
                </a:cxnLst>
                <a:rect l="0" t="0" r="r" b="b"/>
                <a:pathLst>
                  <a:path w="223" h="24">
                    <a:moveTo>
                      <a:pt x="0" y="24"/>
                    </a:moveTo>
                    <a:lnTo>
                      <a:pt x="26" y="0"/>
                    </a:lnTo>
                    <a:lnTo>
                      <a:pt x="196" y="0"/>
                    </a:lnTo>
                    <a:lnTo>
                      <a:pt x="223" y="24"/>
                    </a:lnTo>
                    <a:lnTo>
                      <a:pt x="0" y="24"/>
                    </a:lnTo>
                    <a:close/>
                  </a:path>
                </a:pathLst>
              </a:custGeom>
              <a:solidFill>
                <a:srgbClr val="000000"/>
              </a:solidFill>
              <a:ln w="9525">
                <a:noFill/>
                <a:round/>
                <a:headEnd/>
                <a:tailEnd/>
              </a:ln>
            </p:spPr>
            <p:txBody>
              <a:bodyPr/>
              <a:lstStyle/>
              <a:p>
                <a:endParaRPr lang="zh-CN" altLang="en-US"/>
              </a:p>
            </p:txBody>
          </p:sp>
          <p:sp>
            <p:nvSpPr>
              <p:cNvPr id="452663" name="Freeform 55"/>
              <p:cNvSpPr>
                <a:spLocks/>
              </p:cNvSpPr>
              <p:nvPr/>
            </p:nvSpPr>
            <p:spPr bwMode="auto">
              <a:xfrm>
                <a:off x="3955" y="3622"/>
                <a:ext cx="223" cy="24"/>
              </a:xfrm>
              <a:custGeom>
                <a:avLst/>
                <a:gdLst/>
                <a:ahLst/>
                <a:cxnLst>
                  <a:cxn ang="0">
                    <a:pos x="0" y="24"/>
                  </a:cxn>
                  <a:cxn ang="0">
                    <a:pos x="26" y="0"/>
                  </a:cxn>
                  <a:cxn ang="0">
                    <a:pos x="196" y="0"/>
                  </a:cxn>
                  <a:cxn ang="0">
                    <a:pos x="223" y="24"/>
                  </a:cxn>
                  <a:cxn ang="0">
                    <a:pos x="0" y="24"/>
                  </a:cxn>
                </a:cxnLst>
                <a:rect l="0" t="0" r="r" b="b"/>
                <a:pathLst>
                  <a:path w="223" h="24">
                    <a:moveTo>
                      <a:pt x="0" y="24"/>
                    </a:moveTo>
                    <a:lnTo>
                      <a:pt x="26" y="0"/>
                    </a:lnTo>
                    <a:lnTo>
                      <a:pt x="196" y="0"/>
                    </a:lnTo>
                    <a:lnTo>
                      <a:pt x="223" y="24"/>
                    </a:lnTo>
                    <a:lnTo>
                      <a:pt x="0" y="24"/>
                    </a:lnTo>
                    <a:close/>
                  </a:path>
                </a:pathLst>
              </a:custGeom>
              <a:solidFill>
                <a:srgbClr val="000000"/>
              </a:solidFill>
              <a:ln w="9525">
                <a:noFill/>
                <a:round/>
                <a:headEnd/>
                <a:tailEnd/>
              </a:ln>
            </p:spPr>
            <p:txBody>
              <a:bodyPr/>
              <a:lstStyle/>
              <a:p>
                <a:endParaRPr lang="zh-CN" altLang="en-US"/>
              </a:p>
            </p:txBody>
          </p:sp>
          <p:sp>
            <p:nvSpPr>
              <p:cNvPr id="452664" name="Rectangle 56"/>
              <p:cNvSpPr>
                <a:spLocks noChangeArrowheads="1"/>
              </p:cNvSpPr>
              <p:nvPr/>
            </p:nvSpPr>
            <p:spPr bwMode="auto">
              <a:xfrm>
                <a:off x="3955" y="3646"/>
                <a:ext cx="223" cy="175"/>
              </a:xfrm>
              <a:prstGeom prst="rect">
                <a:avLst/>
              </a:prstGeom>
              <a:solidFill>
                <a:srgbClr val="000000"/>
              </a:solidFill>
              <a:ln w="9525">
                <a:noFill/>
                <a:miter lim="800000"/>
                <a:headEnd/>
                <a:tailEnd/>
              </a:ln>
            </p:spPr>
            <p:txBody>
              <a:bodyPr/>
              <a:lstStyle/>
              <a:p>
                <a:endParaRPr lang="zh-CN" altLang="en-US"/>
              </a:p>
            </p:txBody>
          </p:sp>
          <p:sp>
            <p:nvSpPr>
              <p:cNvPr id="452665" name="Rectangle 57"/>
              <p:cNvSpPr>
                <a:spLocks noChangeArrowheads="1"/>
              </p:cNvSpPr>
              <p:nvPr/>
            </p:nvSpPr>
            <p:spPr bwMode="auto">
              <a:xfrm>
                <a:off x="3909" y="3833"/>
                <a:ext cx="314" cy="79"/>
              </a:xfrm>
              <a:prstGeom prst="rect">
                <a:avLst/>
              </a:prstGeom>
              <a:solidFill>
                <a:srgbClr val="000000"/>
              </a:solidFill>
              <a:ln w="9525">
                <a:noFill/>
                <a:miter lim="800000"/>
                <a:headEnd/>
                <a:tailEnd/>
              </a:ln>
            </p:spPr>
            <p:txBody>
              <a:bodyPr/>
              <a:lstStyle/>
              <a:p>
                <a:endParaRPr lang="zh-CN" altLang="en-US"/>
              </a:p>
            </p:txBody>
          </p:sp>
          <p:sp>
            <p:nvSpPr>
              <p:cNvPr id="452666" name="Rectangle 58"/>
              <p:cNvSpPr>
                <a:spLocks noChangeArrowheads="1"/>
              </p:cNvSpPr>
              <p:nvPr/>
            </p:nvSpPr>
            <p:spPr bwMode="auto">
              <a:xfrm>
                <a:off x="3975" y="3667"/>
                <a:ext cx="182" cy="135"/>
              </a:xfrm>
              <a:prstGeom prst="rect">
                <a:avLst/>
              </a:prstGeom>
              <a:solidFill>
                <a:srgbClr val="000000"/>
              </a:solidFill>
              <a:ln w="9525">
                <a:noFill/>
                <a:miter lim="800000"/>
                <a:headEnd/>
                <a:tailEnd/>
              </a:ln>
            </p:spPr>
            <p:txBody>
              <a:bodyPr/>
              <a:lstStyle/>
              <a:p>
                <a:endParaRPr lang="zh-CN" altLang="en-US"/>
              </a:p>
            </p:txBody>
          </p:sp>
          <p:sp>
            <p:nvSpPr>
              <p:cNvPr id="452667" name="Line 59"/>
              <p:cNvSpPr>
                <a:spLocks noChangeShapeType="1"/>
              </p:cNvSpPr>
              <p:nvPr/>
            </p:nvSpPr>
            <p:spPr bwMode="auto">
              <a:xfrm flipH="1">
                <a:off x="4124" y="3863"/>
                <a:ext cx="74" cy="1"/>
              </a:xfrm>
              <a:prstGeom prst="line">
                <a:avLst/>
              </a:prstGeom>
              <a:noFill/>
              <a:ln w="9525">
                <a:solidFill>
                  <a:srgbClr val="000000"/>
                </a:solidFill>
                <a:round/>
                <a:headEnd/>
                <a:tailEnd/>
              </a:ln>
            </p:spPr>
            <p:txBody>
              <a:bodyPr/>
              <a:lstStyle/>
              <a:p>
                <a:endParaRPr lang="zh-CN" altLang="en-US"/>
              </a:p>
            </p:txBody>
          </p:sp>
          <p:grpSp>
            <p:nvGrpSpPr>
              <p:cNvPr id="452668" name="Group 60"/>
              <p:cNvGrpSpPr>
                <a:grpSpLocks/>
              </p:cNvGrpSpPr>
              <p:nvPr/>
            </p:nvGrpSpPr>
            <p:grpSpPr bwMode="auto">
              <a:xfrm>
                <a:off x="3899" y="3918"/>
                <a:ext cx="334" cy="51"/>
                <a:chOff x="3899" y="3918"/>
                <a:chExt cx="334" cy="51"/>
              </a:xfrm>
            </p:grpSpPr>
            <p:sp>
              <p:nvSpPr>
                <p:cNvPr id="452669" name="Freeform 61"/>
                <p:cNvSpPr>
                  <a:spLocks/>
                </p:cNvSpPr>
                <p:nvPr/>
              </p:nvSpPr>
              <p:spPr bwMode="auto">
                <a:xfrm>
                  <a:off x="3899" y="3918"/>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000000"/>
                </a:solidFill>
                <a:ln w="9525">
                  <a:noFill/>
                  <a:round/>
                  <a:headEnd/>
                  <a:tailEnd/>
                </a:ln>
              </p:spPr>
              <p:txBody>
                <a:bodyPr/>
                <a:lstStyle/>
                <a:p>
                  <a:endParaRPr lang="zh-CN" altLang="en-US"/>
                </a:p>
              </p:txBody>
            </p:sp>
            <p:sp>
              <p:nvSpPr>
                <p:cNvPr id="452670" name="Freeform 62"/>
                <p:cNvSpPr>
                  <a:spLocks/>
                </p:cNvSpPr>
                <p:nvPr/>
              </p:nvSpPr>
              <p:spPr bwMode="auto">
                <a:xfrm>
                  <a:off x="3899" y="3918"/>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000000"/>
                </a:solidFill>
                <a:ln w="9525">
                  <a:noFill/>
                  <a:round/>
                  <a:headEnd/>
                  <a:tailEnd/>
                </a:ln>
              </p:spPr>
              <p:txBody>
                <a:bodyPr/>
                <a:lstStyle/>
                <a:p>
                  <a:endParaRPr lang="zh-CN" altLang="en-US"/>
                </a:p>
              </p:txBody>
            </p:sp>
            <p:sp>
              <p:nvSpPr>
                <p:cNvPr id="452671" name="Rectangle 63"/>
                <p:cNvSpPr>
                  <a:spLocks noChangeArrowheads="1"/>
                </p:cNvSpPr>
                <p:nvPr/>
              </p:nvSpPr>
              <p:spPr bwMode="auto">
                <a:xfrm>
                  <a:off x="3901" y="3954"/>
                  <a:ext cx="330" cy="15"/>
                </a:xfrm>
                <a:prstGeom prst="rect">
                  <a:avLst/>
                </a:prstGeom>
                <a:solidFill>
                  <a:srgbClr val="000000"/>
                </a:solidFill>
                <a:ln w="9525">
                  <a:noFill/>
                  <a:miter lim="800000"/>
                  <a:headEnd/>
                  <a:tailEnd/>
                </a:ln>
              </p:spPr>
              <p:txBody>
                <a:bodyPr/>
                <a:lstStyle/>
                <a:p>
                  <a:endParaRPr lang="zh-CN" altLang="en-US"/>
                </a:p>
              </p:txBody>
            </p:sp>
          </p:grpSp>
        </p:grpSp>
        <p:grpSp>
          <p:nvGrpSpPr>
            <p:cNvPr id="452672" name="Group 64"/>
            <p:cNvGrpSpPr>
              <a:grpSpLocks/>
            </p:cNvGrpSpPr>
            <p:nvPr/>
          </p:nvGrpSpPr>
          <p:grpSpPr bwMode="auto">
            <a:xfrm>
              <a:off x="3891" y="3616"/>
              <a:ext cx="334" cy="346"/>
              <a:chOff x="3891" y="3616"/>
              <a:chExt cx="334" cy="346"/>
            </a:xfrm>
          </p:grpSpPr>
          <p:sp>
            <p:nvSpPr>
              <p:cNvPr id="452673" name="Freeform 65"/>
              <p:cNvSpPr>
                <a:spLocks/>
              </p:cNvSpPr>
              <p:nvPr/>
            </p:nvSpPr>
            <p:spPr bwMode="auto">
              <a:xfrm>
                <a:off x="3899" y="3795"/>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52674" name="Freeform 66"/>
              <p:cNvSpPr>
                <a:spLocks/>
              </p:cNvSpPr>
              <p:nvPr/>
            </p:nvSpPr>
            <p:spPr bwMode="auto">
              <a:xfrm>
                <a:off x="3899" y="3795"/>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52675" name="Freeform 67"/>
              <p:cNvSpPr>
                <a:spLocks/>
              </p:cNvSpPr>
              <p:nvPr/>
            </p:nvSpPr>
            <p:spPr bwMode="auto">
              <a:xfrm>
                <a:off x="3946" y="3616"/>
                <a:ext cx="223" cy="23"/>
              </a:xfrm>
              <a:custGeom>
                <a:avLst/>
                <a:gdLst/>
                <a:ahLst/>
                <a:cxnLst>
                  <a:cxn ang="0">
                    <a:pos x="0" y="23"/>
                  </a:cxn>
                  <a:cxn ang="0">
                    <a:pos x="27" y="0"/>
                  </a:cxn>
                  <a:cxn ang="0">
                    <a:pos x="197" y="0"/>
                  </a:cxn>
                  <a:cxn ang="0">
                    <a:pos x="223" y="23"/>
                  </a:cxn>
                  <a:cxn ang="0">
                    <a:pos x="0" y="23"/>
                  </a:cxn>
                </a:cxnLst>
                <a:rect l="0" t="0" r="r" b="b"/>
                <a:pathLst>
                  <a:path w="223" h="23">
                    <a:moveTo>
                      <a:pt x="0" y="23"/>
                    </a:moveTo>
                    <a:lnTo>
                      <a:pt x="27" y="0"/>
                    </a:lnTo>
                    <a:lnTo>
                      <a:pt x="197"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52676" name="Freeform 68"/>
              <p:cNvSpPr>
                <a:spLocks/>
              </p:cNvSpPr>
              <p:nvPr/>
            </p:nvSpPr>
            <p:spPr bwMode="auto">
              <a:xfrm>
                <a:off x="3946" y="3616"/>
                <a:ext cx="223" cy="23"/>
              </a:xfrm>
              <a:custGeom>
                <a:avLst/>
                <a:gdLst/>
                <a:ahLst/>
                <a:cxnLst>
                  <a:cxn ang="0">
                    <a:pos x="0" y="23"/>
                  </a:cxn>
                  <a:cxn ang="0">
                    <a:pos x="27" y="0"/>
                  </a:cxn>
                  <a:cxn ang="0">
                    <a:pos x="197" y="0"/>
                  </a:cxn>
                  <a:cxn ang="0">
                    <a:pos x="223" y="23"/>
                  </a:cxn>
                  <a:cxn ang="0">
                    <a:pos x="0" y="23"/>
                  </a:cxn>
                </a:cxnLst>
                <a:rect l="0" t="0" r="r" b="b"/>
                <a:pathLst>
                  <a:path w="223" h="23">
                    <a:moveTo>
                      <a:pt x="0" y="23"/>
                    </a:moveTo>
                    <a:lnTo>
                      <a:pt x="27" y="0"/>
                    </a:lnTo>
                    <a:lnTo>
                      <a:pt x="197"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52677" name="Rectangle 69"/>
              <p:cNvSpPr>
                <a:spLocks noChangeArrowheads="1"/>
              </p:cNvSpPr>
              <p:nvPr/>
            </p:nvSpPr>
            <p:spPr bwMode="auto">
              <a:xfrm>
                <a:off x="3946" y="3639"/>
                <a:ext cx="223" cy="175"/>
              </a:xfrm>
              <a:prstGeom prst="rect">
                <a:avLst/>
              </a:prstGeom>
              <a:solidFill>
                <a:srgbClr val="B7B79D"/>
              </a:solidFill>
              <a:ln w="9525">
                <a:noFill/>
                <a:miter lim="800000"/>
                <a:headEnd/>
                <a:tailEnd/>
              </a:ln>
            </p:spPr>
            <p:txBody>
              <a:bodyPr/>
              <a:lstStyle/>
              <a:p>
                <a:endParaRPr lang="zh-CN" altLang="en-US"/>
              </a:p>
            </p:txBody>
          </p:sp>
          <p:sp>
            <p:nvSpPr>
              <p:cNvPr id="452678" name="Rectangle 70"/>
              <p:cNvSpPr>
                <a:spLocks noChangeArrowheads="1"/>
              </p:cNvSpPr>
              <p:nvPr/>
            </p:nvSpPr>
            <p:spPr bwMode="auto">
              <a:xfrm>
                <a:off x="3901" y="3827"/>
                <a:ext cx="314" cy="78"/>
              </a:xfrm>
              <a:prstGeom prst="rect">
                <a:avLst/>
              </a:prstGeom>
              <a:solidFill>
                <a:srgbClr val="B7B79D"/>
              </a:solidFill>
              <a:ln w="9525">
                <a:noFill/>
                <a:miter lim="800000"/>
                <a:headEnd/>
                <a:tailEnd/>
              </a:ln>
            </p:spPr>
            <p:txBody>
              <a:bodyPr/>
              <a:lstStyle/>
              <a:p>
                <a:endParaRPr lang="zh-CN" altLang="en-US"/>
              </a:p>
            </p:txBody>
          </p:sp>
          <p:sp>
            <p:nvSpPr>
              <p:cNvPr id="452679" name="Rectangle 71"/>
              <p:cNvSpPr>
                <a:spLocks noChangeArrowheads="1"/>
              </p:cNvSpPr>
              <p:nvPr/>
            </p:nvSpPr>
            <p:spPr bwMode="auto">
              <a:xfrm>
                <a:off x="3967" y="3660"/>
                <a:ext cx="182" cy="135"/>
              </a:xfrm>
              <a:prstGeom prst="rect">
                <a:avLst/>
              </a:prstGeom>
              <a:solidFill>
                <a:srgbClr val="FFFFFF"/>
              </a:solidFill>
              <a:ln w="9525">
                <a:noFill/>
                <a:miter lim="800000"/>
                <a:headEnd/>
                <a:tailEnd/>
              </a:ln>
            </p:spPr>
            <p:txBody>
              <a:bodyPr/>
              <a:lstStyle/>
              <a:p>
                <a:endParaRPr lang="zh-CN" altLang="en-US"/>
              </a:p>
            </p:txBody>
          </p:sp>
          <p:sp>
            <p:nvSpPr>
              <p:cNvPr id="452680" name="Line 72"/>
              <p:cNvSpPr>
                <a:spLocks noChangeShapeType="1"/>
              </p:cNvSpPr>
              <p:nvPr/>
            </p:nvSpPr>
            <p:spPr bwMode="auto">
              <a:xfrm flipH="1">
                <a:off x="4116" y="3857"/>
                <a:ext cx="74" cy="1"/>
              </a:xfrm>
              <a:prstGeom prst="line">
                <a:avLst/>
              </a:prstGeom>
              <a:noFill/>
              <a:ln w="9525">
                <a:solidFill>
                  <a:srgbClr val="000000"/>
                </a:solidFill>
                <a:round/>
                <a:headEnd/>
                <a:tailEnd/>
              </a:ln>
            </p:spPr>
            <p:txBody>
              <a:bodyPr/>
              <a:lstStyle/>
              <a:p>
                <a:endParaRPr lang="zh-CN" altLang="en-US"/>
              </a:p>
            </p:txBody>
          </p:sp>
          <p:grpSp>
            <p:nvGrpSpPr>
              <p:cNvPr id="452681" name="Group 73"/>
              <p:cNvGrpSpPr>
                <a:grpSpLocks/>
              </p:cNvGrpSpPr>
              <p:nvPr/>
            </p:nvGrpSpPr>
            <p:grpSpPr bwMode="auto">
              <a:xfrm>
                <a:off x="3891" y="3912"/>
                <a:ext cx="334" cy="50"/>
                <a:chOff x="3891" y="3912"/>
                <a:chExt cx="334" cy="50"/>
              </a:xfrm>
            </p:grpSpPr>
            <p:sp>
              <p:nvSpPr>
                <p:cNvPr id="452682" name="Freeform 74"/>
                <p:cNvSpPr>
                  <a:spLocks/>
                </p:cNvSpPr>
                <p:nvPr/>
              </p:nvSpPr>
              <p:spPr bwMode="auto">
                <a:xfrm>
                  <a:off x="3891" y="3912"/>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C9C9B6"/>
                </a:solidFill>
                <a:ln w="9525">
                  <a:noFill/>
                  <a:round/>
                  <a:headEnd/>
                  <a:tailEnd/>
                </a:ln>
              </p:spPr>
              <p:txBody>
                <a:bodyPr/>
                <a:lstStyle/>
                <a:p>
                  <a:endParaRPr lang="zh-CN" altLang="en-US"/>
                </a:p>
              </p:txBody>
            </p:sp>
            <p:sp>
              <p:nvSpPr>
                <p:cNvPr id="452683" name="Freeform 75"/>
                <p:cNvSpPr>
                  <a:spLocks/>
                </p:cNvSpPr>
                <p:nvPr/>
              </p:nvSpPr>
              <p:spPr bwMode="auto">
                <a:xfrm>
                  <a:off x="3891" y="3912"/>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C9C9B6"/>
                </a:solidFill>
                <a:ln w="9525">
                  <a:noFill/>
                  <a:round/>
                  <a:headEnd/>
                  <a:tailEnd/>
                </a:ln>
              </p:spPr>
              <p:txBody>
                <a:bodyPr/>
                <a:lstStyle/>
                <a:p>
                  <a:endParaRPr lang="zh-CN" altLang="en-US"/>
                </a:p>
              </p:txBody>
            </p:sp>
            <p:sp>
              <p:nvSpPr>
                <p:cNvPr id="452684" name="Rectangle 76"/>
                <p:cNvSpPr>
                  <a:spLocks noChangeArrowheads="1"/>
                </p:cNvSpPr>
                <p:nvPr/>
              </p:nvSpPr>
              <p:spPr bwMode="auto">
                <a:xfrm>
                  <a:off x="3893" y="3947"/>
                  <a:ext cx="330" cy="15"/>
                </a:xfrm>
                <a:prstGeom prst="rect">
                  <a:avLst/>
                </a:prstGeom>
                <a:solidFill>
                  <a:srgbClr val="BAB79D"/>
                </a:solidFill>
                <a:ln w="9525">
                  <a:noFill/>
                  <a:miter lim="800000"/>
                  <a:headEnd/>
                  <a:tailEnd/>
                </a:ln>
              </p:spPr>
              <p:txBody>
                <a:bodyPr/>
                <a:lstStyle/>
                <a:p>
                  <a:endParaRPr lang="zh-CN" altLang="en-US"/>
                </a:p>
              </p:txBody>
            </p:sp>
          </p:grpSp>
        </p:grpSp>
      </p:grpSp>
      <p:grpSp>
        <p:nvGrpSpPr>
          <p:cNvPr id="452685" name="Group 77"/>
          <p:cNvGrpSpPr>
            <a:grpSpLocks/>
          </p:cNvGrpSpPr>
          <p:nvPr/>
        </p:nvGrpSpPr>
        <p:grpSpPr bwMode="auto">
          <a:xfrm>
            <a:off x="6151564" y="6065839"/>
            <a:ext cx="504825" cy="515937"/>
            <a:chOff x="4752" y="3605"/>
            <a:chExt cx="343" cy="353"/>
          </a:xfrm>
        </p:grpSpPr>
        <p:grpSp>
          <p:nvGrpSpPr>
            <p:cNvPr id="452686" name="Group 78"/>
            <p:cNvGrpSpPr>
              <a:grpSpLocks/>
            </p:cNvGrpSpPr>
            <p:nvPr/>
          </p:nvGrpSpPr>
          <p:grpSpPr bwMode="auto">
            <a:xfrm>
              <a:off x="4760" y="3612"/>
              <a:ext cx="335" cy="346"/>
              <a:chOff x="4760" y="3612"/>
              <a:chExt cx="335" cy="346"/>
            </a:xfrm>
          </p:grpSpPr>
          <p:sp>
            <p:nvSpPr>
              <p:cNvPr id="452687" name="Freeform 79"/>
              <p:cNvSpPr>
                <a:spLocks/>
              </p:cNvSpPr>
              <p:nvPr/>
            </p:nvSpPr>
            <p:spPr bwMode="auto">
              <a:xfrm>
                <a:off x="4768" y="3791"/>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52688" name="Freeform 80"/>
              <p:cNvSpPr>
                <a:spLocks/>
              </p:cNvSpPr>
              <p:nvPr/>
            </p:nvSpPr>
            <p:spPr bwMode="auto">
              <a:xfrm>
                <a:off x="4768" y="3791"/>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52689" name="Freeform 81"/>
              <p:cNvSpPr>
                <a:spLocks/>
              </p:cNvSpPr>
              <p:nvPr/>
            </p:nvSpPr>
            <p:spPr bwMode="auto">
              <a:xfrm>
                <a:off x="4816" y="3612"/>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52690" name="Freeform 82"/>
              <p:cNvSpPr>
                <a:spLocks/>
              </p:cNvSpPr>
              <p:nvPr/>
            </p:nvSpPr>
            <p:spPr bwMode="auto">
              <a:xfrm>
                <a:off x="4816" y="3612"/>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52691" name="Rectangle 83"/>
              <p:cNvSpPr>
                <a:spLocks noChangeArrowheads="1"/>
              </p:cNvSpPr>
              <p:nvPr/>
            </p:nvSpPr>
            <p:spPr bwMode="auto">
              <a:xfrm>
                <a:off x="4816" y="3635"/>
                <a:ext cx="223" cy="175"/>
              </a:xfrm>
              <a:prstGeom prst="rect">
                <a:avLst/>
              </a:prstGeom>
              <a:solidFill>
                <a:srgbClr val="000000"/>
              </a:solidFill>
              <a:ln w="9525">
                <a:noFill/>
                <a:miter lim="800000"/>
                <a:headEnd/>
                <a:tailEnd/>
              </a:ln>
            </p:spPr>
            <p:txBody>
              <a:bodyPr/>
              <a:lstStyle/>
              <a:p>
                <a:endParaRPr lang="zh-CN" altLang="en-US"/>
              </a:p>
            </p:txBody>
          </p:sp>
          <p:sp>
            <p:nvSpPr>
              <p:cNvPr id="452692" name="Rectangle 84"/>
              <p:cNvSpPr>
                <a:spLocks noChangeArrowheads="1"/>
              </p:cNvSpPr>
              <p:nvPr/>
            </p:nvSpPr>
            <p:spPr bwMode="auto">
              <a:xfrm>
                <a:off x="4770" y="3823"/>
                <a:ext cx="314" cy="78"/>
              </a:xfrm>
              <a:prstGeom prst="rect">
                <a:avLst/>
              </a:prstGeom>
              <a:solidFill>
                <a:srgbClr val="000000"/>
              </a:solidFill>
              <a:ln w="9525">
                <a:noFill/>
                <a:miter lim="800000"/>
                <a:headEnd/>
                <a:tailEnd/>
              </a:ln>
            </p:spPr>
            <p:txBody>
              <a:bodyPr/>
              <a:lstStyle/>
              <a:p>
                <a:endParaRPr lang="zh-CN" altLang="en-US"/>
              </a:p>
            </p:txBody>
          </p:sp>
          <p:sp>
            <p:nvSpPr>
              <p:cNvPr id="452693" name="Rectangle 85"/>
              <p:cNvSpPr>
                <a:spLocks noChangeArrowheads="1"/>
              </p:cNvSpPr>
              <p:nvPr/>
            </p:nvSpPr>
            <p:spPr bwMode="auto">
              <a:xfrm>
                <a:off x="4836" y="3656"/>
                <a:ext cx="182" cy="135"/>
              </a:xfrm>
              <a:prstGeom prst="rect">
                <a:avLst/>
              </a:prstGeom>
              <a:solidFill>
                <a:srgbClr val="000000"/>
              </a:solidFill>
              <a:ln w="9525">
                <a:noFill/>
                <a:miter lim="800000"/>
                <a:headEnd/>
                <a:tailEnd/>
              </a:ln>
            </p:spPr>
            <p:txBody>
              <a:bodyPr/>
              <a:lstStyle/>
              <a:p>
                <a:endParaRPr lang="zh-CN" altLang="en-US"/>
              </a:p>
            </p:txBody>
          </p:sp>
          <p:sp>
            <p:nvSpPr>
              <p:cNvPr id="452694" name="Line 86"/>
              <p:cNvSpPr>
                <a:spLocks noChangeShapeType="1"/>
              </p:cNvSpPr>
              <p:nvPr/>
            </p:nvSpPr>
            <p:spPr bwMode="auto">
              <a:xfrm flipH="1">
                <a:off x="4985" y="3852"/>
                <a:ext cx="74" cy="1"/>
              </a:xfrm>
              <a:prstGeom prst="line">
                <a:avLst/>
              </a:prstGeom>
              <a:noFill/>
              <a:ln w="9525">
                <a:solidFill>
                  <a:srgbClr val="000000"/>
                </a:solidFill>
                <a:round/>
                <a:headEnd/>
                <a:tailEnd/>
              </a:ln>
            </p:spPr>
            <p:txBody>
              <a:bodyPr/>
              <a:lstStyle/>
              <a:p>
                <a:endParaRPr lang="zh-CN" altLang="en-US"/>
              </a:p>
            </p:txBody>
          </p:sp>
          <p:grpSp>
            <p:nvGrpSpPr>
              <p:cNvPr id="452695" name="Group 87"/>
              <p:cNvGrpSpPr>
                <a:grpSpLocks/>
              </p:cNvGrpSpPr>
              <p:nvPr/>
            </p:nvGrpSpPr>
            <p:grpSpPr bwMode="auto">
              <a:xfrm>
                <a:off x="4760" y="3907"/>
                <a:ext cx="335" cy="51"/>
                <a:chOff x="4760" y="3907"/>
                <a:chExt cx="335" cy="51"/>
              </a:xfrm>
            </p:grpSpPr>
            <p:sp>
              <p:nvSpPr>
                <p:cNvPr id="452696" name="Freeform 88"/>
                <p:cNvSpPr>
                  <a:spLocks/>
                </p:cNvSpPr>
                <p:nvPr/>
              </p:nvSpPr>
              <p:spPr bwMode="auto">
                <a:xfrm>
                  <a:off x="4760" y="3907"/>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52697" name="Freeform 89"/>
                <p:cNvSpPr>
                  <a:spLocks/>
                </p:cNvSpPr>
                <p:nvPr/>
              </p:nvSpPr>
              <p:spPr bwMode="auto">
                <a:xfrm>
                  <a:off x="4760" y="3907"/>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52698" name="Rectangle 90"/>
                <p:cNvSpPr>
                  <a:spLocks noChangeArrowheads="1"/>
                </p:cNvSpPr>
                <p:nvPr/>
              </p:nvSpPr>
              <p:spPr bwMode="auto">
                <a:xfrm>
                  <a:off x="4762" y="3943"/>
                  <a:ext cx="331" cy="15"/>
                </a:xfrm>
                <a:prstGeom prst="rect">
                  <a:avLst/>
                </a:prstGeom>
                <a:solidFill>
                  <a:srgbClr val="000000"/>
                </a:solidFill>
                <a:ln w="9525">
                  <a:noFill/>
                  <a:miter lim="800000"/>
                  <a:headEnd/>
                  <a:tailEnd/>
                </a:ln>
              </p:spPr>
              <p:txBody>
                <a:bodyPr/>
                <a:lstStyle/>
                <a:p>
                  <a:endParaRPr lang="zh-CN" altLang="en-US"/>
                </a:p>
              </p:txBody>
            </p:sp>
          </p:grpSp>
        </p:grpSp>
        <p:grpSp>
          <p:nvGrpSpPr>
            <p:cNvPr id="452699" name="Group 91"/>
            <p:cNvGrpSpPr>
              <a:grpSpLocks/>
            </p:cNvGrpSpPr>
            <p:nvPr/>
          </p:nvGrpSpPr>
          <p:grpSpPr bwMode="auto">
            <a:xfrm>
              <a:off x="4752" y="3605"/>
              <a:ext cx="334" cy="347"/>
              <a:chOff x="4752" y="3605"/>
              <a:chExt cx="334" cy="347"/>
            </a:xfrm>
          </p:grpSpPr>
          <p:sp>
            <p:nvSpPr>
              <p:cNvPr id="452700" name="Freeform 92"/>
              <p:cNvSpPr>
                <a:spLocks/>
              </p:cNvSpPr>
              <p:nvPr/>
            </p:nvSpPr>
            <p:spPr bwMode="auto">
              <a:xfrm>
                <a:off x="4760" y="3785"/>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52701" name="Freeform 93"/>
              <p:cNvSpPr>
                <a:spLocks/>
              </p:cNvSpPr>
              <p:nvPr/>
            </p:nvSpPr>
            <p:spPr bwMode="auto">
              <a:xfrm>
                <a:off x="4760" y="3785"/>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52702" name="Freeform 94"/>
              <p:cNvSpPr>
                <a:spLocks/>
              </p:cNvSpPr>
              <p:nvPr/>
            </p:nvSpPr>
            <p:spPr bwMode="auto">
              <a:xfrm>
                <a:off x="4808" y="3605"/>
                <a:ext cx="223" cy="24"/>
              </a:xfrm>
              <a:custGeom>
                <a:avLst/>
                <a:gdLst/>
                <a:ahLst/>
                <a:cxnLst>
                  <a:cxn ang="0">
                    <a:pos x="0" y="24"/>
                  </a:cxn>
                  <a:cxn ang="0">
                    <a:pos x="26" y="0"/>
                  </a:cxn>
                  <a:cxn ang="0">
                    <a:pos x="196" y="0"/>
                  </a:cxn>
                  <a:cxn ang="0">
                    <a:pos x="223" y="24"/>
                  </a:cxn>
                  <a:cxn ang="0">
                    <a:pos x="0" y="24"/>
                  </a:cxn>
                </a:cxnLst>
                <a:rect l="0" t="0" r="r" b="b"/>
                <a:pathLst>
                  <a:path w="223" h="24">
                    <a:moveTo>
                      <a:pt x="0" y="24"/>
                    </a:moveTo>
                    <a:lnTo>
                      <a:pt x="26" y="0"/>
                    </a:lnTo>
                    <a:lnTo>
                      <a:pt x="196" y="0"/>
                    </a:lnTo>
                    <a:lnTo>
                      <a:pt x="223" y="24"/>
                    </a:lnTo>
                    <a:lnTo>
                      <a:pt x="0" y="24"/>
                    </a:lnTo>
                    <a:close/>
                  </a:path>
                </a:pathLst>
              </a:custGeom>
              <a:solidFill>
                <a:srgbClr val="C9C9B6"/>
              </a:solidFill>
              <a:ln w="9525">
                <a:noFill/>
                <a:round/>
                <a:headEnd/>
                <a:tailEnd/>
              </a:ln>
            </p:spPr>
            <p:txBody>
              <a:bodyPr/>
              <a:lstStyle/>
              <a:p>
                <a:endParaRPr lang="zh-CN" altLang="en-US"/>
              </a:p>
            </p:txBody>
          </p:sp>
          <p:sp>
            <p:nvSpPr>
              <p:cNvPr id="452703" name="Freeform 95"/>
              <p:cNvSpPr>
                <a:spLocks/>
              </p:cNvSpPr>
              <p:nvPr/>
            </p:nvSpPr>
            <p:spPr bwMode="auto">
              <a:xfrm>
                <a:off x="4808" y="3605"/>
                <a:ext cx="223" cy="24"/>
              </a:xfrm>
              <a:custGeom>
                <a:avLst/>
                <a:gdLst/>
                <a:ahLst/>
                <a:cxnLst>
                  <a:cxn ang="0">
                    <a:pos x="0" y="24"/>
                  </a:cxn>
                  <a:cxn ang="0">
                    <a:pos x="26" y="0"/>
                  </a:cxn>
                  <a:cxn ang="0">
                    <a:pos x="196" y="0"/>
                  </a:cxn>
                  <a:cxn ang="0">
                    <a:pos x="223" y="24"/>
                  </a:cxn>
                  <a:cxn ang="0">
                    <a:pos x="0" y="24"/>
                  </a:cxn>
                </a:cxnLst>
                <a:rect l="0" t="0" r="r" b="b"/>
                <a:pathLst>
                  <a:path w="223" h="24">
                    <a:moveTo>
                      <a:pt x="0" y="24"/>
                    </a:moveTo>
                    <a:lnTo>
                      <a:pt x="26" y="0"/>
                    </a:lnTo>
                    <a:lnTo>
                      <a:pt x="196" y="0"/>
                    </a:lnTo>
                    <a:lnTo>
                      <a:pt x="223" y="24"/>
                    </a:lnTo>
                    <a:lnTo>
                      <a:pt x="0" y="24"/>
                    </a:lnTo>
                    <a:close/>
                  </a:path>
                </a:pathLst>
              </a:custGeom>
              <a:solidFill>
                <a:srgbClr val="C9C9B6"/>
              </a:solidFill>
              <a:ln w="9525">
                <a:noFill/>
                <a:round/>
                <a:headEnd/>
                <a:tailEnd/>
              </a:ln>
            </p:spPr>
            <p:txBody>
              <a:bodyPr/>
              <a:lstStyle/>
              <a:p>
                <a:endParaRPr lang="zh-CN" altLang="en-US"/>
              </a:p>
            </p:txBody>
          </p:sp>
          <p:sp>
            <p:nvSpPr>
              <p:cNvPr id="452704" name="Rectangle 96"/>
              <p:cNvSpPr>
                <a:spLocks noChangeArrowheads="1"/>
              </p:cNvSpPr>
              <p:nvPr/>
            </p:nvSpPr>
            <p:spPr bwMode="auto">
              <a:xfrm>
                <a:off x="4808" y="3629"/>
                <a:ext cx="223" cy="175"/>
              </a:xfrm>
              <a:prstGeom prst="rect">
                <a:avLst/>
              </a:prstGeom>
              <a:solidFill>
                <a:srgbClr val="B7B79D"/>
              </a:solidFill>
              <a:ln w="9525">
                <a:noFill/>
                <a:miter lim="800000"/>
                <a:headEnd/>
                <a:tailEnd/>
              </a:ln>
            </p:spPr>
            <p:txBody>
              <a:bodyPr/>
              <a:lstStyle/>
              <a:p>
                <a:endParaRPr lang="zh-CN" altLang="en-US"/>
              </a:p>
            </p:txBody>
          </p:sp>
          <p:sp>
            <p:nvSpPr>
              <p:cNvPr id="452705" name="Rectangle 97"/>
              <p:cNvSpPr>
                <a:spLocks noChangeArrowheads="1"/>
              </p:cNvSpPr>
              <p:nvPr/>
            </p:nvSpPr>
            <p:spPr bwMode="auto">
              <a:xfrm>
                <a:off x="4762" y="3817"/>
                <a:ext cx="314" cy="78"/>
              </a:xfrm>
              <a:prstGeom prst="rect">
                <a:avLst/>
              </a:prstGeom>
              <a:solidFill>
                <a:srgbClr val="B7B79D"/>
              </a:solidFill>
              <a:ln w="9525">
                <a:noFill/>
                <a:miter lim="800000"/>
                <a:headEnd/>
                <a:tailEnd/>
              </a:ln>
            </p:spPr>
            <p:txBody>
              <a:bodyPr/>
              <a:lstStyle/>
              <a:p>
                <a:endParaRPr lang="zh-CN" altLang="en-US"/>
              </a:p>
            </p:txBody>
          </p:sp>
          <p:sp>
            <p:nvSpPr>
              <p:cNvPr id="452706" name="Rectangle 98"/>
              <p:cNvSpPr>
                <a:spLocks noChangeArrowheads="1"/>
              </p:cNvSpPr>
              <p:nvPr/>
            </p:nvSpPr>
            <p:spPr bwMode="auto">
              <a:xfrm>
                <a:off x="4828" y="3650"/>
                <a:ext cx="182" cy="135"/>
              </a:xfrm>
              <a:prstGeom prst="rect">
                <a:avLst/>
              </a:prstGeom>
              <a:solidFill>
                <a:srgbClr val="FFFFFF"/>
              </a:solidFill>
              <a:ln w="9525">
                <a:noFill/>
                <a:miter lim="800000"/>
                <a:headEnd/>
                <a:tailEnd/>
              </a:ln>
            </p:spPr>
            <p:txBody>
              <a:bodyPr/>
              <a:lstStyle/>
              <a:p>
                <a:endParaRPr lang="zh-CN" altLang="en-US"/>
              </a:p>
            </p:txBody>
          </p:sp>
          <p:sp>
            <p:nvSpPr>
              <p:cNvPr id="452707" name="Line 99"/>
              <p:cNvSpPr>
                <a:spLocks noChangeShapeType="1"/>
              </p:cNvSpPr>
              <p:nvPr/>
            </p:nvSpPr>
            <p:spPr bwMode="auto">
              <a:xfrm flipH="1">
                <a:off x="4977" y="3846"/>
                <a:ext cx="74" cy="1"/>
              </a:xfrm>
              <a:prstGeom prst="line">
                <a:avLst/>
              </a:prstGeom>
              <a:noFill/>
              <a:ln w="9525">
                <a:solidFill>
                  <a:srgbClr val="000000"/>
                </a:solidFill>
                <a:round/>
                <a:headEnd/>
                <a:tailEnd/>
              </a:ln>
            </p:spPr>
            <p:txBody>
              <a:bodyPr/>
              <a:lstStyle/>
              <a:p>
                <a:endParaRPr lang="zh-CN" altLang="en-US"/>
              </a:p>
            </p:txBody>
          </p:sp>
          <p:grpSp>
            <p:nvGrpSpPr>
              <p:cNvPr id="452708" name="Group 100"/>
              <p:cNvGrpSpPr>
                <a:grpSpLocks/>
              </p:cNvGrpSpPr>
              <p:nvPr/>
            </p:nvGrpSpPr>
            <p:grpSpPr bwMode="auto">
              <a:xfrm>
                <a:off x="4752" y="3901"/>
                <a:ext cx="334" cy="51"/>
                <a:chOff x="4752" y="3901"/>
                <a:chExt cx="334" cy="51"/>
              </a:xfrm>
            </p:grpSpPr>
            <p:sp>
              <p:nvSpPr>
                <p:cNvPr id="452709" name="Freeform 101"/>
                <p:cNvSpPr>
                  <a:spLocks/>
                </p:cNvSpPr>
                <p:nvPr/>
              </p:nvSpPr>
              <p:spPr bwMode="auto">
                <a:xfrm>
                  <a:off x="4752" y="3901"/>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C9C9B6"/>
                </a:solidFill>
                <a:ln w="9525">
                  <a:noFill/>
                  <a:round/>
                  <a:headEnd/>
                  <a:tailEnd/>
                </a:ln>
              </p:spPr>
              <p:txBody>
                <a:bodyPr/>
                <a:lstStyle/>
                <a:p>
                  <a:endParaRPr lang="zh-CN" altLang="en-US"/>
                </a:p>
              </p:txBody>
            </p:sp>
            <p:sp>
              <p:nvSpPr>
                <p:cNvPr id="452710" name="Freeform 102"/>
                <p:cNvSpPr>
                  <a:spLocks/>
                </p:cNvSpPr>
                <p:nvPr/>
              </p:nvSpPr>
              <p:spPr bwMode="auto">
                <a:xfrm>
                  <a:off x="4752" y="3901"/>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C9C9B6"/>
                </a:solidFill>
                <a:ln w="9525">
                  <a:noFill/>
                  <a:round/>
                  <a:headEnd/>
                  <a:tailEnd/>
                </a:ln>
              </p:spPr>
              <p:txBody>
                <a:bodyPr/>
                <a:lstStyle/>
                <a:p>
                  <a:endParaRPr lang="zh-CN" altLang="en-US"/>
                </a:p>
              </p:txBody>
            </p:sp>
            <p:sp>
              <p:nvSpPr>
                <p:cNvPr id="452711" name="Rectangle 103"/>
                <p:cNvSpPr>
                  <a:spLocks noChangeArrowheads="1"/>
                </p:cNvSpPr>
                <p:nvPr/>
              </p:nvSpPr>
              <p:spPr bwMode="auto">
                <a:xfrm>
                  <a:off x="4754" y="3937"/>
                  <a:ext cx="330" cy="15"/>
                </a:xfrm>
                <a:prstGeom prst="rect">
                  <a:avLst/>
                </a:prstGeom>
                <a:solidFill>
                  <a:srgbClr val="BAB79D"/>
                </a:solidFill>
                <a:ln w="9525">
                  <a:noFill/>
                  <a:miter lim="800000"/>
                  <a:headEnd/>
                  <a:tailEnd/>
                </a:ln>
              </p:spPr>
              <p:txBody>
                <a:bodyPr/>
                <a:lstStyle/>
                <a:p>
                  <a:endParaRPr lang="zh-CN" altLang="en-US"/>
                </a:p>
              </p:txBody>
            </p:sp>
          </p:grpSp>
        </p:grpSp>
      </p:grpSp>
      <p:grpSp>
        <p:nvGrpSpPr>
          <p:cNvPr id="452712" name="Group 104"/>
          <p:cNvGrpSpPr>
            <a:grpSpLocks/>
          </p:cNvGrpSpPr>
          <p:nvPr/>
        </p:nvGrpSpPr>
        <p:grpSpPr bwMode="auto">
          <a:xfrm>
            <a:off x="2103439" y="2509839"/>
            <a:ext cx="504825" cy="517525"/>
            <a:chOff x="101" y="1539"/>
            <a:chExt cx="343" cy="352"/>
          </a:xfrm>
        </p:grpSpPr>
        <p:grpSp>
          <p:nvGrpSpPr>
            <p:cNvPr id="452713" name="Group 105"/>
            <p:cNvGrpSpPr>
              <a:grpSpLocks/>
            </p:cNvGrpSpPr>
            <p:nvPr/>
          </p:nvGrpSpPr>
          <p:grpSpPr bwMode="auto">
            <a:xfrm>
              <a:off x="109" y="1545"/>
              <a:ext cx="335" cy="346"/>
              <a:chOff x="109" y="1545"/>
              <a:chExt cx="335" cy="346"/>
            </a:xfrm>
          </p:grpSpPr>
          <p:sp>
            <p:nvSpPr>
              <p:cNvPr id="452714" name="Freeform 106"/>
              <p:cNvSpPr>
                <a:spLocks/>
              </p:cNvSpPr>
              <p:nvPr/>
            </p:nvSpPr>
            <p:spPr bwMode="auto">
              <a:xfrm>
                <a:off x="118" y="1724"/>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52715" name="Freeform 107"/>
              <p:cNvSpPr>
                <a:spLocks/>
              </p:cNvSpPr>
              <p:nvPr/>
            </p:nvSpPr>
            <p:spPr bwMode="auto">
              <a:xfrm>
                <a:off x="118" y="1724"/>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52716" name="Freeform 108"/>
              <p:cNvSpPr>
                <a:spLocks/>
              </p:cNvSpPr>
              <p:nvPr/>
            </p:nvSpPr>
            <p:spPr bwMode="auto">
              <a:xfrm>
                <a:off x="165" y="1545"/>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52717" name="Freeform 109"/>
              <p:cNvSpPr>
                <a:spLocks/>
              </p:cNvSpPr>
              <p:nvPr/>
            </p:nvSpPr>
            <p:spPr bwMode="auto">
              <a:xfrm>
                <a:off x="165" y="1545"/>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52718" name="Rectangle 110"/>
              <p:cNvSpPr>
                <a:spLocks noChangeArrowheads="1"/>
              </p:cNvSpPr>
              <p:nvPr/>
            </p:nvSpPr>
            <p:spPr bwMode="auto">
              <a:xfrm>
                <a:off x="165" y="1568"/>
                <a:ext cx="223" cy="175"/>
              </a:xfrm>
              <a:prstGeom prst="rect">
                <a:avLst/>
              </a:prstGeom>
              <a:solidFill>
                <a:srgbClr val="000000"/>
              </a:solidFill>
              <a:ln w="9525">
                <a:noFill/>
                <a:miter lim="800000"/>
                <a:headEnd/>
                <a:tailEnd/>
              </a:ln>
            </p:spPr>
            <p:txBody>
              <a:bodyPr/>
              <a:lstStyle/>
              <a:p>
                <a:endParaRPr lang="zh-CN" altLang="en-US"/>
              </a:p>
            </p:txBody>
          </p:sp>
          <p:sp>
            <p:nvSpPr>
              <p:cNvPr id="452719" name="Rectangle 111"/>
              <p:cNvSpPr>
                <a:spLocks noChangeArrowheads="1"/>
              </p:cNvSpPr>
              <p:nvPr/>
            </p:nvSpPr>
            <p:spPr bwMode="auto">
              <a:xfrm>
                <a:off x="120" y="1756"/>
                <a:ext cx="314" cy="78"/>
              </a:xfrm>
              <a:prstGeom prst="rect">
                <a:avLst/>
              </a:prstGeom>
              <a:solidFill>
                <a:srgbClr val="000000"/>
              </a:solidFill>
              <a:ln w="9525">
                <a:noFill/>
                <a:miter lim="800000"/>
                <a:headEnd/>
                <a:tailEnd/>
              </a:ln>
            </p:spPr>
            <p:txBody>
              <a:bodyPr/>
              <a:lstStyle/>
              <a:p>
                <a:endParaRPr lang="zh-CN" altLang="en-US"/>
              </a:p>
            </p:txBody>
          </p:sp>
          <p:sp>
            <p:nvSpPr>
              <p:cNvPr id="452720" name="Rectangle 112"/>
              <p:cNvSpPr>
                <a:spLocks noChangeArrowheads="1"/>
              </p:cNvSpPr>
              <p:nvPr/>
            </p:nvSpPr>
            <p:spPr bwMode="auto">
              <a:xfrm>
                <a:off x="186" y="1589"/>
                <a:ext cx="182" cy="135"/>
              </a:xfrm>
              <a:prstGeom prst="rect">
                <a:avLst/>
              </a:prstGeom>
              <a:solidFill>
                <a:srgbClr val="000000"/>
              </a:solidFill>
              <a:ln w="9525">
                <a:noFill/>
                <a:miter lim="800000"/>
                <a:headEnd/>
                <a:tailEnd/>
              </a:ln>
            </p:spPr>
            <p:txBody>
              <a:bodyPr/>
              <a:lstStyle/>
              <a:p>
                <a:endParaRPr lang="zh-CN" altLang="en-US"/>
              </a:p>
            </p:txBody>
          </p:sp>
          <p:sp>
            <p:nvSpPr>
              <p:cNvPr id="452721" name="Line 113"/>
              <p:cNvSpPr>
                <a:spLocks noChangeShapeType="1"/>
              </p:cNvSpPr>
              <p:nvPr/>
            </p:nvSpPr>
            <p:spPr bwMode="auto">
              <a:xfrm flipH="1">
                <a:off x="335" y="1786"/>
                <a:ext cx="74" cy="1"/>
              </a:xfrm>
              <a:prstGeom prst="line">
                <a:avLst/>
              </a:prstGeom>
              <a:noFill/>
              <a:ln w="9525">
                <a:solidFill>
                  <a:srgbClr val="000000"/>
                </a:solidFill>
                <a:round/>
                <a:headEnd/>
                <a:tailEnd/>
              </a:ln>
            </p:spPr>
            <p:txBody>
              <a:bodyPr/>
              <a:lstStyle/>
              <a:p>
                <a:endParaRPr lang="zh-CN" altLang="en-US"/>
              </a:p>
            </p:txBody>
          </p:sp>
          <p:grpSp>
            <p:nvGrpSpPr>
              <p:cNvPr id="452722" name="Group 114"/>
              <p:cNvGrpSpPr>
                <a:grpSpLocks/>
              </p:cNvGrpSpPr>
              <p:nvPr/>
            </p:nvGrpSpPr>
            <p:grpSpPr bwMode="auto">
              <a:xfrm>
                <a:off x="109" y="1841"/>
                <a:ext cx="335" cy="50"/>
                <a:chOff x="109" y="1841"/>
                <a:chExt cx="335" cy="50"/>
              </a:xfrm>
            </p:grpSpPr>
            <p:sp>
              <p:nvSpPr>
                <p:cNvPr id="452723" name="Freeform 115"/>
                <p:cNvSpPr>
                  <a:spLocks/>
                </p:cNvSpPr>
                <p:nvPr/>
              </p:nvSpPr>
              <p:spPr bwMode="auto">
                <a:xfrm>
                  <a:off x="109" y="1841"/>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52724" name="Freeform 116"/>
                <p:cNvSpPr>
                  <a:spLocks/>
                </p:cNvSpPr>
                <p:nvPr/>
              </p:nvSpPr>
              <p:spPr bwMode="auto">
                <a:xfrm>
                  <a:off x="109" y="1841"/>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52725" name="Rectangle 117"/>
                <p:cNvSpPr>
                  <a:spLocks noChangeArrowheads="1"/>
                </p:cNvSpPr>
                <p:nvPr/>
              </p:nvSpPr>
              <p:spPr bwMode="auto">
                <a:xfrm>
                  <a:off x="112" y="1876"/>
                  <a:ext cx="330" cy="15"/>
                </a:xfrm>
                <a:prstGeom prst="rect">
                  <a:avLst/>
                </a:prstGeom>
                <a:solidFill>
                  <a:srgbClr val="000000"/>
                </a:solidFill>
                <a:ln w="9525">
                  <a:noFill/>
                  <a:miter lim="800000"/>
                  <a:headEnd/>
                  <a:tailEnd/>
                </a:ln>
              </p:spPr>
              <p:txBody>
                <a:bodyPr/>
                <a:lstStyle/>
                <a:p>
                  <a:endParaRPr lang="zh-CN" altLang="en-US"/>
                </a:p>
              </p:txBody>
            </p:sp>
          </p:grpSp>
        </p:grpSp>
        <p:grpSp>
          <p:nvGrpSpPr>
            <p:cNvPr id="452726" name="Group 118"/>
            <p:cNvGrpSpPr>
              <a:grpSpLocks/>
            </p:cNvGrpSpPr>
            <p:nvPr/>
          </p:nvGrpSpPr>
          <p:grpSpPr bwMode="auto">
            <a:xfrm>
              <a:off x="101" y="1539"/>
              <a:ext cx="335" cy="346"/>
              <a:chOff x="101" y="1539"/>
              <a:chExt cx="335" cy="346"/>
            </a:xfrm>
          </p:grpSpPr>
          <p:sp>
            <p:nvSpPr>
              <p:cNvPr id="452727" name="Freeform 119"/>
              <p:cNvSpPr>
                <a:spLocks/>
              </p:cNvSpPr>
              <p:nvPr/>
            </p:nvSpPr>
            <p:spPr bwMode="auto">
              <a:xfrm>
                <a:off x="109" y="1718"/>
                <a:ext cx="316" cy="34"/>
              </a:xfrm>
              <a:custGeom>
                <a:avLst/>
                <a:gdLst/>
                <a:ahLst/>
                <a:cxnLst>
                  <a:cxn ang="0">
                    <a:pos x="0" y="34"/>
                  </a:cxn>
                  <a:cxn ang="0">
                    <a:pos x="38" y="0"/>
                  </a:cxn>
                  <a:cxn ang="0">
                    <a:pos x="279" y="0"/>
                  </a:cxn>
                  <a:cxn ang="0">
                    <a:pos x="316" y="34"/>
                  </a:cxn>
                  <a:cxn ang="0">
                    <a:pos x="0" y="34"/>
                  </a:cxn>
                </a:cxnLst>
                <a:rect l="0" t="0" r="r" b="b"/>
                <a:pathLst>
                  <a:path w="316" h="34">
                    <a:moveTo>
                      <a:pt x="0" y="34"/>
                    </a:moveTo>
                    <a:lnTo>
                      <a:pt x="38"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52728" name="Freeform 120"/>
              <p:cNvSpPr>
                <a:spLocks/>
              </p:cNvSpPr>
              <p:nvPr/>
            </p:nvSpPr>
            <p:spPr bwMode="auto">
              <a:xfrm>
                <a:off x="109" y="1718"/>
                <a:ext cx="316" cy="34"/>
              </a:xfrm>
              <a:custGeom>
                <a:avLst/>
                <a:gdLst/>
                <a:ahLst/>
                <a:cxnLst>
                  <a:cxn ang="0">
                    <a:pos x="0" y="34"/>
                  </a:cxn>
                  <a:cxn ang="0">
                    <a:pos x="38" y="0"/>
                  </a:cxn>
                  <a:cxn ang="0">
                    <a:pos x="279" y="0"/>
                  </a:cxn>
                  <a:cxn ang="0">
                    <a:pos x="316" y="34"/>
                  </a:cxn>
                  <a:cxn ang="0">
                    <a:pos x="0" y="34"/>
                  </a:cxn>
                </a:cxnLst>
                <a:rect l="0" t="0" r="r" b="b"/>
                <a:pathLst>
                  <a:path w="316" h="34">
                    <a:moveTo>
                      <a:pt x="0" y="34"/>
                    </a:moveTo>
                    <a:lnTo>
                      <a:pt x="38"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52729" name="Freeform 121"/>
              <p:cNvSpPr>
                <a:spLocks/>
              </p:cNvSpPr>
              <p:nvPr/>
            </p:nvSpPr>
            <p:spPr bwMode="auto">
              <a:xfrm>
                <a:off x="157" y="1539"/>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52730" name="Freeform 122"/>
              <p:cNvSpPr>
                <a:spLocks/>
              </p:cNvSpPr>
              <p:nvPr/>
            </p:nvSpPr>
            <p:spPr bwMode="auto">
              <a:xfrm>
                <a:off x="157" y="1539"/>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52731" name="Rectangle 123"/>
              <p:cNvSpPr>
                <a:spLocks noChangeArrowheads="1"/>
              </p:cNvSpPr>
              <p:nvPr/>
            </p:nvSpPr>
            <p:spPr bwMode="auto">
              <a:xfrm>
                <a:off x="157" y="1562"/>
                <a:ext cx="223" cy="175"/>
              </a:xfrm>
              <a:prstGeom prst="rect">
                <a:avLst/>
              </a:prstGeom>
              <a:solidFill>
                <a:srgbClr val="B7B79D"/>
              </a:solidFill>
              <a:ln w="9525">
                <a:noFill/>
                <a:miter lim="800000"/>
                <a:headEnd/>
                <a:tailEnd/>
              </a:ln>
            </p:spPr>
            <p:txBody>
              <a:bodyPr/>
              <a:lstStyle/>
              <a:p>
                <a:endParaRPr lang="zh-CN" altLang="en-US"/>
              </a:p>
            </p:txBody>
          </p:sp>
          <p:sp>
            <p:nvSpPr>
              <p:cNvPr id="452732" name="Rectangle 124"/>
              <p:cNvSpPr>
                <a:spLocks noChangeArrowheads="1"/>
              </p:cNvSpPr>
              <p:nvPr/>
            </p:nvSpPr>
            <p:spPr bwMode="auto">
              <a:xfrm>
                <a:off x="112" y="1750"/>
                <a:ext cx="313" cy="78"/>
              </a:xfrm>
              <a:prstGeom prst="rect">
                <a:avLst/>
              </a:prstGeom>
              <a:solidFill>
                <a:srgbClr val="B7B79D"/>
              </a:solidFill>
              <a:ln w="9525">
                <a:noFill/>
                <a:miter lim="800000"/>
                <a:headEnd/>
                <a:tailEnd/>
              </a:ln>
            </p:spPr>
            <p:txBody>
              <a:bodyPr/>
              <a:lstStyle/>
              <a:p>
                <a:endParaRPr lang="zh-CN" altLang="en-US"/>
              </a:p>
            </p:txBody>
          </p:sp>
          <p:sp>
            <p:nvSpPr>
              <p:cNvPr id="452733" name="Rectangle 125"/>
              <p:cNvSpPr>
                <a:spLocks noChangeArrowheads="1"/>
              </p:cNvSpPr>
              <p:nvPr/>
            </p:nvSpPr>
            <p:spPr bwMode="auto">
              <a:xfrm>
                <a:off x="178" y="1583"/>
                <a:ext cx="181" cy="135"/>
              </a:xfrm>
              <a:prstGeom prst="rect">
                <a:avLst/>
              </a:prstGeom>
              <a:solidFill>
                <a:srgbClr val="FFFFFF"/>
              </a:solidFill>
              <a:ln w="9525">
                <a:noFill/>
                <a:miter lim="800000"/>
                <a:headEnd/>
                <a:tailEnd/>
              </a:ln>
            </p:spPr>
            <p:txBody>
              <a:bodyPr/>
              <a:lstStyle/>
              <a:p>
                <a:endParaRPr lang="zh-CN" altLang="en-US"/>
              </a:p>
            </p:txBody>
          </p:sp>
          <p:sp>
            <p:nvSpPr>
              <p:cNvPr id="452734" name="Line 126"/>
              <p:cNvSpPr>
                <a:spLocks noChangeShapeType="1"/>
              </p:cNvSpPr>
              <p:nvPr/>
            </p:nvSpPr>
            <p:spPr bwMode="auto">
              <a:xfrm flipH="1">
                <a:off x="326" y="1779"/>
                <a:ext cx="75" cy="1"/>
              </a:xfrm>
              <a:prstGeom prst="line">
                <a:avLst/>
              </a:prstGeom>
              <a:noFill/>
              <a:ln w="9525">
                <a:solidFill>
                  <a:srgbClr val="000000"/>
                </a:solidFill>
                <a:round/>
                <a:headEnd/>
                <a:tailEnd/>
              </a:ln>
            </p:spPr>
            <p:txBody>
              <a:bodyPr/>
              <a:lstStyle/>
              <a:p>
                <a:endParaRPr lang="zh-CN" altLang="en-US"/>
              </a:p>
            </p:txBody>
          </p:sp>
          <p:grpSp>
            <p:nvGrpSpPr>
              <p:cNvPr id="452735" name="Group 127"/>
              <p:cNvGrpSpPr>
                <a:grpSpLocks/>
              </p:cNvGrpSpPr>
              <p:nvPr/>
            </p:nvGrpSpPr>
            <p:grpSpPr bwMode="auto">
              <a:xfrm>
                <a:off x="101" y="1834"/>
                <a:ext cx="335" cy="51"/>
                <a:chOff x="101" y="1834"/>
                <a:chExt cx="335" cy="51"/>
              </a:xfrm>
            </p:grpSpPr>
            <p:sp>
              <p:nvSpPr>
                <p:cNvPr id="452736" name="Freeform 128"/>
                <p:cNvSpPr>
                  <a:spLocks/>
                </p:cNvSpPr>
                <p:nvPr/>
              </p:nvSpPr>
              <p:spPr bwMode="auto">
                <a:xfrm>
                  <a:off x="101" y="1834"/>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52737" name="Freeform 129"/>
                <p:cNvSpPr>
                  <a:spLocks/>
                </p:cNvSpPr>
                <p:nvPr/>
              </p:nvSpPr>
              <p:spPr bwMode="auto">
                <a:xfrm>
                  <a:off x="101" y="1834"/>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52738" name="Rectangle 130"/>
                <p:cNvSpPr>
                  <a:spLocks noChangeArrowheads="1"/>
                </p:cNvSpPr>
                <p:nvPr/>
              </p:nvSpPr>
              <p:spPr bwMode="auto">
                <a:xfrm>
                  <a:off x="103" y="1870"/>
                  <a:ext cx="331" cy="15"/>
                </a:xfrm>
                <a:prstGeom prst="rect">
                  <a:avLst/>
                </a:prstGeom>
                <a:solidFill>
                  <a:srgbClr val="BAB79D"/>
                </a:solidFill>
                <a:ln w="9525">
                  <a:noFill/>
                  <a:miter lim="800000"/>
                  <a:headEnd/>
                  <a:tailEnd/>
                </a:ln>
              </p:spPr>
              <p:txBody>
                <a:bodyPr/>
                <a:lstStyle/>
                <a:p>
                  <a:endParaRPr lang="zh-CN" altLang="en-US"/>
                </a:p>
              </p:txBody>
            </p:sp>
          </p:grpSp>
        </p:grpSp>
      </p:grpSp>
      <p:grpSp>
        <p:nvGrpSpPr>
          <p:cNvPr id="452739" name="Group 131"/>
          <p:cNvGrpSpPr>
            <a:grpSpLocks/>
          </p:cNvGrpSpPr>
          <p:nvPr/>
        </p:nvGrpSpPr>
        <p:grpSpPr bwMode="auto">
          <a:xfrm>
            <a:off x="9682163" y="3657600"/>
            <a:ext cx="506412" cy="514350"/>
            <a:chOff x="5237" y="2322"/>
            <a:chExt cx="343" cy="352"/>
          </a:xfrm>
        </p:grpSpPr>
        <p:grpSp>
          <p:nvGrpSpPr>
            <p:cNvPr id="452740" name="Group 132"/>
            <p:cNvGrpSpPr>
              <a:grpSpLocks/>
            </p:cNvGrpSpPr>
            <p:nvPr/>
          </p:nvGrpSpPr>
          <p:grpSpPr bwMode="auto">
            <a:xfrm>
              <a:off x="5245" y="2328"/>
              <a:ext cx="335" cy="346"/>
              <a:chOff x="5245" y="2328"/>
              <a:chExt cx="335" cy="346"/>
            </a:xfrm>
          </p:grpSpPr>
          <p:sp>
            <p:nvSpPr>
              <p:cNvPr id="452741" name="Freeform 133"/>
              <p:cNvSpPr>
                <a:spLocks/>
              </p:cNvSpPr>
              <p:nvPr/>
            </p:nvSpPr>
            <p:spPr bwMode="auto">
              <a:xfrm>
                <a:off x="5254" y="2508"/>
                <a:ext cx="316" cy="33"/>
              </a:xfrm>
              <a:custGeom>
                <a:avLst/>
                <a:gdLst/>
                <a:ahLst/>
                <a:cxnLst>
                  <a:cxn ang="0">
                    <a:pos x="0" y="33"/>
                  </a:cxn>
                  <a:cxn ang="0">
                    <a:pos x="37" y="0"/>
                  </a:cxn>
                  <a:cxn ang="0">
                    <a:pos x="278" y="0"/>
                  </a:cxn>
                  <a:cxn ang="0">
                    <a:pos x="316" y="33"/>
                  </a:cxn>
                  <a:cxn ang="0">
                    <a:pos x="0" y="33"/>
                  </a:cxn>
                </a:cxnLst>
                <a:rect l="0" t="0" r="r" b="b"/>
                <a:pathLst>
                  <a:path w="316" h="33">
                    <a:moveTo>
                      <a:pt x="0" y="33"/>
                    </a:moveTo>
                    <a:lnTo>
                      <a:pt x="37" y="0"/>
                    </a:lnTo>
                    <a:lnTo>
                      <a:pt x="278"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52742" name="Freeform 134"/>
              <p:cNvSpPr>
                <a:spLocks/>
              </p:cNvSpPr>
              <p:nvPr/>
            </p:nvSpPr>
            <p:spPr bwMode="auto">
              <a:xfrm>
                <a:off x="5254" y="2508"/>
                <a:ext cx="316" cy="33"/>
              </a:xfrm>
              <a:custGeom>
                <a:avLst/>
                <a:gdLst/>
                <a:ahLst/>
                <a:cxnLst>
                  <a:cxn ang="0">
                    <a:pos x="0" y="33"/>
                  </a:cxn>
                  <a:cxn ang="0">
                    <a:pos x="37" y="0"/>
                  </a:cxn>
                  <a:cxn ang="0">
                    <a:pos x="278" y="0"/>
                  </a:cxn>
                  <a:cxn ang="0">
                    <a:pos x="316" y="33"/>
                  </a:cxn>
                  <a:cxn ang="0">
                    <a:pos x="0" y="33"/>
                  </a:cxn>
                </a:cxnLst>
                <a:rect l="0" t="0" r="r" b="b"/>
                <a:pathLst>
                  <a:path w="316" h="33">
                    <a:moveTo>
                      <a:pt x="0" y="33"/>
                    </a:moveTo>
                    <a:lnTo>
                      <a:pt x="37" y="0"/>
                    </a:lnTo>
                    <a:lnTo>
                      <a:pt x="278"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52743" name="Freeform 135"/>
              <p:cNvSpPr>
                <a:spLocks/>
              </p:cNvSpPr>
              <p:nvPr/>
            </p:nvSpPr>
            <p:spPr bwMode="auto">
              <a:xfrm>
                <a:off x="5301" y="2328"/>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52744" name="Freeform 136"/>
              <p:cNvSpPr>
                <a:spLocks/>
              </p:cNvSpPr>
              <p:nvPr/>
            </p:nvSpPr>
            <p:spPr bwMode="auto">
              <a:xfrm>
                <a:off x="5301" y="2328"/>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52745" name="Rectangle 137"/>
              <p:cNvSpPr>
                <a:spLocks noChangeArrowheads="1"/>
              </p:cNvSpPr>
              <p:nvPr/>
            </p:nvSpPr>
            <p:spPr bwMode="auto">
              <a:xfrm>
                <a:off x="5301" y="2351"/>
                <a:ext cx="223" cy="176"/>
              </a:xfrm>
              <a:prstGeom prst="rect">
                <a:avLst/>
              </a:prstGeom>
              <a:solidFill>
                <a:srgbClr val="000000"/>
              </a:solidFill>
              <a:ln w="9525">
                <a:noFill/>
                <a:miter lim="800000"/>
                <a:headEnd/>
                <a:tailEnd/>
              </a:ln>
            </p:spPr>
            <p:txBody>
              <a:bodyPr/>
              <a:lstStyle/>
              <a:p>
                <a:endParaRPr lang="zh-CN" altLang="en-US"/>
              </a:p>
            </p:txBody>
          </p:sp>
          <p:sp>
            <p:nvSpPr>
              <p:cNvPr id="452746" name="Rectangle 138"/>
              <p:cNvSpPr>
                <a:spLocks noChangeArrowheads="1"/>
              </p:cNvSpPr>
              <p:nvPr/>
            </p:nvSpPr>
            <p:spPr bwMode="auto">
              <a:xfrm>
                <a:off x="5256" y="2539"/>
                <a:ext cx="314" cy="78"/>
              </a:xfrm>
              <a:prstGeom prst="rect">
                <a:avLst/>
              </a:prstGeom>
              <a:solidFill>
                <a:srgbClr val="000000"/>
              </a:solidFill>
              <a:ln w="9525">
                <a:noFill/>
                <a:miter lim="800000"/>
                <a:headEnd/>
                <a:tailEnd/>
              </a:ln>
            </p:spPr>
            <p:txBody>
              <a:bodyPr/>
              <a:lstStyle/>
              <a:p>
                <a:endParaRPr lang="zh-CN" altLang="en-US"/>
              </a:p>
            </p:txBody>
          </p:sp>
          <p:sp>
            <p:nvSpPr>
              <p:cNvPr id="452747" name="Rectangle 139"/>
              <p:cNvSpPr>
                <a:spLocks noChangeArrowheads="1"/>
              </p:cNvSpPr>
              <p:nvPr/>
            </p:nvSpPr>
            <p:spPr bwMode="auto">
              <a:xfrm>
                <a:off x="5322" y="2373"/>
                <a:ext cx="181" cy="135"/>
              </a:xfrm>
              <a:prstGeom prst="rect">
                <a:avLst/>
              </a:prstGeom>
              <a:solidFill>
                <a:srgbClr val="000000"/>
              </a:solidFill>
              <a:ln w="9525">
                <a:noFill/>
                <a:miter lim="800000"/>
                <a:headEnd/>
                <a:tailEnd/>
              </a:ln>
            </p:spPr>
            <p:txBody>
              <a:bodyPr/>
              <a:lstStyle/>
              <a:p>
                <a:endParaRPr lang="zh-CN" altLang="en-US"/>
              </a:p>
            </p:txBody>
          </p:sp>
          <p:sp>
            <p:nvSpPr>
              <p:cNvPr id="452748" name="Line 140"/>
              <p:cNvSpPr>
                <a:spLocks noChangeShapeType="1"/>
              </p:cNvSpPr>
              <p:nvPr/>
            </p:nvSpPr>
            <p:spPr bwMode="auto">
              <a:xfrm flipH="1">
                <a:off x="5470" y="2569"/>
                <a:ext cx="75" cy="1"/>
              </a:xfrm>
              <a:prstGeom prst="line">
                <a:avLst/>
              </a:prstGeom>
              <a:noFill/>
              <a:ln w="9525">
                <a:solidFill>
                  <a:srgbClr val="000000"/>
                </a:solidFill>
                <a:round/>
                <a:headEnd/>
                <a:tailEnd/>
              </a:ln>
            </p:spPr>
            <p:txBody>
              <a:bodyPr/>
              <a:lstStyle/>
              <a:p>
                <a:endParaRPr lang="zh-CN" altLang="en-US"/>
              </a:p>
            </p:txBody>
          </p:sp>
          <p:grpSp>
            <p:nvGrpSpPr>
              <p:cNvPr id="452749" name="Group 141"/>
              <p:cNvGrpSpPr>
                <a:grpSpLocks/>
              </p:cNvGrpSpPr>
              <p:nvPr/>
            </p:nvGrpSpPr>
            <p:grpSpPr bwMode="auto">
              <a:xfrm>
                <a:off x="5245" y="2624"/>
                <a:ext cx="335" cy="50"/>
                <a:chOff x="5245" y="2624"/>
                <a:chExt cx="335" cy="50"/>
              </a:xfrm>
            </p:grpSpPr>
            <p:sp>
              <p:nvSpPr>
                <p:cNvPr id="452750" name="Freeform 142"/>
                <p:cNvSpPr>
                  <a:spLocks/>
                </p:cNvSpPr>
                <p:nvPr/>
              </p:nvSpPr>
              <p:spPr bwMode="auto">
                <a:xfrm>
                  <a:off x="5245" y="2624"/>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52751" name="Freeform 143"/>
                <p:cNvSpPr>
                  <a:spLocks/>
                </p:cNvSpPr>
                <p:nvPr/>
              </p:nvSpPr>
              <p:spPr bwMode="auto">
                <a:xfrm>
                  <a:off x="5245" y="2624"/>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52752" name="Rectangle 144"/>
                <p:cNvSpPr>
                  <a:spLocks noChangeArrowheads="1"/>
                </p:cNvSpPr>
                <p:nvPr/>
              </p:nvSpPr>
              <p:spPr bwMode="auto">
                <a:xfrm>
                  <a:off x="5247" y="2660"/>
                  <a:ext cx="331" cy="14"/>
                </a:xfrm>
                <a:prstGeom prst="rect">
                  <a:avLst/>
                </a:prstGeom>
                <a:solidFill>
                  <a:srgbClr val="000000"/>
                </a:solidFill>
                <a:ln w="9525">
                  <a:noFill/>
                  <a:miter lim="800000"/>
                  <a:headEnd/>
                  <a:tailEnd/>
                </a:ln>
              </p:spPr>
              <p:txBody>
                <a:bodyPr/>
                <a:lstStyle/>
                <a:p>
                  <a:endParaRPr lang="zh-CN" altLang="en-US"/>
                </a:p>
              </p:txBody>
            </p:sp>
          </p:grpSp>
        </p:grpSp>
        <p:grpSp>
          <p:nvGrpSpPr>
            <p:cNvPr id="452753" name="Group 145"/>
            <p:cNvGrpSpPr>
              <a:grpSpLocks/>
            </p:cNvGrpSpPr>
            <p:nvPr/>
          </p:nvGrpSpPr>
          <p:grpSpPr bwMode="auto">
            <a:xfrm>
              <a:off x="5237" y="2322"/>
              <a:ext cx="335" cy="346"/>
              <a:chOff x="5237" y="2322"/>
              <a:chExt cx="335" cy="346"/>
            </a:xfrm>
          </p:grpSpPr>
          <p:sp>
            <p:nvSpPr>
              <p:cNvPr id="452754" name="Freeform 146"/>
              <p:cNvSpPr>
                <a:spLocks/>
              </p:cNvSpPr>
              <p:nvPr/>
            </p:nvSpPr>
            <p:spPr bwMode="auto">
              <a:xfrm>
                <a:off x="5245" y="2501"/>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52755" name="Freeform 147"/>
              <p:cNvSpPr>
                <a:spLocks/>
              </p:cNvSpPr>
              <p:nvPr/>
            </p:nvSpPr>
            <p:spPr bwMode="auto">
              <a:xfrm>
                <a:off x="5245" y="2501"/>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52756" name="Freeform 148"/>
              <p:cNvSpPr>
                <a:spLocks/>
              </p:cNvSpPr>
              <p:nvPr/>
            </p:nvSpPr>
            <p:spPr bwMode="auto">
              <a:xfrm>
                <a:off x="5293" y="2322"/>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52757" name="Freeform 149"/>
              <p:cNvSpPr>
                <a:spLocks/>
              </p:cNvSpPr>
              <p:nvPr/>
            </p:nvSpPr>
            <p:spPr bwMode="auto">
              <a:xfrm>
                <a:off x="5293" y="2322"/>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52758" name="Rectangle 150"/>
              <p:cNvSpPr>
                <a:spLocks noChangeArrowheads="1"/>
              </p:cNvSpPr>
              <p:nvPr/>
            </p:nvSpPr>
            <p:spPr bwMode="auto">
              <a:xfrm>
                <a:off x="5293" y="2345"/>
                <a:ext cx="223" cy="175"/>
              </a:xfrm>
              <a:prstGeom prst="rect">
                <a:avLst/>
              </a:prstGeom>
              <a:solidFill>
                <a:srgbClr val="B7B79D"/>
              </a:solidFill>
              <a:ln w="9525">
                <a:noFill/>
                <a:miter lim="800000"/>
                <a:headEnd/>
                <a:tailEnd/>
              </a:ln>
            </p:spPr>
            <p:txBody>
              <a:bodyPr/>
              <a:lstStyle/>
              <a:p>
                <a:endParaRPr lang="zh-CN" altLang="en-US"/>
              </a:p>
            </p:txBody>
          </p:sp>
          <p:sp>
            <p:nvSpPr>
              <p:cNvPr id="452759" name="Rectangle 151"/>
              <p:cNvSpPr>
                <a:spLocks noChangeArrowheads="1"/>
              </p:cNvSpPr>
              <p:nvPr/>
            </p:nvSpPr>
            <p:spPr bwMode="auto">
              <a:xfrm>
                <a:off x="5247" y="2533"/>
                <a:ext cx="314" cy="78"/>
              </a:xfrm>
              <a:prstGeom prst="rect">
                <a:avLst/>
              </a:prstGeom>
              <a:solidFill>
                <a:srgbClr val="B7B79D"/>
              </a:solidFill>
              <a:ln w="9525">
                <a:noFill/>
                <a:miter lim="800000"/>
                <a:headEnd/>
                <a:tailEnd/>
              </a:ln>
            </p:spPr>
            <p:txBody>
              <a:bodyPr/>
              <a:lstStyle/>
              <a:p>
                <a:endParaRPr lang="zh-CN" altLang="en-US"/>
              </a:p>
            </p:txBody>
          </p:sp>
          <p:sp>
            <p:nvSpPr>
              <p:cNvPr id="452760" name="Rectangle 152"/>
              <p:cNvSpPr>
                <a:spLocks noChangeArrowheads="1"/>
              </p:cNvSpPr>
              <p:nvPr/>
            </p:nvSpPr>
            <p:spPr bwMode="auto">
              <a:xfrm>
                <a:off x="5313" y="2366"/>
                <a:ext cx="182" cy="135"/>
              </a:xfrm>
              <a:prstGeom prst="rect">
                <a:avLst/>
              </a:prstGeom>
              <a:solidFill>
                <a:srgbClr val="FFFFFF"/>
              </a:solidFill>
              <a:ln w="9525">
                <a:noFill/>
                <a:miter lim="800000"/>
                <a:headEnd/>
                <a:tailEnd/>
              </a:ln>
            </p:spPr>
            <p:txBody>
              <a:bodyPr/>
              <a:lstStyle/>
              <a:p>
                <a:endParaRPr lang="zh-CN" altLang="en-US"/>
              </a:p>
            </p:txBody>
          </p:sp>
          <p:sp>
            <p:nvSpPr>
              <p:cNvPr id="452761" name="Line 153"/>
              <p:cNvSpPr>
                <a:spLocks noChangeShapeType="1"/>
              </p:cNvSpPr>
              <p:nvPr/>
            </p:nvSpPr>
            <p:spPr bwMode="auto">
              <a:xfrm flipH="1">
                <a:off x="5462" y="2563"/>
                <a:ext cx="75" cy="1"/>
              </a:xfrm>
              <a:prstGeom prst="line">
                <a:avLst/>
              </a:prstGeom>
              <a:noFill/>
              <a:ln w="9525">
                <a:solidFill>
                  <a:srgbClr val="000000"/>
                </a:solidFill>
                <a:round/>
                <a:headEnd/>
                <a:tailEnd/>
              </a:ln>
            </p:spPr>
            <p:txBody>
              <a:bodyPr/>
              <a:lstStyle/>
              <a:p>
                <a:endParaRPr lang="zh-CN" altLang="en-US"/>
              </a:p>
            </p:txBody>
          </p:sp>
          <p:grpSp>
            <p:nvGrpSpPr>
              <p:cNvPr id="452762" name="Group 154"/>
              <p:cNvGrpSpPr>
                <a:grpSpLocks/>
              </p:cNvGrpSpPr>
              <p:nvPr/>
            </p:nvGrpSpPr>
            <p:grpSpPr bwMode="auto">
              <a:xfrm>
                <a:off x="5237" y="2617"/>
                <a:ext cx="335" cy="51"/>
                <a:chOff x="5237" y="2617"/>
                <a:chExt cx="335" cy="51"/>
              </a:xfrm>
            </p:grpSpPr>
            <p:sp>
              <p:nvSpPr>
                <p:cNvPr id="452763" name="Freeform 155"/>
                <p:cNvSpPr>
                  <a:spLocks/>
                </p:cNvSpPr>
                <p:nvPr/>
              </p:nvSpPr>
              <p:spPr bwMode="auto">
                <a:xfrm>
                  <a:off x="5237" y="2617"/>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52764" name="Freeform 156"/>
                <p:cNvSpPr>
                  <a:spLocks/>
                </p:cNvSpPr>
                <p:nvPr/>
              </p:nvSpPr>
              <p:spPr bwMode="auto">
                <a:xfrm>
                  <a:off x="5237" y="2617"/>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52765" name="Rectangle 157"/>
                <p:cNvSpPr>
                  <a:spLocks noChangeArrowheads="1"/>
                </p:cNvSpPr>
                <p:nvPr/>
              </p:nvSpPr>
              <p:spPr bwMode="auto">
                <a:xfrm>
                  <a:off x="5239" y="2653"/>
                  <a:ext cx="331" cy="15"/>
                </a:xfrm>
                <a:prstGeom prst="rect">
                  <a:avLst/>
                </a:prstGeom>
                <a:solidFill>
                  <a:srgbClr val="BAB79D"/>
                </a:solidFill>
                <a:ln w="9525">
                  <a:noFill/>
                  <a:miter lim="800000"/>
                  <a:headEnd/>
                  <a:tailEnd/>
                </a:ln>
              </p:spPr>
              <p:txBody>
                <a:bodyPr/>
                <a:lstStyle/>
                <a:p>
                  <a:endParaRPr lang="zh-CN" altLang="en-US"/>
                </a:p>
              </p:txBody>
            </p:sp>
          </p:grpSp>
        </p:grpSp>
      </p:grpSp>
      <p:grpSp>
        <p:nvGrpSpPr>
          <p:cNvPr id="452766" name="Group 158"/>
          <p:cNvGrpSpPr>
            <a:grpSpLocks/>
          </p:cNvGrpSpPr>
          <p:nvPr/>
        </p:nvGrpSpPr>
        <p:grpSpPr bwMode="auto">
          <a:xfrm>
            <a:off x="9682163" y="2581275"/>
            <a:ext cx="506412" cy="515938"/>
            <a:chOff x="5237" y="1587"/>
            <a:chExt cx="343" cy="353"/>
          </a:xfrm>
        </p:grpSpPr>
        <p:grpSp>
          <p:nvGrpSpPr>
            <p:cNvPr id="452767" name="Group 159"/>
            <p:cNvGrpSpPr>
              <a:grpSpLocks/>
            </p:cNvGrpSpPr>
            <p:nvPr/>
          </p:nvGrpSpPr>
          <p:grpSpPr bwMode="auto">
            <a:xfrm>
              <a:off x="5245" y="1594"/>
              <a:ext cx="335" cy="346"/>
              <a:chOff x="5245" y="1594"/>
              <a:chExt cx="335" cy="346"/>
            </a:xfrm>
          </p:grpSpPr>
          <p:sp>
            <p:nvSpPr>
              <p:cNvPr id="452768" name="Freeform 160"/>
              <p:cNvSpPr>
                <a:spLocks/>
              </p:cNvSpPr>
              <p:nvPr/>
            </p:nvSpPr>
            <p:spPr bwMode="auto">
              <a:xfrm>
                <a:off x="5254" y="1773"/>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52769" name="Freeform 161"/>
              <p:cNvSpPr>
                <a:spLocks/>
              </p:cNvSpPr>
              <p:nvPr/>
            </p:nvSpPr>
            <p:spPr bwMode="auto">
              <a:xfrm>
                <a:off x="5254" y="1773"/>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52770" name="Freeform 162"/>
              <p:cNvSpPr>
                <a:spLocks/>
              </p:cNvSpPr>
              <p:nvPr/>
            </p:nvSpPr>
            <p:spPr bwMode="auto">
              <a:xfrm>
                <a:off x="5301" y="1594"/>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52771" name="Freeform 163"/>
              <p:cNvSpPr>
                <a:spLocks/>
              </p:cNvSpPr>
              <p:nvPr/>
            </p:nvSpPr>
            <p:spPr bwMode="auto">
              <a:xfrm>
                <a:off x="5301" y="1594"/>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52772" name="Rectangle 164"/>
              <p:cNvSpPr>
                <a:spLocks noChangeArrowheads="1"/>
              </p:cNvSpPr>
              <p:nvPr/>
            </p:nvSpPr>
            <p:spPr bwMode="auto">
              <a:xfrm>
                <a:off x="5301" y="1617"/>
                <a:ext cx="223" cy="175"/>
              </a:xfrm>
              <a:prstGeom prst="rect">
                <a:avLst/>
              </a:prstGeom>
              <a:solidFill>
                <a:srgbClr val="000000"/>
              </a:solidFill>
              <a:ln w="9525">
                <a:noFill/>
                <a:miter lim="800000"/>
                <a:headEnd/>
                <a:tailEnd/>
              </a:ln>
            </p:spPr>
            <p:txBody>
              <a:bodyPr/>
              <a:lstStyle/>
              <a:p>
                <a:endParaRPr lang="zh-CN" altLang="en-US"/>
              </a:p>
            </p:txBody>
          </p:sp>
          <p:sp>
            <p:nvSpPr>
              <p:cNvPr id="452773" name="Rectangle 165"/>
              <p:cNvSpPr>
                <a:spLocks noChangeArrowheads="1"/>
              </p:cNvSpPr>
              <p:nvPr/>
            </p:nvSpPr>
            <p:spPr bwMode="auto">
              <a:xfrm>
                <a:off x="5256" y="1805"/>
                <a:ext cx="314" cy="78"/>
              </a:xfrm>
              <a:prstGeom prst="rect">
                <a:avLst/>
              </a:prstGeom>
              <a:solidFill>
                <a:srgbClr val="000000"/>
              </a:solidFill>
              <a:ln w="9525">
                <a:noFill/>
                <a:miter lim="800000"/>
                <a:headEnd/>
                <a:tailEnd/>
              </a:ln>
            </p:spPr>
            <p:txBody>
              <a:bodyPr/>
              <a:lstStyle/>
              <a:p>
                <a:endParaRPr lang="zh-CN" altLang="en-US"/>
              </a:p>
            </p:txBody>
          </p:sp>
          <p:sp>
            <p:nvSpPr>
              <p:cNvPr id="452774" name="Rectangle 166"/>
              <p:cNvSpPr>
                <a:spLocks noChangeArrowheads="1"/>
              </p:cNvSpPr>
              <p:nvPr/>
            </p:nvSpPr>
            <p:spPr bwMode="auto">
              <a:xfrm>
                <a:off x="5322" y="1638"/>
                <a:ext cx="181" cy="135"/>
              </a:xfrm>
              <a:prstGeom prst="rect">
                <a:avLst/>
              </a:prstGeom>
              <a:solidFill>
                <a:srgbClr val="000000"/>
              </a:solidFill>
              <a:ln w="9525">
                <a:noFill/>
                <a:miter lim="800000"/>
                <a:headEnd/>
                <a:tailEnd/>
              </a:ln>
            </p:spPr>
            <p:txBody>
              <a:bodyPr/>
              <a:lstStyle/>
              <a:p>
                <a:endParaRPr lang="zh-CN" altLang="en-US"/>
              </a:p>
            </p:txBody>
          </p:sp>
          <p:sp>
            <p:nvSpPr>
              <p:cNvPr id="452775" name="Line 167"/>
              <p:cNvSpPr>
                <a:spLocks noChangeShapeType="1"/>
              </p:cNvSpPr>
              <p:nvPr/>
            </p:nvSpPr>
            <p:spPr bwMode="auto">
              <a:xfrm flipH="1">
                <a:off x="5470" y="1834"/>
                <a:ext cx="75" cy="1"/>
              </a:xfrm>
              <a:prstGeom prst="line">
                <a:avLst/>
              </a:prstGeom>
              <a:noFill/>
              <a:ln w="9525">
                <a:solidFill>
                  <a:srgbClr val="000000"/>
                </a:solidFill>
                <a:round/>
                <a:headEnd/>
                <a:tailEnd/>
              </a:ln>
            </p:spPr>
            <p:txBody>
              <a:bodyPr/>
              <a:lstStyle/>
              <a:p>
                <a:endParaRPr lang="zh-CN" altLang="en-US"/>
              </a:p>
            </p:txBody>
          </p:sp>
          <p:grpSp>
            <p:nvGrpSpPr>
              <p:cNvPr id="452776" name="Group 168"/>
              <p:cNvGrpSpPr>
                <a:grpSpLocks/>
              </p:cNvGrpSpPr>
              <p:nvPr/>
            </p:nvGrpSpPr>
            <p:grpSpPr bwMode="auto">
              <a:xfrm>
                <a:off x="5245" y="1889"/>
                <a:ext cx="335" cy="51"/>
                <a:chOff x="5245" y="1889"/>
                <a:chExt cx="335" cy="51"/>
              </a:xfrm>
            </p:grpSpPr>
            <p:sp>
              <p:nvSpPr>
                <p:cNvPr id="452777" name="Freeform 169"/>
                <p:cNvSpPr>
                  <a:spLocks/>
                </p:cNvSpPr>
                <p:nvPr/>
              </p:nvSpPr>
              <p:spPr bwMode="auto">
                <a:xfrm>
                  <a:off x="5245" y="1889"/>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52778" name="Freeform 170"/>
                <p:cNvSpPr>
                  <a:spLocks/>
                </p:cNvSpPr>
                <p:nvPr/>
              </p:nvSpPr>
              <p:spPr bwMode="auto">
                <a:xfrm>
                  <a:off x="5245" y="1889"/>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52779" name="Rectangle 171"/>
                <p:cNvSpPr>
                  <a:spLocks noChangeArrowheads="1"/>
                </p:cNvSpPr>
                <p:nvPr/>
              </p:nvSpPr>
              <p:spPr bwMode="auto">
                <a:xfrm>
                  <a:off x="5247" y="1925"/>
                  <a:ext cx="331" cy="15"/>
                </a:xfrm>
                <a:prstGeom prst="rect">
                  <a:avLst/>
                </a:prstGeom>
                <a:solidFill>
                  <a:srgbClr val="000000"/>
                </a:solidFill>
                <a:ln w="9525">
                  <a:noFill/>
                  <a:miter lim="800000"/>
                  <a:headEnd/>
                  <a:tailEnd/>
                </a:ln>
              </p:spPr>
              <p:txBody>
                <a:bodyPr/>
                <a:lstStyle/>
                <a:p>
                  <a:endParaRPr lang="zh-CN" altLang="en-US"/>
                </a:p>
              </p:txBody>
            </p:sp>
          </p:grpSp>
        </p:grpSp>
        <p:grpSp>
          <p:nvGrpSpPr>
            <p:cNvPr id="452780" name="Group 172"/>
            <p:cNvGrpSpPr>
              <a:grpSpLocks/>
            </p:cNvGrpSpPr>
            <p:nvPr/>
          </p:nvGrpSpPr>
          <p:grpSpPr bwMode="auto">
            <a:xfrm>
              <a:off x="5237" y="1587"/>
              <a:ext cx="335" cy="346"/>
              <a:chOff x="5237" y="1587"/>
              <a:chExt cx="335" cy="346"/>
            </a:xfrm>
          </p:grpSpPr>
          <p:sp>
            <p:nvSpPr>
              <p:cNvPr id="452781" name="Freeform 173"/>
              <p:cNvSpPr>
                <a:spLocks/>
              </p:cNvSpPr>
              <p:nvPr/>
            </p:nvSpPr>
            <p:spPr bwMode="auto">
              <a:xfrm>
                <a:off x="5245" y="1767"/>
                <a:ext cx="316" cy="33"/>
              </a:xfrm>
              <a:custGeom>
                <a:avLst/>
                <a:gdLst/>
                <a:ahLst/>
                <a:cxnLst>
                  <a:cxn ang="0">
                    <a:pos x="0" y="33"/>
                  </a:cxn>
                  <a:cxn ang="0">
                    <a:pos x="37" y="0"/>
                  </a:cxn>
                  <a:cxn ang="0">
                    <a:pos x="279" y="0"/>
                  </a:cxn>
                  <a:cxn ang="0">
                    <a:pos x="316" y="33"/>
                  </a:cxn>
                  <a:cxn ang="0">
                    <a:pos x="0" y="33"/>
                  </a:cxn>
                </a:cxnLst>
                <a:rect l="0" t="0" r="r" b="b"/>
                <a:pathLst>
                  <a:path w="316" h="33">
                    <a:moveTo>
                      <a:pt x="0" y="33"/>
                    </a:moveTo>
                    <a:lnTo>
                      <a:pt x="37" y="0"/>
                    </a:lnTo>
                    <a:lnTo>
                      <a:pt x="279" y="0"/>
                    </a:lnTo>
                    <a:lnTo>
                      <a:pt x="316" y="33"/>
                    </a:lnTo>
                    <a:lnTo>
                      <a:pt x="0" y="33"/>
                    </a:lnTo>
                    <a:close/>
                  </a:path>
                </a:pathLst>
              </a:custGeom>
              <a:solidFill>
                <a:srgbClr val="C9C9B6"/>
              </a:solidFill>
              <a:ln w="9525">
                <a:noFill/>
                <a:round/>
                <a:headEnd/>
                <a:tailEnd/>
              </a:ln>
            </p:spPr>
            <p:txBody>
              <a:bodyPr/>
              <a:lstStyle/>
              <a:p>
                <a:endParaRPr lang="zh-CN" altLang="en-US"/>
              </a:p>
            </p:txBody>
          </p:sp>
          <p:sp>
            <p:nvSpPr>
              <p:cNvPr id="452782" name="Freeform 174"/>
              <p:cNvSpPr>
                <a:spLocks/>
              </p:cNvSpPr>
              <p:nvPr/>
            </p:nvSpPr>
            <p:spPr bwMode="auto">
              <a:xfrm>
                <a:off x="5245" y="1767"/>
                <a:ext cx="316" cy="33"/>
              </a:xfrm>
              <a:custGeom>
                <a:avLst/>
                <a:gdLst/>
                <a:ahLst/>
                <a:cxnLst>
                  <a:cxn ang="0">
                    <a:pos x="0" y="33"/>
                  </a:cxn>
                  <a:cxn ang="0">
                    <a:pos x="37" y="0"/>
                  </a:cxn>
                  <a:cxn ang="0">
                    <a:pos x="279" y="0"/>
                  </a:cxn>
                  <a:cxn ang="0">
                    <a:pos x="316" y="33"/>
                  </a:cxn>
                  <a:cxn ang="0">
                    <a:pos x="0" y="33"/>
                  </a:cxn>
                </a:cxnLst>
                <a:rect l="0" t="0" r="r" b="b"/>
                <a:pathLst>
                  <a:path w="316" h="33">
                    <a:moveTo>
                      <a:pt x="0" y="33"/>
                    </a:moveTo>
                    <a:lnTo>
                      <a:pt x="37" y="0"/>
                    </a:lnTo>
                    <a:lnTo>
                      <a:pt x="279" y="0"/>
                    </a:lnTo>
                    <a:lnTo>
                      <a:pt x="316" y="33"/>
                    </a:lnTo>
                    <a:lnTo>
                      <a:pt x="0" y="33"/>
                    </a:lnTo>
                    <a:close/>
                  </a:path>
                </a:pathLst>
              </a:custGeom>
              <a:solidFill>
                <a:srgbClr val="C9C9B6"/>
              </a:solidFill>
              <a:ln w="9525">
                <a:noFill/>
                <a:round/>
                <a:headEnd/>
                <a:tailEnd/>
              </a:ln>
            </p:spPr>
            <p:txBody>
              <a:bodyPr/>
              <a:lstStyle/>
              <a:p>
                <a:endParaRPr lang="zh-CN" altLang="en-US"/>
              </a:p>
            </p:txBody>
          </p:sp>
          <p:sp>
            <p:nvSpPr>
              <p:cNvPr id="452783" name="Freeform 175"/>
              <p:cNvSpPr>
                <a:spLocks/>
              </p:cNvSpPr>
              <p:nvPr/>
            </p:nvSpPr>
            <p:spPr bwMode="auto">
              <a:xfrm>
                <a:off x="5293" y="1587"/>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52784" name="Freeform 176"/>
              <p:cNvSpPr>
                <a:spLocks/>
              </p:cNvSpPr>
              <p:nvPr/>
            </p:nvSpPr>
            <p:spPr bwMode="auto">
              <a:xfrm>
                <a:off x="5293" y="1587"/>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52785" name="Rectangle 177"/>
              <p:cNvSpPr>
                <a:spLocks noChangeArrowheads="1"/>
              </p:cNvSpPr>
              <p:nvPr/>
            </p:nvSpPr>
            <p:spPr bwMode="auto">
              <a:xfrm>
                <a:off x="5293" y="1610"/>
                <a:ext cx="223" cy="176"/>
              </a:xfrm>
              <a:prstGeom prst="rect">
                <a:avLst/>
              </a:prstGeom>
              <a:solidFill>
                <a:srgbClr val="B7B79D"/>
              </a:solidFill>
              <a:ln w="9525">
                <a:noFill/>
                <a:miter lim="800000"/>
                <a:headEnd/>
                <a:tailEnd/>
              </a:ln>
            </p:spPr>
            <p:txBody>
              <a:bodyPr/>
              <a:lstStyle/>
              <a:p>
                <a:endParaRPr lang="zh-CN" altLang="en-US"/>
              </a:p>
            </p:txBody>
          </p:sp>
          <p:sp>
            <p:nvSpPr>
              <p:cNvPr id="452786" name="Rectangle 178"/>
              <p:cNvSpPr>
                <a:spLocks noChangeArrowheads="1"/>
              </p:cNvSpPr>
              <p:nvPr/>
            </p:nvSpPr>
            <p:spPr bwMode="auto">
              <a:xfrm>
                <a:off x="5247" y="1798"/>
                <a:ext cx="314" cy="78"/>
              </a:xfrm>
              <a:prstGeom prst="rect">
                <a:avLst/>
              </a:prstGeom>
              <a:solidFill>
                <a:srgbClr val="B7B79D"/>
              </a:solidFill>
              <a:ln w="9525">
                <a:noFill/>
                <a:miter lim="800000"/>
                <a:headEnd/>
                <a:tailEnd/>
              </a:ln>
            </p:spPr>
            <p:txBody>
              <a:bodyPr/>
              <a:lstStyle/>
              <a:p>
                <a:endParaRPr lang="zh-CN" altLang="en-US"/>
              </a:p>
            </p:txBody>
          </p:sp>
          <p:sp>
            <p:nvSpPr>
              <p:cNvPr id="452787" name="Rectangle 179"/>
              <p:cNvSpPr>
                <a:spLocks noChangeArrowheads="1"/>
              </p:cNvSpPr>
              <p:nvPr/>
            </p:nvSpPr>
            <p:spPr bwMode="auto">
              <a:xfrm>
                <a:off x="5313" y="1632"/>
                <a:ext cx="182" cy="135"/>
              </a:xfrm>
              <a:prstGeom prst="rect">
                <a:avLst/>
              </a:prstGeom>
              <a:solidFill>
                <a:srgbClr val="FFFFFF"/>
              </a:solidFill>
              <a:ln w="9525">
                <a:noFill/>
                <a:miter lim="800000"/>
                <a:headEnd/>
                <a:tailEnd/>
              </a:ln>
            </p:spPr>
            <p:txBody>
              <a:bodyPr/>
              <a:lstStyle/>
              <a:p>
                <a:endParaRPr lang="zh-CN" altLang="en-US"/>
              </a:p>
            </p:txBody>
          </p:sp>
          <p:sp>
            <p:nvSpPr>
              <p:cNvPr id="452788" name="Line 180"/>
              <p:cNvSpPr>
                <a:spLocks noChangeShapeType="1"/>
              </p:cNvSpPr>
              <p:nvPr/>
            </p:nvSpPr>
            <p:spPr bwMode="auto">
              <a:xfrm flipH="1">
                <a:off x="5462" y="1828"/>
                <a:ext cx="75" cy="1"/>
              </a:xfrm>
              <a:prstGeom prst="line">
                <a:avLst/>
              </a:prstGeom>
              <a:noFill/>
              <a:ln w="9525">
                <a:solidFill>
                  <a:srgbClr val="000000"/>
                </a:solidFill>
                <a:round/>
                <a:headEnd/>
                <a:tailEnd/>
              </a:ln>
            </p:spPr>
            <p:txBody>
              <a:bodyPr/>
              <a:lstStyle/>
              <a:p>
                <a:endParaRPr lang="zh-CN" altLang="en-US"/>
              </a:p>
            </p:txBody>
          </p:sp>
          <p:grpSp>
            <p:nvGrpSpPr>
              <p:cNvPr id="452789" name="Group 181"/>
              <p:cNvGrpSpPr>
                <a:grpSpLocks/>
              </p:cNvGrpSpPr>
              <p:nvPr/>
            </p:nvGrpSpPr>
            <p:grpSpPr bwMode="auto">
              <a:xfrm>
                <a:off x="5237" y="1883"/>
                <a:ext cx="335" cy="50"/>
                <a:chOff x="5237" y="1883"/>
                <a:chExt cx="335" cy="50"/>
              </a:xfrm>
            </p:grpSpPr>
            <p:sp>
              <p:nvSpPr>
                <p:cNvPr id="452790" name="Freeform 182"/>
                <p:cNvSpPr>
                  <a:spLocks/>
                </p:cNvSpPr>
                <p:nvPr/>
              </p:nvSpPr>
              <p:spPr bwMode="auto">
                <a:xfrm>
                  <a:off x="5237" y="1883"/>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52791" name="Freeform 183"/>
                <p:cNvSpPr>
                  <a:spLocks/>
                </p:cNvSpPr>
                <p:nvPr/>
              </p:nvSpPr>
              <p:spPr bwMode="auto">
                <a:xfrm>
                  <a:off x="5237" y="1883"/>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52792" name="Rectangle 184"/>
                <p:cNvSpPr>
                  <a:spLocks noChangeArrowheads="1"/>
                </p:cNvSpPr>
                <p:nvPr/>
              </p:nvSpPr>
              <p:spPr bwMode="auto">
                <a:xfrm>
                  <a:off x="5239" y="1919"/>
                  <a:ext cx="331" cy="14"/>
                </a:xfrm>
                <a:prstGeom prst="rect">
                  <a:avLst/>
                </a:prstGeom>
                <a:solidFill>
                  <a:srgbClr val="BAB79D"/>
                </a:solidFill>
                <a:ln w="9525">
                  <a:noFill/>
                  <a:miter lim="800000"/>
                  <a:headEnd/>
                  <a:tailEnd/>
                </a:ln>
              </p:spPr>
              <p:txBody>
                <a:bodyPr/>
                <a:lstStyle/>
                <a:p>
                  <a:endParaRPr lang="zh-CN" altLang="en-US"/>
                </a:p>
              </p:txBody>
            </p:sp>
          </p:grpSp>
        </p:grpSp>
      </p:grpSp>
      <p:sp>
        <p:nvSpPr>
          <p:cNvPr id="452793" name="Rectangle 185"/>
          <p:cNvSpPr>
            <a:spLocks noChangeArrowheads="1"/>
          </p:cNvSpPr>
          <p:nvPr/>
        </p:nvSpPr>
        <p:spPr bwMode="auto">
          <a:xfrm>
            <a:off x="3424239" y="1920875"/>
            <a:ext cx="898525" cy="355600"/>
          </a:xfrm>
          <a:prstGeom prst="rect">
            <a:avLst/>
          </a:prstGeom>
          <a:noFill/>
          <a:ln w="9525">
            <a:noFill/>
            <a:miter lim="800000"/>
            <a:headEnd/>
            <a:tailEnd/>
          </a:ln>
        </p:spPr>
        <p:txBody>
          <a:bodyPr/>
          <a:lstStyle/>
          <a:p>
            <a:endParaRPr lang="zh-CN" altLang="en-US"/>
          </a:p>
        </p:txBody>
      </p:sp>
      <p:sp>
        <p:nvSpPr>
          <p:cNvPr id="452794" name="Rectangle 186"/>
          <p:cNvSpPr>
            <a:spLocks noChangeArrowheads="1"/>
          </p:cNvSpPr>
          <p:nvPr/>
        </p:nvSpPr>
        <p:spPr bwMode="auto">
          <a:xfrm>
            <a:off x="3867151" y="2324100"/>
            <a:ext cx="917575" cy="304800"/>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222.1.1.</a:t>
            </a:r>
            <a:endParaRPr kumimoji="1" lang="en-US" altLang="zh-CN" sz="2000">
              <a:solidFill>
                <a:srgbClr val="333399"/>
              </a:solidFill>
              <a:latin typeface="Arial" charset="0"/>
            </a:endParaRPr>
          </a:p>
        </p:txBody>
      </p:sp>
      <p:sp>
        <p:nvSpPr>
          <p:cNvPr id="452795" name="Rectangle 187"/>
          <p:cNvSpPr>
            <a:spLocks noChangeArrowheads="1"/>
          </p:cNvSpPr>
          <p:nvPr/>
        </p:nvSpPr>
        <p:spPr bwMode="auto">
          <a:xfrm>
            <a:off x="5092701" y="1482726"/>
            <a:ext cx="1008063" cy="354013"/>
          </a:xfrm>
          <a:prstGeom prst="rect">
            <a:avLst/>
          </a:prstGeom>
          <a:noFill/>
          <a:ln w="9525">
            <a:noFill/>
            <a:miter lim="800000"/>
            <a:headEnd/>
            <a:tailEnd/>
          </a:ln>
        </p:spPr>
        <p:txBody>
          <a:bodyPr/>
          <a:lstStyle/>
          <a:p>
            <a:endParaRPr lang="zh-CN" altLang="en-US"/>
          </a:p>
        </p:txBody>
      </p:sp>
      <p:sp>
        <p:nvSpPr>
          <p:cNvPr id="452796" name="Rectangle 188"/>
          <p:cNvSpPr>
            <a:spLocks noChangeArrowheads="1"/>
          </p:cNvSpPr>
          <p:nvPr/>
        </p:nvSpPr>
        <p:spPr bwMode="auto">
          <a:xfrm>
            <a:off x="5008564" y="1439863"/>
            <a:ext cx="1057275"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222.1.1.1</a:t>
            </a:r>
          </a:p>
        </p:txBody>
      </p:sp>
      <p:sp>
        <p:nvSpPr>
          <p:cNvPr id="452797" name="Rectangle 189"/>
          <p:cNvSpPr>
            <a:spLocks noChangeArrowheads="1"/>
          </p:cNvSpPr>
          <p:nvPr/>
        </p:nvSpPr>
        <p:spPr bwMode="auto">
          <a:xfrm>
            <a:off x="6637339" y="1482726"/>
            <a:ext cx="1006475" cy="354013"/>
          </a:xfrm>
          <a:prstGeom prst="rect">
            <a:avLst/>
          </a:prstGeom>
          <a:noFill/>
          <a:ln w="9525">
            <a:noFill/>
            <a:miter lim="800000"/>
            <a:headEnd/>
            <a:tailEnd/>
          </a:ln>
        </p:spPr>
        <p:txBody>
          <a:bodyPr/>
          <a:lstStyle/>
          <a:p>
            <a:endParaRPr lang="zh-CN" altLang="en-US"/>
          </a:p>
        </p:txBody>
      </p:sp>
      <p:sp>
        <p:nvSpPr>
          <p:cNvPr id="452798" name="Rectangle 190"/>
          <p:cNvSpPr>
            <a:spLocks noChangeArrowheads="1"/>
          </p:cNvSpPr>
          <p:nvPr/>
        </p:nvSpPr>
        <p:spPr bwMode="auto">
          <a:xfrm>
            <a:off x="6530976" y="1439863"/>
            <a:ext cx="1057275"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222.1.1.2</a:t>
            </a:r>
          </a:p>
        </p:txBody>
      </p:sp>
      <p:sp>
        <p:nvSpPr>
          <p:cNvPr id="452799" name="Rectangle 191"/>
          <p:cNvSpPr>
            <a:spLocks noChangeArrowheads="1"/>
          </p:cNvSpPr>
          <p:nvPr/>
        </p:nvSpPr>
        <p:spPr bwMode="auto">
          <a:xfrm>
            <a:off x="8231189" y="1482726"/>
            <a:ext cx="1006475" cy="354013"/>
          </a:xfrm>
          <a:prstGeom prst="rect">
            <a:avLst/>
          </a:prstGeom>
          <a:noFill/>
          <a:ln w="9525">
            <a:noFill/>
            <a:miter lim="800000"/>
            <a:headEnd/>
            <a:tailEnd/>
          </a:ln>
        </p:spPr>
        <p:txBody>
          <a:bodyPr/>
          <a:lstStyle/>
          <a:p>
            <a:endParaRPr lang="zh-CN" altLang="en-US"/>
          </a:p>
        </p:txBody>
      </p:sp>
      <p:sp>
        <p:nvSpPr>
          <p:cNvPr id="452800" name="Rectangle 192"/>
          <p:cNvSpPr>
            <a:spLocks noChangeArrowheads="1"/>
          </p:cNvSpPr>
          <p:nvPr/>
        </p:nvSpPr>
        <p:spPr bwMode="auto">
          <a:xfrm>
            <a:off x="8078789" y="1412875"/>
            <a:ext cx="1057275" cy="306388"/>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222.1.1.3</a:t>
            </a:r>
          </a:p>
        </p:txBody>
      </p:sp>
      <p:sp>
        <p:nvSpPr>
          <p:cNvPr id="452801" name="Rectangle 193"/>
          <p:cNvSpPr>
            <a:spLocks noChangeArrowheads="1"/>
          </p:cNvSpPr>
          <p:nvPr/>
        </p:nvSpPr>
        <p:spPr bwMode="auto">
          <a:xfrm>
            <a:off x="5692775" y="2138363"/>
            <a:ext cx="26988" cy="538162"/>
          </a:xfrm>
          <a:prstGeom prst="rect">
            <a:avLst/>
          </a:prstGeom>
          <a:solidFill>
            <a:srgbClr val="000000"/>
          </a:solidFill>
          <a:ln w="9525">
            <a:noFill/>
            <a:miter lim="800000"/>
            <a:headEnd/>
            <a:tailEnd/>
          </a:ln>
        </p:spPr>
        <p:txBody>
          <a:bodyPr/>
          <a:lstStyle/>
          <a:p>
            <a:endParaRPr lang="zh-CN" altLang="en-US"/>
          </a:p>
        </p:txBody>
      </p:sp>
      <p:grpSp>
        <p:nvGrpSpPr>
          <p:cNvPr id="452802" name="Group 194"/>
          <p:cNvGrpSpPr>
            <a:grpSpLocks/>
          </p:cNvGrpSpPr>
          <p:nvPr/>
        </p:nvGrpSpPr>
        <p:grpSpPr bwMode="auto">
          <a:xfrm>
            <a:off x="5346700" y="2630488"/>
            <a:ext cx="647700" cy="385762"/>
            <a:chOff x="2299" y="1622"/>
            <a:chExt cx="439" cy="262"/>
          </a:xfrm>
        </p:grpSpPr>
        <p:sp>
          <p:nvSpPr>
            <p:cNvPr id="452803" name="Oval 195"/>
            <p:cNvSpPr>
              <a:spLocks noChangeArrowheads="1"/>
            </p:cNvSpPr>
            <p:nvPr/>
          </p:nvSpPr>
          <p:spPr bwMode="auto">
            <a:xfrm>
              <a:off x="2300" y="1731"/>
              <a:ext cx="438" cy="153"/>
            </a:xfrm>
            <a:prstGeom prst="ellipse">
              <a:avLst/>
            </a:prstGeom>
            <a:solidFill>
              <a:srgbClr val="0078AA"/>
            </a:solidFill>
            <a:ln w="4763">
              <a:solidFill>
                <a:srgbClr val="AAE6FF"/>
              </a:solidFill>
              <a:round/>
              <a:headEnd/>
              <a:tailEnd/>
            </a:ln>
          </p:spPr>
          <p:txBody>
            <a:bodyPr/>
            <a:lstStyle/>
            <a:p>
              <a:endParaRPr lang="zh-CN" altLang="en-US"/>
            </a:p>
          </p:txBody>
        </p:sp>
        <p:sp>
          <p:nvSpPr>
            <p:cNvPr id="452804" name="Rectangle 196"/>
            <p:cNvSpPr>
              <a:spLocks noChangeArrowheads="1"/>
            </p:cNvSpPr>
            <p:nvPr/>
          </p:nvSpPr>
          <p:spPr bwMode="auto">
            <a:xfrm>
              <a:off x="2299" y="1700"/>
              <a:ext cx="437" cy="109"/>
            </a:xfrm>
            <a:prstGeom prst="rect">
              <a:avLst/>
            </a:prstGeom>
            <a:solidFill>
              <a:srgbClr val="0078AA"/>
            </a:solidFill>
            <a:ln w="9525">
              <a:noFill/>
              <a:miter lim="800000"/>
              <a:headEnd/>
              <a:tailEnd/>
            </a:ln>
          </p:spPr>
          <p:txBody>
            <a:bodyPr/>
            <a:lstStyle/>
            <a:p>
              <a:endParaRPr lang="zh-CN" altLang="en-US"/>
            </a:p>
          </p:txBody>
        </p:sp>
        <p:sp>
          <p:nvSpPr>
            <p:cNvPr id="452805" name="Rectangle 197"/>
            <p:cNvSpPr>
              <a:spLocks noChangeArrowheads="1"/>
            </p:cNvSpPr>
            <p:nvPr/>
          </p:nvSpPr>
          <p:spPr bwMode="auto">
            <a:xfrm>
              <a:off x="2299" y="1700"/>
              <a:ext cx="437" cy="109"/>
            </a:xfrm>
            <a:prstGeom prst="rect">
              <a:avLst/>
            </a:prstGeom>
            <a:solidFill>
              <a:srgbClr val="0078AA"/>
            </a:solidFill>
            <a:ln w="9525">
              <a:noFill/>
              <a:miter lim="800000"/>
              <a:headEnd/>
              <a:tailEnd/>
            </a:ln>
          </p:spPr>
          <p:txBody>
            <a:bodyPr/>
            <a:lstStyle/>
            <a:p>
              <a:endParaRPr lang="zh-CN" altLang="en-US"/>
            </a:p>
          </p:txBody>
        </p:sp>
        <p:sp>
          <p:nvSpPr>
            <p:cNvPr id="452806" name="Oval 198"/>
            <p:cNvSpPr>
              <a:spLocks noChangeArrowheads="1"/>
            </p:cNvSpPr>
            <p:nvPr/>
          </p:nvSpPr>
          <p:spPr bwMode="auto">
            <a:xfrm>
              <a:off x="2300" y="1622"/>
              <a:ext cx="438" cy="153"/>
            </a:xfrm>
            <a:prstGeom prst="ellipse">
              <a:avLst/>
            </a:prstGeom>
            <a:solidFill>
              <a:srgbClr val="00B4FF"/>
            </a:solidFill>
            <a:ln w="4763">
              <a:solidFill>
                <a:srgbClr val="AAE6FF"/>
              </a:solidFill>
              <a:round/>
              <a:headEnd/>
              <a:tailEnd/>
            </a:ln>
          </p:spPr>
          <p:txBody>
            <a:bodyPr/>
            <a:lstStyle/>
            <a:p>
              <a:endParaRPr lang="zh-CN" altLang="en-US"/>
            </a:p>
          </p:txBody>
        </p:sp>
        <p:grpSp>
          <p:nvGrpSpPr>
            <p:cNvPr id="452807" name="Group 199"/>
            <p:cNvGrpSpPr>
              <a:grpSpLocks/>
            </p:cNvGrpSpPr>
            <p:nvPr/>
          </p:nvGrpSpPr>
          <p:grpSpPr bwMode="auto">
            <a:xfrm>
              <a:off x="2365" y="1640"/>
              <a:ext cx="304" cy="117"/>
              <a:chOff x="2365" y="1640"/>
              <a:chExt cx="304" cy="117"/>
            </a:xfrm>
          </p:grpSpPr>
          <p:grpSp>
            <p:nvGrpSpPr>
              <p:cNvPr id="452808" name="Group 200"/>
              <p:cNvGrpSpPr>
                <a:grpSpLocks/>
              </p:cNvGrpSpPr>
              <p:nvPr/>
            </p:nvGrpSpPr>
            <p:grpSpPr bwMode="auto">
              <a:xfrm>
                <a:off x="2365" y="1640"/>
                <a:ext cx="302" cy="115"/>
                <a:chOff x="2365" y="1640"/>
                <a:chExt cx="302" cy="115"/>
              </a:xfrm>
            </p:grpSpPr>
            <p:sp>
              <p:nvSpPr>
                <p:cNvPr id="452809" name="Freeform 201"/>
                <p:cNvSpPr>
                  <a:spLocks/>
                </p:cNvSpPr>
                <p:nvPr/>
              </p:nvSpPr>
              <p:spPr bwMode="auto">
                <a:xfrm>
                  <a:off x="2523" y="1643"/>
                  <a:ext cx="144" cy="49"/>
                </a:xfrm>
                <a:custGeom>
                  <a:avLst/>
                  <a:gdLst/>
                  <a:ahLst/>
                  <a:cxnLst>
                    <a:cxn ang="0">
                      <a:pos x="0" y="38"/>
                    </a:cxn>
                    <a:cxn ang="0">
                      <a:pos x="32" y="49"/>
                    </a:cxn>
                    <a:cxn ang="0">
                      <a:pos x="109" y="16"/>
                    </a:cxn>
                    <a:cxn ang="0">
                      <a:pos x="144" y="27"/>
                    </a:cxn>
                    <a:cxn ang="0">
                      <a:pos x="125" y="0"/>
                    </a:cxn>
                    <a:cxn ang="0">
                      <a:pos x="34" y="0"/>
                    </a:cxn>
                    <a:cxn ang="0">
                      <a:pos x="72" y="8"/>
                    </a:cxn>
                    <a:cxn ang="0">
                      <a:pos x="0" y="38"/>
                    </a:cxn>
                  </a:cxnLst>
                  <a:rect l="0" t="0" r="r" b="b"/>
                  <a:pathLst>
                    <a:path w="144" h="49">
                      <a:moveTo>
                        <a:pt x="0" y="38"/>
                      </a:moveTo>
                      <a:lnTo>
                        <a:pt x="32" y="49"/>
                      </a:lnTo>
                      <a:lnTo>
                        <a:pt x="109" y="16"/>
                      </a:lnTo>
                      <a:lnTo>
                        <a:pt x="144" y="27"/>
                      </a:lnTo>
                      <a:lnTo>
                        <a:pt x="125" y="0"/>
                      </a:lnTo>
                      <a:lnTo>
                        <a:pt x="34" y="0"/>
                      </a:lnTo>
                      <a:lnTo>
                        <a:pt x="72" y="8"/>
                      </a:lnTo>
                      <a:lnTo>
                        <a:pt x="0" y="38"/>
                      </a:lnTo>
                      <a:close/>
                    </a:path>
                  </a:pathLst>
                </a:custGeom>
                <a:solidFill>
                  <a:srgbClr val="000000"/>
                </a:solidFill>
                <a:ln w="9525">
                  <a:noFill/>
                  <a:round/>
                  <a:headEnd/>
                  <a:tailEnd/>
                </a:ln>
              </p:spPr>
              <p:txBody>
                <a:bodyPr/>
                <a:lstStyle/>
                <a:p>
                  <a:endParaRPr lang="zh-CN" altLang="en-US"/>
                </a:p>
              </p:txBody>
            </p:sp>
            <p:sp>
              <p:nvSpPr>
                <p:cNvPr id="452810" name="Freeform 202"/>
                <p:cNvSpPr>
                  <a:spLocks/>
                </p:cNvSpPr>
                <p:nvPr/>
              </p:nvSpPr>
              <p:spPr bwMode="auto">
                <a:xfrm>
                  <a:off x="2523" y="1643"/>
                  <a:ext cx="144" cy="49"/>
                </a:xfrm>
                <a:custGeom>
                  <a:avLst/>
                  <a:gdLst/>
                  <a:ahLst/>
                  <a:cxnLst>
                    <a:cxn ang="0">
                      <a:pos x="0" y="38"/>
                    </a:cxn>
                    <a:cxn ang="0">
                      <a:pos x="32" y="49"/>
                    </a:cxn>
                    <a:cxn ang="0">
                      <a:pos x="109" y="16"/>
                    </a:cxn>
                    <a:cxn ang="0">
                      <a:pos x="144" y="27"/>
                    </a:cxn>
                    <a:cxn ang="0">
                      <a:pos x="125" y="0"/>
                    </a:cxn>
                    <a:cxn ang="0">
                      <a:pos x="34" y="0"/>
                    </a:cxn>
                    <a:cxn ang="0">
                      <a:pos x="72" y="8"/>
                    </a:cxn>
                    <a:cxn ang="0">
                      <a:pos x="0" y="38"/>
                    </a:cxn>
                  </a:cxnLst>
                  <a:rect l="0" t="0" r="r" b="b"/>
                  <a:pathLst>
                    <a:path w="144" h="49">
                      <a:moveTo>
                        <a:pt x="0" y="38"/>
                      </a:moveTo>
                      <a:lnTo>
                        <a:pt x="32" y="49"/>
                      </a:lnTo>
                      <a:lnTo>
                        <a:pt x="109" y="16"/>
                      </a:lnTo>
                      <a:lnTo>
                        <a:pt x="144" y="27"/>
                      </a:lnTo>
                      <a:lnTo>
                        <a:pt x="125" y="0"/>
                      </a:lnTo>
                      <a:lnTo>
                        <a:pt x="34" y="0"/>
                      </a:lnTo>
                      <a:lnTo>
                        <a:pt x="72" y="8"/>
                      </a:lnTo>
                      <a:lnTo>
                        <a:pt x="0" y="38"/>
                      </a:lnTo>
                      <a:close/>
                    </a:path>
                  </a:pathLst>
                </a:custGeom>
                <a:solidFill>
                  <a:srgbClr val="000000"/>
                </a:solidFill>
                <a:ln w="9525">
                  <a:noFill/>
                  <a:round/>
                  <a:headEnd/>
                  <a:tailEnd/>
                </a:ln>
              </p:spPr>
              <p:txBody>
                <a:bodyPr/>
                <a:lstStyle/>
                <a:p>
                  <a:endParaRPr lang="zh-CN" altLang="en-US"/>
                </a:p>
              </p:txBody>
            </p:sp>
            <p:sp>
              <p:nvSpPr>
                <p:cNvPr id="452811" name="Freeform 203"/>
                <p:cNvSpPr>
                  <a:spLocks/>
                </p:cNvSpPr>
                <p:nvPr/>
              </p:nvSpPr>
              <p:spPr bwMode="auto">
                <a:xfrm>
                  <a:off x="2365" y="1700"/>
                  <a:ext cx="144" cy="52"/>
                </a:xfrm>
                <a:custGeom>
                  <a:avLst/>
                  <a:gdLst/>
                  <a:ahLst/>
                  <a:cxnLst>
                    <a:cxn ang="0">
                      <a:pos x="144" y="11"/>
                    </a:cxn>
                    <a:cxn ang="0">
                      <a:pos x="112" y="0"/>
                    </a:cxn>
                    <a:cxn ang="0">
                      <a:pos x="38" y="33"/>
                    </a:cxn>
                    <a:cxn ang="0">
                      <a:pos x="0" y="22"/>
                    </a:cxn>
                    <a:cxn ang="0">
                      <a:pos x="19" y="52"/>
                    </a:cxn>
                    <a:cxn ang="0">
                      <a:pos x="112" y="52"/>
                    </a:cxn>
                    <a:cxn ang="0">
                      <a:pos x="72" y="41"/>
                    </a:cxn>
                    <a:cxn ang="0">
                      <a:pos x="144" y="11"/>
                    </a:cxn>
                  </a:cxnLst>
                  <a:rect l="0" t="0" r="r" b="b"/>
                  <a:pathLst>
                    <a:path w="144" h="52">
                      <a:moveTo>
                        <a:pt x="144" y="11"/>
                      </a:moveTo>
                      <a:lnTo>
                        <a:pt x="112" y="0"/>
                      </a:lnTo>
                      <a:lnTo>
                        <a:pt x="38" y="33"/>
                      </a:lnTo>
                      <a:lnTo>
                        <a:pt x="0" y="22"/>
                      </a:lnTo>
                      <a:lnTo>
                        <a:pt x="19" y="52"/>
                      </a:lnTo>
                      <a:lnTo>
                        <a:pt x="112" y="52"/>
                      </a:lnTo>
                      <a:lnTo>
                        <a:pt x="72" y="41"/>
                      </a:lnTo>
                      <a:lnTo>
                        <a:pt x="144" y="11"/>
                      </a:lnTo>
                      <a:close/>
                    </a:path>
                  </a:pathLst>
                </a:custGeom>
                <a:solidFill>
                  <a:srgbClr val="000000"/>
                </a:solidFill>
                <a:ln w="9525">
                  <a:noFill/>
                  <a:round/>
                  <a:headEnd/>
                  <a:tailEnd/>
                </a:ln>
              </p:spPr>
              <p:txBody>
                <a:bodyPr/>
                <a:lstStyle/>
                <a:p>
                  <a:endParaRPr lang="zh-CN" altLang="en-US"/>
                </a:p>
              </p:txBody>
            </p:sp>
            <p:sp>
              <p:nvSpPr>
                <p:cNvPr id="452812" name="Freeform 204"/>
                <p:cNvSpPr>
                  <a:spLocks/>
                </p:cNvSpPr>
                <p:nvPr/>
              </p:nvSpPr>
              <p:spPr bwMode="auto">
                <a:xfrm>
                  <a:off x="2365" y="1700"/>
                  <a:ext cx="144" cy="52"/>
                </a:xfrm>
                <a:custGeom>
                  <a:avLst/>
                  <a:gdLst/>
                  <a:ahLst/>
                  <a:cxnLst>
                    <a:cxn ang="0">
                      <a:pos x="144" y="11"/>
                    </a:cxn>
                    <a:cxn ang="0">
                      <a:pos x="112" y="0"/>
                    </a:cxn>
                    <a:cxn ang="0">
                      <a:pos x="38" y="33"/>
                    </a:cxn>
                    <a:cxn ang="0">
                      <a:pos x="0" y="22"/>
                    </a:cxn>
                    <a:cxn ang="0">
                      <a:pos x="19" y="52"/>
                    </a:cxn>
                    <a:cxn ang="0">
                      <a:pos x="112" y="52"/>
                    </a:cxn>
                    <a:cxn ang="0">
                      <a:pos x="72" y="41"/>
                    </a:cxn>
                    <a:cxn ang="0">
                      <a:pos x="144" y="11"/>
                    </a:cxn>
                  </a:cxnLst>
                  <a:rect l="0" t="0" r="r" b="b"/>
                  <a:pathLst>
                    <a:path w="144" h="52">
                      <a:moveTo>
                        <a:pt x="144" y="11"/>
                      </a:moveTo>
                      <a:lnTo>
                        <a:pt x="112" y="0"/>
                      </a:lnTo>
                      <a:lnTo>
                        <a:pt x="38" y="33"/>
                      </a:lnTo>
                      <a:lnTo>
                        <a:pt x="0" y="22"/>
                      </a:lnTo>
                      <a:lnTo>
                        <a:pt x="19" y="52"/>
                      </a:lnTo>
                      <a:lnTo>
                        <a:pt x="112" y="52"/>
                      </a:lnTo>
                      <a:lnTo>
                        <a:pt x="72" y="41"/>
                      </a:lnTo>
                      <a:lnTo>
                        <a:pt x="144" y="11"/>
                      </a:lnTo>
                      <a:close/>
                    </a:path>
                  </a:pathLst>
                </a:custGeom>
                <a:solidFill>
                  <a:srgbClr val="000000"/>
                </a:solidFill>
                <a:ln w="9525">
                  <a:noFill/>
                  <a:round/>
                  <a:headEnd/>
                  <a:tailEnd/>
                </a:ln>
              </p:spPr>
              <p:txBody>
                <a:bodyPr/>
                <a:lstStyle/>
                <a:p>
                  <a:endParaRPr lang="zh-CN" altLang="en-US"/>
                </a:p>
              </p:txBody>
            </p:sp>
            <p:sp>
              <p:nvSpPr>
                <p:cNvPr id="452813" name="Freeform 205"/>
                <p:cNvSpPr>
                  <a:spLocks/>
                </p:cNvSpPr>
                <p:nvPr/>
              </p:nvSpPr>
              <p:spPr bwMode="auto">
                <a:xfrm>
                  <a:off x="2373" y="1640"/>
                  <a:ext cx="144" cy="49"/>
                </a:xfrm>
                <a:custGeom>
                  <a:avLst/>
                  <a:gdLst/>
                  <a:ahLst/>
                  <a:cxnLst>
                    <a:cxn ang="0">
                      <a:pos x="0" y="11"/>
                    </a:cxn>
                    <a:cxn ang="0">
                      <a:pos x="32" y="0"/>
                    </a:cxn>
                    <a:cxn ang="0">
                      <a:pos x="110" y="30"/>
                    </a:cxn>
                    <a:cxn ang="0">
                      <a:pos x="144" y="22"/>
                    </a:cxn>
                    <a:cxn ang="0">
                      <a:pos x="126" y="49"/>
                    </a:cxn>
                    <a:cxn ang="0">
                      <a:pos x="35" y="49"/>
                    </a:cxn>
                    <a:cxn ang="0">
                      <a:pos x="72" y="41"/>
                    </a:cxn>
                    <a:cxn ang="0">
                      <a:pos x="0" y="11"/>
                    </a:cxn>
                  </a:cxnLst>
                  <a:rect l="0" t="0" r="r" b="b"/>
                  <a:pathLst>
                    <a:path w="144" h="49">
                      <a:moveTo>
                        <a:pt x="0" y="11"/>
                      </a:moveTo>
                      <a:lnTo>
                        <a:pt x="32" y="0"/>
                      </a:lnTo>
                      <a:lnTo>
                        <a:pt x="110" y="30"/>
                      </a:lnTo>
                      <a:lnTo>
                        <a:pt x="144" y="22"/>
                      </a:lnTo>
                      <a:lnTo>
                        <a:pt x="126" y="49"/>
                      </a:lnTo>
                      <a:lnTo>
                        <a:pt x="35" y="49"/>
                      </a:lnTo>
                      <a:lnTo>
                        <a:pt x="72" y="41"/>
                      </a:lnTo>
                      <a:lnTo>
                        <a:pt x="0" y="11"/>
                      </a:lnTo>
                      <a:close/>
                    </a:path>
                  </a:pathLst>
                </a:custGeom>
                <a:solidFill>
                  <a:srgbClr val="000000"/>
                </a:solidFill>
                <a:ln w="9525">
                  <a:noFill/>
                  <a:round/>
                  <a:headEnd/>
                  <a:tailEnd/>
                </a:ln>
              </p:spPr>
              <p:txBody>
                <a:bodyPr/>
                <a:lstStyle/>
                <a:p>
                  <a:endParaRPr lang="zh-CN" altLang="en-US"/>
                </a:p>
              </p:txBody>
            </p:sp>
            <p:sp>
              <p:nvSpPr>
                <p:cNvPr id="452814" name="Freeform 206"/>
                <p:cNvSpPr>
                  <a:spLocks/>
                </p:cNvSpPr>
                <p:nvPr/>
              </p:nvSpPr>
              <p:spPr bwMode="auto">
                <a:xfrm>
                  <a:off x="2373" y="1640"/>
                  <a:ext cx="144" cy="49"/>
                </a:xfrm>
                <a:custGeom>
                  <a:avLst/>
                  <a:gdLst/>
                  <a:ahLst/>
                  <a:cxnLst>
                    <a:cxn ang="0">
                      <a:pos x="0" y="11"/>
                    </a:cxn>
                    <a:cxn ang="0">
                      <a:pos x="32" y="0"/>
                    </a:cxn>
                    <a:cxn ang="0">
                      <a:pos x="110" y="30"/>
                    </a:cxn>
                    <a:cxn ang="0">
                      <a:pos x="144" y="22"/>
                    </a:cxn>
                    <a:cxn ang="0">
                      <a:pos x="126" y="49"/>
                    </a:cxn>
                    <a:cxn ang="0">
                      <a:pos x="35" y="49"/>
                    </a:cxn>
                    <a:cxn ang="0">
                      <a:pos x="72" y="41"/>
                    </a:cxn>
                    <a:cxn ang="0">
                      <a:pos x="0" y="11"/>
                    </a:cxn>
                  </a:cxnLst>
                  <a:rect l="0" t="0" r="r" b="b"/>
                  <a:pathLst>
                    <a:path w="144" h="49">
                      <a:moveTo>
                        <a:pt x="0" y="11"/>
                      </a:moveTo>
                      <a:lnTo>
                        <a:pt x="32" y="0"/>
                      </a:lnTo>
                      <a:lnTo>
                        <a:pt x="110" y="30"/>
                      </a:lnTo>
                      <a:lnTo>
                        <a:pt x="144" y="22"/>
                      </a:lnTo>
                      <a:lnTo>
                        <a:pt x="126" y="49"/>
                      </a:lnTo>
                      <a:lnTo>
                        <a:pt x="35" y="49"/>
                      </a:lnTo>
                      <a:lnTo>
                        <a:pt x="72" y="41"/>
                      </a:lnTo>
                      <a:lnTo>
                        <a:pt x="0" y="11"/>
                      </a:lnTo>
                      <a:close/>
                    </a:path>
                  </a:pathLst>
                </a:custGeom>
                <a:solidFill>
                  <a:srgbClr val="000000"/>
                </a:solidFill>
                <a:ln w="9525">
                  <a:noFill/>
                  <a:round/>
                  <a:headEnd/>
                  <a:tailEnd/>
                </a:ln>
              </p:spPr>
              <p:txBody>
                <a:bodyPr/>
                <a:lstStyle/>
                <a:p>
                  <a:endParaRPr lang="zh-CN" altLang="en-US"/>
                </a:p>
              </p:txBody>
            </p:sp>
            <p:sp>
              <p:nvSpPr>
                <p:cNvPr id="452815" name="Freeform 207"/>
                <p:cNvSpPr>
                  <a:spLocks/>
                </p:cNvSpPr>
                <p:nvPr/>
              </p:nvSpPr>
              <p:spPr bwMode="auto">
                <a:xfrm>
                  <a:off x="2517" y="1706"/>
                  <a:ext cx="144" cy="49"/>
                </a:xfrm>
                <a:custGeom>
                  <a:avLst/>
                  <a:gdLst/>
                  <a:ahLst/>
                  <a:cxnLst>
                    <a:cxn ang="0">
                      <a:pos x="144" y="38"/>
                    </a:cxn>
                    <a:cxn ang="0">
                      <a:pos x="112" y="49"/>
                    </a:cxn>
                    <a:cxn ang="0">
                      <a:pos x="38" y="16"/>
                    </a:cxn>
                    <a:cxn ang="0">
                      <a:pos x="0" y="27"/>
                    </a:cxn>
                    <a:cxn ang="0">
                      <a:pos x="19" y="0"/>
                    </a:cxn>
                    <a:cxn ang="0">
                      <a:pos x="112" y="0"/>
                    </a:cxn>
                    <a:cxn ang="0">
                      <a:pos x="72" y="8"/>
                    </a:cxn>
                    <a:cxn ang="0">
                      <a:pos x="144" y="38"/>
                    </a:cxn>
                  </a:cxnLst>
                  <a:rect l="0" t="0" r="r" b="b"/>
                  <a:pathLst>
                    <a:path w="144" h="49">
                      <a:moveTo>
                        <a:pt x="144" y="38"/>
                      </a:moveTo>
                      <a:lnTo>
                        <a:pt x="112" y="49"/>
                      </a:lnTo>
                      <a:lnTo>
                        <a:pt x="38" y="16"/>
                      </a:lnTo>
                      <a:lnTo>
                        <a:pt x="0" y="27"/>
                      </a:lnTo>
                      <a:lnTo>
                        <a:pt x="19" y="0"/>
                      </a:lnTo>
                      <a:lnTo>
                        <a:pt x="112" y="0"/>
                      </a:lnTo>
                      <a:lnTo>
                        <a:pt x="72" y="8"/>
                      </a:lnTo>
                      <a:lnTo>
                        <a:pt x="144" y="38"/>
                      </a:lnTo>
                      <a:close/>
                    </a:path>
                  </a:pathLst>
                </a:custGeom>
                <a:solidFill>
                  <a:srgbClr val="000000"/>
                </a:solidFill>
                <a:ln w="9525">
                  <a:noFill/>
                  <a:round/>
                  <a:headEnd/>
                  <a:tailEnd/>
                </a:ln>
              </p:spPr>
              <p:txBody>
                <a:bodyPr/>
                <a:lstStyle/>
                <a:p>
                  <a:endParaRPr lang="zh-CN" altLang="en-US"/>
                </a:p>
              </p:txBody>
            </p:sp>
            <p:sp>
              <p:nvSpPr>
                <p:cNvPr id="452816" name="Freeform 208"/>
                <p:cNvSpPr>
                  <a:spLocks/>
                </p:cNvSpPr>
                <p:nvPr/>
              </p:nvSpPr>
              <p:spPr bwMode="auto">
                <a:xfrm>
                  <a:off x="2517" y="1706"/>
                  <a:ext cx="144" cy="49"/>
                </a:xfrm>
                <a:custGeom>
                  <a:avLst/>
                  <a:gdLst/>
                  <a:ahLst/>
                  <a:cxnLst>
                    <a:cxn ang="0">
                      <a:pos x="144" y="38"/>
                    </a:cxn>
                    <a:cxn ang="0">
                      <a:pos x="112" y="49"/>
                    </a:cxn>
                    <a:cxn ang="0">
                      <a:pos x="38" y="16"/>
                    </a:cxn>
                    <a:cxn ang="0">
                      <a:pos x="0" y="27"/>
                    </a:cxn>
                    <a:cxn ang="0">
                      <a:pos x="19" y="0"/>
                    </a:cxn>
                    <a:cxn ang="0">
                      <a:pos x="112" y="0"/>
                    </a:cxn>
                    <a:cxn ang="0">
                      <a:pos x="72" y="8"/>
                    </a:cxn>
                    <a:cxn ang="0">
                      <a:pos x="144" y="38"/>
                    </a:cxn>
                  </a:cxnLst>
                  <a:rect l="0" t="0" r="r" b="b"/>
                  <a:pathLst>
                    <a:path w="144" h="49">
                      <a:moveTo>
                        <a:pt x="144" y="38"/>
                      </a:moveTo>
                      <a:lnTo>
                        <a:pt x="112" y="49"/>
                      </a:lnTo>
                      <a:lnTo>
                        <a:pt x="38" y="16"/>
                      </a:lnTo>
                      <a:lnTo>
                        <a:pt x="0" y="27"/>
                      </a:lnTo>
                      <a:lnTo>
                        <a:pt x="19" y="0"/>
                      </a:lnTo>
                      <a:lnTo>
                        <a:pt x="112" y="0"/>
                      </a:lnTo>
                      <a:lnTo>
                        <a:pt x="72" y="8"/>
                      </a:lnTo>
                      <a:lnTo>
                        <a:pt x="144" y="38"/>
                      </a:lnTo>
                      <a:close/>
                    </a:path>
                  </a:pathLst>
                </a:custGeom>
                <a:solidFill>
                  <a:srgbClr val="000000"/>
                </a:solidFill>
                <a:ln w="9525">
                  <a:noFill/>
                  <a:round/>
                  <a:headEnd/>
                  <a:tailEnd/>
                </a:ln>
              </p:spPr>
              <p:txBody>
                <a:bodyPr/>
                <a:lstStyle/>
                <a:p>
                  <a:endParaRPr lang="zh-CN" altLang="en-US"/>
                </a:p>
              </p:txBody>
            </p:sp>
          </p:grpSp>
          <p:grpSp>
            <p:nvGrpSpPr>
              <p:cNvPr id="452817" name="Group 209"/>
              <p:cNvGrpSpPr>
                <a:grpSpLocks/>
              </p:cNvGrpSpPr>
              <p:nvPr/>
            </p:nvGrpSpPr>
            <p:grpSpPr bwMode="auto">
              <a:xfrm>
                <a:off x="2368" y="1643"/>
                <a:ext cx="301" cy="114"/>
                <a:chOff x="2368" y="1643"/>
                <a:chExt cx="301" cy="114"/>
              </a:xfrm>
            </p:grpSpPr>
            <p:sp>
              <p:nvSpPr>
                <p:cNvPr id="452818" name="Freeform 210"/>
                <p:cNvSpPr>
                  <a:spLocks/>
                </p:cNvSpPr>
                <p:nvPr/>
              </p:nvSpPr>
              <p:spPr bwMode="auto">
                <a:xfrm>
                  <a:off x="2525" y="1646"/>
                  <a:ext cx="144" cy="49"/>
                </a:xfrm>
                <a:custGeom>
                  <a:avLst/>
                  <a:gdLst/>
                  <a:ahLst/>
                  <a:cxnLst>
                    <a:cxn ang="0">
                      <a:pos x="0" y="38"/>
                    </a:cxn>
                    <a:cxn ang="0">
                      <a:pos x="32" y="49"/>
                    </a:cxn>
                    <a:cxn ang="0">
                      <a:pos x="110" y="16"/>
                    </a:cxn>
                    <a:cxn ang="0">
                      <a:pos x="144" y="27"/>
                    </a:cxn>
                    <a:cxn ang="0">
                      <a:pos x="126" y="0"/>
                    </a:cxn>
                    <a:cxn ang="0">
                      <a:pos x="35" y="0"/>
                    </a:cxn>
                    <a:cxn ang="0">
                      <a:pos x="72" y="8"/>
                    </a:cxn>
                    <a:cxn ang="0">
                      <a:pos x="0" y="38"/>
                    </a:cxn>
                  </a:cxnLst>
                  <a:rect l="0" t="0" r="r" b="b"/>
                  <a:pathLst>
                    <a:path w="144" h="49">
                      <a:moveTo>
                        <a:pt x="0" y="38"/>
                      </a:moveTo>
                      <a:lnTo>
                        <a:pt x="32" y="49"/>
                      </a:lnTo>
                      <a:lnTo>
                        <a:pt x="110" y="16"/>
                      </a:lnTo>
                      <a:lnTo>
                        <a:pt x="144" y="27"/>
                      </a:lnTo>
                      <a:lnTo>
                        <a:pt x="126" y="0"/>
                      </a:lnTo>
                      <a:lnTo>
                        <a:pt x="35" y="0"/>
                      </a:lnTo>
                      <a:lnTo>
                        <a:pt x="72" y="8"/>
                      </a:lnTo>
                      <a:lnTo>
                        <a:pt x="0" y="38"/>
                      </a:lnTo>
                      <a:close/>
                    </a:path>
                  </a:pathLst>
                </a:custGeom>
                <a:solidFill>
                  <a:srgbClr val="FFFFFF"/>
                </a:solidFill>
                <a:ln w="9525">
                  <a:noFill/>
                  <a:round/>
                  <a:headEnd/>
                  <a:tailEnd/>
                </a:ln>
              </p:spPr>
              <p:txBody>
                <a:bodyPr/>
                <a:lstStyle/>
                <a:p>
                  <a:endParaRPr lang="zh-CN" altLang="en-US"/>
                </a:p>
              </p:txBody>
            </p:sp>
            <p:sp>
              <p:nvSpPr>
                <p:cNvPr id="452819" name="Freeform 211"/>
                <p:cNvSpPr>
                  <a:spLocks/>
                </p:cNvSpPr>
                <p:nvPr/>
              </p:nvSpPr>
              <p:spPr bwMode="auto">
                <a:xfrm>
                  <a:off x="2525" y="1646"/>
                  <a:ext cx="144" cy="49"/>
                </a:xfrm>
                <a:custGeom>
                  <a:avLst/>
                  <a:gdLst/>
                  <a:ahLst/>
                  <a:cxnLst>
                    <a:cxn ang="0">
                      <a:pos x="0" y="38"/>
                    </a:cxn>
                    <a:cxn ang="0">
                      <a:pos x="32" y="49"/>
                    </a:cxn>
                    <a:cxn ang="0">
                      <a:pos x="110" y="16"/>
                    </a:cxn>
                    <a:cxn ang="0">
                      <a:pos x="144" y="27"/>
                    </a:cxn>
                    <a:cxn ang="0">
                      <a:pos x="126" y="0"/>
                    </a:cxn>
                    <a:cxn ang="0">
                      <a:pos x="35" y="0"/>
                    </a:cxn>
                    <a:cxn ang="0">
                      <a:pos x="72" y="8"/>
                    </a:cxn>
                    <a:cxn ang="0">
                      <a:pos x="0" y="38"/>
                    </a:cxn>
                  </a:cxnLst>
                  <a:rect l="0" t="0" r="r" b="b"/>
                  <a:pathLst>
                    <a:path w="144" h="49">
                      <a:moveTo>
                        <a:pt x="0" y="38"/>
                      </a:moveTo>
                      <a:lnTo>
                        <a:pt x="32" y="49"/>
                      </a:lnTo>
                      <a:lnTo>
                        <a:pt x="110" y="16"/>
                      </a:lnTo>
                      <a:lnTo>
                        <a:pt x="144" y="27"/>
                      </a:lnTo>
                      <a:lnTo>
                        <a:pt x="126" y="0"/>
                      </a:lnTo>
                      <a:lnTo>
                        <a:pt x="35" y="0"/>
                      </a:lnTo>
                      <a:lnTo>
                        <a:pt x="72" y="8"/>
                      </a:lnTo>
                      <a:lnTo>
                        <a:pt x="0" y="38"/>
                      </a:lnTo>
                      <a:close/>
                    </a:path>
                  </a:pathLst>
                </a:custGeom>
                <a:solidFill>
                  <a:srgbClr val="FFFFFF"/>
                </a:solidFill>
                <a:ln w="9525">
                  <a:noFill/>
                  <a:round/>
                  <a:headEnd/>
                  <a:tailEnd/>
                </a:ln>
              </p:spPr>
              <p:txBody>
                <a:bodyPr/>
                <a:lstStyle/>
                <a:p>
                  <a:endParaRPr lang="zh-CN" altLang="en-US"/>
                </a:p>
              </p:txBody>
            </p:sp>
            <p:sp>
              <p:nvSpPr>
                <p:cNvPr id="452820" name="Freeform 212"/>
                <p:cNvSpPr>
                  <a:spLocks/>
                </p:cNvSpPr>
                <p:nvPr/>
              </p:nvSpPr>
              <p:spPr bwMode="auto">
                <a:xfrm>
                  <a:off x="2368" y="1703"/>
                  <a:ext cx="144" cy="52"/>
                </a:xfrm>
                <a:custGeom>
                  <a:avLst/>
                  <a:gdLst/>
                  <a:ahLst/>
                  <a:cxnLst>
                    <a:cxn ang="0">
                      <a:pos x="144" y="11"/>
                    </a:cxn>
                    <a:cxn ang="0">
                      <a:pos x="112" y="0"/>
                    </a:cxn>
                    <a:cxn ang="0">
                      <a:pos x="37" y="33"/>
                    </a:cxn>
                    <a:cxn ang="0">
                      <a:pos x="0" y="22"/>
                    </a:cxn>
                    <a:cxn ang="0">
                      <a:pos x="19" y="52"/>
                    </a:cxn>
                    <a:cxn ang="0">
                      <a:pos x="112" y="52"/>
                    </a:cxn>
                    <a:cxn ang="0">
                      <a:pos x="72" y="41"/>
                    </a:cxn>
                    <a:cxn ang="0">
                      <a:pos x="144" y="11"/>
                    </a:cxn>
                  </a:cxnLst>
                  <a:rect l="0" t="0" r="r" b="b"/>
                  <a:pathLst>
                    <a:path w="144" h="52">
                      <a:moveTo>
                        <a:pt x="144" y="11"/>
                      </a:moveTo>
                      <a:lnTo>
                        <a:pt x="112" y="0"/>
                      </a:lnTo>
                      <a:lnTo>
                        <a:pt x="37" y="33"/>
                      </a:lnTo>
                      <a:lnTo>
                        <a:pt x="0" y="22"/>
                      </a:lnTo>
                      <a:lnTo>
                        <a:pt x="19" y="52"/>
                      </a:lnTo>
                      <a:lnTo>
                        <a:pt x="112" y="52"/>
                      </a:lnTo>
                      <a:lnTo>
                        <a:pt x="72" y="41"/>
                      </a:lnTo>
                      <a:lnTo>
                        <a:pt x="144" y="11"/>
                      </a:lnTo>
                      <a:close/>
                    </a:path>
                  </a:pathLst>
                </a:custGeom>
                <a:solidFill>
                  <a:srgbClr val="FFFFFF"/>
                </a:solidFill>
                <a:ln w="9525">
                  <a:noFill/>
                  <a:round/>
                  <a:headEnd/>
                  <a:tailEnd/>
                </a:ln>
              </p:spPr>
              <p:txBody>
                <a:bodyPr/>
                <a:lstStyle/>
                <a:p>
                  <a:endParaRPr lang="zh-CN" altLang="en-US"/>
                </a:p>
              </p:txBody>
            </p:sp>
            <p:sp>
              <p:nvSpPr>
                <p:cNvPr id="452821" name="Freeform 213"/>
                <p:cNvSpPr>
                  <a:spLocks/>
                </p:cNvSpPr>
                <p:nvPr/>
              </p:nvSpPr>
              <p:spPr bwMode="auto">
                <a:xfrm>
                  <a:off x="2368" y="1703"/>
                  <a:ext cx="144" cy="52"/>
                </a:xfrm>
                <a:custGeom>
                  <a:avLst/>
                  <a:gdLst/>
                  <a:ahLst/>
                  <a:cxnLst>
                    <a:cxn ang="0">
                      <a:pos x="144" y="11"/>
                    </a:cxn>
                    <a:cxn ang="0">
                      <a:pos x="112" y="0"/>
                    </a:cxn>
                    <a:cxn ang="0">
                      <a:pos x="37" y="33"/>
                    </a:cxn>
                    <a:cxn ang="0">
                      <a:pos x="0" y="22"/>
                    </a:cxn>
                    <a:cxn ang="0">
                      <a:pos x="19" y="52"/>
                    </a:cxn>
                    <a:cxn ang="0">
                      <a:pos x="112" y="52"/>
                    </a:cxn>
                    <a:cxn ang="0">
                      <a:pos x="72" y="41"/>
                    </a:cxn>
                    <a:cxn ang="0">
                      <a:pos x="144" y="11"/>
                    </a:cxn>
                  </a:cxnLst>
                  <a:rect l="0" t="0" r="r" b="b"/>
                  <a:pathLst>
                    <a:path w="144" h="52">
                      <a:moveTo>
                        <a:pt x="144" y="11"/>
                      </a:moveTo>
                      <a:lnTo>
                        <a:pt x="112" y="0"/>
                      </a:lnTo>
                      <a:lnTo>
                        <a:pt x="37" y="33"/>
                      </a:lnTo>
                      <a:lnTo>
                        <a:pt x="0" y="22"/>
                      </a:lnTo>
                      <a:lnTo>
                        <a:pt x="19" y="52"/>
                      </a:lnTo>
                      <a:lnTo>
                        <a:pt x="112" y="52"/>
                      </a:lnTo>
                      <a:lnTo>
                        <a:pt x="72" y="41"/>
                      </a:lnTo>
                      <a:lnTo>
                        <a:pt x="144" y="11"/>
                      </a:lnTo>
                      <a:close/>
                    </a:path>
                  </a:pathLst>
                </a:custGeom>
                <a:solidFill>
                  <a:srgbClr val="FFFFFF"/>
                </a:solidFill>
                <a:ln w="9525">
                  <a:noFill/>
                  <a:round/>
                  <a:headEnd/>
                  <a:tailEnd/>
                </a:ln>
              </p:spPr>
              <p:txBody>
                <a:bodyPr/>
                <a:lstStyle/>
                <a:p>
                  <a:endParaRPr lang="zh-CN" altLang="en-US"/>
                </a:p>
              </p:txBody>
            </p:sp>
            <p:sp>
              <p:nvSpPr>
                <p:cNvPr id="452822" name="Freeform 214"/>
                <p:cNvSpPr>
                  <a:spLocks/>
                </p:cNvSpPr>
                <p:nvPr/>
              </p:nvSpPr>
              <p:spPr bwMode="auto">
                <a:xfrm>
                  <a:off x="2376" y="1643"/>
                  <a:ext cx="144" cy="49"/>
                </a:xfrm>
                <a:custGeom>
                  <a:avLst/>
                  <a:gdLst/>
                  <a:ahLst/>
                  <a:cxnLst>
                    <a:cxn ang="0">
                      <a:pos x="0" y="11"/>
                    </a:cxn>
                    <a:cxn ang="0">
                      <a:pos x="32" y="0"/>
                    </a:cxn>
                    <a:cxn ang="0">
                      <a:pos x="109" y="30"/>
                    </a:cxn>
                    <a:cxn ang="0">
                      <a:pos x="144" y="22"/>
                    </a:cxn>
                    <a:cxn ang="0">
                      <a:pos x="125" y="49"/>
                    </a:cxn>
                    <a:cxn ang="0">
                      <a:pos x="35" y="49"/>
                    </a:cxn>
                    <a:cxn ang="0">
                      <a:pos x="72" y="41"/>
                    </a:cxn>
                    <a:cxn ang="0">
                      <a:pos x="0" y="11"/>
                    </a:cxn>
                  </a:cxnLst>
                  <a:rect l="0" t="0" r="r" b="b"/>
                  <a:pathLst>
                    <a:path w="144" h="49">
                      <a:moveTo>
                        <a:pt x="0" y="11"/>
                      </a:moveTo>
                      <a:lnTo>
                        <a:pt x="32" y="0"/>
                      </a:lnTo>
                      <a:lnTo>
                        <a:pt x="109" y="30"/>
                      </a:lnTo>
                      <a:lnTo>
                        <a:pt x="144" y="22"/>
                      </a:lnTo>
                      <a:lnTo>
                        <a:pt x="125" y="49"/>
                      </a:lnTo>
                      <a:lnTo>
                        <a:pt x="35" y="49"/>
                      </a:lnTo>
                      <a:lnTo>
                        <a:pt x="72" y="41"/>
                      </a:lnTo>
                      <a:lnTo>
                        <a:pt x="0" y="11"/>
                      </a:lnTo>
                      <a:close/>
                    </a:path>
                  </a:pathLst>
                </a:custGeom>
                <a:solidFill>
                  <a:srgbClr val="FFFFFF"/>
                </a:solidFill>
                <a:ln w="9525">
                  <a:noFill/>
                  <a:round/>
                  <a:headEnd/>
                  <a:tailEnd/>
                </a:ln>
              </p:spPr>
              <p:txBody>
                <a:bodyPr/>
                <a:lstStyle/>
                <a:p>
                  <a:endParaRPr lang="zh-CN" altLang="en-US"/>
                </a:p>
              </p:txBody>
            </p:sp>
            <p:sp>
              <p:nvSpPr>
                <p:cNvPr id="452823" name="Freeform 215"/>
                <p:cNvSpPr>
                  <a:spLocks/>
                </p:cNvSpPr>
                <p:nvPr/>
              </p:nvSpPr>
              <p:spPr bwMode="auto">
                <a:xfrm>
                  <a:off x="2376" y="1643"/>
                  <a:ext cx="144" cy="49"/>
                </a:xfrm>
                <a:custGeom>
                  <a:avLst/>
                  <a:gdLst/>
                  <a:ahLst/>
                  <a:cxnLst>
                    <a:cxn ang="0">
                      <a:pos x="0" y="11"/>
                    </a:cxn>
                    <a:cxn ang="0">
                      <a:pos x="32" y="0"/>
                    </a:cxn>
                    <a:cxn ang="0">
                      <a:pos x="109" y="30"/>
                    </a:cxn>
                    <a:cxn ang="0">
                      <a:pos x="144" y="22"/>
                    </a:cxn>
                    <a:cxn ang="0">
                      <a:pos x="125" y="49"/>
                    </a:cxn>
                    <a:cxn ang="0">
                      <a:pos x="35" y="49"/>
                    </a:cxn>
                    <a:cxn ang="0">
                      <a:pos x="72" y="41"/>
                    </a:cxn>
                    <a:cxn ang="0">
                      <a:pos x="0" y="11"/>
                    </a:cxn>
                  </a:cxnLst>
                  <a:rect l="0" t="0" r="r" b="b"/>
                  <a:pathLst>
                    <a:path w="144" h="49">
                      <a:moveTo>
                        <a:pt x="0" y="11"/>
                      </a:moveTo>
                      <a:lnTo>
                        <a:pt x="32" y="0"/>
                      </a:lnTo>
                      <a:lnTo>
                        <a:pt x="109" y="30"/>
                      </a:lnTo>
                      <a:lnTo>
                        <a:pt x="144" y="22"/>
                      </a:lnTo>
                      <a:lnTo>
                        <a:pt x="125" y="49"/>
                      </a:lnTo>
                      <a:lnTo>
                        <a:pt x="35" y="49"/>
                      </a:lnTo>
                      <a:lnTo>
                        <a:pt x="72" y="41"/>
                      </a:lnTo>
                      <a:lnTo>
                        <a:pt x="0" y="11"/>
                      </a:lnTo>
                      <a:close/>
                    </a:path>
                  </a:pathLst>
                </a:custGeom>
                <a:solidFill>
                  <a:srgbClr val="FFFFFF"/>
                </a:solidFill>
                <a:ln w="9525">
                  <a:noFill/>
                  <a:round/>
                  <a:headEnd/>
                  <a:tailEnd/>
                </a:ln>
              </p:spPr>
              <p:txBody>
                <a:bodyPr/>
                <a:lstStyle/>
                <a:p>
                  <a:endParaRPr lang="zh-CN" altLang="en-US"/>
                </a:p>
              </p:txBody>
            </p:sp>
            <p:sp>
              <p:nvSpPr>
                <p:cNvPr id="452824" name="Freeform 216"/>
                <p:cNvSpPr>
                  <a:spLocks/>
                </p:cNvSpPr>
                <p:nvPr/>
              </p:nvSpPr>
              <p:spPr bwMode="auto">
                <a:xfrm>
                  <a:off x="2520" y="1708"/>
                  <a:ext cx="144" cy="49"/>
                </a:xfrm>
                <a:custGeom>
                  <a:avLst/>
                  <a:gdLst/>
                  <a:ahLst/>
                  <a:cxnLst>
                    <a:cxn ang="0">
                      <a:pos x="144" y="38"/>
                    </a:cxn>
                    <a:cxn ang="0">
                      <a:pos x="112" y="49"/>
                    </a:cxn>
                    <a:cxn ang="0">
                      <a:pos x="37" y="17"/>
                    </a:cxn>
                    <a:cxn ang="0">
                      <a:pos x="0" y="28"/>
                    </a:cxn>
                    <a:cxn ang="0">
                      <a:pos x="19" y="0"/>
                    </a:cxn>
                    <a:cxn ang="0">
                      <a:pos x="112" y="0"/>
                    </a:cxn>
                    <a:cxn ang="0">
                      <a:pos x="72" y="8"/>
                    </a:cxn>
                    <a:cxn ang="0">
                      <a:pos x="144" y="38"/>
                    </a:cxn>
                  </a:cxnLst>
                  <a:rect l="0" t="0" r="r" b="b"/>
                  <a:pathLst>
                    <a:path w="144" h="49">
                      <a:moveTo>
                        <a:pt x="144" y="38"/>
                      </a:moveTo>
                      <a:lnTo>
                        <a:pt x="112" y="49"/>
                      </a:lnTo>
                      <a:lnTo>
                        <a:pt x="37" y="17"/>
                      </a:lnTo>
                      <a:lnTo>
                        <a:pt x="0" y="28"/>
                      </a:lnTo>
                      <a:lnTo>
                        <a:pt x="19" y="0"/>
                      </a:lnTo>
                      <a:lnTo>
                        <a:pt x="112" y="0"/>
                      </a:lnTo>
                      <a:lnTo>
                        <a:pt x="72" y="8"/>
                      </a:lnTo>
                      <a:lnTo>
                        <a:pt x="144" y="38"/>
                      </a:lnTo>
                      <a:close/>
                    </a:path>
                  </a:pathLst>
                </a:custGeom>
                <a:solidFill>
                  <a:srgbClr val="FFFFFF"/>
                </a:solidFill>
                <a:ln w="9525">
                  <a:noFill/>
                  <a:round/>
                  <a:headEnd/>
                  <a:tailEnd/>
                </a:ln>
              </p:spPr>
              <p:txBody>
                <a:bodyPr/>
                <a:lstStyle/>
                <a:p>
                  <a:endParaRPr lang="zh-CN" altLang="en-US"/>
                </a:p>
              </p:txBody>
            </p:sp>
            <p:sp>
              <p:nvSpPr>
                <p:cNvPr id="452825" name="Freeform 217"/>
                <p:cNvSpPr>
                  <a:spLocks/>
                </p:cNvSpPr>
                <p:nvPr/>
              </p:nvSpPr>
              <p:spPr bwMode="auto">
                <a:xfrm>
                  <a:off x="2520" y="1708"/>
                  <a:ext cx="144" cy="49"/>
                </a:xfrm>
                <a:custGeom>
                  <a:avLst/>
                  <a:gdLst/>
                  <a:ahLst/>
                  <a:cxnLst>
                    <a:cxn ang="0">
                      <a:pos x="144" y="38"/>
                    </a:cxn>
                    <a:cxn ang="0">
                      <a:pos x="112" y="49"/>
                    </a:cxn>
                    <a:cxn ang="0">
                      <a:pos x="37" y="17"/>
                    </a:cxn>
                    <a:cxn ang="0">
                      <a:pos x="0" y="28"/>
                    </a:cxn>
                    <a:cxn ang="0">
                      <a:pos x="19" y="0"/>
                    </a:cxn>
                    <a:cxn ang="0">
                      <a:pos x="112" y="0"/>
                    </a:cxn>
                    <a:cxn ang="0">
                      <a:pos x="72" y="8"/>
                    </a:cxn>
                    <a:cxn ang="0">
                      <a:pos x="144" y="38"/>
                    </a:cxn>
                  </a:cxnLst>
                  <a:rect l="0" t="0" r="r" b="b"/>
                  <a:pathLst>
                    <a:path w="144" h="49">
                      <a:moveTo>
                        <a:pt x="144" y="38"/>
                      </a:moveTo>
                      <a:lnTo>
                        <a:pt x="112" y="49"/>
                      </a:lnTo>
                      <a:lnTo>
                        <a:pt x="37" y="17"/>
                      </a:lnTo>
                      <a:lnTo>
                        <a:pt x="0" y="28"/>
                      </a:lnTo>
                      <a:lnTo>
                        <a:pt x="19" y="0"/>
                      </a:lnTo>
                      <a:lnTo>
                        <a:pt x="112" y="0"/>
                      </a:lnTo>
                      <a:lnTo>
                        <a:pt x="72" y="8"/>
                      </a:lnTo>
                      <a:lnTo>
                        <a:pt x="144" y="38"/>
                      </a:lnTo>
                      <a:close/>
                    </a:path>
                  </a:pathLst>
                </a:custGeom>
                <a:solidFill>
                  <a:srgbClr val="FFFFFF"/>
                </a:solidFill>
                <a:ln w="9525">
                  <a:noFill/>
                  <a:round/>
                  <a:headEnd/>
                  <a:tailEnd/>
                </a:ln>
              </p:spPr>
              <p:txBody>
                <a:bodyPr/>
                <a:lstStyle/>
                <a:p>
                  <a:endParaRPr lang="zh-CN" altLang="en-US"/>
                </a:p>
              </p:txBody>
            </p:sp>
          </p:grpSp>
        </p:grpSp>
        <p:sp>
          <p:nvSpPr>
            <p:cNvPr id="452826" name="Line 218"/>
            <p:cNvSpPr>
              <a:spLocks noChangeShapeType="1"/>
            </p:cNvSpPr>
            <p:nvPr/>
          </p:nvSpPr>
          <p:spPr bwMode="auto">
            <a:xfrm>
              <a:off x="2299" y="1697"/>
              <a:ext cx="1" cy="109"/>
            </a:xfrm>
            <a:prstGeom prst="line">
              <a:avLst/>
            </a:prstGeom>
            <a:noFill/>
            <a:ln w="4763">
              <a:solidFill>
                <a:srgbClr val="AAE6FF"/>
              </a:solidFill>
              <a:round/>
              <a:headEnd/>
              <a:tailEnd/>
            </a:ln>
          </p:spPr>
          <p:txBody>
            <a:bodyPr/>
            <a:lstStyle/>
            <a:p>
              <a:endParaRPr lang="zh-CN" altLang="en-US"/>
            </a:p>
          </p:txBody>
        </p:sp>
        <p:sp>
          <p:nvSpPr>
            <p:cNvPr id="452827" name="Line 219"/>
            <p:cNvSpPr>
              <a:spLocks noChangeShapeType="1"/>
            </p:cNvSpPr>
            <p:nvPr/>
          </p:nvSpPr>
          <p:spPr bwMode="auto">
            <a:xfrm>
              <a:off x="2736" y="1697"/>
              <a:ext cx="1" cy="109"/>
            </a:xfrm>
            <a:prstGeom prst="line">
              <a:avLst/>
            </a:prstGeom>
            <a:noFill/>
            <a:ln w="4763">
              <a:solidFill>
                <a:srgbClr val="AAE6FF"/>
              </a:solidFill>
              <a:round/>
              <a:headEnd/>
              <a:tailEnd/>
            </a:ln>
          </p:spPr>
          <p:txBody>
            <a:bodyPr/>
            <a:lstStyle/>
            <a:p>
              <a:endParaRPr lang="zh-CN" altLang="en-US"/>
            </a:p>
          </p:txBody>
        </p:sp>
      </p:grpSp>
      <p:sp>
        <p:nvSpPr>
          <p:cNvPr id="452828" name="Rectangle 220"/>
          <p:cNvSpPr>
            <a:spLocks noChangeArrowheads="1"/>
          </p:cNvSpPr>
          <p:nvPr/>
        </p:nvSpPr>
        <p:spPr bwMode="auto">
          <a:xfrm>
            <a:off x="5802313" y="2371726"/>
            <a:ext cx="1009650" cy="354013"/>
          </a:xfrm>
          <a:prstGeom prst="rect">
            <a:avLst/>
          </a:prstGeom>
          <a:noFill/>
          <a:ln w="9525">
            <a:noFill/>
            <a:miter lim="800000"/>
            <a:headEnd/>
            <a:tailEnd/>
          </a:ln>
        </p:spPr>
        <p:txBody>
          <a:bodyPr/>
          <a:lstStyle/>
          <a:p>
            <a:endParaRPr lang="zh-CN" altLang="en-US"/>
          </a:p>
        </p:txBody>
      </p:sp>
      <p:sp>
        <p:nvSpPr>
          <p:cNvPr id="452829" name="Rectangle 221"/>
          <p:cNvSpPr>
            <a:spLocks noChangeArrowheads="1"/>
          </p:cNvSpPr>
          <p:nvPr/>
        </p:nvSpPr>
        <p:spPr bwMode="auto">
          <a:xfrm>
            <a:off x="5875338" y="2381251"/>
            <a:ext cx="1067600" cy="30777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222.1.1.4</a:t>
            </a:r>
          </a:p>
        </p:txBody>
      </p:sp>
      <p:sp>
        <p:nvSpPr>
          <p:cNvPr id="452830" name="Rectangle 222"/>
          <p:cNvSpPr>
            <a:spLocks noChangeArrowheads="1"/>
          </p:cNvSpPr>
          <p:nvPr/>
        </p:nvSpPr>
        <p:spPr bwMode="auto">
          <a:xfrm>
            <a:off x="4970463" y="2519364"/>
            <a:ext cx="412750" cy="350837"/>
          </a:xfrm>
          <a:prstGeom prst="rect">
            <a:avLst/>
          </a:prstGeom>
          <a:noFill/>
          <a:ln w="9525">
            <a:noFill/>
            <a:miter lim="800000"/>
            <a:headEnd/>
            <a:tailEnd/>
          </a:ln>
        </p:spPr>
        <p:txBody>
          <a:bodyPr/>
          <a:lstStyle/>
          <a:p>
            <a:endParaRPr lang="zh-CN" altLang="en-US"/>
          </a:p>
        </p:txBody>
      </p:sp>
      <p:sp>
        <p:nvSpPr>
          <p:cNvPr id="452831" name="Rectangle 223"/>
          <p:cNvSpPr>
            <a:spLocks noChangeArrowheads="1"/>
          </p:cNvSpPr>
          <p:nvPr/>
        </p:nvSpPr>
        <p:spPr bwMode="auto">
          <a:xfrm>
            <a:off x="5073650" y="2509839"/>
            <a:ext cx="280526"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R</a:t>
            </a:r>
            <a:r>
              <a:rPr kumimoji="1" lang="en-US" altLang="zh-CN" sz="2000" b="1" baseline="-25000">
                <a:solidFill>
                  <a:srgbClr val="333399"/>
                </a:solidFill>
                <a:latin typeface="Arial" charset="0"/>
              </a:rPr>
              <a:t>1</a:t>
            </a:r>
            <a:endParaRPr kumimoji="1" lang="en-US" altLang="zh-CN" sz="2000" baseline="-25000">
              <a:solidFill>
                <a:srgbClr val="333399"/>
              </a:solidFill>
              <a:latin typeface="Arial" charset="0"/>
            </a:endParaRPr>
          </a:p>
        </p:txBody>
      </p:sp>
      <p:sp>
        <p:nvSpPr>
          <p:cNvPr id="452832" name="Oval 224"/>
          <p:cNvSpPr>
            <a:spLocks noChangeArrowheads="1"/>
          </p:cNvSpPr>
          <p:nvPr/>
        </p:nvSpPr>
        <p:spPr bwMode="auto">
          <a:xfrm>
            <a:off x="5653088" y="2422526"/>
            <a:ext cx="93662"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52833" name="Rectangle 225"/>
          <p:cNvSpPr>
            <a:spLocks noChangeArrowheads="1"/>
          </p:cNvSpPr>
          <p:nvPr/>
        </p:nvSpPr>
        <p:spPr bwMode="auto">
          <a:xfrm>
            <a:off x="3498851" y="1616075"/>
            <a:ext cx="720725" cy="355600"/>
          </a:xfrm>
          <a:prstGeom prst="rect">
            <a:avLst/>
          </a:prstGeom>
          <a:noFill/>
          <a:ln w="9525">
            <a:noFill/>
            <a:miter lim="800000"/>
            <a:headEnd/>
            <a:tailEnd/>
          </a:ln>
        </p:spPr>
        <p:txBody>
          <a:bodyPr/>
          <a:lstStyle/>
          <a:p>
            <a:endParaRPr lang="zh-CN" altLang="en-US"/>
          </a:p>
        </p:txBody>
      </p:sp>
      <p:sp>
        <p:nvSpPr>
          <p:cNvPr id="452834" name="Oval 226"/>
          <p:cNvSpPr>
            <a:spLocks noChangeArrowheads="1"/>
          </p:cNvSpPr>
          <p:nvPr/>
        </p:nvSpPr>
        <p:spPr bwMode="auto">
          <a:xfrm>
            <a:off x="9310688" y="4067176"/>
            <a:ext cx="93662"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52835" name="Oval 227"/>
          <p:cNvSpPr>
            <a:spLocks noChangeArrowheads="1"/>
          </p:cNvSpPr>
          <p:nvPr/>
        </p:nvSpPr>
        <p:spPr bwMode="auto">
          <a:xfrm>
            <a:off x="9315451" y="2960689"/>
            <a:ext cx="93663"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52836" name="Rectangle 228"/>
          <p:cNvSpPr>
            <a:spLocks noChangeArrowheads="1"/>
          </p:cNvSpPr>
          <p:nvPr/>
        </p:nvSpPr>
        <p:spPr bwMode="auto">
          <a:xfrm>
            <a:off x="7862888" y="3686176"/>
            <a:ext cx="1009650" cy="352425"/>
          </a:xfrm>
          <a:prstGeom prst="rect">
            <a:avLst/>
          </a:prstGeom>
          <a:noFill/>
          <a:ln w="9525">
            <a:noFill/>
            <a:miter lim="800000"/>
            <a:headEnd/>
            <a:tailEnd/>
          </a:ln>
        </p:spPr>
        <p:txBody>
          <a:bodyPr/>
          <a:lstStyle/>
          <a:p>
            <a:endParaRPr lang="zh-CN" altLang="en-US"/>
          </a:p>
        </p:txBody>
      </p:sp>
      <p:sp>
        <p:nvSpPr>
          <p:cNvPr id="452837" name="Rectangle 229"/>
          <p:cNvSpPr>
            <a:spLocks noChangeArrowheads="1"/>
          </p:cNvSpPr>
          <p:nvPr/>
        </p:nvSpPr>
        <p:spPr bwMode="auto">
          <a:xfrm>
            <a:off x="7500938" y="4222750"/>
            <a:ext cx="1058862" cy="306388"/>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222.1.2.5</a:t>
            </a:r>
          </a:p>
        </p:txBody>
      </p:sp>
      <p:sp>
        <p:nvSpPr>
          <p:cNvPr id="452838" name="Rectangle 230"/>
          <p:cNvSpPr>
            <a:spLocks noChangeArrowheads="1"/>
          </p:cNvSpPr>
          <p:nvPr/>
        </p:nvSpPr>
        <p:spPr bwMode="auto">
          <a:xfrm>
            <a:off x="9407526" y="4197350"/>
            <a:ext cx="1008063" cy="350838"/>
          </a:xfrm>
          <a:prstGeom prst="rect">
            <a:avLst/>
          </a:prstGeom>
          <a:noFill/>
          <a:ln w="9525">
            <a:noFill/>
            <a:miter lim="800000"/>
            <a:headEnd/>
            <a:tailEnd/>
          </a:ln>
        </p:spPr>
        <p:txBody>
          <a:bodyPr/>
          <a:lstStyle/>
          <a:p>
            <a:endParaRPr lang="zh-CN" altLang="en-US"/>
          </a:p>
        </p:txBody>
      </p:sp>
      <p:sp>
        <p:nvSpPr>
          <p:cNvPr id="452839" name="Rectangle 231"/>
          <p:cNvSpPr>
            <a:spLocks noChangeArrowheads="1"/>
          </p:cNvSpPr>
          <p:nvPr/>
        </p:nvSpPr>
        <p:spPr bwMode="auto">
          <a:xfrm>
            <a:off x="9499600" y="4257676"/>
            <a:ext cx="1067600" cy="30777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222.1.2.2</a:t>
            </a:r>
          </a:p>
        </p:txBody>
      </p:sp>
      <p:sp>
        <p:nvSpPr>
          <p:cNvPr id="452840" name="Rectangle 232"/>
          <p:cNvSpPr>
            <a:spLocks noChangeArrowheads="1"/>
          </p:cNvSpPr>
          <p:nvPr/>
        </p:nvSpPr>
        <p:spPr bwMode="auto">
          <a:xfrm>
            <a:off x="9407526" y="3086100"/>
            <a:ext cx="1008063" cy="355600"/>
          </a:xfrm>
          <a:prstGeom prst="rect">
            <a:avLst/>
          </a:prstGeom>
          <a:noFill/>
          <a:ln w="9525">
            <a:noFill/>
            <a:miter lim="800000"/>
            <a:headEnd/>
            <a:tailEnd/>
          </a:ln>
        </p:spPr>
        <p:txBody>
          <a:bodyPr/>
          <a:lstStyle/>
          <a:p>
            <a:endParaRPr lang="zh-CN" altLang="en-US"/>
          </a:p>
        </p:txBody>
      </p:sp>
      <p:sp>
        <p:nvSpPr>
          <p:cNvPr id="452841" name="Rectangle 233"/>
          <p:cNvSpPr>
            <a:spLocks noChangeArrowheads="1"/>
          </p:cNvSpPr>
          <p:nvPr/>
        </p:nvSpPr>
        <p:spPr bwMode="auto">
          <a:xfrm>
            <a:off x="9499600" y="3148014"/>
            <a:ext cx="1067600" cy="30777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222.1.2.1</a:t>
            </a:r>
          </a:p>
        </p:txBody>
      </p:sp>
      <p:sp>
        <p:nvSpPr>
          <p:cNvPr id="452842" name="Rectangle 234"/>
          <p:cNvSpPr>
            <a:spLocks noChangeArrowheads="1"/>
          </p:cNvSpPr>
          <p:nvPr/>
        </p:nvSpPr>
        <p:spPr bwMode="auto">
          <a:xfrm>
            <a:off x="9309101" y="5219700"/>
            <a:ext cx="1008063" cy="349250"/>
          </a:xfrm>
          <a:prstGeom prst="rect">
            <a:avLst/>
          </a:prstGeom>
          <a:noFill/>
          <a:ln w="9525">
            <a:noFill/>
            <a:miter lim="800000"/>
            <a:headEnd/>
            <a:tailEnd/>
          </a:ln>
        </p:spPr>
        <p:txBody>
          <a:bodyPr/>
          <a:lstStyle/>
          <a:p>
            <a:endParaRPr lang="zh-CN" altLang="en-US"/>
          </a:p>
        </p:txBody>
      </p:sp>
      <p:sp>
        <p:nvSpPr>
          <p:cNvPr id="452843" name="Rectangle 235"/>
          <p:cNvSpPr>
            <a:spLocks noChangeArrowheads="1"/>
          </p:cNvSpPr>
          <p:nvPr/>
        </p:nvSpPr>
        <p:spPr bwMode="auto">
          <a:xfrm>
            <a:off x="6523039" y="5718175"/>
            <a:ext cx="1057275" cy="306388"/>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222.1.2.3</a:t>
            </a:r>
          </a:p>
        </p:txBody>
      </p:sp>
      <p:sp>
        <p:nvSpPr>
          <p:cNvPr id="452844" name="Rectangle 236"/>
          <p:cNvSpPr>
            <a:spLocks noChangeArrowheads="1"/>
          </p:cNvSpPr>
          <p:nvPr/>
        </p:nvSpPr>
        <p:spPr bwMode="auto">
          <a:xfrm>
            <a:off x="5194301" y="5605464"/>
            <a:ext cx="1008063" cy="352425"/>
          </a:xfrm>
          <a:prstGeom prst="rect">
            <a:avLst/>
          </a:prstGeom>
          <a:noFill/>
          <a:ln w="9525">
            <a:noFill/>
            <a:miter lim="800000"/>
            <a:headEnd/>
            <a:tailEnd/>
          </a:ln>
        </p:spPr>
        <p:txBody>
          <a:bodyPr/>
          <a:lstStyle/>
          <a:p>
            <a:endParaRPr lang="zh-CN" altLang="en-US"/>
          </a:p>
        </p:txBody>
      </p:sp>
      <p:sp>
        <p:nvSpPr>
          <p:cNvPr id="452845" name="Rectangle 237"/>
          <p:cNvSpPr>
            <a:spLocks noChangeArrowheads="1"/>
          </p:cNvSpPr>
          <p:nvPr/>
        </p:nvSpPr>
        <p:spPr bwMode="auto">
          <a:xfrm>
            <a:off x="5272088" y="5718175"/>
            <a:ext cx="1058862" cy="306388"/>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222.1.2.4</a:t>
            </a:r>
          </a:p>
        </p:txBody>
      </p:sp>
      <p:sp>
        <p:nvSpPr>
          <p:cNvPr id="452846" name="Oval 238"/>
          <p:cNvSpPr>
            <a:spLocks noChangeArrowheads="1"/>
          </p:cNvSpPr>
          <p:nvPr/>
        </p:nvSpPr>
        <p:spPr bwMode="auto">
          <a:xfrm>
            <a:off x="6359526" y="5634038"/>
            <a:ext cx="92075" cy="93662"/>
          </a:xfrm>
          <a:prstGeom prst="ellipse">
            <a:avLst/>
          </a:prstGeom>
          <a:solidFill>
            <a:srgbClr val="FFFFFF"/>
          </a:solidFill>
          <a:ln w="30163">
            <a:solidFill>
              <a:srgbClr val="000000"/>
            </a:solidFill>
            <a:round/>
            <a:headEnd/>
            <a:tailEnd/>
          </a:ln>
        </p:spPr>
        <p:txBody>
          <a:bodyPr/>
          <a:lstStyle/>
          <a:p>
            <a:endParaRPr lang="zh-CN" altLang="en-US"/>
          </a:p>
        </p:txBody>
      </p:sp>
      <p:sp>
        <p:nvSpPr>
          <p:cNvPr id="452847" name="Rectangle 239"/>
          <p:cNvSpPr>
            <a:spLocks noChangeArrowheads="1"/>
          </p:cNvSpPr>
          <p:nvPr/>
        </p:nvSpPr>
        <p:spPr bwMode="auto">
          <a:xfrm>
            <a:off x="8342313" y="2955926"/>
            <a:ext cx="895350" cy="352425"/>
          </a:xfrm>
          <a:prstGeom prst="rect">
            <a:avLst/>
          </a:prstGeom>
          <a:noFill/>
          <a:ln w="9525">
            <a:noFill/>
            <a:miter lim="800000"/>
            <a:headEnd/>
            <a:tailEnd/>
          </a:ln>
        </p:spPr>
        <p:txBody>
          <a:bodyPr/>
          <a:lstStyle/>
          <a:p>
            <a:endParaRPr lang="zh-CN" altLang="en-US"/>
          </a:p>
        </p:txBody>
      </p:sp>
      <p:sp>
        <p:nvSpPr>
          <p:cNvPr id="452848" name="Rectangle 240"/>
          <p:cNvSpPr>
            <a:spLocks noChangeArrowheads="1"/>
          </p:cNvSpPr>
          <p:nvPr/>
        </p:nvSpPr>
        <p:spPr bwMode="auto">
          <a:xfrm>
            <a:off x="8351839" y="3589339"/>
            <a:ext cx="924933"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222.1.2.</a:t>
            </a:r>
            <a:endParaRPr kumimoji="1" lang="en-US" altLang="zh-CN" sz="2000">
              <a:solidFill>
                <a:srgbClr val="333399"/>
              </a:solidFill>
              <a:latin typeface="Arial" charset="0"/>
            </a:endParaRPr>
          </a:p>
        </p:txBody>
      </p:sp>
      <p:sp>
        <p:nvSpPr>
          <p:cNvPr id="452849" name="Rectangle 241"/>
          <p:cNvSpPr>
            <a:spLocks noChangeArrowheads="1"/>
          </p:cNvSpPr>
          <p:nvPr/>
        </p:nvSpPr>
        <p:spPr bwMode="auto">
          <a:xfrm>
            <a:off x="8413751" y="2663826"/>
            <a:ext cx="720725" cy="354013"/>
          </a:xfrm>
          <a:prstGeom prst="rect">
            <a:avLst/>
          </a:prstGeom>
          <a:noFill/>
          <a:ln w="9525">
            <a:noFill/>
            <a:miter lim="800000"/>
            <a:headEnd/>
            <a:tailEnd/>
          </a:ln>
        </p:spPr>
        <p:txBody>
          <a:bodyPr/>
          <a:lstStyle/>
          <a:p>
            <a:endParaRPr lang="zh-CN" altLang="en-US"/>
          </a:p>
        </p:txBody>
      </p:sp>
      <p:grpSp>
        <p:nvGrpSpPr>
          <p:cNvPr id="452850" name="Group 242"/>
          <p:cNvGrpSpPr>
            <a:grpSpLocks/>
          </p:cNvGrpSpPr>
          <p:nvPr/>
        </p:nvGrpSpPr>
        <p:grpSpPr bwMode="auto">
          <a:xfrm>
            <a:off x="3746500" y="4386264"/>
            <a:ext cx="649288" cy="384175"/>
            <a:chOff x="1304" y="2569"/>
            <a:chExt cx="439" cy="262"/>
          </a:xfrm>
        </p:grpSpPr>
        <p:sp>
          <p:nvSpPr>
            <p:cNvPr id="452851" name="Oval 243"/>
            <p:cNvSpPr>
              <a:spLocks noChangeArrowheads="1"/>
            </p:cNvSpPr>
            <p:nvPr/>
          </p:nvSpPr>
          <p:spPr bwMode="auto">
            <a:xfrm>
              <a:off x="1305" y="2678"/>
              <a:ext cx="438" cy="153"/>
            </a:xfrm>
            <a:prstGeom prst="ellipse">
              <a:avLst/>
            </a:prstGeom>
            <a:solidFill>
              <a:srgbClr val="0078AA"/>
            </a:solidFill>
            <a:ln w="4763">
              <a:solidFill>
                <a:srgbClr val="AAE6FF"/>
              </a:solidFill>
              <a:round/>
              <a:headEnd/>
              <a:tailEnd/>
            </a:ln>
          </p:spPr>
          <p:txBody>
            <a:bodyPr/>
            <a:lstStyle/>
            <a:p>
              <a:endParaRPr lang="zh-CN" altLang="en-US"/>
            </a:p>
          </p:txBody>
        </p:sp>
        <p:sp>
          <p:nvSpPr>
            <p:cNvPr id="452852" name="Rectangle 244"/>
            <p:cNvSpPr>
              <a:spLocks noChangeArrowheads="1"/>
            </p:cNvSpPr>
            <p:nvPr/>
          </p:nvSpPr>
          <p:spPr bwMode="auto">
            <a:xfrm>
              <a:off x="1304" y="2647"/>
              <a:ext cx="437" cy="109"/>
            </a:xfrm>
            <a:prstGeom prst="rect">
              <a:avLst/>
            </a:prstGeom>
            <a:solidFill>
              <a:srgbClr val="0078AA"/>
            </a:solidFill>
            <a:ln w="9525">
              <a:noFill/>
              <a:miter lim="800000"/>
              <a:headEnd/>
              <a:tailEnd/>
            </a:ln>
          </p:spPr>
          <p:txBody>
            <a:bodyPr/>
            <a:lstStyle/>
            <a:p>
              <a:endParaRPr lang="zh-CN" altLang="en-US"/>
            </a:p>
          </p:txBody>
        </p:sp>
        <p:sp>
          <p:nvSpPr>
            <p:cNvPr id="452853" name="Rectangle 245"/>
            <p:cNvSpPr>
              <a:spLocks noChangeArrowheads="1"/>
            </p:cNvSpPr>
            <p:nvPr/>
          </p:nvSpPr>
          <p:spPr bwMode="auto">
            <a:xfrm>
              <a:off x="1304" y="2647"/>
              <a:ext cx="437" cy="109"/>
            </a:xfrm>
            <a:prstGeom prst="rect">
              <a:avLst/>
            </a:prstGeom>
            <a:solidFill>
              <a:srgbClr val="0078AA"/>
            </a:solidFill>
            <a:ln w="9525">
              <a:noFill/>
              <a:miter lim="800000"/>
              <a:headEnd/>
              <a:tailEnd/>
            </a:ln>
          </p:spPr>
          <p:txBody>
            <a:bodyPr/>
            <a:lstStyle/>
            <a:p>
              <a:endParaRPr lang="zh-CN" altLang="en-US"/>
            </a:p>
          </p:txBody>
        </p:sp>
        <p:sp>
          <p:nvSpPr>
            <p:cNvPr id="452854" name="Oval 246"/>
            <p:cNvSpPr>
              <a:spLocks noChangeArrowheads="1"/>
            </p:cNvSpPr>
            <p:nvPr/>
          </p:nvSpPr>
          <p:spPr bwMode="auto">
            <a:xfrm>
              <a:off x="1305" y="2569"/>
              <a:ext cx="438" cy="153"/>
            </a:xfrm>
            <a:prstGeom prst="ellipse">
              <a:avLst/>
            </a:prstGeom>
            <a:solidFill>
              <a:srgbClr val="00B4FF"/>
            </a:solidFill>
            <a:ln w="4763">
              <a:solidFill>
                <a:srgbClr val="AAE6FF"/>
              </a:solidFill>
              <a:round/>
              <a:headEnd/>
              <a:tailEnd/>
            </a:ln>
          </p:spPr>
          <p:txBody>
            <a:bodyPr/>
            <a:lstStyle/>
            <a:p>
              <a:endParaRPr lang="zh-CN" altLang="en-US"/>
            </a:p>
          </p:txBody>
        </p:sp>
        <p:grpSp>
          <p:nvGrpSpPr>
            <p:cNvPr id="452855" name="Group 247"/>
            <p:cNvGrpSpPr>
              <a:grpSpLocks/>
            </p:cNvGrpSpPr>
            <p:nvPr/>
          </p:nvGrpSpPr>
          <p:grpSpPr bwMode="auto">
            <a:xfrm>
              <a:off x="1371" y="2587"/>
              <a:ext cx="304" cy="117"/>
              <a:chOff x="1371" y="2587"/>
              <a:chExt cx="304" cy="117"/>
            </a:xfrm>
          </p:grpSpPr>
          <p:grpSp>
            <p:nvGrpSpPr>
              <p:cNvPr id="452856" name="Group 248"/>
              <p:cNvGrpSpPr>
                <a:grpSpLocks/>
              </p:cNvGrpSpPr>
              <p:nvPr/>
            </p:nvGrpSpPr>
            <p:grpSpPr bwMode="auto">
              <a:xfrm>
                <a:off x="1371" y="2587"/>
                <a:ext cx="301" cy="115"/>
                <a:chOff x="1371" y="2587"/>
                <a:chExt cx="301" cy="115"/>
              </a:xfrm>
            </p:grpSpPr>
            <p:sp>
              <p:nvSpPr>
                <p:cNvPr id="452857" name="Freeform 249"/>
                <p:cNvSpPr>
                  <a:spLocks/>
                </p:cNvSpPr>
                <p:nvPr/>
              </p:nvSpPr>
              <p:spPr bwMode="auto">
                <a:xfrm>
                  <a:off x="1528" y="2590"/>
                  <a:ext cx="144" cy="49"/>
                </a:xfrm>
                <a:custGeom>
                  <a:avLst/>
                  <a:gdLst/>
                  <a:ahLst/>
                  <a:cxnLst>
                    <a:cxn ang="0">
                      <a:pos x="0" y="38"/>
                    </a:cxn>
                    <a:cxn ang="0">
                      <a:pos x="32" y="49"/>
                    </a:cxn>
                    <a:cxn ang="0">
                      <a:pos x="109" y="16"/>
                    </a:cxn>
                    <a:cxn ang="0">
                      <a:pos x="144" y="27"/>
                    </a:cxn>
                    <a:cxn ang="0">
                      <a:pos x="125" y="0"/>
                    </a:cxn>
                    <a:cxn ang="0">
                      <a:pos x="35" y="0"/>
                    </a:cxn>
                    <a:cxn ang="0">
                      <a:pos x="72" y="8"/>
                    </a:cxn>
                    <a:cxn ang="0">
                      <a:pos x="0" y="38"/>
                    </a:cxn>
                  </a:cxnLst>
                  <a:rect l="0" t="0" r="r" b="b"/>
                  <a:pathLst>
                    <a:path w="144" h="49">
                      <a:moveTo>
                        <a:pt x="0" y="38"/>
                      </a:moveTo>
                      <a:lnTo>
                        <a:pt x="32" y="49"/>
                      </a:lnTo>
                      <a:lnTo>
                        <a:pt x="109" y="16"/>
                      </a:lnTo>
                      <a:lnTo>
                        <a:pt x="144" y="27"/>
                      </a:lnTo>
                      <a:lnTo>
                        <a:pt x="125" y="0"/>
                      </a:lnTo>
                      <a:lnTo>
                        <a:pt x="35" y="0"/>
                      </a:lnTo>
                      <a:lnTo>
                        <a:pt x="72" y="8"/>
                      </a:lnTo>
                      <a:lnTo>
                        <a:pt x="0" y="38"/>
                      </a:lnTo>
                      <a:close/>
                    </a:path>
                  </a:pathLst>
                </a:custGeom>
                <a:solidFill>
                  <a:srgbClr val="000000"/>
                </a:solidFill>
                <a:ln w="9525">
                  <a:noFill/>
                  <a:round/>
                  <a:headEnd/>
                  <a:tailEnd/>
                </a:ln>
              </p:spPr>
              <p:txBody>
                <a:bodyPr/>
                <a:lstStyle/>
                <a:p>
                  <a:endParaRPr lang="zh-CN" altLang="en-US"/>
                </a:p>
              </p:txBody>
            </p:sp>
            <p:sp>
              <p:nvSpPr>
                <p:cNvPr id="452858" name="Freeform 250"/>
                <p:cNvSpPr>
                  <a:spLocks/>
                </p:cNvSpPr>
                <p:nvPr/>
              </p:nvSpPr>
              <p:spPr bwMode="auto">
                <a:xfrm>
                  <a:off x="1528" y="2590"/>
                  <a:ext cx="144" cy="49"/>
                </a:xfrm>
                <a:custGeom>
                  <a:avLst/>
                  <a:gdLst/>
                  <a:ahLst/>
                  <a:cxnLst>
                    <a:cxn ang="0">
                      <a:pos x="0" y="38"/>
                    </a:cxn>
                    <a:cxn ang="0">
                      <a:pos x="32" y="49"/>
                    </a:cxn>
                    <a:cxn ang="0">
                      <a:pos x="109" y="16"/>
                    </a:cxn>
                    <a:cxn ang="0">
                      <a:pos x="144" y="27"/>
                    </a:cxn>
                    <a:cxn ang="0">
                      <a:pos x="125" y="0"/>
                    </a:cxn>
                    <a:cxn ang="0">
                      <a:pos x="35" y="0"/>
                    </a:cxn>
                    <a:cxn ang="0">
                      <a:pos x="72" y="8"/>
                    </a:cxn>
                    <a:cxn ang="0">
                      <a:pos x="0" y="38"/>
                    </a:cxn>
                  </a:cxnLst>
                  <a:rect l="0" t="0" r="r" b="b"/>
                  <a:pathLst>
                    <a:path w="144" h="49">
                      <a:moveTo>
                        <a:pt x="0" y="38"/>
                      </a:moveTo>
                      <a:lnTo>
                        <a:pt x="32" y="49"/>
                      </a:lnTo>
                      <a:lnTo>
                        <a:pt x="109" y="16"/>
                      </a:lnTo>
                      <a:lnTo>
                        <a:pt x="144" y="27"/>
                      </a:lnTo>
                      <a:lnTo>
                        <a:pt x="125" y="0"/>
                      </a:lnTo>
                      <a:lnTo>
                        <a:pt x="35" y="0"/>
                      </a:lnTo>
                      <a:lnTo>
                        <a:pt x="72" y="8"/>
                      </a:lnTo>
                      <a:lnTo>
                        <a:pt x="0" y="38"/>
                      </a:lnTo>
                      <a:close/>
                    </a:path>
                  </a:pathLst>
                </a:custGeom>
                <a:solidFill>
                  <a:srgbClr val="000000"/>
                </a:solidFill>
                <a:ln w="9525">
                  <a:noFill/>
                  <a:round/>
                  <a:headEnd/>
                  <a:tailEnd/>
                </a:ln>
              </p:spPr>
              <p:txBody>
                <a:bodyPr/>
                <a:lstStyle/>
                <a:p>
                  <a:endParaRPr lang="zh-CN" altLang="en-US"/>
                </a:p>
              </p:txBody>
            </p:sp>
            <p:sp>
              <p:nvSpPr>
                <p:cNvPr id="452859" name="Freeform 251"/>
                <p:cNvSpPr>
                  <a:spLocks/>
                </p:cNvSpPr>
                <p:nvPr/>
              </p:nvSpPr>
              <p:spPr bwMode="auto">
                <a:xfrm>
                  <a:off x="1371" y="2647"/>
                  <a:ext cx="144" cy="52"/>
                </a:xfrm>
                <a:custGeom>
                  <a:avLst/>
                  <a:gdLst/>
                  <a:ahLst/>
                  <a:cxnLst>
                    <a:cxn ang="0">
                      <a:pos x="144" y="11"/>
                    </a:cxn>
                    <a:cxn ang="0">
                      <a:pos x="112" y="0"/>
                    </a:cxn>
                    <a:cxn ang="0">
                      <a:pos x="37" y="33"/>
                    </a:cxn>
                    <a:cxn ang="0">
                      <a:pos x="0" y="22"/>
                    </a:cxn>
                    <a:cxn ang="0">
                      <a:pos x="18" y="52"/>
                    </a:cxn>
                    <a:cxn ang="0">
                      <a:pos x="112" y="52"/>
                    </a:cxn>
                    <a:cxn ang="0">
                      <a:pos x="72" y="41"/>
                    </a:cxn>
                    <a:cxn ang="0">
                      <a:pos x="144" y="11"/>
                    </a:cxn>
                  </a:cxnLst>
                  <a:rect l="0" t="0" r="r" b="b"/>
                  <a:pathLst>
                    <a:path w="144" h="52">
                      <a:moveTo>
                        <a:pt x="144" y="11"/>
                      </a:moveTo>
                      <a:lnTo>
                        <a:pt x="112" y="0"/>
                      </a:lnTo>
                      <a:lnTo>
                        <a:pt x="37" y="33"/>
                      </a:lnTo>
                      <a:lnTo>
                        <a:pt x="0" y="22"/>
                      </a:lnTo>
                      <a:lnTo>
                        <a:pt x="18" y="52"/>
                      </a:lnTo>
                      <a:lnTo>
                        <a:pt x="112" y="52"/>
                      </a:lnTo>
                      <a:lnTo>
                        <a:pt x="72" y="41"/>
                      </a:lnTo>
                      <a:lnTo>
                        <a:pt x="144" y="11"/>
                      </a:lnTo>
                      <a:close/>
                    </a:path>
                  </a:pathLst>
                </a:custGeom>
                <a:solidFill>
                  <a:srgbClr val="000000"/>
                </a:solidFill>
                <a:ln w="9525">
                  <a:noFill/>
                  <a:round/>
                  <a:headEnd/>
                  <a:tailEnd/>
                </a:ln>
              </p:spPr>
              <p:txBody>
                <a:bodyPr/>
                <a:lstStyle/>
                <a:p>
                  <a:endParaRPr lang="zh-CN" altLang="en-US"/>
                </a:p>
              </p:txBody>
            </p:sp>
            <p:sp>
              <p:nvSpPr>
                <p:cNvPr id="452860" name="Freeform 252"/>
                <p:cNvSpPr>
                  <a:spLocks/>
                </p:cNvSpPr>
                <p:nvPr/>
              </p:nvSpPr>
              <p:spPr bwMode="auto">
                <a:xfrm>
                  <a:off x="1371" y="2647"/>
                  <a:ext cx="144" cy="52"/>
                </a:xfrm>
                <a:custGeom>
                  <a:avLst/>
                  <a:gdLst/>
                  <a:ahLst/>
                  <a:cxnLst>
                    <a:cxn ang="0">
                      <a:pos x="144" y="11"/>
                    </a:cxn>
                    <a:cxn ang="0">
                      <a:pos x="112" y="0"/>
                    </a:cxn>
                    <a:cxn ang="0">
                      <a:pos x="37" y="33"/>
                    </a:cxn>
                    <a:cxn ang="0">
                      <a:pos x="0" y="22"/>
                    </a:cxn>
                    <a:cxn ang="0">
                      <a:pos x="18" y="52"/>
                    </a:cxn>
                    <a:cxn ang="0">
                      <a:pos x="112" y="52"/>
                    </a:cxn>
                    <a:cxn ang="0">
                      <a:pos x="72" y="41"/>
                    </a:cxn>
                    <a:cxn ang="0">
                      <a:pos x="144" y="11"/>
                    </a:cxn>
                  </a:cxnLst>
                  <a:rect l="0" t="0" r="r" b="b"/>
                  <a:pathLst>
                    <a:path w="144" h="52">
                      <a:moveTo>
                        <a:pt x="144" y="11"/>
                      </a:moveTo>
                      <a:lnTo>
                        <a:pt x="112" y="0"/>
                      </a:lnTo>
                      <a:lnTo>
                        <a:pt x="37" y="33"/>
                      </a:lnTo>
                      <a:lnTo>
                        <a:pt x="0" y="22"/>
                      </a:lnTo>
                      <a:lnTo>
                        <a:pt x="18" y="52"/>
                      </a:lnTo>
                      <a:lnTo>
                        <a:pt x="112" y="52"/>
                      </a:lnTo>
                      <a:lnTo>
                        <a:pt x="72" y="41"/>
                      </a:lnTo>
                      <a:lnTo>
                        <a:pt x="144" y="11"/>
                      </a:lnTo>
                      <a:close/>
                    </a:path>
                  </a:pathLst>
                </a:custGeom>
                <a:solidFill>
                  <a:srgbClr val="000000"/>
                </a:solidFill>
                <a:ln w="9525">
                  <a:noFill/>
                  <a:round/>
                  <a:headEnd/>
                  <a:tailEnd/>
                </a:ln>
              </p:spPr>
              <p:txBody>
                <a:bodyPr/>
                <a:lstStyle/>
                <a:p>
                  <a:endParaRPr lang="zh-CN" altLang="en-US"/>
                </a:p>
              </p:txBody>
            </p:sp>
            <p:sp>
              <p:nvSpPr>
                <p:cNvPr id="452861" name="Freeform 253"/>
                <p:cNvSpPr>
                  <a:spLocks/>
                </p:cNvSpPr>
                <p:nvPr/>
              </p:nvSpPr>
              <p:spPr bwMode="auto">
                <a:xfrm>
                  <a:off x="1379" y="2587"/>
                  <a:ext cx="144" cy="49"/>
                </a:xfrm>
                <a:custGeom>
                  <a:avLst/>
                  <a:gdLst/>
                  <a:ahLst/>
                  <a:cxnLst>
                    <a:cxn ang="0">
                      <a:pos x="0" y="11"/>
                    </a:cxn>
                    <a:cxn ang="0">
                      <a:pos x="32" y="0"/>
                    </a:cxn>
                    <a:cxn ang="0">
                      <a:pos x="109" y="30"/>
                    </a:cxn>
                    <a:cxn ang="0">
                      <a:pos x="144" y="22"/>
                    </a:cxn>
                    <a:cxn ang="0">
                      <a:pos x="125" y="49"/>
                    </a:cxn>
                    <a:cxn ang="0">
                      <a:pos x="34" y="49"/>
                    </a:cxn>
                    <a:cxn ang="0">
                      <a:pos x="72" y="41"/>
                    </a:cxn>
                    <a:cxn ang="0">
                      <a:pos x="0" y="11"/>
                    </a:cxn>
                  </a:cxnLst>
                  <a:rect l="0" t="0" r="r" b="b"/>
                  <a:pathLst>
                    <a:path w="144" h="49">
                      <a:moveTo>
                        <a:pt x="0" y="11"/>
                      </a:moveTo>
                      <a:lnTo>
                        <a:pt x="32" y="0"/>
                      </a:lnTo>
                      <a:lnTo>
                        <a:pt x="109" y="30"/>
                      </a:lnTo>
                      <a:lnTo>
                        <a:pt x="144" y="22"/>
                      </a:lnTo>
                      <a:lnTo>
                        <a:pt x="125" y="49"/>
                      </a:lnTo>
                      <a:lnTo>
                        <a:pt x="34" y="49"/>
                      </a:lnTo>
                      <a:lnTo>
                        <a:pt x="72" y="41"/>
                      </a:lnTo>
                      <a:lnTo>
                        <a:pt x="0" y="11"/>
                      </a:lnTo>
                      <a:close/>
                    </a:path>
                  </a:pathLst>
                </a:custGeom>
                <a:solidFill>
                  <a:srgbClr val="000000"/>
                </a:solidFill>
                <a:ln w="9525">
                  <a:noFill/>
                  <a:round/>
                  <a:headEnd/>
                  <a:tailEnd/>
                </a:ln>
              </p:spPr>
              <p:txBody>
                <a:bodyPr/>
                <a:lstStyle/>
                <a:p>
                  <a:endParaRPr lang="zh-CN" altLang="en-US"/>
                </a:p>
              </p:txBody>
            </p:sp>
            <p:sp>
              <p:nvSpPr>
                <p:cNvPr id="452862" name="Freeform 254"/>
                <p:cNvSpPr>
                  <a:spLocks/>
                </p:cNvSpPr>
                <p:nvPr/>
              </p:nvSpPr>
              <p:spPr bwMode="auto">
                <a:xfrm>
                  <a:off x="1379" y="2587"/>
                  <a:ext cx="144" cy="49"/>
                </a:xfrm>
                <a:custGeom>
                  <a:avLst/>
                  <a:gdLst/>
                  <a:ahLst/>
                  <a:cxnLst>
                    <a:cxn ang="0">
                      <a:pos x="0" y="11"/>
                    </a:cxn>
                    <a:cxn ang="0">
                      <a:pos x="32" y="0"/>
                    </a:cxn>
                    <a:cxn ang="0">
                      <a:pos x="109" y="30"/>
                    </a:cxn>
                    <a:cxn ang="0">
                      <a:pos x="144" y="22"/>
                    </a:cxn>
                    <a:cxn ang="0">
                      <a:pos x="125" y="49"/>
                    </a:cxn>
                    <a:cxn ang="0">
                      <a:pos x="34" y="49"/>
                    </a:cxn>
                    <a:cxn ang="0">
                      <a:pos x="72" y="41"/>
                    </a:cxn>
                    <a:cxn ang="0">
                      <a:pos x="0" y="11"/>
                    </a:cxn>
                  </a:cxnLst>
                  <a:rect l="0" t="0" r="r" b="b"/>
                  <a:pathLst>
                    <a:path w="144" h="49">
                      <a:moveTo>
                        <a:pt x="0" y="11"/>
                      </a:moveTo>
                      <a:lnTo>
                        <a:pt x="32" y="0"/>
                      </a:lnTo>
                      <a:lnTo>
                        <a:pt x="109" y="30"/>
                      </a:lnTo>
                      <a:lnTo>
                        <a:pt x="144" y="22"/>
                      </a:lnTo>
                      <a:lnTo>
                        <a:pt x="125" y="49"/>
                      </a:lnTo>
                      <a:lnTo>
                        <a:pt x="34" y="49"/>
                      </a:lnTo>
                      <a:lnTo>
                        <a:pt x="72" y="41"/>
                      </a:lnTo>
                      <a:lnTo>
                        <a:pt x="0" y="11"/>
                      </a:lnTo>
                      <a:close/>
                    </a:path>
                  </a:pathLst>
                </a:custGeom>
                <a:solidFill>
                  <a:srgbClr val="000000"/>
                </a:solidFill>
                <a:ln w="9525">
                  <a:noFill/>
                  <a:round/>
                  <a:headEnd/>
                  <a:tailEnd/>
                </a:ln>
              </p:spPr>
              <p:txBody>
                <a:bodyPr/>
                <a:lstStyle/>
                <a:p>
                  <a:endParaRPr lang="zh-CN" altLang="en-US"/>
                </a:p>
              </p:txBody>
            </p:sp>
            <p:sp>
              <p:nvSpPr>
                <p:cNvPr id="452863" name="Freeform 255"/>
                <p:cNvSpPr>
                  <a:spLocks/>
                </p:cNvSpPr>
                <p:nvPr/>
              </p:nvSpPr>
              <p:spPr bwMode="auto">
                <a:xfrm>
                  <a:off x="1523" y="2653"/>
                  <a:ext cx="144" cy="49"/>
                </a:xfrm>
                <a:custGeom>
                  <a:avLst/>
                  <a:gdLst/>
                  <a:ahLst/>
                  <a:cxnLst>
                    <a:cxn ang="0">
                      <a:pos x="144" y="38"/>
                    </a:cxn>
                    <a:cxn ang="0">
                      <a:pos x="112" y="49"/>
                    </a:cxn>
                    <a:cxn ang="0">
                      <a:pos x="37" y="16"/>
                    </a:cxn>
                    <a:cxn ang="0">
                      <a:pos x="0" y="27"/>
                    </a:cxn>
                    <a:cxn ang="0">
                      <a:pos x="18" y="0"/>
                    </a:cxn>
                    <a:cxn ang="0">
                      <a:pos x="112" y="0"/>
                    </a:cxn>
                    <a:cxn ang="0">
                      <a:pos x="72" y="8"/>
                    </a:cxn>
                    <a:cxn ang="0">
                      <a:pos x="144" y="38"/>
                    </a:cxn>
                  </a:cxnLst>
                  <a:rect l="0" t="0" r="r" b="b"/>
                  <a:pathLst>
                    <a:path w="144" h="49">
                      <a:moveTo>
                        <a:pt x="144" y="38"/>
                      </a:moveTo>
                      <a:lnTo>
                        <a:pt x="112" y="49"/>
                      </a:lnTo>
                      <a:lnTo>
                        <a:pt x="37" y="16"/>
                      </a:lnTo>
                      <a:lnTo>
                        <a:pt x="0" y="27"/>
                      </a:lnTo>
                      <a:lnTo>
                        <a:pt x="18" y="0"/>
                      </a:lnTo>
                      <a:lnTo>
                        <a:pt x="112" y="0"/>
                      </a:lnTo>
                      <a:lnTo>
                        <a:pt x="72" y="8"/>
                      </a:lnTo>
                      <a:lnTo>
                        <a:pt x="144" y="38"/>
                      </a:lnTo>
                      <a:close/>
                    </a:path>
                  </a:pathLst>
                </a:custGeom>
                <a:solidFill>
                  <a:srgbClr val="000000"/>
                </a:solidFill>
                <a:ln w="9525">
                  <a:noFill/>
                  <a:round/>
                  <a:headEnd/>
                  <a:tailEnd/>
                </a:ln>
              </p:spPr>
              <p:txBody>
                <a:bodyPr/>
                <a:lstStyle/>
                <a:p>
                  <a:endParaRPr lang="zh-CN" altLang="en-US"/>
                </a:p>
              </p:txBody>
            </p:sp>
            <p:sp>
              <p:nvSpPr>
                <p:cNvPr id="452864" name="Freeform 256"/>
                <p:cNvSpPr>
                  <a:spLocks/>
                </p:cNvSpPr>
                <p:nvPr/>
              </p:nvSpPr>
              <p:spPr bwMode="auto">
                <a:xfrm>
                  <a:off x="1523" y="2653"/>
                  <a:ext cx="144" cy="49"/>
                </a:xfrm>
                <a:custGeom>
                  <a:avLst/>
                  <a:gdLst/>
                  <a:ahLst/>
                  <a:cxnLst>
                    <a:cxn ang="0">
                      <a:pos x="144" y="38"/>
                    </a:cxn>
                    <a:cxn ang="0">
                      <a:pos x="112" y="49"/>
                    </a:cxn>
                    <a:cxn ang="0">
                      <a:pos x="37" y="16"/>
                    </a:cxn>
                    <a:cxn ang="0">
                      <a:pos x="0" y="27"/>
                    </a:cxn>
                    <a:cxn ang="0">
                      <a:pos x="18" y="0"/>
                    </a:cxn>
                    <a:cxn ang="0">
                      <a:pos x="112" y="0"/>
                    </a:cxn>
                    <a:cxn ang="0">
                      <a:pos x="72" y="8"/>
                    </a:cxn>
                    <a:cxn ang="0">
                      <a:pos x="144" y="38"/>
                    </a:cxn>
                  </a:cxnLst>
                  <a:rect l="0" t="0" r="r" b="b"/>
                  <a:pathLst>
                    <a:path w="144" h="49">
                      <a:moveTo>
                        <a:pt x="144" y="38"/>
                      </a:moveTo>
                      <a:lnTo>
                        <a:pt x="112" y="49"/>
                      </a:lnTo>
                      <a:lnTo>
                        <a:pt x="37" y="16"/>
                      </a:lnTo>
                      <a:lnTo>
                        <a:pt x="0" y="27"/>
                      </a:lnTo>
                      <a:lnTo>
                        <a:pt x="18" y="0"/>
                      </a:lnTo>
                      <a:lnTo>
                        <a:pt x="112" y="0"/>
                      </a:lnTo>
                      <a:lnTo>
                        <a:pt x="72" y="8"/>
                      </a:lnTo>
                      <a:lnTo>
                        <a:pt x="144" y="38"/>
                      </a:lnTo>
                      <a:close/>
                    </a:path>
                  </a:pathLst>
                </a:custGeom>
                <a:solidFill>
                  <a:srgbClr val="000000"/>
                </a:solidFill>
                <a:ln w="9525">
                  <a:noFill/>
                  <a:round/>
                  <a:headEnd/>
                  <a:tailEnd/>
                </a:ln>
              </p:spPr>
              <p:txBody>
                <a:bodyPr/>
                <a:lstStyle/>
                <a:p>
                  <a:endParaRPr lang="zh-CN" altLang="en-US"/>
                </a:p>
              </p:txBody>
            </p:sp>
          </p:grpSp>
          <p:grpSp>
            <p:nvGrpSpPr>
              <p:cNvPr id="452865" name="Group 257"/>
              <p:cNvGrpSpPr>
                <a:grpSpLocks/>
              </p:cNvGrpSpPr>
              <p:nvPr/>
            </p:nvGrpSpPr>
            <p:grpSpPr bwMode="auto">
              <a:xfrm>
                <a:off x="1373" y="2590"/>
                <a:ext cx="302" cy="114"/>
                <a:chOff x="1373" y="2590"/>
                <a:chExt cx="302" cy="114"/>
              </a:xfrm>
            </p:grpSpPr>
            <p:sp>
              <p:nvSpPr>
                <p:cNvPr id="452866" name="Freeform 258"/>
                <p:cNvSpPr>
                  <a:spLocks/>
                </p:cNvSpPr>
                <p:nvPr/>
              </p:nvSpPr>
              <p:spPr bwMode="auto">
                <a:xfrm>
                  <a:off x="1531" y="2593"/>
                  <a:ext cx="144" cy="49"/>
                </a:xfrm>
                <a:custGeom>
                  <a:avLst/>
                  <a:gdLst/>
                  <a:ahLst/>
                  <a:cxnLst>
                    <a:cxn ang="0">
                      <a:pos x="0" y="38"/>
                    </a:cxn>
                    <a:cxn ang="0">
                      <a:pos x="32" y="49"/>
                    </a:cxn>
                    <a:cxn ang="0">
                      <a:pos x="109" y="16"/>
                    </a:cxn>
                    <a:cxn ang="0">
                      <a:pos x="144" y="27"/>
                    </a:cxn>
                    <a:cxn ang="0">
                      <a:pos x="125" y="0"/>
                    </a:cxn>
                    <a:cxn ang="0">
                      <a:pos x="34" y="0"/>
                    </a:cxn>
                    <a:cxn ang="0">
                      <a:pos x="72" y="8"/>
                    </a:cxn>
                    <a:cxn ang="0">
                      <a:pos x="0" y="38"/>
                    </a:cxn>
                  </a:cxnLst>
                  <a:rect l="0" t="0" r="r" b="b"/>
                  <a:pathLst>
                    <a:path w="144" h="49">
                      <a:moveTo>
                        <a:pt x="0" y="38"/>
                      </a:moveTo>
                      <a:lnTo>
                        <a:pt x="32" y="49"/>
                      </a:lnTo>
                      <a:lnTo>
                        <a:pt x="109" y="16"/>
                      </a:lnTo>
                      <a:lnTo>
                        <a:pt x="144" y="27"/>
                      </a:lnTo>
                      <a:lnTo>
                        <a:pt x="125" y="0"/>
                      </a:lnTo>
                      <a:lnTo>
                        <a:pt x="34" y="0"/>
                      </a:lnTo>
                      <a:lnTo>
                        <a:pt x="72" y="8"/>
                      </a:lnTo>
                      <a:lnTo>
                        <a:pt x="0" y="38"/>
                      </a:lnTo>
                      <a:close/>
                    </a:path>
                  </a:pathLst>
                </a:custGeom>
                <a:solidFill>
                  <a:srgbClr val="FFFFFF"/>
                </a:solidFill>
                <a:ln w="9525">
                  <a:noFill/>
                  <a:round/>
                  <a:headEnd/>
                  <a:tailEnd/>
                </a:ln>
              </p:spPr>
              <p:txBody>
                <a:bodyPr/>
                <a:lstStyle/>
                <a:p>
                  <a:endParaRPr lang="zh-CN" altLang="en-US"/>
                </a:p>
              </p:txBody>
            </p:sp>
            <p:sp>
              <p:nvSpPr>
                <p:cNvPr id="452867" name="Freeform 259"/>
                <p:cNvSpPr>
                  <a:spLocks/>
                </p:cNvSpPr>
                <p:nvPr/>
              </p:nvSpPr>
              <p:spPr bwMode="auto">
                <a:xfrm>
                  <a:off x="1531" y="2593"/>
                  <a:ext cx="144" cy="49"/>
                </a:xfrm>
                <a:custGeom>
                  <a:avLst/>
                  <a:gdLst/>
                  <a:ahLst/>
                  <a:cxnLst>
                    <a:cxn ang="0">
                      <a:pos x="0" y="38"/>
                    </a:cxn>
                    <a:cxn ang="0">
                      <a:pos x="32" y="49"/>
                    </a:cxn>
                    <a:cxn ang="0">
                      <a:pos x="109" y="16"/>
                    </a:cxn>
                    <a:cxn ang="0">
                      <a:pos x="144" y="27"/>
                    </a:cxn>
                    <a:cxn ang="0">
                      <a:pos x="125" y="0"/>
                    </a:cxn>
                    <a:cxn ang="0">
                      <a:pos x="34" y="0"/>
                    </a:cxn>
                    <a:cxn ang="0">
                      <a:pos x="72" y="8"/>
                    </a:cxn>
                    <a:cxn ang="0">
                      <a:pos x="0" y="38"/>
                    </a:cxn>
                  </a:cxnLst>
                  <a:rect l="0" t="0" r="r" b="b"/>
                  <a:pathLst>
                    <a:path w="144" h="49">
                      <a:moveTo>
                        <a:pt x="0" y="38"/>
                      </a:moveTo>
                      <a:lnTo>
                        <a:pt x="32" y="49"/>
                      </a:lnTo>
                      <a:lnTo>
                        <a:pt x="109" y="16"/>
                      </a:lnTo>
                      <a:lnTo>
                        <a:pt x="144" y="27"/>
                      </a:lnTo>
                      <a:lnTo>
                        <a:pt x="125" y="0"/>
                      </a:lnTo>
                      <a:lnTo>
                        <a:pt x="34" y="0"/>
                      </a:lnTo>
                      <a:lnTo>
                        <a:pt x="72" y="8"/>
                      </a:lnTo>
                      <a:lnTo>
                        <a:pt x="0" y="38"/>
                      </a:lnTo>
                      <a:close/>
                    </a:path>
                  </a:pathLst>
                </a:custGeom>
                <a:solidFill>
                  <a:srgbClr val="FFFFFF"/>
                </a:solidFill>
                <a:ln w="9525">
                  <a:noFill/>
                  <a:round/>
                  <a:headEnd/>
                  <a:tailEnd/>
                </a:ln>
              </p:spPr>
              <p:txBody>
                <a:bodyPr/>
                <a:lstStyle/>
                <a:p>
                  <a:endParaRPr lang="zh-CN" altLang="en-US"/>
                </a:p>
              </p:txBody>
            </p:sp>
            <p:sp>
              <p:nvSpPr>
                <p:cNvPr id="452868" name="Freeform 260"/>
                <p:cNvSpPr>
                  <a:spLocks/>
                </p:cNvSpPr>
                <p:nvPr/>
              </p:nvSpPr>
              <p:spPr bwMode="auto">
                <a:xfrm>
                  <a:off x="1373" y="2650"/>
                  <a:ext cx="144" cy="52"/>
                </a:xfrm>
                <a:custGeom>
                  <a:avLst/>
                  <a:gdLst/>
                  <a:ahLst/>
                  <a:cxnLst>
                    <a:cxn ang="0">
                      <a:pos x="144" y="11"/>
                    </a:cxn>
                    <a:cxn ang="0">
                      <a:pos x="112" y="0"/>
                    </a:cxn>
                    <a:cxn ang="0">
                      <a:pos x="38" y="33"/>
                    </a:cxn>
                    <a:cxn ang="0">
                      <a:pos x="0" y="22"/>
                    </a:cxn>
                    <a:cxn ang="0">
                      <a:pos x="19" y="52"/>
                    </a:cxn>
                    <a:cxn ang="0">
                      <a:pos x="112" y="52"/>
                    </a:cxn>
                    <a:cxn ang="0">
                      <a:pos x="72" y="41"/>
                    </a:cxn>
                    <a:cxn ang="0">
                      <a:pos x="144" y="11"/>
                    </a:cxn>
                  </a:cxnLst>
                  <a:rect l="0" t="0" r="r" b="b"/>
                  <a:pathLst>
                    <a:path w="144" h="52">
                      <a:moveTo>
                        <a:pt x="144" y="11"/>
                      </a:moveTo>
                      <a:lnTo>
                        <a:pt x="112" y="0"/>
                      </a:lnTo>
                      <a:lnTo>
                        <a:pt x="38" y="33"/>
                      </a:lnTo>
                      <a:lnTo>
                        <a:pt x="0" y="22"/>
                      </a:lnTo>
                      <a:lnTo>
                        <a:pt x="19" y="52"/>
                      </a:lnTo>
                      <a:lnTo>
                        <a:pt x="112" y="52"/>
                      </a:lnTo>
                      <a:lnTo>
                        <a:pt x="72" y="41"/>
                      </a:lnTo>
                      <a:lnTo>
                        <a:pt x="144" y="11"/>
                      </a:lnTo>
                      <a:close/>
                    </a:path>
                  </a:pathLst>
                </a:custGeom>
                <a:solidFill>
                  <a:srgbClr val="FFFFFF"/>
                </a:solidFill>
                <a:ln w="9525">
                  <a:noFill/>
                  <a:round/>
                  <a:headEnd/>
                  <a:tailEnd/>
                </a:ln>
              </p:spPr>
              <p:txBody>
                <a:bodyPr/>
                <a:lstStyle/>
                <a:p>
                  <a:endParaRPr lang="zh-CN" altLang="en-US"/>
                </a:p>
              </p:txBody>
            </p:sp>
            <p:sp>
              <p:nvSpPr>
                <p:cNvPr id="452869" name="Freeform 261"/>
                <p:cNvSpPr>
                  <a:spLocks/>
                </p:cNvSpPr>
                <p:nvPr/>
              </p:nvSpPr>
              <p:spPr bwMode="auto">
                <a:xfrm>
                  <a:off x="1373" y="2650"/>
                  <a:ext cx="144" cy="52"/>
                </a:xfrm>
                <a:custGeom>
                  <a:avLst/>
                  <a:gdLst/>
                  <a:ahLst/>
                  <a:cxnLst>
                    <a:cxn ang="0">
                      <a:pos x="144" y="11"/>
                    </a:cxn>
                    <a:cxn ang="0">
                      <a:pos x="112" y="0"/>
                    </a:cxn>
                    <a:cxn ang="0">
                      <a:pos x="38" y="33"/>
                    </a:cxn>
                    <a:cxn ang="0">
                      <a:pos x="0" y="22"/>
                    </a:cxn>
                    <a:cxn ang="0">
                      <a:pos x="19" y="52"/>
                    </a:cxn>
                    <a:cxn ang="0">
                      <a:pos x="112" y="52"/>
                    </a:cxn>
                    <a:cxn ang="0">
                      <a:pos x="72" y="41"/>
                    </a:cxn>
                    <a:cxn ang="0">
                      <a:pos x="144" y="11"/>
                    </a:cxn>
                  </a:cxnLst>
                  <a:rect l="0" t="0" r="r" b="b"/>
                  <a:pathLst>
                    <a:path w="144" h="52">
                      <a:moveTo>
                        <a:pt x="144" y="11"/>
                      </a:moveTo>
                      <a:lnTo>
                        <a:pt x="112" y="0"/>
                      </a:lnTo>
                      <a:lnTo>
                        <a:pt x="38" y="33"/>
                      </a:lnTo>
                      <a:lnTo>
                        <a:pt x="0" y="22"/>
                      </a:lnTo>
                      <a:lnTo>
                        <a:pt x="19" y="52"/>
                      </a:lnTo>
                      <a:lnTo>
                        <a:pt x="112" y="52"/>
                      </a:lnTo>
                      <a:lnTo>
                        <a:pt x="72" y="41"/>
                      </a:lnTo>
                      <a:lnTo>
                        <a:pt x="144" y="11"/>
                      </a:lnTo>
                      <a:close/>
                    </a:path>
                  </a:pathLst>
                </a:custGeom>
                <a:solidFill>
                  <a:srgbClr val="FFFFFF"/>
                </a:solidFill>
                <a:ln w="9525">
                  <a:noFill/>
                  <a:round/>
                  <a:headEnd/>
                  <a:tailEnd/>
                </a:ln>
              </p:spPr>
              <p:txBody>
                <a:bodyPr/>
                <a:lstStyle/>
                <a:p>
                  <a:endParaRPr lang="zh-CN" altLang="en-US"/>
                </a:p>
              </p:txBody>
            </p:sp>
            <p:sp>
              <p:nvSpPr>
                <p:cNvPr id="452870" name="Freeform 262"/>
                <p:cNvSpPr>
                  <a:spLocks/>
                </p:cNvSpPr>
                <p:nvPr/>
              </p:nvSpPr>
              <p:spPr bwMode="auto">
                <a:xfrm>
                  <a:off x="1381" y="2590"/>
                  <a:ext cx="144" cy="49"/>
                </a:xfrm>
                <a:custGeom>
                  <a:avLst/>
                  <a:gdLst/>
                  <a:ahLst/>
                  <a:cxnLst>
                    <a:cxn ang="0">
                      <a:pos x="0" y="11"/>
                    </a:cxn>
                    <a:cxn ang="0">
                      <a:pos x="32" y="0"/>
                    </a:cxn>
                    <a:cxn ang="0">
                      <a:pos x="110" y="30"/>
                    </a:cxn>
                    <a:cxn ang="0">
                      <a:pos x="144" y="22"/>
                    </a:cxn>
                    <a:cxn ang="0">
                      <a:pos x="126" y="49"/>
                    </a:cxn>
                    <a:cxn ang="0">
                      <a:pos x="35" y="49"/>
                    </a:cxn>
                    <a:cxn ang="0">
                      <a:pos x="72" y="41"/>
                    </a:cxn>
                    <a:cxn ang="0">
                      <a:pos x="0" y="11"/>
                    </a:cxn>
                  </a:cxnLst>
                  <a:rect l="0" t="0" r="r" b="b"/>
                  <a:pathLst>
                    <a:path w="144" h="49">
                      <a:moveTo>
                        <a:pt x="0" y="11"/>
                      </a:moveTo>
                      <a:lnTo>
                        <a:pt x="32" y="0"/>
                      </a:lnTo>
                      <a:lnTo>
                        <a:pt x="110" y="30"/>
                      </a:lnTo>
                      <a:lnTo>
                        <a:pt x="144" y="22"/>
                      </a:lnTo>
                      <a:lnTo>
                        <a:pt x="126" y="49"/>
                      </a:lnTo>
                      <a:lnTo>
                        <a:pt x="35" y="49"/>
                      </a:lnTo>
                      <a:lnTo>
                        <a:pt x="72" y="41"/>
                      </a:lnTo>
                      <a:lnTo>
                        <a:pt x="0" y="11"/>
                      </a:lnTo>
                      <a:close/>
                    </a:path>
                  </a:pathLst>
                </a:custGeom>
                <a:solidFill>
                  <a:srgbClr val="FFFFFF"/>
                </a:solidFill>
                <a:ln w="9525">
                  <a:noFill/>
                  <a:round/>
                  <a:headEnd/>
                  <a:tailEnd/>
                </a:ln>
              </p:spPr>
              <p:txBody>
                <a:bodyPr/>
                <a:lstStyle/>
                <a:p>
                  <a:endParaRPr lang="zh-CN" altLang="en-US"/>
                </a:p>
              </p:txBody>
            </p:sp>
            <p:sp>
              <p:nvSpPr>
                <p:cNvPr id="452871" name="Freeform 263"/>
                <p:cNvSpPr>
                  <a:spLocks/>
                </p:cNvSpPr>
                <p:nvPr/>
              </p:nvSpPr>
              <p:spPr bwMode="auto">
                <a:xfrm>
                  <a:off x="1381" y="2590"/>
                  <a:ext cx="144" cy="49"/>
                </a:xfrm>
                <a:custGeom>
                  <a:avLst/>
                  <a:gdLst/>
                  <a:ahLst/>
                  <a:cxnLst>
                    <a:cxn ang="0">
                      <a:pos x="0" y="11"/>
                    </a:cxn>
                    <a:cxn ang="0">
                      <a:pos x="32" y="0"/>
                    </a:cxn>
                    <a:cxn ang="0">
                      <a:pos x="110" y="30"/>
                    </a:cxn>
                    <a:cxn ang="0">
                      <a:pos x="144" y="22"/>
                    </a:cxn>
                    <a:cxn ang="0">
                      <a:pos x="126" y="49"/>
                    </a:cxn>
                    <a:cxn ang="0">
                      <a:pos x="35" y="49"/>
                    </a:cxn>
                    <a:cxn ang="0">
                      <a:pos x="72" y="41"/>
                    </a:cxn>
                    <a:cxn ang="0">
                      <a:pos x="0" y="11"/>
                    </a:cxn>
                  </a:cxnLst>
                  <a:rect l="0" t="0" r="r" b="b"/>
                  <a:pathLst>
                    <a:path w="144" h="49">
                      <a:moveTo>
                        <a:pt x="0" y="11"/>
                      </a:moveTo>
                      <a:lnTo>
                        <a:pt x="32" y="0"/>
                      </a:lnTo>
                      <a:lnTo>
                        <a:pt x="110" y="30"/>
                      </a:lnTo>
                      <a:lnTo>
                        <a:pt x="144" y="22"/>
                      </a:lnTo>
                      <a:lnTo>
                        <a:pt x="126" y="49"/>
                      </a:lnTo>
                      <a:lnTo>
                        <a:pt x="35" y="49"/>
                      </a:lnTo>
                      <a:lnTo>
                        <a:pt x="72" y="41"/>
                      </a:lnTo>
                      <a:lnTo>
                        <a:pt x="0" y="11"/>
                      </a:lnTo>
                      <a:close/>
                    </a:path>
                  </a:pathLst>
                </a:custGeom>
                <a:solidFill>
                  <a:srgbClr val="FFFFFF"/>
                </a:solidFill>
                <a:ln w="9525">
                  <a:noFill/>
                  <a:round/>
                  <a:headEnd/>
                  <a:tailEnd/>
                </a:ln>
              </p:spPr>
              <p:txBody>
                <a:bodyPr/>
                <a:lstStyle/>
                <a:p>
                  <a:endParaRPr lang="zh-CN" altLang="en-US"/>
                </a:p>
              </p:txBody>
            </p:sp>
            <p:sp>
              <p:nvSpPr>
                <p:cNvPr id="452872" name="Freeform 264"/>
                <p:cNvSpPr>
                  <a:spLocks/>
                </p:cNvSpPr>
                <p:nvPr/>
              </p:nvSpPr>
              <p:spPr bwMode="auto">
                <a:xfrm>
                  <a:off x="1525" y="2655"/>
                  <a:ext cx="144" cy="49"/>
                </a:xfrm>
                <a:custGeom>
                  <a:avLst/>
                  <a:gdLst/>
                  <a:ahLst/>
                  <a:cxnLst>
                    <a:cxn ang="0">
                      <a:pos x="144" y="39"/>
                    </a:cxn>
                    <a:cxn ang="0">
                      <a:pos x="112" y="49"/>
                    </a:cxn>
                    <a:cxn ang="0">
                      <a:pos x="38" y="17"/>
                    </a:cxn>
                    <a:cxn ang="0">
                      <a:pos x="0" y="28"/>
                    </a:cxn>
                    <a:cxn ang="0">
                      <a:pos x="19" y="0"/>
                    </a:cxn>
                    <a:cxn ang="0">
                      <a:pos x="112" y="0"/>
                    </a:cxn>
                    <a:cxn ang="0">
                      <a:pos x="72" y="9"/>
                    </a:cxn>
                    <a:cxn ang="0">
                      <a:pos x="144" y="39"/>
                    </a:cxn>
                  </a:cxnLst>
                  <a:rect l="0" t="0" r="r" b="b"/>
                  <a:pathLst>
                    <a:path w="144" h="49">
                      <a:moveTo>
                        <a:pt x="144" y="39"/>
                      </a:moveTo>
                      <a:lnTo>
                        <a:pt x="112" y="49"/>
                      </a:lnTo>
                      <a:lnTo>
                        <a:pt x="38" y="17"/>
                      </a:lnTo>
                      <a:lnTo>
                        <a:pt x="0" y="28"/>
                      </a:lnTo>
                      <a:lnTo>
                        <a:pt x="19" y="0"/>
                      </a:lnTo>
                      <a:lnTo>
                        <a:pt x="112" y="0"/>
                      </a:lnTo>
                      <a:lnTo>
                        <a:pt x="72" y="9"/>
                      </a:lnTo>
                      <a:lnTo>
                        <a:pt x="144" y="39"/>
                      </a:lnTo>
                      <a:close/>
                    </a:path>
                  </a:pathLst>
                </a:custGeom>
                <a:solidFill>
                  <a:srgbClr val="FFFFFF"/>
                </a:solidFill>
                <a:ln w="9525">
                  <a:noFill/>
                  <a:round/>
                  <a:headEnd/>
                  <a:tailEnd/>
                </a:ln>
              </p:spPr>
              <p:txBody>
                <a:bodyPr/>
                <a:lstStyle/>
                <a:p>
                  <a:endParaRPr lang="zh-CN" altLang="en-US"/>
                </a:p>
              </p:txBody>
            </p:sp>
            <p:sp>
              <p:nvSpPr>
                <p:cNvPr id="452873" name="Freeform 265"/>
                <p:cNvSpPr>
                  <a:spLocks/>
                </p:cNvSpPr>
                <p:nvPr/>
              </p:nvSpPr>
              <p:spPr bwMode="auto">
                <a:xfrm>
                  <a:off x="1525" y="2655"/>
                  <a:ext cx="144" cy="49"/>
                </a:xfrm>
                <a:custGeom>
                  <a:avLst/>
                  <a:gdLst/>
                  <a:ahLst/>
                  <a:cxnLst>
                    <a:cxn ang="0">
                      <a:pos x="144" y="39"/>
                    </a:cxn>
                    <a:cxn ang="0">
                      <a:pos x="112" y="49"/>
                    </a:cxn>
                    <a:cxn ang="0">
                      <a:pos x="38" y="17"/>
                    </a:cxn>
                    <a:cxn ang="0">
                      <a:pos x="0" y="28"/>
                    </a:cxn>
                    <a:cxn ang="0">
                      <a:pos x="19" y="0"/>
                    </a:cxn>
                    <a:cxn ang="0">
                      <a:pos x="112" y="0"/>
                    </a:cxn>
                    <a:cxn ang="0">
                      <a:pos x="72" y="9"/>
                    </a:cxn>
                    <a:cxn ang="0">
                      <a:pos x="144" y="39"/>
                    </a:cxn>
                  </a:cxnLst>
                  <a:rect l="0" t="0" r="r" b="b"/>
                  <a:pathLst>
                    <a:path w="144" h="49">
                      <a:moveTo>
                        <a:pt x="144" y="39"/>
                      </a:moveTo>
                      <a:lnTo>
                        <a:pt x="112" y="49"/>
                      </a:lnTo>
                      <a:lnTo>
                        <a:pt x="38" y="17"/>
                      </a:lnTo>
                      <a:lnTo>
                        <a:pt x="0" y="28"/>
                      </a:lnTo>
                      <a:lnTo>
                        <a:pt x="19" y="0"/>
                      </a:lnTo>
                      <a:lnTo>
                        <a:pt x="112" y="0"/>
                      </a:lnTo>
                      <a:lnTo>
                        <a:pt x="72" y="9"/>
                      </a:lnTo>
                      <a:lnTo>
                        <a:pt x="144" y="39"/>
                      </a:lnTo>
                      <a:close/>
                    </a:path>
                  </a:pathLst>
                </a:custGeom>
                <a:solidFill>
                  <a:srgbClr val="FFFFFF"/>
                </a:solidFill>
                <a:ln w="9525">
                  <a:noFill/>
                  <a:round/>
                  <a:headEnd/>
                  <a:tailEnd/>
                </a:ln>
              </p:spPr>
              <p:txBody>
                <a:bodyPr/>
                <a:lstStyle/>
                <a:p>
                  <a:endParaRPr lang="zh-CN" altLang="en-US"/>
                </a:p>
              </p:txBody>
            </p:sp>
          </p:grpSp>
        </p:grpSp>
        <p:sp>
          <p:nvSpPr>
            <p:cNvPr id="452874" name="Line 266"/>
            <p:cNvSpPr>
              <a:spLocks noChangeShapeType="1"/>
            </p:cNvSpPr>
            <p:nvPr/>
          </p:nvSpPr>
          <p:spPr bwMode="auto">
            <a:xfrm>
              <a:off x="1304" y="2645"/>
              <a:ext cx="1" cy="108"/>
            </a:xfrm>
            <a:prstGeom prst="line">
              <a:avLst/>
            </a:prstGeom>
            <a:noFill/>
            <a:ln w="4763">
              <a:solidFill>
                <a:srgbClr val="AAE6FF"/>
              </a:solidFill>
              <a:round/>
              <a:headEnd/>
              <a:tailEnd/>
            </a:ln>
          </p:spPr>
          <p:txBody>
            <a:bodyPr/>
            <a:lstStyle/>
            <a:p>
              <a:endParaRPr lang="zh-CN" altLang="en-US"/>
            </a:p>
          </p:txBody>
        </p:sp>
        <p:sp>
          <p:nvSpPr>
            <p:cNvPr id="452875" name="Line 267"/>
            <p:cNvSpPr>
              <a:spLocks noChangeShapeType="1"/>
            </p:cNvSpPr>
            <p:nvPr/>
          </p:nvSpPr>
          <p:spPr bwMode="auto">
            <a:xfrm>
              <a:off x="1741" y="2645"/>
              <a:ext cx="1" cy="108"/>
            </a:xfrm>
            <a:prstGeom prst="line">
              <a:avLst/>
            </a:prstGeom>
            <a:noFill/>
            <a:ln w="4763">
              <a:solidFill>
                <a:srgbClr val="AAE6FF"/>
              </a:solidFill>
              <a:round/>
              <a:headEnd/>
              <a:tailEnd/>
            </a:ln>
          </p:spPr>
          <p:txBody>
            <a:bodyPr/>
            <a:lstStyle/>
            <a:p>
              <a:endParaRPr lang="zh-CN" altLang="en-US"/>
            </a:p>
          </p:txBody>
        </p:sp>
      </p:grpSp>
      <p:grpSp>
        <p:nvGrpSpPr>
          <p:cNvPr id="452876" name="Group 268"/>
          <p:cNvGrpSpPr>
            <a:grpSpLocks/>
          </p:cNvGrpSpPr>
          <p:nvPr/>
        </p:nvGrpSpPr>
        <p:grpSpPr bwMode="auto">
          <a:xfrm>
            <a:off x="6650039" y="4386264"/>
            <a:ext cx="649287" cy="384175"/>
            <a:chOff x="3488" y="2569"/>
            <a:chExt cx="439" cy="262"/>
          </a:xfrm>
        </p:grpSpPr>
        <p:sp>
          <p:nvSpPr>
            <p:cNvPr id="452877" name="Oval 269"/>
            <p:cNvSpPr>
              <a:spLocks noChangeArrowheads="1"/>
            </p:cNvSpPr>
            <p:nvPr/>
          </p:nvSpPr>
          <p:spPr bwMode="auto">
            <a:xfrm>
              <a:off x="3489" y="2678"/>
              <a:ext cx="438" cy="153"/>
            </a:xfrm>
            <a:prstGeom prst="ellipse">
              <a:avLst/>
            </a:prstGeom>
            <a:solidFill>
              <a:srgbClr val="0078AA"/>
            </a:solidFill>
            <a:ln w="4763">
              <a:solidFill>
                <a:srgbClr val="AAE6FF"/>
              </a:solidFill>
              <a:round/>
              <a:headEnd/>
              <a:tailEnd/>
            </a:ln>
          </p:spPr>
          <p:txBody>
            <a:bodyPr/>
            <a:lstStyle/>
            <a:p>
              <a:endParaRPr lang="zh-CN" altLang="en-US"/>
            </a:p>
          </p:txBody>
        </p:sp>
        <p:sp>
          <p:nvSpPr>
            <p:cNvPr id="452878" name="Rectangle 270"/>
            <p:cNvSpPr>
              <a:spLocks noChangeArrowheads="1"/>
            </p:cNvSpPr>
            <p:nvPr/>
          </p:nvSpPr>
          <p:spPr bwMode="auto">
            <a:xfrm>
              <a:off x="3488" y="2647"/>
              <a:ext cx="437" cy="109"/>
            </a:xfrm>
            <a:prstGeom prst="rect">
              <a:avLst/>
            </a:prstGeom>
            <a:solidFill>
              <a:srgbClr val="0078AA"/>
            </a:solidFill>
            <a:ln w="9525">
              <a:noFill/>
              <a:miter lim="800000"/>
              <a:headEnd/>
              <a:tailEnd/>
            </a:ln>
          </p:spPr>
          <p:txBody>
            <a:bodyPr/>
            <a:lstStyle/>
            <a:p>
              <a:endParaRPr lang="zh-CN" altLang="en-US"/>
            </a:p>
          </p:txBody>
        </p:sp>
        <p:sp>
          <p:nvSpPr>
            <p:cNvPr id="452879" name="Rectangle 271"/>
            <p:cNvSpPr>
              <a:spLocks noChangeArrowheads="1"/>
            </p:cNvSpPr>
            <p:nvPr/>
          </p:nvSpPr>
          <p:spPr bwMode="auto">
            <a:xfrm>
              <a:off x="3488" y="2647"/>
              <a:ext cx="437" cy="109"/>
            </a:xfrm>
            <a:prstGeom prst="rect">
              <a:avLst/>
            </a:prstGeom>
            <a:solidFill>
              <a:srgbClr val="0078AA"/>
            </a:solidFill>
            <a:ln w="9525">
              <a:noFill/>
              <a:miter lim="800000"/>
              <a:headEnd/>
              <a:tailEnd/>
            </a:ln>
          </p:spPr>
          <p:txBody>
            <a:bodyPr/>
            <a:lstStyle/>
            <a:p>
              <a:endParaRPr lang="zh-CN" altLang="en-US"/>
            </a:p>
          </p:txBody>
        </p:sp>
        <p:sp>
          <p:nvSpPr>
            <p:cNvPr id="452880" name="Oval 272"/>
            <p:cNvSpPr>
              <a:spLocks noChangeArrowheads="1"/>
            </p:cNvSpPr>
            <p:nvPr/>
          </p:nvSpPr>
          <p:spPr bwMode="auto">
            <a:xfrm>
              <a:off x="3489" y="2569"/>
              <a:ext cx="438" cy="153"/>
            </a:xfrm>
            <a:prstGeom prst="ellipse">
              <a:avLst/>
            </a:prstGeom>
            <a:solidFill>
              <a:srgbClr val="00B4FF"/>
            </a:solidFill>
            <a:ln w="4763">
              <a:solidFill>
                <a:srgbClr val="AAE6FF"/>
              </a:solidFill>
              <a:round/>
              <a:headEnd/>
              <a:tailEnd/>
            </a:ln>
          </p:spPr>
          <p:txBody>
            <a:bodyPr/>
            <a:lstStyle/>
            <a:p>
              <a:endParaRPr lang="zh-CN" altLang="en-US"/>
            </a:p>
          </p:txBody>
        </p:sp>
        <p:grpSp>
          <p:nvGrpSpPr>
            <p:cNvPr id="452881" name="Group 273"/>
            <p:cNvGrpSpPr>
              <a:grpSpLocks/>
            </p:cNvGrpSpPr>
            <p:nvPr/>
          </p:nvGrpSpPr>
          <p:grpSpPr bwMode="auto">
            <a:xfrm>
              <a:off x="3555" y="2587"/>
              <a:ext cx="304" cy="117"/>
              <a:chOff x="3555" y="2587"/>
              <a:chExt cx="304" cy="117"/>
            </a:xfrm>
          </p:grpSpPr>
          <p:grpSp>
            <p:nvGrpSpPr>
              <p:cNvPr id="452882" name="Group 274"/>
              <p:cNvGrpSpPr>
                <a:grpSpLocks/>
              </p:cNvGrpSpPr>
              <p:nvPr/>
            </p:nvGrpSpPr>
            <p:grpSpPr bwMode="auto">
              <a:xfrm>
                <a:off x="3555" y="2587"/>
                <a:ext cx="301" cy="115"/>
                <a:chOff x="3555" y="2587"/>
                <a:chExt cx="301" cy="115"/>
              </a:xfrm>
            </p:grpSpPr>
            <p:sp>
              <p:nvSpPr>
                <p:cNvPr id="452883" name="Freeform 275"/>
                <p:cNvSpPr>
                  <a:spLocks/>
                </p:cNvSpPr>
                <p:nvPr/>
              </p:nvSpPr>
              <p:spPr bwMode="auto">
                <a:xfrm>
                  <a:off x="3712" y="2590"/>
                  <a:ext cx="144" cy="49"/>
                </a:xfrm>
                <a:custGeom>
                  <a:avLst/>
                  <a:gdLst/>
                  <a:ahLst/>
                  <a:cxnLst>
                    <a:cxn ang="0">
                      <a:pos x="0" y="38"/>
                    </a:cxn>
                    <a:cxn ang="0">
                      <a:pos x="32" y="49"/>
                    </a:cxn>
                    <a:cxn ang="0">
                      <a:pos x="109" y="16"/>
                    </a:cxn>
                    <a:cxn ang="0">
                      <a:pos x="144" y="27"/>
                    </a:cxn>
                    <a:cxn ang="0">
                      <a:pos x="125" y="0"/>
                    </a:cxn>
                    <a:cxn ang="0">
                      <a:pos x="35" y="0"/>
                    </a:cxn>
                    <a:cxn ang="0">
                      <a:pos x="72" y="8"/>
                    </a:cxn>
                    <a:cxn ang="0">
                      <a:pos x="0" y="38"/>
                    </a:cxn>
                  </a:cxnLst>
                  <a:rect l="0" t="0" r="r" b="b"/>
                  <a:pathLst>
                    <a:path w="144" h="49">
                      <a:moveTo>
                        <a:pt x="0" y="38"/>
                      </a:moveTo>
                      <a:lnTo>
                        <a:pt x="32" y="49"/>
                      </a:lnTo>
                      <a:lnTo>
                        <a:pt x="109" y="16"/>
                      </a:lnTo>
                      <a:lnTo>
                        <a:pt x="144" y="27"/>
                      </a:lnTo>
                      <a:lnTo>
                        <a:pt x="125" y="0"/>
                      </a:lnTo>
                      <a:lnTo>
                        <a:pt x="35" y="0"/>
                      </a:lnTo>
                      <a:lnTo>
                        <a:pt x="72" y="8"/>
                      </a:lnTo>
                      <a:lnTo>
                        <a:pt x="0" y="38"/>
                      </a:lnTo>
                      <a:close/>
                    </a:path>
                  </a:pathLst>
                </a:custGeom>
                <a:solidFill>
                  <a:srgbClr val="000000"/>
                </a:solidFill>
                <a:ln w="9525">
                  <a:noFill/>
                  <a:round/>
                  <a:headEnd/>
                  <a:tailEnd/>
                </a:ln>
              </p:spPr>
              <p:txBody>
                <a:bodyPr/>
                <a:lstStyle/>
                <a:p>
                  <a:endParaRPr lang="zh-CN" altLang="en-US"/>
                </a:p>
              </p:txBody>
            </p:sp>
            <p:sp>
              <p:nvSpPr>
                <p:cNvPr id="452884" name="Freeform 276"/>
                <p:cNvSpPr>
                  <a:spLocks/>
                </p:cNvSpPr>
                <p:nvPr/>
              </p:nvSpPr>
              <p:spPr bwMode="auto">
                <a:xfrm>
                  <a:off x="3712" y="2590"/>
                  <a:ext cx="144" cy="49"/>
                </a:xfrm>
                <a:custGeom>
                  <a:avLst/>
                  <a:gdLst/>
                  <a:ahLst/>
                  <a:cxnLst>
                    <a:cxn ang="0">
                      <a:pos x="0" y="38"/>
                    </a:cxn>
                    <a:cxn ang="0">
                      <a:pos x="32" y="49"/>
                    </a:cxn>
                    <a:cxn ang="0">
                      <a:pos x="109" y="16"/>
                    </a:cxn>
                    <a:cxn ang="0">
                      <a:pos x="144" y="27"/>
                    </a:cxn>
                    <a:cxn ang="0">
                      <a:pos x="125" y="0"/>
                    </a:cxn>
                    <a:cxn ang="0">
                      <a:pos x="35" y="0"/>
                    </a:cxn>
                    <a:cxn ang="0">
                      <a:pos x="72" y="8"/>
                    </a:cxn>
                    <a:cxn ang="0">
                      <a:pos x="0" y="38"/>
                    </a:cxn>
                  </a:cxnLst>
                  <a:rect l="0" t="0" r="r" b="b"/>
                  <a:pathLst>
                    <a:path w="144" h="49">
                      <a:moveTo>
                        <a:pt x="0" y="38"/>
                      </a:moveTo>
                      <a:lnTo>
                        <a:pt x="32" y="49"/>
                      </a:lnTo>
                      <a:lnTo>
                        <a:pt x="109" y="16"/>
                      </a:lnTo>
                      <a:lnTo>
                        <a:pt x="144" y="27"/>
                      </a:lnTo>
                      <a:lnTo>
                        <a:pt x="125" y="0"/>
                      </a:lnTo>
                      <a:lnTo>
                        <a:pt x="35" y="0"/>
                      </a:lnTo>
                      <a:lnTo>
                        <a:pt x="72" y="8"/>
                      </a:lnTo>
                      <a:lnTo>
                        <a:pt x="0" y="38"/>
                      </a:lnTo>
                      <a:close/>
                    </a:path>
                  </a:pathLst>
                </a:custGeom>
                <a:solidFill>
                  <a:srgbClr val="000000"/>
                </a:solidFill>
                <a:ln w="9525">
                  <a:noFill/>
                  <a:round/>
                  <a:headEnd/>
                  <a:tailEnd/>
                </a:ln>
              </p:spPr>
              <p:txBody>
                <a:bodyPr/>
                <a:lstStyle/>
                <a:p>
                  <a:endParaRPr lang="zh-CN" altLang="en-US"/>
                </a:p>
              </p:txBody>
            </p:sp>
            <p:sp>
              <p:nvSpPr>
                <p:cNvPr id="452885" name="Freeform 277"/>
                <p:cNvSpPr>
                  <a:spLocks/>
                </p:cNvSpPr>
                <p:nvPr/>
              </p:nvSpPr>
              <p:spPr bwMode="auto">
                <a:xfrm>
                  <a:off x="3555" y="2647"/>
                  <a:ext cx="144" cy="52"/>
                </a:xfrm>
                <a:custGeom>
                  <a:avLst/>
                  <a:gdLst/>
                  <a:ahLst/>
                  <a:cxnLst>
                    <a:cxn ang="0">
                      <a:pos x="144" y="11"/>
                    </a:cxn>
                    <a:cxn ang="0">
                      <a:pos x="112" y="0"/>
                    </a:cxn>
                    <a:cxn ang="0">
                      <a:pos x="37" y="33"/>
                    </a:cxn>
                    <a:cxn ang="0">
                      <a:pos x="0" y="22"/>
                    </a:cxn>
                    <a:cxn ang="0">
                      <a:pos x="18" y="52"/>
                    </a:cxn>
                    <a:cxn ang="0">
                      <a:pos x="112" y="52"/>
                    </a:cxn>
                    <a:cxn ang="0">
                      <a:pos x="72" y="41"/>
                    </a:cxn>
                    <a:cxn ang="0">
                      <a:pos x="144" y="11"/>
                    </a:cxn>
                  </a:cxnLst>
                  <a:rect l="0" t="0" r="r" b="b"/>
                  <a:pathLst>
                    <a:path w="144" h="52">
                      <a:moveTo>
                        <a:pt x="144" y="11"/>
                      </a:moveTo>
                      <a:lnTo>
                        <a:pt x="112" y="0"/>
                      </a:lnTo>
                      <a:lnTo>
                        <a:pt x="37" y="33"/>
                      </a:lnTo>
                      <a:lnTo>
                        <a:pt x="0" y="22"/>
                      </a:lnTo>
                      <a:lnTo>
                        <a:pt x="18" y="52"/>
                      </a:lnTo>
                      <a:lnTo>
                        <a:pt x="112" y="52"/>
                      </a:lnTo>
                      <a:lnTo>
                        <a:pt x="72" y="41"/>
                      </a:lnTo>
                      <a:lnTo>
                        <a:pt x="144" y="11"/>
                      </a:lnTo>
                      <a:close/>
                    </a:path>
                  </a:pathLst>
                </a:custGeom>
                <a:solidFill>
                  <a:srgbClr val="000000"/>
                </a:solidFill>
                <a:ln w="9525">
                  <a:noFill/>
                  <a:round/>
                  <a:headEnd/>
                  <a:tailEnd/>
                </a:ln>
              </p:spPr>
              <p:txBody>
                <a:bodyPr/>
                <a:lstStyle/>
                <a:p>
                  <a:endParaRPr lang="zh-CN" altLang="en-US"/>
                </a:p>
              </p:txBody>
            </p:sp>
            <p:sp>
              <p:nvSpPr>
                <p:cNvPr id="452886" name="Freeform 278"/>
                <p:cNvSpPr>
                  <a:spLocks/>
                </p:cNvSpPr>
                <p:nvPr/>
              </p:nvSpPr>
              <p:spPr bwMode="auto">
                <a:xfrm>
                  <a:off x="3555" y="2647"/>
                  <a:ext cx="144" cy="52"/>
                </a:xfrm>
                <a:custGeom>
                  <a:avLst/>
                  <a:gdLst/>
                  <a:ahLst/>
                  <a:cxnLst>
                    <a:cxn ang="0">
                      <a:pos x="144" y="11"/>
                    </a:cxn>
                    <a:cxn ang="0">
                      <a:pos x="112" y="0"/>
                    </a:cxn>
                    <a:cxn ang="0">
                      <a:pos x="37" y="33"/>
                    </a:cxn>
                    <a:cxn ang="0">
                      <a:pos x="0" y="22"/>
                    </a:cxn>
                    <a:cxn ang="0">
                      <a:pos x="18" y="52"/>
                    </a:cxn>
                    <a:cxn ang="0">
                      <a:pos x="112" y="52"/>
                    </a:cxn>
                    <a:cxn ang="0">
                      <a:pos x="72" y="41"/>
                    </a:cxn>
                    <a:cxn ang="0">
                      <a:pos x="144" y="11"/>
                    </a:cxn>
                  </a:cxnLst>
                  <a:rect l="0" t="0" r="r" b="b"/>
                  <a:pathLst>
                    <a:path w="144" h="52">
                      <a:moveTo>
                        <a:pt x="144" y="11"/>
                      </a:moveTo>
                      <a:lnTo>
                        <a:pt x="112" y="0"/>
                      </a:lnTo>
                      <a:lnTo>
                        <a:pt x="37" y="33"/>
                      </a:lnTo>
                      <a:lnTo>
                        <a:pt x="0" y="22"/>
                      </a:lnTo>
                      <a:lnTo>
                        <a:pt x="18" y="52"/>
                      </a:lnTo>
                      <a:lnTo>
                        <a:pt x="112" y="52"/>
                      </a:lnTo>
                      <a:lnTo>
                        <a:pt x="72" y="41"/>
                      </a:lnTo>
                      <a:lnTo>
                        <a:pt x="144" y="11"/>
                      </a:lnTo>
                      <a:close/>
                    </a:path>
                  </a:pathLst>
                </a:custGeom>
                <a:solidFill>
                  <a:srgbClr val="000000"/>
                </a:solidFill>
                <a:ln w="9525">
                  <a:noFill/>
                  <a:round/>
                  <a:headEnd/>
                  <a:tailEnd/>
                </a:ln>
              </p:spPr>
              <p:txBody>
                <a:bodyPr/>
                <a:lstStyle/>
                <a:p>
                  <a:endParaRPr lang="zh-CN" altLang="en-US"/>
                </a:p>
              </p:txBody>
            </p:sp>
            <p:sp>
              <p:nvSpPr>
                <p:cNvPr id="452887" name="Freeform 279"/>
                <p:cNvSpPr>
                  <a:spLocks/>
                </p:cNvSpPr>
                <p:nvPr/>
              </p:nvSpPr>
              <p:spPr bwMode="auto">
                <a:xfrm>
                  <a:off x="3563" y="2587"/>
                  <a:ext cx="144" cy="49"/>
                </a:xfrm>
                <a:custGeom>
                  <a:avLst/>
                  <a:gdLst/>
                  <a:ahLst/>
                  <a:cxnLst>
                    <a:cxn ang="0">
                      <a:pos x="0" y="11"/>
                    </a:cxn>
                    <a:cxn ang="0">
                      <a:pos x="32" y="0"/>
                    </a:cxn>
                    <a:cxn ang="0">
                      <a:pos x="109" y="30"/>
                    </a:cxn>
                    <a:cxn ang="0">
                      <a:pos x="144" y="22"/>
                    </a:cxn>
                    <a:cxn ang="0">
                      <a:pos x="125" y="49"/>
                    </a:cxn>
                    <a:cxn ang="0">
                      <a:pos x="34" y="49"/>
                    </a:cxn>
                    <a:cxn ang="0">
                      <a:pos x="72" y="41"/>
                    </a:cxn>
                    <a:cxn ang="0">
                      <a:pos x="0" y="11"/>
                    </a:cxn>
                  </a:cxnLst>
                  <a:rect l="0" t="0" r="r" b="b"/>
                  <a:pathLst>
                    <a:path w="144" h="49">
                      <a:moveTo>
                        <a:pt x="0" y="11"/>
                      </a:moveTo>
                      <a:lnTo>
                        <a:pt x="32" y="0"/>
                      </a:lnTo>
                      <a:lnTo>
                        <a:pt x="109" y="30"/>
                      </a:lnTo>
                      <a:lnTo>
                        <a:pt x="144" y="22"/>
                      </a:lnTo>
                      <a:lnTo>
                        <a:pt x="125" y="49"/>
                      </a:lnTo>
                      <a:lnTo>
                        <a:pt x="34" y="49"/>
                      </a:lnTo>
                      <a:lnTo>
                        <a:pt x="72" y="41"/>
                      </a:lnTo>
                      <a:lnTo>
                        <a:pt x="0" y="11"/>
                      </a:lnTo>
                      <a:close/>
                    </a:path>
                  </a:pathLst>
                </a:custGeom>
                <a:solidFill>
                  <a:srgbClr val="000000"/>
                </a:solidFill>
                <a:ln w="9525">
                  <a:noFill/>
                  <a:round/>
                  <a:headEnd/>
                  <a:tailEnd/>
                </a:ln>
              </p:spPr>
              <p:txBody>
                <a:bodyPr/>
                <a:lstStyle/>
                <a:p>
                  <a:endParaRPr lang="zh-CN" altLang="en-US"/>
                </a:p>
              </p:txBody>
            </p:sp>
            <p:sp>
              <p:nvSpPr>
                <p:cNvPr id="452888" name="Freeform 280"/>
                <p:cNvSpPr>
                  <a:spLocks/>
                </p:cNvSpPr>
                <p:nvPr/>
              </p:nvSpPr>
              <p:spPr bwMode="auto">
                <a:xfrm>
                  <a:off x="3563" y="2587"/>
                  <a:ext cx="144" cy="49"/>
                </a:xfrm>
                <a:custGeom>
                  <a:avLst/>
                  <a:gdLst/>
                  <a:ahLst/>
                  <a:cxnLst>
                    <a:cxn ang="0">
                      <a:pos x="0" y="11"/>
                    </a:cxn>
                    <a:cxn ang="0">
                      <a:pos x="32" y="0"/>
                    </a:cxn>
                    <a:cxn ang="0">
                      <a:pos x="109" y="30"/>
                    </a:cxn>
                    <a:cxn ang="0">
                      <a:pos x="144" y="22"/>
                    </a:cxn>
                    <a:cxn ang="0">
                      <a:pos x="125" y="49"/>
                    </a:cxn>
                    <a:cxn ang="0">
                      <a:pos x="34" y="49"/>
                    </a:cxn>
                    <a:cxn ang="0">
                      <a:pos x="72" y="41"/>
                    </a:cxn>
                    <a:cxn ang="0">
                      <a:pos x="0" y="11"/>
                    </a:cxn>
                  </a:cxnLst>
                  <a:rect l="0" t="0" r="r" b="b"/>
                  <a:pathLst>
                    <a:path w="144" h="49">
                      <a:moveTo>
                        <a:pt x="0" y="11"/>
                      </a:moveTo>
                      <a:lnTo>
                        <a:pt x="32" y="0"/>
                      </a:lnTo>
                      <a:lnTo>
                        <a:pt x="109" y="30"/>
                      </a:lnTo>
                      <a:lnTo>
                        <a:pt x="144" y="22"/>
                      </a:lnTo>
                      <a:lnTo>
                        <a:pt x="125" y="49"/>
                      </a:lnTo>
                      <a:lnTo>
                        <a:pt x="34" y="49"/>
                      </a:lnTo>
                      <a:lnTo>
                        <a:pt x="72" y="41"/>
                      </a:lnTo>
                      <a:lnTo>
                        <a:pt x="0" y="11"/>
                      </a:lnTo>
                      <a:close/>
                    </a:path>
                  </a:pathLst>
                </a:custGeom>
                <a:solidFill>
                  <a:srgbClr val="000000"/>
                </a:solidFill>
                <a:ln w="9525">
                  <a:noFill/>
                  <a:round/>
                  <a:headEnd/>
                  <a:tailEnd/>
                </a:ln>
              </p:spPr>
              <p:txBody>
                <a:bodyPr/>
                <a:lstStyle/>
                <a:p>
                  <a:endParaRPr lang="zh-CN" altLang="en-US"/>
                </a:p>
              </p:txBody>
            </p:sp>
            <p:sp>
              <p:nvSpPr>
                <p:cNvPr id="452889" name="Freeform 281"/>
                <p:cNvSpPr>
                  <a:spLocks/>
                </p:cNvSpPr>
                <p:nvPr/>
              </p:nvSpPr>
              <p:spPr bwMode="auto">
                <a:xfrm>
                  <a:off x="3707" y="2653"/>
                  <a:ext cx="144" cy="49"/>
                </a:xfrm>
                <a:custGeom>
                  <a:avLst/>
                  <a:gdLst/>
                  <a:ahLst/>
                  <a:cxnLst>
                    <a:cxn ang="0">
                      <a:pos x="144" y="38"/>
                    </a:cxn>
                    <a:cxn ang="0">
                      <a:pos x="112" y="49"/>
                    </a:cxn>
                    <a:cxn ang="0">
                      <a:pos x="37" y="16"/>
                    </a:cxn>
                    <a:cxn ang="0">
                      <a:pos x="0" y="27"/>
                    </a:cxn>
                    <a:cxn ang="0">
                      <a:pos x="18" y="0"/>
                    </a:cxn>
                    <a:cxn ang="0">
                      <a:pos x="112" y="0"/>
                    </a:cxn>
                    <a:cxn ang="0">
                      <a:pos x="72" y="8"/>
                    </a:cxn>
                    <a:cxn ang="0">
                      <a:pos x="144" y="38"/>
                    </a:cxn>
                  </a:cxnLst>
                  <a:rect l="0" t="0" r="r" b="b"/>
                  <a:pathLst>
                    <a:path w="144" h="49">
                      <a:moveTo>
                        <a:pt x="144" y="38"/>
                      </a:moveTo>
                      <a:lnTo>
                        <a:pt x="112" y="49"/>
                      </a:lnTo>
                      <a:lnTo>
                        <a:pt x="37" y="16"/>
                      </a:lnTo>
                      <a:lnTo>
                        <a:pt x="0" y="27"/>
                      </a:lnTo>
                      <a:lnTo>
                        <a:pt x="18" y="0"/>
                      </a:lnTo>
                      <a:lnTo>
                        <a:pt x="112" y="0"/>
                      </a:lnTo>
                      <a:lnTo>
                        <a:pt x="72" y="8"/>
                      </a:lnTo>
                      <a:lnTo>
                        <a:pt x="144" y="38"/>
                      </a:lnTo>
                      <a:close/>
                    </a:path>
                  </a:pathLst>
                </a:custGeom>
                <a:solidFill>
                  <a:srgbClr val="000000"/>
                </a:solidFill>
                <a:ln w="9525">
                  <a:noFill/>
                  <a:round/>
                  <a:headEnd/>
                  <a:tailEnd/>
                </a:ln>
              </p:spPr>
              <p:txBody>
                <a:bodyPr/>
                <a:lstStyle/>
                <a:p>
                  <a:endParaRPr lang="zh-CN" altLang="en-US"/>
                </a:p>
              </p:txBody>
            </p:sp>
            <p:sp>
              <p:nvSpPr>
                <p:cNvPr id="452890" name="Freeform 282"/>
                <p:cNvSpPr>
                  <a:spLocks/>
                </p:cNvSpPr>
                <p:nvPr/>
              </p:nvSpPr>
              <p:spPr bwMode="auto">
                <a:xfrm>
                  <a:off x="3707" y="2653"/>
                  <a:ext cx="144" cy="49"/>
                </a:xfrm>
                <a:custGeom>
                  <a:avLst/>
                  <a:gdLst/>
                  <a:ahLst/>
                  <a:cxnLst>
                    <a:cxn ang="0">
                      <a:pos x="144" y="38"/>
                    </a:cxn>
                    <a:cxn ang="0">
                      <a:pos x="112" y="49"/>
                    </a:cxn>
                    <a:cxn ang="0">
                      <a:pos x="37" y="16"/>
                    </a:cxn>
                    <a:cxn ang="0">
                      <a:pos x="0" y="27"/>
                    </a:cxn>
                    <a:cxn ang="0">
                      <a:pos x="18" y="0"/>
                    </a:cxn>
                    <a:cxn ang="0">
                      <a:pos x="112" y="0"/>
                    </a:cxn>
                    <a:cxn ang="0">
                      <a:pos x="72" y="8"/>
                    </a:cxn>
                    <a:cxn ang="0">
                      <a:pos x="144" y="38"/>
                    </a:cxn>
                  </a:cxnLst>
                  <a:rect l="0" t="0" r="r" b="b"/>
                  <a:pathLst>
                    <a:path w="144" h="49">
                      <a:moveTo>
                        <a:pt x="144" y="38"/>
                      </a:moveTo>
                      <a:lnTo>
                        <a:pt x="112" y="49"/>
                      </a:lnTo>
                      <a:lnTo>
                        <a:pt x="37" y="16"/>
                      </a:lnTo>
                      <a:lnTo>
                        <a:pt x="0" y="27"/>
                      </a:lnTo>
                      <a:lnTo>
                        <a:pt x="18" y="0"/>
                      </a:lnTo>
                      <a:lnTo>
                        <a:pt x="112" y="0"/>
                      </a:lnTo>
                      <a:lnTo>
                        <a:pt x="72" y="8"/>
                      </a:lnTo>
                      <a:lnTo>
                        <a:pt x="144" y="38"/>
                      </a:lnTo>
                      <a:close/>
                    </a:path>
                  </a:pathLst>
                </a:custGeom>
                <a:solidFill>
                  <a:srgbClr val="000000"/>
                </a:solidFill>
                <a:ln w="9525">
                  <a:noFill/>
                  <a:round/>
                  <a:headEnd/>
                  <a:tailEnd/>
                </a:ln>
              </p:spPr>
              <p:txBody>
                <a:bodyPr/>
                <a:lstStyle/>
                <a:p>
                  <a:endParaRPr lang="zh-CN" altLang="en-US"/>
                </a:p>
              </p:txBody>
            </p:sp>
          </p:grpSp>
          <p:grpSp>
            <p:nvGrpSpPr>
              <p:cNvPr id="452891" name="Group 283"/>
              <p:cNvGrpSpPr>
                <a:grpSpLocks/>
              </p:cNvGrpSpPr>
              <p:nvPr/>
            </p:nvGrpSpPr>
            <p:grpSpPr bwMode="auto">
              <a:xfrm>
                <a:off x="3557" y="2590"/>
                <a:ext cx="302" cy="114"/>
                <a:chOff x="3557" y="2590"/>
                <a:chExt cx="302" cy="114"/>
              </a:xfrm>
            </p:grpSpPr>
            <p:sp>
              <p:nvSpPr>
                <p:cNvPr id="452892" name="Freeform 284"/>
                <p:cNvSpPr>
                  <a:spLocks/>
                </p:cNvSpPr>
                <p:nvPr/>
              </p:nvSpPr>
              <p:spPr bwMode="auto">
                <a:xfrm>
                  <a:off x="3715" y="2593"/>
                  <a:ext cx="144" cy="49"/>
                </a:xfrm>
                <a:custGeom>
                  <a:avLst/>
                  <a:gdLst/>
                  <a:ahLst/>
                  <a:cxnLst>
                    <a:cxn ang="0">
                      <a:pos x="0" y="38"/>
                    </a:cxn>
                    <a:cxn ang="0">
                      <a:pos x="32" y="49"/>
                    </a:cxn>
                    <a:cxn ang="0">
                      <a:pos x="109" y="16"/>
                    </a:cxn>
                    <a:cxn ang="0">
                      <a:pos x="144" y="27"/>
                    </a:cxn>
                    <a:cxn ang="0">
                      <a:pos x="125" y="0"/>
                    </a:cxn>
                    <a:cxn ang="0">
                      <a:pos x="34" y="0"/>
                    </a:cxn>
                    <a:cxn ang="0">
                      <a:pos x="72" y="8"/>
                    </a:cxn>
                    <a:cxn ang="0">
                      <a:pos x="0" y="38"/>
                    </a:cxn>
                  </a:cxnLst>
                  <a:rect l="0" t="0" r="r" b="b"/>
                  <a:pathLst>
                    <a:path w="144" h="49">
                      <a:moveTo>
                        <a:pt x="0" y="38"/>
                      </a:moveTo>
                      <a:lnTo>
                        <a:pt x="32" y="49"/>
                      </a:lnTo>
                      <a:lnTo>
                        <a:pt x="109" y="16"/>
                      </a:lnTo>
                      <a:lnTo>
                        <a:pt x="144" y="27"/>
                      </a:lnTo>
                      <a:lnTo>
                        <a:pt x="125" y="0"/>
                      </a:lnTo>
                      <a:lnTo>
                        <a:pt x="34" y="0"/>
                      </a:lnTo>
                      <a:lnTo>
                        <a:pt x="72" y="8"/>
                      </a:lnTo>
                      <a:lnTo>
                        <a:pt x="0" y="38"/>
                      </a:lnTo>
                      <a:close/>
                    </a:path>
                  </a:pathLst>
                </a:custGeom>
                <a:solidFill>
                  <a:srgbClr val="FFFFFF"/>
                </a:solidFill>
                <a:ln w="9525">
                  <a:noFill/>
                  <a:round/>
                  <a:headEnd/>
                  <a:tailEnd/>
                </a:ln>
              </p:spPr>
              <p:txBody>
                <a:bodyPr/>
                <a:lstStyle/>
                <a:p>
                  <a:endParaRPr lang="zh-CN" altLang="en-US"/>
                </a:p>
              </p:txBody>
            </p:sp>
            <p:sp>
              <p:nvSpPr>
                <p:cNvPr id="452893" name="Freeform 285"/>
                <p:cNvSpPr>
                  <a:spLocks/>
                </p:cNvSpPr>
                <p:nvPr/>
              </p:nvSpPr>
              <p:spPr bwMode="auto">
                <a:xfrm>
                  <a:off x="3715" y="2593"/>
                  <a:ext cx="144" cy="49"/>
                </a:xfrm>
                <a:custGeom>
                  <a:avLst/>
                  <a:gdLst/>
                  <a:ahLst/>
                  <a:cxnLst>
                    <a:cxn ang="0">
                      <a:pos x="0" y="38"/>
                    </a:cxn>
                    <a:cxn ang="0">
                      <a:pos x="32" y="49"/>
                    </a:cxn>
                    <a:cxn ang="0">
                      <a:pos x="109" y="16"/>
                    </a:cxn>
                    <a:cxn ang="0">
                      <a:pos x="144" y="27"/>
                    </a:cxn>
                    <a:cxn ang="0">
                      <a:pos x="125" y="0"/>
                    </a:cxn>
                    <a:cxn ang="0">
                      <a:pos x="34" y="0"/>
                    </a:cxn>
                    <a:cxn ang="0">
                      <a:pos x="72" y="8"/>
                    </a:cxn>
                    <a:cxn ang="0">
                      <a:pos x="0" y="38"/>
                    </a:cxn>
                  </a:cxnLst>
                  <a:rect l="0" t="0" r="r" b="b"/>
                  <a:pathLst>
                    <a:path w="144" h="49">
                      <a:moveTo>
                        <a:pt x="0" y="38"/>
                      </a:moveTo>
                      <a:lnTo>
                        <a:pt x="32" y="49"/>
                      </a:lnTo>
                      <a:lnTo>
                        <a:pt x="109" y="16"/>
                      </a:lnTo>
                      <a:lnTo>
                        <a:pt x="144" y="27"/>
                      </a:lnTo>
                      <a:lnTo>
                        <a:pt x="125" y="0"/>
                      </a:lnTo>
                      <a:lnTo>
                        <a:pt x="34" y="0"/>
                      </a:lnTo>
                      <a:lnTo>
                        <a:pt x="72" y="8"/>
                      </a:lnTo>
                      <a:lnTo>
                        <a:pt x="0" y="38"/>
                      </a:lnTo>
                      <a:close/>
                    </a:path>
                  </a:pathLst>
                </a:custGeom>
                <a:solidFill>
                  <a:srgbClr val="FFFFFF"/>
                </a:solidFill>
                <a:ln w="9525">
                  <a:noFill/>
                  <a:round/>
                  <a:headEnd/>
                  <a:tailEnd/>
                </a:ln>
              </p:spPr>
              <p:txBody>
                <a:bodyPr/>
                <a:lstStyle/>
                <a:p>
                  <a:endParaRPr lang="zh-CN" altLang="en-US"/>
                </a:p>
              </p:txBody>
            </p:sp>
            <p:sp>
              <p:nvSpPr>
                <p:cNvPr id="452894" name="Freeform 286"/>
                <p:cNvSpPr>
                  <a:spLocks/>
                </p:cNvSpPr>
                <p:nvPr/>
              </p:nvSpPr>
              <p:spPr bwMode="auto">
                <a:xfrm>
                  <a:off x="3557" y="2650"/>
                  <a:ext cx="144" cy="52"/>
                </a:xfrm>
                <a:custGeom>
                  <a:avLst/>
                  <a:gdLst/>
                  <a:ahLst/>
                  <a:cxnLst>
                    <a:cxn ang="0">
                      <a:pos x="144" y="11"/>
                    </a:cxn>
                    <a:cxn ang="0">
                      <a:pos x="112" y="0"/>
                    </a:cxn>
                    <a:cxn ang="0">
                      <a:pos x="38" y="33"/>
                    </a:cxn>
                    <a:cxn ang="0">
                      <a:pos x="0" y="22"/>
                    </a:cxn>
                    <a:cxn ang="0">
                      <a:pos x="19" y="52"/>
                    </a:cxn>
                    <a:cxn ang="0">
                      <a:pos x="112" y="52"/>
                    </a:cxn>
                    <a:cxn ang="0">
                      <a:pos x="72" y="41"/>
                    </a:cxn>
                    <a:cxn ang="0">
                      <a:pos x="144" y="11"/>
                    </a:cxn>
                  </a:cxnLst>
                  <a:rect l="0" t="0" r="r" b="b"/>
                  <a:pathLst>
                    <a:path w="144" h="52">
                      <a:moveTo>
                        <a:pt x="144" y="11"/>
                      </a:moveTo>
                      <a:lnTo>
                        <a:pt x="112" y="0"/>
                      </a:lnTo>
                      <a:lnTo>
                        <a:pt x="38" y="33"/>
                      </a:lnTo>
                      <a:lnTo>
                        <a:pt x="0" y="22"/>
                      </a:lnTo>
                      <a:lnTo>
                        <a:pt x="19" y="52"/>
                      </a:lnTo>
                      <a:lnTo>
                        <a:pt x="112" y="52"/>
                      </a:lnTo>
                      <a:lnTo>
                        <a:pt x="72" y="41"/>
                      </a:lnTo>
                      <a:lnTo>
                        <a:pt x="144" y="11"/>
                      </a:lnTo>
                      <a:close/>
                    </a:path>
                  </a:pathLst>
                </a:custGeom>
                <a:solidFill>
                  <a:srgbClr val="FFFFFF"/>
                </a:solidFill>
                <a:ln w="9525">
                  <a:noFill/>
                  <a:round/>
                  <a:headEnd/>
                  <a:tailEnd/>
                </a:ln>
              </p:spPr>
              <p:txBody>
                <a:bodyPr/>
                <a:lstStyle/>
                <a:p>
                  <a:endParaRPr lang="zh-CN" altLang="en-US"/>
                </a:p>
              </p:txBody>
            </p:sp>
            <p:sp>
              <p:nvSpPr>
                <p:cNvPr id="452895" name="Freeform 287"/>
                <p:cNvSpPr>
                  <a:spLocks/>
                </p:cNvSpPr>
                <p:nvPr/>
              </p:nvSpPr>
              <p:spPr bwMode="auto">
                <a:xfrm>
                  <a:off x="3557" y="2650"/>
                  <a:ext cx="144" cy="52"/>
                </a:xfrm>
                <a:custGeom>
                  <a:avLst/>
                  <a:gdLst/>
                  <a:ahLst/>
                  <a:cxnLst>
                    <a:cxn ang="0">
                      <a:pos x="144" y="11"/>
                    </a:cxn>
                    <a:cxn ang="0">
                      <a:pos x="112" y="0"/>
                    </a:cxn>
                    <a:cxn ang="0">
                      <a:pos x="38" y="33"/>
                    </a:cxn>
                    <a:cxn ang="0">
                      <a:pos x="0" y="22"/>
                    </a:cxn>
                    <a:cxn ang="0">
                      <a:pos x="19" y="52"/>
                    </a:cxn>
                    <a:cxn ang="0">
                      <a:pos x="112" y="52"/>
                    </a:cxn>
                    <a:cxn ang="0">
                      <a:pos x="72" y="41"/>
                    </a:cxn>
                    <a:cxn ang="0">
                      <a:pos x="144" y="11"/>
                    </a:cxn>
                  </a:cxnLst>
                  <a:rect l="0" t="0" r="r" b="b"/>
                  <a:pathLst>
                    <a:path w="144" h="52">
                      <a:moveTo>
                        <a:pt x="144" y="11"/>
                      </a:moveTo>
                      <a:lnTo>
                        <a:pt x="112" y="0"/>
                      </a:lnTo>
                      <a:lnTo>
                        <a:pt x="38" y="33"/>
                      </a:lnTo>
                      <a:lnTo>
                        <a:pt x="0" y="22"/>
                      </a:lnTo>
                      <a:lnTo>
                        <a:pt x="19" y="52"/>
                      </a:lnTo>
                      <a:lnTo>
                        <a:pt x="112" y="52"/>
                      </a:lnTo>
                      <a:lnTo>
                        <a:pt x="72" y="41"/>
                      </a:lnTo>
                      <a:lnTo>
                        <a:pt x="144" y="11"/>
                      </a:lnTo>
                      <a:close/>
                    </a:path>
                  </a:pathLst>
                </a:custGeom>
                <a:solidFill>
                  <a:srgbClr val="FFFFFF"/>
                </a:solidFill>
                <a:ln w="9525">
                  <a:noFill/>
                  <a:round/>
                  <a:headEnd/>
                  <a:tailEnd/>
                </a:ln>
              </p:spPr>
              <p:txBody>
                <a:bodyPr/>
                <a:lstStyle/>
                <a:p>
                  <a:endParaRPr lang="zh-CN" altLang="en-US"/>
                </a:p>
              </p:txBody>
            </p:sp>
            <p:sp>
              <p:nvSpPr>
                <p:cNvPr id="452896" name="Freeform 288"/>
                <p:cNvSpPr>
                  <a:spLocks/>
                </p:cNvSpPr>
                <p:nvPr/>
              </p:nvSpPr>
              <p:spPr bwMode="auto">
                <a:xfrm>
                  <a:off x="3565" y="2590"/>
                  <a:ext cx="144" cy="49"/>
                </a:xfrm>
                <a:custGeom>
                  <a:avLst/>
                  <a:gdLst/>
                  <a:ahLst/>
                  <a:cxnLst>
                    <a:cxn ang="0">
                      <a:pos x="0" y="11"/>
                    </a:cxn>
                    <a:cxn ang="0">
                      <a:pos x="32" y="0"/>
                    </a:cxn>
                    <a:cxn ang="0">
                      <a:pos x="110" y="30"/>
                    </a:cxn>
                    <a:cxn ang="0">
                      <a:pos x="144" y="22"/>
                    </a:cxn>
                    <a:cxn ang="0">
                      <a:pos x="126" y="49"/>
                    </a:cxn>
                    <a:cxn ang="0">
                      <a:pos x="35" y="49"/>
                    </a:cxn>
                    <a:cxn ang="0">
                      <a:pos x="72" y="41"/>
                    </a:cxn>
                    <a:cxn ang="0">
                      <a:pos x="0" y="11"/>
                    </a:cxn>
                  </a:cxnLst>
                  <a:rect l="0" t="0" r="r" b="b"/>
                  <a:pathLst>
                    <a:path w="144" h="49">
                      <a:moveTo>
                        <a:pt x="0" y="11"/>
                      </a:moveTo>
                      <a:lnTo>
                        <a:pt x="32" y="0"/>
                      </a:lnTo>
                      <a:lnTo>
                        <a:pt x="110" y="30"/>
                      </a:lnTo>
                      <a:lnTo>
                        <a:pt x="144" y="22"/>
                      </a:lnTo>
                      <a:lnTo>
                        <a:pt x="126" y="49"/>
                      </a:lnTo>
                      <a:lnTo>
                        <a:pt x="35" y="49"/>
                      </a:lnTo>
                      <a:lnTo>
                        <a:pt x="72" y="41"/>
                      </a:lnTo>
                      <a:lnTo>
                        <a:pt x="0" y="11"/>
                      </a:lnTo>
                      <a:close/>
                    </a:path>
                  </a:pathLst>
                </a:custGeom>
                <a:solidFill>
                  <a:srgbClr val="FFFFFF"/>
                </a:solidFill>
                <a:ln w="9525">
                  <a:noFill/>
                  <a:round/>
                  <a:headEnd/>
                  <a:tailEnd/>
                </a:ln>
              </p:spPr>
              <p:txBody>
                <a:bodyPr/>
                <a:lstStyle/>
                <a:p>
                  <a:endParaRPr lang="zh-CN" altLang="en-US"/>
                </a:p>
              </p:txBody>
            </p:sp>
            <p:sp>
              <p:nvSpPr>
                <p:cNvPr id="452897" name="Freeform 289"/>
                <p:cNvSpPr>
                  <a:spLocks/>
                </p:cNvSpPr>
                <p:nvPr/>
              </p:nvSpPr>
              <p:spPr bwMode="auto">
                <a:xfrm>
                  <a:off x="3565" y="2590"/>
                  <a:ext cx="144" cy="49"/>
                </a:xfrm>
                <a:custGeom>
                  <a:avLst/>
                  <a:gdLst/>
                  <a:ahLst/>
                  <a:cxnLst>
                    <a:cxn ang="0">
                      <a:pos x="0" y="11"/>
                    </a:cxn>
                    <a:cxn ang="0">
                      <a:pos x="32" y="0"/>
                    </a:cxn>
                    <a:cxn ang="0">
                      <a:pos x="110" y="30"/>
                    </a:cxn>
                    <a:cxn ang="0">
                      <a:pos x="144" y="22"/>
                    </a:cxn>
                    <a:cxn ang="0">
                      <a:pos x="126" y="49"/>
                    </a:cxn>
                    <a:cxn ang="0">
                      <a:pos x="35" y="49"/>
                    </a:cxn>
                    <a:cxn ang="0">
                      <a:pos x="72" y="41"/>
                    </a:cxn>
                    <a:cxn ang="0">
                      <a:pos x="0" y="11"/>
                    </a:cxn>
                  </a:cxnLst>
                  <a:rect l="0" t="0" r="r" b="b"/>
                  <a:pathLst>
                    <a:path w="144" h="49">
                      <a:moveTo>
                        <a:pt x="0" y="11"/>
                      </a:moveTo>
                      <a:lnTo>
                        <a:pt x="32" y="0"/>
                      </a:lnTo>
                      <a:lnTo>
                        <a:pt x="110" y="30"/>
                      </a:lnTo>
                      <a:lnTo>
                        <a:pt x="144" y="22"/>
                      </a:lnTo>
                      <a:lnTo>
                        <a:pt x="126" y="49"/>
                      </a:lnTo>
                      <a:lnTo>
                        <a:pt x="35" y="49"/>
                      </a:lnTo>
                      <a:lnTo>
                        <a:pt x="72" y="41"/>
                      </a:lnTo>
                      <a:lnTo>
                        <a:pt x="0" y="11"/>
                      </a:lnTo>
                      <a:close/>
                    </a:path>
                  </a:pathLst>
                </a:custGeom>
                <a:solidFill>
                  <a:srgbClr val="FFFFFF"/>
                </a:solidFill>
                <a:ln w="9525">
                  <a:noFill/>
                  <a:round/>
                  <a:headEnd/>
                  <a:tailEnd/>
                </a:ln>
              </p:spPr>
              <p:txBody>
                <a:bodyPr/>
                <a:lstStyle/>
                <a:p>
                  <a:endParaRPr lang="zh-CN" altLang="en-US"/>
                </a:p>
              </p:txBody>
            </p:sp>
            <p:sp>
              <p:nvSpPr>
                <p:cNvPr id="452898" name="Freeform 290"/>
                <p:cNvSpPr>
                  <a:spLocks/>
                </p:cNvSpPr>
                <p:nvPr/>
              </p:nvSpPr>
              <p:spPr bwMode="auto">
                <a:xfrm>
                  <a:off x="3709" y="2655"/>
                  <a:ext cx="144" cy="49"/>
                </a:xfrm>
                <a:custGeom>
                  <a:avLst/>
                  <a:gdLst/>
                  <a:ahLst/>
                  <a:cxnLst>
                    <a:cxn ang="0">
                      <a:pos x="144" y="39"/>
                    </a:cxn>
                    <a:cxn ang="0">
                      <a:pos x="112" y="49"/>
                    </a:cxn>
                    <a:cxn ang="0">
                      <a:pos x="38" y="17"/>
                    </a:cxn>
                    <a:cxn ang="0">
                      <a:pos x="0" y="28"/>
                    </a:cxn>
                    <a:cxn ang="0">
                      <a:pos x="19" y="0"/>
                    </a:cxn>
                    <a:cxn ang="0">
                      <a:pos x="112" y="0"/>
                    </a:cxn>
                    <a:cxn ang="0">
                      <a:pos x="72" y="9"/>
                    </a:cxn>
                    <a:cxn ang="0">
                      <a:pos x="144" y="39"/>
                    </a:cxn>
                  </a:cxnLst>
                  <a:rect l="0" t="0" r="r" b="b"/>
                  <a:pathLst>
                    <a:path w="144" h="49">
                      <a:moveTo>
                        <a:pt x="144" y="39"/>
                      </a:moveTo>
                      <a:lnTo>
                        <a:pt x="112" y="49"/>
                      </a:lnTo>
                      <a:lnTo>
                        <a:pt x="38" y="17"/>
                      </a:lnTo>
                      <a:lnTo>
                        <a:pt x="0" y="28"/>
                      </a:lnTo>
                      <a:lnTo>
                        <a:pt x="19" y="0"/>
                      </a:lnTo>
                      <a:lnTo>
                        <a:pt x="112" y="0"/>
                      </a:lnTo>
                      <a:lnTo>
                        <a:pt x="72" y="9"/>
                      </a:lnTo>
                      <a:lnTo>
                        <a:pt x="144" y="39"/>
                      </a:lnTo>
                      <a:close/>
                    </a:path>
                  </a:pathLst>
                </a:custGeom>
                <a:solidFill>
                  <a:srgbClr val="FFFFFF"/>
                </a:solidFill>
                <a:ln w="9525">
                  <a:noFill/>
                  <a:round/>
                  <a:headEnd/>
                  <a:tailEnd/>
                </a:ln>
              </p:spPr>
              <p:txBody>
                <a:bodyPr/>
                <a:lstStyle/>
                <a:p>
                  <a:endParaRPr lang="zh-CN" altLang="en-US"/>
                </a:p>
              </p:txBody>
            </p:sp>
            <p:sp>
              <p:nvSpPr>
                <p:cNvPr id="452899" name="Freeform 291"/>
                <p:cNvSpPr>
                  <a:spLocks/>
                </p:cNvSpPr>
                <p:nvPr/>
              </p:nvSpPr>
              <p:spPr bwMode="auto">
                <a:xfrm>
                  <a:off x="3709" y="2655"/>
                  <a:ext cx="144" cy="49"/>
                </a:xfrm>
                <a:custGeom>
                  <a:avLst/>
                  <a:gdLst/>
                  <a:ahLst/>
                  <a:cxnLst>
                    <a:cxn ang="0">
                      <a:pos x="144" y="39"/>
                    </a:cxn>
                    <a:cxn ang="0">
                      <a:pos x="112" y="49"/>
                    </a:cxn>
                    <a:cxn ang="0">
                      <a:pos x="38" y="17"/>
                    </a:cxn>
                    <a:cxn ang="0">
                      <a:pos x="0" y="28"/>
                    </a:cxn>
                    <a:cxn ang="0">
                      <a:pos x="19" y="0"/>
                    </a:cxn>
                    <a:cxn ang="0">
                      <a:pos x="112" y="0"/>
                    </a:cxn>
                    <a:cxn ang="0">
                      <a:pos x="72" y="9"/>
                    </a:cxn>
                    <a:cxn ang="0">
                      <a:pos x="144" y="39"/>
                    </a:cxn>
                  </a:cxnLst>
                  <a:rect l="0" t="0" r="r" b="b"/>
                  <a:pathLst>
                    <a:path w="144" h="49">
                      <a:moveTo>
                        <a:pt x="144" y="39"/>
                      </a:moveTo>
                      <a:lnTo>
                        <a:pt x="112" y="49"/>
                      </a:lnTo>
                      <a:lnTo>
                        <a:pt x="38" y="17"/>
                      </a:lnTo>
                      <a:lnTo>
                        <a:pt x="0" y="28"/>
                      </a:lnTo>
                      <a:lnTo>
                        <a:pt x="19" y="0"/>
                      </a:lnTo>
                      <a:lnTo>
                        <a:pt x="112" y="0"/>
                      </a:lnTo>
                      <a:lnTo>
                        <a:pt x="72" y="9"/>
                      </a:lnTo>
                      <a:lnTo>
                        <a:pt x="144" y="39"/>
                      </a:lnTo>
                      <a:close/>
                    </a:path>
                  </a:pathLst>
                </a:custGeom>
                <a:solidFill>
                  <a:srgbClr val="FFFFFF"/>
                </a:solidFill>
                <a:ln w="9525">
                  <a:noFill/>
                  <a:round/>
                  <a:headEnd/>
                  <a:tailEnd/>
                </a:ln>
              </p:spPr>
              <p:txBody>
                <a:bodyPr/>
                <a:lstStyle/>
                <a:p>
                  <a:endParaRPr lang="zh-CN" altLang="en-US"/>
                </a:p>
              </p:txBody>
            </p:sp>
          </p:grpSp>
        </p:grpSp>
        <p:sp>
          <p:nvSpPr>
            <p:cNvPr id="452900" name="Line 292"/>
            <p:cNvSpPr>
              <a:spLocks noChangeShapeType="1"/>
            </p:cNvSpPr>
            <p:nvPr/>
          </p:nvSpPr>
          <p:spPr bwMode="auto">
            <a:xfrm>
              <a:off x="3488" y="2645"/>
              <a:ext cx="1" cy="108"/>
            </a:xfrm>
            <a:prstGeom prst="line">
              <a:avLst/>
            </a:prstGeom>
            <a:noFill/>
            <a:ln w="4763">
              <a:solidFill>
                <a:srgbClr val="AAE6FF"/>
              </a:solidFill>
              <a:round/>
              <a:headEnd/>
              <a:tailEnd/>
            </a:ln>
          </p:spPr>
          <p:txBody>
            <a:bodyPr/>
            <a:lstStyle/>
            <a:p>
              <a:endParaRPr lang="zh-CN" altLang="en-US"/>
            </a:p>
          </p:txBody>
        </p:sp>
        <p:sp>
          <p:nvSpPr>
            <p:cNvPr id="452901" name="Line 293"/>
            <p:cNvSpPr>
              <a:spLocks noChangeShapeType="1"/>
            </p:cNvSpPr>
            <p:nvPr/>
          </p:nvSpPr>
          <p:spPr bwMode="auto">
            <a:xfrm>
              <a:off x="3925" y="2645"/>
              <a:ext cx="1" cy="108"/>
            </a:xfrm>
            <a:prstGeom prst="line">
              <a:avLst/>
            </a:prstGeom>
            <a:noFill/>
            <a:ln w="4763">
              <a:solidFill>
                <a:srgbClr val="AAE6FF"/>
              </a:solidFill>
              <a:round/>
              <a:headEnd/>
              <a:tailEnd/>
            </a:ln>
          </p:spPr>
          <p:txBody>
            <a:bodyPr/>
            <a:lstStyle/>
            <a:p>
              <a:endParaRPr lang="zh-CN" altLang="en-US"/>
            </a:p>
          </p:txBody>
        </p:sp>
      </p:grpSp>
      <p:sp>
        <p:nvSpPr>
          <p:cNvPr id="452902" name="Oval 294"/>
          <p:cNvSpPr>
            <a:spLocks noChangeArrowheads="1"/>
          </p:cNvSpPr>
          <p:nvPr/>
        </p:nvSpPr>
        <p:spPr bwMode="auto">
          <a:xfrm>
            <a:off x="4703763" y="4589463"/>
            <a:ext cx="93662" cy="93662"/>
          </a:xfrm>
          <a:prstGeom prst="ellipse">
            <a:avLst/>
          </a:prstGeom>
          <a:solidFill>
            <a:srgbClr val="FFFFFF"/>
          </a:solidFill>
          <a:ln w="30163">
            <a:solidFill>
              <a:srgbClr val="000000"/>
            </a:solidFill>
            <a:round/>
            <a:headEnd/>
            <a:tailEnd/>
          </a:ln>
        </p:spPr>
        <p:txBody>
          <a:bodyPr/>
          <a:lstStyle/>
          <a:p>
            <a:endParaRPr lang="zh-CN" altLang="en-US"/>
          </a:p>
        </p:txBody>
      </p:sp>
      <p:sp>
        <p:nvSpPr>
          <p:cNvPr id="452903" name="Oval 295"/>
          <p:cNvSpPr>
            <a:spLocks noChangeArrowheads="1"/>
          </p:cNvSpPr>
          <p:nvPr/>
        </p:nvSpPr>
        <p:spPr bwMode="auto">
          <a:xfrm>
            <a:off x="6369051" y="4583114"/>
            <a:ext cx="92075" cy="90487"/>
          </a:xfrm>
          <a:prstGeom prst="ellipse">
            <a:avLst/>
          </a:prstGeom>
          <a:solidFill>
            <a:srgbClr val="FFFFFF"/>
          </a:solidFill>
          <a:ln w="30163">
            <a:solidFill>
              <a:srgbClr val="000000"/>
            </a:solidFill>
            <a:round/>
            <a:headEnd/>
            <a:tailEnd/>
          </a:ln>
        </p:spPr>
        <p:txBody>
          <a:bodyPr/>
          <a:lstStyle/>
          <a:p>
            <a:endParaRPr lang="zh-CN" altLang="en-US"/>
          </a:p>
        </p:txBody>
      </p:sp>
      <p:sp>
        <p:nvSpPr>
          <p:cNvPr id="452904" name="Oval 296"/>
          <p:cNvSpPr>
            <a:spLocks noChangeArrowheads="1"/>
          </p:cNvSpPr>
          <p:nvPr/>
        </p:nvSpPr>
        <p:spPr bwMode="auto">
          <a:xfrm>
            <a:off x="6780213" y="4227514"/>
            <a:ext cx="93662"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52905" name="Oval 297"/>
          <p:cNvSpPr>
            <a:spLocks noChangeArrowheads="1"/>
          </p:cNvSpPr>
          <p:nvPr/>
        </p:nvSpPr>
        <p:spPr bwMode="auto">
          <a:xfrm>
            <a:off x="5900738" y="3055939"/>
            <a:ext cx="93662"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52906" name="Oval 298"/>
          <p:cNvSpPr>
            <a:spLocks noChangeArrowheads="1"/>
          </p:cNvSpPr>
          <p:nvPr/>
        </p:nvSpPr>
        <p:spPr bwMode="auto">
          <a:xfrm>
            <a:off x="4241801" y="4114801"/>
            <a:ext cx="93663"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52907" name="Oval 299"/>
          <p:cNvSpPr>
            <a:spLocks noChangeArrowheads="1"/>
          </p:cNvSpPr>
          <p:nvPr/>
        </p:nvSpPr>
        <p:spPr bwMode="auto">
          <a:xfrm>
            <a:off x="5232400" y="3079750"/>
            <a:ext cx="90488" cy="90488"/>
          </a:xfrm>
          <a:prstGeom prst="ellipse">
            <a:avLst/>
          </a:prstGeom>
          <a:solidFill>
            <a:srgbClr val="FFFFFF"/>
          </a:solidFill>
          <a:ln w="30163">
            <a:solidFill>
              <a:srgbClr val="000000"/>
            </a:solidFill>
            <a:round/>
            <a:headEnd/>
            <a:tailEnd/>
          </a:ln>
        </p:spPr>
        <p:txBody>
          <a:bodyPr/>
          <a:lstStyle/>
          <a:p>
            <a:endParaRPr lang="zh-CN" altLang="en-US"/>
          </a:p>
        </p:txBody>
      </p:sp>
      <p:sp>
        <p:nvSpPr>
          <p:cNvPr id="452908" name="Rectangle 300"/>
          <p:cNvSpPr>
            <a:spLocks noChangeArrowheads="1"/>
          </p:cNvSpPr>
          <p:nvPr/>
        </p:nvSpPr>
        <p:spPr bwMode="auto">
          <a:xfrm>
            <a:off x="6072188" y="2724151"/>
            <a:ext cx="1009650" cy="354013"/>
          </a:xfrm>
          <a:prstGeom prst="rect">
            <a:avLst/>
          </a:prstGeom>
          <a:noFill/>
          <a:ln w="9525">
            <a:noFill/>
            <a:miter lim="800000"/>
            <a:headEnd/>
            <a:tailEnd/>
          </a:ln>
        </p:spPr>
        <p:txBody>
          <a:bodyPr/>
          <a:lstStyle/>
          <a:p>
            <a:endParaRPr lang="zh-CN" altLang="en-US"/>
          </a:p>
        </p:txBody>
      </p:sp>
      <p:sp>
        <p:nvSpPr>
          <p:cNvPr id="452909" name="Rectangle 301"/>
          <p:cNvSpPr>
            <a:spLocks noChangeArrowheads="1"/>
          </p:cNvSpPr>
          <p:nvPr/>
        </p:nvSpPr>
        <p:spPr bwMode="auto">
          <a:xfrm>
            <a:off x="6094414" y="2886075"/>
            <a:ext cx="1057275" cy="306388"/>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222.1.6.1</a:t>
            </a:r>
          </a:p>
        </p:txBody>
      </p:sp>
      <p:sp>
        <p:nvSpPr>
          <p:cNvPr id="452910" name="Rectangle 302"/>
          <p:cNvSpPr>
            <a:spLocks noChangeArrowheads="1"/>
          </p:cNvSpPr>
          <p:nvPr/>
        </p:nvSpPr>
        <p:spPr bwMode="auto">
          <a:xfrm>
            <a:off x="4160839" y="2868613"/>
            <a:ext cx="1006475" cy="354012"/>
          </a:xfrm>
          <a:prstGeom prst="rect">
            <a:avLst/>
          </a:prstGeom>
          <a:noFill/>
          <a:ln w="9525">
            <a:noFill/>
            <a:miter lim="800000"/>
            <a:headEnd/>
            <a:tailEnd/>
          </a:ln>
        </p:spPr>
        <p:txBody>
          <a:bodyPr/>
          <a:lstStyle/>
          <a:p>
            <a:endParaRPr lang="zh-CN" altLang="en-US"/>
          </a:p>
        </p:txBody>
      </p:sp>
      <p:sp>
        <p:nvSpPr>
          <p:cNvPr id="452911" name="Rectangle 303"/>
          <p:cNvSpPr>
            <a:spLocks noChangeArrowheads="1"/>
          </p:cNvSpPr>
          <p:nvPr/>
        </p:nvSpPr>
        <p:spPr bwMode="auto">
          <a:xfrm>
            <a:off x="4279901" y="2855913"/>
            <a:ext cx="1058863"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222.1.5.1</a:t>
            </a:r>
          </a:p>
        </p:txBody>
      </p:sp>
      <p:sp>
        <p:nvSpPr>
          <p:cNvPr id="452912" name="Rectangle 304"/>
          <p:cNvSpPr>
            <a:spLocks noChangeArrowheads="1"/>
          </p:cNvSpPr>
          <p:nvPr/>
        </p:nvSpPr>
        <p:spPr bwMode="auto">
          <a:xfrm>
            <a:off x="3424238" y="3525838"/>
            <a:ext cx="1009650" cy="354012"/>
          </a:xfrm>
          <a:prstGeom prst="rect">
            <a:avLst/>
          </a:prstGeom>
          <a:noFill/>
          <a:ln w="9525">
            <a:noFill/>
            <a:miter lim="800000"/>
            <a:headEnd/>
            <a:tailEnd/>
          </a:ln>
        </p:spPr>
        <p:txBody>
          <a:bodyPr/>
          <a:lstStyle/>
          <a:p>
            <a:endParaRPr lang="zh-CN" altLang="en-US"/>
          </a:p>
        </p:txBody>
      </p:sp>
      <p:sp>
        <p:nvSpPr>
          <p:cNvPr id="452913" name="Rectangle 305"/>
          <p:cNvSpPr>
            <a:spLocks noChangeArrowheads="1"/>
          </p:cNvSpPr>
          <p:nvPr/>
        </p:nvSpPr>
        <p:spPr bwMode="auto">
          <a:xfrm>
            <a:off x="3390901" y="3776664"/>
            <a:ext cx="1057275" cy="30638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222.1.5.2</a:t>
            </a:r>
          </a:p>
        </p:txBody>
      </p:sp>
      <p:sp>
        <p:nvSpPr>
          <p:cNvPr id="452914" name="Rectangle 306"/>
          <p:cNvSpPr>
            <a:spLocks noChangeArrowheads="1"/>
          </p:cNvSpPr>
          <p:nvPr/>
        </p:nvSpPr>
        <p:spPr bwMode="auto">
          <a:xfrm>
            <a:off x="6759576" y="3394076"/>
            <a:ext cx="1008063" cy="352425"/>
          </a:xfrm>
          <a:prstGeom prst="rect">
            <a:avLst/>
          </a:prstGeom>
          <a:noFill/>
          <a:ln w="9525">
            <a:noFill/>
            <a:miter lim="800000"/>
            <a:headEnd/>
            <a:tailEnd/>
          </a:ln>
        </p:spPr>
        <p:txBody>
          <a:bodyPr/>
          <a:lstStyle/>
          <a:p>
            <a:endParaRPr lang="zh-CN" altLang="en-US"/>
          </a:p>
        </p:txBody>
      </p:sp>
      <p:sp>
        <p:nvSpPr>
          <p:cNvPr id="452915" name="Rectangle 307"/>
          <p:cNvSpPr>
            <a:spLocks noChangeArrowheads="1"/>
          </p:cNvSpPr>
          <p:nvPr/>
        </p:nvSpPr>
        <p:spPr bwMode="auto">
          <a:xfrm>
            <a:off x="6778626" y="3900488"/>
            <a:ext cx="1057275"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222.1.6.2</a:t>
            </a:r>
          </a:p>
        </p:txBody>
      </p:sp>
      <p:sp>
        <p:nvSpPr>
          <p:cNvPr id="452916" name="Rectangle 308"/>
          <p:cNvSpPr>
            <a:spLocks noChangeArrowheads="1"/>
          </p:cNvSpPr>
          <p:nvPr/>
        </p:nvSpPr>
        <p:spPr bwMode="auto">
          <a:xfrm>
            <a:off x="6213475" y="4278313"/>
            <a:ext cx="1009650" cy="355600"/>
          </a:xfrm>
          <a:prstGeom prst="rect">
            <a:avLst/>
          </a:prstGeom>
          <a:noFill/>
          <a:ln w="9525">
            <a:noFill/>
            <a:miter lim="800000"/>
            <a:headEnd/>
            <a:tailEnd/>
          </a:ln>
        </p:spPr>
        <p:txBody>
          <a:bodyPr/>
          <a:lstStyle/>
          <a:p>
            <a:endParaRPr lang="zh-CN" altLang="en-US"/>
          </a:p>
        </p:txBody>
      </p:sp>
      <p:sp>
        <p:nvSpPr>
          <p:cNvPr id="452917" name="Rectangle 309"/>
          <p:cNvSpPr>
            <a:spLocks noChangeArrowheads="1"/>
          </p:cNvSpPr>
          <p:nvPr/>
        </p:nvSpPr>
        <p:spPr bwMode="auto">
          <a:xfrm>
            <a:off x="6067426" y="4730750"/>
            <a:ext cx="1057275" cy="306388"/>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222.1.4.1</a:t>
            </a:r>
          </a:p>
        </p:txBody>
      </p:sp>
      <p:sp>
        <p:nvSpPr>
          <p:cNvPr id="452918" name="Rectangle 310"/>
          <p:cNvSpPr>
            <a:spLocks noChangeArrowheads="1"/>
          </p:cNvSpPr>
          <p:nvPr/>
        </p:nvSpPr>
        <p:spPr bwMode="auto">
          <a:xfrm>
            <a:off x="4437064" y="4278313"/>
            <a:ext cx="1006475" cy="355600"/>
          </a:xfrm>
          <a:prstGeom prst="rect">
            <a:avLst/>
          </a:prstGeom>
          <a:noFill/>
          <a:ln w="9525">
            <a:noFill/>
            <a:miter lim="800000"/>
            <a:headEnd/>
            <a:tailEnd/>
          </a:ln>
        </p:spPr>
        <p:txBody>
          <a:bodyPr/>
          <a:lstStyle/>
          <a:p>
            <a:endParaRPr lang="zh-CN" altLang="en-US"/>
          </a:p>
        </p:txBody>
      </p:sp>
      <p:sp>
        <p:nvSpPr>
          <p:cNvPr id="452919" name="Rectangle 311"/>
          <p:cNvSpPr>
            <a:spLocks noChangeArrowheads="1"/>
          </p:cNvSpPr>
          <p:nvPr/>
        </p:nvSpPr>
        <p:spPr bwMode="auto">
          <a:xfrm>
            <a:off x="4524376" y="4713289"/>
            <a:ext cx="1057275" cy="30638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222.1.4.2</a:t>
            </a:r>
          </a:p>
        </p:txBody>
      </p:sp>
      <p:sp>
        <p:nvSpPr>
          <p:cNvPr id="452920" name="Rectangle 312"/>
          <p:cNvSpPr>
            <a:spLocks noChangeArrowheads="1"/>
          </p:cNvSpPr>
          <p:nvPr/>
        </p:nvSpPr>
        <p:spPr bwMode="auto">
          <a:xfrm>
            <a:off x="1905001" y="3013075"/>
            <a:ext cx="1008063" cy="357188"/>
          </a:xfrm>
          <a:prstGeom prst="rect">
            <a:avLst/>
          </a:prstGeom>
          <a:noFill/>
          <a:ln w="9525">
            <a:noFill/>
            <a:miter lim="800000"/>
            <a:headEnd/>
            <a:tailEnd/>
          </a:ln>
        </p:spPr>
        <p:txBody>
          <a:bodyPr/>
          <a:lstStyle/>
          <a:p>
            <a:endParaRPr lang="zh-CN" altLang="en-US"/>
          </a:p>
        </p:txBody>
      </p:sp>
      <p:sp>
        <p:nvSpPr>
          <p:cNvPr id="452921" name="Rectangle 313"/>
          <p:cNvSpPr>
            <a:spLocks noChangeArrowheads="1"/>
          </p:cNvSpPr>
          <p:nvPr/>
        </p:nvSpPr>
        <p:spPr bwMode="auto">
          <a:xfrm>
            <a:off x="1905000" y="3074989"/>
            <a:ext cx="1067600" cy="30777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222.1.3.3</a:t>
            </a:r>
          </a:p>
        </p:txBody>
      </p:sp>
      <p:sp>
        <p:nvSpPr>
          <p:cNvPr id="452922" name="Rectangle 314"/>
          <p:cNvSpPr>
            <a:spLocks noChangeArrowheads="1"/>
          </p:cNvSpPr>
          <p:nvPr/>
        </p:nvSpPr>
        <p:spPr bwMode="auto">
          <a:xfrm>
            <a:off x="2984501" y="4341813"/>
            <a:ext cx="1008063" cy="354012"/>
          </a:xfrm>
          <a:prstGeom prst="rect">
            <a:avLst/>
          </a:prstGeom>
          <a:noFill/>
          <a:ln w="9525">
            <a:noFill/>
            <a:miter lim="800000"/>
            <a:headEnd/>
            <a:tailEnd/>
          </a:ln>
        </p:spPr>
        <p:txBody>
          <a:bodyPr/>
          <a:lstStyle/>
          <a:p>
            <a:endParaRPr lang="zh-CN" altLang="en-US"/>
          </a:p>
        </p:txBody>
      </p:sp>
      <p:sp>
        <p:nvSpPr>
          <p:cNvPr id="452923" name="Rectangle 315"/>
          <p:cNvSpPr>
            <a:spLocks noChangeArrowheads="1"/>
          </p:cNvSpPr>
          <p:nvPr/>
        </p:nvSpPr>
        <p:spPr bwMode="auto">
          <a:xfrm>
            <a:off x="3106739" y="4760913"/>
            <a:ext cx="1057275"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222.1.3.2</a:t>
            </a:r>
          </a:p>
        </p:txBody>
      </p:sp>
      <p:sp>
        <p:nvSpPr>
          <p:cNvPr id="452924" name="Rectangle 316"/>
          <p:cNvSpPr>
            <a:spLocks noChangeArrowheads="1"/>
          </p:cNvSpPr>
          <p:nvPr/>
        </p:nvSpPr>
        <p:spPr bwMode="auto">
          <a:xfrm>
            <a:off x="1905001" y="4121151"/>
            <a:ext cx="1008063" cy="354013"/>
          </a:xfrm>
          <a:prstGeom prst="rect">
            <a:avLst/>
          </a:prstGeom>
          <a:noFill/>
          <a:ln w="9525">
            <a:noFill/>
            <a:miter lim="800000"/>
            <a:headEnd/>
            <a:tailEnd/>
          </a:ln>
        </p:spPr>
        <p:txBody>
          <a:bodyPr/>
          <a:lstStyle/>
          <a:p>
            <a:endParaRPr lang="zh-CN" altLang="en-US"/>
          </a:p>
        </p:txBody>
      </p:sp>
      <p:sp>
        <p:nvSpPr>
          <p:cNvPr id="452925" name="Rectangle 317"/>
          <p:cNvSpPr>
            <a:spLocks noChangeArrowheads="1"/>
          </p:cNvSpPr>
          <p:nvPr/>
        </p:nvSpPr>
        <p:spPr bwMode="auto">
          <a:xfrm>
            <a:off x="1905000" y="4183064"/>
            <a:ext cx="1067600" cy="30777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222.1.3.1</a:t>
            </a:r>
          </a:p>
        </p:txBody>
      </p:sp>
      <p:sp>
        <p:nvSpPr>
          <p:cNvPr id="452926" name="Oval 318"/>
          <p:cNvSpPr>
            <a:spLocks noChangeArrowheads="1"/>
          </p:cNvSpPr>
          <p:nvPr/>
        </p:nvSpPr>
        <p:spPr bwMode="auto">
          <a:xfrm>
            <a:off x="2841626" y="3998914"/>
            <a:ext cx="93663"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52927" name="Oval 319"/>
          <p:cNvSpPr>
            <a:spLocks noChangeArrowheads="1"/>
          </p:cNvSpPr>
          <p:nvPr/>
        </p:nvSpPr>
        <p:spPr bwMode="auto">
          <a:xfrm>
            <a:off x="2833688" y="2890839"/>
            <a:ext cx="93662"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52928" name="Oval 320"/>
          <p:cNvSpPr>
            <a:spLocks noChangeArrowheads="1"/>
          </p:cNvSpPr>
          <p:nvPr/>
        </p:nvSpPr>
        <p:spPr bwMode="auto">
          <a:xfrm>
            <a:off x="3535364" y="4537076"/>
            <a:ext cx="92075"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52929" name="Rectangle 321"/>
          <p:cNvSpPr>
            <a:spLocks noChangeArrowheads="1"/>
          </p:cNvSpPr>
          <p:nvPr/>
        </p:nvSpPr>
        <p:spPr bwMode="auto">
          <a:xfrm>
            <a:off x="4059239" y="4398963"/>
            <a:ext cx="414337" cy="355600"/>
          </a:xfrm>
          <a:prstGeom prst="rect">
            <a:avLst/>
          </a:prstGeom>
          <a:noFill/>
          <a:ln w="9525">
            <a:noFill/>
            <a:miter lim="800000"/>
            <a:headEnd/>
            <a:tailEnd/>
          </a:ln>
        </p:spPr>
        <p:txBody>
          <a:bodyPr/>
          <a:lstStyle/>
          <a:p>
            <a:endParaRPr lang="zh-CN" altLang="en-US"/>
          </a:p>
        </p:txBody>
      </p:sp>
      <p:sp>
        <p:nvSpPr>
          <p:cNvPr id="452930" name="Rectangle 322"/>
          <p:cNvSpPr>
            <a:spLocks noChangeArrowheads="1"/>
          </p:cNvSpPr>
          <p:nvPr/>
        </p:nvSpPr>
        <p:spPr bwMode="auto">
          <a:xfrm>
            <a:off x="4378325" y="4176714"/>
            <a:ext cx="280526"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R</a:t>
            </a:r>
            <a:r>
              <a:rPr kumimoji="1" lang="en-US" altLang="zh-CN" sz="2000" b="1" baseline="-25000">
                <a:solidFill>
                  <a:srgbClr val="333399"/>
                </a:solidFill>
                <a:latin typeface="Arial" charset="0"/>
              </a:rPr>
              <a:t>3</a:t>
            </a:r>
            <a:endParaRPr kumimoji="1" lang="en-US" altLang="zh-CN" sz="2000" baseline="-25000">
              <a:solidFill>
                <a:srgbClr val="333399"/>
              </a:solidFill>
              <a:latin typeface="Arial" charset="0"/>
            </a:endParaRPr>
          </a:p>
        </p:txBody>
      </p:sp>
      <p:sp>
        <p:nvSpPr>
          <p:cNvPr id="452931" name="Rectangle 323"/>
          <p:cNvSpPr>
            <a:spLocks noChangeArrowheads="1"/>
          </p:cNvSpPr>
          <p:nvPr/>
        </p:nvSpPr>
        <p:spPr bwMode="auto">
          <a:xfrm>
            <a:off x="7329489" y="4340225"/>
            <a:ext cx="414337" cy="350838"/>
          </a:xfrm>
          <a:prstGeom prst="rect">
            <a:avLst/>
          </a:prstGeom>
          <a:noFill/>
          <a:ln w="9525">
            <a:noFill/>
            <a:miter lim="800000"/>
            <a:headEnd/>
            <a:tailEnd/>
          </a:ln>
        </p:spPr>
        <p:txBody>
          <a:bodyPr/>
          <a:lstStyle/>
          <a:p>
            <a:endParaRPr lang="zh-CN" altLang="en-US"/>
          </a:p>
        </p:txBody>
      </p:sp>
      <p:sp>
        <p:nvSpPr>
          <p:cNvPr id="452932" name="Rectangle 324"/>
          <p:cNvSpPr>
            <a:spLocks noChangeArrowheads="1"/>
          </p:cNvSpPr>
          <p:nvPr/>
        </p:nvSpPr>
        <p:spPr bwMode="auto">
          <a:xfrm>
            <a:off x="6397625" y="4175126"/>
            <a:ext cx="280526"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R</a:t>
            </a:r>
            <a:r>
              <a:rPr kumimoji="1" lang="en-US" altLang="zh-CN" sz="2000" b="1" baseline="-25000">
                <a:solidFill>
                  <a:srgbClr val="333399"/>
                </a:solidFill>
                <a:latin typeface="Arial" charset="0"/>
              </a:rPr>
              <a:t>2</a:t>
            </a:r>
            <a:endParaRPr kumimoji="1" lang="en-US" altLang="zh-CN" sz="2000" baseline="-25000">
              <a:solidFill>
                <a:srgbClr val="333399"/>
              </a:solidFill>
              <a:latin typeface="Arial" charset="0"/>
            </a:endParaRPr>
          </a:p>
        </p:txBody>
      </p:sp>
      <p:sp>
        <p:nvSpPr>
          <p:cNvPr id="452933" name="Rectangle 325"/>
          <p:cNvSpPr>
            <a:spLocks noChangeArrowheads="1"/>
          </p:cNvSpPr>
          <p:nvPr/>
        </p:nvSpPr>
        <p:spPr bwMode="auto">
          <a:xfrm>
            <a:off x="3025776" y="3022601"/>
            <a:ext cx="898525" cy="354013"/>
          </a:xfrm>
          <a:prstGeom prst="rect">
            <a:avLst/>
          </a:prstGeom>
          <a:noFill/>
          <a:ln w="9525">
            <a:noFill/>
            <a:miter lim="800000"/>
            <a:headEnd/>
            <a:tailEnd/>
          </a:ln>
        </p:spPr>
        <p:txBody>
          <a:bodyPr/>
          <a:lstStyle/>
          <a:p>
            <a:endParaRPr lang="zh-CN" altLang="en-US"/>
          </a:p>
        </p:txBody>
      </p:sp>
      <p:sp>
        <p:nvSpPr>
          <p:cNvPr id="452934" name="Rectangle 326"/>
          <p:cNvSpPr>
            <a:spLocks noChangeArrowheads="1"/>
          </p:cNvSpPr>
          <p:nvPr/>
        </p:nvSpPr>
        <p:spPr bwMode="auto">
          <a:xfrm>
            <a:off x="3116264" y="3079751"/>
            <a:ext cx="924933"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222.1.3.</a:t>
            </a:r>
            <a:endParaRPr kumimoji="1" lang="en-US" altLang="zh-CN" sz="2000">
              <a:solidFill>
                <a:srgbClr val="333399"/>
              </a:solidFill>
              <a:latin typeface="Arial" charset="0"/>
            </a:endParaRPr>
          </a:p>
        </p:txBody>
      </p:sp>
      <p:sp>
        <p:nvSpPr>
          <p:cNvPr id="452935" name="Rectangle 327"/>
          <p:cNvSpPr>
            <a:spLocks noChangeArrowheads="1"/>
          </p:cNvSpPr>
          <p:nvPr/>
        </p:nvSpPr>
        <p:spPr bwMode="auto">
          <a:xfrm>
            <a:off x="3059113" y="2725739"/>
            <a:ext cx="717550" cy="352425"/>
          </a:xfrm>
          <a:prstGeom prst="rect">
            <a:avLst/>
          </a:prstGeom>
          <a:noFill/>
          <a:ln w="9525">
            <a:noFill/>
            <a:miter lim="800000"/>
            <a:headEnd/>
            <a:tailEnd/>
          </a:ln>
        </p:spPr>
        <p:txBody>
          <a:bodyPr/>
          <a:lstStyle/>
          <a:p>
            <a:endParaRPr lang="zh-CN" altLang="en-US"/>
          </a:p>
        </p:txBody>
      </p:sp>
      <p:sp>
        <p:nvSpPr>
          <p:cNvPr id="452936" name="Rectangle 328"/>
          <p:cNvSpPr>
            <a:spLocks noChangeArrowheads="1"/>
          </p:cNvSpPr>
          <p:nvPr/>
        </p:nvSpPr>
        <p:spPr bwMode="auto">
          <a:xfrm>
            <a:off x="3146426" y="2782889"/>
            <a:ext cx="623569"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LAN</a:t>
            </a:r>
            <a:r>
              <a:rPr kumimoji="1" lang="en-US" altLang="zh-CN" sz="2000" b="1" baseline="-25000">
                <a:solidFill>
                  <a:srgbClr val="333399"/>
                </a:solidFill>
                <a:latin typeface="Arial" charset="0"/>
              </a:rPr>
              <a:t>3</a:t>
            </a:r>
            <a:endParaRPr kumimoji="1" lang="en-US" altLang="zh-CN" sz="2000" baseline="-25000">
              <a:solidFill>
                <a:srgbClr val="333399"/>
              </a:solidFill>
              <a:latin typeface="Arial" charset="0"/>
            </a:endParaRPr>
          </a:p>
        </p:txBody>
      </p:sp>
      <p:sp>
        <p:nvSpPr>
          <p:cNvPr id="452937" name="Rectangle 329"/>
          <p:cNvSpPr>
            <a:spLocks noChangeArrowheads="1"/>
          </p:cNvSpPr>
          <p:nvPr/>
        </p:nvSpPr>
        <p:spPr bwMode="auto">
          <a:xfrm>
            <a:off x="5483226" y="3816350"/>
            <a:ext cx="415925" cy="355600"/>
          </a:xfrm>
          <a:prstGeom prst="rect">
            <a:avLst/>
          </a:prstGeom>
          <a:noFill/>
          <a:ln w="9525">
            <a:noFill/>
            <a:miter lim="800000"/>
            <a:headEnd/>
            <a:tailEnd/>
          </a:ln>
        </p:spPr>
        <p:txBody>
          <a:bodyPr/>
          <a:lstStyle/>
          <a:p>
            <a:endParaRPr lang="zh-CN" altLang="en-US"/>
          </a:p>
        </p:txBody>
      </p:sp>
      <p:sp>
        <p:nvSpPr>
          <p:cNvPr id="452938" name="Rectangle 330"/>
          <p:cNvSpPr>
            <a:spLocks noChangeArrowheads="1"/>
          </p:cNvSpPr>
          <p:nvPr/>
        </p:nvSpPr>
        <p:spPr bwMode="auto">
          <a:xfrm>
            <a:off x="6440489" y="3086100"/>
            <a:ext cx="414337" cy="355600"/>
          </a:xfrm>
          <a:prstGeom prst="rect">
            <a:avLst/>
          </a:prstGeom>
          <a:noFill/>
          <a:ln w="9525">
            <a:noFill/>
            <a:miter lim="800000"/>
            <a:headEnd/>
            <a:tailEnd/>
          </a:ln>
        </p:spPr>
        <p:txBody>
          <a:bodyPr/>
          <a:lstStyle/>
          <a:p>
            <a:endParaRPr lang="zh-CN" altLang="en-US"/>
          </a:p>
        </p:txBody>
      </p:sp>
      <p:sp>
        <p:nvSpPr>
          <p:cNvPr id="452939" name="Rectangle 331"/>
          <p:cNvSpPr>
            <a:spLocks noChangeArrowheads="1"/>
          </p:cNvSpPr>
          <p:nvPr/>
        </p:nvSpPr>
        <p:spPr bwMode="auto">
          <a:xfrm>
            <a:off x="6438900" y="3292476"/>
            <a:ext cx="280526"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N</a:t>
            </a:r>
            <a:r>
              <a:rPr kumimoji="1" lang="en-US" altLang="zh-CN" sz="2000" b="1" baseline="-25000">
                <a:solidFill>
                  <a:srgbClr val="333399"/>
                </a:solidFill>
                <a:latin typeface="Arial" charset="0"/>
              </a:rPr>
              <a:t>3</a:t>
            </a:r>
            <a:endParaRPr kumimoji="1" lang="en-US" altLang="zh-CN" sz="2000" baseline="-25000">
              <a:solidFill>
                <a:srgbClr val="333399"/>
              </a:solidFill>
              <a:latin typeface="Arial" charset="0"/>
            </a:endParaRPr>
          </a:p>
        </p:txBody>
      </p:sp>
      <p:sp>
        <p:nvSpPr>
          <p:cNvPr id="452940" name="Rectangle 332"/>
          <p:cNvSpPr>
            <a:spLocks noChangeArrowheads="1"/>
          </p:cNvSpPr>
          <p:nvPr/>
        </p:nvSpPr>
        <p:spPr bwMode="auto">
          <a:xfrm>
            <a:off x="4822825" y="3451225"/>
            <a:ext cx="412750" cy="355600"/>
          </a:xfrm>
          <a:prstGeom prst="rect">
            <a:avLst/>
          </a:prstGeom>
          <a:noFill/>
          <a:ln w="9525">
            <a:noFill/>
            <a:miter lim="800000"/>
            <a:headEnd/>
            <a:tailEnd/>
          </a:ln>
        </p:spPr>
        <p:txBody>
          <a:bodyPr/>
          <a:lstStyle/>
          <a:p>
            <a:endParaRPr lang="zh-CN" altLang="en-US"/>
          </a:p>
        </p:txBody>
      </p:sp>
      <p:sp>
        <p:nvSpPr>
          <p:cNvPr id="452941" name="Rectangle 333"/>
          <p:cNvSpPr>
            <a:spLocks noChangeArrowheads="1"/>
          </p:cNvSpPr>
          <p:nvPr/>
        </p:nvSpPr>
        <p:spPr bwMode="auto">
          <a:xfrm>
            <a:off x="4738688" y="3714751"/>
            <a:ext cx="280526"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N</a:t>
            </a:r>
            <a:r>
              <a:rPr kumimoji="1" lang="en-US" altLang="zh-CN" sz="2000" b="1" baseline="-25000">
                <a:solidFill>
                  <a:srgbClr val="333399"/>
                </a:solidFill>
                <a:latin typeface="Arial" charset="0"/>
              </a:rPr>
              <a:t>2</a:t>
            </a:r>
            <a:endParaRPr kumimoji="1" lang="en-US" altLang="zh-CN" sz="2000" baseline="-25000">
              <a:solidFill>
                <a:srgbClr val="333399"/>
              </a:solidFill>
              <a:latin typeface="Arial" charset="0"/>
            </a:endParaRPr>
          </a:p>
        </p:txBody>
      </p:sp>
      <p:sp>
        <p:nvSpPr>
          <p:cNvPr id="452942" name="Rectangle 334"/>
          <p:cNvSpPr>
            <a:spLocks noChangeArrowheads="1"/>
          </p:cNvSpPr>
          <p:nvPr/>
        </p:nvSpPr>
        <p:spPr bwMode="auto">
          <a:xfrm>
            <a:off x="5356226" y="4222750"/>
            <a:ext cx="917575" cy="306388"/>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222.1.4.</a:t>
            </a:r>
            <a:endParaRPr kumimoji="1" lang="en-US" altLang="zh-CN" sz="2000">
              <a:solidFill>
                <a:srgbClr val="333399"/>
              </a:solidFill>
              <a:latin typeface="Arial" charset="0"/>
            </a:endParaRPr>
          </a:p>
        </p:txBody>
      </p:sp>
      <p:sp>
        <p:nvSpPr>
          <p:cNvPr id="452943" name="Rectangle 335"/>
          <p:cNvSpPr>
            <a:spLocks noChangeArrowheads="1"/>
          </p:cNvSpPr>
          <p:nvPr/>
        </p:nvSpPr>
        <p:spPr bwMode="auto">
          <a:xfrm>
            <a:off x="5116514" y="3451225"/>
            <a:ext cx="898525" cy="355600"/>
          </a:xfrm>
          <a:prstGeom prst="rect">
            <a:avLst/>
          </a:prstGeom>
          <a:noFill/>
          <a:ln w="9525">
            <a:noFill/>
            <a:miter lim="800000"/>
            <a:headEnd/>
            <a:tailEnd/>
          </a:ln>
        </p:spPr>
        <p:txBody>
          <a:bodyPr/>
          <a:lstStyle/>
          <a:p>
            <a:endParaRPr lang="zh-CN" altLang="en-US"/>
          </a:p>
        </p:txBody>
      </p:sp>
      <p:sp>
        <p:nvSpPr>
          <p:cNvPr id="452944" name="Rectangle 336"/>
          <p:cNvSpPr>
            <a:spLocks noChangeArrowheads="1"/>
          </p:cNvSpPr>
          <p:nvPr/>
        </p:nvSpPr>
        <p:spPr bwMode="auto">
          <a:xfrm>
            <a:off x="5072064" y="3714751"/>
            <a:ext cx="924933"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222.1.5.</a:t>
            </a:r>
            <a:endParaRPr kumimoji="1" lang="en-US" altLang="zh-CN" sz="2000">
              <a:solidFill>
                <a:srgbClr val="333399"/>
              </a:solidFill>
              <a:latin typeface="Arial" charset="0"/>
            </a:endParaRPr>
          </a:p>
        </p:txBody>
      </p:sp>
      <p:sp>
        <p:nvSpPr>
          <p:cNvPr id="452945" name="Rectangle 337"/>
          <p:cNvSpPr>
            <a:spLocks noChangeArrowheads="1"/>
          </p:cNvSpPr>
          <p:nvPr/>
        </p:nvSpPr>
        <p:spPr bwMode="auto">
          <a:xfrm>
            <a:off x="6734176" y="3101976"/>
            <a:ext cx="898525" cy="354013"/>
          </a:xfrm>
          <a:prstGeom prst="rect">
            <a:avLst/>
          </a:prstGeom>
          <a:noFill/>
          <a:ln w="9525">
            <a:noFill/>
            <a:miter lim="800000"/>
            <a:headEnd/>
            <a:tailEnd/>
          </a:ln>
        </p:spPr>
        <p:txBody>
          <a:bodyPr/>
          <a:lstStyle/>
          <a:p>
            <a:endParaRPr lang="zh-CN" altLang="en-US"/>
          </a:p>
        </p:txBody>
      </p:sp>
      <p:sp>
        <p:nvSpPr>
          <p:cNvPr id="452946" name="Rectangle 338"/>
          <p:cNvSpPr>
            <a:spLocks noChangeArrowheads="1"/>
          </p:cNvSpPr>
          <p:nvPr/>
        </p:nvSpPr>
        <p:spPr bwMode="auto">
          <a:xfrm>
            <a:off x="6767514" y="3308351"/>
            <a:ext cx="924933"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222.1.6.</a:t>
            </a:r>
            <a:endParaRPr kumimoji="1" lang="en-US" altLang="zh-CN" sz="2000">
              <a:solidFill>
                <a:srgbClr val="333399"/>
              </a:solidFill>
              <a:latin typeface="Arial" charset="0"/>
            </a:endParaRPr>
          </a:p>
        </p:txBody>
      </p:sp>
      <p:sp>
        <p:nvSpPr>
          <p:cNvPr id="452947" name="Line 339"/>
          <p:cNvSpPr>
            <a:spLocks noChangeShapeType="1"/>
          </p:cNvSpPr>
          <p:nvPr/>
        </p:nvSpPr>
        <p:spPr bwMode="auto">
          <a:xfrm>
            <a:off x="3036888" y="2590800"/>
            <a:ext cx="0" cy="2179638"/>
          </a:xfrm>
          <a:prstGeom prst="line">
            <a:avLst/>
          </a:prstGeom>
          <a:noFill/>
          <a:ln w="38100">
            <a:solidFill>
              <a:schemeClr val="tx1"/>
            </a:solidFill>
            <a:round/>
            <a:headEnd/>
            <a:tailEnd/>
          </a:ln>
          <a:effectLst/>
        </p:spPr>
        <p:txBody>
          <a:bodyPr/>
          <a:lstStyle/>
          <a:p>
            <a:endParaRPr lang="zh-CN" altLang="en-US"/>
          </a:p>
        </p:txBody>
      </p:sp>
      <p:sp>
        <p:nvSpPr>
          <p:cNvPr id="452948" name="Rectangle 340"/>
          <p:cNvSpPr>
            <a:spLocks noChangeArrowheads="1"/>
          </p:cNvSpPr>
          <p:nvPr/>
        </p:nvSpPr>
        <p:spPr bwMode="auto">
          <a:xfrm>
            <a:off x="5022850" y="4206876"/>
            <a:ext cx="280526"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N</a:t>
            </a:r>
            <a:r>
              <a:rPr kumimoji="1" lang="en-US" altLang="zh-CN" sz="2000" b="1" baseline="-25000">
                <a:solidFill>
                  <a:srgbClr val="333399"/>
                </a:solidFill>
                <a:latin typeface="Arial" charset="0"/>
              </a:rPr>
              <a:t>1</a:t>
            </a:r>
            <a:endParaRPr kumimoji="1" lang="en-US" altLang="zh-CN" sz="2000" baseline="-25000">
              <a:solidFill>
                <a:srgbClr val="333399"/>
              </a:solidFill>
              <a:latin typeface="Arial" charset="0"/>
            </a:endParaRPr>
          </a:p>
        </p:txBody>
      </p:sp>
      <p:pic>
        <p:nvPicPr>
          <p:cNvPr id="452949" name="Picture 341"/>
          <p:cNvPicPr>
            <a:picLocks noChangeArrowheads="1"/>
          </p:cNvPicPr>
          <p:nvPr/>
        </p:nvPicPr>
        <p:blipFill>
          <a:blip r:embed="rId3" cstate="print"/>
          <a:srcRect/>
          <a:stretch>
            <a:fillRect/>
          </a:stretch>
        </p:blipFill>
        <p:spPr bwMode="auto">
          <a:xfrm>
            <a:off x="7840664" y="4937126"/>
            <a:ext cx="581025" cy="396875"/>
          </a:xfrm>
          <a:prstGeom prst="rect">
            <a:avLst/>
          </a:prstGeom>
          <a:noFill/>
          <a:ln w="12699">
            <a:noFill/>
            <a:miter lim="800000"/>
            <a:headEnd/>
            <a:tailEnd/>
          </a:ln>
          <a:effectLst/>
        </p:spPr>
      </p:pic>
      <p:sp>
        <p:nvSpPr>
          <p:cNvPr id="452950" name="Line 342"/>
          <p:cNvSpPr>
            <a:spLocks noChangeShapeType="1"/>
          </p:cNvSpPr>
          <p:nvPr/>
        </p:nvSpPr>
        <p:spPr bwMode="auto">
          <a:xfrm>
            <a:off x="9201150" y="2662238"/>
            <a:ext cx="0" cy="2671762"/>
          </a:xfrm>
          <a:prstGeom prst="line">
            <a:avLst/>
          </a:prstGeom>
          <a:noFill/>
          <a:ln w="38100">
            <a:solidFill>
              <a:schemeClr val="tx1"/>
            </a:solidFill>
            <a:round/>
            <a:headEnd/>
            <a:tailEnd/>
          </a:ln>
          <a:effectLst/>
        </p:spPr>
        <p:txBody>
          <a:bodyPr/>
          <a:lstStyle/>
          <a:p>
            <a:endParaRPr lang="zh-CN" altLang="en-US"/>
          </a:p>
        </p:txBody>
      </p:sp>
      <p:sp>
        <p:nvSpPr>
          <p:cNvPr id="452951" name="Line 343"/>
          <p:cNvSpPr>
            <a:spLocks noChangeShapeType="1"/>
          </p:cNvSpPr>
          <p:nvPr/>
        </p:nvSpPr>
        <p:spPr bwMode="auto">
          <a:xfrm rot="-5400000">
            <a:off x="5800725" y="4270375"/>
            <a:ext cx="0" cy="2266950"/>
          </a:xfrm>
          <a:prstGeom prst="line">
            <a:avLst/>
          </a:prstGeom>
          <a:noFill/>
          <a:ln w="38100">
            <a:solidFill>
              <a:schemeClr val="tx1"/>
            </a:solidFill>
            <a:round/>
            <a:headEnd/>
            <a:tailEnd/>
          </a:ln>
          <a:effectLst/>
        </p:spPr>
        <p:txBody>
          <a:bodyPr/>
          <a:lstStyle/>
          <a:p>
            <a:endParaRPr lang="zh-CN" altLang="en-US"/>
          </a:p>
        </p:txBody>
      </p:sp>
      <p:sp>
        <p:nvSpPr>
          <p:cNvPr id="452952" name="Line 344"/>
          <p:cNvSpPr>
            <a:spLocks noChangeShapeType="1"/>
          </p:cNvSpPr>
          <p:nvPr/>
        </p:nvSpPr>
        <p:spPr bwMode="auto">
          <a:xfrm>
            <a:off x="7218364" y="4559300"/>
            <a:ext cx="1982787" cy="0"/>
          </a:xfrm>
          <a:prstGeom prst="line">
            <a:avLst/>
          </a:prstGeom>
          <a:noFill/>
          <a:ln w="28575">
            <a:solidFill>
              <a:schemeClr val="tx1"/>
            </a:solidFill>
            <a:round/>
            <a:headEnd/>
            <a:tailEnd/>
          </a:ln>
          <a:effectLst/>
        </p:spPr>
        <p:txBody>
          <a:bodyPr/>
          <a:lstStyle/>
          <a:p>
            <a:endParaRPr lang="zh-CN" altLang="en-US"/>
          </a:p>
        </p:txBody>
      </p:sp>
      <p:sp>
        <p:nvSpPr>
          <p:cNvPr id="452953" name="Oval 345"/>
          <p:cNvSpPr>
            <a:spLocks noChangeArrowheads="1"/>
          </p:cNvSpPr>
          <p:nvPr/>
        </p:nvSpPr>
        <p:spPr bwMode="auto">
          <a:xfrm>
            <a:off x="7431088" y="4489451"/>
            <a:ext cx="119062" cy="119063"/>
          </a:xfrm>
          <a:prstGeom prst="ellipse">
            <a:avLst/>
          </a:prstGeom>
          <a:solidFill>
            <a:srgbClr val="FFFFFF"/>
          </a:solidFill>
          <a:ln w="30163">
            <a:solidFill>
              <a:srgbClr val="000000"/>
            </a:solidFill>
            <a:round/>
            <a:headEnd/>
            <a:tailEnd/>
          </a:ln>
        </p:spPr>
        <p:txBody>
          <a:bodyPr/>
          <a:lstStyle/>
          <a:p>
            <a:endParaRPr lang="zh-CN" altLang="en-US"/>
          </a:p>
        </p:txBody>
      </p:sp>
      <p:sp>
        <p:nvSpPr>
          <p:cNvPr id="452954" name="Rectangle 346"/>
          <p:cNvSpPr>
            <a:spLocks noChangeArrowheads="1"/>
          </p:cNvSpPr>
          <p:nvPr/>
        </p:nvSpPr>
        <p:spPr bwMode="auto">
          <a:xfrm>
            <a:off x="8424864" y="3292476"/>
            <a:ext cx="623569"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LAN</a:t>
            </a:r>
            <a:r>
              <a:rPr kumimoji="1" lang="en-US" altLang="zh-CN" sz="2000" b="1" baseline="-25000">
                <a:solidFill>
                  <a:srgbClr val="333399"/>
                </a:solidFill>
                <a:latin typeface="Arial" charset="0"/>
              </a:rPr>
              <a:t>2</a:t>
            </a:r>
            <a:endParaRPr kumimoji="1" lang="en-US" altLang="zh-CN" sz="2000" baseline="-25000">
              <a:solidFill>
                <a:srgbClr val="333399"/>
              </a:solidFill>
              <a:latin typeface="Arial" charset="0"/>
            </a:endParaRPr>
          </a:p>
        </p:txBody>
      </p:sp>
      <p:sp>
        <p:nvSpPr>
          <p:cNvPr id="452955" name="Rectangle 347"/>
          <p:cNvSpPr>
            <a:spLocks noChangeArrowheads="1"/>
          </p:cNvSpPr>
          <p:nvPr/>
        </p:nvSpPr>
        <p:spPr bwMode="auto">
          <a:xfrm>
            <a:off x="3941764" y="2022476"/>
            <a:ext cx="623569"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LAN</a:t>
            </a:r>
            <a:r>
              <a:rPr kumimoji="1" lang="en-US" altLang="zh-CN" sz="2000" b="1" baseline="-25000">
                <a:solidFill>
                  <a:srgbClr val="333399"/>
                </a:solidFill>
                <a:latin typeface="Arial" charset="0"/>
              </a:rPr>
              <a:t>1</a:t>
            </a:r>
            <a:endParaRPr kumimoji="1" lang="en-US" altLang="zh-CN" sz="2000" baseline="-25000">
              <a:solidFill>
                <a:srgbClr val="333399"/>
              </a:solidFill>
              <a:latin typeface="Arial" charset="0"/>
            </a:endParaRPr>
          </a:p>
        </p:txBody>
      </p:sp>
      <p:sp>
        <p:nvSpPr>
          <p:cNvPr id="452956" name="Line 348"/>
          <p:cNvSpPr>
            <a:spLocks noChangeShapeType="1"/>
          </p:cNvSpPr>
          <p:nvPr/>
        </p:nvSpPr>
        <p:spPr bwMode="auto">
          <a:xfrm rot="-5400000">
            <a:off x="6580982" y="142082"/>
            <a:ext cx="0" cy="3967163"/>
          </a:xfrm>
          <a:prstGeom prst="line">
            <a:avLst/>
          </a:prstGeom>
          <a:noFill/>
          <a:ln w="38100">
            <a:solidFill>
              <a:schemeClr val="tx1"/>
            </a:solidFill>
            <a:round/>
            <a:headEnd/>
            <a:tailEnd/>
          </a:ln>
          <a:effectLst/>
        </p:spPr>
        <p:txBody>
          <a:bodyPr/>
          <a:lstStyle/>
          <a:p>
            <a:endParaRPr lang="zh-CN" altLang="en-US"/>
          </a:p>
        </p:txBody>
      </p:sp>
      <p:sp>
        <p:nvSpPr>
          <p:cNvPr id="452957" name="Rectangle 349"/>
          <p:cNvSpPr>
            <a:spLocks noChangeArrowheads="1"/>
          </p:cNvSpPr>
          <p:nvPr/>
        </p:nvSpPr>
        <p:spPr bwMode="auto">
          <a:xfrm>
            <a:off x="2508250" y="5964239"/>
            <a:ext cx="762000" cy="306387"/>
          </a:xfrm>
          <a:prstGeom prst="rect">
            <a:avLst/>
          </a:prstGeom>
          <a:noFill/>
          <a:ln w="9525">
            <a:noFill/>
            <a:miter lim="800000"/>
            <a:headEnd/>
            <a:tailEnd/>
          </a:ln>
        </p:spPr>
        <p:txBody>
          <a:bodyPr wrap="none" lIns="0" tIns="0" rIns="0" bIns="0">
            <a:spAutoFit/>
          </a:bodyPr>
          <a:lstStyle/>
          <a:p>
            <a:r>
              <a:rPr kumimoji="1" lang="zh-CN" altLang="en-US" sz="2000">
                <a:solidFill>
                  <a:srgbClr val="333399"/>
                </a:solidFill>
                <a:latin typeface="Arial" charset="0"/>
              </a:rPr>
              <a:t>互联网</a:t>
            </a:r>
          </a:p>
        </p:txBody>
      </p:sp>
      <p:sp>
        <p:nvSpPr>
          <p:cNvPr id="452958" name="Line 350"/>
          <p:cNvSpPr>
            <a:spLocks noChangeShapeType="1"/>
          </p:cNvSpPr>
          <p:nvPr/>
        </p:nvSpPr>
        <p:spPr bwMode="auto">
          <a:xfrm flipV="1">
            <a:off x="2897188" y="5541964"/>
            <a:ext cx="423862" cy="422275"/>
          </a:xfrm>
          <a:prstGeom prst="line">
            <a:avLst/>
          </a:prstGeom>
          <a:noFill/>
          <a:ln w="9525">
            <a:solidFill>
              <a:schemeClr val="tx1"/>
            </a:solidFill>
            <a:round/>
            <a:headEnd/>
            <a:tailEnd type="triangle" w="sm" len="med"/>
          </a:ln>
          <a:effectLst/>
        </p:spPr>
        <p:txBody>
          <a:bodyPr/>
          <a:lstStyle/>
          <a:p>
            <a:endParaRPr lang="zh-CN" altLang="en-US"/>
          </a:p>
        </p:txBody>
      </p:sp>
      <p:sp>
        <p:nvSpPr>
          <p:cNvPr id="452959" name="Line 351"/>
          <p:cNvSpPr>
            <a:spLocks noChangeShapeType="1"/>
          </p:cNvSpPr>
          <p:nvPr/>
        </p:nvSpPr>
        <p:spPr bwMode="auto">
          <a:xfrm>
            <a:off x="4902200" y="1347789"/>
            <a:ext cx="0" cy="777875"/>
          </a:xfrm>
          <a:prstGeom prst="line">
            <a:avLst/>
          </a:prstGeom>
          <a:noFill/>
          <a:ln w="28575">
            <a:solidFill>
              <a:schemeClr val="tx1"/>
            </a:solidFill>
            <a:round/>
            <a:headEnd/>
            <a:tailEnd/>
          </a:ln>
          <a:effectLst/>
        </p:spPr>
        <p:txBody>
          <a:bodyPr/>
          <a:lstStyle/>
          <a:p>
            <a:endParaRPr lang="zh-CN" altLang="en-US"/>
          </a:p>
        </p:txBody>
      </p:sp>
      <p:sp>
        <p:nvSpPr>
          <p:cNvPr id="452960" name="Oval 352"/>
          <p:cNvSpPr>
            <a:spLocks noChangeArrowheads="1"/>
          </p:cNvSpPr>
          <p:nvPr/>
        </p:nvSpPr>
        <p:spPr bwMode="auto">
          <a:xfrm>
            <a:off x="4846638" y="1730376"/>
            <a:ext cx="93662" cy="92075"/>
          </a:xfrm>
          <a:prstGeom prst="ellipse">
            <a:avLst/>
          </a:prstGeom>
          <a:solidFill>
            <a:srgbClr val="FFFFFF"/>
          </a:solidFill>
          <a:ln w="30163">
            <a:solidFill>
              <a:srgbClr val="000000"/>
            </a:solidFill>
            <a:round/>
            <a:headEnd/>
            <a:tailEnd/>
          </a:ln>
        </p:spPr>
        <p:txBody>
          <a:bodyPr/>
          <a:lstStyle/>
          <a:p>
            <a:endParaRPr lang="zh-CN" altLang="en-US"/>
          </a:p>
        </p:txBody>
      </p:sp>
      <p:grpSp>
        <p:nvGrpSpPr>
          <p:cNvPr id="452961" name="Group 353"/>
          <p:cNvGrpSpPr>
            <a:grpSpLocks/>
          </p:cNvGrpSpPr>
          <p:nvPr/>
        </p:nvGrpSpPr>
        <p:grpSpPr bwMode="auto">
          <a:xfrm>
            <a:off x="4629151" y="898525"/>
            <a:ext cx="506413" cy="514350"/>
            <a:chOff x="1813" y="593"/>
            <a:chExt cx="343" cy="352"/>
          </a:xfrm>
        </p:grpSpPr>
        <p:grpSp>
          <p:nvGrpSpPr>
            <p:cNvPr id="452962" name="Group 354"/>
            <p:cNvGrpSpPr>
              <a:grpSpLocks/>
            </p:cNvGrpSpPr>
            <p:nvPr/>
          </p:nvGrpSpPr>
          <p:grpSpPr bwMode="auto">
            <a:xfrm>
              <a:off x="1821" y="599"/>
              <a:ext cx="335" cy="346"/>
              <a:chOff x="1821" y="599"/>
              <a:chExt cx="335" cy="346"/>
            </a:xfrm>
          </p:grpSpPr>
          <p:sp>
            <p:nvSpPr>
              <p:cNvPr id="452963" name="Freeform 355"/>
              <p:cNvSpPr>
                <a:spLocks/>
              </p:cNvSpPr>
              <p:nvPr/>
            </p:nvSpPr>
            <p:spPr bwMode="auto">
              <a:xfrm>
                <a:off x="1830" y="779"/>
                <a:ext cx="316" cy="33"/>
              </a:xfrm>
              <a:custGeom>
                <a:avLst/>
                <a:gdLst/>
                <a:ahLst/>
                <a:cxnLst>
                  <a:cxn ang="0">
                    <a:pos x="0" y="33"/>
                  </a:cxn>
                  <a:cxn ang="0">
                    <a:pos x="37" y="0"/>
                  </a:cxn>
                  <a:cxn ang="0">
                    <a:pos x="278" y="0"/>
                  </a:cxn>
                  <a:cxn ang="0">
                    <a:pos x="316" y="33"/>
                  </a:cxn>
                  <a:cxn ang="0">
                    <a:pos x="0" y="33"/>
                  </a:cxn>
                </a:cxnLst>
                <a:rect l="0" t="0" r="r" b="b"/>
                <a:pathLst>
                  <a:path w="316" h="33">
                    <a:moveTo>
                      <a:pt x="0" y="33"/>
                    </a:moveTo>
                    <a:lnTo>
                      <a:pt x="37" y="0"/>
                    </a:lnTo>
                    <a:lnTo>
                      <a:pt x="278"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52964" name="Freeform 356"/>
              <p:cNvSpPr>
                <a:spLocks/>
              </p:cNvSpPr>
              <p:nvPr/>
            </p:nvSpPr>
            <p:spPr bwMode="auto">
              <a:xfrm>
                <a:off x="1830" y="779"/>
                <a:ext cx="316" cy="33"/>
              </a:xfrm>
              <a:custGeom>
                <a:avLst/>
                <a:gdLst/>
                <a:ahLst/>
                <a:cxnLst>
                  <a:cxn ang="0">
                    <a:pos x="0" y="33"/>
                  </a:cxn>
                  <a:cxn ang="0">
                    <a:pos x="37" y="0"/>
                  </a:cxn>
                  <a:cxn ang="0">
                    <a:pos x="278" y="0"/>
                  </a:cxn>
                  <a:cxn ang="0">
                    <a:pos x="316" y="33"/>
                  </a:cxn>
                  <a:cxn ang="0">
                    <a:pos x="0" y="33"/>
                  </a:cxn>
                </a:cxnLst>
                <a:rect l="0" t="0" r="r" b="b"/>
                <a:pathLst>
                  <a:path w="316" h="33">
                    <a:moveTo>
                      <a:pt x="0" y="33"/>
                    </a:moveTo>
                    <a:lnTo>
                      <a:pt x="37" y="0"/>
                    </a:lnTo>
                    <a:lnTo>
                      <a:pt x="278"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52965" name="Freeform 357"/>
              <p:cNvSpPr>
                <a:spLocks/>
              </p:cNvSpPr>
              <p:nvPr/>
            </p:nvSpPr>
            <p:spPr bwMode="auto">
              <a:xfrm>
                <a:off x="1877" y="599"/>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52966" name="Freeform 358"/>
              <p:cNvSpPr>
                <a:spLocks/>
              </p:cNvSpPr>
              <p:nvPr/>
            </p:nvSpPr>
            <p:spPr bwMode="auto">
              <a:xfrm>
                <a:off x="1877" y="599"/>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52967" name="Rectangle 359"/>
              <p:cNvSpPr>
                <a:spLocks noChangeArrowheads="1"/>
              </p:cNvSpPr>
              <p:nvPr/>
            </p:nvSpPr>
            <p:spPr bwMode="auto">
              <a:xfrm>
                <a:off x="1877" y="622"/>
                <a:ext cx="223" cy="176"/>
              </a:xfrm>
              <a:prstGeom prst="rect">
                <a:avLst/>
              </a:prstGeom>
              <a:solidFill>
                <a:srgbClr val="000000"/>
              </a:solidFill>
              <a:ln w="9525">
                <a:noFill/>
                <a:miter lim="800000"/>
                <a:headEnd/>
                <a:tailEnd/>
              </a:ln>
            </p:spPr>
            <p:txBody>
              <a:bodyPr/>
              <a:lstStyle/>
              <a:p>
                <a:endParaRPr lang="zh-CN" altLang="en-US"/>
              </a:p>
            </p:txBody>
          </p:sp>
          <p:sp>
            <p:nvSpPr>
              <p:cNvPr id="452968" name="Rectangle 360"/>
              <p:cNvSpPr>
                <a:spLocks noChangeArrowheads="1"/>
              </p:cNvSpPr>
              <p:nvPr/>
            </p:nvSpPr>
            <p:spPr bwMode="auto">
              <a:xfrm>
                <a:off x="1832" y="810"/>
                <a:ext cx="314" cy="78"/>
              </a:xfrm>
              <a:prstGeom prst="rect">
                <a:avLst/>
              </a:prstGeom>
              <a:solidFill>
                <a:srgbClr val="000000"/>
              </a:solidFill>
              <a:ln w="9525">
                <a:noFill/>
                <a:miter lim="800000"/>
                <a:headEnd/>
                <a:tailEnd/>
              </a:ln>
            </p:spPr>
            <p:txBody>
              <a:bodyPr/>
              <a:lstStyle/>
              <a:p>
                <a:endParaRPr lang="zh-CN" altLang="en-US"/>
              </a:p>
            </p:txBody>
          </p:sp>
          <p:sp>
            <p:nvSpPr>
              <p:cNvPr id="452969" name="Rectangle 361"/>
              <p:cNvSpPr>
                <a:spLocks noChangeArrowheads="1"/>
              </p:cNvSpPr>
              <p:nvPr/>
            </p:nvSpPr>
            <p:spPr bwMode="auto">
              <a:xfrm>
                <a:off x="1898" y="644"/>
                <a:ext cx="182" cy="135"/>
              </a:xfrm>
              <a:prstGeom prst="rect">
                <a:avLst/>
              </a:prstGeom>
              <a:solidFill>
                <a:srgbClr val="000000"/>
              </a:solidFill>
              <a:ln w="9525">
                <a:noFill/>
                <a:miter lim="800000"/>
                <a:headEnd/>
                <a:tailEnd/>
              </a:ln>
            </p:spPr>
            <p:txBody>
              <a:bodyPr/>
              <a:lstStyle/>
              <a:p>
                <a:endParaRPr lang="zh-CN" altLang="en-US"/>
              </a:p>
            </p:txBody>
          </p:sp>
          <p:sp>
            <p:nvSpPr>
              <p:cNvPr id="452970" name="Line 362"/>
              <p:cNvSpPr>
                <a:spLocks noChangeShapeType="1"/>
              </p:cNvSpPr>
              <p:nvPr/>
            </p:nvSpPr>
            <p:spPr bwMode="auto">
              <a:xfrm flipH="1">
                <a:off x="2047" y="840"/>
                <a:ext cx="74" cy="1"/>
              </a:xfrm>
              <a:prstGeom prst="line">
                <a:avLst/>
              </a:prstGeom>
              <a:noFill/>
              <a:ln w="9525">
                <a:solidFill>
                  <a:srgbClr val="000000"/>
                </a:solidFill>
                <a:round/>
                <a:headEnd/>
                <a:tailEnd/>
              </a:ln>
            </p:spPr>
            <p:txBody>
              <a:bodyPr/>
              <a:lstStyle/>
              <a:p>
                <a:endParaRPr lang="zh-CN" altLang="en-US"/>
              </a:p>
            </p:txBody>
          </p:sp>
          <p:grpSp>
            <p:nvGrpSpPr>
              <p:cNvPr id="452971" name="Group 363"/>
              <p:cNvGrpSpPr>
                <a:grpSpLocks/>
              </p:cNvGrpSpPr>
              <p:nvPr/>
            </p:nvGrpSpPr>
            <p:grpSpPr bwMode="auto">
              <a:xfrm>
                <a:off x="1821" y="895"/>
                <a:ext cx="335" cy="50"/>
                <a:chOff x="1821" y="895"/>
                <a:chExt cx="335" cy="50"/>
              </a:xfrm>
            </p:grpSpPr>
            <p:sp>
              <p:nvSpPr>
                <p:cNvPr id="452972" name="Freeform 364"/>
                <p:cNvSpPr>
                  <a:spLocks/>
                </p:cNvSpPr>
                <p:nvPr/>
              </p:nvSpPr>
              <p:spPr bwMode="auto">
                <a:xfrm>
                  <a:off x="1821" y="895"/>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52973" name="Freeform 365"/>
                <p:cNvSpPr>
                  <a:spLocks/>
                </p:cNvSpPr>
                <p:nvPr/>
              </p:nvSpPr>
              <p:spPr bwMode="auto">
                <a:xfrm>
                  <a:off x="1821" y="895"/>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52974" name="Rectangle 366"/>
                <p:cNvSpPr>
                  <a:spLocks noChangeArrowheads="1"/>
                </p:cNvSpPr>
                <p:nvPr/>
              </p:nvSpPr>
              <p:spPr bwMode="auto">
                <a:xfrm>
                  <a:off x="1823" y="931"/>
                  <a:ext cx="331" cy="14"/>
                </a:xfrm>
                <a:prstGeom prst="rect">
                  <a:avLst/>
                </a:prstGeom>
                <a:solidFill>
                  <a:srgbClr val="000000"/>
                </a:solidFill>
                <a:ln w="9525">
                  <a:noFill/>
                  <a:miter lim="800000"/>
                  <a:headEnd/>
                  <a:tailEnd/>
                </a:ln>
              </p:spPr>
              <p:txBody>
                <a:bodyPr/>
                <a:lstStyle/>
                <a:p>
                  <a:endParaRPr lang="zh-CN" altLang="en-US"/>
                </a:p>
              </p:txBody>
            </p:sp>
          </p:grpSp>
        </p:grpSp>
        <p:grpSp>
          <p:nvGrpSpPr>
            <p:cNvPr id="452975" name="Group 367"/>
            <p:cNvGrpSpPr>
              <a:grpSpLocks/>
            </p:cNvGrpSpPr>
            <p:nvPr/>
          </p:nvGrpSpPr>
          <p:grpSpPr bwMode="auto">
            <a:xfrm>
              <a:off x="1813" y="593"/>
              <a:ext cx="335" cy="346"/>
              <a:chOff x="1813" y="593"/>
              <a:chExt cx="335" cy="346"/>
            </a:xfrm>
          </p:grpSpPr>
          <p:sp>
            <p:nvSpPr>
              <p:cNvPr id="452976" name="Freeform 368"/>
              <p:cNvSpPr>
                <a:spLocks/>
              </p:cNvSpPr>
              <p:nvPr/>
            </p:nvSpPr>
            <p:spPr bwMode="auto">
              <a:xfrm>
                <a:off x="1821" y="772"/>
                <a:ext cx="316" cy="34"/>
              </a:xfrm>
              <a:custGeom>
                <a:avLst/>
                <a:gdLst/>
                <a:ahLst/>
                <a:cxnLst>
                  <a:cxn ang="0">
                    <a:pos x="0" y="34"/>
                  </a:cxn>
                  <a:cxn ang="0">
                    <a:pos x="38" y="0"/>
                  </a:cxn>
                  <a:cxn ang="0">
                    <a:pos x="279" y="0"/>
                  </a:cxn>
                  <a:cxn ang="0">
                    <a:pos x="316" y="34"/>
                  </a:cxn>
                  <a:cxn ang="0">
                    <a:pos x="0" y="34"/>
                  </a:cxn>
                </a:cxnLst>
                <a:rect l="0" t="0" r="r" b="b"/>
                <a:pathLst>
                  <a:path w="316" h="34">
                    <a:moveTo>
                      <a:pt x="0" y="34"/>
                    </a:moveTo>
                    <a:lnTo>
                      <a:pt x="38"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52977" name="Freeform 369"/>
              <p:cNvSpPr>
                <a:spLocks/>
              </p:cNvSpPr>
              <p:nvPr/>
            </p:nvSpPr>
            <p:spPr bwMode="auto">
              <a:xfrm>
                <a:off x="1821" y="772"/>
                <a:ext cx="316" cy="34"/>
              </a:xfrm>
              <a:custGeom>
                <a:avLst/>
                <a:gdLst/>
                <a:ahLst/>
                <a:cxnLst>
                  <a:cxn ang="0">
                    <a:pos x="0" y="34"/>
                  </a:cxn>
                  <a:cxn ang="0">
                    <a:pos x="38" y="0"/>
                  </a:cxn>
                  <a:cxn ang="0">
                    <a:pos x="279" y="0"/>
                  </a:cxn>
                  <a:cxn ang="0">
                    <a:pos x="316" y="34"/>
                  </a:cxn>
                  <a:cxn ang="0">
                    <a:pos x="0" y="34"/>
                  </a:cxn>
                </a:cxnLst>
                <a:rect l="0" t="0" r="r" b="b"/>
                <a:pathLst>
                  <a:path w="316" h="34">
                    <a:moveTo>
                      <a:pt x="0" y="34"/>
                    </a:moveTo>
                    <a:lnTo>
                      <a:pt x="38"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52978" name="Freeform 370"/>
              <p:cNvSpPr>
                <a:spLocks/>
              </p:cNvSpPr>
              <p:nvPr/>
            </p:nvSpPr>
            <p:spPr bwMode="auto">
              <a:xfrm>
                <a:off x="1869" y="593"/>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52979" name="Freeform 371"/>
              <p:cNvSpPr>
                <a:spLocks/>
              </p:cNvSpPr>
              <p:nvPr/>
            </p:nvSpPr>
            <p:spPr bwMode="auto">
              <a:xfrm>
                <a:off x="1869" y="593"/>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52980" name="Rectangle 372"/>
              <p:cNvSpPr>
                <a:spLocks noChangeArrowheads="1"/>
              </p:cNvSpPr>
              <p:nvPr/>
            </p:nvSpPr>
            <p:spPr bwMode="auto">
              <a:xfrm>
                <a:off x="1869" y="616"/>
                <a:ext cx="223" cy="175"/>
              </a:xfrm>
              <a:prstGeom prst="rect">
                <a:avLst/>
              </a:prstGeom>
              <a:solidFill>
                <a:srgbClr val="B7B79D"/>
              </a:solidFill>
              <a:ln w="9525">
                <a:noFill/>
                <a:miter lim="800000"/>
                <a:headEnd/>
                <a:tailEnd/>
              </a:ln>
            </p:spPr>
            <p:txBody>
              <a:bodyPr/>
              <a:lstStyle/>
              <a:p>
                <a:endParaRPr lang="zh-CN" altLang="en-US"/>
              </a:p>
            </p:txBody>
          </p:sp>
          <p:sp>
            <p:nvSpPr>
              <p:cNvPr id="452981" name="Rectangle 373"/>
              <p:cNvSpPr>
                <a:spLocks noChangeArrowheads="1"/>
              </p:cNvSpPr>
              <p:nvPr/>
            </p:nvSpPr>
            <p:spPr bwMode="auto">
              <a:xfrm>
                <a:off x="1823" y="804"/>
                <a:ext cx="314" cy="78"/>
              </a:xfrm>
              <a:prstGeom prst="rect">
                <a:avLst/>
              </a:prstGeom>
              <a:solidFill>
                <a:srgbClr val="B7B79D"/>
              </a:solidFill>
              <a:ln w="9525">
                <a:noFill/>
                <a:miter lim="800000"/>
                <a:headEnd/>
                <a:tailEnd/>
              </a:ln>
            </p:spPr>
            <p:txBody>
              <a:bodyPr/>
              <a:lstStyle/>
              <a:p>
                <a:endParaRPr lang="zh-CN" altLang="en-US"/>
              </a:p>
            </p:txBody>
          </p:sp>
          <p:sp>
            <p:nvSpPr>
              <p:cNvPr id="452982" name="Rectangle 374"/>
              <p:cNvSpPr>
                <a:spLocks noChangeArrowheads="1"/>
              </p:cNvSpPr>
              <p:nvPr/>
            </p:nvSpPr>
            <p:spPr bwMode="auto">
              <a:xfrm>
                <a:off x="1890" y="637"/>
                <a:ext cx="181" cy="135"/>
              </a:xfrm>
              <a:prstGeom prst="rect">
                <a:avLst/>
              </a:prstGeom>
              <a:solidFill>
                <a:srgbClr val="FFFFFF"/>
              </a:solidFill>
              <a:ln w="9525">
                <a:noFill/>
                <a:miter lim="800000"/>
                <a:headEnd/>
                <a:tailEnd/>
              </a:ln>
            </p:spPr>
            <p:txBody>
              <a:bodyPr/>
              <a:lstStyle/>
              <a:p>
                <a:endParaRPr lang="zh-CN" altLang="en-US"/>
              </a:p>
            </p:txBody>
          </p:sp>
          <p:sp>
            <p:nvSpPr>
              <p:cNvPr id="452983" name="Line 375"/>
              <p:cNvSpPr>
                <a:spLocks noChangeShapeType="1"/>
              </p:cNvSpPr>
              <p:nvPr/>
            </p:nvSpPr>
            <p:spPr bwMode="auto">
              <a:xfrm flipH="1">
                <a:off x="2038" y="834"/>
                <a:ext cx="75" cy="1"/>
              </a:xfrm>
              <a:prstGeom prst="line">
                <a:avLst/>
              </a:prstGeom>
              <a:noFill/>
              <a:ln w="9525">
                <a:solidFill>
                  <a:srgbClr val="000000"/>
                </a:solidFill>
                <a:round/>
                <a:headEnd/>
                <a:tailEnd/>
              </a:ln>
            </p:spPr>
            <p:txBody>
              <a:bodyPr/>
              <a:lstStyle/>
              <a:p>
                <a:endParaRPr lang="zh-CN" altLang="en-US"/>
              </a:p>
            </p:txBody>
          </p:sp>
          <p:grpSp>
            <p:nvGrpSpPr>
              <p:cNvPr id="452984" name="Group 376"/>
              <p:cNvGrpSpPr>
                <a:grpSpLocks/>
              </p:cNvGrpSpPr>
              <p:nvPr/>
            </p:nvGrpSpPr>
            <p:grpSpPr bwMode="auto">
              <a:xfrm>
                <a:off x="1813" y="888"/>
                <a:ext cx="335" cy="51"/>
                <a:chOff x="1813" y="888"/>
                <a:chExt cx="335" cy="51"/>
              </a:xfrm>
            </p:grpSpPr>
            <p:sp>
              <p:nvSpPr>
                <p:cNvPr id="452985" name="Freeform 377"/>
                <p:cNvSpPr>
                  <a:spLocks/>
                </p:cNvSpPr>
                <p:nvPr/>
              </p:nvSpPr>
              <p:spPr bwMode="auto">
                <a:xfrm>
                  <a:off x="1813" y="888"/>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52986" name="Freeform 378"/>
                <p:cNvSpPr>
                  <a:spLocks/>
                </p:cNvSpPr>
                <p:nvPr/>
              </p:nvSpPr>
              <p:spPr bwMode="auto">
                <a:xfrm>
                  <a:off x="1813" y="888"/>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52987" name="Rectangle 379"/>
                <p:cNvSpPr>
                  <a:spLocks noChangeArrowheads="1"/>
                </p:cNvSpPr>
                <p:nvPr/>
              </p:nvSpPr>
              <p:spPr bwMode="auto">
                <a:xfrm>
                  <a:off x="1815" y="924"/>
                  <a:ext cx="331" cy="15"/>
                </a:xfrm>
                <a:prstGeom prst="rect">
                  <a:avLst/>
                </a:prstGeom>
                <a:solidFill>
                  <a:srgbClr val="BAB79D"/>
                </a:solidFill>
                <a:ln w="9525">
                  <a:noFill/>
                  <a:miter lim="800000"/>
                  <a:headEnd/>
                  <a:tailEnd/>
                </a:ln>
              </p:spPr>
              <p:txBody>
                <a:bodyPr/>
                <a:lstStyle/>
                <a:p>
                  <a:endParaRPr lang="zh-CN" altLang="en-US"/>
                </a:p>
              </p:txBody>
            </p:sp>
          </p:grpSp>
        </p:grpSp>
      </p:grpSp>
      <p:sp>
        <p:nvSpPr>
          <p:cNvPr id="452988" name="Line 380"/>
          <p:cNvSpPr>
            <a:spLocks noChangeShapeType="1"/>
          </p:cNvSpPr>
          <p:nvPr/>
        </p:nvSpPr>
        <p:spPr bwMode="auto">
          <a:xfrm>
            <a:off x="7991475" y="1347789"/>
            <a:ext cx="0" cy="777875"/>
          </a:xfrm>
          <a:prstGeom prst="line">
            <a:avLst/>
          </a:prstGeom>
          <a:noFill/>
          <a:ln w="28575">
            <a:solidFill>
              <a:schemeClr val="tx1"/>
            </a:solidFill>
            <a:round/>
            <a:headEnd/>
            <a:tailEnd/>
          </a:ln>
          <a:effectLst/>
        </p:spPr>
        <p:txBody>
          <a:bodyPr/>
          <a:lstStyle/>
          <a:p>
            <a:endParaRPr lang="zh-CN" altLang="en-US"/>
          </a:p>
        </p:txBody>
      </p:sp>
      <p:sp>
        <p:nvSpPr>
          <p:cNvPr id="452989" name="Line 381"/>
          <p:cNvSpPr>
            <a:spLocks noChangeShapeType="1"/>
          </p:cNvSpPr>
          <p:nvPr/>
        </p:nvSpPr>
        <p:spPr bwMode="auto">
          <a:xfrm>
            <a:off x="6446838" y="1333501"/>
            <a:ext cx="0" cy="779463"/>
          </a:xfrm>
          <a:prstGeom prst="line">
            <a:avLst/>
          </a:prstGeom>
          <a:noFill/>
          <a:ln w="28575">
            <a:solidFill>
              <a:schemeClr val="tx1"/>
            </a:solidFill>
            <a:round/>
            <a:headEnd/>
            <a:tailEnd/>
          </a:ln>
          <a:effectLst/>
        </p:spPr>
        <p:txBody>
          <a:bodyPr/>
          <a:lstStyle/>
          <a:p>
            <a:endParaRPr lang="zh-CN" altLang="en-US"/>
          </a:p>
        </p:txBody>
      </p:sp>
      <p:sp>
        <p:nvSpPr>
          <p:cNvPr id="452990" name="Oval 382"/>
          <p:cNvSpPr>
            <a:spLocks noChangeArrowheads="1"/>
          </p:cNvSpPr>
          <p:nvPr/>
        </p:nvSpPr>
        <p:spPr bwMode="auto">
          <a:xfrm>
            <a:off x="6402389" y="1744664"/>
            <a:ext cx="92075" cy="92075"/>
          </a:xfrm>
          <a:prstGeom prst="ellipse">
            <a:avLst/>
          </a:prstGeom>
          <a:solidFill>
            <a:srgbClr val="FFFFFF"/>
          </a:solidFill>
          <a:ln w="30163">
            <a:solidFill>
              <a:srgbClr val="000000"/>
            </a:solidFill>
            <a:round/>
            <a:headEnd/>
            <a:tailEnd/>
          </a:ln>
        </p:spPr>
        <p:txBody>
          <a:bodyPr/>
          <a:lstStyle/>
          <a:p>
            <a:endParaRPr lang="zh-CN" altLang="en-US"/>
          </a:p>
        </p:txBody>
      </p:sp>
      <p:grpSp>
        <p:nvGrpSpPr>
          <p:cNvPr id="452991" name="Group 383"/>
          <p:cNvGrpSpPr>
            <a:grpSpLocks/>
          </p:cNvGrpSpPr>
          <p:nvPr/>
        </p:nvGrpSpPr>
        <p:grpSpPr bwMode="auto">
          <a:xfrm>
            <a:off x="6186488" y="898525"/>
            <a:ext cx="506412" cy="514350"/>
            <a:chOff x="2868" y="593"/>
            <a:chExt cx="343" cy="352"/>
          </a:xfrm>
        </p:grpSpPr>
        <p:grpSp>
          <p:nvGrpSpPr>
            <p:cNvPr id="452992" name="Group 384"/>
            <p:cNvGrpSpPr>
              <a:grpSpLocks/>
            </p:cNvGrpSpPr>
            <p:nvPr/>
          </p:nvGrpSpPr>
          <p:grpSpPr bwMode="auto">
            <a:xfrm>
              <a:off x="2877" y="599"/>
              <a:ext cx="334" cy="346"/>
              <a:chOff x="2877" y="599"/>
              <a:chExt cx="334" cy="346"/>
            </a:xfrm>
          </p:grpSpPr>
          <p:sp>
            <p:nvSpPr>
              <p:cNvPr id="452993" name="Freeform 385"/>
              <p:cNvSpPr>
                <a:spLocks/>
              </p:cNvSpPr>
              <p:nvPr/>
            </p:nvSpPr>
            <p:spPr bwMode="auto">
              <a:xfrm>
                <a:off x="2885" y="779"/>
                <a:ext cx="316" cy="33"/>
              </a:xfrm>
              <a:custGeom>
                <a:avLst/>
                <a:gdLst/>
                <a:ahLst/>
                <a:cxnLst>
                  <a:cxn ang="0">
                    <a:pos x="0" y="33"/>
                  </a:cxn>
                  <a:cxn ang="0">
                    <a:pos x="37" y="0"/>
                  </a:cxn>
                  <a:cxn ang="0">
                    <a:pos x="279" y="0"/>
                  </a:cxn>
                  <a:cxn ang="0">
                    <a:pos x="316" y="33"/>
                  </a:cxn>
                  <a:cxn ang="0">
                    <a:pos x="0" y="33"/>
                  </a:cxn>
                </a:cxnLst>
                <a:rect l="0" t="0" r="r" b="b"/>
                <a:pathLst>
                  <a:path w="316" h="33">
                    <a:moveTo>
                      <a:pt x="0" y="33"/>
                    </a:moveTo>
                    <a:lnTo>
                      <a:pt x="37" y="0"/>
                    </a:lnTo>
                    <a:lnTo>
                      <a:pt x="279"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52994" name="Freeform 386"/>
              <p:cNvSpPr>
                <a:spLocks/>
              </p:cNvSpPr>
              <p:nvPr/>
            </p:nvSpPr>
            <p:spPr bwMode="auto">
              <a:xfrm>
                <a:off x="2885" y="779"/>
                <a:ext cx="316" cy="33"/>
              </a:xfrm>
              <a:custGeom>
                <a:avLst/>
                <a:gdLst/>
                <a:ahLst/>
                <a:cxnLst>
                  <a:cxn ang="0">
                    <a:pos x="0" y="33"/>
                  </a:cxn>
                  <a:cxn ang="0">
                    <a:pos x="37" y="0"/>
                  </a:cxn>
                  <a:cxn ang="0">
                    <a:pos x="279" y="0"/>
                  </a:cxn>
                  <a:cxn ang="0">
                    <a:pos x="316" y="33"/>
                  </a:cxn>
                  <a:cxn ang="0">
                    <a:pos x="0" y="33"/>
                  </a:cxn>
                </a:cxnLst>
                <a:rect l="0" t="0" r="r" b="b"/>
                <a:pathLst>
                  <a:path w="316" h="33">
                    <a:moveTo>
                      <a:pt x="0" y="33"/>
                    </a:moveTo>
                    <a:lnTo>
                      <a:pt x="37" y="0"/>
                    </a:lnTo>
                    <a:lnTo>
                      <a:pt x="279"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52995" name="Freeform 387"/>
              <p:cNvSpPr>
                <a:spLocks/>
              </p:cNvSpPr>
              <p:nvPr/>
            </p:nvSpPr>
            <p:spPr bwMode="auto">
              <a:xfrm>
                <a:off x="2932" y="599"/>
                <a:ext cx="223" cy="23"/>
              </a:xfrm>
              <a:custGeom>
                <a:avLst/>
                <a:gdLst/>
                <a:ahLst/>
                <a:cxnLst>
                  <a:cxn ang="0">
                    <a:pos x="0" y="23"/>
                  </a:cxn>
                  <a:cxn ang="0">
                    <a:pos x="27" y="0"/>
                  </a:cxn>
                  <a:cxn ang="0">
                    <a:pos x="197" y="0"/>
                  </a:cxn>
                  <a:cxn ang="0">
                    <a:pos x="223" y="23"/>
                  </a:cxn>
                  <a:cxn ang="0">
                    <a:pos x="0" y="23"/>
                  </a:cxn>
                </a:cxnLst>
                <a:rect l="0" t="0" r="r" b="b"/>
                <a:pathLst>
                  <a:path w="223" h="23">
                    <a:moveTo>
                      <a:pt x="0" y="23"/>
                    </a:moveTo>
                    <a:lnTo>
                      <a:pt x="27" y="0"/>
                    </a:lnTo>
                    <a:lnTo>
                      <a:pt x="197"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52996" name="Freeform 388"/>
              <p:cNvSpPr>
                <a:spLocks/>
              </p:cNvSpPr>
              <p:nvPr/>
            </p:nvSpPr>
            <p:spPr bwMode="auto">
              <a:xfrm>
                <a:off x="2932" y="599"/>
                <a:ext cx="223" cy="23"/>
              </a:xfrm>
              <a:custGeom>
                <a:avLst/>
                <a:gdLst/>
                <a:ahLst/>
                <a:cxnLst>
                  <a:cxn ang="0">
                    <a:pos x="0" y="23"/>
                  </a:cxn>
                  <a:cxn ang="0">
                    <a:pos x="27" y="0"/>
                  </a:cxn>
                  <a:cxn ang="0">
                    <a:pos x="197" y="0"/>
                  </a:cxn>
                  <a:cxn ang="0">
                    <a:pos x="223" y="23"/>
                  </a:cxn>
                  <a:cxn ang="0">
                    <a:pos x="0" y="23"/>
                  </a:cxn>
                </a:cxnLst>
                <a:rect l="0" t="0" r="r" b="b"/>
                <a:pathLst>
                  <a:path w="223" h="23">
                    <a:moveTo>
                      <a:pt x="0" y="23"/>
                    </a:moveTo>
                    <a:lnTo>
                      <a:pt x="27" y="0"/>
                    </a:lnTo>
                    <a:lnTo>
                      <a:pt x="197"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52997" name="Rectangle 389"/>
              <p:cNvSpPr>
                <a:spLocks noChangeArrowheads="1"/>
              </p:cNvSpPr>
              <p:nvPr/>
            </p:nvSpPr>
            <p:spPr bwMode="auto">
              <a:xfrm>
                <a:off x="2932" y="622"/>
                <a:ext cx="223" cy="176"/>
              </a:xfrm>
              <a:prstGeom prst="rect">
                <a:avLst/>
              </a:prstGeom>
              <a:solidFill>
                <a:srgbClr val="000000"/>
              </a:solidFill>
              <a:ln w="9525">
                <a:noFill/>
                <a:miter lim="800000"/>
                <a:headEnd/>
                <a:tailEnd/>
              </a:ln>
            </p:spPr>
            <p:txBody>
              <a:bodyPr/>
              <a:lstStyle/>
              <a:p>
                <a:endParaRPr lang="zh-CN" altLang="en-US"/>
              </a:p>
            </p:txBody>
          </p:sp>
          <p:sp>
            <p:nvSpPr>
              <p:cNvPr id="452998" name="Rectangle 390"/>
              <p:cNvSpPr>
                <a:spLocks noChangeArrowheads="1"/>
              </p:cNvSpPr>
              <p:nvPr/>
            </p:nvSpPr>
            <p:spPr bwMode="auto">
              <a:xfrm>
                <a:off x="2887" y="810"/>
                <a:ext cx="314" cy="78"/>
              </a:xfrm>
              <a:prstGeom prst="rect">
                <a:avLst/>
              </a:prstGeom>
              <a:solidFill>
                <a:srgbClr val="000000"/>
              </a:solidFill>
              <a:ln w="9525">
                <a:noFill/>
                <a:miter lim="800000"/>
                <a:headEnd/>
                <a:tailEnd/>
              </a:ln>
            </p:spPr>
            <p:txBody>
              <a:bodyPr/>
              <a:lstStyle/>
              <a:p>
                <a:endParaRPr lang="zh-CN" altLang="en-US"/>
              </a:p>
            </p:txBody>
          </p:sp>
          <p:sp>
            <p:nvSpPr>
              <p:cNvPr id="452999" name="Rectangle 391"/>
              <p:cNvSpPr>
                <a:spLocks noChangeArrowheads="1"/>
              </p:cNvSpPr>
              <p:nvPr/>
            </p:nvSpPr>
            <p:spPr bwMode="auto">
              <a:xfrm>
                <a:off x="2953" y="644"/>
                <a:ext cx="182" cy="135"/>
              </a:xfrm>
              <a:prstGeom prst="rect">
                <a:avLst/>
              </a:prstGeom>
              <a:solidFill>
                <a:srgbClr val="000000"/>
              </a:solidFill>
              <a:ln w="9525">
                <a:noFill/>
                <a:miter lim="800000"/>
                <a:headEnd/>
                <a:tailEnd/>
              </a:ln>
            </p:spPr>
            <p:txBody>
              <a:bodyPr/>
              <a:lstStyle/>
              <a:p>
                <a:endParaRPr lang="zh-CN" altLang="en-US"/>
              </a:p>
            </p:txBody>
          </p:sp>
          <p:sp>
            <p:nvSpPr>
              <p:cNvPr id="453000" name="Line 392"/>
              <p:cNvSpPr>
                <a:spLocks noChangeShapeType="1"/>
              </p:cNvSpPr>
              <p:nvPr/>
            </p:nvSpPr>
            <p:spPr bwMode="auto">
              <a:xfrm flipH="1">
                <a:off x="3102" y="840"/>
                <a:ext cx="74" cy="1"/>
              </a:xfrm>
              <a:prstGeom prst="line">
                <a:avLst/>
              </a:prstGeom>
              <a:noFill/>
              <a:ln w="9525">
                <a:solidFill>
                  <a:srgbClr val="000000"/>
                </a:solidFill>
                <a:round/>
                <a:headEnd/>
                <a:tailEnd/>
              </a:ln>
            </p:spPr>
            <p:txBody>
              <a:bodyPr/>
              <a:lstStyle/>
              <a:p>
                <a:endParaRPr lang="zh-CN" altLang="en-US"/>
              </a:p>
            </p:txBody>
          </p:sp>
          <p:grpSp>
            <p:nvGrpSpPr>
              <p:cNvPr id="453001" name="Group 393"/>
              <p:cNvGrpSpPr>
                <a:grpSpLocks/>
              </p:cNvGrpSpPr>
              <p:nvPr/>
            </p:nvGrpSpPr>
            <p:grpSpPr bwMode="auto">
              <a:xfrm>
                <a:off x="2877" y="895"/>
                <a:ext cx="334" cy="50"/>
                <a:chOff x="2877" y="895"/>
                <a:chExt cx="334" cy="50"/>
              </a:xfrm>
            </p:grpSpPr>
            <p:sp>
              <p:nvSpPr>
                <p:cNvPr id="453002" name="Freeform 394"/>
                <p:cNvSpPr>
                  <a:spLocks/>
                </p:cNvSpPr>
                <p:nvPr/>
              </p:nvSpPr>
              <p:spPr bwMode="auto">
                <a:xfrm>
                  <a:off x="2877" y="895"/>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000000"/>
                </a:solidFill>
                <a:ln w="9525">
                  <a:noFill/>
                  <a:round/>
                  <a:headEnd/>
                  <a:tailEnd/>
                </a:ln>
              </p:spPr>
              <p:txBody>
                <a:bodyPr/>
                <a:lstStyle/>
                <a:p>
                  <a:endParaRPr lang="zh-CN" altLang="en-US"/>
                </a:p>
              </p:txBody>
            </p:sp>
            <p:sp>
              <p:nvSpPr>
                <p:cNvPr id="453003" name="Freeform 395"/>
                <p:cNvSpPr>
                  <a:spLocks/>
                </p:cNvSpPr>
                <p:nvPr/>
              </p:nvSpPr>
              <p:spPr bwMode="auto">
                <a:xfrm>
                  <a:off x="2877" y="895"/>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000000"/>
                </a:solidFill>
                <a:ln w="9525">
                  <a:noFill/>
                  <a:round/>
                  <a:headEnd/>
                  <a:tailEnd/>
                </a:ln>
              </p:spPr>
              <p:txBody>
                <a:bodyPr/>
                <a:lstStyle/>
                <a:p>
                  <a:endParaRPr lang="zh-CN" altLang="en-US"/>
                </a:p>
              </p:txBody>
            </p:sp>
            <p:sp>
              <p:nvSpPr>
                <p:cNvPr id="453004" name="Rectangle 396"/>
                <p:cNvSpPr>
                  <a:spLocks noChangeArrowheads="1"/>
                </p:cNvSpPr>
                <p:nvPr/>
              </p:nvSpPr>
              <p:spPr bwMode="auto">
                <a:xfrm>
                  <a:off x="2879" y="931"/>
                  <a:ext cx="330" cy="14"/>
                </a:xfrm>
                <a:prstGeom prst="rect">
                  <a:avLst/>
                </a:prstGeom>
                <a:solidFill>
                  <a:srgbClr val="000000"/>
                </a:solidFill>
                <a:ln w="9525">
                  <a:noFill/>
                  <a:miter lim="800000"/>
                  <a:headEnd/>
                  <a:tailEnd/>
                </a:ln>
              </p:spPr>
              <p:txBody>
                <a:bodyPr/>
                <a:lstStyle/>
                <a:p>
                  <a:endParaRPr lang="zh-CN" altLang="en-US"/>
                </a:p>
              </p:txBody>
            </p:sp>
          </p:grpSp>
        </p:grpSp>
        <p:grpSp>
          <p:nvGrpSpPr>
            <p:cNvPr id="453005" name="Group 397"/>
            <p:cNvGrpSpPr>
              <a:grpSpLocks/>
            </p:cNvGrpSpPr>
            <p:nvPr/>
          </p:nvGrpSpPr>
          <p:grpSpPr bwMode="auto">
            <a:xfrm>
              <a:off x="2868" y="593"/>
              <a:ext cx="335" cy="346"/>
              <a:chOff x="2868" y="593"/>
              <a:chExt cx="335" cy="346"/>
            </a:xfrm>
          </p:grpSpPr>
          <p:sp>
            <p:nvSpPr>
              <p:cNvPr id="453006" name="Freeform 398"/>
              <p:cNvSpPr>
                <a:spLocks/>
              </p:cNvSpPr>
              <p:nvPr/>
            </p:nvSpPr>
            <p:spPr bwMode="auto">
              <a:xfrm>
                <a:off x="2877" y="772"/>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53007" name="Freeform 399"/>
              <p:cNvSpPr>
                <a:spLocks/>
              </p:cNvSpPr>
              <p:nvPr/>
            </p:nvSpPr>
            <p:spPr bwMode="auto">
              <a:xfrm>
                <a:off x="2877" y="772"/>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53008" name="Freeform 400"/>
              <p:cNvSpPr>
                <a:spLocks/>
              </p:cNvSpPr>
              <p:nvPr/>
            </p:nvSpPr>
            <p:spPr bwMode="auto">
              <a:xfrm>
                <a:off x="2924" y="593"/>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53009" name="Freeform 401"/>
              <p:cNvSpPr>
                <a:spLocks/>
              </p:cNvSpPr>
              <p:nvPr/>
            </p:nvSpPr>
            <p:spPr bwMode="auto">
              <a:xfrm>
                <a:off x="2924" y="593"/>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53010" name="Rectangle 402"/>
              <p:cNvSpPr>
                <a:spLocks noChangeArrowheads="1"/>
              </p:cNvSpPr>
              <p:nvPr/>
            </p:nvSpPr>
            <p:spPr bwMode="auto">
              <a:xfrm>
                <a:off x="2924" y="616"/>
                <a:ext cx="223" cy="175"/>
              </a:xfrm>
              <a:prstGeom prst="rect">
                <a:avLst/>
              </a:prstGeom>
              <a:solidFill>
                <a:srgbClr val="B7B79D"/>
              </a:solidFill>
              <a:ln w="9525">
                <a:noFill/>
                <a:miter lim="800000"/>
                <a:headEnd/>
                <a:tailEnd/>
              </a:ln>
            </p:spPr>
            <p:txBody>
              <a:bodyPr/>
              <a:lstStyle/>
              <a:p>
                <a:endParaRPr lang="zh-CN" altLang="en-US"/>
              </a:p>
            </p:txBody>
          </p:sp>
          <p:sp>
            <p:nvSpPr>
              <p:cNvPr id="453011" name="Rectangle 403"/>
              <p:cNvSpPr>
                <a:spLocks noChangeArrowheads="1"/>
              </p:cNvSpPr>
              <p:nvPr/>
            </p:nvSpPr>
            <p:spPr bwMode="auto">
              <a:xfrm>
                <a:off x="2879" y="804"/>
                <a:ext cx="314" cy="78"/>
              </a:xfrm>
              <a:prstGeom prst="rect">
                <a:avLst/>
              </a:prstGeom>
              <a:solidFill>
                <a:srgbClr val="B7B79D"/>
              </a:solidFill>
              <a:ln w="9525">
                <a:noFill/>
                <a:miter lim="800000"/>
                <a:headEnd/>
                <a:tailEnd/>
              </a:ln>
            </p:spPr>
            <p:txBody>
              <a:bodyPr/>
              <a:lstStyle/>
              <a:p>
                <a:endParaRPr lang="zh-CN" altLang="en-US"/>
              </a:p>
            </p:txBody>
          </p:sp>
          <p:sp>
            <p:nvSpPr>
              <p:cNvPr id="453012" name="Rectangle 404"/>
              <p:cNvSpPr>
                <a:spLocks noChangeArrowheads="1"/>
              </p:cNvSpPr>
              <p:nvPr/>
            </p:nvSpPr>
            <p:spPr bwMode="auto">
              <a:xfrm>
                <a:off x="2945" y="637"/>
                <a:ext cx="182" cy="135"/>
              </a:xfrm>
              <a:prstGeom prst="rect">
                <a:avLst/>
              </a:prstGeom>
              <a:solidFill>
                <a:srgbClr val="FFFFFF"/>
              </a:solidFill>
              <a:ln w="9525">
                <a:noFill/>
                <a:miter lim="800000"/>
                <a:headEnd/>
                <a:tailEnd/>
              </a:ln>
            </p:spPr>
            <p:txBody>
              <a:bodyPr/>
              <a:lstStyle/>
              <a:p>
                <a:endParaRPr lang="zh-CN" altLang="en-US"/>
              </a:p>
            </p:txBody>
          </p:sp>
          <p:sp>
            <p:nvSpPr>
              <p:cNvPr id="453013" name="Line 405"/>
              <p:cNvSpPr>
                <a:spLocks noChangeShapeType="1"/>
              </p:cNvSpPr>
              <p:nvPr/>
            </p:nvSpPr>
            <p:spPr bwMode="auto">
              <a:xfrm flipH="1">
                <a:off x="3094" y="834"/>
                <a:ext cx="74" cy="1"/>
              </a:xfrm>
              <a:prstGeom prst="line">
                <a:avLst/>
              </a:prstGeom>
              <a:noFill/>
              <a:ln w="9525">
                <a:solidFill>
                  <a:srgbClr val="000000"/>
                </a:solidFill>
                <a:round/>
                <a:headEnd/>
                <a:tailEnd/>
              </a:ln>
            </p:spPr>
            <p:txBody>
              <a:bodyPr/>
              <a:lstStyle/>
              <a:p>
                <a:endParaRPr lang="zh-CN" altLang="en-US"/>
              </a:p>
            </p:txBody>
          </p:sp>
          <p:grpSp>
            <p:nvGrpSpPr>
              <p:cNvPr id="453014" name="Group 406"/>
              <p:cNvGrpSpPr>
                <a:grpSpLocks/>
              </p:cNvGrpSpPr>
              <p:nvPr/>
            </p:nvGrpSpPr>
            <p:grpSpPr bwMode="auto">
              <a:xfrm>
                <a:off x="2868" y="888"/>
                <a:ext cx="335" cy="51"/>
                <a:chOff x="2868" y="888"/>
                <a:chExt cx="335" cy="51"/>
              </a:xfrm>
            </p:grpSpPr>
            <p:sp>
              <p:nvSpPr>
                <p:cNvPr id="453015" name="Freeform 407"/>
                <p:cNvSpPr>
                  <a:spLocks/>
                </p:cNvSpPr>
                <p:nvPr/>
              </p:nvSpPr>
              <p:spPr bwMode="auto">
                <a:xfrm>
                  <a:off x="2868" y="888"/>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53016" name="Freeform 408"/>
                <p:cNvSpPr>
                  <a:spLocks/>
                </p:cNvSpPr>
                <p:nvPr/>
              </p:nvSpPr>
              <p:spPr bwMode="auto">
                <a:xfrm>
                  <a:off x="2868" y="888"/>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53017" name="Rectangle 409"/>
                <p:cNvSpPr>
                  <a:spLocks noChangeArrowheads="1"/>
                </p:cNvSpPr>
                <p:nvPr/>
              </p:nvSpPr>
              <p:spPr bwMode="auto">
                <a:xfrm>
                  <a:off x="2870" y="924"/>
                  <a:ext cx="331" cy="15"/>
                </a:xfrm>
                <a:prstGeom prst="rect">
                  <a:avLst/>
                </a:prstGeom>
                <a:solidFill>
                  <a:srgbClr val="BAB79D"/>
                </a:solidFill>
                <a:ln w="9525">
                  <a:noFill/>
                  <a:miter lim="800000"/>
                  <a:headEnd/>
                  <a:tailEnd/>
                </a:ln>
              </p:spPr>
              <p:txBody>
                <a:bodyPr/>
                <a:lstStyle/>
                <a:p>
                  <a:endParaRPr lang="zh-CN" altLang="en-US"/>
                </a:p>
              </p:txBody>
            </p:sp>
          </p:grpSp>
        </p:grpSp>
      </p:grpSp>
      <p:sp>
        <p:nvSpPr>
          <p:cNvPr id="453018" name="Oval 410"/>
          <p:cNvSpPr>
            <a:spLocks noChangeArrowheads="1"/>
          </p:cNvSpPr>
          <p:nvPr/>
        </p:nvSpPr>
        <p:spPr bwMode="auto">
          <a:xfrm>
            <a:off x="7947026" y="1744664"/>
            <a:ext cx="93663" cy="92075"/>
          </a:xfrm>
          <a:prstGeom prst="ellipse">
            <a:avLst/>
          </a:prstGeom>
          <a:solidFill>
            <a:srgbClr val="FFFFFF"/>
          </a:solidFill>
          <a:ln w="30163">
            <a:solidFill>
              <a:srgbClr val="000000"/>
            </a:solidFill>
            <a:round/>
            <a:headEnd/>
            <a:tailEnd/>
          </a:ln>
        </p:spPr>
        <p:txBody>
          <a:bodyPr/>
          <a:lstStyle/>
          <a:p>
            <a:endParaRPr lang="zh-CN" altLang="en-US"/>
          </a:p>
        </p:txBody>
      </p:sp>
      <p:grpSp>
        <p:nvGrpSpPr>
          <p:cNvPr id="453019" name="Group 411"/>
          <p:cNvGrpSpPr>
            <a:grpSpLocks/>
          </p:cNvGrpSpPr>
          <p:nvPr/>
        </p:nvGrpSpPr>
        <p:grpSpPr bwMode="auto">
          <a:xfrm>
            <a:off x="7731126" y="898525"/>
            <a:ext cx="506413" cy="514350"/>
            <a:chOff x="3915" y="593"/>
            <a:chExt cx="343" cy="352"/>
          </a:xfrm>
        </p:grpSpPr>
        <p:grpSp>
          <p:nvGrpSpPr>
            <p:cNvPr id="453020" name="Group 412"/>
            <p:cNvGrpSpPr>
              <a:grpSpLocks/>
            </p:cNvGrpSpPr>
            <p:nvPr/>
          </p:nvGrpSpPr>
          <p:grpSpPr bwMode="auto">
            <a:xfrm>
              <a:off x="3924" y="599"/>
              <a:ext cx="334" cy="346"/>
              <a:chOff x="3924" y="599"/>
              <a:chExt cx="334" cy="346"/>
            </a:xfrm>
          </p:grpSpPr>
          <p:sp>
            <p:nvSpPr>
              <p:cNvPr id="453021" name="Freeform 413"/>
              <p:cNvSpPr>
                <a:spLocks/>
              </p:cNvSpPr>
              <p:nvPr/>
            </p:nvSpPr>
            <p:spPr bwMode="auto">
              <a:xfrm>
                <a:off x="3932" y="779"/>
                <a:ext cx="316" cy="33"/>
              </a:xfrm>
              <a:custGeom>
                <a:avLst/>
                <a:gdLst/>
                <a:ahLst/>
                <a:cxnLst>
                  <a:cxn ang="0">
                    <a:pos x="0" y="33"/>
                  </a:cxn>
                  <a:cxn ang="0">
                    <a:pos x="37" y="0"/>
                  </a:cxn>
                  <a:cxn ang="0">
                    <a:pos x="279" y="0"/>
                  </a:cxn>
                  <a:cxn ang="0">
                    <a:pos x="316" y="33"/>
                  </a:cxn>
                  <a:cxn ang="0">
                    <a:pos x="0" y="33"/>
                  </a:cxn>
                </a:cxnLst>
                <a:rect l="0" t="0" r="r" b="b"/>
                <a:pathLst>
                  <a:path w="316" h="33">
                    <a:moveTo>
                      <a:pt x="0" y="33"/>
                    </a:moveTo>
                    <a:lnTo>
                      <a:pt x="37" y="0"/>
                    </a:lnTo>
                    <a:lnTo>
                      <a:pt x="279"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53022" name="Freeform 414"/>
              <p:cNvSpPr>
                <a:spLocks/>
              </p:cNvSpPr>
              <p:nvPr/>
            </p:nvSpPr>
            <p:spPr bwMode="auto">
              <a:xfrm>
                <a:off x="3932" y="779"/>
                <a:ext cx="316" cy="33"/>
              </a:xfrm>
              <a:custGeom>
                <a:avLst/>
                <a:gdLst/>
                <a:ahLst/>
                <a:cxnLst>
                  <a:cxn ang="0">
                    <a:pos x="0" y="33"/>
                  </a:cxn>
                  <a:cxn ang="0">
                    <a:pos x="37" y="0"/>
                  </a:cxn>
                  <a:cxn ang="0">
                    <a:pos x="279" y="0"/>
                  </a:cxn>
                  <a:cxn ang="0">
                    <a:pos x="316" y="33"/>
                  </a:cxn>
                  <a:cxn ang="0">
                    <a:pos x="0" y="33"/>
                  </a:cxn>
                </a:cxnLst>
                <a:rect l="0" t="0" r="r" b="b"/>
                <a:pathLst>
                  <a:path w="316" h="33">
                    <a:moveTo>
                      <a:pt x="0" y="33"/>
                    </a:moveTo>
                    <a:lnTo>
                      <a:pt x="37" y="0"/>
                    </a:lnTo>
                    <a:lnTo>
                      <a:pt x="279"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53023" name="Freeform 415"/>
              <p:cNvSpPr>
                <a:spLocks/>
              </p:cNvSpPr>
              <p:nvPr/>
            </p:nvSpPr>
            <p:spPr bwMode="auto">
              <a:xfrm>
                <a:off x="3979" y="599"/>
                <a:ext cx="223" cy="23"/>
              </a:xfrm>
              <a:custGeom>
                <a:avLst/>
                <a:gdLst/>
                <a:ahLst/>
                <a:cxnLst>
                  <a:cxn ang="0">
                    <a:pos x="0" y="23"/>
                  </a:cxn>
                  <a:cxn ang="0">
                    <a:pos x="27" y="0"/>
                  </a:cxn>
                  <a:cxn ang="0">
                    <a:pos x="197" y="0"/>
                  </a:cxn>
                  <a:cxn ang="0">
                    <a:pos x="223" y="23"/>
                  </a:cxn>
                  <a:cxn ang="0">
                    <a:pos x="0" y="23"/>
                  </a:cxn>
                </a:cxnLst>
                <a:rect l="0" t="0" r="r" b="b"/>
                <a:pathLst>
                  <a:path w="223" h="23">
                    <a:moveTo>
                      <a:pt x="0" y="23"/>
                    </a:moveTo>
                    <a:lnTo>
                      <a:pt x="27" y="0"/>
                    </a:lnTo>
                    <a:lnTo>
                      <a:pt x="197"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53024" name="Freeform 416"/>
              <p:cNvSpPr>
                <a:spLocks/>
              </p:cNvSpPr>
              <p:nvPr/>
            </p:nvSpPr>
            <p:spPr bwMode="auto">
              <a:xfrm>
                <a:off x="3979" y="599"/>
                <a:ext cx="223" cy="23"/>
              </a:xfrm>
              <a:custGeom>
                <a:avLst/>
                <a:gdLst/>
                <a:ahLst/>
                <a:cxnLst>
                  <a:cxn ang="0">
                    <a:pos x="0" y="23"/>
                  </a:cxn>
                  <a:cxn ang="0">
                    <a:pos x="27" y="0"/>
                  </a:cxn>
                  <a:cxn ang="0">
                    <a:pos x="197" y="0"/>
                  </a:cxn>
                  <a:cxn ang="0">
                    <a:pos x="223" y="23"/>
                  </a:cxn>
                  <a:cxn ang="0">
                    <a:pos x="0" y="23"/>
                  </a:cxn>
                </a:cxnLst>
                <a:rect l="0" t="0" r="r" b="b"/>
                <a:pathLst>
                  <a:path w="223" h="23">
                    <a:moveTo>
                      <a:pt x="0" y="23"/>
                    </a:moveTo>
                    <a:lnTo>
                      <a:pt x="27" y="0"/>
                    </a:lnTo>
                    <a:lnTo>
                      <a:pt x="197"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53025" name="Rectangle 417"/>
              <p:cNvSpPr>
                <a:spLocks noChangeArrowheads="1"/>
              </p:cNvSpPr>
              <p:nvPr/>
            </p:nvSpPr>
            <p:spPr bwMode="auto">
              <a:xfrm>
                <a:off x="3979" y="622"/>
                <a:ext cx="223" cy="176"/>
              </a:xfrm>
              <a:prstGeom prst="rect">
                <a:avLst/>
              </a:prstGeom>
              <a:solidFill>
                <a:srgbClr val="000000"/>
              </a:solidFill>
              <a:ln w="9525">
                <a:noFill/>
                <a:miter lim="800000"/>
                <a:headEnd/>
                <a:tailEnd/>
              </a:ln>
            </p:spPr>
            <p:txBody>
              <a:bodyPr/>
              <a:lstStyle/>
              <a:p>
                <a:endParaRPr lang="zh-CN" altLang="en-US"/>
              </a:p>
            </p:txBody>
          </p:sp>
          <p:sp>
            <p:nvSpPr>
              <p:cNvPr id="453026" name="Rectangle 418"/>
              <p:cNvSpPr>
                <a:spLocks noChangeArrowheads="1"/>
              </p:cNvSpPr>
              <p:nvPr/>
            </p:nvSpPr>
            <p:spPr bwMode="auto">
              <a:xfrm>
                <a:off x="3934" y="810"/>
                <a:ext cx="314" cy="78"/>
              </a:xfrm>
              <a:prstGeom prst="rect">
                <a:avLst/>
              </a:prstGeom>
              <a:solidFill>
                <a:srgbClr val="000000"/>
              </a:solidFill>
              <a:ln w="9525">
                <a:noFill/>
                <a:miter lim="800000"/>
                <a:headEnd/>
                <a:tailEnd/>
              </a:ln>
            </p:spPr>
            <p:txBody>
              <a:bodyPr/>
              <a:lstStyle/>
              <a:p>
                <a:endParaRPr lang="zh-CN" altLang="en-US"/>
              </a:p>
            </p:txBody>
          </p:sp>
          <p:sp>
            <p:nvSpPr>
              <p:cNvPr id="453027" name="Rectangle 419"/>
              <p:cNvSpPr>
                <a:spLocks noChangeArrowheads="1"/>
              </p:cNvSpPr>
              <p:nvPr/>
            </p:nvSpPr>
            <p:spPr bwMode="auto">
              <a:xfrm>
                <a:off x="4000" y="644"/>
                <a:ext cx="182" cy="135"/>
              </a:xfrm>
              <a:prstGeom prst="rect">
                <a:avLst/>
              </a:prstGeom>
              <a:solidFill>
                <a:srgbClr val="000000"/>
              </a:solidFill>
              <a:ln w="9525">
                <a:noFill/>
                <a:miter lim="800000"/>
                <a:headEnd/>
                <a:tailEnd/>
              </a:ln>
            </p:spPr>
            <p:txBody>
              <a:bodyPr/>
              <a:lstStyle/>
              <a:p>
                <a:endParaRPr lang="zh-CN" altLang="en-US"/>
              </a:p>
            </p:txBody>
          </p:sp>
          <p:sp>
            <p:nvSpPr>
              <p:cNvPr id="453028" name="Line 420"/>
              <p:cNvSpPr>
                <a:spLocks noChangeShapeType="1"/>
              </p:cNvSpPr>
              <p:nvPr/>
            </p:nvSpPr>
            <p:spPr bwMode="auto">
              <a:xfrm flipH="1">
                <a:off x="4149" y="840"/>
                <a:ext cx="74" cy="1"/>
              </a:xfrm>
              <a:prstGeom prst="line">
                <a:avLst/>
              </a:prstGeom>
              <a:noFill/>
              <a:ln w="9525">
                <a:solidFill>
                  <a:srgbClr val="000000"/>
                </a:solidFill>
                <a:round/>
                <a:headEnd/>
                <a:tailEnd/>
              </a:ln>
            </p:spPr>
            <p:txBody>
              <a:bodyPr/>
              <a:lstStyle/>
              <a:p>
                <a:endParaRPr lang="zh-CN" altLang="en-US"/>
              </a:p>
            </p:txBody>
          </p:sp>
          <p:grpSp>
            <p:nvGrpSpPr>
              <p:cNvPr id="453029" name="Group 421"/>
              <p:cNvGrpSpPr>
                <a:grpSpLocks/>
              </p:cNvGrpSpPr>
              <p:nvPr/>
            </p:nvGrpSpPr>
            <p:grpSpPr bwMode="auto">
              <a:xfrm>
                <a:off x="3924" y="895"/>
                <a:ext cx="334" cy="50"/>
                <a:chOff x="3924" y="895"/>
                <a:chExt cx="334" cy="50"/>
              </a:xfrm>
            </p:grpSpPr>
            <p:sp>
              <p:nvSpPr>
                <p:cNvPr id="453030" name="Freeform 422"/>
                <p:cNvSpPr>
                  <a:spLocks/>
                </p:cNvSpPr>
                <p:nvPr/>
              </p:nvSpPr>
              <p:spPr bwMode="auto">
                <a:xfrm>
                  <a:off x="3924" y="895"/>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000000"/>
                </a:solidFill>
                <a:ln w="9525">
                  <a:noFill/>
                  <a:round/>
                  <a:headEnd/>
                  <a:tailEnd/>
                </a:ln>
              </p:spPr>
              <p:txBody>
                <a:bodyPr/>
                <a:lstStyle/>
                <a:p>
                  <a:endParaRPr lang="zh-CN" altLang="en-US"/>
                </a:p>
              </p:txBody>
            </p:sp>
            <p:sp>
              <p:nvSpPr>
                <p:cNvPr id="453031" name="Freeform 423"/>
                <p:cNvSpPr>
                  <a:spLocks/>
                </p:cNvSpPr>
                <p:nvPr/>
              </p:nvSpPr>
              <p:spPr bwMode="auto">
                <a:xfrm>
                  <a:off x="3924" y="895"/>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000000"/>
                </a:solidFill>
                <a:ln w="9525">
                  <a:noFill/>
                  <a:round/>
                  <a:headEnd/>
                  <a:tailEnd/>
                </a:ln>
              </p:spPr>
              <p:txBody>
                <a:bodyPr/>
                <a:lstStyle/>
                <a:p>
                  <a:endParaRPr lang="zh-CN" altLang="en-US"/>
                </a:p>
              </p:txBody>
            </p:sp>
            <p:sp>
              <p:nvSpPr>
                <p:cNvPr id="453032" name="Rectangle 424"/>
                <p:cNvSpPr>
                  <a:spLocks noChangeArrowheads="1"/>
                </p:cNvSpPr>
                <p:nvPr/>
              </p:nvSpPr>
              <p:spPr bwMode="auto">
                <a:xfrm>
                  <a:off x="3926" y="931"/>
                  <a:ext cx="330" cy="14"/>
                </a:xfrm>
                <a:prstGeom prst="rect">
                  <a:avLst/>
                </a:prstGeom>
                <a:solidFill>
                  <a:srgbClr val="000000"/>
                </a:solidFill>
                <a:ln w="9525">
                  <a:noFill/>
                  <a:miter lim="800000"/>
                  <a:headEnd/>
                  <a:tailEnd/>
                </a:ln>
              </p:spPr>
              <p:txBody>
                <a:bodyPr/>
                <a:lstStyle/>
                <a:p>
                  <a:endParaRPr lang="zh-CN" altLang="en-US"/>
                </a:p>
              </p:txBody>
            </p:sp>
          </p:grpSp>
        </p:grpSp>
        <p:grpSp>
          <p:nvGrpSpPr>
            <p:cNvPr id="453033" name="Group 425"/>
            <p:cNvGrpSpPr>
              <a:grpSpLocks/>
            </p:cNvGrpSpPr>
            <p:nvPr/>
          </p:nvGrpSpPr>
          <p:grpSpPr bwMode="auto">
            <a:xfrm>
              <a:off x="3915" y="593"/>
              <a:ext cx="335" cy="346"/>
              <a:chOff x="3915" y="593"/>
              <a:chExt cx="335" cy="346"/>
            </a:xfrm>
          </p:grpSpPr>
          <p:sp>
            <p:nvSpPr>
              <p:cNvPr id="453034" name="Freeform 426"/>
              <p:cNvSpPr>
                <a:spLocks/>
              </p:cNvSpPr>
              <p:nvPr/>
            </p:nvSpPr>
            <p:spPr bwMode="auto">
              <a:xfrm>
                <a:off x="3924" y="772"/>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53035" name="Freeform 427"/>
              <p:cNvSpPr>
                <a:spLocks/>
              </p:cNvSpPr>
              <p:nvPr/>
            </p:nvSpPr>
            <p:spPr bwMode="auto">
              <a:xfrm>
                <a:off x="3924" y="772"/>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53036" name="Freeform 428"/>
              <p:cNvSpPr>
                <a:spLocks/>
              </p:cNvSpPr>
              <p:nvPr/>
            </p:nvSpPr>
            <p:spPr bwMode="auto">
              <a:xfrm>
                <a:off x="3971" y="593"/>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53037" name="Freeform 429"/>
              <p:cNvSpPr>
                <a:spLocks/>
              </p:cNvSpPr>
              <p:nvPr/>
            </p:nvSpPr>
            <p:spPr bwMode="auto">
              <a:xfrm>
                <a:off x="3971" y="593"/>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53038" name="Rectangle 430"/>
              <p:cNvSpPr>
                <a:spLocks noChangeArrowheads="1"/>
              </p:cNvSpPr>
              <p:nvPr/>
            </p:nvSpPr>
            <p:spPr bwMode="auto">
              <a:xfrm>
                <a:off x="3971" y="616"/>
                <a:ext cx="223" cy="175"/>
              </a:xfrm>
              <a:prstGeom prst="rect">
                <a:avLst/>
              </a:prstGeom>
              <a:solidFill>
                <a:srgbClr val="B7B79D"/>
              </a:solidFill>
              <a:ln w="9525">
                <a:noFill/>
                <a:miter lim="800000"/>
                <a:headEnd/>
                <a:tailEnd/>
              </a:ln>
            </p:spPr>
            <p:txBody>
              <a:bodyPr/>
              <a:lstStyle/>
              <a:p>
                <a:endParaRPr lang="zh-CN" altLang="en-US"/>
              </a:p>
            </p:txBody>
          </p:sp>
          <p:sp>
            <p:nvSpPr>
              <p:cNvPr id="453039" name="Rectangle 431"/>
              <p:cNvSpPr>
                <a:spLocks noChangeArrowheads="1"/>
              </p:cNvSpPr>
              <p:nvPr/>
            </p:nvSpPr>
            <p:spPr bwMode="auto">
              <a:xfrm>
                <a:off x="3926" y="804"/>
                <a:ext cx="314" cy="78"/>
              </a:xfrm>
              <a:prstGeom prst="rect">
                <a:avLst/>
              </a:prstGeom>
              <a:solidFill>
                <a:srgbClr val="B7B79D"/>
              </a:solidFill>
              <a:ln w="9525">
                <a:noFill/>
                <a:miter lim="800000"/>
                <a:headEnd/>
                <a:tailEnd/>
              </a:ln>
            </p:spPr>
            <p:txBody>
              <a:bodyPr/>
              <a:lstStyle/>
              <a:p>
                <a:endParaRPr lang="zh-CN" altLang="en-US"/>
              </a:p>
            </p:txBody>
          </p:sp>
          <p:sp>
            <p:nvSpPr>
              <p:cNvPr id="453040" name="Rectangle 432"/>
              <p:cNvSpPr>
                <a:spLocks noChangeArrowheads="1"/>
              </p:cNvSpPr>
              <p:nvPr/>
            </p:nvSpPr>
            <p:spPr bwMode="auto">
              <a:xfrm>
                <a:off x="3992" y="637"/>
                <a:ext cx="182" cy="135"/>
              </a:xfrm>
              <a:prstGeom prst="rect">
                <a:avLst/>
              </a:prstGeom>
              <a:solidFill>
                <a:srgbClr val="FFFFFF"/>
              </a:solidFill>
              <a:ln w="9525">
                <a:noFill/>
                <a:miter lim="800000"/>
                <a:headEnd/>
                <a:tailEnd/>
              </a:ln>
            </p:spPr>
            <p:txBody>
              <a:bodyPr/>
              <a:lstStyle/>
              <a:p>
                <a:endParaRPr lang="zh-CN" altLang="en-US"/>
              </a:p>
            </p:txBody>
          </p:sp>
          <p:sp>
            <p:nvSpPr>
              <p:cNvPr id="453041" name="Line 433"/>
              <p:cNvSpPr>
                <a:spLocks noChangeShapeType="1"/>
              </p:cNvSpPr>
              <p:nvPr/>
            </p:nvSpPr>
            <p:spPr bwMode="auto">
              <a:xfrm flipH="1">
                <a:off x="4141" y="834"/>
                <a:ext cx="74" cy="1"/>
              </a:xfrm>
              <a:prstGeom prst="line">
                <a:avLst/>
              </a:prstGeom>
              <a:noFill/>
              <a:ln w="9525">
                <a:solidFill>
                  <a:srgbClr val="000000"/>
                </a:solidFill>
                <a:round/>
                <a:headEnd/>
                <a:tailEnd/>
              </a:ln>
            </p:spPr>
            <p:txBody>
              <a:bodyPr/>
              <a:lstStyle/>
              <a:p>
                <a:endParaRPr lang="zh-CN" altLang="en-US"/>
              </a:p>
            </p:txBody>
          </p:sp>
          <p:grpSp>
            <p:nvGrpSpPr>
              <p:cNvPr id="453042" name="Group 434"/>
              <p:cNvGrpSpPr>
                <a:grpSpLocks/>
              </p:cNvGrpSpPr>
              <p:nvPr/>
            </p:nvGrpSpPr>
            <p:grpSpPr bwMode="auto">
              <a:xfrm>
                <a:off x="3915" y="888"/>
                <a:ext cx="335" cy="51"/>
                <a:chOff x="3915" y="888"/>
                <a:chExt cx="335" cy="51"/>
              </a:xfrm>
            </p:grpSpPr>
            <p:sp>
              <p:nvSpPr>
                <p:cNvPr id="453043" name="Freeform 435"/>
                <p:cNvSpPr>
                  <a:spLocks/>
                </p:cNvSpPr>
                <p:nvPr/>
              </p:nvSpPr>
              <p:spPr bwMode="auto">
                <a:xfrm>
                  <a:off x="3915" y="888"/>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53044" name="Freeform 436"/>
                <p:cNvSpPr>
                  <a:spLocks/>
                </p:cNvSpPr>
                <p:nvPr/>
              </p:nvSpPr>
              <p:spPr bwMode="auto">
                <a:xfrm>
                  <a:off x="3915" y="888"/>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53045" name="Rectangle 437"/>
                <p:cNvSpPr>
                  <a:spLocks noChangeArrowheads="1"/>
                </p:cNvSpPr>
                <p:nvPr/>
              </p:nvSpPr>
              <p:spPr bwMode="auto">
                <a:xfrm>
                  <a:off x="3917" y="924"/>
                  <a:ext cx="331" cy="15"/>
                </a:xfrm>
                <a:prstGeom prst="rect">
                  <a:avLst/>
                </a:prstGeom>
                <a:solidFill>
                  <a:srgbClr val="BAB79D"/>
                </a:solidFill>
                <a:ln w="9525">
                  <a:noFill/>
                  <a:miter lim="800000"/>
                  <a:headEnd/>
                  <a:tailEnd/>
                </a:ln>
              </p:spPr>
              <p:txBody>
                <a:bodyPr/>
                <a:lstStyle/>
                <a:p>
                  <a:endParaRPr lang="zh-CN" altLang="en-US"/>
                </a:p>
              </p:txBody>
            </p:sp>
          </p:grpSp>
        </p:grpSp>
      </p:grpSp>
      <p:sp>
        <p:nvSpPr>
          <p:cNvPr id="453046" name="Text Box 438"/>
          <p:cNvSpPr txBox="1">
            <a:spLocks noChangeArrowheads="1"/>
          </p:cNvSpPr>
          <p:nvPr/>
        </p:nvSpPr>
        <p:spPr bwMode="auto">
          <a:xfrm>
            <a:off x="2566988" y="188914"/>
            <a:ext cx="7200900" cy="1639887"/>
          </a:xfrm>
          <a:prstGeom prst="rect">
            <a:avLst/>
          </a:prstGeom>
          <a:solidFill>
            <a:srgbClr val="FFFF99"/>
          </a:solidFill>
          <a:ln w="9525">
            <a:solidFill>
              <a:schemeClr val="tx2"/>
            </a:solidFill>
            <a:miter lim="800000"/>
            <a:headEnd/>
            <a:tailEnd/>
          </a:ln>
          <a:effectLst/>
        </p:spPr>
        <p:txBody>
          <a:bodyPr>
            <a:spAutoFit/>
          </a:bodyPr>
          <a:lstStyle/>
          <a:p>
            <a:pPr algn="ctr">
              <a:lnSpc>
                <a:spcPct val="120000"/>
              </a:lnSpc>
            </a:pPr>
            <a:r>
              <a:rPr lang="zh-CN" altLang="en-US">
                <a:solidFill>
                  <a:srgbClr val="333399"/>
                </a:solidFill>
                <a:latin typeface="Arial" charset="0"/>
              </a:rPr>
              <a:t>路由器总是具有两个或两个以上的 </a:t>
            </a:r>
            <a:r>
              <a:rPr lang="en-US" altLang="zh-CN">
                <a:solidFill>
                  <a:srgbClr val="333399"/>
                </a:solidFill>
                <a:latin typeface="Arial" charset="0"/>
              </a:rPr>
              <a:t>IP </a:t>
            </a:r>
            <a:r>
              <a:rPr lang="zh-CN" altLang="en-US">
                <a:solidFill>
                  <a:srgbClr val="333399"/>
                </a:solidFill>
                <a:latin typeface="Arial" charset="0"/>
              </a:rPr>
              <a:t>地址。</a:t>
            </a:r>
          </a:p>
          <a:p>
            <a:pPr algn="ctr">
              <a:lnSpc>
                <a:spcPct val="120000"/>
              </a:lnSpc>
            </a:pPr>
            <a:r>
              <a:rPr lang="zh-CN" altLang="en-US">
                <a:solidFill>
                  <a:srgbClr val="333399"/>
                </a:solidFill>
                <a:latin typeface="Arial" charset="0"/>
              </a:rPr>
              <a:t>路由器的每一个接口都有一个</a:t>
            </a:r>
          </a:p>
          <a:p>
            <a:pPr algn="ctr">
              <a:lnSpc>
                <a:spcPct val="120000"/>
              </a:lnSpc>
            </a:pPr>
            <a:r>
              <a:rPr lang="zh-CN" altLang="en-US">
                <a:solidFill>
                  <a:srgbClr val="333399"/>
                </a:solidFill>
                <a:latin typeface="Arial" charset="0"/>
              </a:rPr>
              <a:t>不同网络号的 </a:t>
            </a:r>
            <a:r>
              <a:rPr lang="en-US" altLang="zh-CN">
                <a:solidFill>
                  <a:srgbClr val="333399"/>
                </a:solidFill>
                <a:latin typeface="Arial" charset="0"/>
              </a:rPr>
              <a:t>IP </a:t>
            </a:r>
            <a:r>
              <a:rPr lang="zh-CN" altLang="en-US">
                <a:solidFill>
                  <a:srgbClr val="333399"/>
                </a:solidFill>
                <a:latin typeface="Arial" charset="0"/>
              </a:rPr>
              <a:t>地址。 </a:t>
            </a:r>
          </a:p>
        </p:txBody>
      </p:sp>
      <p:grpSp>
        <p:nvGrpSpPr>
          <p:cNvPr id="453047" name="Group 439"/>
          <p:cNvGrpSpPr>
            <a:grpSpLocks/>
          </p:cNvGrpSpPr>
          <p:nvPr/>
        </p:nvGrpSpPr>
        <p:grpSpPr bwMode="auto">
          <a:xfrm>
            <a:off x="3060700" y="4106864"/>
            <a:ext cx="2590800" cy="973137"/>
            <a:chOff x="968" y="2587"/>
            <a:chExt cx="1632" cy="613"/>
          </a:xfrm>
        </p:grpSpPr>
        <p:sp>
          <p:nvSpPr>
            <p:cNvPr id="453048" name="Line 440"/>
            <p:cNvSpPr>
              <a:spLocks noChangeShapeType="1"/>
            </p:cNvSpPr>
            <p:nvPr/>
          </p:nvSpPr>
          <p:spPr bwMode="auto">
            <a:xfrm>
              <a:off x="1174" y="2587"/>
              <a:ext cx="726" cy="0"/>
            </a:xfrm>
            <a:prstGeom prst="line">
              <a:avLst/>
            </a:prstGeom>
            <a:noFill/>
            <a:ln w="57150">
              <a:solidFill>
                <a:schemeClr val="hlink"/>
              </a:solidFill>
              <a:round/>
              <a:headEnd/>
              <a:tailEnd/>
            </a:ln>
            <a:effectLst/>
          </p:spPr>
          <p:txBody>
            <a:bodyPr/>
            <a:lstStyle/>
            <a:p>
              <a:endParaRPr lang="zh-CN" altLang="en-US"/>
            </a:p>
          </p:txBody>
        </p:sp>
        <p:sp>
          <p:nvSpPr>
            <p:cNvPr id="453049" name="Line 441"/>
            <p:cNvSpPr>
              <a:spLocks noChangeShapeType="1"/>
            </p:cNvSpPr>
            <p:nvPr/>
          </p:nvSpPr>
          <p:spPr bwMode="auto">
            <a:xfrm>
              <a:off x="1874" y="3176"/>
              <a:ext cx="726" cy="0"/>
            </a:xfrm>
            <a:prstGeom prst="line">
              <a:avLst/>
            </a:prstGeom>
            <a:noFill/>
            <a:ln w="57150">
              <a:solidFill>
                <a:schemeClr val="hlink"/>
              </a:solidFill>
              <a:round/>
              <a:headEnd/>
              <a:tailEnd/>
            </a:ln>
            <a:effectLst/>
          </p:spPr>
          <p:txBody>
            <a:bodyPr/>
            <a:lstStyle/>
            <a:p>
              <a:endParaRPr lang="zh-CN" altLang="en-US"/>
            </a:p>
          </p:txBody>
        </p:sp>
        <p:sp>
          <p:nvSpPr>
            <p:cNvPr id="453050" name="Line 442"/>
            <p:cNvSpPr>
              <a:spLocks noChangeShapeType="1"/>
            </p:cNvSpPr>
            <p:nvPr/>
          </p:nvSpPr>
          <p:spPr bwMode="auto">
            <a:xfrm>
              <a:off x="968" y="3200"/>
              <a:ext cx="726" cy="0"/>
            </a:xfrm>
            <a:prstGeom prst="line">
              <a:avLst/>
            </a:prstGeom>
            <a:noFill/>
            <a:ln w="57150">
              <a:solidFill>
                <a:schemeClr val="hlink"/>
              </a:solidFill>
              <a:round/>
              <a:headEnd/>
              <a:tailEnd/>
            </a:ln>
            <a:effectLst/>
          </p:spPr>
          <p:txBody>
            <a:bodyPr/>
            <a:lstStyle/>
            <a:p>
              <a:endParaRPr lang="zh-CN" altLang="en-US"/>
            </a:p>
          </p:txBody>
        </p:sp>
      </p:grpSp>
      <p:sp>
        <p:nvSpPr>
          <p:cNvPr id="443" name="灯片编号占位符 442"/>
          <p:cNvSpPr>
            <a:spLocks noGrp="1"/>
          </p:cNvSpPr>
          <p:nvPr>
            <p:ph type="sldNum" sz="quarter" idx="12"/>
          </p:nvPr>
        </p:nvSpPr>
        <p:spPr/>
        <p:txBody>
          <a:bodyPr/>
          <a:lstStyle/>
          <a:p>
            <a:fld id="{E4E48599-B357-448A-84B1-94919B60A458}" type="slidenum">
              <a:rPr lang="en-US" altLang="zh-CN" smtClean="0"/>
              <a:pPr/>
              <a:t>46</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53047"/>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3000" fill="hold" nodeType="afterEffect">
                                  <p:stCondLst>
                                    <p:cond delay="500"/>
                                  </p:stCondLst>
                                  <p:childTnLst>
                                    <p:anim calcmode="discrete" valueType="str">
                                      <p:cBhvr>
                                        <p:cTn id="9" dur="1000" fill="hold"/>
                                        <p:tgtEl>
                                          <p:spTgt spid="45304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1586" name="AutoShape 2"/>
          <p:cNvSpPr>
            <a:spLocks noChangeArrowheads="1"/>
          </p:cNvSpPr>
          <p:nvPr/>
        </p:nvSpPr>
        <p:spPr bwMode="auto">
          <a:xfrm>
            <a:off x="2874963" y="1793876"/>
            <a:ext cx="6521450" cy="3902075"/>
          </a:xfrm>
          <a:prstGeom prst="roundRect">
            <a:avLst>
              <a:gd name="adj" fmla="val 24787"/>
            </a:avLst>
          </a:prstGeom>
          <a:solidFill>
            <a:srgbClr val="CCECFF"/>
          </a:solidFill>
          <a:ln w="9525">
            <a:solidFill>
              <a:schemeClr val="tx1"/>
            </a:solidFill>
            <a:prstDash val="dash"/>
            <a:round/>
            <a:headEnd/>
            <a:tailEnd/>
          </a:ln>
          <a:effectLst/>
        </p:spPr>
        <p:txBody>
          <a:bodyPr wrap="none" anchor="ctr"/>
          <a:lstStyle/>
          <a:p>
            <a:endParaRPr lang="zh-CN" altLang="en-US"/>
          </a:p>
        </p:txBody>
      </p:sp>
      <p:sp>
        <p:nvSpPr>
          <p:cNvPr id="451587" name="Rectangle 3"/>
          <p:cNvSpPr>
            <a:spLocks noGrp="1" noChangeArrowheads="1"/>
          </p:cNvSpPr>
          <p:nvPr>
            <p:ph type="title"/>
          </p:nvPr>
        </p:nvSpPr>
        <p:spPr>
          <a:xfrm>
            <a:off x="2279650" y="115889"/>
            <a:ext cx="7793038" cy="695325"/>
          </a:xfrm>
        </p:spPr>
        <p:txBody>
          <a:bodyPr/>
          <a:lstStyle/>
          <a:p>
            <a:pPr algn="ctr"/>
            <a:r>
              <a:rPr lang="zh-CN" altLang="en-US" sz="3600"/>
              <a:t>互联网中的 </a:t>
            </a:r>
            <a:r>
              <a:rPr lang="en-US" altLang="zh-CN" sz="3600"/>
              <a:t>IP </a:t>
            </a:r>
            <a:r>
              <a:rPr lang="zh-CN" altLang="en-US" sz="3600"/>
              <a:t>地址 </a:t>
            </a:r>
          </a:p>
        </p:txBody>
      </p:sp>
      <p:sp>
        <p:nvSpPr>
          <p:cNvPr id="451588" name="Freeform 4"/>
          <p:cNvSpPr>
            <a:spLocks/>
          </p:cNvSpPr>
          <p:nvPr/>
        </p:nvSpPr>
        <p:spPr bwMode="auto">
          <a:xfrm>
            <a:off x="4579939" y="2538414"/>
            <a:ext cx="4789487" cy="3170237"/>
          </a:xfrm>
          <a:custGeom>
            <a:avLst/>
            <a:gdLst/>
            <a:ahLst/>
            <a:cxnLst>
              <a:cxn ang="0">
                <a:pos x="1959" y="1382"/>
              </a:cxn>
              <a:cxn ang="0">
                <a:pos x="2196" y="1115"/>
              </a:cxn>
              <a:cxn ang="0">
                <a:pos x="2334" y="857"/>
              </a:cxn>
              <a:cxn ang="0">
                <a:pos x="2474" y="428"/>
              </a:cxn>
              <a:cxn ang="0">
                <a:pos x="2485" y="397"/>
              </a:cxn>
              <a:cxn ang="0">
                <a:pos x="2503" y="318"/>
              </a:cxn>
              <a:cxn ang="0">
                <a:pos x="2524" y="241"/>
              </a:cxn>
              <a:cxn ang="0">
                <a:pos x="2539" y="212"/>
              </a:cxn>
              <a:cxn ang="0">
                <a:pos x="2557" y="191"/>
              </a:cxn>
              <a:cxn ang="0">
                <a:pos x="2599" y="170"/>
              </a:cxn>
              <a:cxn ang="0">
                <a:pos x="2630" y="154"/>
              </a:cxn>
              <a:cxn ang="0">
                <a:pos x="2674" y="131"/>
              </a:cxn>
              <a:cxn ang="0">
                <a:pos x="2709" y="110"/>
              </a:cxn>
              <a:cxn ang="0">
                <a:pos x="2752" y="79"/>
              </a:cxn>
              <a:cxn ang="0">
                <a:pos x="2767" y="75"/>
              </a:cxn>
              <a:cxn ang="0">
                <a:pos x="2819" y="52"/>
              </a:cxn>
              <a:cxn ang="0">
                <a:pos x="2879" y="27"/>
              </a:cxn>
              <a:cxn ang="0">
                <a:pos x="2933" y="13"/>
              </a:cxn>
              <a:cxn ang="0">
                <a:pos x="2952" y="13"/>
              </a:cxn>
              <a:cxn ang="0">
                <a:pos x="2973" y="6"/>
              </a:cxn>
              <a:cxn ang="0">
                <a:pos x="3037" y="0"/>
              </a:cxn>
              <a:cxn ang="0">
                <a:pos x="3110" y="4"/>
              </a:cxn>
              <a:cxn ang="0">
                <a:pos x="3155" y="15"/>
              </a:cxn>
              <a:cxn ang="0">
                <a:pos x="3178" y="25"/>
              </a:cxn>
              <a:cxn ang="0">
                <a:pos x="3191" y="56"/>
              </a:cxn>
              <a:cxn ang="0">
                <a:pos x="3211" y="116"/>
              </a:cxn>
              <a:cxn ang="0">
                <a:pos x="3240" y="275"/>
              </a:cxn>
              <a:cxn ang="0">
                <a:pos x="3240" y="355"/>
              </a:cxn>
              <a:cxn ang="0">
                <a:pos x="3246" y="473"/>
              </a:cxn>
              <a:cxn ang="0">
                <a:pos x="3234" y="785"/>
              </a:cxn>
              <a:cxn ang="0">
                <a:pos x="3230" y="1003"/>
              </a:cxn>
              <a:cxn ang="0">
                <a:pos x="3232" y="1102"/>
              </a:cxn>
              <a:cxn ang="0">
                <a:pos x="3222" y="1229"/>
              </a:cxn>
              <a:cxn ang="0">
                <a:pos x="3222" y="1433"/>
              </a:cxn>
              <a:cxn ang="0">
                <a:pos x="3216" y="1769"/>
              </a:cxn>
              <a:cxn ang="0">
                <a:pos x="3036" y="1979"/>
              </a:cxn>
              <a:cxn ang="0">
                <a:pos x="2676" y="1997"/>
              </a:cxn>
              <a:cxn ang="0">
                <a:pos x="1878" y="2039"/>
              </a:cxn>
              <a:cxn ang="0">
                <a:pos x="1031" y="2140"/>
              </a:cxn>
              <a:cxn ang="0">
                <a:pos x="660" y="2117"/>
              </a:cxn>
              <a:cxn ang="0">
                <a:pos x="222" y="2129"/>
              </a:cxn>
              <a:cxn ang="0">
                <a:pos x="0" y="1985"/>
              </a:cxn>
              <a:cxn ang="0">
                <a:pos x="36" y="1853"/>
              </a:cxn>
              <a:cxn ang="0">
                <a:pos x="510" y="1799"/>
              </a:cxn>
              <a:cxn ang="0">
                <a:pos x="1038" y="1769"/>
              </a:cxn>
              <a:cxn ang="0">
                <a:pos x="1788" y="1594"/>
              </a:cxn>
            </a:cxnLst>
            <a:rect l="0" t="0" r="r" b="b"/>
            <a:pathLst>
              <a:path w="3246" h="2165">
                <a:moveTo>
                  <a:pt x="1926" y="1499"/>
                </a:moveTo>
                <a:lnTo>
                  <a:pt x="1959" y="1382"/>
                </a:lnTo>
                <a:lnTo>
                  <a:pt x="2016" y="1319"/>
                </a:lnTo>
                <a:lnTo>
                  <a:pt x="2196" y="1115"/>
                </a:lnTo>
                <a:lnTo>
                  <a:pt x="2256" y="1025"/>
                </a:lnTo>
                <a:lnTo>
                  <a:pt x="2334" y="857"/>
                </a:lnTo>
                <a:lnTo>
                  <a:pt x="2424" y="635"/>
                </a:lnTo>
                <a:lnTo>
                  <a:pt x="2474" y="428"/>
                </a:lnTo>
                <a:lnTo>
                  <a:pt x="2478" y="413"/>
                </a:lnTo>
                <a:lnTo>
                  <a:pt x="2485" y="397"/>
                </a:lnTo>
                <a:lnTo>
                  <a:pt x="2493" y="359"/>
                </a:lnTo>
                <a:lnTo>
                  <a:pt x="2503" y="318"/>
                </a:lnTo>
                <a:lnTo>
                  <a:pt x="2514" y="278"/>
                </a:lnTo>
                <a:lnTo>
                  <a:pt x="2524" y="241"/>
                </a:lnTo>
                <a:lnTo>
                  <a:pt x="2532" y="224"/>
                </a:lnTo>
                <a:lnTo>
                  <a:pt x="2539" y="212"/>
                </a:lnTo>
                <a:lnTo>
                  <a:pt x="2547" y="199"/>
                </a:lnTo>
                <a:lnTo>
                  <a:pt x="2557" y="191"/>
                </a:lnTo>
                <a:lnTo>
                  <a:pt x="2580" y="179"/>
                </a:lnTo>
                <a:lnTo>
                  <a:pt x="2599" y="170"/>
                </a:lnTo>
                <a:lnTo>
                  <a:pt x="2615" y="160"/>
                </a:lnTo>
                <a:lnTo>
                  <a:pt x="2630" y="154"/>
                </a:lnTo>
                <a:lnTo>
                  <a:pt x="2655" y="141"/>
                </a:lnTo>
                <a:lnTo>
                  <a:pt x="2674" y="131"/>
                </a:lnTo>
                <a:lnTo>
                  <a:pt x="2690" y="121"/>
                </a:lnTo>
                <a:lnTo>
                  <a:pt x="2709" y="110"/>
                </a:lnTo>
                <a:lnTo>
                  <a:pt x="2728" y="98"/>
                </a:lnTo>
                <a:lnTo>
                  <a:pt x="2752" y="79"/>
                </a:lnTo>
                <a:lnTo>
                  <a:pt x="2759" y="77"/>
                </a:lnTo>
                <a:lnTo>
                  <a:pt x="2767" y="75"/>
                </a:lnTo>
                <a:lnTo>
                  <a:pt x="2790" y="64"/>
                </a:lnTo>
                <a:lnTo>
                  <a:pt x="2819" y="52"/>
                </a:lnTo>
                <a:lnTo>
                  <a:pt x="2850" y="40"/>
                </a:lnTo>
                <a:lnTo>
                  <a:pt x="2879" y="27"/>
                </a:lnTo>
                <a:lnTo>
                  <a:pt x="2908" y="19"/>
                </a:lnTo>
                <a:lnTo>
                  <a:pt x="2933" y="13"/>
                </a:lnTo>
                <a:lnTo>
                  <a:pt x="2943" y="13"/>
                </a:lnTo>
                <a:lnTo>
                  <a:pt x="2952" y="13"/>
                </a:lnTo>
                <a:lnTo>
                  <a:pt x="2962" y="11"/>
                </a:lnTo>
                <a:lnTo>
                  <a:pt x="2973" y="6"/>
                </a:lnTo>
                <a:lnTo>
                  <a:pt x="3002" y="2"/>
                </a:lnTo>
                <a:lnTo>
                  <a:pt x="3037" y="0"/>
                </a:lnTo>
                <a:lnTo>
                  <a:pt x="3072" y="0"/>
                </a:lnTo>
                <a:lnTo>
                  <a:pt x="3110" y="4"/>
                </a:lnTo>
                <a:lnTo>
                  <a:pt x="3141" y="8"/>
                </a:lnTo>
                <a:lnTo>
                  <a:pt x="3155" y="15"/>
                </a:lnTo>
                <a:lnTo>
                  <a:pt x="3168" y="19"/>
                </a:lnTo>
                <a:lnTo>
                  <a:pt x="3178" y="25"/>
                </a:lnTo>
                <a:lnTo>
                  <a:pt x="3184" y="33"/>
                </a:lnTo>
                <a:lnTo>
                  <a:pt x="3191" y="56"/>
                </a:lnTo>
                <a:lnTo>
                  <a:pt x="3199" y="85"/>
                </a:lnTo>
                <a:lnTo>
                  <a:pt x="3211" y="116"/>
                </a:lnTo>
                <a:lnTo>
                  <a:pt x="3222" y="209"/>
                </a:lnTo>
                <a:lnTo>
                  <a:pt x="3240" y="275"/>
                </a:lnTo>
                <a:lnTo>
                  <a:pt x="3240" y="343"/>
                </a:lnTo>
                <a:lnTo>
                  <a:pt x="3240" y="355"/>
                </a:lnTo>
                <a:lnTo>
                  <a:pt x="3245" y="367"/>
                </a:lnTo>
                <a:lnTo>
                  <a:pt x="3246" y="473"/>
                </a:lnTo>
                <a:lnTo>
                  <a:pt x="3234" y="545"/>
                </a:lnTo>
                <a:lnTo>
                  <a:pt x="3234" y="785"/>
                </a:lnTo>
                <a:lnTo>
                  <a:pt x="3232" y="930"/>
                </a:lnTo>
                <a:lnTo>
                  <a:pt x="3230" y="1003"/>
                </a:lnTo>
                <a:lnTo>
                  <a:pt x="3232" y="1050"/>
                </a:lnTo>
                <a:lnTo>
                  <a:pt x="3232" y="1102"/>
                </a:lnTo>
                <a:lnTo>
                  <a:pt x="3234" y="1158"/>
                </a:lnTo>
                <a:lnTo>
                  <a:pt x="3222" y="1229"/>
                </a:lnTo>
                <a:lnTo>
                  <a:pt x="3222" y="1331"/>
                </a:lnTo>
                <a:lnTo>
                  <a:pt x="3222" y="1433"/>
                </a:lnTo>
                <a:lnTo>
                  <a:pt x="3222" y="1583"/>
                </a:lnTo>
                <a:lnTo>
                  <a:pt x="3216" y="1769"/>
                </a:lnTo>
                <a:lnTo>
                  <a:pt x="3156" y="1931"/>
                </a:lnTo>
                <a:lnTo>
                  <a:pt x="3036" y="1979"/>
                </a:lnTo>
                <a:lnTo>
                  <a:pt x="2886" y="1991"/>
                </a:lnTo>
                <a:lnTo>
                  <a:pt x="2676" y="1997"/>
                </a:lnTo>
                <a:lnTo>
                  <a:pt x="2454" y="2003"/>
                </a:lnTo>
                <a:lnTo>
                  <a:pt x="1878" y="2039"/>
                </a:lnTo>
                <a:lnTo>
                  <a:pt x="1236" y="2153"/>
                </a:lnTo>
                <a:lnTo>
                  <a:pt x="1031" y="2140"/>
                </a:lnTo>
                <a:lnTo>
                  <a:pt x="840" y="2129"/>
                </a:lnTo>
                <a:lnTo>
                  <a:pt x="660" y="2117"/>
                </a:lnTo>
                <a:lnTo>
                  <a:pt x="408" y="2165"/>
                </a:lnTo>
                <a:lnTo>
                  <a:pt x="222" y="2129"/>
                </a:lnTo>
                <a:lnTo>
                  <a:pt x="72" y="2057"/>
                </a:lnTo>
                <a:lnTo>
                  <a:pt x="0" y="1985"/>
                </a:lnTo>
                <a:lnTo>
                  <a:pt x="0" y="1907"/>
                </a:lnTo>
                <a:lnTo>
                  <a:pt x="36" y="1853"/>
                </a:lnTo>
                <a:lnTo>
                  <a:pt x="156" y="1811"/>
                </a:lnTo>
                <a:lnTo>
                  <a:pt x="510" y="1799"/>
                </a:lnTo>
                <a:lnTo>
                  <a:pt x="744" y="1787"/>
                </a:lnTo>
                <a:lnTo>
                  <a:pt x="1038" y="1769"/>
                </a:lnTo>
                <a:lnTo>
                  <a:pt x="1608" y="1703"/>
                </a:lnTo>
                <a:lnTo>
                  <a:pt x="1788" y="1594"/>
                </a:lnTo>
                <a:lnTo>
                  <a:pt x="1926" y="1499"/>
                </a:lnTo>
                <a:close/>
              </a:path>
            </a:pathLst>
          </a:custGeom>
          <a:solidFill>
            <a:srgbClr val="FFCCFF"/>
          </a:solidFill>
          <a:ln w="9525">
            <a:noFill/>
            <a:round/>
            <a:headEnd/>
            <a:tailEnd/>
          </a:ln>
        </p:spPr>
        <p:txBody>
          <a:bodyPr/>
          <a:lstStyle/>
          <a:p>
            <a:endParaRPr lang="zh-CN" altLang="en-US"/>
          </a:p>
        </p:txBody>
      </p:sp>
      <p:sp>
        <p:nvSpPr>
          <p:cNvPr id="451589" name="Line 5"/>
          <p:cNvSpPr>
            <a:spLocks noChangeShapeType="1"/>
          </p:cNvSpPr>
          <p:nvPr/>
        </p:nvSpPr>
        <p:spPr bwMode="auto">
          <a:xfrm>
            <a:off x="6402388" y="5426076"/>
            <a:ext cx="0" cy="855663"/>
          </a:xfrm>
          <a:prstGeom prst="line">
            <a:avLst/>
          </a:prstGeom>
          <a:noFill/>
          <a:ln w="28575">
            <a:solidFill>
              <a:schemeClr val="tx1"/>
            </a:solidFill>
            <a:round/>
            <a:headEnd/>
            <a:tailEnd/>
          </a:ln>
          <a:effectLst/>
        </p:spPr>
        <p:txBody>
          <a:bodyPr/>
          <a:lstStyle/>
          <a:p>
            <a:endParaRPr lang="zh-CN" altLang="en-US"/>
          </a:p>
        </p:txBody>
      </p:sp>
      <p:sp>
        <p:nvSpPr>
          <p:cNvPr id="451590" name="Line 6"/>
          <p:cNvSpPr>
            <a:spLocks noChangeShapeType="1"/>
          </p:cNvSpPr>
          <p:nvPr/>
        </p:nvSpPr>
        <p:spPr bwMode="auto">
          <a:xfrm>
            <a:off x="5164138" y="5403850"/>
            <a:ext cx="0" cy="852488"/>
          </a:xfrm>
          <a:prstGeom prst="line">
            <a:avLst/>
          </a:prstGeom>
          <a:noFill/>
          <a:ln w="28575">
            <a:solidFill>
              <a:schemeClr val="tx1"/>
            </a:solidFill>
            <a:round/>
            <a:headEnd/>
            <a:tailEnd/>
          </a:ln>
          <a:effectLst/>
        </p:spPr>
        <p:txBody>
          <a:bodyPr/>
          <a:lstStyle/>
          <a:p>
            <a:endParaRPr lang="zh-CN" altLang="en-US"/>
          </a:p>
        </p:txBody>
      </p:sp>
      <p:sp>
        <p:nvSpPr>
          <p:cNvPr id="451591" name="Freeform 7"/>
          <p:cNvSpPr>
            <a:spLocks/>
          </p:cNvSpPr>
          <p:nvPr/>
        </p:nvSpPr>
        <p:spPr bwMode="auto">
          <a:xfrm>
            <a:off x="6723064" y="5192714"/>
            <a:ext cx="2478087" cy="211137"/>
          </a:xfrm>
          <a:custGeom>
            <a:avLst/>
            <a:gdLst/>
            <a:ahLst/>
            <a:cxnLst>
              <a:cxn ang="0">
                <a:pos x="0" y="192"/>
              </a:cxn>
              <a:cxn ang="0">
                <a:pos x="0" y="0"/>
              </a:cxn>
              <a:cxn ang="0">
                <a:pos x="1680" y="0"/>
              </a:cxn>
            </a:cxnLst>
            <a:rect l="0" t="0" r="r" b="b"/>
            <a:pathLst>
              <a:path w="1680" h="192">
                <a:moveTo>
                  <a:pt x="0" y="192"/>
                </a:moveTo>
                <a:lnTo>
                  <a:pt x="0" y="0"/>
                </a:lnTo>
                <a:lnTo>
                  <a:pt x="1680" y="0"/>
                </a:lnTo>
              </a:path>
            </a:pathLst>
          </a:custGeom>
          <a:noFill/>
          <a:ln w="28575" cmpd="sng">
            <a:solidFill>
              <a:schemeClr val="tx1"/>
            </a:solidFill>
            <a:round/>
            <a:headEnd/>
            <a:tailEnd/>
          </a:ln>
          <a:effectLst/>
        </p:spPr>
        <p:txBody>
          <a:bodyPr/>
          <a:lstStyle/>
          <a:p>
            <a:endParaRPr lang="zh-CN" altLang="en-US"/>
          </a:p>
        </p:txBody>
      </p:sp>
      <p:sp>
        <p:nvSpPr>
          <p:cNvPr id="451594" name="Freeform 10"/>
          <p:cNvSpPr>
            <a:spLocks/>
          </p:cNvSpPr>
          <p:nvPr/>
        </p:nvSpPr>
        <p:spPr bwMode="auto">
          <a:xfrm>
            <a:off x="2889250" y="2455863"/>
            <a:ext cx="928688" cy="2366962"/>
          </a:xfrm>
          <a:custGeom>
            <a:avLst/>
            <a:gdLst/>
            <a:ahLst/>
            <a:cxnLst>
              <a:cxn ang="0">
                <a:pos x="0" y="345"/>
              </a:cxn>
              <a:cxn ang="0">
                <a:pos x="36" y="177"/>
              </a:cxn>
              <a:cxn ang="0">
                <a:pos x="144" y="0"/>
              </a:cxn>
              <a:cxn ang="0">
                <a:pos x="243" y="6"/>
              </a:cxn>
              <a:cxn ang="0">
                <a:pos x="295" y="21"/>
              </a:cxn>
              <a:cxn ang="0">
                <a:pos x="347" y="46"/>
              </a:cxn>
              <a:cxn ang="0">
                <a:pos x="403" y="87"/>
              </a:cxn>
              <a:cxn ang="0">
                <a:pos x="461" y="143"/>
              </a:cxn>
              <a:cxn ang="0">
                <a:pos x="515" y="203"/>
              </a:cxn>
              <a:cxn ang="0">
                <a:pos x="559" y="257"/>
              </a:cxn>
              <a:cxn ang="0">
                <a:pos x="588" y="301"/>
              </a:cxn>
              <a:cxn ang="0">
                <a:pos x="605" y="340"/>
              </a:cxn>
              <a:cxn ang="0">
                <a:pos x="621" y="423"/>
              </a:cxn>
              <a:cxn ang="0">
                <a:pos x="630" y="498"/>
              </a:cxn>
              <a:cxn ang="0">
                <a:pos x="628" y="550"/>
              </a:cxn>
              <a:cxn ang="0">
                <a:pos x="611" y="602"/>
              </a:cxn>
              <a:cxn ang="0">
                <a:pos x="580" y="637"/>
              </a:cxn>
              <a:cxn ang="0">
                <a:pos x="545" y="658"/>
              </a:cxn>
              <a:cxn ang="0">
                <a:pos x="478" y="687"/>
              </a:cxn>
              <a:cxn ang="0">
                <a:pos x="378" y="724"/>
              </a:cxn>
              <a:cxn ang="0">
                <a:pos x="314" y="755"/>
              </a:cxn>
              <a:cxn ang="0">
                <a:pos x="283" y="780"/>
              </a:cxn>
              <a:cxn ang="0">
                <a:pos x="258" y="824"/>
              </a:cxn>
              <a:cxn ang="0">
                <a:pos x="250" y="897"/>
              </a:cxn>
              <a:cxn ang="0">
                <a:pos x="260" y="975"/>
              </a:cxn>
              <a:cxn ang="0">
                <a:pos x="283" y="1042"/>
              </a:cxn>
              <a:cxn ang="0">
                <a:pos x="297" y="1067"/>
              </a:cxn>
              <a:cxn ang="0">
                <a:pos x="378" y="1221"/>
              </a:cxn>
              <a:cxn ang="0">
                <a:pos x="466" y="1357"/>
              </a:cxn>
              <a:cxn ang="0">
                <a:pos x="390" y="1560"/>
              </a:cxn>
              <a:cxn ang="0">
                <a:pos x="144" y="1617"/>
              </a:cxn>
              <a:cxn ang="0">
                <a:pos x="39" y="1434"/>
              </a:cxn>
              <a:cxn ang="0">
                <a:pos x="18" y="1101"/>
              </a:cxn>
              <a:cxn ang="0">
                <a:pos x="7" y="1038"/>
              </a:cxn>
              <a:cxn ang="0">
                <a:pos x="9" y="1017"/>
              </a:cxn>
              <a:cxn ang="0">
                <a:pos x="7" y="994"/>
              </a:cxn>
              <a:cxn ang="0">
                <a:pos x="19" y="839"/>
              </a:cxn>
              <a:cxn ang="0">
                <a:pos x="32" y="772"/>
              </a:cxn>
              <a:cxn ang="0">
                <a:pos x="34" y="733"/>
              </a:cxn>
              <a:cxn ang="0">
                <a:pos x="32" y="710"/>
              </a:cxn>
            </a:cxnLst>
            <a:rect l="0" t="0" r="r" b="b"/>
            <a:pathLst>
              <a:path w="630" h="1617">
                <a:moveTo>
                  <a:pt x="24" y="531"/>
                </a:moveTo>
                <a:lnTo>
                  <a:pt x="0" y="345"/>
                </a:lnTo>
                <a:lnTo>
                  <a:pt x="24" y="255"/>
                </a:lnTo>
                <a:lnTo>
                  <a:pt x="36" y="177"/>
                </a:lnTo>
                <a:lnTo>
                  <a:pt x="84" y="57"/>
                </a:lnTo>
                <a:lnTo>
                  <a:pt x="144" y="0"/>
                </a:lnTo>
                <a:lnTo>
                  <a:pt x="191" y="2"/>
                </a:lnTo>
                <a:lnTo>
                  <a:pt x="243" y="6"/>
                </a:lnTo>
                <a:lnTo>
                  <a:pt x="268" y="12"/>
                </a:lnTo>
                <a:lnTo>
                  <a:pt x="295" y="21"/>
                </a:lnTo>
                <a:lnTo>
                  <a:pt x="322" y="31"/>
                </a:lnTo>
                <a:lnTo>
                  <a:pt x="347" y="46"/>
                </a:lnTo>
                <a:lnTo>
                  <a:pt x="374" y="64"/>
                </a:lnTo>
                <a:lnTo>
                  <a:pt x="403" y="87"/>
                </a:lnTo>
                <a:lnTo>
                  <a:pt x="432" y="114"/>
                </a:lnTo>
                <a:lnTo>
                  <a:pt x="461" y="143"/>
                </a:lnTo>
                <a:lnTo>
                  <a:pt x="491" y="172"/>
                </a:lnTo>
                <a:lnTo>
                  <a:pt x="515" y="203"/>
                </a:lnTo>
                <a:lnTo>
                  <a:pt x="540" y="232"/>
                </a:lnTo>
                <a:lnTo>
                  <a:pt x="559" y="257"/>
                </a:lnTo>
                <a:lnTo>
                  <a:pt x="576" y="280"/>
                </a:lnTo>
                <a:lnTo>
                  <a:pt x="588" y="301"/>
                </a:lnTo>
                <a:lnTo>
                  <a:pt x="596" y="322"/>
                </a:lnTo>
                <a:lnTo>
                  <a:pt x="605" y="340"/>
                </a:lnTo>
                <a:lnTo>
                  <a:pt x="615" y="380"/>
                </a:lnTo>
                <a:lnTo>
                  <a:pt x="621" y="423"/>
                </a:lnTo>
                <a:lnTo>
                  <a:pt x="628" y="471"/>
                </a:lnTo>
                <a:lnTo>
                  <a:pt x="630" y="498"/>
                </a:lnTo>
                <a:lnTo>
                  <a:pt x="630" y="525"/>
                </a:lnTo>
                <a:lnTo>
                  <a:pt x="628" y="550"/>
                </a:lnTo>
                <a:lnTo>
                  <a:pt x="621" y="577"/>
                </a:lnTo>
                <a:lnTo>
                  <a:pt x="611" y="602"/>
                </a:lnTo>
                <a:lnTo>
                  <a:pt x="592" y="627"/>
                </a:lnTo>
                <a:lnTo>
                  <a:pt x="580" y="637"/>
                </a:lnTo>
                <a:lnTo>
                  <a:pt x="563" y="648"/>
                </a:lnTo>
                <a:lnTo>
                  <a:pt x="545" y="658"/>
                </a:lnTo>
                <a:lnTo>
                  <a:pt x="524" y="668"/>
                </a:lnTo>
                <a:lnTo>
                  <a:pt x="478" y="687"/>
                </a:lnTo>
                <a:lnTo>
                  <a:pt x="428" y="704"/>
                </a:lnTo>
                <a:lnTo>
                  <a:pt x="378" y="724"/>
                </a:lnTo>
                <a:lnTo>
                  <a:pt x="335" y="743"/>
                </a:lnTo>
                <a:lnTo>
                  <a:pt x="314" y="755"/>
                </a:lnTo>
                <a:lnTo>
                  <a:pt x="297" y="766"/>
                </a:lnTo>
                <a:lnTo>
                  <a:pt x="283" y="780"/>
                </a:lnTo>
                <a:lnTo>
                  <a:pt x="272" y="793"/>
                </a:lnTo>
                <a:lnTo>
                  <a:pt x="258" y="824"/>
                </a:lnTo>
                <a:lnTo>
                  <a:pt x="250" y="859"/>
                </a:lnTo>
                <a:lnTo>
                  <a:pt x="250" y="897"/>
                </a:lnTo>
                <a:lnTo>
                  <a:pt x="252" y="936"/>
                </a:lnTo>
                <a:lnTo>
                  <a:pt x="260" y="975"/>
                </a:lnTo>
                <a:lnTo>
                  <a:pt x="270" y="1011"/>
                </a:lnTo>
                <a:lnTo>
                  <a:pt x="283" y="1042"/>
                </a:lnTo>
                <a:lnTo>
                  <a:pt x="291" y="1054"/>
                </a:lnTo>
                <a:lnTo>
                  <a:pt x="297" y="1067"/>
                </a:lnTo>
                <a:lnTo>
                  <a:pt x="314" y="1083"/>
                </a:lnTo>
                <a:lnTo>
                  <a:pt x="378" y="1221"/>
                </a:lnTo>
                <a:lnTo>
                  <a:pt x="434" y="1297"/>
                </a:lnTo>
                <a:lnTo>
                  <a:pt x="466" y="1357"/>
                </a:lnTo>
                <a:lnTo>
                  <a:pt x="480" y="1473"/>
                </a:lnTo>
                <a:lnTo>
                  <a:pt x="390" y="1560"/>
                </a:lnTo>
                <a:lnTo>
                  <a:pt x="264" y="1578"/>
                </a:lnTo>
                <a:lnTo>
                  <a:pt x="144" y="1617"/>
                </a:lnTo>
                <a:lnTo>
                  <a:pt x="72" y="1575"/>
                </a:lnTo>
                <a:lnTo>
                  <a:pt x="39" y="1434"/>
                </a:lnTo>
                <a:lnTo>
                  <a:pt x="24" y="1317"/>
                </a:lnTo>
                <a:lnTo>
                  <a:pt x="18" y="1101"/>
                </a:lnTo>
                <a:lnTo>
                  <a:pt x="2" y="1052"/>
                </a:lnTo>
                <a:lnTo>
                  <a:pt x="7" y="1038"/>
                </a:lnTo>
                <a:lnTo>
                  <a:pt x="9" y="1025"/>
                </a:lnTo>
                <a:lnTo>
                  <a:pt x="9" y="1017"/>
                </a:lnTo>
                <a:lnTo>
                  <a:pt x="9" y="1011"/>
                </a:lnTo>
                <a:lnTo>
                  <a:pt x="7" y="994"/>
                </a:lnTo>
                <a:lnTo>
                  <a:pt x="30" y="897"/>
                </a:lnTo>
                <a:lnTo>
                  <a:pt x="19" y="839"/>
                </a:lnTo>
                <a:lnTo>
                  <a:pt x="27" y="803"/>
                </a:lnTo>
                <a:lnTo>
                  <a:pt x="32" y="772"/>
                </a:lnTo>
                <a:lnTo>
                  <a:pt x="34" y="749"/>
                </a:lnTo>
                <a:lnTo>
                  <a:pt x="34" y="733"/>
                </a:lnTo>
                <a:lnTo>
                  <a:pt x="32" y="720"/>
                </a:lnTo>
                <a:lnTo>
                  <a:pt x="32" y="710"/>
                </a:lnTo>
                <a:lnTo>
                  <a:pt x="24" y="531"/>
                </a:lnTo>
                <a:close/>
              </a:path>
            </a:pathLst>
          </a:custGeom>
          <a:solidFill>
            <a:srgbClr val="FFCCFF"/>
          </a:solidFill>
          <a:ln w="9525">
            <a:noFill/>
            <a:round/>
            <a:headEnd/>
            <a:tailEnd/>
          </a:ln>
        </p:spPr>
        <p:txBody>
          <a:bodyPr/>
          <a:lstStyle/>
          <a:p>
            <a:endParaRPr lang="zh-CN" altLang="en-US"/>
          </a:p>
        </p:txBody>
      </p:sp>
      <p:grpSp>
        <p:nvGrpSpPr>
          <p:cNvPr id="452028" name="Group 444"/>
          <p:cNvGrpSpPr>
            <a:grpSpLocks/>
          </p:cNvGrpSpPr>
          <p:nvPr/>
        </p:nvGrpSpPr>
        <p:grpSpPr bwMode="auto">
          <a:xfrm>
            <a:off x="4278314" y="3081338"/>
            <a:ext cx="2574925" cy="1689100"/>
            <a:chOff x="1735" y="1941"/>
            <a:chExt cx="1622" cy="1064"/>
          </a:xfrm>
        </p:grpSpPr>
        <p:sp>
          <p:nvSpPr>
            <p:cNvPr id="451592" name="Freeform 8"/>
            <p:cNvSpPr>
              <a:spLocks/>
            </p:cNvSpPr>
            <p:nvPr/>
          </p:nvSpPr>
          <p:spPr bwMode="auto">
            <a:xfrm>
              <a:off x="2024" y="2844"/>
              <a:ext cx="1058" cy="161"/>
            </a:xfrm>
            <a:custGeom>
              <a:avLst/>
              <a:gdLst/>
              <a:ahLst/>
              <a:cxnLst>
                <a:cxn ang="0">
                  <a:pos x="45" y="21"/>
                </a:cxn>
                <a:cxn ang="0">
                  <a:pos x="60" y="10"/>
                </a:cxn>
                <a:cxn ang="0">
                  <a:pos x="77" y="4"/>
                </a:cxn>
                <a:cxn ang="0">
                  <a:pos x="87" y="2"/>
                </a:cxn>
                <a:cxn ang="0">
                  <a:pos x="99" y="0"/>
                </a:cxn>
                <a:cxn ang="0">
                  <a:pos x="116" y="0"/>
                </a:cxn>
                <a:cxn ang="0">
                  <a:pos x="137" y="0"/>
                </a:cxn>
                <a:cxn ang="0">
                  <a:pos x="160" y="0"/>
                </a:cxn>
                <a:cxn ang="0">
                  <a:pos x="189" y="2"/>
                </a:cxn>
                <a:cxn ang="0">
                  <a:pos x="218" y="6"/>
                </a:cxn>
                <a:cxn ang="0">
                  <a:pos x="251" y="8"/>
                </a:cxn>
                <a:cxn ang="0">
                  <a:pos x="288" y="12"/>
                </a:cxn>
                <a:cxn ang="0">
                  <a:pos x="324" y="16"/>
                </a:cxn>
                <a:cxn ang="0">
                  <a:pos x="403" y="21"/>
                </a:cxn>
                <a:cxn ang="0">
                  <a:pos x="442" y="21"/>
                </a:cxn>
                <a:cxn ang="0">
                  <a:pos x="486" y="23"/>
                </a:cxn>
                <a:cxn ang="0">
                  <a:pos x="575" y="23"/>
                </a:cxn>
                <a:cxn ang="0">
                  <a:pos x="668" y="23"/>
                </a:cxn>
                <a:cxn ang="0">
                  <a:pos x="764" y="21"/>
                </a:cxn>
                <a:cxn ang="0">
                  <a:pos x="814" y="18"/>
                </a:cxn>
                <a:cxn ang="0">
                  <a:pos x="866" y="16"/>
                </a:cxn>
                <a:cxn ang="0">
                  <a:pos x="972" y="10"/>
                </a:cxn>
                <a:cxn ang="0">
                  <a:pos x="1024" y="6"/>
                </a:cxn>
                <a:cxn ang="0">
                  <a:pos x="1063" y="9"/>
                </a:cxn>
                <a:cxn ang="0">
                  <a:pos x="1102" y="15"/>
                </a:cxn>
                <a:cxn ang="0">
                  <a:pos x="1138" y="84"/>
                </a:cxn>
                <a:cxn ang="0">
                  <a:pos x="1096" y="138"/>
                </a:cxn>
                <a:cxn ang="0">
                  <a:pos x="1009" y="159"/>
                </a:cxn>
                <a:cxn ang="0">
                  <a:pos x="918" y="162"/>
                </a:cxn>
                <a:cxn ang="0">
                  <a:pos x="864" y="158"/>
                </a:cxn>
                <a:cxn ang="0">
                  <a:pos x="808" y="155"/>
                </a:cxn>
                <a:cxn ang="0">
                  <a:pos x="693" y="151"/>
                </a:cxn>
                <a:cxn ang="0">
                  <a:pos x="639" y="149"/>
                </a:cxn>
                <a:cxn ang="0">
                  <a:pos x="585" y="149"/>
                </a:cxn>
                <a:cxn ang="0">
                  <a:pos x="531" y="151"/>
                </a:cxn>
                <a:cxn ang="0">
                  <a:pos x="477" y="153"/>
                </a:cxn>
                <a:cxn ang="0">
                  <a:pos x="421" y="158"/>
                </a:cxn>
                <a:cxn ang="0">
                  <a:pos x="367" y="162"/>
                </a:cxn>
                <a:cxn ang="0">
                  <a:pos x="317" y="166"/>
                </a:cxn>
                <a:cxn ang="0">
                  <a:pos x="270" y="170"/>
                </a:cxn>
                <a:cxn ang="0">
                  <a:pos x="226" y="172"/>
                </a:cxn>
                <a:cxn ang="0">
                  <a:pos x="191" y="174"/>
                </a:cxn>
                <a:cxn ang="0">
                  <a:pos x="162" y="174"/>
                </a:cxn>
                <a:cxn ang="0">
                  <a:pos x="141" y="174"/>
                </a:cxn>
                <a:cxn ang="0">
                  <a:pos x="124" y="172"/>
                </a:cxn>
                <a:cxn ang="0">
                  <a:pos x="112" y="170"/>
                </a:cxn>
                <a:cxn ang="0">
                  <a:pos x="104" y="168"/>
                </a:cxn>
                <a:cxn ang="0">
                  <a:pos x="93" y="166"/>
                </a:cxn>
                <a:cxn ang="0">
                  <a:pos x="85" y="162"/>
                </a:cxn>
                <a:cxn ang="0">
                  <a:pos x="74" y="158"/>
                </a:cxn>
                <a:cxn ang="0">
                  <a:pos x="50" y="147"/>
                </a:cxn>
                <a:cxn ang="0">
                  <a:pos x="27" y="133"/>
                </a:cxn>
                <a:cxn ang="0">
                  <a:pos x="16" y="124"/>
                </a:cxn>
                <a:cxn ang="0">
                  <a:pos x="8" y="116"/>
                </a:cxn>
                <a:cxn ang="0">
                  <a:pos x="2" y="108"/>
                </a:cxn>
                <a:cxn ang="0">
                  <a:pos x="0" y="99"/>
                </a:cxn>
                <a:cxn ang="0">
                  <a:pos x="0" y="91"/>
                </a:cxn>
                <a:cxn ang="0">
                  <a:pos x="2" y="81"/>
                </a:cxn>
                <a:cxn ang="0">
                  <a:pos x="6" y="68"/>
                </a:cxn>
                <a:cxn ang="0">
                  <a:pos x="12" y="58"/>
                </a:cxn>
                <a:cxn ang="0">
                  <a:pos x="29" y="37"/>
                </a:cxn>
                <a:cxn ang="0">
                  <a:pos x="37" y="29"/>
                </a:cxn>
                <a:cxn ang="0">
                  <a:pos x="45" y="21"/>
                </a:cxn>
              </a:cxnLst>
              <a:rect l="0" t="0" r="r" b="b"/>
              <a:pathLst>
                <a:path w="1138" h="174">
                  <a:moveTo>
                    <a:pt x="45" y="21"/>
                  </a:moveTo>
                  <a:lnTo>
                    <a:pt x="60" y="10"/>
                  </a:lnTo>
                  <a:lnTo>
                    <a:pt x="77" y="4"/>
                  </a:lnTo>
                  <a:lnTo>
                    <a:pt x="87" y="2"/>
                  </a:lnTo>
                  <a:lnTo>
                    <a:pt x="99" y="0"/>
                  </a:lnTo>
                  <a:lnTo>
                    <a:pt x="116" y="0"/>
                  </a:lnTo>
                  <a:lnTo>
                    <a:pt x="137" y="0"/>
                  </a:lnTo>
                  <a:lnTo>
                    <a:pt x="160" y="0"/>
                  </a:lnTo>
                  <a:lnTo>
                    <a:pt x="189" y="2"/>
                  </a:lnTo>
                  <a:lnTo>
                    <a:pt x="218" y="6"/>
                  </a:lnTo>
                  <a:lnTo>
                    <a:pt x="251" y="8"/>
                  </a:lnTo>
                  <a:lnTo>
                    <a:pt x="288" y="12"/>
                  </a:lnTo>
                  <a:lnTo>
                    <a:pt x="324" y="16"/>
                  </a:lnTo>
                  <a:lnTo>
                    <a:pt x="403" y="21"/>
                  </a:lnTo>
                  <a:lnTo>
                    <a:pt x="442" y="21"/>
                  </a:lnTo>
                  <a:lnTo>
                    <a:pt x="486" y="23"/>
                  </a:lnTo>
                  <a:lnTo>
                    <a:pt x="575" y="23"/>
                  </a:lnTo>
                  <a:lnTo>
                    <a:pt x="668" y="23"/>
                  </a:lnTo>
                  <a:lnTo>
                    <a:pt x="764" y="21"/>
                  </a:lnTo>
                  <a:lnTo>
                    <a:pt x="814" y="18"/>
                  </a:lnTo>
                  <a:lnTo>
                    <a:pt x="866" y="16"/>
                  </a:lnTo>
                  <a:lnTo>
                    <a:pt x="972" y="10"/>
                  </a:lnTo>
                  <a:lnTo>
                    <a:pt x="1024" y="6"/>
                  </a:lnTo>
                  <a:lnTo>
                    <a:pt x="1063" y="9"/>
                  </a:lnTo>
                  <a:lnTo>
                    <a:pt x="1102" y="15"/>
                  </a:lnTo>
                  <a:lnTo>
                    <a:pt x="1138" y="84"/>
                  </a:lnTo>
                  <a:lnTo>
                    <a:pt x="1096" y="138"/>
                  </a:lnTo>
                  <a:lnTo>
                    <a:pt x="1009" y="159"/>
                  </a:lnTo>
                  <a:lnTo>
                    <a:pt x="918" y="162"/>
                  </a:lnTo>
                  <a:lnTo>
                    <a:pt x="864" y="158"/>
                  </a:lnTo>
                  <a:lnTo>
                    <a:pt x="808" y="155"/>
                  </a:lnTo>
                  <a:lnTo>
                    <a:pt x="693" y="151"/>
                  </a:lnTo>
                  <a:lnTo>
                    <a:pt x="639" y="149"/>
                  </a:lnTo>
                  <a:lnTo>
                    <a:pt x="585" y="149"/>
                  </a:lnTo>
                  <a:lnTo>
                    <a:pt x="531" y="151"/>
                  </a:lnTo>
                  <a:lnTo>
                    <a:pt x="477" y="153"/>
                  </a:lnTo>
                  <a:lnTo>
                    <a:pt x="421" y="158"/>
                  </a:lnTo>
                  <a:lnTo>
                    <a:pt x="367" y="162"/>
                  </a:lnTo>
                  <a:lnTo>
                    <a:pt x="317" y="166"/>
                  </a:lnTo>
                  <a:lnTo>
                    <a:pt x="270" y="170"/>
                  </a:lnTo>
                  <a:lnTo>
                    <a:pt x="226" y="172"/>
                  </a:lnTo>
                  <a:lnTo>
                    <a:pt x="191" y="174"/>
                  </a:lnTo>
                  <a:lnTo>
                    <a:pt x="162" y="174"/>
                  </a:lnTo>
                  <a:lnTo>
                    <a:pt x="141" y="174"/>
                  </a:lnTo>
                  <a:lnTo>
                    <a:pt x="124" y="172"/>
                  </a:lnTo>
                  <a:lnTo>
                    <a:pt x="112" y="170"/>
                  </a:lnTo>
                  <a:lnTo>
                    <a:pt x="104" y="168"/>
                  </a:lnTo>
                  <a:lnTo>
                    <a:pt x="93" y="166"/>
                  </a:lnTo>
                  <a:lnTo>
                    <a:pt x="85" y="162"/>
                  </a:lnTo>
                  <a:lnTo>
                    <a:pt x="74" y="158"/>
                  </a:lnTo>
                  <a:lnTo>
                    <a:pt x="50" y="147"/>
                  </a:lnTo>
                  <a:lnTo>
                    <a:pt x="27" y="133"/>
                  </a:lnTo>
                  <a:lnTo>
                    <a:pt x="16" y="124"/>
                  </a:lnTo>
                  <a:lnTo>
                    <a:pt x="8" y="116"/>
                  </a:lnTo>
                  <a:lnTo>
                    <a:pt x="2" y="108"/>
                  </a:lnTo>
                  <a:lnTo>
                    <a:pt x="0" y="99"/>
                  </a:lnTo>
                  <a:lnTo>
                    <a:pt x="0" y="91"/>
                  </a:lnTo>
                  <a:lnTo>
                    <a:pt x="2" y="81"/>
                  </a:lnTo>
                  <a:lnTo>
                    <a:pt x="6" y="68"/>
                  </a:lnTo>
                  <a:lnTo>
                    <a:pt x="12" y="58"/>
                  </a:lnTo>
                  <a:lnTo>
                    <a:pt x="29" y="37"/>
                  </a:lnTo>
                  <a:lnTo>
                    <a:pt x="37" y="29"/>
                  </a:lnTo>
                  <a:lnTo>
                    <a:pt x="45" y="21"/>
                  </a:lnTo>
                  <a:close/>
                </a:path>
              </a:pathLst>
            </a:custGeom>
            <a:solidFill>
              <a:srgbClr val="FFCCFF"/>
            </a:solidFill>
            <a:ln w="9525">
              <a:noFill/>
              <a:round/>
              <a:headEnd/>
              <a:tailEnd/>
            </a:ln>
          </p:spPr>
          <p:txBody>
            <a:bodyPr/>
            <a:lstStyle/>
            <a:p>
              <a:endParaRPr lang="zh-CN" altLang="en-US"/>
            </a:p>
          </p:txBody>
        </p:sp>
        <p:sp>
          <p:nvSpPr>
            <p:cNvPr id="451595" name="Freeform 11"/>
            <p:cNvSpPr>
              <a:spLocks/>
            </p:cNvSpPr>
            <p:nvPr/>
          </p:nvSpPr>
          <p:spPr bwMode="auto">
            <a:xfrm>
              <a:off x="1735" y="1944"/>
              <a:ext cx="688" cy="687"/>
            </a:xfrm>
            <a:custGeom>
              <a:avLst/>
              <a:gdLst/>
              <a:ahLst/>
              <a:cxnLst>
                <a:cxn ang="0">
                  <a:pos x="204" y="648"/>
                </a:cxn>
                <a:cxn ang="0">
                  <a:pos x="303" y="534"/>
                </a:cxn>
                <a:cxn ang="0">
                  <a:pos x="324" y="501"/>
                </a:cxn>
                <a:cxn ang="0">
                  <a:pos x="390" y="423"/>
                </a:cxn>
                <a:cxn ang="0">
                  <a:pos x="406" y="402"/>
                </a:cxn>
                <a:cxn ang="0">
                  <a:pos x="444" y="363"/>
                </a:cxn>
                <a:cxn ang="0">
                  <a:pos x="483" y="323"/>
                </a:cxn>
                <a:cxn ang="0">
                  <a:pos x="527" y="284"/>
                </a:cxn>
                <a:cxn ang="0">
                  <a:pos x="568" y="249"/>
                </a:cxn>
                <a:cxn ang="0">
                  <a:pos x="591" y="234"/>
                </a:cxn>
                <a:cxn ang="0">
                  <a:pos x="614" y="220"/>
                </a:cxn>
                <a:cxn ang="0">
                  <a:pos x="664" y="193"/>
                </a:cxn>
                <a:cxn ang="0">
                  <a:pos x="687" y="180"/>
                </a:cxn>
                <a:cxn ang="0">
                  <a:pos x="707" y="168"/>
                </a:cxn>
                <a:cxn ang="0">
                  <a:pos x="724" y="155"/>
                </a:cxn>
                <a:cxn ang="0">
                  <a:pos x="734" y="141"/>
                </a:cxn>
                <a:cxn ang="0">
                  <a:pos x="741" y="126"/>
                </a:cxn>
                <a:cxn ang="0">
                  <a:pos x="741" y="110"/>
                </a:cxn>
                <a:cxn ang="0">
                  <a:pos x="738" y="93"/>
                </a:cxn>
                <a:cxn ang="0">
                  <a:pos x="732" y="77"/>
                </a:cxn>
                <a:cxn ang="0">
                  <a:pos x="724" y="60"/>
                </a:cxn>
                <a:cxn ang="0">
                  <a:pos x="714" y="45"/>
                </a:cxn>
                <a:cxn ang="0">
                  <a:pos x="703" y="35"/>
                </a:cxn>
                <a:cxn ang="0">
                  <a:pos x="693" y="25"/>
                </a:cxn>
                <a:cxn ang="0">
                  <a:pos x="680" y="16"/>
                </a:cxn>
                <a:cxn ang="0">
                  <a:pos x="666" y="10"/>
                </a:cxn>
                <a:cxn ang="0">
                  <a:pos x="630" y="2"/>
                </a:cxn>
                <a:cxn ang="0">
                  <a:pos x="612" y="0"/>
                </a:cxn>
                <a:cxn ang="0">
                  <a:pos x="573" y="24"/>
                </a:cxn>
                <a:cxn ang="0">
                  <a:pos x="475" y="110"/>
                </a:cxn>
                <a:cxn ang="0">
                  <a:pos x="460" y="128"/>
                </a:cxn>
                <a:cxn ang="0">
                  <a:pos x="442" y="147"/>
                </a:cxn>
                <a:cxn ang="0">
                  <a:pos x="423" y="168"/>
                </a:cxn>
                <a:cxn ang="0">
                  <a:pos x="379" y="216"/>
                </a:cxn>
                <a:cxn ang="0">
                  <a:pos x="334" y="261"/>
                </a:cxn>
                <a:cxn ang="0">
                  <a:pos x="311" y="282"/>
                </a:cxn>
                <a:cxn ang="0">
                  <a:pos x="290" y="303"/>
                </a:cxn>
                <a:cxn ang="0">
                  <a:pos x="267" y="321"/>
                </a:cxn>
                <a:cxn ang="0">
                  <a:pos x="242" y="338"/>
                </a:cxn>
                <a:cxn ang="0">
                  <a:pos x="192" y="369"/>
                </a:cxn>
                <a:cxn ang="0">
                  <a:pos x="126" y="441"/>
                </a:cxn>
                <a:cxn ang="0">
                  <a:pos x="72" y="519"/>
                </a:cxn>
                <a:cxn ang="0">
                  <a:pos x="27" y="603"/>
                </a:cxn>
                <a:cxn ang="0">
                  <a:pos x="0" y="675"/>
                </a:cxn>
                <a:cxn ang="0">
                  <a:pos x="15" y="735"/>
                </a:cxn>
                <a:cxn ang="0">
                  <a:pos x="36" y="744"/>
                </a:cxn>
                <a:cxn ang="0">
                  <a:pos x="105" y="744"/>
                </a:cxn>
                <a:cxn ang="0">
                  <a:pos x="204" y="648"/>
                </a:cxn>
              </a:cxnLst>
              <a:rect l="0" t="0" r="r" b="b"/>
              <a:pathLst>
                <a:path w="741" h="744">
                  <a:moveTo>
                    <a:pt x="204" y="648"/>
                  </a:moveTo>
                  <a:lnTo>
                    <a:pt x="303" y="534"/>
                  </a:lnTo>
                  <a:lnTo>
                    <a:pt x="324" y="501"/>
                  </a:lnTo>
                  <a:lnTo>
                    <a:pt x="390" y="423"/>
                  </a:lnTo>
                  <a:lnTo>
                    <a:pt x="406" y="402"/>
                  </a:lnTo>
                  <a:lnTo>
                    <a:pt x="444" y="363"/>
                  </a:lnTo>
                  <a:lnTo>
                    <a:pt x="483" y="323"/>
                  </a:lnTo>
                  <a:lnTo>
                    <a:pt x="527" y="284"/>
                  </a:lnTo>
                  <a:lnTo>
                    <a:pt x="568" y="249"/>
                  </a:lnTo>
                  <a:lnTo>
                    <a:pt x="591" y="234"/>
                  </a:lnTo>
                  <a:lnTo>
                    <a:pt x="614" y="220"/>
                  </a:lnTo>
                  <a:lnTo>
                    <a:pt x="664" y="193"/>
                  </a:lnTo>
                  <a:lnTo>
                    <a:pt x="687" y="180"/>
                  </a:lnTo>
                  <a:lnTo>
                    <a:pt x="707" y="168"/>
                  </a:lnTo>
                  <a:lnTo>
                    <a:pt x="724" y="155"/>
                  </a:lnTo>
                  <a:lnTo>
                    <a:pt x="734" y="141"/>
                  </a:lnTo>
                  <a:lnTo>
                    <a:pt x="741" y="126"/>
                  </a:lnTo>
                  <a:lnTo>
                    <a:pt x="741" y="110"/>
                  </a:lnTo>
                  <a:lnTo>
                    <a:pt x="738" y="93"/>
                  </a:lnTo>
                  <a:lnTo>
                    <a:pt x="732" y="77"/>
                  </a:lnTo>
                  <a:lnTo>
                    <a:pt x="724" y="60"/>
                  </a:lnTo>
                  <a:lnTo>
                    <a:pt x="714" y="45"/>
                  </a:lnTo>
                  <a:lnTo>
                    <a:pt x="703" y="35"/>
                  </a:lnTo>
                  <a:lnTo>
                    <a:pt x="693" y="25"/>
                  </a:lnTo>
                  <a:lnTo>
                    <a:pt x="680" y="16"/>
                  </a:lnTo>
                  <a:lnTo>
                    <a:pt x="666" y="10"/>
                  </a:lnTo>
                  <a:lnTo>
                    <a:pt x="630" y="2"/>
                  </a:lnTo>
                  <a:lnTo>
                    <a:pt x="612" y="0"/>
                  </a:lnTo>
                  <a:lnTo>
                    <a:pt x="573" y="24"/>
                  </a:lnTo>
                  <a:lnTo>
                    <a:pt x="475" y="110"/>
                  </a:lnTo>
                  <a:lnTo>
                    <a:pt x="460" y="128"/>
                  </a:lnTo>
                  <a:lnTo>
                    <a:pt x="442" y="147"/>
                  </a:lnTo>
                  <a:lnTo>
                    <a:pt x="423" y="168"/>
                  </a:lnTo>
                  <a:lnTo>
                    <a:pt x="379" y="216"/>
                  </a:lnTo>
                  <a:lnTo>
                    <a:pt x="334" y="261"/>
                  </a:lnTo>
                  <a:lnTo>
                    <a:pt x="311" y="282"/>
                  </a:lnTo>
                  <a:lnTo>
                    <a:pt x="290" y="303"/>
                  </a:lnTo>
                  <a:lnTo>
                    <a:pt x="267" y="321"/>
                  </a:lnTo>
                  <a:lnTo>
                    <a:pt x="242" y="338"/>
                  </a:lnTo>
                  <a:lnTo>
                    <a:pt x="192" y="369"/>
                  </a:lnTo>
                  <a:lnTo>
                    <a:pt x="126" y="441"/>
                  </a:lnTo>
                  <a:lnTo>
                    <a:pt x="72" y="519"/>
                  </a:lnTo>
                  <a:lnTo>
                    <a:pt x="27" y="603"/>
                  </a:lnTo>
                  <a:lnTo>
                    <a:pt x="0" y="675"/>
                  </a:lnTo>
                  <a:lnTo>
                    <a:pt x="15" y="735"/>
                  </a:lnTo>
                  <a:lnTo>
                    <a:pt x="36" y="744"/>
                  </a:lnTo>
                  <a:lnTo>
                    <a:pt x="105" y="744"/>
                  </a:lnTo>
                  <a:lnTo>
                    <a:pt x="204" y="648"/>
                  </a:lnTo>
                  <a:close/>
                </a:path>
              </a:pathLst>
            </a:custGeom>
            <a:solidFill>
              <a:srgbClr val="FFCCFF"/>
            </a:solidFill>
            <a:ln w="9525">
              <a:noFill/>
              <a:round/>
              <a:headEnd/>
              <a:tailEnd/>
            </a:ln>
          </p:spPr>
          <p:txBody>
            <a:bodyPr/>
            <a:lstStyle/>
            <a:p>
              <a:endParaRPr lang="zh-CN" altLang="en-US"/>
            </a:p>
          </p:txBody>
        </p:sp>
        <p:sp>
          <p:nvSpPr>
            <p:cNvPr id="451596" name="Freeform 12"/>
            <p:cNvSpPr>
              <a:spLocks/>
            </p:cNvSpPr>
            <p:nvPr/>
          </p:nvSpPr>
          <p:spPr bwMode="auto">
            <a:xfrm>
              <a:off x="2745" y="1941"/>
              <a:ext cx="612" cy="769"/>
            </a:xfrm>
            <a:custGeom>
              <a:avLst/>
              <a:gdLst/>
              <a:ahLst/>
              <a:cxnLst>
                <a:cxn ang="0">
                  <a:pos x="39" y="17"/>
                </a:cxn>
                <a:cxn ang="0">
                  <a:pos x="49" y="10"/>
                </a:cxn>
                <a:cxn ang="0">
                  <a:pos x="60" y="4"/>
                </a:cxn>
                <a:cxn ang="0">
                  <a:pos x="72" y="2"/>
                </a:cxn>
                <a:cxn ang="0">
                  <a:pos x="87" y="0"/>
                </a:cxn>
                <a:cxn ang="0">
                  <a:pos x="161" y="36"/>
                </a:cxn>
                <a:cxn ang="0">
                  <a:pos x="289" y="168"/>
                </a:cxn>
                <a:cxn ang="0">
                  <a:pos x="421" y="320"/>
                </a:cxn>
                <a:cxn ang="0">
                  <a:pos x="513" y="472"/>
                </a:cxn>
                <a:cxn ang="0">
                  <a:pos x="657" y="756"/>
                </a:cxn>
                <a:cxn ang="0">
                  <a:pos x="629" y="832"/>
                </a:cxn>
                <a:cxn ang="0">
                  <a:pos x="541" y="824"/>
                </a:cxn>
                <a:cxn ang="0">
                  <a:pos x="433" y="672"/>
                </a:cxn>
                <a:cxn ang="0">
                  <a:pos x="381" y="556"/>
                </a:cxn>
                <a:cxn ang="0">
                  <a:pos x="285" y="416"/>
                </a:cxn>
                <a:cxn ang="0">
                  <a:pos x="237" y="344"/>
                </a:cxn>
                <a:cxn ang="0">
                  <a:pos x="197" y="304"/>
                </a:cxn>
                <a:cxn ang="0">
                  <a:pos x="153" y="268"/>
                </a:cxn>
                <a:cxn ang="0">
                  <a:pos x="124" y="232"/>
                </a:cxn>
                <a:cxn ang="0">
                  <a:pos x="91" y="214"/>
                </a:cxn>
                <a:cxn ang="0">
                  <a:pos x="62" y="197"/>
                </a:cxn>
                <a:cxn ang="0">
                  <a:pos x="33" y="168"/>
                </a:cxn>
                <a:cxn ang="0">
                  <a:pos x="0" y="91"/>
                </a:cxn>
                <a:cxn ang="0">
                  <a:pos x="6" y="73"/>
                </a:cxn>
                <a:cxn ang="0">
                  <a:pos x="27" y="42"/>
                </a:cxn>
                <a:cxn ang="0">
                  <a:pos x="35" y="27"/>
                </a:cxn>
                <a:cxn ang="0">
                  <a:pos x="39" y="17"/>
                </a:cxn>
              </a:cxnLst>
              <a:rect l="0" t="0" r="r" b="b"/>
              <a:pathLst>
                <a:path w="657" h="832">
                  <a:moveTo>
                    <a:pt x="39" y="17"/>
                  </a:moveTo>
                  <a:lnTo>
                    <a:pt x="49" y="10"/>
                  </a:lnTo>
                  <a:lnTo>
                    <a:pt x="60" y="4"/>
                  </a:lnTo>
                  <a:lnTo>
                    <a:pt x="72" y="2"/>
                  </a:lnTo>
                  <a:lnTo>
                    <a:pt x="87" y="0"/>
                  </a:lnTo>
                  <a:lnTo>
                    <a:pt x="161" y="36"/>
                  </a:lnTo>
                  <a:lnTo>
                    <a:pt x="289" y="168"/>
                  </a:lnTo>
                  <a:lnTo>
                    <a:pt x="421" y="320"/>
                  </a:lnTo>
                  <a:lnTo>
                    <a:pt x="513" y="472"/>
                  </a:lnTo>
                  <a:lnTo>
                    <a:pt x="657" y="756"/>
                  </a:lnTo>
                  <a:lnTo>
                    <a:pt x="629" y="832"/>
                  </a:lnTo>
                  <a:lnTo>
                    <a:pt x="541" y="824"/>
                  </a:lnTo>
                  <a:lnTo>
                    <a:pt x="433" y="672"/>
                  </a:lnTo>
                  <a:lnTo>
                    <a:pt x="381" y="556"/>
                  </a:lnTo>
                  <a:lnTo>
                    <a:pt x="285" y="416"/>
                  </a:lnTo>
                  <a:lnTo>
                    <a:pt x="237" y="344"/>
                  </a:lnTo>
                  <a:lnTo>
                    <a:pt x="197" y="304"/>
                  </a:lnTo>
                  <a:lnTo>
                    <a:pt x="153" y="268"/>
                  </a:lnTo>
                  <a:lnTo>
                    <a:pt x="124" y="232"/>
                  </a:lnTo>
                  <a:lnTo>
                    <a:pt x="91" y="214"/>
                  </a:lnTo>
                  <a:lnTo>
                    <a:pt x="62" y="197"/>
                  </a:lnTo>
                  <a:lnTo>
                    <a:pt x="33" y="168"/>
                  </a:lnTo>
                  <a:lnTo>
                    <a:pt x="0" y="91"/>
                  </a:lnTo>
                  <a:lnTo>
                    <a:pt x="6" y="73"/>
                  </a:lnTo>
                  <a:lnTo>
                    <a:pt x="27" y="42"/>
                  </a:lnTo>
                  <a:lnTo>
                    <a:pt x="35" y="27"/>
                  </a:lnTo>
                  <a:lnTo>
                    <a:pt x="39" y="17"/>
                  </a:lnTo>
                  <a:close/>
                </a:path>
              </a:pathLst>
            </a:custGeom>
            <a:solidFill>
              <a:srgbClr val="FFCCFF"/>
            </a:solidFill>
            <a:ln w="9525">
              <a:noFill/>
              <a:round/>
              <a:headEnd/>
              <a:tailEnd/>
            </a:ln>
          </p:spPr>
          <p:txBody>
            <a:bodyPr/>
            <a:lstStyle/>
            <a:p>
              <a:endParaRPr lang="zh-CN" altLang="en-US"/>
            </a:p>
          </p:txBody>
        </p:sp>
      </p:grpSp>
      <p:sp>
        <p:nvSpPr>
          <p:cNvPr id="451593" name="Line 9"/>
          <p:cNvSpPr>
            <a:spLocks noChangeShapeType="1"/>
          </p:cNvSpPr>
          <p:nvPr/>
        </p:nvSpPr>
        <p:spPr bwMode="auto">
          <a:xfrm>
            <a:off x="4313239" y="4629150"/>
            <a:ext cx="2409825" cy="0"/>
          </a:xfrm>
          <a:prstGeom prst="line">
            <a:avLst/>
          </a:prstGeom>
          <a:noFill/>
          <a:ln w="28575">
            <a:solidFill>
              <a:schemeClr val="tx1"/>
            </a:solidFill>
            <a:round/>
            <a:headEnd/>
            <a:tailEnd/>
          </a:ln>
          <a:effectLst/>
        </p:spPr>
        <p:txBody>
          <a:bodyPr/>
          <a:lstStyle/>
          <a:p>
            <a:endParaRPr lang="zh-CN" altLang="en-US"/>
          </a:p>
        </p:txBody>
      </p:sp>
      <p:sp>
        <p:nvSpPr>
          <p:cNvPr id="451597" name="Rectangle 13"/>
          <p:cNvSpPr>
            <a:spLocks noChangeArrowheads="1"/>
          </p:cNvSpPr>
          <p:nvPr/>
        </p:nvSpPr>
        <p:spPr bwMode="auto">
          <a:xfrm>
            <a:off x="3036889" y="4570414"/>
            <a:ext cx="1031875" cy="26987"/>
          </a:xfrm>
          <a:prstGeom prst="rect">
            <a:avLst/>
          </a:prstGeom>
          <a:solidFill>
            <a:srgbClr val="000000"/>
          </a:solidFill>
          <a:ln w="9525">
            <a:noFill/>
            <a:miter lim="800000"/>
            <a:headEnd/>
            <a:tailEnd/>
          </a:ln>
        </p:spPr>
        <p:txBody>
          <a:bodyPr/>
          <a:lstStyle/>
          <a:p>
            <a:endParaRPr lang="zh-CN" altLang="en-US"/>
          </a:p>
        </p:txBody>
      </p:sp>
      <p:sp>
        <p:nvSpPr>
          <p:cNvPr id="451598" name="Freeform 14"/>
          <p:cNvSpPr>
            <a:spLocks/>
          </p:cNvSpPr>
          <p:nvPr/>
        </p:nvSpPr>
        <p:spPr bwMode="auto">
          <a:xfrm>
            <a:off x="2470150" y="4033838"/>
            <a:ext cx="566738" cy="30162"/>
          </a:xfrm>
          <a:custGeom>
            <a:avLst/>
            <a:gdLst/>
            <a:ahLst/>
            <a:cxnLst>
              <a:cxn ang="0">
                <a:pos x="0" y="2"/>
              </a:cxn>
              <a:cxn ang="0">
                <a:pos x="0" y="21"/>
              </a:cxn>
              <a:cxn ang="0">
                <a:pos x="386" y="19"/>
              </a:cxn>
              <a:cxn ang="0">
                <a:pos x="386" y="0"/>
              </a:cxn>
              <a:cxn ang="0">
                <a:pos x="0" y="2"/>
              </a:cxn>
            </a:cxnLst>
            <a:rect l="0" t="0" r="r" b="b"/>
            <a:pathLst>
              <a:path w="386" h="21">
                <a:moveTo>
                  <a:pt x="0" y="2"/>
                </a:moveTo>
                <a:lnTo>
                  <a:pt x="0" y="21"/>
                </a:lnTo>
                <a:lnTo>
                  <a:pt x="386" y="19"/>
                </a:lnTo>
                <a:lnTo>
                  <a:pt x="386" y="0"/>
                </a:lnTo>
                <a:lnTo>
                  <a:pt x="0" y="2"/>
                </a:lnTo>
                <a:close/>
              </a:path>
            </a:pathLst>
          </a:custGeom>
          <a:solidFill>
            <a:srgbClr val="000000"/>
          </a:solidFill>
          <a:ln w="9525">
            <a:noFill/>
            <a:round/>
            <a:headEnd/>
            <a:tailEnd/>
          </a:ln>
        </p:spPr>
        <p:txBody>
          <a:bodyPr/>
          <a:lstStyle/>
          <a:p>
            <a:endParaRPr lang="zh-CN" altLang="en-US"/>
          </a:p>
        </p:txBody>
      </p:sp>
      <p:sp>
        <p:nvSpPr>
          <p:cNvPr id="451599" name="Rectangle 15"/>
          <p:cNvSpPr>
            <a:spLocks noChangeArrowheads="1"/>
          </p:cNvSpPr>
          <p:nvPr/>
        </p:nvSpPr>
        <p:spPr bwMode="auto">
          <a:xfrm>
            <a:off x="2470150" y="2930525"/>
            <a:ext cx="566738" cy="25400"/>
          </a:xfrm>
          <a:prstGeom prst="rect">
            <a:avLst/>
          </a:prstGeom>
          <a:solidFill>
            <a:srgbClr val="000000"/>
          </a:solidFill>
          <a:ln w="9525">
            <a:noFill/>
            <a:miter lim="800000"/>
            <a:headEnd/>
            <a:tailEnd/>
          </a:ln>
        </p:spPr>
        <p:txBody>
          <a:bodyPr/>
          <a:lstStyle/>
          <a:p>
            <a:endParaRPr lang="zh-CN" altLang="en-US"/>
          </a:p>
        </p:txBody>
      </p:sp>
      <p:sp>
        <p:nvSpPr>
          <p:cNvPr id="451600" name="Freeform 16"/>
          <p:cNvSpPr>
            <a:spLocks/>
          </p:cNvSpPr>
          <p:nvPr/>
        </p:nvSpPr>
        <p:spPr bwMode="auto">
          <a:xfrm>
            <a:off x="3990975" y="2846389"/>
            <a:ext cx="1582738" cy="1639887"/>
          </a:xfrm>
          <a:custGeom>
            <a:avLst/>
            <a:gdLst/>
            <a:ahLst/>
            <a:cxnLst>
              <a:cxn ang="0">
                <a:pos x="0" y="876"/>
              </a:cxn>
              <a:cxn ang="0">
                <a:pos x="12" y="888"/>
              </a:cxn>
              <a:cxn ang="0">
                <a:pos x="945" y="12"/>
              </a:cxn>
              <a:cxn ang="0">
                <a:pos x="932" y="0"/>
              </a:cxn>
              <a:cxn ang="0">
                <a:pos x="0" y="876"/>
              </a:cxn>
            </a:cxnLst>
            <a:rect l="0" t="0" r="r" b="b"/>
            <a:pathLst>
              <a:path w="945" h="888">
                <a:moveTo>
                  <a:pt x="0" y="876"/>
                </a:moveTo>
                <a:lnTo>
                  <a:pt x="12" y="888"/>
                </a:lnTo>
                <a:lnTo>
                  <a:pt x="945" y="12"/>
                </a:lnTo>
                <a:lnTo>
                  <a:pt x="932" y="0"/>
                </a:lnTo>
                <a:lnTo>
                  <a:pt x="0" y="876"/>
                </a:lnTo>
                <a:close/>
              </a:path>
            </a:pathLst>
          </a:custGeom>
          <a:solidFill>
            <a:schemeClr val="tx1"/>
          </a:solidFill>
          <a:ln w="9525">
            <a:solidFill>
              <a:schemeClr val="tx1"/>
            </a:solidFill>
            <a:round/>
            <a:headEnd/>
            <a:tailEnd/>
          </a:ln>
        </p:spPr>
        <p:txBody>
          <a:bodyPr/>
          <a:lstStyle/>
          <a:p>
            <a:endParaRPr lang="zh-CN" altLang="en-US"/>
          </a:p>
        </p:txBody>
      </p:sp>
      <p:sp>
        <p:nvSpPr>
          <p:cNvPr id="451601" name="Freeform 17"/>
          <p:cNvSpPr>
            <a:spLocks/>
          </p:cNvSpPr>
          <p:nvPr/>
        </p:nvSpPr>
        <p:spPr bwMode="auto">
          <a:xfrm>
            <a:off x="3689350" y="1773239"/>
            <a:ext cx="5022850" cy="884237"/>
          </a:xfrm>
          <a:custGeom>
            <a:avLst/>
            <a:gdLst/>
            <a:ahLst/>
            <a:cxnLst>
              <a:cxn ang="0">
                <a:pos x="480" y="60"/>
              </a:cxn>
              <a:cxn ang="0">
                <a:pos x="799" y="0"/>
              </a:cxn>
              <a:cxn ang="0">
                <a:pos x="1021" y="27"/>
              </a:cxn>
              <a:cxn ang="0">
                <a:pos x="1117" y="35"/>
              </a:cxn>
              <a:cxn ang="0">
                <a:pos x="1177" y="35"/>
              </a:cxn>
              <a:cxn ang="0">
                <a:pos x="1262" y="35"/>
              </a:cxn>
              <a:cxn ang="0">
                <a:pos x="1389" y="37"/>
              </a:cxn>
              <a:cxn ang="0">
                <a:pos x="1586" y="31"/>
              </a:cxn>
              <a:cxn ang="0">
                <a:pos x="1721" y="25"/>
              </a:cxn>
              <a:cxn ang="0">
                <a:pos x="1927" y="27"/>
              </a:cxn>
              <a:cxn ang="0">
                <a:pos x="2062" y="46"/>
              </a:cxn>
              <a:cxn ang="0">
                <a:pos x="2222" y="71"/>
              </a:cxn>
              <a:cxn ang="0">
                <a:pos x="2296" y="75"/>
              </a:cxn>
              <a:cxn ang="0">
                <a:pos x="2404" y="77"/>
              </a:cxn>
              <a:cxn ang="0">
                <a:pos x="2575" y="56"/>
              </a:cxn>
              <a:cxn ang="0">
                <a:pos x="2830" y="19"/>
              </a:cxn>
              <a:cxn ang="0">
                <a:pos x="2888" y="21"/>
              </a:cxn>
              <a:cxn ang="0">
                <a:pos x="3021" y="25"/>
              </a:cxn>
              <a:cxn ang="0">
                <a:pos x="3154" y="33"/>
              </a:cxn>
              <a:cxn ang="0">
                <a:pos x="3216" y="44"/>
              </a:cxn>
              <a:cxn ang="0">
                <a:pos x="3339" y="112"/>
              </a:cxn>
              <a:cxn ang="0">
                <a:pos x="3403" y="199"/>
              </a:cxn>
              <a:cxn ang="0">
                <a:pos x="3395" y="392"/>
              </a:cxn>
              <a:cxn ang="0">
                <a:pos x="3372" y="421"/>
              </a:cxn>
              <a:cxn ang="0">
                <a:pos x="3285" y="463"/>
              </a:cxn>
              <a:cxn ang="0">
                <a:pos x="3204" y="480"/>
              </a:cxn>
              <a:cxn ang="0">
                <a:pos x="3154" y="496"/>
              </a:cxn>
              <a:cxn ang="0">
                <a:pos x="3096" y="498"/>
              </a:cxn>
              <a:cxn ang="0">
                <a:pos x="3052" y="496"/>
              </a:cxn>
              <a:cxn ang="0">
                <a:pos x="2986" y="492"/>
              </a:cxn>
              <a:cxn ang="0">
                <a:pos x="2880" y="471"/>
              </a:cxn>
              <a:cxn ang="0">
                <a:pos x="2745" y="442"/>
              </a:cxn>
              <a:cxn ang="0">
                <a:pos x="2546" y="426"/>
              </a:cxn>
              <a:cxn ang="0">
                <a:pos x="2317" y="417"/>
              </a:cxn>
              <a:cxn ang="0">
                <a:pos x="1695" y="406"/>
              </a:cxn>
              <a:cxn ang="0">
                <a:pos x="1291" y="398"/>
              </a:cxn>
              <a:cxn ang="0">
                <a:pos x="888" y="477"/>
              </a:cxn>
              <a:cxn ang="0">
                <a:pos x="745" y="488"/>
              </a:cxn>
              <a:cxn ang="0">
                <a:pos x="585" y="576"/>
              </a:cxn>
              <a:cxn ang="0">
                <a:pos x="438" y="591"/>
              </a:cxn>
              <a:cxn ang="0">
                <a:pos x="216" y="603"/>
              </a:cxn>
              <a:cxn ang="0">
                <a:pos x="60" y="513"/>
              </a:cxn>
              <a:cxn ang="0">
                <a:pos x="6" y="291"/>
              </a:cxn>
              <a:cxn ang="0">
                <a:pos x="237" y="84"/>
              </a:cxn>
            </a:cxnLst>
            <a:rect l="0" t="0" r="r" b="b"/>
            <a:pathLst>
              <a:path w="3403" h="603">
                <a:moveTo>
                  <a:pt x="237" y="84"/>
                </a:moveTo>
                <a:lnTo>
                  <a:pt x="402" y="60"/>
                </a:lnTo>
                <a:lnTo>
                  <a:pt x="480" y="60"/>
                </a:lnTo>
                <a:lnTo>
                  <a:pt x="591" y="42"/>
                </a:lnTo>
                <a:lnTo>
                  <a:pt x="675" y="21"/>
                </a:lnTo>
                <a:lnTo>
                  <a:pt x="799" y="0"/>
                </a:lnTo>
                <a:lnTo>
                  <a:pt x="890" y="8"/>
                </a:lnTo>
                <a:lnTo>
                  <a:pt x="1000" y="23"/>
                </a:lnTo>
                <a:lnTo>
                  <a:pt x="1021" y="27"/>
                </a:lnTo>
                <a:lnTo>
                  <a:pt x="1054" y="33"/>
                </a:lnTo>
                <a:lnTo>
                  <a:pt x="1086" y="35"/>
                </a:lnTo>
                <a:lnTo>
                  <a:pt x="1117" y="35"/>
                </a:lnTo>
                <a:lnTo>
                  <a:pt x="1135" y="35"/>
                </a:lnTo>
                <a:lnTo>
                  <a:pt x="1156" y="35"/>
                </a:lnTo>
                <a:lnTo>
                  <a:pt x="1177" y="35"/>
                </a:lnTo>
                <a:lnTo>
                  <a:pt x="1202" y="35"/>
                </a:lnTo>
                <a:lnTo>
                  <a:pt x="1231" y="35"/>
                </a:lnTo>
                <a:lnTo>
                  <a:pt x="1262" y="35"/>
                </a:lnTo>
                <a:lnTo>
                  <a:pt x="1299" y="35"/>
                </a:lnTo>
                <a:lnTo>
                  <a:pt x="1341" y="37"/>
                </a:lnTo>
                <a:lnTo>
                  <a:pt x="1389" y="37"/>
                </a:lnTo>
                <a:lnTo>
                  <a:pt x="1437" y="35"/>
                </a:lnTo>
                <a:lnTo>
                  <a:pt x="1538" y="33"/>
                </a:lnTo>
                <a:lnTo>
                  <a:pt x="1586" y="31"/>
                </a:lnTo>
                <a:lnTo>
                  <a:pt x="1634" y="29"/>
                </a:lnTo>
                <a:lnTo>
                  <a:pt x="1680" y="27"/>
                </a:lnTo>
                <a:lnTo>
                  <a:pt x="1721" y="25"/>
                </a:lnTo>
                <a:lnTo>
                  <a:pt x="1883" y="21"/>
                </a:lnTo>
                <a:lnTo>
                  <a:pt x="1904" y="23"/>
                </a:lnTo>
                <a:lnTo>
                  <a:pt x="1927" y="27"/>
                </a:lnTo>
                <a:lnTo>
                  <a:pt x="1952" y="29"/>
                </a:lnTo>
                <a:lnTo>
                  <a:pt x="2006" y="37"/>
                </a:lnTo>
                <a:lnTo>
                  <a:pt x="2062" y="46"/>
                </a:lnTo>
                <a:lnTo>
                  <a:pt x="2118" y="54"/>
                </a:lnTo>
                <a:lnTo>
                  <a:pt x="2174" y="62"/>
                </a:lnTo>
                <a:lnTo>
                  <a:pt x="2222" y="71"/>
                </a:lnTo>
                <a:lnTo>
                  <a:pt x="2244" y="73"/>
                </a:lnTo>
                <a:lnTo>
                  <a:pt x="2263" y="75"/>
                </a:lnTo>
                <a:lnTo>
                  <a:pt x="2296" y="75"/>
                </a:lnTo>
                <a:lnTo>
                  <a:pt x="2334" y="75"/>
                </a:lnTo>
                <a:lnTo>
                  <a:pt x="2377" y="77"/>
                </a:lnTo>
                <a:lnTo>
                  <a:pt x="2404" y="77"/>
                </a:lnTo>
                <a:lnTo>
                  <a:pt x="2431" y="75"/>
                </a:lnTo>
                <a:lnTo>
                  <a:pt x="2504" y="67"/>
                </a:lnTo>
                <a:lnTo>
                  <a:pt x="2575" y="56"/>
                </a:lnTo>
                <a:lnTo>
                  <a:pt x="2645" y="44"/>
                </a:lnTo>
                <a:lnTo>
                  <a:pt x="2791" y="21"/>
                </a:lnTo>
                <a:lnTo>
                  <a:pt x="2830" y="19"/>
                </a:lnTo>
                <a:lnTo>
                  <a:pt x="2847" y="19"/>
                </a:lnTo>
                <a:lnTo>
                  <a:pt x="2867" y="19"/>
                </a:lnTo>
                <a:lnTo>
                  <a:pt x="2888" y="21"/>
                </a:lnTo>
                <a:lnTo>
                  <a:pt x="2913" y="21"/>
                </a:lnTo>
                <a:lnTo>
                  <a:pt x="2965" y="23"/>
                </a:lnTo>
                <a:lnTo>
                  <a:pt x="3021" y="25"/>
                </a:lnTo>
                <a:lnTo>
                  <a:pt x="3075" y="27"/>
                </a:lnTo>
                <a:lnTo>
                  <a:pt x="3129" y="31"/>
                </a:lnTo>
                <a:lnTo>
                  <a:pt x="3154" y="33"/>
                </a:lnTo>
                <a:lnTo>
                  <a:pt x="3177" y="37"/>
                </a:lnTo>
                <a:lnTo>
                  <a:pt x="3198" y="40"/>
                </a:lnTo>
                <a:lnTo>
                  <a:pt x="3216" y="44"/>
                </a:lnTo>
                <a:lnTo>
                  <a:pt x="3256" y="67"/>
                </a:lnTo>
                <a:lnTo>
                  <a:pt x="3297" y="89"/>
                </a:lnTo>
                <a:lnTo>
                  <a:pt x="3339" y="112"/>
                </a:lnTo>
                <a:lnTo>
                  <a:pt x="3378" y="137"/>
                </a:lnTo>
                <a:lnTo>
                  <a:pt x="3391" y="168"/>
                </a:lnTo>
                <a:lnTo>
                  <a:pt x="3403" y="199"/>
                </a:lnTo>
                <a:lnTo>
                  <a:pt x="3401" y="291"/>
                </a:lnTo>
                <a:lnTo>
                  <a:pt x="3397" y="380"/>
                </a:lnTo>
                <a:lnTo>
                  <a:pt x="3395" y="392"/>
                </a:lnTo>
                <a:lnTo>
                  <a:pt x="3389" y="403"/>
                </a:lnTo>
                <a:lnTo>
                  <a:pt x="3380" y="413"/>
                </a:lnTo>
                <a:lnTo>
                  <a:pt x="3372" y="421"/>
                </a:lnTo>
                <a:lnTo>
                  <a:pt x="3347" y="438"/>
                </a:lnTo>
                <a:lnTo>
                  <a:pt x="3316" y="453"/>
                </a:lnTo>
                <a:lnTo>
                  <a:pt x="3285" y="463"/>
                </a:lnTo>
                <a:lnTo>
                  <a:pt x="3254" y="469"/>
                </a:lnTo>
                <a:lnTo>
                  <a:pt x="3227" y="475"/>
                </a:lnTo>
                <a:lnTo>
                  <a:pt x="3204" y="480"/>
                </a:lnTo>
                <a:lnTo>
                  <a:pt x="3189" y="486"/>
                </a:lnTo>
                <a:lnTo>
                  <a:pt x="3175" y="490"/>
                </a:lnTo>
                <a:lnTo>
                  <a:pt x="3154" y="496"/>
                </a:lnTo>
                <a:lnTo>
                  <a:pt x="3135" y="498"/>
                </a:lnTo>
                <a:lnTo>
                  <a:pt x="3117" y="500"/>
                </a:lnTo>
                <a:lnTo>
                  <a:pt x="3096" y="498"/>
                </a:lnTo>
                <a:lnTo>
                  <a:pt x="3081" y="498"/>
                </a:lnTo>
                <a:lnTo>
                  <a:pt x="3069" y="496"/>
                </a:lnTo>
                <a:lnTo>
                  <a:pt x="3052" y="496"/>
                </a:lnTo>
                <a:lnTo>
                  <a:pt x="3034" y="494"/>
                </a:lnTo>
                <a:lnTo>
                  <a:pt x="3011" y="492"/>
                </a:lnTo>
                <a:lnTo>
                  <a:pt x="2986" y="492"/>
                </a:lnTo>
                <a:lnTo>
                  <a:pt x="2950" y="484"/>
                </a:lnTo>
                <a:lnTo>
                  <a:pt x="2915" y="477"/>
                </a:lnTo>
                <a:lnTo>
                  <a:pt x="2880" y="471"/>
                </a:lnTo>
                <a:lnTo>
                  <a:pt x="2842" y="467"/>
                </a:lnTo>
                <a:lnTo>
                  <a:pt x="2793" y="453"/>
                </a:lnTo>
                <a:lnTo>
                  <a:pt x="2745" y="442"/>
                </a:lnTo>
                <a:lnTo>
                  <a:pt x="2695" y="436"/>
                </a:lnTo>
                <a:lnTo>
                  <a:pt x="2645" y="430"/>
                </a:lnTo>
                <a:lnTo>
                  <a:pt x="2546" y="426"/>
                </a:lnTo>
                <a:lnTo>
                  <a:pt x="2444" y="424"/>
                </a:lnTo>
                <a:lnTo>
                  <a:pt x="2379" y="419"/>
                </a:lnTo>
                <a:lnTo>
                  <a:pt x="2317" y="417"/>
                </a:lnTo>
                <a:lnTo>
                  <a:pt x="2253" y="421"/>
                </a:lnTo>
                <a:lnTo>
                  <a:pt x="1907" y="402"/>
                </a:lnTo>
                <a:lnTo>
                  <a:pt x="1695" y="406"/>
                </a:lnTo>
                <a:lnTo>
                  <a:pt x="1487" y="410"/>
                </a:lnTo>
                <a:lnTo>
                  <a:pt x="1407" y="406"/>
                </a:lnTo>
                <a:lnTo>
                  <a:pt x="1291" y="398"/>
                </a:lnTo>
                <a:lnTo>
                  <a:pt x="1115" y="446"/>
                </a:lnTo>
                <a:lnTo>
                  <a:pt x="994" y="471"/>
                </a:lnTo>
                <a:lnTo>
                  <a:pt x="888" y="477"/>
                </a:lnTo>
                <a:lnTo>
                  <a:pt x="780" y="486"/>
                </a:lnTo>
                <a:lnTo>
                  <a:pt x="762" y="488"/>
                </a:lnTo>
                <a:lnTo>
                  <a:pt x="745" y="488"/>
                </a:lnTo>
                <a:lnTo>
                  <a:pt x="705" y="516"/>
                </a:lnTo>
                <a:lnTo>
                  <a:pt x="633" y="549"/>
                </a:lnTo>
                <a:lnTo>
                  <a:pt x="585" y="576"/>
                </a:lnTo>
                <a:lnTo>
                  <a:pt x="531" y="576"/>
                </a:lnTo>
                <a:lnTo>
                  <a:pt x="489" y="588"/>
                </a:lnTo>
                <a:lnTo>
                  <a:pt x="438" y="591"/>
                </a:lnTo>
                <a:lnTo>
                  <a:pt x="369" y="600"/>
                </a:lnTo>
                <a:lnTo>
                  <a:pt x="285" y="591"/>
                </a:lnTo>
                <a:lnTo>
                  <a:pt x="216" y="603"/>
                </a:lnTo>
                <a:lnTo>
                  <a:pt x="150" y="588"/>
                </a:lnTo>
                <a:lnTo>
                  <a:pt x="93" y="546"/>
                </a:lnTo>
                <a:lnTo>
                  <a:pt x="60" y="513"/>
                </a:lnTo>
                <a:lnTo>
                  <a:pt x="24" y="480"/>
                </a:lnTo>
                <a:lnTo>
                  <a:pt x="0" y="399"/>
                </a:lnTo>
                <a:lnTo>
                  <a:pt x="6" y="291"/>
                </a:lnTo>
                <a:lnTo>
                  <a:pt x="33" y="216"/>
                </a:lnTo>
                <a:lnTo>
                  <a:pt x="111" y="132"/>
                </a:lnTo>
                <a:lnTo>
                  <a:pt x="237" y="84"/>
                </a:lnTo>
                <a:close/>
              </a:path>
            </a:pathLst>
          </a:custGeom>
          <a:solidFill>
            <a:srgbClr val="FFCCFF"/>
          </a:solidFill>
          <a:ln w="9525">
            <a:noFill/>
            <a:round/>
            <a:headEnd/>
            <a:tailEnd/>
          </a:ln>
        </p:spPr>
        <p:txBody>
          <a:bodyPr/>
          <a:lstStyle/>
          <a:p>
            <a:endParaRPr lang="zh-CN" altLang="en-US"/>
          </a:p>
        </p:txBody>
      </p:sp>
      <p:sp>
        <p:nvSpPr>
          <p:cNvPr id="451602" name="Freeform 18"/>
          <p:cNvSpPr>
            <a:spLocks/>
          </p:cNvSpPr>
          <p:nvPr/>
        </p:nvSpPr>
        <p:spPr bwMode="auto">
          <a:xfrm>
            <a:off x="5748338" y="2828925"/>
            <a:ext cx="1185862" cy="1589088"/>
          </a:xfrm>
          <a:custGeom>
            <a:avLst/>
            <a:gdLst/>
            <a:ahLst/>
            <a:cxnLst>
              <a:cxn ang="0">
                <a:pos x="1082" y="901"/>
              </a:cxn>
              <a:cxn ang="0">
                <a:pos x="1094" y="887"/>
              </a:cxn>
              <a:cxn ang="0">
                <a:pos x="12" y="0"/>
              </a:cxn>
              <a:cxn ang="0">
                <a:pos x="0" y="15"/>
              </a:cxn>
              <a:cxn ang="0">
                <a:pos x="1082" y="901"/>
              </a:cxn>
            </a:cxnLst>
            <a:rect l="0" t="0" r="r" b="b"/>
            <a:pathLst>
              <a:path w="1094" h="901">
                <a:moveTo>
                  <a:pt x="1082" y="901"/>
                </a:moveTo>
                <a:lnTo>
                  <a:pt x="1094" y="887"/>
                </a:lnTo>
                <a:lnTo>
                  <a:pt x="12" y="0"/>
                </a:lnTo>
                <a:lnTo>
                  <a:pt x="0" y="15"/>
                </a:lnTo>
                <a:lnTo>
                  <a:pt x="1082" y="901"/>
                </a:lnTo>
                <a:close/>
              </a:path>
            </a:pathLst>
          </a:custGeom>
          <a:solidFill>
            <a:srgbClr val="000000"/>
          </a:solidFill>
          <a:ln w="9525">
            <a:noFill/>
            <a:round/>
            <a:headEnd/>
            <a:tailEnd/>
          </a:ln>
        </p:spPr>
        <p:txBody>
          <a:bodyPr/>
          <a:lstStyle/>
          <a:p>
            <a:endParaRPr lang="zh-CN" altLang="en-US"/>
          </a:p>
        </p:txBody>
      </p:sp>
      <p:sp>
        <p:nvSpPr>
          <p:cNvPr id="451603" name="Rectangle 19"/>
          <p:cNvSpPr>
            <a:spLocks noChangeArrowheads="1"/>
          </p:cNvSpPr>
          <p:nvPr/>
        </p:nvSpPr>
        <p:spPr bwMode="auto">
          <a:xfrm>
            <a:off x="9197976" y="4095750"/>
            <a:ext cx="627063" cy="25400"/>
          </a:xfrm>
          <a:prstGeom prst="rect">
            <a:avLst/>
          </a:prstGeom>
          <a:solidFill>
            <a:srgbClr val="000000"/>
          </a:solidFill>
          <a:ln w="9525">
            <a:noFill/>
            <a:miter lim="800000"/>
            <a:headEnd/>
            <a:tailEnd/>
          </a:ln>
        </p:spPr>
        <p:txBody>
          <a:bodyPr/>
          <a:lstStyle/>
          <a:p>
            <a:endParaRPr lang="zh-CN" altLang="en-US"/>
          </a:p>
        </p:txBody>
      </p:sp>
      <p:sp>
        <p:nvSpPr>
          <p:cNvPr id="451604" name="Rectangle 20"/>
          <p:cNvSpPr>
            <a:spLocks noChangeArrowheads="1"/>
          </p:cNvSpPr>
          <p:nvPr/>
        </p:nvSpPr>
        <p:spPr bwMode="auto">
          <a:xfrm>
            <a:off x="9210676" y="3001964"/>
            <a:ext cx="625475" cy="26987"/>
          </a:xfrm>
          <a:prstGeom prst="rect">
            <a:avLst/>
          </a:prstGeom>
          <a:solidFill>
            <a:srgbClr val="000000"/>
          </a:solidFill>
          <a:ln w="9525">
            <a:noFill/>
            <a:miter lim="800000"/>
            <a:headEnd/>
            <a:tailEnd/>
          </a:ln>
        </p:spPr>
        <p:txBody>
          <a:bodyPr/>
          <a:lstStyle/>
          <a:p>
            <a:endParaRPr lang="zh-CN" altLang="en-US"/>
          </a:p>
        </p:txBody>
      </p:sp>
      <p:sp>
        <p:nvSpPr>
          <p:cNvPr id="451605" name="Rectangle 21"/>
          <p:cNvSpPr>
            <a:spLocks noChangeArrowheads="1"/>
          </p:cNvSpPr>
          <p:nvPr/>
        </p:nvSpPr>
        <p:spPr bwMode="auto">
          <a:xfrm>
            <a:off x="8054975" y="4770439"/>
            <a:ext cx="184150" cy="30638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B</a:t>
            </a:r>
            <a:endParaRPr kumimoji="1" lang="en-US" altLang="zh-CN" sz="2000">
              <a:solidFill>
                <a:srgbClr val="333399"/>
              </a:solidFill>
              <a:latin typeface="Arial" charset="0"/>
            </a:endParaRPr>
          </a:p>
        </p:txBody>
      </p:sp>
      <p:sp>
        <p:nvSpPr>
          <p:cNvPr id="451606" name="Oval 22"/>
          <p:cNvSpPr>
            <a:spLocks noChangeArrowheads="1"/>
          </p:cNvSpPr>
          <p:nvPr/>
        </p:nvSpPr>
        <p:spPr bwMode="auto">
          <a:xfrm>
            <a:off x="5108576" y="5621338"/>
            <a:ext cx="117475" cy="119062"/>
          </a:xfrm>
          <a:prstGeom prst="ellipse">
            <a:avLst/>
          </a:prstGeom>
          <a:solidFill>
            <a:srgbClr val="FFFFFF"/>
          </a:solidFill>
          <a:ln w="30163">
            <a:solidFill>
              <a:srgbClr val="000000"/>
            </a:solidFill>
            <a:round/>
            <a:headEnd/>
            <a:tailEnd/>
          </a:ln>
        </p:spPr>
        <p:txBody>
          <a:bodyPr/>
          <a:lstStyle/>
          <a:p>
            <a:endParaRPr lang="zh-CN" altLang="en-US"/>
          </a:p>
        </p:txBody>
      </p:sp>
      <p:grpSp>
        <p:nvGrpSpPr>
          <p:cNvPr id="451607" name="Group 23"/>
          <p:cNvGrpSpPr>
            <a:grpSpLocks/>
          </p:cNvGrpSpPr>
          <p:nvPr/>
        </p:nvGrpSpPr>
        <p:grpSpPr bwMode="auto">
          <a:xfrm>
            <a:off x="2103439" y="3616325"/>
            <a:ext cx="504825" cy="515938"/>
            <a:chOff x="101" y="2294"/>
            <a:chExt cx="343" cy="353"/>
          </a:xfrm>
        </p:grpSpPr>
        <p:grpSp>
          <p:nvGrpSpPr>
            <p:cNvPr id="451608" name="Group 24"/>
            <p:cNvGrpSpPr>
              <a:grpSpLocks/>
            </p:cNvGrpSpPr>
            <p:nvPr/>
          </p:nvGrpSpPr>
          <p:grpSpPr bwMode="auto">
            <a:xfrm>
              <a:off x="109" y="2301"/>
              <a:ext cx="335" cy="346"/>
              <a:chOff x="109" y="2301"/>
              <a:chExt cx="335" cy="346"/>
            </a:xfrm>
          </p:grpSpPr>
          <p:sp>
            <p:nvSpPr>
              <p:cNvPr id="451609" name="Freeform 25"/>
              <p:cNvSpPr>
                <a:spLocks/>
              </p:cNvSpPr>
              <p:nvPr/>
            </p:nvSpPr>
            <p:spPr bwMode="auto">
              <a:xfrm>
                <a:off x="118" y="2480"/>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51610" name="Freeform 26"/>
              <p:cNvSpPr>
                <a:spLocks/>
              </p:cNvSpPr>
              <p:nvPr/>
            </p:nvSpPr>
            <p:spPr bwMode="auto">
              <a:xfrm>
                <a:off x="118" y="2480"/>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51611" name="Freeform 27"/>
              <p:cNvSpPr>
                <a:spLocks/>
              </p:cNvSpPr>
              <p:nvPr/>
            </p:nvSpPr>
            <p:spPr bwMode="auto">
              <a:xfrm>
                <a:off x="165" y="2301"/>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51612" name="Freeform 28"/>
              <p:cNvSpPr>
                <a:spLocks/>
              </p:cNvSpPr>
              <p:nvPr/>
            </p:nvSpPr>
            <p:spPr bwMode="auto">
              <a:xfrm>
                <a:off x="165" y="2301"/>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51613" name="Rectangle 29"/>
              <p:cNvSpPr>
                <a:spLocks noChangeArrowheads="1"/>
              </p:cNvSpPr>
              <p:nvPr/>
            </p:nvSpPr>
            <p:spPr bwMode="auto">
              <a:xfrm>
                <a:off x="165" y="2324"/>
                <a:ext cx="223" cy="175"/>
              </a:xfrm>
              <a:prstGeom prst="rect">
                <a:avLst/>
              </a:prstGeom>
              <a:solidFill>
                <a:srgbClr val="000000"/>
              </a:solidFill>
              <a:ln w="9525">
                <a:noFill/>
                <a:miter lim="800000"/>
                <a:headEnd/>
                <a:tailEnd/>
              </a:ln>
            </p:spPr>
            <p:txBody>
              <a:bodyPr/>
              <a:lstStyle/>
              <a:p>
                <a:endParaRPr lang="zh-CN" altLang="en-US"/>
              </a:p>
            </p:txBody>
          </p:sp>
          <p:sp>
            <p:nvSpPr>
              <p:cNvPr id="451614" name="Rectangle 30"/>
              <p:cNvSpPr>
                <a:spLocks noChangeArrowheads="1"/>
              </p:cNvSpPr>
              <p:nvPr/>
            </p:nvSpPr>
            <p:spPr bwMode="auto">
              <a:xfrm>
                <a:off x="120" y="2512"/>
                <a:ext cx="314" cy="78"/>
              </a:xfrm>
              <a:prstGeom prst="rect">
                <a:avLst/>
              </a:prstGeom>
              <a:solidFill>
                <a:srgbClr val="000000"/>
              </a:solidFill>
              <a:ln w="9525">
                <a:noFill/>
                <a:miter lim="800000"/>
                <a:headEnd/>
                <a:tailEnd/>
              </a:ln>
            </p:spPr>
            <p:txBody>
              <a:bodyPr/>
              <a:lstStyle/>
              <a:p>
                <a:endParaRPr lang="zh-CN" altLang="en-US"/>
              </a:p>
            </p:txBody>
          </p:sp>
          <p:sp>
            <p:nvSpPr>
              <p:cNvPr id="451615" name="Rectangle 31"/>
              <p:cNvSpPr>
                <a:spLocks noChangeArrowheads="1"/>
              </p:cNvSpPr>
              <p:nvPr/>
            </p:nvSpPr>
            <p:spPr bwMode="auto">
              <a:xfrm>
                <a:off x="186" y="2345"/>
                <a:ext cx="182" cy="135"/>
              </a:xfrm>
              <a:prstGeom prst="rect">
                <a:avLst/>
              </a:prstGeom>
              <a:solidFill>
                <a:srgbClr val="000000"/>
              </a:solidFill>
              <a:ln w="9525">
                <a:noFill/>
                <a:miter lim="800000"/>
                <a:headEnd/>
                <a:tailEnd/>
              </a:ln>
            </p:spPr>
            <p:txBody>
              <a:bodyPr/>
              <a:lstStyle/>
              <a:p>
                <a:endParaRPr lang="zh-CN" altLang="en-US"/>
              </a:p>
            </p:txBody>
          </p:sp>
          <p:sp>
            <p:nvSpPr>
              <p:cNvPr id="451616" name="Line 32"/>
              <p:cNvSpPr>
                <a:spLocks noChangeShapeType="1"/>
              </p:cNvSpPr>
              <p:nvPr/>
            </p:nvSpPr>
            <p:spPr bwMode="auto">
              <a:xfrm flipH="1">
                <a:off x="335" y="2541"/>
                <a:ext cx="74" cy="1"/>
              </a:xfrm>
              <a:prstGeom prst="line">
                <a:avLst/>
              </a:prstGeom>
              <a:noFill/>
              <a:ln w="9525">
                <a:solidFill>
                  <a:srgbClr val="000000"/>
                </a:solidFill>
                <a:round/>
                <a:headEnd/>
                <a:tailEnd/>
              </a:ln>
            </p:spPr>
            <p:txBody>
              <a:bodyPr/>
              <a:lstStyle/>
              <a:p>
                <a:endParaRPr lang="zh-CN" altLang="en-US"/>
              </a:p>
            </p:txBody>
          </p:sp>
          <p:grpSp>
            <p:nvGrpSpPr>
              <p:cNvPr id="451617" name="Group 33"/>
              <p:cNvGrpSpPr>
                <a:grpSpLocks/>
              </p:cNvGrpSpPr>
              <p:nvPr/>
            </p:nvGrpSpPr>
            <p:grpSpPr bwMode="auto">
              <a:xfrm>
                <a:off x="109" y="2596"/>
                <a:ext cx="335" cy="51"/>
                <a:chOff x="109" y="2596"/>
                <a:chExt cx="335" cy="51"/>
              </a:xfrm>
            </p:grpSpPr>
            <p:sp>
              <p:nvSpPr>
                <p:cNvPr id="451618" name="Freeform 34"/>
                <p:cNvSpPr>
                  <a:spLocks/>
                </p:cNvSpPr>
                <p:nvPr/>
              </p:nvSpPr>
              <p:spPr bwMode="auto">
                <a:xfrm>
                  <a:off x="109" y="2596"/>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51619" name="Freeform 35"/>
                <p:cNvSpPr>
                  <a:spLocks/>
                </p:cNvSpPr>
                <p:nvPr/>
              </p:nvSpPr>
              <p:spPr bwMode="auto">
                <a:xfrm>
                  <a:off x="109" y="2596"/>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51620" name="Rectangle 36"/>
                <p:cNvSpPr>
                  <a:spLocks noChangeArrowheads="1"/>
                </p:cNvSpPr>
                <p:nvPr/>
              </p:nvSpPr>
              <p:spPr bwMode="auto">
                <a:xfrm>
                  <a:off x="112" y="2632"/>
                  <a:ext cx="330" cy="15"/>
                </a:xfrm>
                <a:prstGeom prst="rect">
                  <a:avLst/>
                </a:prstGeom>
                <a:solidFill>
                  <a:srgbClr val="000000"/>
                </a:solidFill>
                <a:ln w="9525">
                  <a:noFill/>
                  <a:miter lim="800000"/>
                  <a:headEnd/>
                  <a:tailEnd/>
                </a:ln>
              </p:spPr>
              <p:txBody>
                <a:bodyPr/>
                <a:lstStyle/>
                <a:p>
                  <a:endParaRPr lang="zh-CN" altLang="en-US"/>
                </a:p>
              </p:txBody>
            </p:sp>
          </p:grpSp>
        </p:grpSp>
        <p:grpSp>
          <p:nvGrpSpPr>
            <p:cNvPr id="451621" name="Group 37"/>
            <p:cNvGrpSpPr>
              <a:grpSpLocks/>
            </p:cNvGrpSpPr>
            <p:nvPr/>
          </p:nvGrpSpPr>
          <p:grpSpPr bwMode="auto">
            <a:xfrm>
              <a:off x="101" y="2294"/>
              <a:ext cx="335" cy="347"/>
              <a:chOff x="101" y="2294"/>
              <a:chExt cx="335" cy="347"/>
            </a:xfrm>
          </p:grpSpPr>
          <p:sp>
            <p:nvSpPr>
              <p:cNvPr id="451622" name="Freeform 38"/>
              <p:cNvSpPr>
                <a:spLocks/>
              </p:cNvSpPr>
              <p:nvPr/>
            </p:nvSpPr>
            <p:spPr bwMode="auto">
              <a:xfrm>
                <a:off x="109" y="2474"/>
                <a:ext cx="316" cy="34"/>
              </a:xfrm>
              <a:custGeom>
                <a:avLst/>
                <a:gdLst/>
                <a:ahLst/>
                <a:cxnLst>
                  <a:cxn ang="0">
                    <a:pos x="0" y="34"/>
                  </a:cxn>
                  <a:cxn ang="0">
                    <a:pos x="38" y="0"/>
                  </a:cxn>
                  <a:cxn ang="0">
                    <a:pos x="279" y="0"/>
                  </a:cxn>
                  <a:cxn ang="0">
                    <a:pos x="316" y="34"/>
                  </a:cxn>
                  <a:cxn ang="0">
                    <a:pos x="0" y="34"/>
                  </a:cxn>
                </a:cxnLst>
                <a:rect l="0" t="0" r="r" b="b"/>
                <a:pathLst>
                  <a:path w="316" h="34">
                    <a:moveTo>
                      <a:pt x="0" y="34"/>
                    </a:moveTo>
                    <a:lnTo>
                      <a:pt x="38"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51623" name="Freeform 39"/>
              <p:cNvSpPr>
                <a:spLocks/>
              </p:cNvSpPr>
              <p:nvPr/>
            </p:nvSpPr>
            <p:spPr bwMode="auto">
              <a:xfrm>
                <a:off x="109" y="2474"/>
                <a:ext cx="316" cy="34"/>
              </a:xfrm>
              <a:custGeom>
                <a:avLst/>
                <a:gdLst/>
                <a:ahLst/>
                <a:cxnLst>
                  <a:cxn ang="0">
                    <a:pos x="0" y="34"/>
                  </a:cxn>
                  <a:cxn ang="0">
                    <a:pos x="38" y="0"/>
                  </a:cxn>
                  <a:cxn ang="0">
                    <a:pos x="279" y="0"/>
                  </a:cxn>
                  <a:cxn ang="0">
                    <a:pos x="316" y="34"/>
                  </a:cxn>
                  <a:cxn ang="0">
                    <a:pos x="0" y="34"/>
                  </a:cxn>
                </a:cxnLst>
                <a:rect l="0" t="0" r="r" b="b"/>
                <a:pathLst>
                  <a:path w="316" h="34">
                    <a:moveTo>
                      <a:pt x="0" y="34"/>
                    </a:moveTo>
                    <a:lnTo>
                      <a:pt x="38"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51624" name="Freeform 40"/>
              <p:cNvSpPr>
                <a:spLocks/>
              </p:cNvSpPr>
              <p:nvPr/>
            </p:nvSpPr>
            <p:spPr bwMode="auto">
              <a:xfrm>
                <a:off x="157" y="2294"/>
                <a:ext cx="223" cy="24"/>
              </a:xfrm>
              <a:custGeom>
                <a:avLst/>
                <a:gdLst/>
                <a:ahLst/>
                <a:cxnLst>
                  <a:cxn ang="0">
                    <a:pos x="0" y="24"/>
                  </a:cxn>
                  <a:cxn ang="0">
                    <a:pos x="27" y="0"/>
                  </a:cxn>
                  <a:cxn ang="0">
                    <a:pos x="196" y="0"/>
                  </a:cxn>
                  <a:cxn ang="0">
                    <a:pos x="223" y="24"/>
                  </a:cxn>
                  <a:cxn ang="0">
                    <a:pos x="0" y="24"/>
                  </a:cxn>
                </a:cxnLst>
                <a:rect l="0" t="0" r="r" b="b"/>
                <a:pathLst>
                  <a:path w="223" h="24">
                    <a:moveTo>
                      <a:pt x="0" y="24"/>
                    </a:moveTo>
                    <a:lnTo>
                      <a:pt x="27" y="0"/>
                    </a:lnTo>
                    <a:lnTo>
                      <a:pt x="196" y="0"/>
                    </a:lnTo>
                    <a:lnTo>
                      <a:pt x="223" y="24"/>
                    </a:lnTo>
                    <a:lnTo>
                      <a:pt x="0" y="24"/>
                    </a:lnTo>
                    <a:close/>
                  </a:path>
                </a:pathLst>
              </a:custGeom>
              <a:solidFill>
                <a:srgbClr val="C9C9B6"/>
              </a:solidFill>
              <a:ln w="9525">
                <a:noFill/>
                <a:round/>
                <a:headEnd/>
                <a:tailEnd/>
              </a:ln>
            </p:spPr>
            <p:txBody>
              <a:bodyPr/>
              <a:lstStyle/>
              <a:p>
                <a:endParaRPr lang="zh-CN" altLang="en-US"/>
              </a:p>
            </p:txBody>
          </p:sp>
          <p:sp>
            <p:nvSpPr>
              <p:cNvPr id="451625" name="Freeform 41"/>
              <p:cNvSpPr>
                <a:spLocks/>
              </p:cNvSpPr>
              <p:nvPr/>
            </p:nvSpPr>
            <p:spPr bwMode="auto">
              <a:xfrm>
                <a:off x="157" y="2294"/>
                <a:ext cx="223" cy="24"/>
              </a:xfrm>
              <a:custGeom>
                <a:avLst/>
                <a:gdLst/>
                <a:ahLst/>
                <a:cxnLst>
                  <a:cxn ang="0">
                    <a:pos x="0" y="24"/>
                  </a:cxn>
                  <a:cxn ang="0">
                    <a:pos x="27" y="0"/>
                  </a:cxn>
                  <a:cxn ang="0">
                    <a:pos x="196" y="0"/>
                  </a:cxn>
                  <a:cxn ang="0">
                    <a:pos x="223" y="24"/>
                  </a:cxn>
                  <a:cxn ang="0">
                    <a:pos x="0" y="24"/>
                  </a:cxn>
                </a:cxnLst>
                <a:rect l="0" t="0" r="r" b="b"/>
                <a:pathLst>
                  <a:path w="223" h="24">
                    <a:moveTo>
                      <a:pt x="0" y="24"/>
                    </a:moveTo>
                    <a:lnTo>
                      <a:pt x="27" y="0"/>
                    </a:lnTo>
                    <a:lnTo>
                      <a:pt x="196" y="0"/>
                    </a:lnTo>
                    <a:lnTo>
                      <a:pt x="223" y="24"/>
                    </a:lnTo>
                    <a:lnTo>
                      <a:pt x="0" y="24"/>
                    </a:lnTo>
                    <a:close/>
                  </a:path>
                </a:pathLst>
              </a:custGeom>
              <a:solidFill>
                <a:srgbClr val="C9C9B6"/>
              </a:solidFill>
              <a:ln w="9525">
                <a:noFill/>
                <a:round/>
                <a:headEnd/>
                <a:tailEnd/>
              </a:ln>
            </p:spPr>
            <p:txBody>
              <a:bodyPr/>
              <a:lstStyle/>
              <a:p>
                <a:endParaRPr lang="zh-CN" altLang="en-US"/>
              </a:p>
            </p:txBody>
          </p:sp>
          <p:sp>
            <p:nvSpPr>
              <p:cNvPr id="451626" name="Rectangle 42"/>
              <p:cNvSpPr>
                <a:spLocks noChangeArrowheads="1"/>
              </p:cNvSpPr>
              <p:nvPr/>
            </p:nvSpPr>
            <p:spPr bwMode="auto">
              <a:xfrm>
                <a:off x="157" y="2318"/>
                <a:ext cx="223" cy="175"/>
              </a:xfrm>
              <a:prstGeom prst="rect">
                <a:avLst/>
              </a:prstGeom>
              <a:solidFill>
                <a:srgbClr val="B7B79D"/>
              </a:solidFill>
              <a:ln w="9525">
                <a:noFill/>
                <a:miter lim="800000"/>
                <a:headEnd/>
                <a:tailEnd/>
              </a:ln>
            </p:spPr>
            <p:txBody>
              <a:bodyPr/>
              <a:lstStyle/>
              <a:p>
                <a:endParaRPr lang="zh-CN" altLang="en-US"/>
              </a:p>
            </p:txBody>
          </p:sp>
          <p:sp>
            <p:nvSpPr>
              <p:cNvPr id="451627" name="Rectangle 43"/>
              <p:cNvSpPr>
                <a:spLocks noChangeArrowheads="1"/>
              </p:cNvSpPr>
              <p:nvPr/>
            </p:nvSpPr>
            <p:spPr bwMode="auto">
              <a:xfrm>
                <a:off x="112" y="2506"/>
                <a:ext cx="313" cy="78"/>
              </a:xfrm>
              <a:prstGeom prst="rect">
                <a:avLst/>
              </a:prstGeom>
              <a:solidFill>
                <a:srgbClr val="B7B79D"/>
              </a:solidFill>
              <a:ln w="9525">
                <a:noFill/>
                <a:miter lim="800000"/>
                <a:headEnd/>
                <a:tailEnd/>
              </a:ln>
            </p:spPr>
            <p:txBody>
              <a:bodyPr/>
              <a:lstStyle/>
              <a:p>
                <a:endParaRPr lang="zh-CN" altLang="en-US"/>
              </a:p>
            </p:txBody>
          </p:sp>
          <p:sp>
            <p:nvSpPr>
              <p:cNvPr id="451628" name="Rectangle 44"/>
              <p:cNvSpPr>
                <a:spLocks noChangeArrowheads="1"/>
              </p:cNvSpPr>
              <p:nvPr/>
            </p:nvSpPr>
            <p:spPr bwMode="auto">
              <a:xfrm>
                <a:off x="178" y="2339"/>
                <a:ext cx="181" cy="135"/>
              </a:xfrm>
              <a:prstGeom prst="rect">
                <a:avLst/>
              </a:prstGeom>
              <a:solidFill>
                <a:srgbClr val="FFFFFF"/>
              </a:solidFill>
              <a:ln w="9525">
                <a:noFill/>
                <a:miter lim="800000"/>
                <a:headEnd/>
                <a:tailEnd/>
              </a:ln>
            </p:spPr>
            <p:txBody>
              <a:bodyPr/>
              <a:lstStyle/>
              <a:p>
                <a:endParaRPr lang="zh-CN" altLang="en-US"/>
              </a:p>
            </p:txBody>
          </p:sp>
          <p:sp>
            <p:nvSpPr>
              <p:cNvPr id="451629" name="Line 45"/>
              <p:cNvSpPr>
                <a:spLocks noChangeShapeType="1"/>
              </p:cNvSpPr>
              <p:nvPr/>
            </p:nvSpPr>
            <p:spPr bwMode="auto">
              <a:xfrm flipH="1">
                <a:off x="326" y="2535"/>
                <a:ext cx="75" cy="1"/>
              </a:xfrm>
              <a:prstGeom prst="line">
                <a:avLst/>
              </a:prstGeom>
              <a:noFill/>
              <a:ln w="9525">
                <a:solidFill>
                  <a:srgbClr val="000000"/>
                </a:solidFill>
                <a:round/>
                <a:headEnd/>
                <a:tailEnd/>
              </a:ln>
            </p:spPr>
            <p:txBody>
              <a:bodyPr/>
              <a:lstStyle/>
              <a:p>
                <a:endParaRPr lang="zh-CN" altLang="en-US"/>
              </a:p>
            </p:txBody>
          </p:sp>
          <p:grpSp>
            <p:nvGrpSpPr>
              <p:cNvPr id="451630" name="Group 46"/>
              <p:cNvGrpSpPr>
                <a:grpSpLocks/>
              </p:cNvGrpSpPr>
              <p:nvPr/>
            </p:nvGrpSpPr>
            <p:grpSpPr bwMode="auto">
              <a:xfrm>
                <a:off x="101" y="2590"/>
                <a:ext cx="335" cy="51"/>
                <a:chOff x="101" y="2590"/>
                <a:chExt cx="335" cy="51"/>
              </a:xfrm>
            </p:grpSpPr>
            <p:sp>
              <p:nvSpPr>
                <p:cNvPr id="451631" name="Freeform 47"/>
                <p:cNvSpPr>
                  <a:spLocks/>
                </p:cNvSpPr>
                <p:nvPr/>
              </p:nvSpPr>
              <p:spPr bwMode="auto">
                <a:xfrm>
                  <a:off x="101" y="2590"/>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51632" name="Freeform 48"/>
                <p:cNvSpPr>
                  <a:spLocks/>
                </p:cNvSpPr>
                <p:nvPr/>
              </p:nvSpPr>
              <p:spPr bwMode="auto">
                <a:xfrm>
                  <a:off x="101" y="2590"/>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51633" name="Rectangle 49"/>
                <p:cNvSpPr>
                  <a:spLocks noChangeArrowheads="1"/>
                </p:cNvSpPr>
                <p:nvPr/>
              </p:nvSpPr>
              <p:spPr bwMode="auto">
                <a:xfrm>
                  <a:off x="103" y="2626"/>
                  <a:ext cx="331" cy="15"/>
                </a:xfrm>
                <a:prstGeom prst="rect">
                  <a:avLst/>
                </a:prstGeom>
                <a:solidFill>
                  <a:srgbClr val="BAB79D"/>
                </a:solidFill>
                <a:ln w="9525">
                  <a:noFill/>
                  <a:miter lim="800000"/>
                  <a:headEnd/>
                  <a:tailEnd/>
                </a:ln>
              </p:spPr>
              <p:txBody>
                <a:bodyPr/>
                <a:lstStyle/>
                <a:p>
                  <a:endParaRPr lang="zh-CN" altLang="en-US"/>
                </a:p>
              </p:txBody>
            </p:sp>
          </p:grpSp>
        </p:grpSp>
      </p:grpSp>
      <p:grpSp>
        <p:nvGrpSpPr>
          <p:cNvPr id="451634" name="Group 50"/>
          <p:cNvGrpSpPr>
            <a:grpSpLocks/>
          </p:cNvGrpSpPr>
          <p:nvPr/>
        </p:nvGrpSpPr>
        <p:grpSpPr bwMode="auto">
          <a:xfrm>
            <a:off x="4881564" y="6081714"/>
            <a:ext cx="503237" cy="515937"/>
            <a:chOff x="3891" y="3616"/>
            <a:chExt cx="342" cy="353"/>
          </a:xfrm>
        </p:grpSpPr>
        <p:grpSp>
          <p:nvGrpSpPr>
            <p:cNvPr id="451635" name="Group 51"/>
            <p:cNvGrpSpPr>
              <a:grpSpLocks/>
            </p:cNvGrpSpPr>
            <p:nvPr/>
          </p:nvGrpSpPr>
          <p:grpSpPr bwMode="auto">
            <a:xfrm>
              <a:off x="3899" y="3622"/>
              <a:ext cx="334" cy="347"/>
              <a:chOff x="3899" y="3622"/>
              <a:chExt cx="334" cy="347"/>
            </a:xfrm>
          </p:grpSpPr>
          <p:sp>
            <p:nvSpPr>
              <p:cNvPr id="451636" name="Freeform 52"/>
              <p:cNvSpPr>
                <a:spLocks/>
              </p:cNvSpPr>
              <p:nvPr/>
            </p:nvSpPr>
            <p:spPr bwMode="auto">
              <a:xfrm>
                <a:off x="3907" y="3802"/>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51637" name="Freeform 53"/>
              <p:cNvSpPr>
                <a:spLocks/>
              </p:cNvSpPr>
              <p:nvPr/>
            </p:nvSpPr>
            <p:spPr bwMode="auto">
              <a:xfrm>
                <a:off x="3907" y="3802"/>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51638" name="Freeform 54"/>
              <p:cNvSpPr>
                <a:spLocks/>
              </p:cNvSpPr>
              <p:nvPr/>
            </p:nvSpPr>
            <p:spPr bwMode="auto">
              <a:xfrm>
                <a:off x="3955" y="3622"/>
                <a:ext cx="223" cy="24"/>
              </a:xfrm>
              <a:custGeom>
                <a:avLst/>
                <a:gdLst/>
                <a:ahLst/>
                <a:cxnLst>
                  <a:cxn ang="0">
                    <a:pos x="0" y="24"/>
                  </a:cxn>
                  <a:cxn ang="0">
                    <a:pos x="26" y="0"/>
                  </a:cxn>
                  <a:cxn ang="0">
                    <a:pos x="196" y="0"/>
                  </a:cxn>
                  <a:cxn ang="0">
                    <a:pos x="223" y="24"/>
                  </a:cxn>
                  <a:cxn ang="0">
                    <a:pos x="0" y="24"/>
                  </a:cxn>
                </a:cxnLst>
                <a:rect l="0" t="0" r="r" b="b"/>
                <a:pathLst>
                  <a:path w="223" h="24">
                    <a:moveTo>
                      <a:pt x="0" y="24"/>
                    </a:moveTo>
                    <a:lnTo>
                      <a:pt x="26" y="0"/>
                    </a:lnTo>
                    <a:lnTo>
                      <a:pt x="196" y="0"/>
                    </a:lnTo>
                    <a:lnTo>
                      <a:pt x="223" y="24"/>
                    </a:lnTo>
                    <a:lnTo>
                      <a:pt x="0" y="24"/>
                    </a:lnTo>
                    <a:close/>
                  </a:path>
                </a:pathLst>
              </a:custGeom>
              <a:solidFill>
                <a:srgbClr val="000000"/>
              </a:solidFill>
              <a:ln w="9525">
                <a:noFill/>
                <a:round/>
                <a:headEnd/>
                <a:tailEnd/>
              </a:ln>
            </p:spPr>
            <p:txBody>
              <a:bodyPr/>
              <a:lstStyle/>
              <a:p>
                <a:endParaRPr lang="zh-CN" altLang="en-US"/>
              </a:p>
            </p:txBody>
          </p:sp>
          <p:sp>
            <p:nvSpPr>
              <p:cNvPr id="451639" name="Freeform 55"/>
              <p:cNvSpPr>
                <a:spLocks/>
              </p:cNvSpPr>
              <p:nvPr/>
            </p:nvSpPr>
            <p:spPr bwMode="auto">
              <a:xfrm>
                <a:off x="3955" y="3622"/>
                <a:ext cx="223" cy="24"/>
              </a:xfrm>
              <a:custGeom>
                <a:avLst/>
                <a:gdLst/>
                <a:ahLst/>
                <a:cxnLst>
                  <a:cxn ang="0">
                    <a:pos x="0" y="24"/>
                  </a:cxn>
                  <a:cxn ang="0">
                    <a:pos x="26" y="0"/>
                  </a:cxn>
                  <a:cxn ang="0">
                    <a:pos x="196" y="0"/>
                  </a:cxn>
                  <a:cxn ang="0">
                    <a:pos x="223" y="24"/>
                  </a:cxn>
                  <a:cxn ang="0">
                    <a:pos x="0" y="24"/>
                  </a:cxn>
                </a:cxnLst>
                <a:rect l="0" t="0" r="r" b="b"/>
                <a:pathLst>
                  <a:path w="223" h="24">
                    <a:moveTo>
                      <a:pt x="0" y="24"/>
                    </a:moveTo>
                    <a:lnTo>
                      <a:pt x="26" y="0"/>
                    </a:lnTo>
                    <a:lnTo>
                      <a:pt x="196" y="0"/>
                    </a:lnTo>
                    <a:lnTo>
                      <a:pt x="223" y="24"/>
                    </a:lnTo>
                    <a:lnTo>
                      <a:pt x="0" y="24"/>
                    </a:lnTo>
                    <a:close/>
                  </a:path>
                </a:pathLst>
              </a:custGeom>
              <a:solidFill>
                <a:srgbClr val="000000"/>
              </a:solidFill>
              <a:ln w="9525">
                <a:noFill/>
                <a:round/>
                <a:headEnd/>
                <a:tailEnd/>
              </a:ln>
            </p:spPr>
            <p:txBody>
              <a:bodyPr/>
              <a:lstStyle/>
              <a:p>
                <a:endParaRPr lang="zh-CN" altLang="en-US"/>
              </a:p>
            </p:txBody>
          </p:sp>
          <p:sp>
            <p:nvSpPr>
              <p:cNvPr id="451640" name="Rectangle 56"/>
              <p:cNvSpPr>
                <a:spLocks noChangeArrowheads="1"/>
              </p:cNvSpPr>
              <p:nvPr/>
            </p:nvSpPr>
            <p:spPr bwMode="auto">
              <a:xfrm>
                <a:off x="3955" y="3646"/>
                <a:ext cx="223" cy="175"/>
              </a:xfrm>
              <a:prstGeom prst="rect">
                <a:avLst/>
              </a:prstGeom>
              <a:solidFill>
                <a:srgbClr val="000000"/>
              </a:solidFill>
              <a:ln w="9525">
                <a:noFill/>
                <a:miter lim="800000"/>
                <a:headEnd/>
                <a:tailEnd/>
              </a:ln>
            </p:spPr>
            <p:txBody>
              <a:bodyPr/>
              <a:lstStyle/>
              <a:p>
                <a:endParaRPr lang="zh-CN" altLang="en-US"/>
              </a:p>
            </p:txBody>
          </p:sp>
          <p:sp>
            <p:nvSpPr>
              <p:cNvPr id="451641" name="Rectangle 57"/>
              <p:cNvSpPr>
                <a:spLocks noChangeArrowheads="1"/>
              </p:cNvSpPr>
              <p:nvPr/>
            </p:nvSpPr>
            <p:spPr bwMode="auto">
              <a:xfrm>
                <a:off x="3909" y="3833"/>
                <a:ext cx="314" cy="79"/>
              </a:xfrm>
              <a:prstGeom prst="rect">
                <a:avLst/>
              </a:prstGeom>
              <a:solidFill>
                <a:srgbClr val="000000"/>
              </a:solidFill>
              <a:ln w="9525">
                <a:noFill/>
                <a:miter lim="800000"/>
                <a:headEnd/>
                <a:tailEnd/>
              </a:ln>
            </p:spPr>
            <p:txBody>
              <a:bodyPr/>
              <a:lstStyle/>
              <a:p>
                <a:endParaRPr lang="zh-CN" altLang="en-US"/>
              </a:p>
            </p:txBody>
          </p:sp>
          <p:sp>
            <p:nvSpPr>
              <p:cNvPr id="451642" name="Rectangle 58"/>
              <p:cNvSpPr>
                <a:spLocks noChangeArrowheads="1"/>
              </p:cNvSpPr>
              <p:nvPr/>
            </p:nvSpPr>
            <p:spPr bwMode="auto">
              <a:xfrm>
                <a:off x="3975" y="3667"/>
                <a:ext cx="182" cy="135"/>
              </a:xfrm>
              <a:prstGeom prst="rect">
                <a:avLst/>
              </a:prstGeom>
              <a:solidFill>
                <a:srgbClr val="000000"/>
              </a:solidFill>
              <a:ln w="9525">
                <a:noFill/>
                <a:miter lim="800000"/>
                <a:headEnd/>
                <a:tailEnd/>
              </a:ln>
            </p:spPr>
            <p:txBody>
              <a:bodyPr/>
              <a:lstStyle/>
              <a:p>
                <a:endParaRPr lang="zh-CN" altLang="en-US"/>
              </a:p>
            </p:txBody>
          </p:sp>
          <p:sp>
            <p:nvSpPr>
              <p:cNvPr id="451643" name="Line 59"/>
              <p:cNvSpPr>
                <a:spLocks noChangeShapeType="1"/>
              </p:cNvSpPr>
              <p:nvPr/>
            </p:nvSpPr>
            <p:spPr bwMode="auto">
              <a:xfrm flipH="1">
                <a:off x="4124" y="3863"/>
                <a:ext cx="74" cy="1"/>
              </a:xfrm>
              <a:prstGeom prst="line">
                <a:avLst/>
              </a:prstGeom>
              <a:noFill/>
              <a:ln w="9525">
                <a:solidFill>
                  <a:srgbClr val="000000"/>
                </a:solidFill>
                <a:round/>
                <a:headEnd/>
                <a:tailEnd/>
              </a:ln>
            </p:spPr>
            <p:txBody>
              <a:bodyPr/>
              <a:lstStyle/>
              <a:p>
                <a:endParaRPr lang="zh-CN" altLang="en-US"/>
              </a:p>
            </p:txBody>
          </p:sp>
          <p:grpSp>
            <p:nvGrpSpPr>
              <p:cNvPr id="451644" name="Group 60"/>
              <p:cNvGrpSpPr>
                <a:grpSpLocks/>
              </p:cNvGrpSpPr>
              <p:nvPr/>
            </p:nvGrpSpPr>
            <p:grpSpPr bwMode="auto">
              <a:xfrm>
                <a:off x="3899" y="3918"/>
                <a:ext cx="334" cy="51"/>
                <a:chOff x="3899" y="3918"/>
                <a:chExt cx="334" cy="51"/>
              </a:xfrm>
            </p:grpSpPr>
            <p:sp>
              <p:nvSpPr>
                <p:cNvPr id="451645" name="Freeform 61"/>
                <p:cNvSpPr>
                  <a:spLocks/>
                </p:cNvSpPr>
                <p:nvPr/>
              </p:nvSpPr>
              <p:spPr bwMode="auto">
                <a:xfrm>
                  <a:off x="3899" y="3918"/>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000000"/>
                </a:solidFill>
                <a:ln w="9525">
                  <a:noFill/>
                  <a:round/>
                  <a:headEnd/>
                  <a:tailEnd/>
                </a:ln>
              </p:spPr>
              <p:txBody>
                <a:bodyPr/>
                <a:lstStyle/>
                <a:p>
                  <a:endParaRPr lang="zh-CN" altLang="en-US"/>
                </a:p>
              </p:txBody>
            </p:sp>
            <p:sp>
              <p:nvSpPr>
                <p:cNvPr id="451646" name="Freeform 62"/>
                <p:cNvSpPr>
                  <a:spLocks/>
                </p:cNvSpPr>
                <p:nvPr/>
              </p:nvSpPr>
              <p:spPr bwMode="auto">
                <a:xfrm>
                  <a:off x="3899" y="3918"/>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000000"/>
                </a:solidFill>
                <a:ln w="9525">
                  <a:noFill/>
                  <a:round/>
                  <a:headEnd/>
                  <a:tailEnd/>
                </a:ln>
              </p:spPr>
              <p:txBody>
                <a:bodyPr/>
                <a:lstStyle/>
                <a:p>
                  <a:endParaRPr lang="zh-CN" altLang="en-US"/>
                </a:p>
              </p:txBody>
            </p:sp>
            <p:sp>
              <p:nvSpPr>
                <p:cNvPr id="451647" name="Rectangle 63"/>
                <p:cNvSpPr>
                  <a:spLocks noChangeArrowheads="1"/>
                </p:cNvSpPr>
                <p:nvPr/>
              </p:nvSpPr>
              <p:spPr bwMode="auto">
                <a:xfrm>
                  <a:off x="3901" y="3954"/>
                  <a:ext cx="330" cy="15"/>
                </a:xfrm>
                <a:prstGeom prst="rect">
                  <a:avLst/>
                </a:prstGeom>
                <a:solidFill>
                  <a:srgbClr val="000000"/>
                </a:solidFill>
                <a:ln w="9525">
                  <a:noFill/>
                  <a:miter lim="800000"/>
                  <a:headEnd/>
                  <a:tailEnd/>
                </a:ln>
              </p:spPr>
              <p:txBody>
                <a:bodyPr/>
                <a:lstStyle/>
                <a:p>
                  <a:endParaRPr lang="zh-CN" altLang="en-US"/>
                </a:p>
              </p:txBody>
            </p:sp>
          </p:grpSp>
        </p:grpSp>
        <p:grpSp>
          <p:nvGrpSpPr>
            <p:cNvPr id="451648" name="Group 64"/>
            <p:cNvGrpSpPr>
              <a:grpSpLocks/>
            </p:cNvGrpSpPr>
            <p:nvPr/>
          </p:nvGrpSpPr>
          <p:grpSpPr bwMode="auto">
            <a:xfrm>
              <a:off x="3891" y="3616"/>
              <a:ext cx="334" cy="346"/>
              <a:chOff x="3891" y="3616"/>
              <a:chExt cx="334" cy="346"/>
            </a:xfrm>
          </p:grpSpPr>
          <p:sp>
            <p:nvSpPr>
              <p:cNvPr id="451649" name="Freeform 65"/>
              <p:cNvSpPr>
                <a:spLocks/>
              </p:cNvSpPr>
              <p:nvPr/>
            </p:nvSpPr>
            <p:spPr bwMode="auto">
              <a:xfrm>
                <a:off x="3899" y="3795"/>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51650" name="Freeform 66"/>
              <p:cNvSpPr>
                <a:spLocks/>
              </p:cNvSpPr>
              <p:nvPr/>
            </p:nvSpPr>
            <p:spPr bwMode="auto">
              <a:xfrm>
                <a:off x="3899" y="3795"/>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51651" name="Freeform 67"/>
              <p:cNvSpPr>
                <a:spLocks/>
              </p:cNvSpPr>
              <p:nvPr/>
            </p:nvSpPr>
            <p:spPr bwMode="auto">
              <a:xfrm>
                <a:off x="3946" y="3616"/>
                <a:ext cx="223" cy="23"/>
              </a:xfrm>
              <a:custGeom>
                <a:avLst/>
                <a:gdLst/>
                <a:ahLst/>
                <a:cxnLst>
                  <a:cxn ang="0">
                    <a:pos x="0" y="23"/>
                  </a:cxn>
                  <a:cxn ang="0">
                    <a:pos x="27" y="0"/>
                  </a:cxn>
                  <a:cxn ang="0">
                    <a:pos x="197" y="0"/>
                  </a:cxn>
                  <a:cxn ang="0">
                    <a:pos x="223" y="23"/>
                  </a:cxn>
                  <a:cxn ang="0">
                    <a:pos x="0" y="23"/>
                  </a:cxn>
                </a:cxnLst>
                <a:rect l="0" t="0" r="r" b="b"/>
                <a:pathLst>
                  <a:path w="223" h="23">
                    <a:moveTo>
                      <a:pt x="0" y="23"/>
                    </a:moveTo>
                    <a:lnTo>
                      <a:pt x="27" y="0"/>
                    </a:lnTo>
                    <a:lnTo>
                      <a:pt x="197"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51652" name="Freeform 68"/>
              <p:cNvSpPr>
                <a:spLocks/>
              </p:cNvSpPr>
              <p:nvPr/>
            </p:nvSpPr>
            <p:spPr bwMode="auto">
              <a:xfrm>
                <a:off x="3946" y="3616"/>
                <a:ext cx="223" cy="23"/>
              </a:xfrm>
              <a:custGeom>
                <a:avLst/>
                <a:gdLst/>
                <a:ahLst/>
                <a:cxnLst>
                  <a:cxn ang="0">
                    <a:pos x="0" y="23"/>
                  </a:cxn>
                  <a:cxn ang="0">
                    <a:pos x="27" y="0"/>
                  </a:cxn>
                  <a:cxn ang="0">
                    <a:pos x="197" y="0"/>
                  </a:cxn>
                  <a:cxn ang="0">
                    <a:pos x="223" y="23"/>
                  </a:cxn>
                  <a:cxn ang="0">
                    <a:pos x="0" y="23"/>
                  </a:cxn>
                </a:cxnLst>
                <a:rect l="0" t="0" r="r" b="b"/>
                <a:pathLst>
                  <a:path w="223" h="23">
                    <a:moveTo>
                      <a:pt x="0" y="23"/>
                    </a:moveTo>
                    <a:lnTo>
                      <a:pt x="27" y="0"/>
                    </a:lnTo>
                    <a:lnTo>
                      <a:pt x="197"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51653" name="Rectangle 69"/>
              <p:cNvSpPr>
                <a:spLocks noChangeArrowheads="1"/>
              </p:cNvSpPr>
              <p:nvPr/>
            </p:nvSpPr>
            <p:spPr bwMode="auto">
              <a:xfrm>
                <a:off x="3946" y="3639"/>
                <a:ext cx="223" cy="175"/>
              </a:xfrm>
              <a:prstGeom prst="rect">
                <a:avLst/>
              </a:prstGeom>
              <a:solidFill>
                <a:srgbClr val="B7B79D"/>
              </a:solidFill>
              <a:ln w="9525">
                <a:noFill/>
                <a:miter lim="800000"/>
                <a:headEnd/>
                <a:tailEnd/>
              </a:ln>
            </p:spPr>
            <p:txBody>
              <a:bodyPr/>
              <a:lstStyle/>
              <a:p>
                <a:endParaRPr lang="zh-CN" altLang="en-US"/>
              </a:p>
            </p:txBody>
          </p:sp>
          <p:sp>
            <p:nvSpPr>
              <p:cNvPr id="451654" name="Rectangle 70"/>
              <p:cNvSpPr>
                <a:spLocks noChangeArrowheads="1"/>
              </p:cNvSpPr>
              <p:nvPr/>
            </p:nvSpPr>
            <p:spPr bwMode="auto">
              <a:xfrm>
                <a:off x="3901" y="3827"/>
                <a:ext cx="314" cy="78"/>
              </a:xfrm>
              <a:prstGeom prst="rect">
                <a:avLst/>
              </a:prstGeom>
              <a:solidFill>
                <a:srgbClr val="B7B79D"/>
              </a:solidFill>
              <a:ln w="9525">
                <a:noFill/>
                <a:miter lim="800000"/>
                <a:headEnd/>
                <a:tailEnd/>
              </a:ln>
            </p:spPr>
            <p:txBody>
              <a:bodyPr/>
              <a:lstStyle/>
              <a:p>
                <a:endParaRPr lang="zh-CN" altLang="en-US"/>
              </a:p>
            </p:txBody>
          </p:sp>
          <p:sp>
            <p:nvSpPr>
              <p:cNvPr id="451655" name="Rectangle 71"/>
              <p:cNvSpPr>
                <a:spLocks noChangeArrowheads="1"/>
              </p:cNvSpPr>
              <p:nvPr/>
            </p:nvSpPr>
            <p:spPr bwMode="auto">
              <a:xfrm>
                <a:off x="3967" y="3660"/>
                <a:ext cx="182" cy="135"/>
              </a:xfrm>
              <a:prstGeom prst="rect">
                <a:avLst/>
              </a:prstGeom>
              <a:solidFill>
                <a:srgbClr val="FFFFFF"/>
              </a:solidFill>
              <a:ln w="9525">
                <a:noFill/>
                <a:miter lim="800000"/>
                <a:headEnd/>
                <a:tailEnd/>
              </a:ln>
            </p:spPr>
            <p:txBody>
              <a:bodyPr/>
              <a:lstStyle/>
              <a:p>
                <a:endParaRPr lang="zh-CN" altLang="en-US"/>
              </a:p>
            </p:txBody>
          </p:sp>
          <p:sp>
            <p:nvSpPr>
              <p:cNvPr id="451656" name="Line 72"/>
              <p:cNvSpPr>
                <a:spLocks noChangeShapeType="1"/>
              </p:cNvSpPr>
              <p:nvPr/>
            </p:nvSpPr>
            <p:spPr bwMode="auto">
              <a:xfrm flipH="1">
                <a:off x="4116" y="3857"/>
                <a:ext cx="74" cy="1"/>
              </a:xfrm>
              <a:prstGeom prst="line">
                <a:avLst/>
              </a:prstGeom>
              <a:noFill/>
              <a:ln w="9525">
                <a:solidFill>
                  <a:srgbClr val="000000"/>
                </a:solidFill>
                <a:round/>
                <a:headEnd/>
                <a:tailEnd/>
              </a:ln>
            </p:spPr>
            <p:txBody>
              <a:bodyPr/>
              <a:lstStyle/>
              <a:p>
                <a:endParaRPr lang="zh-CN" altLang="en-US"/>
              </a:p>
            </p:txBody>
          </p:sp>
          <p:grpSp>
            <p:nvGrpSpPr>
              <p:cNvPr id="451657" name="Group 73"/>
              <p:cNvGrpSpPr>
                <a:grpSpLocks/>
              </p:cNvGrpSpPr>
              <p:nvPr/>
            </p:nvGrpSpPr>
            <p:grpSpPr bwMode="auto">
              <a:xfrm>
                <a:off x="3891" y="3912"/>
                <a:ext cx="334" cy="50"/>
                <a:chOff x="3891" y="3912"/>
                <a:chExt cx="334" cy="50"/>
              </a:xfrm>
            </p:grpSpPr>
            <p:sp>
              <p:nvSpPr>
                <p:cNvPr id="451658" name="Freeform 74"/>
                <p:cNvSpPr>
                  <a:spLocks/>
                </p:cNvSpPr>
                <p:nvPr/>
              </p:nvSpPr>
              <p:spPr bwMode="auto">
                <a:xfrm>
                  <a:off x="3891" y="3912"/>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C9C9B6"/>
                </a:solidFill>
                <a:ln w="9525">
                  <a:noFill/>
                  <a:round/>
                  <a:headEnd/>
                  <a:tailEnd/>
                </a:ln>
              </p:spPr>
              <p:txBody>
                <a:bodyPr/>
                <a:lstStyle/>
                <a:p>
                  <a:endParaRPr lang="zh-CN" altLang="en-US"/>
                </a:p>
              </p:txBody>
            </p:sp>
            <p:sp>
              <p:nvSpPr>
                <p:cNvPr id="451659" name="Freeform 75"/>
                <p:cNvSpPr>
                  <a:spLocks/>
                </p:cNvSpPr>
                <p:nvPr/>
              </p:nvSpPr>
              <p:spPr bwMode="auto">
                <a:xfrm>
                  <a:off x="3891" y="3912"/>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C9C9B6"/>
                </a:solidFill>
                <a:ln w="9525">
                  <a:noFill/>
                  <a:round/>
                  <a:headEnd/>
                  <a:tailEnd/>
                </a:ln>
              </p:spPr>
              <p:txBody>
                <a:bodyPr/>
                <a:lstStyle/>
                <a:p>
                  <a:endParaRPr lang="zh-CN" altLang="en-US"/>
                </a:p>
              </p:txBody>
            </p:sp>
            <p:sp>
              <p:nvSpPr>
                <p:cNvPr id="451660" name="Rectangle 76"/>
                <p:cNvSpPr>
                  <a:spLocks noChangeArrowheads="1"/>
                </p:cNvSpPr>
                <p:nvPr/>
              </p:nvSpPr>
              <p:spPr bwMode="auto">
                <a:xfrm>
                  <a:off x="3893" y="3947"/>
                  <a:ext cx="330" cy="15"/>
                </a:xfrm>
                <a:prstGeom prst="rect">
                  <a:avLst/>
                </a:prstGeom>
                <a:solidFill>
                  <a:srgbClr val="BAB79D"/>
                </a:solidFill>
                <a:ln w="9525">
                  <a:noFill/>
                  <a:miter lim="800000"/>
                  <a:headEnd/>
                  <a:tailEnd/>
                </a:ln>
              </p:spPr>
              <p:txBody>
                <a:bodyPr/>
                <a:lstStyle/>
                <a:p>
                  <a:endParaRPr lang="zh-CN" altLang="en-US"/>
                </a:p>
              </p:txBody>
            </p:sp>
          </p:grpSp>
        </p:grpSp>
      </p:grpSp>
      <p:grpSp>
        <p:nvGrpSpPr>
          <p:cNvPr id="451661" name="Group 77"/>
          <p:cNvGrpSpPr>
            <a:grpSpLocks/>
          </p:cNvGrpSpPr>
          <p:nvPr/>
        </p:nvGrpSpPr>
        <p:grpSpPr bwMode="auto">
          <a:xfrm>
            <a:off x="6151564" y="6065839"/>
            <a:ext cx="504825" cy="515937"/>
            <a:chOff x="4752" y="3605"/>
            <a:chExt cx="343" cy="353"/>
          </a:xfrm>
        </p:grpSpPr>
        <p:grpSp>
          <p:nvGrpSpPr>
            <p:cNvPr id="451662" name="Group 78"/>
            <p:cNvGrpSpPr>
              <a:grpSpLocks/>
            </p:cNvGrpSpPr>
            <p:nvPr/>
          </p:nvGrpSpPr>
          <p:grpSpPr bwMode="auto">
            <a:xfrm>
              <a:off x="4760" y="3612"/>
              <a:ext cx="335" cy="346"/>
              <a:chOff x="4760" y="3612"/>
              <a:chExt cx="335" cy="346"/>
            </a:xfrm>
          </p:grpSpPr>
          <p:sp>
            <p:nvSpPr>
              <p:cNvPr id="451663" name="Freeform 79"/>
              <p:cNvSpPr>
                <a:spLocks/>
              </p:cNvSpPr>
              <p:nvPr/>
            </p:nvSpPr>
            <p:spPr bwMode="auto">
              <a:xfrm>
                <a:off x="4768" y="3791"/>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51664" name="Freeform 80"/>
              <p:cNvSpPr>
                <a:spLocks/>
              </p:cNvSpPr>
              <p:nvPr/>
            </p:nvSpPr>
            <p:spPr bwMode="auto">
              <a:xfrm>
                <a:off x="4768" y="3791"/>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51665" name="Freeform 81"/>
              <p:cNvSpPr>
                <a:spLocks/>
              </p:cNvSpPr>
              <p:nvPr/>
            </p:nvSpPr>
            <p:spPr bwMode="auto">
              <a:xfrm>
                <a:off x="4816" y="3612"/>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51666" name="Freeform 82"/>
              <p:cNvSpPr>
                <a:spLocks/>
              </p:cNvSpPr>
              <p:nvPr/>
            </p:nvSpPr>
            <p:spPr bwMode="auto">
              <a:xfrm>
                <a:off x="4816" y="3612"/>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51667" name="Rectangle 83"/>
              <p:cNvSpPr>
                <a:spLocks noChangeArrowheads="1"/>
              </p:cNvSpPr>
              <p:nvPr/>
            </p:nvSpPr>
            <p:spPr bwMode="auto">
              <a:xfrm>
                <a:off x="4816" y="3635"/>
                <a:ext cx="223" cy="175"/>
              </a:xfrm>
              <a:prstGeom prst="rect">
                <a:avLst/>
              </a:prstGeom>
              <a:solidFill>
                <a:srgbClr val="000000"/>
              </a:solidFill>
              <a:ln w="9525">
                <a:noFill/>
                <a:miter lim="800000"/>
                <a:headEnd/>
                <a:tailEnd/>
              </a:ln>
            </p:spPr>
            <p:txBody>
              <a:bodyPr/>
              <a:lstStyle/>
              <a:p>
                <a:endParaRPr lang="zh-CN" altLang="en-US"/>
              </a:p>
            </p:txBody>
          </p:sp>
          <p:sp>
            <p:nvSpPr>
              <p:cNvPr id="451668" name="Rectangle 84"/>
              <p:cNvSpPr>
                <a:spLocks noChangeArrowheads="1"/>
              </p:cNvSpPr>
              <p:nvPr/>
            </p:nvSpPr>
            <p:spPr bwMode="auto">
              <a:xfrm>
                <a:off x="4770" y="3823"/>
                <a:ext cx="314" cy="78"/>
              </a:xfrm>
              <a:prstGeom prst="rect">
                <a:avLst/>
              </a:prstGeom>
              <a:solidFill>
                <a:srgbClr val="000000"/>
              </a:solidFill>
              <a:ln w="9525">
                <a:noFill/>
                <a:miter lim="800000"/>
                <a:headEnd/>
                <a:tailEnd/>
              </a:ln>
            </p:spPr>
            <p:txBody>
              <a:bodyPr/>
              <a:lstStyle/>
              <a:p>
                <a:endParaRPr lang="zh-CN" altLang="en-US"/>
              </a:p>
            </p:txBody>
          </p:sp>
          <p:sp>
            <p:nvSpPr>
              <p:cNvPr id="451669" name="Rectangle 85"/>
              <p:cNvSpPr>
                <a:spLocks noChangeArrowheads="1"/>
              </p:cNvSpPr>
              <p:nvPr/>
            </p:nvSpPr>
            <p:spPr bwMode="auto">
              <a:xfrm>
                <a:off x="4836" y="3656"/>
                <a:ext cx="182" cy="135"/>
              </a:xfrm>
              <a:prstGeom prst="rect">
                <a:avLst/>
              </a:prstGeom>
              <a:solidFill>
                <a:srgbClr val="000000"/>
              </a:solidFill>
              <a:ln w="9525">
                <a:noFill/>
                <a:miter lim="800000"/>
                <a:headEnd/>
                <a:tailEnd/>
              </a:ln>
            </p:spPr>
            <p:txBody>
              <a:bodyPr/>
              <a:lstStyle/>
              <a:p>
                <a:endParaRPr lang="zh-CN" altLang="en-US"/>
              </a:p>
            </p:txBody>
          </p:sp>
          <p:sp>
            <p:nvSpPr>
              <p:cNvPr id="451670" name="Line 86"/>
              <p:cNvSpPr>
                <a:spLocks noChangeShapeType="1"/>
              </p:cNvSpPr>
              <p:nvPr/>
            </p:nvSpPr>
            <p:spPr bwMode="auto">
              <a:xfrm flipH="1">
                <a:off x="4985" y="3852"/>
                <a:ext cx="74" cy="1"/>
              </a:xfrm>
              <a:prstGeom prst="line">
                <a:avLst/>
              </a:prstGeom>
              <a:noFill/>
              <a:ln w="9525">
                <a:solidFill>
                  <a:srgbClr val="000000"/>
                </a:solidFill>
                <a:round/>
                <a:headEnd/>
                <a:tailEnd/>
              </a:ln>
            </p:spPr>
            <p:txBody>
              <a:bodyPr/>
              <a:lstStyle/>
              <a:p>
                <a:endParaRPr lang="zh-CN" altLang="en-US"/>
              </a:p>
            </p:txBody>
          </p:sp>
          <p:grpSp>
            <p:nvGrpSpPr>
              <p:cNvPr id="451671" name="Group 87"/>
              <p:cNvGrpSpPr>
                <a:grpSpLocks/>
              </p:cNvGrpSpPr>
              <p:nvPr/>
            </p:nvGrpSpPr>
            <p:grpSpPr bwMode="auto">
              <a:xfrm>
                <a:off x="4760" y="3907"/>
                <a:ext cx="335" cy="51"/>
                <a:chOff x="4760" y="3907"/>
                <a:chExt cx="335" cy="51"/>
              </a:xfrm>
            </p:grpSpPr>
            <p:sp>
              <p:nvSpPr>
                <p:cNvPr id="451672" name="Freeform 88"/>
                <p:cNvSpPr>
                  <a:spLocks/>
                </p:cNvSpPr>
                <p:nvPr/>
              </p:nvSpPr>
              <p:spPr bwMode="auto">
                <a:xfrm>
                  <a:off x="4760" y="3907"/>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51673" name="Freeform 89"/>
                <p:cNvSpPr>
                  <a:spLocks/>
                </p:cNvSpPr>
                <p:nvPr/>
              </p:nvSpPr>
              <p:spPr bwMode="auto">
                <a:xfrm>
                  <a:off x="4760" y="3907"/>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51674" name="Rectangle 90"/>
                <p:cNvSpPr>
                  <a:spLocks noChangeArrowheads="1"/>
                </p:cNvSpPr>
                <p:nvPr/>
              </p:nvSpPr>
              <p:spPr bwMode="auto">
                <a:xfrm>
                  <a:off x="4762" y="3943"/>
                  <a:ext cx="331" cy="15"/>
                </a:xfrm>
                <a:prstGeom prst="rect">
                  <a:avLst/>
                </a:prstGeom>
                <a:solidFill>
                  <a:srgbClr val="000000"/>
                </a:solidFill>
                <a:ln w="9525">
                  <a:noFill/>
                  <a:miter lim="800000"/>
                  <a:headEnd/>
                  <a:tailEnd/>
                </a:ln>
              </p:spPr>
              <p:txBody>
                <a:bodyPr/>
                <a:lstStyle/>
                <a:p>
                  <a:endParaRPr lang="zh-CN" altLang="en-US"/>
                </a:p>
              </p:txBody>
            </p:sp>
          </p:grpSp>
        </p:grpSp>
        <p:grpSp>
          <p:nvGrpSpPr>
            <p:cNvPr id="451675" name="Group 91"/>
            <p:cNvGrpSpPr>
              <a:grpSpLocks/>
            </p:cNvGrpSpPr>
            <p:nvPr/>
          </p:nvGrpSpPr>
          <p:grpSpPr bwMode="auto">
            <a:xfrm>
              <a:off x="4752" y="3605"/>
              <a:ext cx="334" cy="347"/>
              <a:chOff x="4752" y="3605"/>
              <a:chExt cx="334" cy="347"/>
            </a:xfrm>
          </p:grpSpPr>
          <p:sp>
            <p:nvSpPr>
              <p:cNvPr id="451676" name="Freeform 92"/>
              <p:cNvSpPr>
                <a:spLocks/>
              </p:cNvSpPr>
              <p:nvPr/>
            </p:nvSpPr>
            <p:spPr bwMode="auto">
              <a:xfrm>
                <a:off x="4760" y="3785"/>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51677" name="Freeform 93"/>
              <p:cNvSpPr>
                <a:spLocks/>
              </p:cNvSpPr>
              <p:nvPr/>
            </p:nvSpPr>
            <p:spPr bwMode="auto">
              <a:xfrm>
                <a:off x="4760" y="3785"/>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51678" name="Freeform 94"/>
              <p:cNvSpPr>
                <a:spLocks/>
              </p:cNvSpPr>
              <p:nvPr/>
            </p:nvSpPr>
            <p:spPr bwMode="auto">
              <a:xfrm>
                <a:off x="4808" y="3605"/>
                <a:ext cx="223" cy="24"/>
              </a:xfrm>
              <a:custGeom>
                <a:avLst/>
                <a:gdLst/>
                <a:ahLst/>
                <a:cxnLst>
                  <a:cxn ang="0">
                    <a:pos x="0" y="24"/>
                  </a:cxn>
                  <a:cxn ang="0">
                    <a:pos x="26" y="0"/>
                  </a:cxn>
                  <a:cxn ang="0">
                    <a:pos x="196" y="0"/>
                  </a:cxn>
                  <a:cxn ang="0">
                    <a:pos x="223" y="24"/>
                  </a:cxn>
                  <a:cxn ang="0">
                    <a:pos x="0" y="24"/>
                  </a:cxn>
                </a:cxnLst>
                <a:rect l="0" t="0" r="r" b="b"/>
                <a:pathLst>
                  <a:path w="223" h="24">
                    <a:moveTo>
                      <a:pt x="0" y="24"/>
                    </a:moveTo>
                    <a:lnTo>
                      <a:pt x="26" y="0"/>
                    </a:lnTo>
                    <a:lnTo>
                      <a:pt x="196" y="0"/>
                    </a:lnTo>
                    <a:lnTo>
                      <a:pt x="223" y="24"/>
                    </a:lnTo>
                    <a:lnTo>
                      <a:pt x="0" y="24"/>
                    </a:lnTo>
                    <a:close/>
                  </a:path>
                </a:pathLst>
              </a:custGeom>
              <a:solidFill>
                <a:srgbClr val="C9C9B6"/>
              </a:solidFill>
              <a:ln w="9525">
                <a:noFill/>
                <a:round/>
                <a:headEnd/>
                <a:tailEnd/>
              </a:ln>
            </p:spPr>
            <p:txBody>
              <a:bodyPr/>
              <a:lstStyle/>
              <a:p>
                <a:endParaRPr lang="zh-CN" altLang="en-US"/>
              </a:p>
            </p:txBody>
          </p:sp>
          <p:sp>
            <p:nvSpPr>
              <p:cNvPr id="451679" name="Freeform 95"/>
              <p:cNvSpPr>
                <a:spLocks/>
              </p:cNvSpPr>
              <p:nvPr/>
            </p:nvSpPr>
            <p:spPr bwMode="auto">
              <a:xfrm>
                <a:off x="4808" y="3605"/>
                <a:ext cx="223" cy="24"/>
              </a:xfrm>
              <a:custGeom>
                <a:avLst/>
                <a:gdLst/>
                <a:ahLst/>
                <a:cxnLst>
                  <a:cxn ang="0">
                    <a:pos x="0" y="24"/>
                  </a:cxn>
                  <a:cxn ang="0">
                    <a:pos x="26" y="0"/>
                  </a:cxn>
                  <a:cxn ang="0">
                    <a:pos x="196" y="0"/>
                  </a:cxn>
                  <a:cxn ang="0">
                    <a:pos x="223" y="24"/>
                  </a:cxn>
                  <a:cxn ang="0">
                    <a:pos x="0" y="24"/>
                  </a:cxn>
                </a:cxnLst>
                <a:rect l="0" t="0" r="r" b="b"/>
                <a:pathLst>
                  <a:path w="223" h="24">
                    <a:moveTo>
                      <a:pt x="0" y="24"/>
                    </a:moveTo>
                    <a:lnTo>
                      <a:pt x="26" y="0"/>
                    </a:lnTo>
                    <a:lnTo>
                      <a:pt x="196" y="0"/>
                    </a:lnTo>
                    <a:lnTo>
                      <a:pt x="223" y="24"/>
                    </a:lnTo>
                    <a:lnTo>
                      <a:pt x="0" y="24"/>
                    </a:lnTo>
                    <a:close/>
                  </a:path>
                </a:pathLst>
              </a:custGeom>
              <a:solidFill>
                <a:srgbClr val="C9C9B6"/>
              </a:solidFill>
              <a:ln w="9525">
                <a:noFill/>
                <a:round/>
                <a:headEnd/>
                <a:tailEnd/>
              </a:ln>
            </p:spPr>
            <p:txBody>
              <a:bodyPr/>
              <a:lstStyle/>
              <a:p>
                <a:endParaRPr lang="zh-CN" altLang="en-US"/>
              </a:p>
            </p:txBody>
          </p:sp>
          <p:sp>
            <p:nvSpPr>
              <p:cNvPr id="451680" name="Rectangle 96"/>
              <p:cNvSpPr>
                <a:spLocks noChangeArrowheads="1"/>
              </p:cNvSpPr>
              <p:nvPr/>
            </p:nvSpPr>
            <p:spPr bwMode="auto">
              <a:xfrm>
                <a:off x="4808" y="3629"/>
                <a:ext cx="223" cy="175"/>
              </a:xfrm>
              <a:prstGeom prst="rect">
                <a:avLst/>
              </a:prstGeom>
              <a:solidFill>
                <a:srgbClr val="B7B79D"/>
              </a:solidFill>
              <a:ln w="9525">
                <a:noFill/>
                <a:miter lim="800000"/>
                <a:headEnd/>
                <a:tailEnd/>
              </a:ln>
            </p:spPr>
            <p:txBody>
              <a:bodyPr/>
              <a:lstStyle/>
              <a:p>
                <a:endParaRPr lang="zh-CN" altLang="en-US"/>
              </a:p>
            </p:txBody>
          </p:sp>
          <p:sp>
            <p:nvSpPr>
              <p:cNvPr id="451681" name="Rectangle 97"/>
              <p:cNvSpPr>
                <a:spLocks noChangeArrowheads="1"/>
              </p:cNvSpPr>
              <p:nvPr/>
            </p:nvSpPr>
            <p:spPr bwMode="auto">
              <a:xfrm>
                <a:off x="4762" y="3817"/>
                <a:ext cx="314" cy="78"/>
              </a:xfrm>
              <a:prstGeom prst="rect">
                <a:avLst/>
              </a:prstGeom>
              <a:solidFill>
                <a:srgbClr val="B7B79D"/>
              </a:solidFill>
              <a:ln w="9525">
                <a:noFill/>
                <a:miter lim="800000"/>
                <a:headEnd/>
                <a:tailEnd/>
              </a:ln>
            </p:spPr>
            <p:txBody>
              <a:bodyPr/>
              <a:lstStyle/>
              <a:p>
                <a:endParaRPr lang="zh-CN" altLang="en-US"/>
              </a:p>
            </p:txBody>
          </p:sp>
          <p:sp>
            <p:nvSpPr>
              <p:cNvPr id="451682" name="Rectangle 98"/>
              <p:cNvSpPr>
                <a:spLocks noChangeArrowheads="1"/>
              </p:cNvSpPr>
              <p:nvPr/>
            </p:nvSpPr>
            <p:spPr bwMode="auto">
              <a:xfrm>
                <a:off x="4828" y="3650"/>
                <a:ext cx="182" cy="135"/>
              </a:xfrm>
              <a:prstGeom prst="rect">
                <a:avLst/>
              </a:prstGeom>
              <a:solidFill>
                <a:srgbClr val="FFFFFF"/>
              </a:solidFill>
              <a:ln w="9525">
                <a:noFill/>
                <a:miter lim="800000"/>
                <a:headEnd/>
                <a:tailEnd/>
              </a:ln>
            </p:spPr>
            <p:txBody>
              <a:bodyPr/>
              <a:lstStyle/>
              <a:p>
                <a:endParaRPr lang="zh-CN" altLang="en-US"/>
              </a:p>
            </p:txBody>
          </p:sp>
          <p:sp>
            <p:nvSpPr>
              <p:cNvPr id="451683" name="Line 99"/>
              <p:cNvSpPr>
                <a:spLocks noChangeShapeType="1"/>
              </p:cNvSpPr>
              <p:nvPr/>
            </p:nvSpPr>
            <p:spPr bwMode="auto">
              <a:xfrm flipH="1">
                <a:off x="4977" y="3846"/>
                <a:ext cx="74" cy="1"/>
              </a:xfrm>
              <a:prstGeom prst="line">
                <a:avLst/>
              </a:prstGeom>
              <a:noFill/>
              <a:ln w="9525">
                <a:solidFill>
                  <a:srgbClr val="000000"/>
                </a:solidFill>
                <a:round/>
                <a:headEnd/>
                <a:tailEnd/>
              </a:ln>
            </p:spPr>
            <p:txBody>
              <a:bodyPr/>
              <a:lstStyle/>
              <a:p>
                <a:endParaRPr lang="zh-CN" altLang="en-US"/>
              </a:p>
            </p:txBody>
          </p:sp>
          <p:grpSp>
            <p:nvGrpSpPr>
              <p:cNvPr id="451684" name="Group 100"/>
              <p:cNvGrpSpPr>
                <a:grpSpLocks/>
              </p:cNvGrpSpPr>
              <p:nvPr/>
            </p:nvGrpSpPr>
            <p:grpSpPr bwMode="auto">
              <a:xfrm>
                <a:off x="4752" y="3901"/>
                <a:ext cx="334" cy="51"/>
                <a:chOff x="4752" y="3901"/>
                <a:chExt cx="334" cy="51"/>
              </a:xfrm>
            </p:grpSpPr>
            <p:sp>
              <p:nvSpPr>
                <p:cNvPr id="451685" name="Freeform 101"/>
                <p:cNvSpPr>
                  <a:spLocks/>
                </p:cNvSpPr>
                <p:nvPr/>
              </p:nvSpPr>
              <p:spPr bwMode="auto">
                <a:xfrm>
                  <a:off x="4752" y="3901"/>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C9C9B6"/>
                </a:solidFill>
                <a:ln w="9525">
                  <a:noFill/>
                  <a:round/>
                  <a:headEnd/>
                  <a:tailEnd/>
                </a:ln>
              </p:spPr>
              <p:txBody>
                <a:bodyPr/>
                <a:lstStyle/>
                <a:p>
                  <a:endParaRPr lang="zh-CN" altLang="en-US"/>
                </a:p>
              </p:txBody>
            </p:sp>
            <p:sp>
              <p:nvSpPr>
                <p:cNvPr id="451686" name="Freeform 102"/>
                <p:cNvSpPr>
                  <a:spLocks/>
                </p:cNvSpPr>
                <p:nvPr/>
              </p:nvSpPr>
              <p:spPr bwMode="auto">
                <a:xfrm>
                  <a:off x="4752" y="3901"/>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C9C9B6"/>
                </a:solidFill>
                <a:ln w="9525">
                  <a:noFill/>
                  <a:round/>
                  <a:headEnd/>
                  <a:tailEnd/>
                </a:ln>
              </p:spPr>
              <p:txBody>
                <a:bodyPr/>
                <a:lstStyle/>
                <a:p>
                  <a:endParaRPr lang="zh-CN" altLang="en-US"/>
                </a:p>
              </p:txBody>
            </p:sp>
            <p:sp>
              <p:nvSpPr>
                <p:cNvPr id="451687" name="Rectangle 103"/>
                <p:cNvSpPr>
                  <a:spLocks noChangeArrowheads="1"/>
                </p:cNvSpPr>
                <p:nvPr/>
              </p:nvSpPr>
              <p:spPr bwMode="auto">
                <a:xfrm>
                  <a:off x="4754" y="3937"/>
                  <a:ext cx="330" cy="15"/>
                </a:xfrm>
                <a:prstGeom prst="rect">
                  <a:avLst/>
                </a:prstGeom>
                <a:solidFill>
                  <a:srgbClr val="BAB79D"/>
                </a:solidFill>
                <a:ln w="9525">
                  <a:noFill/>
                  <a:miter lim="800000"/>
                  <a:headEnd/>
                  <a:tailEnd/>
                </a:ln>
              </p:spPr>
              <p:txBody>
                <a:bodyPr/>
                <a:lstStyle/>
                <a:p>
                  <a:endParaRPr lang="zh-CN" altLang="en-US"/>
                </a:p>
              </p:txBody>
            </p:sp>
          </p:grpSp>
        </p:grpSp>
      </p:grpSp>
      <p:grpSp>
        <p:nvGrpSpPr>
          <p:cNvPr id="451688" name="Group 104"/>
          <p:cNvGrpSpPr>
            <a:grpSpLocks/>
          </p:cNvGrpSpPr>
          <p:nvPr/>
        </p:nvGrpSpPr>
        <p:grpSpPr bwMode="auto">
          <a:xfrm>
            <a:off x="2103439" y="2509839"/>
            <a:ext cx="504825" cy="517525"/>
            <a:chOff x="101" y="1539"/>
            <a:chExt cx="343" cy="352"/>
          </a:xfrm>
        </p:grpSpPr>
        <p:grpSp>
          <p:nvGrpSpPr>
            <p:cNvPr id="451689" name="Group 105"/>
            <p:cNvGrpSpPr>
              <a:grpSpLocks/>
            </p:cNvGrpSpPr>
            <p:nvPr/>
          </p:nvGrpSpPr>
          <p:grpSpPr bwMode="auto">
            <a:xfrm>
              <a:off x="109" y="1545"/>
              <a:ext cx="335" cy="346"/>
              <a:chOff x="109" y="1545"/>
              <a:chExt cx="335" cy="346"/>
            </a:xfrm>
          </p:grpSpPr>
          <p:sp>
            <p:nvSpPr>
              <p:cNvPr id="451690" name="Freeform 106"/>
              <p:cNvSpPr>
                <a:spLocks/>
              </p:cNvSpPr>
              <p:nvPr/>
            </p:nvSpPr>
            <p:spPr bwMode="auto">
              <a:xfrm>
                <a:off x="118" y="1724"/>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51691" name="Freeform 107"/>
              <p:cNvSpPr>
                <a:spLocks/>
              </p:cNvSpPr>
              <p:nvPr/>
            </p:nvSpPr>
            <p:spPr bwMode="auto">
              <a:xfrm>
                <a:off x="118" y="1724"/>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51692" name="Freeform 108"/>
              <p:cNvSpPr>
                <a:spLocks/>
              </p:cNvSpPr>
              <p:nvPr/>
            </p:nvSpPr>
            <p:spPr bwMode="auto">
              <a:xfrm>
                <a:off x="165" y="1545"/>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51693" name="Freeform 109"/>
              <p:cNvSpPr>
                <a:spLocks/>
              </p:cNvSpPr>
              <p:nvPr/>
            </p:nvSpPr>
            <p:spPr bwMode="auto">
              <a:xfrm>
                <a:off x="165" y="1545"/>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51694" name="Rectangle 110"/>
              <p:cNvSpPr>
                <a:spLocks noChangeArrowheads="1"/>
              </p:cNvSpPr>
              <p:nvPr/>
            </p:nvSpPr>
            <p:spPr bwMode="auto">
              <a:xfrm>
                <a:off x="165" y="1568"/>
                <a:ext cx="223" cy="175"/>
              </a:xfrm>
              <a:prstGeom prst="rect">
                <a:avLst/>
              </a:prstGeom>
              <a:solidFill>
                <a:srgbClr val="000000"/>
              </a:solidFill>
              <a:ln w="9525">
                <a:noFill/>
                <a:miter lim="800000"/>
                <a:headEnd/>
                <a:tailEnd/>
              </a:ln>
            </p:spPr>
            <p:txBody>
              <a:bodyPr/>
              <a:lstStyle/>
              <a:p>
                <a:endParaRPr lang="zh-CN" altLang="en-US"/>
              </a:p>
            </p:txBody>
          </p:sp>
          <p:sp>
            <p:nvSpPr>
              <p:cNvPr id="451695" name="Rectangle 111"/>
              <p:cNvSpPr>
                <a:spLocks noChangeArrowheads="1"/>
              </p:cNvSpPr>
              <p:nvPr/>
            </p:nvSpPr>
            <p:spPr bwMode="auto">
              <a:xfrm>
                <a:off x="120" y="1756"/>
                <a:ext cx="314" cy="78"/>
              </a:xfrm>
              <a:prstGeom prst="rect">
                <a:avLst/>
              </a:prstGeom>
              <a:solidFill>
                <a:srgbClr val="000000"/>
              </a:solidFill>
              <a:ln w="9525">
                <a:noFill/>
                <a:miter lim="800000"/>
                <a:headEnd/>
                <a:tailEnd/>
              </a:ln>
            </p:spPr>
            <p:txBody>
              <a:bodyPr/>
              <a:lstStyle/>
              <a:p>
                <a:endParaRPr lang="zh-CN" altLang="en-US"/>
              </a:p>
            </p:txBody>
          </p:sp>
          <p:sp>
            <p:nvSpPr>
              <p:cNvPr id="451696" name="Rectangle 112"/>
              <p:cNvSpPr>
                <a:spLocks noChangeArrowheads="1"/>
              </p:cNvSpPr>
              <p:nvPr/>
            </p:nvSpPr>
            <p:spPr bwMode="auto">
              <a:xfrm>
                <a:off x="186" y="1589"/>
                <a:ext cx="182" cy="135"/>
              </a:xfrm>
              <a:prstGeom prst="rect">
                <a:avLst/>
              </a:prstGeom>
              <a:solidFill>
                <a:srgbClr val="000000"/>
              </a:solidFill>
              <a:ln w="9525">
                <a:noFill/>
                <a:miter lim="800000"/>
                <a:headEnd/>
                <a:tailEnd/>
              </a:ln>
            </p:spPr>
            <p:txBody>
              <a:bodyPr/>
              <a:lstStyle/>
              <a:p>
                <a:endParaRPr lang="zh-CN" altLang="en-US"/>
              </a:p>
            </p:txBody>
          </p:sp>
          <p:sp>
            <p:nvSpPr>
              <p:cNvPr id="451697" name="Line 113"/>
              <p:cNvSpPr>
                <a:spLocks noChangeShapeType="1"/>
              </p:cNvSpPr>
              <p:nvPr/>
            </p:nvSpPr>
            <p:spPr bwMode="auto">
              <a:xfrm flipH="1">
                <a:off x="335" y="1786"/>
                <a:ext cx="74" cy="1"/>
              </a:xfrm>
              <a:prstGeom prst="line">
                <a:avLst/>
              </a:prstGeom>
              <a:noFill/>
              <a:ln w="9525">
                <a:solidFill>
                  <a:srgbClr val="000000"/>
                </a:solidFill>
                <a:round/>
                <a:headEnd/>
                <a:tailEnd/>
              </a:ln>
            </p:spPr>
            <p:txBody>
              <a:bodyPr/>
              <a:lstStyle/>
              <a:p>
                <a:endParaRPr lang="zh-CN" altLang="en-US"/>
              </a:p>
            </p:txBody>
          </p:sp>
          <p:grpSp>
            <p:nvGrpSpPr>
              <p:cNvPr id="451698" name="Group 114"/>
              <p:cNvGrpSpPr>
                <a:grpSpLocks/>
              </p:cNvGrpSpPr>
              <p:nvPr/>
            </p:nvGrpSpPr>
            <p:grpSpPr bwMode="auto">
              <a:xfrm>
                <a:off x="109" y="1841"/>
                <a:ext cx="335" cy="50"/>
                <a:chOff x="109" y="1841"/>
                <a:chExt cx="335" cy="50"/>
              </a:xfrm>
            </p:grpSpPr>
            <p:sp>
              <p:nvSpPr>
                <p:cNvPr id="451699" name="Freeform 115"/>
                <p:cNvSpPr>
                  <a:spLocks/>
                </p:cNvSpPr>
                <p:nvPr/>
              </p:nvSpPr>
              <p:spPr bwMode="auto">
                <a:xfrm>
                  <a:off x="109" y="1841"/>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51700" name="Freeform 116"/>
                <p:cNvSpPr>
                  <a:spLocks/>
                </p:cNvSpPr>
                <p:nvPr/>
              </p:nvSpPr>
              <p:spPr bwMode="auto">
                <a:xfrm>
                  <a:off x="109" y="1841"/>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51701" name="Rectangle 117"/>
                <p:cNvSpPr>
                  <a:spLocks noChangeArrowheads="1"/>
                </p:cNvSpPr>
                <p:nvPr/>
              </p:nvSpPr>
              <p:spPr bwMode="auto">
                <a:xfrm>
                  <a:off x="112" y="1876"/>
                  <a:ext cx="330" cy="15"/>
                </a:xfrm>
                <a:prstGeom prst="rect">
                  <a:avLst/>
                </a:prstGeom>
                <a:solidFill>
                  <a:srgbClr val="000000"/>
                </a:solidFill>
                <a:ln w="9525">
                  <a:noFill/>
                  <a:miter lim="800000"/>
                  <a:headEnd/>
                  <a:tailEnd/>
                </a:ln>
              </p:spPr>
              <p:txBody>
                <a:bodyPr/>
                <a:lstStyle/>
                <a:p>
                  <a:endParaRPr lang="zh-CN" altLang="en-US"/>
                </a:p>
              </p:txBody>
            </p:sp>
          </p:grpSp>
        </p:grpSp>
        <p:grpSp>
          <p:nvGrpSpPr>
            <p:cNvPr id="451702" name="Group 118"/>
            <p:cNvGrpSpPr>
              <a:grpSpLocks/>
            </p:cNvGrpSpPr>
            <p:nvPr/>
          </p:nvGrpSpPr>
          <p:grpSpPr bwMode="auto">
            <a:xfrm>
              <a:off x="101" y="1539"/>
              <a:ext cx="335" cy="346"/>
              <a:chOff x="101" y="1539"/>
              <a:chExt cx="335" cy="346"/>
            </a:xfrm>
          </p:grpSpPr>
          <p:sp>
            <p:nvSpPr>
              <p:cNvPr id="451703" name="Freeform 119"/>
              <p:cNvSpPr>
                <a:spLocks/>
              </p:cNvSpPr>
              <p:nvPr/>
            </p:nvSpPr>
            <p:spPr bwMode="auto">
              <a:xfrm>
                <a:off x="109" y="1718"/>
                <a:ext cx="316" cy="34"/>
              </a:xfrm>
              <a:custGeom>
                <a:avLst/>
                <a:gdLst/>
                <a:ahLst/>
                <a:cxnLst>
                  <a:cxn ang="0">
                    <a:pos x="0" y="34"/>
                  </a:cxn>
                  <a:cxn ang="0">
                    <a:pos x="38" y="0"/>
                  </a:cxn>
                  <a:cxn ang="0">
                    <a:pos x="279" y="0"/>
                  </a:cxn>
                  <a:cxn ang="0">
                    <a:pos x="316" y="34"/>
                  </a:cxn>
                  <a:cxn ang="0">
                    <a:pos x="0" y="34"/>
                  </a:cxn>
                </a:cxnLst>
                <a:rect l="0" t="0" r="r" b="b"/>
                <a:pathLst>
                  <a:path w="316" h="34">
                    <a:moveTo>
                      <a:pt x="0" y="34"/>
                    </a:moveTo>
                    <a:lnTo>
                      <a:pt x="38"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51704" name="Freeform 120"/>
              <p:cNvSpPr>
                <a:spLocks/>
              </p:cNvSpPr>
              <p:nvPr/>
            </p:nvSpPr>
            <p:spPr bwMode="auto">
              <a:xfrm>
                <a:off x="109" y="1718"/>
                <a:ext cx="316" cy="34"/>
              </a:xfrm>
              <a:custGeom>
                <a:avLst/>
                <a:gdLst/>
                <a:ahLst/>
                <a:cxnLst>
                  <a:cxn ang="0">
                    <a:pos x="0" y="34"/>
                  </a:cxn>
                  <a:cxn ang="0">
                    <a:pos x="38" y="0"/>
                  </a:cxn>
                  <a:cxn ang="0">
                    <a:pos x="279" y="0"/>
                  </a:cxn>
                  <a:cxn ang="0">
                    <a:pos x="316" y="34"/>
                  </a:cxn>
                  <a:cxn ang="0">
                    <a:pos x="0" y="34"/>
                  </a:cxn>
                </a:cxnLst>
                <a:rect l="0" t="0" r="r" b="b"/>
                <a:pathLst>
                  <a:path w="316" h="34">
                    <a:moveTo>
                      <a:pt x="0" y="34"/>
                    </a:moveTo>
                    <a:lnTo>
                      <a:pt x="38"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51705" name="Freeform 121"/>
              <p:cNvSpPr>
                <a:spLocks/>
              </p:cNvSpPr>
              <p:nvPr/>
            </p:nvSpPr>
            <p:spPr bwMode="auto">
              <a:xfrm>
                <a:off x="157" y="1539"/>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51706" name="Freeform 122"/>
              <p:cNvSpPr>
                <a:spLocks/>
              </p:cNvSpPr>
              <p:nvPr/>
            </p:nvSpPr>
            <p:spPr bwMode="auto">
              <a:xfrm>
                <a:off x="157" y="1539"/>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51707" name="Rectangle 123"/>
              <p:cNvSpPr>
                <a:spLocks noChangeArrowheads="1"/>
              </p:cNvSpPr>
              <p:nvPr/>
            </p:nvSpPr>
            <p:spPr bwMode="auto">
              <a:xfrm>
                <a:off x="157" y="1562"/>
                <a:ext cx="223" cy="175"/>
              </a:xfrm>
              <a:prstGeom prst="rect">
                <a:avLst/>
              </a:prstGeom>
              <a:solidFill>
                <a:srgbClr val="B7B79D"/>
              </a:solidFill>
              <a:ln w="9525">
                <a:noFill/>
                <a:miter lim="800000"/>
                <a:headEnd/>
                <a:tailEnd/>
              </a:ln>
            </p:spPr>
            <p:txBody>
              <a:bodyPr/>
              <a:lstStyle/>
              <a:p>
                <a:endParaRPr lang="zh-CN" altLang="en-US"/>
              </a:p>
            </p:txBody>
          </p:sp>
          <p:sp>
            <p:nvSpPr>
              <p:cNvPr id="451708" name="Rectangle 124"/>
              <p:cNvSpPr>
                <a:spLocks noChangeArrowheads="1"/>
              </p:cNvSpPr>
              <p:nvPr/>
            </p:nvSpPr>
            <p:spPr bwMode="auto">
              <a:xfrm>
                <a:off x="112" y="1750"/>
                <a:ext cx="313" cy="78"/>
              </a:xfrm>
              <a:prstGeom prst="rect">
                <a:avLst/>
              </a:prstGeom>
              <a:solidFill>
                <a:srgbClr val="B7B79D"/>
              </a:solidFill>
              <a:ln w="9525">
                <a:noFill/>
                <a:miter lim="800000"/>
                <a:headEnd/>
                <a:tailEnd/>
              </a:ln>
            </p:spPr>
            <p:txBody>
              <a:bodyPr/>
              <a:lstStyle/>
              <a:p>
                <a:endParaRPr lang="zh-CN" altLang="en-US"/>
              </a:p>
            </p:txBody>
          </p:sp>
          <p:sp>
            <p:nvSpPr>
              <p:cNvPr id="451709" name="Rectangle 125"/>
              <p:cNvSpPr>
                <a:spLocks noChangeArrowheads="1"/>
              </p:cNvSpPr>
              <p:nvPr/>
            </p:nvSpPr>
            <p:spPr bwMode="auto">
              <a:xfrm>
                <a:off x="178" y="1583"/>
                <a:ext cx="181" cy="135"/>
              </a:xfrm>
              <a:prstGeom prst="rect">
                <a:avLst/>
              </a:prstGeom>
              <a:solidFill>
                <a:srgbClr val="FFFFFF"/>
              </a:solidFill>
              <a:ln w="9525">
                <a:noFill/>
                <a:miter lim="800000"/>
                <a:headEnd/>
                <a:tailEnd/>
              </a:ln>
            </p:spPr>
            <p:txBody>
              <a:bodyPr/>
              <a:lstStyle/>
              <a:p>
                <a:endParaRPr lang="zh-CN" altLang="en-US"/>
              </a:p>
            </p:txBody>
          </p:sp>
          <p:sp>
            <p:nvSpPr>
              <p:cNvPr id="451710" name="Line 126"/>
              <p:cNvSpPr>
                <a:spLocks noChangeShapeType="1"/>
              </p:cNvSpPr>
              <p:nvPr/>
            </p:nvSpPr>
            <p:spPr bwMode="auto">
              <a:xfrm flipH="1">
                <a:off x="326" y="1779"/>
                <a:ext cx="75" cy="1"/>
              </a:xfrm>
              <a:prstGeom prst="line">
                <a:avLst/>
              </a:prstGeom>
              <a:noFill/>
              <a:ln w="9525">
                <a:solidFill>
                  <a:srgbClr val="000000"/>
                </a:solidFill>
                <a:round/>
                <a:headEnd/>
                <a:tailEnd/>
              </a:ln>
            </p:spPr>
            <p:txBody>
              <a:bodyPr/>
              <a:lstStyle/>
              <a:p>
                <a:endParaRPr lang="zh-CN" altLang="en-US"/>
              </a:p>
            </p:txBody>
          </p:sp>
          <p:grpSp>
            <p:nvGrpSpPr>
              <p:cNvPr id="451711" name="Group 127"/>
              <p:cNvGrpSpPr>
                <a:grpSpLocks/>
              </p:cNvGrpSpPr>
              <p:nvPr/>
            </p:nvGrpSpPr>
            <p:grpSpPr bwMode="auto">
              <a:xfrm>
                <a:off x="101" y="1834"/>
                <a:ext cx="335" cy="51"/>
                <a:chOff x="101" y="1834"/>
                <a:chExt cx="335" cy="51"/>
              </a:xfrm>
            </p:grpSpPr>
            <p:sp>
              <p:nvSpPr>
                <p:cNvPr id="451712" name="Freeform 128"/>
                <p:cNvSpPr>
                  <a:spLocks/>
                </p:cNvSpPr>
                <p:nvPr/>
              </p:nvSpPr>
              <p:spPr bwMode="auto">
                <a:xfrm>
                  <a:off x="101" y="1834"/>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51713" name="Freeform 129"/>
                <p:cNvSpPr>
                  <a:spLocks/>
                </p:cNvSpPr>
                <p:nvPr/>
              </p:nvSpPr>
              <p:spPr bwMode="auto">
                <a:xfrm>
                  <a:off x="101" y="1834"/>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51714" name="Rectangle 130"/>
                <p:cNvSpPr>
                  <a:spLocks noChangeArrowheads="1"/>
                </p:cNvSpPr>
                <p:nvPr/>
              </p:nvSpPr>
              <p:spPr bwMode="auto">
                <a:xfrm>
                  <a:off x="103" y="1870"/>
                  <a:ext cx="331" cy="15"/>
                </a:xfrm>
                <a:prstGeom prst="rect">
                  <a:avLst/>
                </a:prstGeom>
                <a:solidFill>
                  <a:srgbClr val="BAB79D"/>
                </a:solidFill>
                <a:ln w="9525">
                  <a:noFill/>
                  <a:miter lim="800000"/>
                  <a:headEnd/>
                  <a:tailEnd/>
                </a:ln>
              </p:spPr>
              <p:txBody>
                <a:bodyPr/>
                <a:lstStyle/>
                <a:p>
                  <a:endParaRPr lang="zh-CN" altLang="en-US"/>
                </a:p>
              </p:txBody>
            </p:sp>
          </p:grpSp>
        </p:grpSp>
      </p:grpSp>
      <p:grpSp>
        <p:nvGrpSpPr>
          <p:cNvPr id="451715" name="Group 131"/>
          <p:cNvGrpSpPr>
            <a:grpSpLocks/>
          </p:cNvGrpSpPr>
          <p:nvPr/>
        </p:nvGrpSpPr>
        <p:grpSpPr bwMode="auto">
          <a:xfrm>
            <a:off x="9682163" y="3657600"/>
            <a:ext cx="506412" cy="514350"/>
            <a:chOff x="5237" y="2322"/>
            <a:chExt cx="343" cy="352"/>
          </a:xfrm>
        </p:grpSpPr>
        <p:grpSp>
          <p:nvGrpSpPr>
            <p:cNvPr id="451716" name="Group 132"/>
            <p:cNvGrpSpPr>
              <a:grpSpLocks/>
            </p:cNvGrpSpPr>
            <p:nvPr/>
          </p:nvGrpSpPr>
          <p:grpSpPr bwMode="auto">
            <a:xfrm>
              <a:off x="5245" y="2328"/>
              <a:ext cx="335" cy="346"/>
              <a:chOff x="5245" y="2328"/>
              <a:chExt cx="335" cy="346"/>
            </a:xfrm>
          </p:grpSpPr>
          <p:sp>
            <p:nvSpPr>
              <p:cNvPr id="451717" name="Freeform 133"/>
              <p:cNvSpPr>
                <a:spLocks/>
              </p:cNvSpPr>
              <p:nvPr/>
            </p:nvSpPr>
            <p:spPr bwMode="auto">
              <a:xfrm>
                <a:off x="5254" y="2508"/>
                <a:ext cx="316" cy="33"/>
              </a:xfrm>
              <a:custGeom>
                <a:avLst/>
                <a:gdLst/>
                <a:ahLst/>
                <a:cxnLst>
                  <a:cxn ang="0">
                    <a:pos x="0" y="33"/>
                  </a:cxn>
                  <a:cxn ang="0">
                    <a:pos x="37" y="0"/>
                  </a:cxn>
                  <a:cxn ang="0">
                    <a:pos x="278" y="0"/>
                  </a:cxn>
                  <a:cxn ang="0">
                    <a:pos x="316" y="33"/>
                  </a:cxn>
                  <a:cxn ang="0">
                    <a:pos x="0" y="33"/>
                  </a:cxn>
                </a:cxnLst>
                <a:rect l="0" t="0" r="r" b="b"/>
                <a:pathLst>
                  <a:path w="316" h="33">
                    <a:moveTo>
                      <a:pt x="0" y="33"/>
                    </a:moveTo>
                    <a:lnTo>
                      <a:pt x="37" y="0"/>
                    </a:lnTo>
                    <a:lnTo>
                      <a:pt x="278"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51718" name="Freeform 134"/>
              <p:cNvSpPr>
                <a:spLocks/>
              </p:cNvSpPr>
              <p:nvPr/>
            </p:nvSpPr>
            <p:spPr bwMode="auto">
              <a:xfrm>
                <a:off x="5254" y="2508"/>
                <a:ext cx="316" cy="33"/>
              </a:xfrm>
              <a:custGeom>
                <a:avLst/>
                <a:gdLst/>
                <a:ahLst/>
                <a:cxnLst>
                  <a:cxn ang="0">
                    <a:pos x="0" y="33"/>
                  </a:cxn>
                  <a:cxn ang="0">
                    <a:pos x="37" y="0"/>
                  </a:cxn>
                  <a:cxn ang="0">
                    <a:pos x="278" y="0"/>
                  </a:cxn>
                  <a:cxn ang="0">
                    <a:pos x="316" y="33"/>
                  </a:cxn>
                  <a:cxn ang="0">
                    <a:pos x="0" y="33"/>
                  </a:cxn>
                </a:cxnLst>
                <a:rect l="0" t="0" r="r" b="b"/>
                <a:pathLst>
                  <a:path w="316" h="33">
                    <a:moveTo>
                      <a:pt x="0" y="33"/>
                    </a:moveTo>
                    <a:lnTo>
                      <a:pt x="37" y="0"/>
                    </a:lnTo>
                    <a:lnTo>
                      <a:pt x="278"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51719" name="Freeform 135"/>
              <p:cNvSpPr>
                <a:spLocks/>
              </p:cNvSpPr>
              <p:nvPr/>
            </p:nvSpPr>
            <p:spPr bwMode="auto">
              <a:xfrm>
                <a:off x="5301" y="2328"/>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51720" name="Freeform 136"/>
              <p:cNvSpPr>
                <a:spLocks/>
              </p:cNvSpPr>
              <p:nvPr/>
            </p:nvSpPr>
            <p:spPr bwMode="auto">
              <a:xfrm>
                <a:off x="5301" y="2328"/>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51721" name="Rectangle 137"/>
              <p:cNvSpPr>
                <a:spLocks noChangeArrowheads="1"/>
              </p:cNvSpPr>
              <p:nvPr/>
            </p:nvSpPr>
            <p:spPr bwMode="auto">
              <a:xfrm>
                <a:off x="5301" y="2351"/>
                <a:ext cx="223" cy="176"/>
              </a:xfrm>
              <a:prstGeom prst="rect">
                <a:avLst/>
              </a:prstGeom>
              <a:solidFill>
                <a:srgbClr val="000000"/>
              </a:solidFill>
              <a:ln w="9525">
                <a:noFill/>
                <a:miter lim="800000"/>
                <a:headEnd/>
                <a:tailEnd/>
              </a:ln>
            </p:spPr>
            <p:txBody>
              <a:bodyPr/>
              <a:lstStyle/>
              <a:p>
                <a:endParaRPr lang="zh-CN" altLang="en-US"/>
              </a:p>
            </p:txBody>
          </p:sp>
          <p:sp>
            <p:nvSpPr>
              <p:cNvPr id="451722" name="Rectangle 138"/>
              <p:cNvSpPr>
                <a:spLocks noChangeArrowheads="1"/>
              </p:cNvSpPr>
              <p:nvPr/>
            </p:nvSpPr>
            <p:spPr bwMode="auto">
              <a:xfrm>
                <a:off x="5256" y="2539"/>
                <a:ext cx="314" cy="78"/>
              </a:xfrm>
              <a:prstGeom prst="rect">
                <a:avLst/>
              </a:prstGeom>
              <a:solidFill>
                <a:srgbClr val="000000"/>
              </a:solidFill>
              <a:ln w="9525">
                <a:noFill/>
                <a:miter lim="800000"/>
                <a:headEnd/>
                <a:tailEnd/>
              </a:ln>
            </p:spPr>
            <p:txBody>
              <a:bodyPr/>
              <a:lstStyle/>
              <a:p>
                <a:endParaRPr lang="zh-CN" altLang="en-US"/>
              </a:p>
            </p:txBody>
          </p:sp>
          <p:sp>
            <p:nvSpPr>
              <p:cNvPr id="451723" name="Rectangle 139"/>
              <p:cNvSpPr>
                <a:spLocks noChangeArrowheads="1"/>
              </p:cNvSpPr>
              <p:nvPr/>
            </p:nvSpPr>
            <p:spPr bwMode="auto">
              <a:xfrm>
                <a:off x="5322" y="2373"/>
                <a:ext cx="181" cy="135"/>
              </a:xfrm>
              <a:prstGeom prst="rect">
                <a:avLst/>
              </a:prstGeom>
              <a:solidFill>
                <a:srgbClr val="000000"/>
              </a:solidFill>
              <a:ln w="9525">
                <a:noFill/>
                <a:miter lim="800000"/>
                <a:headEnd/>
                <a:tailEnd/>
              </a:ln>
            </p:spPr>
            <p:txBody>
              <a:bodyPr/>
              <a:lstStyle/>
              <a:p>
                <a:endParaRPr lang="zh-CN" altLang="en-US"/>
              </a:p>
            </p:txBody>
          </p:sp>
          <p:sp>
            <p:nvSpPr>
              <p:cNvPr id="451724" name="Line 140"/>
              <p:cNvSpPr>
                <a:spLocks noChangeShapeType="1"/>
              </p:cNvSpPr>
              <p:nvPr/>
            </p:nvSpPr>
            <p:spPr bwMode="auto">
              <a:xfrm flipH="1">
                <a:off x="5470" y="2569"/>
                <a:ext cx="75" cy="1"/>
              </a:xfrm>
              <a:prstGeom prst="line">
                <a:avLst/>
              </a:prstGeom>
              <a:noFill/>
              <a:ln w="9525">
                <a:solidFill>
                  <a:srgbClr val="000000"/>
                </a:solidFill>
                <a:round/>
                <a:headEnd/>
                <a:tailEnd/>
              </a:ln>
            </p:spPr>
            <p:txBody>
              <a:bodyPr/>
              <a:lstStyle/>
              <a:p>
                <a:endParaRPr lang="zh-CN" altLang="en-US"/>
              </a:p>
            </p:txBody>
          </p:sp>
          <p:grpSp>
            <p:nvGrpSpPr>
              <p:cNvPr id="451725" name="Group 141"/>
              <p:cNvGrpSpPr>
                <a:grpSpLocks/>
              </p:cNvGrpSpPr>
              <p:nvPr/>
            </p:nvGrpSpPr>
            <p:grpSpPr bwMode="auto">
              <a:xfrm>
                <a:off x="5245" y="2624"/>
                <a:ext cx="335" cy="50"/>
                <a:chOff x="5245" y="2624"/>
                <a:chExt cx="335" cy="50"/>
              </a:xfrm>
            </p:grpSpPr>
            <p:sp>
              <p:nvSpPr>
                <p:cNvPr id="451726" name="Freeform 142"/>
                <p:cNvSpPr>
                  <a:spLocks/>
                </p:cNvSpPr>
                <p:nvPr/>
              </p:nvSpPr>
              <p:spPr bwMode="auto">
                <a:xfrm>
                  <a:off x="5245" y="2624"/>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51727" name="Freeform 143"/>
                <p:cNvSpPr>
                  <a:spLocks/>
                </p:cNvSpPr>
                <p:nvPr/>
              </p:nvSpPr>
              <p:spPr bwMode="auto">
                <a:xfrm>
                  <a:off x="5245" y="2624"/>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51728" name="Rectangle 144"/>
                <p:cNvSpPr>
                  <a:spLocks noChangeArrowheads="1"/>
                </p:cNvSpPr>
                <p:nvPr/>
              </p:nvSpPr>
              <p:spPr bwMode="auto">
                <a:xfrm>
                  <a:off x="5247" y="2660"/>
                  <a:ext cx="331" cy="14"/>
                </a:xfrm>
                <a:prstGeom prst="rect">
                  <a:avLst/>
                </a:prstGeom>
                <a:solidFill>
                  <a:srgbClr val="000000"/>
                </a:solidFill>
                <a:ln w="9525">
                  <a:noFill/>
                  <a:miter lim="800000"/>
                  <a:headEnd/>
                  <a:tailEnd/>
                </a:ln>
              </p:spPr>
              <p:txBody>
                <a:bodyPr/>
                <a:lstStyle/>
                <a:p>
                  <a:endParaRPr lang="zh-CN" altLang="en-US"/>
                </a:p>
              </p:txBody>
            </p:sp>
          </p:grpSp>
        </p:grpSp>
        <p:grpSp>
          <p:nvGrpSpPr>
            <p:cNvPr id="451729" name="Group 145"/>
            <p:cNvGrpSpPr>
              <a:grpSpLocks/>
            </p:cNvGrpSpPr>
            <p:nvPr/>
          </p:nvGrpSpPr>
          <p:grpSpPr bwMode="auto">
            <a:xfrm>
              <a:off x="5237" y="2322"/>
              <a:ext cx="335" cy="346"/>
              <a:chOff x="5237" y="2322"/>
              <a:chExt cx="335" cy="346"/>
            </a:xfrm>
          </p:grpSpPr>
          <p:sp>
            <p:nvSpPr>
              <p:cNvPr id="451730" name="Freeform 146"/>
              <p:cNvSpPr>
                <a:spLocks/>
              </p:cNvSpPr>
              <p:nvPr/>
            </p:nvSpPr>
            <p:spPr bwMode="auto">
              <a:xfrm>
                <a:off x="5245" y="2501"/>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51731" name="Freeform 147"/>
              <p:cNvSpPr>
                <a:spLocks/>
              </p:cNvSpPr>
              <p:nvPr/>
            </p:nvSpPr>
            <p:spPr bwMode="auto">
              <a:xfrm>
                <a:off x="5245" y="2501"/>
                <a:ext cx="316" cy="34"/>
              </a:xfrm>
              <a:custGeom>
                <a:avLst/>
                <a:gdLst/>
                <a:ahLst/>
                <a:cxnLst>
                  <a:cxn ang="0">
                    <a:pos x="0" y="34"/>
                  </a:cxn>
                  <a:cxn ang="0">
                    <a:pos x="37" y="0"/>
                  </a:cxn>
                  <a:cxn ang="0">
                    <a:pos x="279" y="0"/>
                  </a:cxn>
                  <a:cxn ang="0">
                    <a:pos x="316" y="34"/>
                  </a:cxn>
                  <a:cxn ang="0">
                    <a:pos x="0" y="34"/>
                  </a:cxn>
                </a:cxnLst>
                <a:rect l="0" t="0" r="r" b="b"/>
                <a:pathLst>
                  <a:path w="316" h="34">
                    <a:moveTo>
                      <a:pt x="0" y="34"/>
                    </a:moveTo>
                    <a:lnTo>
                      <a:pt x="37"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51732" name="Freeform 148"/>
              <p:cNvSpPr>
                <a:spLocks/>
              </p:cNvSpPr>
              <p:nvPr/>
            </p:nvSpPr>
            <p:spPr bwMode="auto">
              <a:xfrm>
                <a:off x="5293" y="2322"/>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51733" name="Freeform 149"/>
              <p:cNvSpPr>
                <a:spLocks/>
              </p:cNvSpPr>
              <p:nvPr/>
            </p:nvSpPr>
            <p:spPr bwMode="auto">
              <a:xfrm>
                <a:off x="5293" y="2322"/>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51734" name="Rectangle 150"/>
              <p:cNvSpPr>
                <a:spLocks noChangeArrowheads="1"/>
              </p:cNvSpPr>
              <p:nvPr/>
            </p:nvSpPr>
            <p:spPr bwMode="auto">
              <a:xfrm>
                <a:off x="5293" y="2345"/>
                <a:ext cx="223" cy="175"/>
              </a:xfrm>
              <a:prstGeom prst="rect">
                <a:avLst/>
              </a:prstGeom>
              <a:solidFill>
                <a:srgbClr val="B7B79D"/>
              </a:solidFill>
              <a:ln w="9525">
                <a:noFill/>
                <a:miter lim="800000"/>
                <a:headEnd/>
                <a:tailEnd/>
              </a:ln>
            </p:spPr>
            <p:txBody>
              <a:bodyPr/>
              <a:lstStyle/>
              <a:p>
                <a:endParaRPr lang="zh-CN" altLang="en-US"/>
              </a:p>
            </p:txBody>
          </p:sp>
          <p:sp>
            <p:nvSpPr>
              <p:cNvPr id="451735" name="Rectangle 151"/>
              <p:cNvSpPr>
                <a:spLocks noChangeArrowheads="1"/>
              </p:cNvSpPr>
              <p:nvPr/>
            </p:nvSpPr>
            <p:spPr bwMode="auto">
              <a:xfrm>
                <a:off x="5247" y="2533"/>
                <a:ext cx="314" cy="78"/>
              </a:xfrm>
              <a:prstGeom prst="rect">
                <a:avLst/>
              </a:prstGeom>
              <a:solidFill>
                <a:srgbClr val="B7B79D"/>
              </a:solidFill>
              <a:ln w="9525">
                <a:noFill/>
                <a:miter lim="800000"/>
                <a:headEnd/>
                <a:tailEnd/>
              </a:ln>
            </p:spPr>
            <p:txBody>
              <a:bodyPr/>
              <a:lstStyle/>
              <a:p>
                <a:endParaRPr lang="zh-CN" altLang="en-US"/>
              </a:p>
            </p:txBody>
          </p:sp>
          <p:sp>
            <p:nvSpPr>
              <p:cNvPr id="451736" name="Rectangle 152"/>
              <p:cNvSpPr>
                <a:spLocks noChangeArrowheads="1"/>
              </p:cNvSpPr>
              <p:nvPr/>
            </p:nvSpPr>
            <p:spPr bwMode="auto">
              <a:xfrm>
                <a:off x="5313" y="2366"/>
                <a:ext cx="182" cy="135"/>
              </a:xfrm>
              <a:prstGeom prst="rect">
                <a:avLst/>
              </a:prstGeom>
              <a:solidFill>
                <a:srgbClr val="FFFFFF"/>
              </a:solidFill>
              <a:ln w="9525">
                <a:noFill/>
                <a:miter lim="800000"/>
                <a:headEnd/>
                <a:tailEnd/>
              </a:ln>
            </p:spPr>
            <p:txBody>
              <a:bodyPr/>
              <a:lstStyle/>
              <a:p>
                <a:endParaRPr lang="zh-CN" altLang="en-US"/>
              </a:p>
            </p:txBody>
          </p:sp>
          <p:sp>
            <p:nvSpPr>
              <p:cNvPr id="451737" name="Line 153"/>
              <p:cNvSpPr>
                <a:spLocks noChangeShapeType="1"/>
              </p:cNvSpPr>
              <p:nvPr/>
            </p:nvSpPr>
            <p:spPr bwMode="auto">
              <a:xfrm flipH="1">
                <a:off x="5462" y="2563"/>
                <a:ext cx="75" cy="1"/>
              </a:xfrm>
              <a:prstGeom prst="line">
                <a:avLst/>
              </a:prstGeom>
              <a:noFill/>
              <a:ln w="9525">
                <a:solidFill>
                  <a:srgbClr val="000000"/>
                </a:solidFill>
                <a:round/>
                <a:headEnd/>
                <a:tailEnd/>
              </a:ln>
            </p:spPr>
            <p:txBody>
              <a:bodyPr/>
              <a:lstStyle/>
              <a:p>
                <a:endParaRPr lang="zh-CN" altLang="en-US"/>
              </a:p>
            </p:txBody>
          </p:sp>
          <p:grpSp>
            <p:nvGrpSpPr>
              <p:cNvPr id="451738" name="Group 154"/>
              <p:cNvGrpSpPr>
                <a:grpSpLocks/>
              </p:cNvGrpSpPr>
              <p:nvPr/>
            </p:nvGrpSpPr>
            <p:grpSpPr bwMode="auto">
              <a:xfrm>
                <a:off x="5237" y="2617"/>
                <a:ext cx="335" cy="51"/>
                <a:chOff x="5237" y="2617"/>
                <a:chExt cx="335" cy="51"/>
              </a:xfrm>
            </p:grpSpPr>
            <p:sp>
              <p:nvSpPr>
                <p:cNvPr id="451739" name="Freeform 155"/>
                <p:cNvSpPr>
                  <a:spLocks/>
                </p:cNvSpPr>
                <p:nvPr/>
              </p:nvSpPr>
              <p:spPr bwMode="auto">
                <a:xfrm>
                  <a:off x="5237" y="2617"/>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51740" name="Freeform 156"/>
                <p:cNvSpPr>
                  <a:spLocks/>
                </p:cNvSpPr>
                <p:nvPr/>
              </p:nvSpPr>
              <p:spPr bwMode="auto">
                <a:xfrm>
                  <a:off x="5237" y="2617"/>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51741" name="Rectangle 157"/>
                <p:cNvSpPr>
                  <a:spLocks noChangeArrowheads="1"/>
                </p:cNvSpPr>
                <p:nvPr/>
              </p:nvSpPr>
              <p:spPr bwMode="auto">
                <a:xfrm>
                  <a:off x="5239" y="2653"/>
                  <a:ext cx="331" cy="15"/>
                </a:xfrm>
                <a:prstGeom prst="rect">
                  <a:avLst/>
                </a:prstGeom>
                <a:solidFill>
                  <a:srgbClr val="BAB79D"/>
                </a:solidFill>
                <a:ln w="9525">
                  <a:noFill/>
                  <a:miter lim="800000"/>
                  <a:headEnd/>
                  <a:tailEnd/>
                </a:ln>
              </p:spPr>
              <p:txBody>
                <a:bodyPr/>
                <a:lstStyle/>
                <a:p>
                  <a:endParaRPr lang="zh-CN" altLang="en-US"/>
                </a:p>
              </p:txBody>
            </p:sp>
          </p:grpSp>
        </p:grpSp>
      </p:grpSp>
      <p:grpSp>
        <p:nvGrpSpPr>
          <p:cNvPr id="451742" name="Group 158"/>
          <p:cNvGrpSpPr>
            <a:grpSpLocks/>
          </p:cNvGrpSpPr>
          <p:nvPr/>
        </p:nvGrpSpPr>
        <p:grpSpPr bwMode="auto">
          <a:xfrm>
            <a:off x="9682163" y="2581275"/>
            <a:ext cx="506412" cy="515938"/>
            <a:chOff x="5237" y="1587"/>
            <a:chExt cx="343" cy="353"/>
          </a:xfrm>
        </p:grpSpPr>
        <p:grpSp>
          <p:nvGrpSpPr>
            <p:cNvPr id="451743" name="Group 159"/>
            <p:cNvGrpSpPr>
              <a:grpSpLocks/>
            </p:cNvGrpSpPr>
            <p:nvPr/>
          </p:nvGrpSpPr>
          <p:grpSpPr bwMode="auto">
            <a:xfrm>
              <a:off x="5245" y="1594"/>
              <a:ext cx="335" cy="346"/>
              <a:chOff x="5245" y="1594"/>
              <a:chExt cx="335" cy="346"/>
            </a:xfrm>
          </p:grpSpPr>
          <p:sp>
            <p:nvSpPr>
              <p:cNvPr id="451744" name="Freeform 160"/>
              <p:cNvSpPr>
                <a:spLocks/>
              </p:cNvSpPr>
              <p:nvPr/>
            </p:nvSpPr>
            <p:spPr bwMode="auto">
              <a:xfrm>
                <a:off x="5254" y="1773"/>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51745" name="Freeform 161"/>
              <p:cNvSpPr>
                <a:spLocks/>
              </p:cNvSpPr>
              <p:nvPr/>
            </p:nvSpPr>
            <p:spPr bwMode="auto">
              <a:xfrm>
                <a:off x="5254" y="1773"/>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000000"/>
              </a:solidFill>
              <a:ln w="9525">
                <a:noFill/>
                <a:round/>
                <a:headEnd/>
                <a:tailEnd/>
              </a:ln>
            </p:spPr>
            <p:txBody>
              <a:bodyPr/>
              <a:lstStyle/>
              <a:p>
                <a:endParaRPr lang="zh-CN" altLang="en-US"/>
              </a:p>
            </p:txBody>
          </p:sp>
          <p:sp>
            <p:nvSpPr>
              <p:cNvPr id="451746" name="Freeform 162"/>
              <p:cNvSpPr>
                <a:spLocks/>
              </p:cNvSpPr>
              <p:nvPr/>
            </p:nvSpPr>
            <p:spPr bwMode="auto">
              <a:xfrm>
                <a:off x="5301" y="1594"/>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51747" name="Freeform 163"/>
              <p:cNvSpPr>
                <a:spLocks/>
              </p:cNvSpPr>
              <p:nvPr/>
            </p:nvSpPr>
            <p:spPr bwMode="auto">
              <a:xfrm>
                <a:off x="5301" y="1594"/>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51748" name="Rectangle 164"/>
              <p:cNvSpPr>
                <a:spLocks noChangeArrowheads="1"/>
              </p:cNvSpPr>
              <p:nvPr/>
            </p:nvSpPr>
            <p:spPr bwMode="auto">
              <a:xfrm>
                <a:off x="5301" y="1617"/>
                <a:ext cx="223" cy="175"/>
              </a:xfrm>
              <a:prstGeom prst="rect">
                <a:avLst/>
              </a:prstGeom>
              <a:solidFill>
                <a:srgbClr val="000000"/>
              </a:solidFill>
              <a:ln w="9525">
                <a:noFill/>
                <a:miter lim="800000"/>
                <a:headEnd/>
                <a:tailEnd/>
              </a:ln>
            </p:spPr>
            <p:txBody>
              <a:bodyPr/>
              <a:lstStyle/>
              <a:p>
                <a:endParaRPr lang="zh-CN" altLang="en-US"/>
              </a:p>
            </p:txBody>
          </p:sp>
          <p:sp>
            <p:nvSpPr>
              <p:cNvPr id="451749" name="Rectangle 165"/>
              <p:cNvSpPr>
                <a:spLocks noChangeArrowheads="1"/>
              </p:cNvSpPr>
              <p:nvPr/>
            </p:nvSpPr>
            <p:spPr bwMode="auto">
              <a:xfrm>
                <a:off x="5256" y="1805"/>
                <a:ext cx="314" cy="78"/>
              </a:xfrm>
              <a:prstGeom prst="rect">
                <a:avLst/>
              </a:prstGeom>
              <a:solidFill>
                <a:srgbClr val="000000"/>
              </a:solidFill>
              <a:ln w="9525">
                <a:noFill/>
                <a:miter lim="800000"/>
                <a:headEnd/>
                <a:tailEnd/>
              </a:ln>
            </p:spPr>
            <p:txBody>
              <a:bodyPr/>
              <a:lstStyle/>
              <a:p>
                <a:endParaRPr lang="zh-CN" altLang="en-US"/>
              </a:p>
            </p:txBody>
          </p:sp>
          <p:sp>
            <p:nvSpPr>
              <p:cNvPr id="451750" name="Rectangle 166"/>
              <p:cNvSpPr>
                <a:spLocks noChangeArrowheads="1"/>
              </p:cNvSpPr>
              <p:nvPr/>
            </p:nvSpPr>
            <p:spPr bwMode="auto">
              <a:xfrm>
                <a:off x="5322" y="1638"/>
                <a:ext cx="181" cy="135"/>
              </a:xfrm>
              <a:prstGeom prst="rect">
                <a:avLst/>
              </a:prstGeom>
              <a:solidFill>
                <a:srgbClr val="000000"/>
              </a:solidFill>
              <a:ln w="9525">
                <a:noFill/>
                <a:miter lim="800000"/>
                <a:headEnd/>
                <a:tailEnd/>
              </a:ln>
            </p:spPr>
            <p:txBody>
              <a:bodyPr/>
              <a:lstStyle/>
              <a:p>
                <a:endParaRPr lang="zh-CN" altLang="en-US"/>
              </a:p>
            </p:txBody>
          </p:sp>
          <p:sp>
            <p:nvSpPr>
              <p:cNvPr id="451751" name="Line 167"/>
              <p:cNvSpPr>
                <a:spLocks noChangeShapeType="1"/>
              </p:cNvSpPr>
              <p:nvPr/>
            </p:nvSpPr>
            <p:spPr bwMode="auto">
              <a:xfrm flipH="1">
                <a:off x="5470" y="1834"/>
                <a:ext cx="75" cy="1"/>
              </a:xfrm>
              <a:prstGeom prst="line">
                <a:avLst/>
              </a:prstGeom>
              <a:noFill/>
              <a:ln w="9525">
                <a:solidFill>
                  <a:srgbClr val="000000"/>
                </a:solidFill>
                <a:round/>
                <a:headEnd/>
                <a:tailEnd/>
              </a:ln>
            </p:spPr>
            <p:txBody>
              <a:bodyPr/>
              <a:lstStyle/>
              <a:p>
                <a:endParaRPr lang="zh-CN" altLang="en-US"/>
              </a:p>
            </p:txBody>
          </p:sp>
          <p:grpSp>
            <p:nvGrpSpPr>
              <p:cNvPr id="451752" name="Group 168"/>
              <p:cNvGrpSpPr>
                <a:grpSpLocks/>
              </p:cNvGrpSpPr>
              <p:nvPr/>
            </p:nvGrpSpPr>
            <p:grpSpPr bwMode="auto">
              <a:xfrm>
                <a:off x="5245" y="1889"/>
                <a:ext cx="335" cy="51"/>
                <a:chOff x="5245" y="1889"/>
                <a:chExt cx="335" cy="51"/>
              </a:xfrm>
            </p:grpSpPr>
            <p:sp>
              <p:nvSpPr>
                <p:cNvPr id="451753" name="Freeform 169"/>
                <p:cNvSpPr>
                  <a:spLocks/>
                </p:cNvSpPr>
                <p:nvPr/>
              </p:nvSpPr>
              <p:spPr bwMode="auto">
                <a:xfrm>
                  <a:off x="5245" y="1889"/>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51754" name="Freeform 170"/>
                <p:cNvSpPr>
                  <a:spLocks/>
                </p:cNvSpPr>
                <p:nvPr/>
              </p:nvSpPr>
              <p:spPr bwMode="auto">
                <a:xfrm>
                  <a:off x="5245" y="1889"/>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51755" name="Rectangle 171"/>
                <p:cNvSpPr>
                  <a:spLocks noChangeArrowheads="1"/>
                </p:cNvSpPr>
                <p:nvPr/>
              </p:nvSpPr>
              <p:spPr bwMode="auto">
                <a:xfrm>
                  <a:off x="5247" y="1925"/>
                  <a:ext cx="331" cy="15"/>
                </a:xfrm>
                <a:prstGeom prst="rect">
                  <a:avLst/>
                </a:prstGeom>
                <a:solidFill>
                  <a:srgbClr val="000000"/>
                </a:solidFill>
                <a:ln w="9525">
                  <a:noFill/>
                  <a:miter lim="800000"/>
                  <a:headEnd/>
                  <a:tailEnd/>
                </a:ln>
              </p:spPr>
              <p:txBody>
                <a:bodyPr/>
                <a:lstStyle/>
                <a:p>
                  <a:endParaRPr lang="zh-CN" altLang="en-US"/>
                </a:p>
              </p:txBody>
            </p:sp>
          </p:grpSp>
        </p:grpSp>
        <p:grpSp>
          <p:nvGrpSpPr>
            <p:cNvPr id="451756" name="Group 172"/>
            <p:cNvGrpSpPr>
              <a:grpSpLocks/>
            </p:cNvGrpSpPr>
            <p:nvPr/>
          </p:nvGrpSpPr>
          <p:grpSpPr bwMode="auto">
            <a:xfrm>
              <a:off x="5237" y="1587"/>
              <a:ext cx="335" cy="346"/>
              <a:chOff x="5237" y="1587"/>
              <a:chExt cx="335" cy="346"/>
            </a:xfrm>
          </p:grpSpPr>
          <p:sp>
            <p:nvSpPr>
              <p:cNvPr id="451757" name="Freeform 173"/>
              <p:cNvSpPr>
                <a:spLocks/>
              </p:cNvSpPr>
              <p:nvPr/>
            </p:nvSpPr>
            <p:spPr bwMode="auto">
              <a:xfrm>
                <a:off x="5245" y="1767"/>
                <a:ext cx="316" cy="33"/>
              </a:xfrm>
              <a:custGeom>
                <a:avLst/>
                <a:gdLst/>
                <a:ahLst/>
                <a:cxnLst>
                  <a:cxn ang="0">
                    <a:pos x="0" y="33"/>
                  </a:cxn>
                  <a:cxn ang="0">
                    <a:pos x="37" y="0"/>
                  </a:cxn>
                  <a:cxn ang="0">
                    <a:pos x="279" y="0"/>
                  </a:cxn>
                  <a:cxn ang="0">
                    <a:pos x="316" y="33"/>
                  </a:cxn>
                  <a:cxn ang="0">
                    <a:pos x="0" y="33"/>
                  </a:cxn>
                </a:cxnLst>
                <a:rect l="0" t="0" r="r" b="b"/>
                <a:pathLst>
                  <a:path w="316" h="33">
                    <a:moveTo>
                      <a:pt x="0" y="33"/>
                    </a:moveTo>
                    <a:lnTo>
                      <a:pt x="37" y="0"/>
                    </a:lnTo>
                    <a:lnTo>
                      <a:pt x="279" y="0"/>
                    </a:lnTo>
                    <a:lnTo>
                      <a:pt x="316" y="33"/>
                    </a:lnTo>
                    <a:lnTo>
                      <a:pt x="0" y="33"/>
                    </a:lnTo>
                    <a:close/>
                  </a:path>
                </a:pathLst>
              </a:custGeom>
              <a:solidFill>
                <a:srgbClr val="C9C9B6"/>
              </a:solidFill>
              <a:ln w="9525">
                <a:noFill/>
                <a:round/>
                <a:headEnd/>
                <a:tailEnd/>
              </a:ln>
            </p:spPr>
            <p:txBody>
              <a:bodyPr/>
              <a:lstStyle/>
              <a:p>
                <a:endParaRPr lang="zh-CN" altLang="en-US"/>
              </a:p>
            </p:txBody>
          </p:sp>
          <p:sp>
            <p:nvSpPr>
              <p:cNvPr id="451758" name="Freeform 174"/>
              <p:cNvSpPr>
                <a:spLocks/>
              </p:cNvSpPr>
              <p:nvPr/>
            </p:nvSpPr>
            <p:spPr bwMode="auto">
              <a:xfrm>
                <a:off x="5245" y="1767"/>
                <a:ext cx="316" cy="33"/>
              </a:xfrm>
              <a:custGeom>
                <a:avLst/>
                <a:gdLst/>
                <a:ahLst/>
                <a:cxnLst>
                  <a:cxn ang="0">
                    <a:pos x="0" y="33"/>
                  </a:cxn>
                  <a:cxn ang="0">
                    <a:pos x="37" y="0"/>
                  </a:cxn>
                  <a:cxn ang="0">
                    <a:pos x="279" y="0"/>
                  </a:cxn>
                  <a:cxn ang="0">
                    <a:pos x="316" y="33"/>
                  </a:cxn>
                  <a:cxn ang="0">
                    <a:pos x="0" y="33"/>
                  </a:cxn>
                </a:cxnLst>
                <a:rect l="0" t="0" r="r" b="b"/>
                <a:pathLst>
                  <a:path w="316" h="33">
                    <a:moveTo>
                      <a:pt x="0" y="33"/>
                    </a:moveTo>
                    <a:lnTo>
                      <a:pt x="37" y="0"/>
                    </a:lnTo>
                    <a:lnTo>
                      <a:pt x="279" y="0"/>
                    </a:lnTo>
                    <a:lnTo>
                      <a:pt x="316" y="33"/>
                    </a:lnTo>
                    <a:lnTo>
                      <a:pt x="0" y="33"/>
                    </a:lnTo>
                    <a:close/>
                  </a:path>
                </a:pathLst>
              </a:custGeom>
              <a:solidFill>
                <a:srgbClr val="C9C9B6"/>
              </a:solidFill>
              <a:ln w="9525">
                <a:noFill/>
                <a:round/>
                <a:headEnd/>
                <a:tailEnd/>
              </a:ln>
            </p:spPr>
            <p:txBody>
              <a:bodyPr/>
              <a:lstStyle/>
              <a:p>
                <a:endParaRPr lang="zh-CN" altLang="en-US"/>
              </a:p>
            </p:txBody>
          </p:sp>
          <p:sp>
            <p:nvSpPr>
              <p:cNvPr id="451759" name="Freeform 175"/>
              <p:cNvSpPr>
                <a:spLocks/>
              </p:cNvSpPr>
              <p:nvPr/>
            </p:nvSpPr>
            <p:spPr bwMode="auto">
              <a:xfrm>
                <a:off x="5293" y="1587"/>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51760" name="Freeform 176"/>
              <p:cNvSpPr>
                <a:spLocks/>
              </p:cNvSpPr>
              <p:nvPr/>
            </p:nvSpPr>
            <p:spPr bwMode="auto">
              <a:xfrm>
                <a:off x="5293" y="1587"/>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51761" name="Rectangle 177"/>
              <p:cNvSpPr>
                <a:spLocks noChangeArrowheads="1"/>
              </p:cNvSpPr>
              <p:nvPr/>
            </p:nvSpPr>
            <p:spPr bwMode="auto">
              <a:xfrm>
                <a:off x="5293" y="1610"/>
                <a:ext cx="223" cy="176"/>
              </a:xfrm>
              <a:prstGeom prst="rect">
                <a:avLst/>
              </a:prstGeom>
              <a:solidFill>
                <a:srgbClr val="B7B79D"/>
              </a:solidFill>
              <a:ln w="9525">
                <a:noFill/>
                <a:miter lim="800000"/>
                <a:headEnd/>
                <a:tailEnd/>
              </a:ln>
            </p:spPr>
            <p:txBody>
              <a:bodyPr/>
              <a:lstStyle/>
              <a:p>
                <a:endParaRPr lang="zh-CN" altLang="en-US"/>
              </a:p>
            </p:txBody>
          </p:sp>
          <p:sp>
            <p:nvSpPr>
              <p:cNvPr id="451762" name="Rectangle 178"/>
              <p:cNvSpPr>
                <a:spLocks noChangeArrowheads="1"/>
              </p:cNvSpPr>
              <p:nvPr/>
            </p:nvSpPr>
            <p:spPr bwMode="auto">
              <a:xfrm>
                <a:off x="5247" y="1798"/>
                <a:ext cx="314" cy="78"/>
              </a:xfrm>
              <a:prstGeom prst="rect">
                <a:avLst/>
              </a:prstGeom>
              <a:solidFill>
                <a:srgbClr val="B7B79D"/>
              </a:solidFill>
              <a:ln w="9525">
                <a:noFill/>
                <a:miter lim="800000"/>
                <a:headEnd/>
                <a:tailEnd/>
              </a:ln>
            </p:spPr>
            <p:txBody>
              <a:bodyPr/>
              <a:lstStyle/>
              <a:p>
                <a:endParaRPr lang="zh-CN" altLang="en-US"/>
              </a:p>
            </p:txBody>
          </p:sp>
          <p:sp>
            <p:nvSpPr>
              <p:cNvPr id="451763" name="Rectangle 179"/>
              <p:cNvSpPr>
                <a:spLocks noChangeArrowheads="1"/>
              </p:cNvSpPr>
              <p:nvPr/>
            </p:nvSpPr>
            <p:spPr bwMode="auto">
              <a:xfrm>
                <a:off x="5313" y="1632"/>
                <a:ext cx="182" cy="135"/>
              </a:xfrm>
              <a:prstGeom prst="rect">
                <a:avLst/>
              </a:prstGeom>
              <a:solidFill>
                <a:srgbClr val="FFFFFF"/>
              </a:solidFill>
              <a:ln w="9525">
                <a:noFill/>
                <a:miter lim="800000"/>
                <a:headEnd/>
                <a:tailEnd/>
              </a:ln>
            </p:spPr>
            <p:txBody>
              <a:bodyPr/>
              <a:lstStyle/>
              <a:p>
                <a:endParaRPr lang="zh-CN" altLang="en-US"/>
              </a:p>
            </p:txBody>
          </p:sp>
          <p:sp>
            <p:nvSpPr>
              <p:cNvPr id="451764" name="Line 180"/>
              <p:cNvSpPr>
                <a:spLocks noChangeShapeType="1"/>
              </p:cNvSpPr>
              <p:nvPr/>
            </p:nvSpPr>
            <p:spPr bwMode="auto">
              <a:xfrm flipH="1">
                <a:off x="5462" y="1828"/>
                <a:ext cx="75" cy="1"/>
              </a:xfrm>
              <a:prstGeom prst="line">
                <a:avLst/>
              </a:prstGeom>
              <a:noFill/>
              <a:ln w="9525">
                <a:solidFill>
                  <a:srgbClr val="000000"/>
                </a:solidFill>
                <a:round/>
                <a:headEnd/>
                <a:tailEnd/>
              </a:ln>
            </p:spPr>
            <p:txBody>
              <a:bodyPr/>
              <a:lstStyle/>
              <a:p>
                <a:endParaRPr lang="zh-CN" altLang="en-US"/>
              </a:p>
            </p:txBody>
          </p:sp>
          <p:grpSp>
            <p:nvGrpSpPr>
              <p:cNvPr id="451765" name="Group 181"/>
              <p:cNvGrpSpPr>
                <a:grpSpLocks/>
              </p:cNvGrpSpPr>
              <p:nvPr/>
            </p:nvGrpSpPr>
            <p:grpSpPr bwMode="auto">
              <a:xfrm>
                <a:off x="5237" y="1883"/>
                <a:ext cx="335" cy="50"/>
                <a:chOff x="5237" y="1883"/>
                <a:chExt cx="335" cy="50"/>
              </a:xfrm>
            </p:grpSpPr>
            <p:sp>
              <p:nvSpPr>
                <p:cNvPr id="451766" name="Freeform 182"/>
                <p:cNvSpPr>
                  <a:spLocks/>
                </p:cNvSpPr>
                <p:nvPr/>
              </p:nvSpPr>
              <p:spPr bwMode="auto">
                <a:xfrm>
                  <a:off x="5237" y="1883"/>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51767" name="Freeform 183"/>
                <p:cNvSpPr>
                  <a:spLocks/>
                </p:cNvSpPr>
                <p:nvPr/>
              </p:nvSpPr>
              <p:spPr bwMode="auto">
                <a:xfrm>
                  <a:off x="5237" y="1883"/>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51768" name="Rectangle 184"/>
                <p:cNvSpPr>
                  <a:spLocks noChangeArrowheads="1"/>
                </p:cNvSpPr>
                <p:nvPr/>
              </p:nvSpPr>
              <p:spPr bwMode="auto">
                <a:xfrm>
                  <a:off x="5239" y="1919"/>
                  <a:ext cx="331" cy="14"/>
                </a:xfrm>
                <a:prstGeom prst="rect">
                  <a:avLst/>
                </a:prstGeom>
                <a:solidFill>
                  <a:srgbClr val="BAB79D"/>
                </a:solidFill>
                <a:ln w="9525">
                  <a:noFill/>
                  <a:miter lim="800000"/>
                  <a:headEnd/>
                  <a:tailEnd/>
                </a:ln>
              </p:spPr>
              <p:txBody>
                <a:bodyPr/>
                <a:lstStyle/>
                <a:p>
                  <a:endParaRPr lang="zh-CN" altLang="en-US"/>
                </a:p>
              </p:txBody>
            </p:sp>
          </p:grpSp>
        </p:grpSp>
      </p:grpSp>
      <p:sp>
        <p:nvSpPr>
          <p:cNvPr id="451769" name="Rectangle 185"/>
          <p:cNvSpPr>
            <a:spLocks noChangeArrowheads="1"/>
          </p:cNvSpPr>
          <p:nvPr/>
        </p:nvSpPr>
        <p:spPr bwMode="auto">
          <a:xfrm>
            <a:off x="3424239" y="1920875"/>
            <a:ext cx="898525" cy="355600"/>
          </a:xfrm>
          <a:prstGeom prst="rect">
            <a:avLst/>
          </a:prstGeom>
          <a:noFill/>
          <a:ln w="9525">
            <a:noFill/>
            <a:miter lim="800000"/>
            <a:headEnd/>
            <a:tailEnd/>
          </a:ln>
        </p:spPr>
        <p:txBody>
          <a:bodyPr/>
          <a:lstStyle/>
          <a:p>
            <a:endParaRPr lang="zh-CN" altLang="en-US"/>
          </a:p>
        </p:txBody>
      </p:sp>
      <p:sp>
        <p:nvSpPr>
          <p:cNvPr id="451770" name="Rectangle 186"/>
          <p:cNvSpPr>
            <a:spLocks noChangeArrowheads="1"/>
          </p:cNvSpPr>
          <p:nvPr/>
        </p:nvSpPr>
        <p:spPr bwMode="auto">
          <a:xfrm>
            <a:off x="3867151" y="2324100"/>
            <a:ext cx="917575" cy="304800"/>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222.1.1.</a:t>
            </a:r>
            <a:endParaRPr kumimoji="1" lang="en-US" altLang="zh-CN" sz="2000">
              <a:solidFill>
                <a:srgbClr val="333399"/>
              </a:solidFill>
              <a:latin typeface="Arial" charset="0"/>
            </a:endParaRPr>
          </a:p>
        </p:txBody>
      </p:sp>
      <p:sp>
        <p:nvSpPr>
          <p:cNvPr id="451771" name="Rectangle 187"/>
          <p:cNvSpPr>
            <a:spLocks noChangeArrowheads="1"/>
          </p:cNvSpPr>
          <p:nvPr/>
        </p:nvSpPr>
        <p:spPr bwMode="auto">
          <a:xfrm>
            <a:off x="5092701" y="1482726"/>
            <a:ext cx="1008063" cy="354013"/>
          </a:xfrm>
          <a:prstGeom prst="rect">
            <a:avLst/>
          </a:prstGeom>
          <a:noFill/>
          <a:ln w="9525">
            <a:noFill/>
            <a:miter lim="800000"/>
            <a:headEnd/>
            <a:tailEnd/>
          </a:ln>
        </p:spPr>
        <p:txBody>
          <a:bodyPr/>
          <a:lstStyle/>
          <a:p>
            <a:endParaRPr lang="zh-CN" altLang="en-US"/>
          </a:p>
        </p:txBody>
      </p:sp>
      <p:sp>
        <p:nvSpPr>
          <p:cNvPr id="451772" name="Rectangle 188"/>
          <p:cNvSpPr>
            <a:spLocks noChangeArrowheads="1"/>
          </p:cNvSpPr>
          <p:nvPr/>
        </p:nvSpPr>
        <p:spPr bwMode="auto">
          <a:xfrm>
            <a:off x="5008564" y="1439863"/>
            <a:ext cx="1057275"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222.1.1.1</a:t>
            </a:r>
          </a:p>
        </p:txBody>
      </p:sp>
      <p:sp>
        <p:nvSpPr>
          <p:cNvPr id="451773" name="Rectangle 189"/>
          <p:cNvSpPr>
            <a:spLocks noChangeArrowheads="1"/>
          </p:cNvSpPr>
          <p:nvPr/>
        </p:nvSpPr>
        <p:spPr bwMode="auto">
          <a:xfrm>
            <a:off x="6637339" y="1482726"/>
            <a:ext cx="1006475" cy="354013"/>
          </a:xfrm>
          <a:prstGeom prst="rect">
            <a:avLst/>
          </a:prstGeom>
          <a:noFill/>
          <a:ln w="9525">
            <a:noFill/>
            <a:miter lim="800000"/>
            <a:headEnd/>
            <a:tailEnd/>
          </a:ln>
        </p:spPr>
        <p:txBody>
          <a:bodyPr/>
          <a:lstStyle/>
          <a:p>
            <a:endParaRPr lang="zh-CN" altLang="en-US"/>
          </a:p>
        </p:txBody>
      </p:sp>
      <p:sp>
        <p:nvSpPr>
          <p:cNvPr id="451774" name="Rectangle 190"/>
          <p:cNvSpPr>
            <a:spLocks noChangeArrowheads="1"/>
          </p:cNvSpPr>
          <p:nvPr/>
        </p:nvSpPr>
        <p:spPr bwMode="auto">
          <a:xfrm>
            <a:off x="6530976" y="1439863"/>
            <a:ext cx="1057275"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222.1.1.2</a:t>
            </a:r>
          </a:p>
        </p:txBody>
      </p:sp>
      <p:sp>
        <p:nvSpPr>
          <p:cNvPr id="451775" name="Rectangle 191"/>
          <p:cNvSpPr>
            <a:spLocks noChangeArrowheads="1"/>
          </p:cNvSpPr>
          <p:nvPr/>
        </p:nvSpPr>
        <p:spPr bwMode="auto">
          <a:xfrm>
            <a:off x="8231189" y="1482726"/>
            <a:ext cx="1006475" cy="354013"/>
          </a:xfrm>
          <a:prstGeom prst="rect">
            <a:avLst/>
          </a:prstGeom>
          <a:noFill/>
          <a:ln w="9525">
            <a:noFill/>
            <a:miter lim="800000"/>
            <a:headEnd/>
            <a:tailEnd/>
          </a:ln>
        </p:spPr>
        <p:txBody>
          <a:bodyPr/>
          <a:lstStyle/>
          <a:p>
            <a:endParaRPr lang="zh-CN" altLang="en-US"/>
          </a:p>
        </p:txBody>
      </p:sp>
      <p:sp>
        <p:nvSpPr>
          <p:cNvPr id="451776" name="Rectangle 192"/>
          <p:cNvSpPr>
            <a:spLocks noChangeArrowheads="1"/>
          </p:cNvSpPr>
          <p:nvPr/>
        </p:nvSpPr>
        <p:spPr bwMode="auto">
          <a:xfrm>
            <a:off x="8078789" y="1412875"/>
            <a:ext cx="1057275" cy="306388"/>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222.1.1.3</a:t>
            </a:r>
          </a:p>
        </p:txBody>
      </p:sp>
      <p:sp>
        <p:nvSpPr>
          <p:cNvPr id="451777" name="Rectangle 193"/>
          <p:cNvSpPr>
            <a:spLocks noChangeArrowheads="1"/>
          </p:cNvSpPr>
          <p:nvPr/>
        </p:nvSpPr>
        <p:spPr bwMode="auto">
          <a:xfrm>
            <a:off x="5692775" y="2138363"/>
            <a:ext cx="26988" cy="538162"/>
          </a:xfrm>
          <a:prstGeom prst="rect">
            <a:avLst/>
          </a:prstGeom>
          <a:solidFill>
            <a:srgbClr val="000000"/>
          </a:solidFill>
          <a:ln w="9525">
            <a:noFill/>
            <a:miter lim="800000"/>
            <a:headEnd/>
            <a:tailEnd/>
          </a:ln>
        </p:spPr>
        <p:txBody>
          <a:bodyPr/>
          <a:lstStyle/>
          <a:p>
            <a:endParaRPr lang="zh-CN" altLang="en-US"/>
          </a:p>
        </p:txBody>
      </p:sp>
      <p:grpSp>
        <p:nvGrpSpPr>
          <p:cNvPr id="451778" name="Group 194"/>
          <p:cNvGrpSpPr>
            <a:grpSpLocks/>
          </p:cNvGrpSpPr>
          <p:nvPr/>
        </p:nvGrpSpPr>
        <p:grpSpPr bwMode="auto">
          <a:xfrm>
            <a:off x="5346700" y="2630488"/>
            <a:ext cx="647700" cy="385762"/>
            <a:chOff x="2299" y="1622"/>
            <a:chExt cx="439" cy="262"/>
          </a:xfrm>
        </p:grpSpPr>
        <p:sp>
          <p:nvSpPr>
            <p:cNvPr id="451779" name="Oval 195"/>
            <p:cNvSpPr>
              <a:spLocks noChangeArrowheads="1"/>
            </p:cNvSpPr>
            <p:nvPr/>
          </p:nvSpPr>
          <p:spPr bwMode="auto">
            <a:xfrm>
              <a:off x="2300" y="1731"/>
              <a:ext cx="438" cy="153"/>
            </a:xfrm>
            <a:prstGeom prst="ellipse">
              <a:avLst/>
            </a:prstGeom>
            <a:solidFill>
              <a:srgbClr val="0078AA"/>
            </a:solidFill>
            <a:ln w="4763">
              <a:solidFill>
                <a:srgbClr val="AAE6FF"/>
              </a:solidFill>
              <a:round/>
              <a:headEnd/>
              <a:tailEnd/>
            </a:ln>
          </p:spPr>
          <p:txBody>
            <a:bodyPr/>
            <a:lstStyle/>
            <a:p>
              <a:endParaRPr lang="zh-CN" altLang="en-US"/>
            </a:p>
          </p:txBody>
        </p:sp>
        <p:sp>
          <p:nvSpPr>
            <p:cNvPr id="451780" name="Rectangle 196"/>
            <p:cNvSpPr>
              <a:spLocks noChangeArrowheads="1"/>
            </p:cNvSpPr>
            <p:nvPr/>
          </p:nvSpPr>
          <p:spPr bwMode="auto">
            <a:xfrm>
              <a:off x="2299" y="1700"/>
              <a:ext cx="437" cy="109"/>
            </a:xfrm>
            <a:prstGeom prst="rect">
              <a:avLst/>
            </a:prstGeom>
            <a:solidFill>
              <a:srgbClr val="0078AA"/>
            </a:solidFill>
            <a:ln w="9525">
              <a:noFill/>
              <a:miter lim="800000"/>
              <a:headEnd/>
              <a:tailEnd/>
            </a:ln>
          </p:spPr>
          <p:txBody>
            <a:bodyPr/>
            <a:lstStyle/>
            <a:p>
              <a:endParaRPr lang="zh-CN" altLang="en-US"/>
            </a:p>
          </p:txBody>
        </p:sp>
        <p:sp>
          <p:nvSpPr>
            <p:cNvPr id="451781" name="Rectangle 197"/>
            <p:cNvSpPr>
              <a:spLocks noChangeArrowheads="1"/>
            </p:cNvSpPr>
            <p:nvPr/>
          </p:nvSpPr>
          <p:spPr bwMode="auto">
            <a:xfrm>
              <a:off x="2299" y="1700"/>
              <a:ext cx="437" cy="109"/>
            </a:xfrm>
            <a:prstGeom prst="rect">
              <a:avLst/>
            </a:prstGeom>
            <a:solidFill>
              <a:srgbClr val="0078AA"/>
            </a:solidFill>
            <a:ln w="9525">
              <a:noFill/>
              <a:miter lim="800000"/>
              <a:headEnd/>
              <a:tailEnd/>
            </a:ln>
          </p:spPr>
          <p:txBody>
            <a:bodyPr/>
            <a:lstStyle/>
            <a:p>
              <a:endParaRPr lang="zh-CN" altLang="en-US"/>
            </a:p>
          </p:txBody>
        </p:sp>
        <p:sp>
          <p:nvSpPr>
            <p:cNvPr id="451782" name="Oval 198"/>
            <p:cNvSpPr>
              <a:spLocks noChangeArrowheads="1"/>
            </p:cNvSpPr>
            <p:nvPr/>
          </p:nvSpPr>
          <p:spPr bwMode="auto">
            <a:xfrm>
              <a:off x="2300" y="1622"/>
              <a:ext cx="438" cy="153"/>
            </a:xfrm>
            <a:prstGeom prst="ellipse">
              <a:avLst/>
            </a:prstGeom>
            <a:solidFill>
              <a:srgbClr val="00B4FF"/>
            </a:solidFill>
            <a:ln w="4763">
              <a:solidFill>
                <a:srgbClr val="AAE6FF"/>
              </a:solidFill>
              <a:round/>
              <a:headEnd/>
              <a:tailEnd/>
            </a:ln>
          </p:spPr>
          <p:txBody>
            <a:bodyPr/>
            <a:lstStyle/>
            <a:p>
              <a:endParaRPr lang="zh-CN" altLang="en-US"/>
            </a:p>
          </p:txBody>
        </p:sp>
        <p:grpSp>
          <p:nvGrpSpPr>
            <p:cNvPr id="451783" name="Group 199"/>
            <p:cNvGrpSpPr>
              <a:grpSpLocks/>
            </p:cNvGrpSpPr>
            <p:nvPr/>
          </p:nvGrpSpPr>
          <p:grpSpPr bwMode="auto">
            <a:xfrm>
              <a:off x="2365" y="1640"/>
              <a:ext cx="304" cy="117"/>
              <a:chOff x="2365" y="1640"/>
              <a:chExt cx="304" cy="117"/>
            </a:xfrm>
          </p:grpSpPr>
          <p:grpSp>
            <p:nvGrpSpPr>
              <p:cNvPr id="451784" name="Group 200"/>
              <p:cNvGrpSpPr>
                <a:grpSpLocks/>
              </p:cNvGrpSpPr>
              <p:nvPr/>
            </p:nvGrpSpPr>
            <p:grpSpPr bwMode="auto">
              <a:xfrm>
                <a:off x="2365" y="1640"/>
                <a:ext cx="302" cy="115"/>
                <a:chOff x="2365" y="1640"/>
                <a:chExt cx="302" cy="115"/>
              </a:xfrm>
            </p:grpSpPr>
            <p:sp>
              <p:nvSpPr>
                <p:cNvPr id="451785" name="Freeform 201"/>
                <p:cNvSpPr>
                  <a:spLocks/>
                </p:cNvSpPr>
                <p:nvPr/>
              </p:nvSpPr>
              <p:spPr bwMode="auto">
                <a:xfrm>
                  <a:off x="2523" y="1643"/>
                  <a:ext cx="144" cy="49"/>
                </a:xfrm>
                <a:custGeom>
                  <a:avLst/>
                  <a:gdLst/>
                  <a:ahLst/>
                  <a:cxnLst>
                    <a:cxn ang="0">
                      <a:pos x="0" y="38"/>
                    </a:cxn>
                    <a:cxn ang="0">
                      <a:pos x="32" y="49"/>
                    </a:cxn>
                    <a:cxn ang="0">
                      <a:pos x="109" y="16"/>
                    </a:cxn>
                    <a:cxn ang="0">
                      <a:pos x="144" y="27"/>
                    </a:cxn>
                    <a:cxn ang="0">
                      <a:pos x="125" y="0"/>
                    </a:cxn>
                    <a:cxn ang="0">
                      <a:pos x="34" y="0"/>
                    </a:cxn>
                    <a:cxn ang="0">
                      <a:pos x="72" y="8"/>
                    </a:cxn>
                    <a:cxn ang="0">
                      <a:pos x="0" y="38"/>
                    </a:cxn>
                  </a:cxnLst>
                  <a:rect l="0" t="0" r="r" b="b"/>
                  <a:pathLst>
                    <a:path w="144" h="49">
                      <a:moveTo>
                        <a:pt x="0" y="38"/>
                      </a:moveTo>
                      <a:lnTo>
                        <a:pt x="32" y="49"/>
                      </a:lnTo>
                      <a:lnTo>
                        <a:pt x="109" y="16"/>
                      </a:lnTo>
                      <a:lnTo>
                        <a:pt x="144" y="27"/>
                      </a:lnTo>
                      <a:lnTo>
                        <a:pt x="125" y="0"/>
                      </a:lnTo>
                      <a:lnTo>
                        <a:pt x="34" y="0"/>
                      </a:lnTo>
                      <a:lnTo>
                        <a:pt x="72" y="8"/>
                      </a:lnTo>
                      <a:lnTo>
                        <a:pt x="0" y="38"/>
                      </a:lnTo>
                      <a:close/>
                    </a:path>
                  </a:pathLst>
                </a:custGeom>
                <a:solidFill>
                  <a:srgbClr val="000000"/>
                </a:solidFill>
                <a:ln w="9525">
                  <a:noFill/>
                  <a:round/>
                  <a:headEnd/>
                  <a:tailEnd/>
                </a:ln>
              </p:spPr>
              <p:txBody>
                <a:bodyPr/>
                <a:lstStyle/>
                <a:p>
                  <a:endParaRPr lang="zh-CN" altLang="en-US"/>
                </a:p>
              </p:txBody>
            </p:sp>
            <p:sp>
              <p:nvSpPr>
                <p:cNvPr id="451786" name="Freeform 202"/>
                <p:cNvSpPr>
                  <a:spLocks/>
                </p:cNvSpPr>
                <p:nvPr/>
              </p:nvSpPr>
              <p:spPr bwMode="auto">
                <a:xfrm>
                  <a:off x="2523" y="1643"/>
                  <a:ext cx="144" cy="49"/>
                </a:xfrm>
                <a:custGeom>
                  <a:avLst/>
                  <a:gdLst/>
                  <a:ahLst/>
                  <a:cxnLst>
                    <a:cxn ang="0">
                      <a:pos x="0" y="38"/>
                    </a:cxn>
                    <a:cxn ang="0">
                      <a:pos x="32" y="49"/>
                    </a:cxn>
                    <a:cxn ang="0">
                      <a:pos x="109" y="16"/>
                    </a:cxn>
                    <a:cxn ang="0">
                      <a:pos x="144" y="27"/>
                    </a:cxn>
                    <a:cxn ang="0">
                      <a:pos x="125" y="0"/>
                    </a:cxn>
                    <a:cxn ang="0">
                      <a:pos x="34" y="0"/>
                    </a:cxn>
                    <a:cxn ang="0">
                      <a:pos x="72" y="8"/>
                    </a:cxn>
                    <a:cxn ang="0">
                      <a:pos x="0" y="38"/>
                    </a:cxn>
                  </a:cxnLst>
                  <a:rect l="0" t="0" r="r" b="b"/>
                  <a:pathLst>
                    <a:path w="144" h="49">
                      <a:moveTo>
                        <a:pt x="0" y="38"/>
                      </a:moveTo>
                      <a:lnTo>
                        <a:pt x="32" y="49"/>
                      </a:lnTo>
                      <a:lnTo>
                        <a:pt x="109" y="16"/>
                      </a:lnTo>
                      <a:lnTo>
                        <a:pt x="144" y="27"/>
                      </a:lnTo>
                      <a:lnTo>
                        <a:pt x="125" y="0"/>
                      </a:lnTo>
                      <a:lnTo>
                        <a:pt x="34" y="0"/>
                      </a:lnTo>
                      <a:lnTo>
                        <a:pt x="72" y="8"/>
                      </a:lnTo>
                      <a:lnTo>
                        <a:pt x="0" y="38"/>
                      </a:lnTo>
                      <a:close/>
                    </a:path>
                  </a:pathLst>
                </a:custGeom>
                <a:solidFill>
                  <a:srgbClr val="000000"/>
                </a:solidFill>
                <a:ln w="9525">
                  <a:noFill/>
                  <a:round/>
                  <a:headEnd/>
                  <a:tailEnd/>
                </a:ln>
              </p:spPr>
              <p:txBody>
                <a:bodyPr/>
                <a:lstStyle/>
                <a:p>
                  <a:endParaRPr lang="zh-CN" altLang="en-US"/>
                </a:p>
              </p:txBody>
            </p:sp>
            <p:sp>
              <p:nvSpPr>
                <p:cNvPr id="451787" name="Freeform 203"/>
                <p:cNvSpPr>
                  <a:spLocks/>
                </p:cNvSpPr>
                <p:nvPr/>
              </p:nvSpPr>
              <p:spPr bwMode="auto">
                <a:xfrm>
                  <a:off x="2365" y="1700"/>
                  <a:ext cx="144" cy="52"/>
                </a:xfrm>
                <a:custGeom>
                  <a:avLst/>
                  <a:gdLst/>
                  <a:ahLst/>
                  <a:cxnLst>
                    <a:cxn ang="0">
                      <a:pos x="144" y="11"/>
                    </a:cxn>
                    <a:cxn ang="0">
                      <a:pos x="112" y="0"/>
                    </a:cxn>
                    <a:cxn ang="0">
                      <a:pos x="38" y="33"/>
                    </a:cxn>
                    <a:cxn ang="0">
                      <a:pos x="0" y="22"/>
                    </a:cxn>
                    <a:cxn ang="0">
                      <a:pos x="19" y="52"/>
                    </a:cxn>
                    <a:cxn ang="0">
                      <a:pos x="112" y="52"/>
                    </a:cxn>
                    <a:cxn ang="0">
                      <a:pos x="72" y="41"/>
                    </a:cxn>
                    <a:cxn ang="0">
                      <a:pos x="144" y="11"/>
                    </a:cxn>
                  </a:cxnLst>
                  <a:rect l="0" t="0" r="r" b="b"/>
                  <a:pathLst>
                    <a:path w="144" h="52">
                      <a:moveTo>
                        <a:pt x="144" y="11"/>
                      </a:moveTo>
                      <a:lnTo>
                        <a:pt x="112" y="0"/>
                      </a:lnTo>
                      <a:lnTo>
                        <a:pt x="38" y="33"/>
                      </a:lnTo>
                      <a:lnTo>
                        <a:pt x="0" y="22"/>
                      </a:lnTo>
                      <a:lnTo>
                        <a:pt x="19" y="52"/>
                      </a:lnTo>
                      <a:lnTo>
                        <a:pt x="112" y="52"/>
                      </a:lnTo>
                      <a:lnTo>
                        <a:pt x="72" y="41"/>
                      </a:lnTo>
                      <a:lnTo>
                        <a:pt x="144" y="11"/>
                      </a:lnTo>
                      <a:close/>
                    </a:path>
                  </a:pathLst>
                </a:custGeom>
                <a:solidFill>
                  <a:srgbClr val="000000"/>
                </a:solidFill>
                <a:ln w="9525">
                  <a:noFill/>
                  <a:round/>
                  <a:headEnd/>
                  <a:tailEnd/>
                </a:ln>
              </p:spPr>
              <p:txBody>
                <a:bodyPr/>
                <a:lstStyle/>
                <a:p>
                  <a:endParaRPr lang="zh-CN" altLang="en-US"/>
                </a:p>
              </p:txBody>
            </p:sp>
            <p:sp>
              <p:nvSpPr>
                <p:cNvPr id="451788" name="Freeform 204"/>
                <p:cNvSpPr>
                  <a:spLocks/>
                </p:cNvSpPr>
                <p:nvPr/>
              </p:nvSpPr>
              <p:spPr bwMode="auto">
                <a:xfrm>
                  <a:off x="2365" y="1700"/>
                  <a:ext cx="144" cy="52"/>
                </a:xfrm>
                <a:custGeom>
                  <a:avLst/>
                  <a:gdLst/>
                  <a:ahLst/>
                  <a:cxnLst>
                    <a:cxn ang="0">
                      <a:pos x="144" y="11"/>
                    </a:cxn>
                    <a:cxn ang="0">
                      <a:pos x="112" y="0"/>
                    </a:cxn>
                    <a:cxn ang="0">
                      <a:pos x="38" y="33"/>
                    </a:cxn>
                    <a:cxn ang="0">
                      <a:pos x="0" y="22"/>
                    </a:cxn>
                    <a:cxn ang="0">
                      <a:pos x="19" y="52"/>
                    </a:cxn>
                    <a:cxn ang="0">
                      <a:pos x="112" y="52"/>
                    </a:cxn>
                    <a:cxn ang="0">
                      <a:pos x="72" y="41"/>
                    </a:cxn>
                    <a:cxn ang="0">
                      <a:pos x="144" y="11"/>
                    </a:cxn>
                  </a:cxnLst>
                  <a:rect l="0" t="0" r="r" b="b"/>
                  <a:pathLst>
                    <a:path w="144" h="52">
                      <a:moveTo>
                        <a:pt x="144" y="11"/>
                      </a:moveTo>
                      <a:lnTo>
                        <a:pt x="112" y="0"/>
                      </a:lnTo>
                      <a:lnTo>
                        <a:pt x="38" y="33"/>
                      </a:lnTo>
                      <a:lnTo>
                        <a:pt x="0" y="22"/>
                      </a:lnTo>
                      <a:lnTo>
                        <a:pt x="19" y="52"/>
                      </a:lnTo>
                      <a:lnTo>
                        <a:pt x="112" y="52"/>
                      </a:lnTo>
                      <a:lnTo>
                        <a:pt x="72" y="41"/>
                      </a:lnTo>
                      <a:lnTo>
                        <a:pt x="144" y="11"/>
                      </a:lnTo>
                      <a:close/>
                    </a:path>
                  </a:pathLst>
                </a:custGeom>
                <a:solidFill>
                  <a:srgbClr val="000000"/>
                </a:solidFill>
                <a:ln w="9525">
                  <a:noFill/>
                  <a:round/>
                  <a:headEnd/>
                  <a:tailEnd/>
                </a:ln>
              </p:spPr>
              <p:txBody>
                <a:bodyPr/>
                <a:lstStyle/>
                <a:p>
                  <a:endParaRPr lang="zh-CN" altLang="en-US"/>
                </a:p>
              </p:txBody>
            </p:sp>
            <p:sp>
              <p:nvSpPr>
                <p:cNvPr id="451789" name="Freeform 205"/>
                <p:cNvSpPr>
                  <a:spLocks/>
                </p:cNvSpPr>
                <p:nvPr/>
              </p:nvSpPr>
              <p:spPr bwMode="auto">
                <a:xfrm>
                  <a:off x="2373" y="1640"/>
                  <a:ext cx="144" cy="49"/>
                </a:xfrm>
                <a:custGeom>
                  <a:avLst/>
                  <a:gdLst/>
                  <a:ahLst/>
                  <a:cxnLst>
                    <a:cxn ang="0">
                      <a:pos x="0" y="11"/>
                    </a:cxn>
                    <a:cxn ang="0">
                      <a:pos x="32" y="0"/>
                    </a:cxn>
                    <a:cxn ang="0">
                      <a:pos x="110" y="30"/>
                    </a:cxn>
                    <a:cxn ang="0">
                      <a:pos x="144" y="22"/>
                    </a:cxn>
                    <a:cxn ang="0">
                      <a:pos x="126" y="49"/>
                    </a:cxn>
                    <a:cxn ang="0">
                      <a:pos x="35" y="49"/>
                    </a:cxn>
                    <a:cxn ang="0">
                      <a:pos x="72" y="41"/>
                    </a:cxn>
                    <a:cxn ang="0">
                      <a:pos x="0" y="11"/>
                    </a:cxn>
                  </a:cxnLst>
                  <a:rect l="0" t="0" r="r" b="b"/>
                  <a:pathLst>
                    <a:path w="144" h="49">
                      <a:moveTo>
                        <a:pt x="0" y="11"/>
                      </a:moveTo>
                      <a:lnTo>
                        <a:pt x="32" y="0"/>
                      </a:lnTo>
                      <a:lnTo>
                        <a:pt x="110" y="30"/>
                      </a:lnTo>
                      <a:lnTo>
                        <a:pt x="144" y="22"/>
                      </a:lnTo>
                      <a:lnTo>
                        <a:pt x="126" y="49"/>
                      </a:lnTo>
                      <a:lnTo>
                        <a:pt x="35" y="49"/>
                      </a:lnTo>
                      <a:lnTo>
                        <a:pt x="72" y="41"/>
                      </a:lnTo>
                      <a:lnTo>
                        <a:pt x="0" y="11"/>
                      </a:lnTo>
                      <a:close/>
                    </a:path>
                  </a:pathLst>
                </a:custGeom>
                <a:solidFill>
                  <a:srgbClr val="000000"/>
                </a:solidFill>
                <a:ln w="9525">
                  <a:noFill/>
                  <a:round/>
                  <a:headEnd/>
                  <a:tailEnd/>
                </a:ln>
              </p:spPr>
              <p:txBody>
                <a:bodyPr/>
                <a:lstStyle/>
                <a:p>
                  <a:endParaRPr lang="zh-CN" altLang="en-US"/>
                </a:p>
              </p:txBody>
            </p:sp>
            <p:sp>
              <p:nvSpPr>
                <p:cNvPr id="451790" name="Freeform 206"/>
                <p:cNvSpPr>
                  <a:spLocks/>
                </p:cNvSpPr>
                <p:nvPr/>
              </p:nvSpPr>
              <p:spPr bwMode="auto">
                <a:xfrm>
                  <a:off x="2373" y="1640"/>
                  <a:ext cx="144" cy="49"/>
                </a:xfrm>
                <a:custGeom>
                  <a:avLst/>
                  <a:gdLst/>
                  <a:ahLst/>
                  <a:cxnLst>
                    <a:cxn ang="0">
                      <a:pos x="0" y="11"/>
                    </a:cxn>
                    <a:cxn ang="0">
                      <a:pos x="32" y="0"/>
                    </a:cxn>
                    <a:cxn ang="0">
                      <a:pos x="110" y="30"/>
                    </a:cxn>
                    <a:cxn ang="0">
                      <a:pos x="144" y="22"/>
                    </a:cxn>
                    <a:cxn ang="0">
                      <a:pos x="126" y="49"/>
                    </a:cxn>
                    <a:cxn ang="0">
                      <a:pos x="35" y="49"/>
                    </a:cxn>
                    <a:cxn ang="0">
                      <a:pos x="72" y="41"/>
                    </a:cxn>
                    <a:cxn ang="0">
                      <a:pos x="0" y="11"/>
                    </a:cxn>
                  </a:cxnLst>
                  <a:rect l="0" t="0" r="r" b="b"/>
                  <a:pathLst>
                    <a:path w="144" h="49">
                      <a:moveTo>
                        <a:pt x="0" y="11"/>
                      </a:moveTo>
                      <a:lnTo>
                        <a:pt x="32" y="0"/>
                      </a:lnTo>
                      <a:lnTo>
                        <a:pt x="110" y="30"/>
                      </a:lnTo>
                      <a:lnTo>
                        <a:pt x="144" y="22"/>
                      </a:lnTo>
                      <a:lnTo>
                        <a:pt x="126" y="49"/>
                      </a:lnTo>
                      <a:lnTo>
                        <a:pt x="35" y="49"/>
                      </a:lnTo>
                      <a:lnTo>
                        <a:pt x="72" y="41"/>
                      </a:lnTo>
                      <a:lnTo>
                        <a:pt x="0" y="11"/>
                      </a:lnTo>
                      <a:close/>
                    </a:path>
                  </a:pathLst>
                </a:custGeom>
                <a:solidFill>
                  <a:srgbClr val="000000"/>
                </a:solidFill>
                <a:ln w="9525">
                  <a:noFill/>
                  <a:round/>
                  <a:headEnd/>
                  <a:tailEnd/>
                </a:ln>
              </p:spPr>
              <p:txBody>
                <a:bodyPr/>
                <a:lstStyle/>
                <a:p>
                  <a:endParaRPr lang="zh-CN" altLang="en-US"/>
                </a:p>
              </p:txBody>
            </p:sp>
            <p:sp>
              <p:nvSpPr>
                <p:cNvPr id="451791" name="Freeform 207"/>
                <p:cNvSpPr>
                  <a:spLocks/>
                </p:cNvSpPr>
                <p:nvPr/>
              </p:nvSpPr>
              <p:spPr bwMode="auto">
                <a:xfrm>
                  <a:off x="2517" y="1706"/>
                  <a:ext cx="144" cy="49"/>
                </a:xfrm>
                <a:custGeom>
                  <a:avLst/>
                  <a:gdLst/>
                  <a:ahLst/>
                  <a:cxnLst>
                    <a:cxn ang="0">
                      <a:pos x="144" y="38"/>
                    </a:cxn>
                    <a:cxn ang="0">
                      <a:pos x="112" y="49"/>
                    </a:cxn>
                    <a:cxn ang="0">
                      <a:pos x="38" y="16"/>
                    </a:cxn>
                    <a:cxn ang="0">
                      <a:pos x="0" y="27"/>
                    </a:cxn>
                    <a:cxn ang="0">
                      <a:pos x="19" y="0"/>
                    </a:cxn>
                    <a:cxn ang="0">
                      <a:pos x="112" y="0"/>
                    </a:cxn>
                    <a:cxn ang="0">
                      <a:pos x="72" y="8"/>
                    </a:cxn>
                    <a:cxn ang="0">
                      <a:pos x="144" y="38"/>
                    </a:cxn>
                  </a:cxnLst>
                  <a:rect l="0" t="0" r="r" b="b"/>
                  <a:pathLst>
                    <a:path w="144" h="49">
                      <a:moveTo>
                        <a:pt x="144" y="38"/>
                      </a:moveTo>
                      <a:lnTo>
                        <a:pt x="112" y="49"/>
                      </a:lnTo>
                      <a:lnTo>
                        <a:pt x="38" y="16"/>
                      </a:lnTo>
                      <a:lnTo>
                        <a:pt x="0" y="27"/>
                      </a:lnTo>
                      <a:lnTo>
                        <a:pt x="19" y="0"/>
                      </a:lnTo>
                      <a:lnTo>
                        <a:pt x="112" y="0"/>
                      </a:lnTo>
                      <a:lnTo>
                        <a:pt x="72" y="8"/>
                      </a:lnTo>
                      <a:lnTo>
                        <a:pt x="144" y="38"/>
                      </a:lnTo>
                      <a:close/>
                    </a:path>
                  </a:pathLst>
                </a:custGeom>
                <a:solidFill>
                  <a:srgbClr val="000000"/>
                </a:solidFill>
                <a:ln w="9525">
                  <a:noFill/>
                  <a:round/>
                  <a:headEnd/>
                  <a:tailEnd/>
                </a:ln>
              </p:spPr>
              <p:txBody>
                <a:bodyPr/>
                <a:lstStyle/>
                <a:p>
                  <a:endParaRPr lang="zh-CN" altLang="en-US"/>
                </a:p>
              </p:txBody>
            </p:sp>
            <p:sp>
              <p:nvSpPr>
                <p:cNvPr id="451792" name="Freeform 208"/>
                <p:cNvSpPr>
                  <a:spLocks/>
                </p:cNvSpPr>
                <p:nvPr/>
              </p:nvSpPr>
              <p:spPr bwMode="auto">
                <a:xfrm>
                  <a:off x="2517" y="1706"/>
                  <a:ext cx="144" cy="49"/>
                </a:xfrm>
                <a:custGeom>
                  <a:avLst/>
                  <a:gdLst/>
                  <a:ahLst/>
                  <a:cxnLst>
                    <a:cxn ang="0">
                      <a:pos x="144" y="38"/>
                    </a:cxn>
                    <a:cxn ang="0">
                      <a:pos x="112" y="49"/>
                    </a:cxn>
                    <a:cxn ang="0">
                      <a:pos x="38" y="16"/>
                    </a:cxn>
                    <a:cxn ang="0">
                      <a:pos x="0" y="27"/>
                    </a:cxn>
                    <a:cxn ang="0">
                      <a:pos x="19" y="0"/>
                    </a:cxn>
                    <a:cxn ang="0">
                      <a:pos x="112" y="0"/>
                    </a:cxn>
                    <a:cxn ang="0">
                      <a:pos x="72" y="8"/>
                    </a:cxn>
                    <a:cxn ang="0">
                      <a:pos x="144" y="38"/>
                    </a:cxn>
                  </a:cxnLst>
                  <a:rect l="0" t="0" r="r" b="b"/>
                  <a:pathLst>
                    <a:path w="144" h="49">
                      <a:moveTo>
                        <a:pt x="144" y="38"/>
                      </a:moveTo>
                      <a:lnTo>
                        <a:pt x="112" y="49"/>
                      </a:lnTo>
                      <a:lnTo>
                        <a:pt x="38" y="16"/>
                      </a:lnTo>
                      <a:lnTo>
                        <a:pt x="0" y="27"/>
                      </a:lnTo>
                      <a:lnTo>
                        <a:pt x="19" y="0"/>
                      </a:lnTo>
                      <a:lnTo>
                        <a:pt x="112" y="0"/>
                      </a:lnTo>
                      <a:lnTo>
                        <a:pt x="72" y="8"/>
                      </a:lnTo>
                      <a:lnTo>
                        <a:pt x="144" y="38"/>
                      </a:lnTo>
                      <a:close/>
                    </a:path>
                  </a:pathLst>
                </a:custGeom>
                <a:solidFill>
                  <a:srgbClr val="000000"/>
                </a:solidFill>
                <a:ln w="9525">
                  <a:noFill/>
                  <a:round/>
                  <a:headEnd/>
                  <a:tailEnd/>
                </a:ln>
              </p:spPr>
              <p:txBody>
                <a:bodyPr/>
                <a:lstStyle/>
                <a:p>
                  <a:endParaRPr lang="zh-CN" altLang="en-US"/>
                </a:p>
              </p:txBody>
            </p:sp>
          </p:grpSp>
          <p:grpSp>
            <p:nvGrpSpPr>
              <p:cNvPr id="451793" name="Group 209"/>
              <p:cNvGrpSpPr>
                <a:grpSpLocks/>
              </p:cNvGrpSpPr>
              <p:nvPr/>
            </p:nvGrpSpPr>
            <p:grpSpPr bwMode="auto">
              <a:xfrm>
                <a:off x="2368" y="1643"/>
                <a:ext cx="301" cy="114"/>
                <a:chOff x="2368" y="1643"/>
                <a:chExt cx="301" cy="114"/>
              </a:xfrm>
            </p:grpSpPr>
            <p:sp>
              <p:nvSpPr>
                <p:cNvPr id="451794" name="Freeform 210"/>
                <p:cNvSpPr>
                  <a:spLocks/>
                </p:cNvSpPr>
                <p:nvPr/>
              </p:nvSpPr>
              <p:spPr bwMode="auto">
                <a:xfrm>
                  <a:off x="2525" y="1646"/>
                  <a:ext cx="144" cy="49"/>
                </a:xfrm>
                <a:custGeom>
                  <a:avLst/>
                  <a:gdLst/>
                  <a:ahLst/>
                  <a:cxnLst>
                    <a:cxn ang="0">
                      <a:pos x="0" y="38"/>
                    </a:cxn>
                    <a:cxn ang="0">
                      <a:pos x="32" y="49"/>
                    </a:cxn>
                    <a:cxn ang="0">
                      <a:pos x="110" y="16"/>
                    </a:cxn>
                    <a:cxn ang="0">
                      <a:pos x="144" y="27"/>
                    </a:cxn>
                    <a:cxn ang="0">
                      <a:pos x="126" y="0"/>
                    </a:cxn>
                    <a:cxn ang="0">
                      <a:pos x="35" y="0"/>
                    </a:cxn>
                    <a:cxn ang="0">
                      <a:pos x="72" y="8"/>
                    </a:cxn>
                    <a:cxn ang="0">
                      <a:pos x="0" y="38"/>
                    </a:cxn>
                  </a:cxnLst>
                  <a:rect l="0" t="0" r="r" b="b"/>
                  <a:pathLst>
                    <a:path w="144" h="49">
                      <a:moveTo>
                        <a:pt x="0" y="38"/>
                      </a:moveTo>
                      <a:lnTo>
                        <a:pt x="32" y="49"/>
                      </a:lnTo>
                      <a:lnTo>
                        <a:pt x="110" y="16"/>
                      </a:lnTo>
                      <a:lnTo>
                        <a:pt x="144" y="27"/>
                      </a:lnTo>
                      <a:lnTo>
                        <a:pt x="126" y="0"/>
                      </a:lnTo>
                      <a:lnTo>
                        <a:pt x="35" y="0"/>
                      </a:lnTo>
                      <a:lnTo>
                        <a:pt x="72" y="8"/>
                      </a:lnTo>
                      <a:lnTo>
                        <a:pt x="0" y="38"/>
                      </a:lnTo>
                      <a:close/>
                    </a:path>
                  </a:pathLst>
                </a:custGeom>
                <a:solidFill>
                  <a:srgbClr val="FFFFFF"/>
                </a:solidFill>
                <a:ln w="9525">
                  <a:noFill/>
                  <a:round/>
                  <a:headEnd/>
                  <a:tailEnd/>
                </a:ln>
              </p:spPr>
              <p:txBody>
                <a:bodyPr/>
                <a:lstStyle/>
                <a:p>
                  <a:endParaRPr lang="zh-CN" altLang="en-US"/>
                </a:p>
              </p:txBody>
            </p:sp>
            <p:sp>
              <p:nvSpPr>
                <p:cNvPr id="451795" name="Freeform 211"/>
                <p:cNvSpPr>
                  <a:spLocks/>
                </p:cNvSpPr>
                <p:nvPr/>
              </p:nvSpPr>
              <p:spPr bwMode="auto">
                <a:xfrm>
                  <a:off x="2525" y="1646"/>
                  <a:ext cx="144" cy="49"/>
                </a:xfrm>
                <a:custGeom>
                  <a:avLst/>
                  <a:gdLst/>
                  <a:ahLst/>
                  <a:cxnLst>
                    <a:cxn ang="0">
                      <a:pos x="0" y="38"/>
                    </a:cxn>
                    <a:cxn ang="0">
                      <a:pos x="32" y="49"/>
                    </a:cxn>
                    <a:cxn ang="0">
                      <a:pos x="110" y="16"/>
                    </a:cxn>
                    <a:cxn ang="0">
                      <a:pos x="144" y="27"/>
                    </a:cxn>
                    <a:cxn ang="0">
                      <a:pos x="126" y="0"/>
                    </a:cxn>
                    <a:cxn ang="0">
                      <a:pos x="35" y="0"/>
                    </a:cxn>
                    <a:cxn ang="0">
                      <a:pos x="72" y="8"/>
                    </a:cxn>
                    <a:cxn ang="0">
                      <a:pos x="0" y="38"/>
                    </a:cxn>
                  </a:cxnLst>
                  <a:rect l="0" t="0" r="r" b="b"/>
                  <a:pathLst>
                    <a:path w="144" h="49">
                      <a:moveTo>
                        <a:pt x="0" y="38"/>
                      </a:moveTo>
                      <a:lnTo>
                        <a:pt x="32" y="49"/>
                      </a:lnTo>
                      <a:lnTo>
                        <a:pt x="110" y="16"/>
                      </a:lnTo>
                      <a:lnTo>
                        <a:pt x="144" y="27"/>
                      </a:lnTo>
                      <a:lnTo>
                        <a:pt x="126" y="0"/>
                      </a:lnTo>
                      <a:lnTo>
                        <a:pt x="35" y="0"/>
                      </a:lnTo>
                      <a:lnTo>
                        <a:pt x="72" y="8"/>
                      </a:lnTo>
                      <a:lnTo>
                        <a:pt x="0" y="38"/>
                      </a:lnTo>
                      <a:close/>
                    </a:path>
                  </a:pathLst>
                </a:custGeom>
                <a:solidFill>
                  <a:srgbClr val="FFFFFF"/>
                </a:solidFill>
                <a:ln w="9525">
                  <a:noFill/>
                  <a:round/>
                  <a:headEnd/>
                  <a:tailEnd/>
                </a:ln>
              </p:spPr>
              <p:txBody>
                <a:bodyPr/>
                <a:lstStyle/>
                <a:p>
                  <a:endParaRPr lang="zh-CN" altLang="en-US"/>
                </a:p>
              </p:txBody>
            </p:sp>
            <p:sp>
              <p:nvSpPr>
                <p:cNvPr id="451796" name="Freeform 212"/>
                <p:cNvSpPr>
                  <a:spLocks/>
                </p:cNvSpPr>
                <p:nvPr/>
              </p:nvSpPr>
              <p:spPr bwMode="auto">
                <a:xfrm>
                  <a:off x="2368" y="1703"/>
                  <a:ext cx="144" cy="52"/>
                </a:xfrm>
                <a:custGeom>
                  <a:avLst/>
                  <a:gdLst/>
                  <a:ahLst/>
                  <a:cxnLst>
                    <a:cxn ang="0">
                      <a:pos x="144" y="11"/>
                    </a:cxn>
                    <a:cxn ang="0">
                      <a:pos x="112" y="0"/>
                    </a:cxn>
                    <a:cxn ang="0">
                      <a:pos x="37" y="33"/>
                    </a:cxn>
                    <a:cxn ang="0">
                      <a:pos x="0" y="22"/>
                    </a:cxn>
                    <a:cxn ang="0">
                      <a:pos x="19" y="52"/>
                    </a:cxn>
                    <a:cxn ang="0">
                      <a:pos x="112" y="52"/>
                    </a:cxn>
                    <a:cxn ang="0">
                      <a:pos x="72" y="41"/>
                    </a:cxn>
                    <a:cxn ang="0">
                      <a:pos x="144" y="11"/>
                    </a:cxn>
                  </a:cxnLst>
                  <a:rect l="0" t="0" r="r" b="b"/>
                  <a:pathLst>
                    <a:path w="144" h="52">
                      <a:moveTo>
                        <a:pt x="144" y="11"/>
                      </a:moveTo>
                      <a:lnTo>
                        <a:pt x="112" y="0"/>
                      </a:lnTo>
                      <a:lnTo>
                        <a:pt x="37" y="33"/>
                      </a:lnTo>
                      <a:lnTo>
                        <a:pt x="0" y="22"/>
                      </a:lnTo>
                      <a:lnTo>
                        <a:pt x="19" y="52"/>
                      </a:lnTo>
                      <a:lnTo>
                        <a:pt x="112" y="52"/>
                      </a:lnTo>
                      <a:lnTo>
                        <a:pt x="72" y="41"/>
                      </a:lnTo>
                      <a:lnTo>
                        <a:pt x="144" y="11"/>
                      </a:lnTo>
                      <a:close/>
                    </a:path>
                  </a:pathLst>
                </a:custGeom>
                <a:solidFill>
                  <a:srgbClr val="FFFFFF"/>
                </a:solidFill>
                <a:ln w="9525">
                  <a:noFill/>
                  <a:round/>
                  <a:headEnd/>
                  <a:tailEnd/>
                </a:ln>
              </p:spPr>
              <p:txBody>
                <a:bodyPr/>
                <a:lstStyle/>
                <a:p>
                  <a:endParaRPr lang="zh-CN" altLang="en-US"/>
                </a:p>
              </p:txBody>
            </p:sp>
            <p:sp>
              <p:nvSpPr>
                <p:cNvPr id="451797" name="Freeform 213"/>
                <p:cNvSpPr>
                  <a:spLocks/>
                </p:cNvSpPr>
                <p:nvPr/>
              </p:nvSpPr>
              <p:spPr bwMode="auto">
                <a:xfrm>
                  <a:off x="2368" y="1703"/>
                  <a:ext cx="144" cy="52"/>
                </a:xfrm>
                <a:custGeom>
                  <a:avLst/>
                  <a:gdLst/>
                  <a:ahLst/>
                  <a:cxnLst>
                    <a:cxn ang="0">
                      <a:pos x="144" y="11"/>
                    </a:cxn>
                    <a:cxn ang="0">
                      <a:pos x="112" y="0"/>
                    </a:cxn>
                    <a:cxn ang="0">
                      <a:pos x="37" y="33"/>
                    </a:cxn>
                    <a:cxn ang="0">
                      <a:pos x="0" y="22"/>
                    </a:cxn>
                    <a:cxn ang="0">
                      <a:pos x="19" y="52"/>
                    </a:cxn>
                    <a:cxn ang="0">
                      <a:pos x="112" y="52"/>
                    </a:cxn>
                    <a:cxn ang="0">
                      <a:pos x="72" y="41"/>
                    </a:cxn>
                    <a:cxn ang="0">
                      <a:pos x="144" y="11"/>
                    </a:cxn>
                  </a:cxnLst>
                  <a:rect l="0" t="0" r="r" b="b"/>
                  <a:pathLst>
                    <a:path w="144" h="52">
                      <a:moveTo>
                        <a:pt x="144" y="11"/>
                      </a:moveTo>
                      <a:lnTo>
                        <a:pt x="112" y="0"/>
                      </a:lnTo>
                      <a:lnTo>
                        <a:pt x="37" y="33"/>
                      </a:lnTo>
                      <a:lnTo>
                        <a:pt x="0" y="22"/>
                      </a:lnTo>
                      <a:lnTo>
                        <a:pt x="19" y="52"/>
                      </a:lnTo>
                      <a:lnTo>
                        <a:pt x="112" y="52"/>
                      </a:lnTo>
                      <a:lnTo>
                        <a:pt x="72" y="41"/>
                      </a:lnTo>
                      <a:lnTo>
                        <a:pt x="144" y="11"/>
                      </a:lnTo>
                      <a:close/>
                    </a:path>
                  </a:pathLst>
                </a:custGeom>
                <a:solidFill>
                  <a:srgbClr val="FFFFFF"/>
                </a:solidFill>
                <a:ln w="9525">
                  <a:noFill/>
                  <a:round/>
                  <a:headEnd/>
                  <a:tailEnd/>
                </a:ln>
              </p:spPr>
              <p:txBody>
                <a:bodyPr/>
                <a:lstStyle/>
                <a:p>
                  <a:endParaRPr lang="zh-CN" altLang="en-US"/>
                </a:p>
              </p:txBody>
            </p:sp>
            <p:sp>
              <p:nvSpPr>
                <p:cNvPr id="451798" name="Freeform 214"/>
                <p:cNvSpPr>
                  <a:spLocks/>
                </p:cNvSpPr>
                <p:nvPr/>
              </p:nvSpPr>
              <p:spPr bwMode="auto">
                <a:xfrm>
                  <a:off x="2376" y="1643"/>
                  <a:ext cx="144" cy="49"/>
                </a:xfrm>
                <a:custGeom>
                  <a:avLst/>
                  <a:gdLst/>
                  <a:ahLst/>
                  <a:cxnLst>
                    <a:cxn ang="0">
                      <a:pos x="0" y="11"/>
                    </a:cxn>
                    <a:cxn ang="0">
                      <a:pos x="32" y="0"/>
                    </a:cxn>
                    <a:cxn ang="0">
                      <a:pos x="109" y="30"/>
                    </a:cxn>
                    <a:cxn ang="0">
                      <a:pos x="144" y="22"/>
                    </a:cxn>
                    <a:cxn ang="0">
                      <a:pos x="125" y="49"/>
                    </a:cxn>
                    <a:cxn ang="0">
                      <a:pos x="35" y="49"/>
                    </a:cxn>
                    <a:cxn ang="0">
                      <a:pos x="72" y="41"/>
                    </a:cxn>
                    <a:cxn ang="0">
                      <a:pos x="0" y="11"/>
                    </a:cxn>
                  </a:cxnLst>
                  <a:rect l="0" t="0" r="r" b="b"/>
                  <a:pathLst>
                    <a:path w="144" h="49">
                      <a:moveTo>
                        <a:pt x="0" y="11"/>
                      </a:moveTo>
                      <a:lnTo>
                        <a:pt x="32" y="0"/>
                      </a:lnTo>
                      <a:lnTo>
                        <a:pt x="109" y="30"/>
                      </a:lnTo>
                      <a:lnTo>
                        <a:pt x="144" y="22"/>
                      </a:lnTo>
                      <a:lnTo>
                        <a:pt x="125" y="49"/>
                      </a:lnTo>
                      <a:lnTo>
                        <a:pt x="35" y="49"/>
                      </a:lnTo>
                      <a:lnTo>
                        <a:pt x="72" y="41"/>
                      </a:lnTo>
                      <a:lnTo>
                        <a:pt x="0" y="11"/>
                      </a:lnTo>
                      <a:close/>
                    </a:path>
                  </a:pathLst>
                </a:custGeom>
                <a:solidFill>
                  <a:srgbClr val="FFFFFF"/>
                </a:solidFill>
                <a:ln w="9525">
                  <a:noFill/>
                  <a:round/>
                  <a:headEnd/>
                  <a:tailEnd/>
                </a:ln>
              </p:spPr>
              <p:txBody>
                <a:bodyPr/>
                <a:lstStyle/>
                <a:p>
                  <a:endParaRPr lang="zh-CN" altLang="en-US"/>
                </a:p>
              </p:txBody>
            </p:sp>
            <p:sp>
              <p:nvSpPr>
                <p:cNvPr id="451799" name="Freeform 215"/>
                <p:cNvSpPr>
                  <a:spLocks/>
                </p:cNvSpPr>
                <p:nvPr/>
              </p:nvSpPr>
              <p:spPr bwMode="auto">
                <a:xfrm>
                  <a:off x="2376" y="1643"/>
                  <a:ext cx="144" cy="49"/>
                </a:xfrm>
                <a:custGeom>
                  <a:avLst/>
                  <a:gdLst/>
                  <a:ahLst/>
                  <a:cxnLst>
                    <a:cxn ang="0">
                      <a:pos x="0" y="11"/>
                    </a:cxn>
                    <a:cxn ang="0">
                      <a:pos x="32" y="0"/>
                    </a:cxn>
                    <a:cxn ang="0">
                      <a:pos x="109" y="30"/>
                    </a:cxn>
                    <a:cxn ang="0">
                      <a:pos x="144" y="22"/>
                    </a:cxn>
                    <a:cxn ang="0">
                      <a:pos x="125" y="49"/>
                    </a:cxn>
                    <a:cxn ang="0">
                      <a:pos x="35" y="49"/>
                    </a:cxn>
                    <a:cxn ang="0">
                      <a:pos x="72" y="41"/>
                    </a:cxn>
                    <a:cxn ang="0">
                      <a:pos x="0" y="11"/>
                    </a:cxn>
                  </a:cxnLst>
                  <a:rect l="0" t="0" r="r" b="b"/>
                  <a:pathLst>
                    <a:path w="144" h="49">
                      <a:moveTo>
                        <a:pt x="0" y="11"/>
                      </a:moveTo>
                      <a:lnTo>
                        <a:pt x="32" y="0"/>
                      </a:lnTo>
                      <a:lnTo>
                        <a:pt x="109" y="30"/>
                      </a:lnTo>
                      <a:lnTo>
                        <a:pt x="144" y="22"/>
                      </a:lnTo>
                      <a:lnTo>
                        <a:pt x="125" y="49"/>
                      </a:lnTo>
                      <a:lnTo>
                        <a:pt x="35" y="49"/>
                      </a:lnTo>
                      <a:lnTo>
                        <a:pt x="72" y="41"/>
                      </a:lnTo>
                      <a:lnTo>
                        <a:pt x="0" y="11"/>
                      </a:lnTo>
                      <a:close/>
                    </a:path>
                  </a:pathLst>
                </a:custGeom>
                <a:solidFill>
                  <a:srgbClr val="FFFFFF"/>
                </a:solidFill>
                <a:ln w="9525">
                  <a:noFill/>
                  <a:round/>
                  <a:headEnd/>
                  <a:tailEnd/>
                </a:ln>
              </p:spPr>
              <p:txBody>
                <a:bodyPr/>
                <a:lstStyle/>
                <a:p>
                  <a:endParaRPr lang="zh-CN" altLang="en-US"/>
                </a:p>
              </p:txBody>
            </p:sp>
            <p:sp>
              <p:nvSpPr>
                <p:cNvPr id="451800" name="Freeform 216"/>
                <p:cNvSpPr>
                  <a:spLocks/>
                </p:cNvSpPr>
                <p:nvPr/>
              </p:nvSpPr>
              <p:spPr bwMode="auto">
                <a:xfrm>
                  <a:off x="2520" y="1708"/>
                  <a:ext cx="144" cy="49"/>
                </a:xfrm>
                <a:custGeom>
                  <a:avLst/>
                  <a:gdLst/>
                  <a:ahLst/>
                  <a:cxnLst>
                    <a:cxn ang="0">
                      <a:pos x="144" y="38"/>
                    </a:cxn>
                    <a:cxn ang="0">
                      <a:pos x="112" y="49"/>
                    </a:cxn>
                    <a:cxn ang="0">
                      <a:pos x="37" y="17"/>
                    </a:cxn>
                    <a:cxn ang="0">
                      <a:pos x="0" y="28"/>
                    </a:cxn>
                    <a:cxn ang="0">
                      <a:pos x="19" y="0"/>
                    </a:cxn>
                    <a:cxn ang="0">
                      <a:pos x="112" y="0"/>
                    </a:cxn>
                    <a:cxn ang="0">
                      <a:pos x="72" y="8"/>
                    </a:cxn>
                    <a:cxn ang="0">
                      <a:pos x="144" y="38"/>
                    </a:cxn>
                  </a:cxnLst>
                  <a:rect l="0" t="0" r="r" b="b"/>
                  <a:pathLst>
                    <a:path w="144" h="49">
                      <a:moveTo>
                        <a:pt x="144" y="38"/>
                      </a:moveTo>
                      <a:lnTo>
                        <a:pt x="112" y="49"/>
                      </a:lnTo>
                      <a:lnTo>
                        <a:pt x="37" y="17"/>
                      </a:lnTo>
                      <a:lnTo>
                        <a:pt x="0" y="28"/>
                      </a:lnTo>
                      <a:lnTo>
                        <a:pt x="19" y="0"/>
                      </a:lnTo>
                      <a:lnTo>
                        <a:pt x="112" y="0"/>
                      </a:lnTo>
                      <a:lnTo>
                        <a:pt x="72" y="8"/>
                      </a:lnTo>
                      <a:lnTo>
                        <a:pt x="144" y="38"/>
                      </a:lnTo>
                      <a:close/>
                    </a:path>
                  </a:pathLst>
                </a:custGeom>
                <a:solidFill>
                  <a:srgbClr val="FFFFFF"/>
                </a:solidFill>
                <a:ln w="9525">
                  <a:noFill/>
                  <a:round/>
                  <a:headEnd/>
                  <a:tailEnd/>
                </a:ln>
              </p:spPr>
              <p:txBody>
                <a:bodyPr/>
                <a:lstStyle/>
                <a:p>
                  <a:endParaRPr lang="zh-CN" altLang="en-US"/>
                </a:p>
              </p:txBody>
            </p:sp>
            <p:sp>
              <p:nvSpPr>
                <p:cNvPr id="451801" name="Freeform 217"/>
                <p:cNvSpPr>
                  <a:spLocks/>
                </p:cNvSpPr>
                <p:nvPr/>
              </p:nvSpPr>
              <p:spPr bwMode="auto">
                <a:xfrm>
                  <a:off x="2520" y="1708"/>
                  <a:ext cx="144" cy="49"/>
                </a:xfrm>
                <a:custGeom>
                  <a:avLst/>
                  <a:gdLst/>
                  <a:ahLst/>
                  <a:cxnLst>
                    <a:cxn ang="0">
                      <a:pos x="144" y="38"/>
                    </a:cxn>
                    <a:cxn ang="0">
                      <a:pos x="112" y="49"/>
                    </a:cxn>
                    <a:cxn ang="0">
                      <a:pos x="37" y="17"/>
                    </a:cxn>
                    <a:cxn ang="0">
                      <a:pos x="0" y="28"/>
                    </a:cxn>
                    <a:cxn ang="0">
                      <a:pos x="19" y="0"/>
                    </a:cxn>
                    <a:cxn ang="0">
                      <a:pos x="112" y="0"/>
                    </a:cxn>
                    <a:cxn ang="0">
                      <a:pos x="72" y="8"/>
                    </a:cxn>
                    <a:cxn ang="0">
                      <a:pos x="144" y="38"/>
                    </a:cxn>
                  </a:cxnLst>
                  <a:rect l="0" t="0" r="r" b="b"/>
                  <a:pathLst>
                    <a:path w="144" h="49">
                      <a:moveTo>
                        <a:pt x="144" y="38"/>
                      </a:moveTo>
                      <a:lnTo>
                        <a:pt x="112" y="49"/>
                      </a:lnTo>
                      <a:lnTo>
                        <a:pt x="37" y="17"/>
                      </a:lnTo>
                      <a:lnTo>
                        <a:pt x="0" y="28"/>
                      </a:lnTo>
                      <a:lnTo>
                        <a:pt x="19" y="0"/>
                      </a:lnTo>
                      <a:lnTo>
                        <a:pt x="112" y="0"/>
                      </a:lnTo>
                      <a:lnTo>
                        <a:pt x="72" y="8"/>
                      </a:lnTo>
                      <a:lnTo>
                        <a:pt x="144" y="38"/>
                      </a:lnTo>
                      <a:close/>
                    </a:path>
                  </a:pathLst>
                </a:custGeom>
                <a:solidFill>
                  <a:srgbClr val="FFFFFF"/>
                </a:solidFill>
                <a:ln w="9525">
                  <a:noFill/>
                  <a:round/>
                  <a:headEnd/>
                  <a:tailEnd/>
                </a:ln>
              </p:spPr>
              <p:txBody>
                <a:bodyPr/>
                <a:lstStyle/>
                <a:p>
                  <a:endParaRPr lang="zh-CN" altLang="en-US"/>
                </a:p>
              </p:txBody>
            </p:sp>
          </p:grpSp>
        </p:grpSp>
        <p:sp>
          <p:nvSpPr>
            <p:cNvPr id="451802" name="Line 218"/>
            <p:cNvSpPr>
              <a:spLocks noChangeShapeType="1"/>
            </p:cNvSpPr>
            <p:nvPr/>
          </p:nvSpPr>
          <p:spPr bwMode="auto">
            <a:xfrm>
              <a:off x="2299" y="1697"/>
              <a:ext cx="1" cy="109"/>
            </a:xfrm>
            <a:prstGeom prst="line">
              <a:avLst/>
            </a:prstGeom>
            <a:noFill/>
            <a:ln w="4763">
              <a:solidFill>
                <a:srgbClr val="AAE6FF"/>
              </a:solidFill>
              <a:round/>
              <a:headEnd/>
              <a:tailEnd/>
            </a:ln>
          </p:spPr>
          <p:txBody>
            <a:bodyPr/>
            <a:lstStyle/>
            <a:p>
              <a:endParaRPr lang="zh-CN" altLang="en-US"/>
            </a:p>
          </p:txBody>
        </p:sp>
        <p:sp>
          <p:nvSpPr>
            <p:cNvPr id="451803" name="Line 219"/>
            <p:cNvSpPr>
              <a:spLocks noChangeShapeType="1"/>
            </p:cNvSpPr>
            <p:nvPr/>
          </p:nvSpPr>
          <p:spPr bwMode="auto">
            <a:xfrm>
              <a:off x="2736" y="1697"/>
              <a:ext cx="1" cy="109"/>
            </a:xfrm>
            <a:prstGeom prst="line">
              <a:avLst/>
            </a:prstGeom>
            <a:noFill/>
            <a:ln w="4763">
              <a:solidFill>
                <a:srgbClr val="AAE6FF"/>
              </a:solidFill>
              <a:round/>
              <a:headEnd/>
              <a:tailEnd/>
            </a:ln>
          </p:spPr>
          <p:txBody>
            <a:bodyPr/>
            <a:lstStyle/>
            <a:p>
              <a:endParaRPr lang="zh-CN" altLang="en-US"/>
            </a:p>
          </p:txBody>
        </p:sp>
      </p:grpSp>
      <p:sp>
        <p:nvSpPr>
          <p:cNvPr id="451804" name="Rectangle 220"/>
          <p:cNvSpPr>
            <a:spLocks noChangeArrowheads="1"/>
          </p:cNvSpPr>
          <p:nvPr/>
        </p:nvSpPr>
        <p:spPr bwMode="auto">
          <a:xfrm>
            <a:off x="5802313" y="2371726"/>
            <a:ext cx="1009650" cy="354013"/>
          </a:xfrm>
          <a:prstGeom prst="rect">
            <a:avLst/>
          </a:prstGeom>
          <a:noFill/>
          <a:ln w="9525">
            <a:noFill/>
            <a:miter lim="800000"/>
            <a:headEnd/>
            <a:tailEnd/>
          </a:ln>
        </p:spPr>
        <p:txBody>
          <a:bodyPr/>
          <a:lstStyle/>
          <a:p>
            <a:endParaRPr lang="zh-CN" altLang="en-US"/>
          </a:p>
        </p:txBody>
      </p:sp>
      <p:sp>
        <p:nvSpPr>
          <p:cNvPr id="451805" name="Rectangle 221"/>
          <p:cNvSpPr>
            <a:spLocks noChangeArrowheads="1"/>
          </p:cNvSpPr>
          <p:nvPr/>
        </p:nvSpPr>
        <p:spPr bwMode="auto">
          <a:xfrm>
            <a:off x="5875338" y="2381251"/>
            <a:ext cx="1067600" cy="30777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222.1.1.4</a:t>
            </a:r>
          </a:p>
        </p:txBody>
      </p:sp>
      <p:sp>
        <p:nvSpPr>
          <p:cNvPr id="451806" name="Rectangle 222"/>
          <p:cNvSpPr>
            <a:spLocks noChangeArrowheads="1"/>
          </p:cNvSpPr>
          <p:nvPr/>
        </p:nvSpPr>
        <p:spPr bwMode="auto">
          <a:xfrm>
            <a:off x="4970463" y="2519364"/>
            <a:ext cx="412750" cy="350837"/>
          </a:xfrm>
          <a:prstGeom prst="rect">
            <a:avLst/>
          </a:prstGeom>
          <a:noFill/>
          <a:ln w="9525">
            <a:noFill/>
            <a:miter lim="800000"/>
            <a:headEnd/>
            <a:tailEnd/>
          </a:ln>
        </p:spPr>
        <p:txBody>
          <a:bodyPr/>
          <a:lstStyle/>
          <a:p>
            <a:endParaRPr lang="zh-CN" altLang="en-US"/>
          </a:p>
        </p:txBody>
      </p:sp>
      <p:sp>
        <p:nvSpPr>
          <p:cNvPr id="451807" name="Rectangle 223"/>
          <p:cNvSpPr>
            <a:spLocks noChangeArrowheads="1"/>
          </p:cNvSpPr>
          <p:nvPr/>
        </p:nvSpPr>
        <p:spPr bwMode="auto">
          <a:xfrm>
            <a:off x="5073650" y="2509839"/>
            <a:ext cx="280526"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R</a:t>
            </a:r>
            <a:r>
              <a:rPr kumimoji="1" lang="en-US" altLang="zh-CN" sz="2000" b="1" baseline="-25000">
                <a:solidFill>
                  <a:srgbClr val="333399"/>
                </a:solidFill>
                <a:latin typeface="Arial" charset="0"/>
              </a:rPr>
              <a:t>1</a:t>
            </a:r>
            <a:endParaRPr kumimoji="1" lang="en-US" altLang="zh-CN" sz="2000" baseline="-25000">
              <a:solidFill>
                <a:srgbClr val="333399"/>
              </a:solidFill>
              <a:latin typeface="Arial" charset="0"/>
            </a:endParaRPr>
          </a:p>
        </p:txBody>
      </p:sp>
      <p:sp>
        <p:nvSpPr>
          <p:cNvPr id="451808" name="Oval 224"/>
          <p:cNvSpPr>
            <a:spLocks noChangeArrowheads="1"/>
          </p:cNvSpPr>
          <p:nvPr/>
        </p:nvSpPr>
        <p:spPr bwMode="auto">
          <a:xfrm>
            <a:off x="5653088" y="2422526"/>
            <a:ext cx="93662"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51809" name="Rectangle 225"/>
          <p:cNvSpPr>
            <a:spLocks noChangeArrowheads="1"/>
          </p:cNvSpPr>
          <p:nvPr/>
        </p:nvSpPr>
        <p:spPr bwMode="auto">
          <a:xfrm>
            <a:off x="3498851" y="1616075"/>
            <a:ext cx="720725" cy="355600"/>
          </a:xfrm>
          <a:prstGeom prst="rect">
            <a:avLst/>
          </a:prstGeom>
          <a:noFill/>
          <a:ln w="9525">
            <a:noFill/>
            <a:miter lim="800000"/>
            <a:headEnd/>
            <a:tailEnd/>
          </a:ln>
        </p:spPr>
        <p:txBody>
          <a:bodyPr/>
          <a:lstStyle/>
          <a:p>
            <a:endParaRPr lang="zh-CN" altLang="en-US"/>
          </a:p>
        </p:txBody>
      </p:sp>
      <p:sp>
        <p:nvSpPr>
          <p:cNvPr id="451810" name="Oval 226"/>
          <p:cNvSpPr>
            <a:spLocks noChangeArrowheads="1"/>
          </p:cNvSpPr>
          <p:nvPr/>
        </p:nvSpPr>
        <p:spPr bwMode="auto">
          <a:xfrm>
            <a:off x="9310688" y="4067176"/>
            <a:ext cx="93662"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51811" name="Oval 227"/>
          <p:cNvSpPr>
            <a:spLocks noChangeArrowheads="1"/>
          </p:cNvSpPr>
          <p:nvPr/>
        </p:nvSpPr>
        <p:spPr bwMode="auto">
          <a:xfrm>
            <a:off x="9315451" y="2960689"/>
            <a:ext cx="93663"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51812" name="Rectangle 228"/>
          <p:cNvSpPr>
            <a:spLocks noChangeArrowheads="1"/>
          </p:cNvSpPr>
          <p:nvPr/>
        </p:nvSpPr>
        <p:spPr bwMode="auto">
          <a:xfrm>
            <a:off x="7862888" y="3686176"/>
            <a:ext cx="1009650" cy="352425"/>
          </a:xfrm>
          <a:prstGeom prst="rect">
            <a:avLst/>
          </a:prstGeom>
          <a:noFill/>
          <a:ln w="9525">
            <a:noFill/>
            <a:miter lim="800000"/>
            <a:headEnd/>
            <a:tailEnd/>
          </a:ln>
        </p:spPr>
        <p:txBody>
          <a:bodyPr/>
          <a:lstStyle/>
          <a:p>
            <a:endParaRPr lang="zh-CN" altLang="en-US"/>
          </a:p>
        </p:txBody>
      </p:sp>
      <p:sp>
        <p:nvSpPr>
          <p:cNvPr id="451813" name="Rectangle 229"/>
          <p:cNvSpPr>
            <a:spLocks noChangeArrowheads="1"/>
          </p:cNvSpPr>
          <p:nvPr/>
        </p:nvSpPr>
        <p:spPr bwMode="auto">
          <a:xfrm>
            <a:off x="7500938" y="4222750"/>
            <a:ext cx="1058862" cy="306388"/>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222.1.2.5</a:t>
            </a:r>
          </a:p>
        </p:txBody>
      </p:sp>
      <p:sp>
        <p:nvSpPr>
          <p:cNvPr id="451814" name="Rectangle 230"/>
          <p:cNvSpPr>
            <a:spLocks noChangeArrowheads="1"/>
          </p:cNvSpPr>
          <p:nvPr/>
        </p:nvSpPr>
        <p:spPr bwMode="auto">
          <a:xfrm>
            <a:off x="9407526" y="4197350"/>
            <a:ext cx="1008063" cy="350838"/>
          </a:xfrm>
          <a:prstGeom prst="rect">
            <a:avLst/>
          </a:prstGeom>
          <a:noFill/>
          <a:ln w="9525">
            <a:noFill/>
            <a:miter lim="800000"/>
            <a:headEnd/>
            <a:tailEnd/>
          </a:ln>
        </p:spPr>
        <p:txBody>
          <a:bodyPr/>
          <a:lstStyle/>
          <a:p>
            <a:endParaRPr lang="zh-CN" altLang="en-US"/>
          </a:p>
        </p:txBody>
      </p:sp>
      <p:sp>
        <p:nvSpPr>
          <p:cNvPr id="451815" name="Rectangle 231"/>
          <p:cNvSpPr>
            <a:spLocks noChangeArrowheads="1"/>
          </p:cNvSpPr>
          <p:nvPr/>
        </p:nvSpPr>
        <p:spPr bwMode="auto">
          <a:xfrm>
            <a:off x="9499600" y="4257676"/>
            <a:ext cx="1067600" cy="30777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222.1.2.2</a:t>
            </a:r>
          </a:p>
        </p:txBody>
      </p:sp>
      <p:sp>
        <p:nvSpPr>
          <p:cNvPr id="451816" name="Rectangle 232"/>
          <p:cNvSpPr>
            <a:spLocks noChangeArrowheads="1"/>
          </p:cNvSpPr>
          <p:nvPr/>
        </p:nvSpPr>
        <p:spPr bwMode="auto">
          <a:xfrm>
            <a:off x="9407526" y="3086100"/>
            <a:ext cx="1008063" cy="355600"/>
          </a:xfrm>
          <a:prstGeom prst="rect">
            <a:avLst/>
          </a:prstGeom>
          <a:noFill/>
          <a:ln w="9525">
            <a:noFill/>
            <a:miter lim="800000"/>
            <a:headEnd/>
            <a:tailEnd/>
          </a:ln>
        </p:spPr>
        <p:txBody>
          <a:bodyPr/>
          <a:lstStyle/>
          <a:p>
            <a:endParaRPr lang="zh-CN" altLang="en-US"/>
          </a:p>
        </p:txBody>
      </p:sp>
      <p:sp>
        <p:nvSpPr>
          <p:cNvPr id="451817" name="Rectangle 233"/>
          <p:cNvSpPr>
            <a:spLocks noChangeArrowheads="1"/>
          </p:cNvSpPr>
          <p:nvPr/>
        </p:nvSpPr>
        <p:spPr bwMode="auto">
          <a:xfrm>
            <a:off x="9499600" y="3148014"/>
            <a:ext cx="1067600" cy="30777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222.1.2.1</a:t>
            </a:r>
          </a:p>
        </p:txBody>
      </p:sp>
      <p:sp>
        <p:nvSpPr>
          <p:cNvPr id="451818" name="Rectangle 234"/>
          <p:cNvSpPr>
            <a:spLocks noChangeArrowheads="1"/>
          </p:cNvSpPr>
          <p:nvPr/>
        </p:nvSpPr>
        <p:spPr bwMode="auto">
          <a:xfrm>
            <a:off x="9309101" y="5219700"/>
            <a:ext cx="1008063" cy="349250"/>
          </a:xfrm>
          <a:prstGeom prst="rect">
            <a:avLst/>
          </a:prstGeom>
          <a:noFill/>
          <a:ln w="9525">
            <a:noFill/>
            <a:miter lim="800000"/>
            <a:headEnd/>
            <a:tailEnd/>
          </a:ln>
        </p:spPr>
        <p:txBody>
          <a:bodyPr/>
          <a:lstStyle/>
          <a:p>
            <a:endParaRPr lang="zh-CN" altLang="en-US"/>
          </a:p>
        </p:txBody>
      </p:sp>
      <p:sp>
        <p:nvSpPr>
          <p:cNvPr id="451819" name="Rectangle 235"/>
          <p:cNvSpPr>
            <a:spLocks noChangeArrowheads="1"/>
          </p:cNvSpPr>
          <p:nvPr/>
        </p:nvSpPr>
        <p:spPr bwMode="auto">
          <a:xfrm>
            <a:off x="6523039" y="5718175"/>
            <a:ext cx="1057275" cy="306388"/>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222.1.2.3</a:t>
            </a:r>
          </a:p>
        </p:txBody>
      </p:sp>
      <p:sp>
        <p:nvSpPr>
          <p:cNvPr id="451820" name="Rectangle 236"/>
          <p:cNvSpPr>
            <a:spLocks noChangeArrowheads="1"/>
          </p:cNvSpPr>
          <p:nvPr/>
        </p:nvSpPr>
        <p:spPr bwMode="auto">
          <a:xfrm>
            <a:off x="5194301" y="5605464"/>
            <a:ext cx="1008063" cy="352425"/>
          </a:xfrm>
          <a:prstGeom prst="rect">
            <a:avLst/>
          </a:prstGeom>
          <a:noFill/>
          <a:ln w="9525">
            <a:noFill/>
            <a:miter lim="800000"/>
            <a:headEnd/>
            <a:tailEnd/>
          </a:ln>
        </p:spPr>
        <p:txBody>
          <a:bodyPr/>
          <a:lstStyle/>
          <a:p>
            <a:endParaRPr lang="zh-CN" altLang="en-US"/>
          </a:p>
        </p:txBody>
      </p:sp>
      <p:sp>
        <p:nvSpPr>
          <p:cNvPr id="451821" name="Rectangle 237"/>
          <p:cNvSpPr>
            <a:spLocks noChangeArrowheads="1"/>
          </p:cNvSpPr>
          <p:nvPr/>
        </p:nvSpPr>
        <p:spPr bwMode="auto">
          <a:xfrm>
            <a:off x="5272088" y="5718175"/>
            <a:ext cx="1058862" cy="306388"/>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222.1.2.4</a:t>
            </a:r>
          </a:p>
        </p:txBody>
      </p:sp>
      <p:sp>
        <p:nvSpPr>
          <p:cNvPr id="451822" name="Oval 238"/>
          <p:cNvSpPr>
            <a:spLocks noChangeArrowheads="1"/>
          </p:cNvSpPr>
          <p:nvPr/>
        </p:nvSpPr>
        <p:spPr bwMode="auto">
          <a:xfrm>
            <a:off x="6359526" y="5634038"/>
            <a:ext cx="92075" cy="93662"/>
          </a:xfrm>
          <a:prstGeom prst="ellipse">
            <a:avLst/>
          </a:prstGeom>
          <a:solidFill>
            <a:srgbClr val="FFFFFF"/>
          </a:solidFill>
          <a:ln w="30163">
            <a:solidFill>
              <a:srgbClr val="000000"/>
            </a:solidFill>
            <a:round/>
            <a:headEnd/>
            <a:tailEnd/>
          </a:ln>
        </p:spPr>
        <p:txBody>
          <a:bodyPr/>
          <a:lstStyle/>
          <a:p>
            <a:endParaRPr lang="zh-CN" altLang="en-US"/>
          </a:p>
        </p:txBody>
      </p:sp>
      <p:sp>
        <p:nvSpPr>
          <p:cNvPr id="451823" name="Rectangle 239"/>
          <p:cNvSpPr>
            <a:spLocks noChangeArrowheads="1"/>
          </p:cNvSpPr>
          <p:nvPr/>
        </p:nvSpPr>
        <p:spPr bwMode="auto">
          <a:xfrm>
            <a:off x="8342313" y="2955926"/>
            <a:ext cx="895350" cy="352425"/>
          </a:xfrm>
          <a:prstGeom prst="rect">
            <a:avLst/>
          </a:prstGeom>
          <a:noFill/>
          <a:ln w="9525">
            <a:noFill/>
            <a:miter lim="800000"/>
            <a:headEnd/>
            <a:tailEnd/>
          </a:ln>
        </p:spPr>
        <p:txBody>
          <a:bodyPr/>
          <a:lstStyle/>
          <a:p>
            <a:endParaRPr lang="zh-CN" altLang="en-US"/>
          </a:p>
        </p:txBody>
      </p:sp>
      <p:sp>
        <p:nvSpPr>
          <p:cNvPr id="451824" name="Rectangle 240"/>
          <p:cNvSpPr>
            <a:spLocks noChangeArrowheads="1"/>
          </p:cNvSpPr>
          <p:nvPr/>
        </p:nvSpPr>
        <p:spPr bwMode="auto">
          <a:xfrm>
            <a:off x="8351839" y="3589339"/>
            <a:ext cx="924933"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222.1.2.</a:t>
            </a:r>
            <a:endParaRPr kumimoji="1" lang="en-US" altLang="zh-CN" sz="2000">
              <a:solidFill>
                <a:srgbClr val="333399"/>
              </a:solidFill>
              <a:latin typeface="Arial" charset="0"/>
            </a:endParaRPr>
          </a:p>
        </p:txBody>
      </p:sp>
      <p:sp>
        <p:nvSpPr>
          <p:cNvPr id="451825" name="Rectangle 241"/>
          <p:cNvSpPr>
            <a:spLocks noChangeArrowheads="1"/>
          </p:cNvSpPr>
          <p:nvPr/>
        </p:nvSpPr>
        <p:spPr bwMode="auto">
          <a:xfrm>
            <a:off x="8413751" y="2663826"/>
            <a:ext cx="720725" cy="354013"/>
          </a:xfrm>
          <a:prstGeom prst="rect">
            <a:avLst/>
          </a:prstGeom>
          <a:noFill/>
          <a:ln w="9525">
            <a:noFill/>
            <a:miter lim="800000"/>
            <a:headEnd/>
            <a:tailEnd/>
          </a:ln>
        </p:spPr>
        <p:txBody>
          <a:bodyPr/>
          <a:lstStyle/>
          <a:p>
            <a:endParaRPr lang="zh-CN" altLang="en-US"/>
          </a:p>
        </p:txBody>
      </p:sp>
      <p:grpSp>
        <p:nvGrpSpPr>
          <p:cNvPr id="451826" name="Group 242"/>
          <p:cNvGrpSpPr>
            <a:grpSpLocks/>
          </p:cNvGrpSpPr>
          <p:nvPr/>
        </p:nvGrpSpPr>
        <p:grpSpPr bwMode="auto">
          <a:xfrm>
            <a:off x="3746500" y="4386264"/>
            <a:ext cx="649288" cy="384175"/>
            <a:chOff x="1304" y="2569"/>
            <a:chExt cx="439" cy="262"/>
          </a:xfrm>
        </p:grpSpPr>
        <p:sp>
          <p:nvSpPr>
            <p:cNvPr id="451827" name="Oval 243"/>
            <p:cNvSpPr>
              <a:spLocks noChangeArrowheads="1"/>
            </p:cNvSpPr>
            <p:nvPr/>
          </p:nvSpPr>
          <p:spPr bwMode="auto">
            <a:xfrm>
              <a:off x="1305" y="2678"/>
              <a:ext cx="438" cy="153"/>
            </a:xfrm>
            <a:prstGeom prst="ellipse">
              <a:avLst/>
            </a:prstGeom>
            <a:solidFill>
              <a:srgbClr val="0078AA"/>
            </a:solidFill>
            <a:ln w="4763">
              <a:solidFill>
                <a:srgbClr val="AAE6FF"/>
              </a:solidFill>
              <a:round/>
              <a:headEnd/>
              <a:tailEnd/>
            </a:ln>
          </p:spPr>
          <p:txBody>
            <a:bodyPr/>
            <a:lstStyle/>
            <a:p>
              <a:endParaRPr lang="zh-CN" altLang="en-US"/>
            </a:p>
          </p:txBody>
        </p:sp>
        <p:sp>
          <p:nvSpPr>
            <p:cNvPr id="451828" name="Rectangle 244"/>
            <p:cNvSpPr>
              <a:spLocks noChangeArrowheads="1"/>
            </p:cNvSpPr>
            <p:nvPr/>
          </p:nvSpPr>
          <p:spPr bwMode="auto">
            <a:xfrm>
              <a:off x="1304" y="2647"/>
              <a:ext cx="437" cy="109"/>
            </a:xfrm>
            <a:prstGeom prst="rect">
              <a:avLst/>
            </a:prstGeom>
            <a:solidFill>
              <a:srgbClr val="0078AA"/>
            </a:solidFill>
            <a:ln w="9525">
              <a:noFill/>
              <a:miter lim="800000"/>
              <a:headEnd/>
              <a:tailEnd/>
            </a:ln>
          </p:spPr>
          <p:txBody>
            <a:bodyPr/>
            <a:lstStyle/>
            <a:p>
              <a:endParaRPr lang="zh-CN" altLang="en-US"/>
            </a:p>
          </p:txBody>
        </p:sp>
        <p:sp>
          <p:nvSpPr>
            <p:cNvPr id="451829" name="Rectangle 245"/>
            <p:cNvSpPr>
              <a:spLocks noChangeArrowheads="1"/>
            </p:cNvSpPr>
            <p:nvPr/>
          </p:nvSpPr>
          <p:spPr bwMode="auto">
            <a:xfrm>
              <a:off x="1304" y="2647"/>
              <a:ext cx="437" cy="109"/>
            </a:xfrm>
            <a:prstGeom prst="rect">
              <a:avLst/>
            </a:prstGeom>
            <a:solidFill>
              <a:srgbClr val="0078AA"/>
            </a:solidFill>
            <a:ln w="9525">
              <a:noFill/>
              <a:miter lim="800000"/>
              <a:headEnd/>
              <a:tailEnd/>
            </a:ln>
          </p:spPr>
          <p:txBody>
            <a:bodyPr/>
            <a:lstStyle/>
            <a:p>
              <a:endParaRPr lang="zh-CN" altLang="en-US"/>
            </a:p>
          </p:txBody>
        </p:sp>
        <p:sp>
          <p:nvSpPr>
            <p:cNvPr id="451830" name="Oval 246"/>
            <p:cNvSpPr>
              <a:spLocks noChangeArrowheads="1"/>
            </p:cNvSpPr>
            <p:nvPr/>
          </p:nvSpPr>
          <p:spPr bwMode="auto">
            <a:xfrm>
              <a:off x="1305" y="2569"/>
              <a:ext cx="438" cy="153"/>
            </a:xfrm>
            <a:prstGeom prst="ellipse">
              <a:avLst/>
            </a:prstGeom>
            <a:solidFill>
              <a:srgbClr val="00B4FF"/>
            </a:solidFill>
            <a:ln w="4763">
              <a:solidFill>
                <a:srgbClr val="AAE6FF"/>
              </a:solidFill>
              <a:round/>
              <a:headEnd/>
              <a:tailEnd/>
            </a:ln>
          </p:spPr>
          <p:txBody>
            <a:bodyPr/>
            <a:lstStyle/>
            <a:p>
              <a:endParaRPr lang="zh-CN" altLang="en-US"/>
            </a:p>
          </p:txBody>
        </p:sp>
        <p:grpSp>
          <p:nvGrpSpPr>
            <p:cNvPr id="451831" name="Group 247"/>
            <p:cNvGrpSpPr>
              <a:grpSpLocks/>
            </p:cNvGrpSpPr>
            <p:nvPr/>
          </p:nvGrpSpPr>
          <p:grpSpPr bwMode="auto">
            <a:xfrm>
              <a:off x="1371" y="2587"/>
              <a:ext cx="304" cy="117"/>
              <a:chOff x="1371" y="2587"/>
              <a:chExt cx="304" cy="117"/>
            </a:xfrm>
          </p:grpSpPr>
          <p:grpSp>
            <p:nvGrpSpPr>
              <p:cNvPr id="451832" name="Group 248"/>
              <p:cNvGrpSpPr>
                <a:grpSpLocks/>
              </p:cNvGrpSpPr>
              <p:nvPr/>
            </p:nvGrpSpPr>
            <p:grpSpPr bwMode="auto">
              <a:xfrm>
                <a:off x="1371" y="2587"/>
                <a:ext cx="301" cy="115"/>
                <a:chOff x="1371" y="2587"/>
                <a:chExt cx="301" cy="115"/>
              </a:xfrm>
            </p:grpSpPr>
            <p:sp>
              <p:nvSpPr>
                <p:cNvPr id="451833" name="Freeform 249"/>
                <p:cNvSpPr>
                  <a:spLocks/>
                </p:cNvSpPr>
                <p:nvPr/>
              </p:nvSpPr>
              <p:spPr bwMode="auto">
                <a:xfrm>
                  <a:off x="1528" y="2590"/>
                  <a:ext cx="144" cy="49"/>
                </a:xfrm>
                <a:custGeom>
                  <a:avLst/>
                  <a:gdLst/>
                  <a:ahLst/>
                  <a:cxnLst>
                    <a:cxn ang="0">
                      <a:pos x="0" y="38"/>
                    </a:cxn>
                    <a:cxn ang="0">
                      <a:pos x="32" y="49"/>
                    </a:cxn>
                    <a:cxn ang="0">
                      <a:pos x="109" y="16"/>
                    </a:cxn>
                    <a:cxn ang="0">
                      <a:pos x="144" y="27"/>
                    </a:cxn>
                    <a:cxn ang="0">
                      <a:pos x="125" y="0"/>
                    </a:cxn>
                    <a:cxn ang="0">
                      <a:pos x="35" y="0"/>
                    </a:cxn>
                    <a:cxn ang="0">
                      <a:pos x="72" y="8"/>
                    </a:cxn>
                    <a:cxn ang="0">
                      <a:pos x="0" y="38"/>
                    </a:cxn>
                  </a:cxnLst>
                  <a:rect l="0" t="0" r="r" b="b"/>
                  <a:pathLst>
                    <a:path w="144" h="49">
                      <a:moveTo>
                        <a:pt x="0" y="38"/>
                      </a:moveTo>
                      <a:lnTo>
                        <a:pt x="32" y="49"/>
                      </a:lnTo>
                      <a:lnTo>
                        <a:pt x="109" y="16"/>
                      </a:lnTo>
                      <a:lnTo>
                        <a:pt x="144" y="27"/>
                      </a:lnTo>
                      <a:lnTo>
                        <a:pt x="125" y="0"/>
                      </a:lnTo>
                      <a:lnTo>
                        <a:pt x="35" y="0"/>
                      </a:lnTo>
                      <a:lnTo>
                        <a:pt x="72" y="8"/>
                      </a:lnTo>
                      <a:lnTo>
                        <a:pt x="0" y="38"/>
                      </a:lnTo>
                      <a:close/>
                    </a:path>
                  </a:pathLst>
                </a:custGeom>
                <a:solidFill>
                  <a:srgbClr val="000000"/>
                </a:solidFill>
                <a:ln w="9525">
                  <a:noFill/>
                  <a:round/>
                  <a:headEnd/>
                  <a:tailEnd/>
                </a:ln>
              </p:spPr>
              <p:txBody>
                <a:bodyPr/>
                <a:lstStyle/>
                <a:p>
                  <a:endParaRPr lang="zh-CN" altLang="en-US"/>
                </a:p>
              </p:txBody>
            </p:sp>
            <p:sp>
              <p:nvSpPr>
                <p:cNvPr id="451834" name="Freeform 250"/>
                <p:cNvSpPr>
                  <a:spLocks/>
                </p:cNvSpPr>
                <p:nvPr/>
              </p:nvSpPr>
              <p:spPr bwMode="auto">
                <a:xfrm>
                  <a:off x="1528" y="2590"/>
                  <a:ext cx="144" cy="49"/>
                </a:xfrm>
                <a:custGeom>
                  <a:avLst/>
                  <a:gdLst/>
                  <a:ahLst/>
                  <a:cxnLst>
                    <a:cxn ang="0">
                      <a:pos x="0" y="38"/>
                    </a:cxn>
                    <a:cxn ang="0">
                      <a:pos x="32" y="49"/>
                    </a:cxn>
                    <a:cxn ang="0">
                      <a:pos x="109" y="16"/>
                    </a:cxn>
                    <a:cxn ang="0">
                      <a:pos x="144" y="27"/>
                    </a:cxn>
                    <a:cxn ang="0">
                      <a:pos x="125" y="0"/>
                    </a:cxn>
                    <a:cxn ang="0">
                      <a:pos x="35" y="0"/>
                    </a:cxn>
                    <a:cxn ang="0">
                      <a:pos x="72" y="8"/>
                    </a:cxn>
                    <a:cxn ang="0">
                      <a:pos x="0" y="38"/>
                    </a:cxn>
                  </a:cxnLst>
                  <a:rect l="0" t="0" r="r" b="b"/>
                  <a:pathLst>
                    <a:path w="144" h="49">
                      <a:moveTo>
                        <a:pt x="0" y="38"/>
                      </a:moveTo>
                      <a:lnTo>
                        <a:pt x="32" y="49"/>
                      </a:lnTo>
                      <a:lnTo>
                        <a:pt x="109" y="16"/>
                      </a:lnTo>
                      <a:lnTo>
                        <a:pt x="144" y="27"/>
                      </a:lnTo>
                      <a:lnTo>
                        <a:pt x="125" y="0"/>
                      </a:lnTo>
                      <a:lnTo>
                        <a:pt x="35" y="0"/>
                      </a:lnTo>
                      <a:lnTo>
                        <a:pt x="72" y="8"/>
                      </a:lnTo>
                      <a:lnTo>
                        <a:pt x="0" y="38"/>
                      </a:lnTo>
                      <a:close/>
                    </a:path>
                  </a:pathLst>
                </a:custGeom>
                <a:solidFill>
                  <a:srgbClr val="000000"/>
                </a:solidFill>
                <a:ln w="9525">
                  <a:noFill/>
                  <a:round/>
                  <a:headEnd/>
                  <a:tailEnd/>
                </a:ln>
              </p:spPr>
              <p:txBody>
                <a:bodyPr/>
                <a:lstStyle/>
                <a:p>
                  <a:endParaRPr lang="zh-CN" altLang="en-US"/>
                </a:p>
              </p:txBody>
            </p:sp>
            <p:sp>
              <p:nvSpPr>
                <p:cNvPr id="451835" name="Freeform 251"/>
                <p:cNvSpPr>
                  <a:spLocks/>
                </p:cNvSpPr>
                <p:nvPr/>
              </p:nvSpPr>
              <p:spPr bwMode="auto">
                <a:xfrm>
                  <a:off x="1371" y="2647"/>
                  <a:ext cx="144" cy="52"/>
                </a:xfrm>
                <a:custGeom>
                  <a:avLst/>
                  <a:gdLst/>
                  <a:ahLst/>
                  <a:cxnLst>
                    <a:cxn ang="0">
                      <a:pos x="144" y="11"/>
                    </a:cxn>
                    <a:cxn ang="0">
                      <a:pos x="112" y="0"/>
                    </a:cxn>
                    <a:cxn ang="0">
                      <a:pos x="37" y="33"/>
                    </a:cxn>
                    <a:cxn ang="0">
                      <a:pos x="0" y="22"/>
                    </a:cxn>
                    <a:cxn ang="0">
                      <a:pos x="18" y="52"/>
                    </a:cxn>
                    <a:cxn ang="0">
                      <a:pos x="112" y="52"/>
                    </a:cxn>
                    <a:cxn ang="0">
                      <a:pos x="72" y="41"/>
                    </a:cxn>
                    <a:cxn ang="0">
                      <a:pos x="144" y="11"/>
                    </a:cxn>
                  </a:cxnLst>
                  <a:rect l="0" t="0" r="r" b="b"/>
                  <a:pathLst>
                    <a:path w="144" h="52">
                      <a:moveTo>
                        <a:pt x="144" y="11"/>
                      </a:moveTo>
                      <a:lnTo>
                        <a:pt x="112" y="0"/>
                      </a:lnTo>
                      <a:lnTo>
                        <a:pt x="37" y="33"/>
                      </a:lnTo>
                      <a:lnTo>
                        <a:pt x="0" y="22"/>
                      </a:lnTo>
                      <a:lnTo>
                        <a:pt x="18" y="52"/>
                      </a:lnTo>
                      <a:lnTo>
                        <a:pt x="112" y="52"/>
                      </a:lnTo>
                      <a:lnTo>
                        <a:pt x="72" y="41"/>
                      </a:lnTo>
                      <a:lnTo>
                        <a:pt x="144" y="11"/>
                      </a:lnTo>
                      <a:close/>
                    </a:path>
                  </a:pathLst>
                </a:custGeom>
                <a:solidFill>
                  <a:srgbClr val="000000"/>
                </a:solidFill>
                <a:ln w="9525">
                  <a:noFill/>
                  <a:round/>
                  <a:headEnd/>
                  <a:tailEnd/>
                </a:ln>
              </p:spPr>
              <p:txBody>
                <a:bodyPr/>
                <a:lstStyle/>
                <a:p>
                  <a:endParaRPr lang="zh-CN" altLang="en-US"/>
                </a:p>
              </p:txBody>
            </p:sp>
            <p:sp>
              <p:nvSpPr>
                <p:cNvPr id="451836" name="Freeform 252"/>
                <p:cNvSpPr>
                  <a:spLocks/>
                </p:cNvSpPr>
                <p:nvPr/>
              </p:nvSpPr>
              <p:spPr bwMode="auto">
                <a:xfrm>
                  <a:off x="1371" y="2647"/>
                  <a:ext cx="144" cy="52"/>
                </a:xfrm>
                <a:custGeom>
                  <a:avLst/>
                  <a:gdLst/>
                  <a:ahLst/>
                  <a:cxnLst>
                    <a:cxn ang="0">
                      <a:pos x="144" y="11"/>
                    </a:cxn>
                    <a:cxn ang="0">
                      <a:pos x="112" y="0"/>
                    </a:cxn>
                    <a:cxn ang="0">
                      <a:pos x="37" y="33"/>
                    </a:cxn>
                    <a:cxn ang="0">
                      <a:pos x="0" y="22"/>
                    </a:cxn>
                    <a:cxn ang="0">
                      <a:pos x="18" y="52"/>
                    </a:cxn>
                    <a:cxn ang="0">
                      <a:pos x="112" y="52"/>
                    </a:cxn>
                    <a:cxn ang="0">
                      <a:pos x="72" y="41"/>
                    </a:cxn>
                    <a:cxn ang="0">
                      <a:pos x="144" y="11"/>
                    </a:cxn>
                  </a:cxnLst>
                  <a:rect l="0" t="0" r="r" b="b"/>
                  <a:pathLst>
                    <a:path w="144" h="52">
                      <a:moveTo>
                        <a:pt x="144" y="11"/>
                      </a:moveTo>
                      <a:lnTo>
                        <a:pt x="112" y="0"/>
                      </a:lnTo>
                      <a:lnTo>
                        <a:pt x="37" y="33"/>
                      </a:lnTo>
                      <a:lnTo>
                        <a:pt x="0" y="22"/>
                      </a:lnTo>
                      <a:lnTo>
                        <a:pt x="18" y="52"/>
                      </a:lnTo>
                      <a:lnTo>
                        <a:pt x="112" y="52"/>
                      </a:lnTo>
                      <a:lnTo>
                        <a:pt x="72" y="41"/>
                      </a:lnTo>
                      <a:lnTo>
                        <a:pt x="144" y="11"/>
                      </a:lnTo>
                      <a:close/>
                    </a:path>
                  </a:pathLst>
                </a:custGeom>
                <a:solidFill>
                  <a:srgbClr val="000000"/>
                </a:solidFill>
                <a:ln w="9525">
                  <a:noFill/>
                  <a:round/>
                  <a:headEnd/>
                  <a:tailEnd/>
                </a:ln>
              </p:spPr>
              <p:txBody>
                <a:bodyPr/>
                <a:lstStyle/>
                <a:p>
                  <a:endParaRPr lang="zh-CN" altLang="en-US"/>
                </a:p>
              </p:txBody>
            </p:sp>
            <p:sp>
              <p:nvSpPr>
                <p:cNvPr id="451837" name="Freeform 253"/>
                <p:cNvSpPr>
                  <a:spLocks/>
                </p:cNvSpPr>
                <p:nvPr/>
              </p:nvSpPr>
              <p:spPr bwMode="auto">
                <a:xfrm>
                  <a:off x="1379" y="2587"/>
                  <a:ext cx="144" cy="49"/>
                </a:xfrm>
                <a:custGeom>
                  <a:avLst/>
                  <a:gdLst/>
                  <a:ahLst/>
                  <a:cxnLst>
                    <a:cxn ang="0">
                      <a:pos x="0" y="11"/>
                    </a:cxn>
                    <a:cxn ang="0">
                      <a:pos x="32" y="0"/>
                    </a:cxn>
                    <a:cxn ang="0">
                      <a:pos x="109" y="30"/>
                    </a:cxn>
                    <a:cxn ang="0">
                      <a:pos x="144" y="22"/>
                    </a:cxn>
                    <a:cxn ang="0">
                      <a:pos x="125" y="49"/>
                    </a:cxn>
                    <a:cxn ang="0">
                      <a:pos x="34" y="49"/>
                    </a:cxn>
                    <a:cxn ang="0">
                      <a:pos x="72" y="41"/>
                    </a:cxn>
                    <a:cxn ang="0">
                      <a:pos x="0" y="11"/>
                    </a:cxn>
                  </a:cxnLst>
                  <a:rect l="0" t="0" r="r" b="b"/>
                  <a:pathLst>
                    <a:path w="144" h="49">
                      <a:moveTo>
                        <a:pt x="0" y="11"/>
                      </a:moveTo>
                      <a:lnTo>
                        <a:pt x="32" y="0"/>
                      </a:lnTo>
                      <a:lnTo>
                        <a:pt x="109" y="30"/>
                      </a:lnTo>
                      <a:lnTo>
                        <a:pt x="144" y="22"/>
                      </a:lnTo>
                      <a:lnTo>
                        <a:pt x="125" y="49"/>
                      </a:lnTo>
                      <a:lnTo>
                        <a:pt x="34" y="49"/>
                      </a:lnTo>
                      <a:lnTo>
                        <a:pt x="72" y="41"/>
                      </a:lnTo>
                      <a:lnTo>
                        <a:pt x="0" y="11"/>
                      </a:lnTo>
                      <a:close/>
                    </a:path>
                  </a:pathLst>
                </a:custGeom>
                <a:solidFill>
                  <a:srgbClr val="000000"/>
                </a:solidFill>
                <a:ln w="9525">
                  <a:noFill/>
                  <a:round/>
                  <a:headEnd/>
                  <a:tailEnd/>
                </a:ln>
              </p:spPr>
              <p:txBody>
                <a:bodyPr/>
                <a:lstStyle/>
                <a:p>
                  <a:endParaRPr lang="zh-CN" altLang="en-US"/>
                </a:p>
              </p:txBody>
            </p:sp>
            <p:sp>
              <p:nvSpPr>
                <p:cNvPr id="451838" name="Freeform 254"/>
                <p:cNvSpPr>
                  <a:spLocks/>
                </p:cNvSpPr>
                <p:nvPr/>
              </p:nvSpPr>
              <p:spPr bwMode="auto">
                <a:xfrm>
                  <a:off x="1379" y="2587"/>
                  <a:ext cx="144" cy="49"/>
                </a:xfrm>
                <a:custGeom>
                  <a:avLst/>
                  <a:gdLst/>
                  <a:ahLst/>
                  <a:cxnLst>
                    <a:cxn ang="0">
                      <a:pos x="0" y="11"/>
                    </a:cxn>
                    <a:cxn ang="0">
                      <a:pos x="32" y="0"/>
                    </a:cxn>
                    <a:cxn ang="0">
                      <a:pos x="109" y="30"/>
                    </a:cxn>
                    <a:cxn ang="0">
                      <a:pos x="144" y="22"/>
                    </a:cxn>
                    <a:cxn ang="0">
                      <a:pos x="125" y="49"/>
                    </a:cxn>
                    <a:cxn ang="0">
                      <a:pos x="34" y="49"/>
                    </a:cxn>
                    <a:cxn ang="0">
                      <a:pos x="72" y="41"/>
                    </a:cxn>
                    <a:cxn ang="0">
                      <a:pos x="0" y="11"/>
                    </a:cxn>
                  </a:cxnLst>
                  <a:rect l="0" t="0" r="r" b="b"/>
                  <a:pathLst>
                    <a:path w="144" h="49">
                      <a:moveTo>
                        <a:pt x="0" y="11"/>
                      </a:moveTo>
                      <a:lnTo>
                        <a:pt x="32" y="0"/>
                      </a:lnTo>
                      <a:lnTo>
                        <a:pt x="109" y="30"/>
                      </a:lnTo>
                      <a:lnTo>
                        <a:pt x="144" y="22"/>
                      </a:lnTo>
                      <a:lnTo>
                        <a:pt x="125" y="49"/>
                      </a:lnTo>
                      <a:lnTo>
                        <a:pt x="34" y="49"/>
                      </a:lnTo>
                      <a:lnTo>
                        <a:pt x="72" y="41"/>
                      </a:lnTo>
                      <a:lnTo>
                        <a:pt x="0" y="11"/>
                      </a:lnTo>
                      <a:close/>
                    </a:path>
                  </a:pathLst>
                </a:custGeom>
                <a:solidFill>
                  <a:srgbClr val="000000"/>
                </a:solidFill>
                <a:ln w="9525">
                  <a:noFill/>
                  <a:round/>
                  <a:headEnd/>
                  <a:tailEnd/>
                </a:ln>
              </p:spPr>
              <p:txBody>
                <a:bodyPr/>
                <a:lstStyle/>
                <a:p>
                  <a:endParaRPr lang="zh-CN" altLang="en-US"/>
                </a:p>
              </p:txBody>
            </p:sp>
            <p:sp>
              <p:nvSpPr>
                <p:cNvPr id="451839" name="Freeform 255"/>
                <p:cNvSpPr>
                  <a:spLocks/>
                </p:cNvSpPr>
                <p:nvPr/>
              </p:nvSpPr>
              <p:spPr bwMode="auto">
                <a:xfrm>
                  <a:off x="1523" y="2653"/>
                  <a:ext cx="144" cy="49"/>
                </a:xfrm>
                <a:custGeom>
                  <a:avLst/>
                  <a:gdLst/>
                  <a:ahLst/>
                  <a:cxnLst>
                    <a:cxn ang="0">
                      <a:pos x="144" y="38"/>
                    </a:cxn>
                    <a:cxn ang="0">
                      <a:pos x="112" y="49"/>
                    </a:cxn>
                    <a:cxn ang="0">
                      <a:pos x="37" y="16"/>
                    </a:cxn>
                    <a:cxn ang="0">
                      <a:pos x="0" y="27"/>
                    </a:cxn>
                    <a:cxn ang="0">
                      <a:pos x="18" y="0"/>
                    </a:cxn>
                    <a:cxn ang="0">
                      <a:pos x="112" y="0"/>
                    </a:cxn>
                    <a:cxn ang="0">
                      <a:pos x="72" y="8"/>
                    </a:cxn>
                    <a:cxn ang="0">
                      <a:pos x="144" y="38"/>
                    </a:cxn>
                  </a:cxnLst>
                  <a:rect l="0" t="0" r="r" b="b"/>
                  <a:pathLst>
                    <a:path w="144" h="49">
                      <a:moveTo>
                        <a:pt x="144" y="38"/>
                      </a:moveTo>
                      <a:lnTo>
                        <a:pt x="112" y="49"/>
                      </a:lnTo>
                      <a:lnTo>
                        <a:pt x="37" y="16"/>
                      </a:lnTo>
                      <a:lnTo>
                        <a:pt x="0" y="27"/>
                      </a:lnTo>
                      <a:lnTo>
                        <a:pt x="18" y="0"/>
                      </a:lnTo>
                      <a:lnTo>
                        <a:pt x="112" y="0"/>
                      </a:lnTo>
                      <a:lnTo>
                        <a:pt x="72" y="8"/>
                      </a:lnTo>
                      <a:lnTo>
                        <a:pt x="144" y="38"/>
                      </a:lnTo>
                      <a:close/>
                    </a:path>
                  </a:pathLst>
                </a:custGeom>
                <a:solidFill>
                  <a:srgbClr val="000000"/>
                </a:solidFill>
                <a:ln w="9525">
                  <a:noFill/>
                  <a:round/>
                  <a:headEnd/>
                  <a:tailEnd/>
                </a:ln>
              </p:spPr>
              <p:txBody>
                <a:bodyPr/>
                <a:lstStyle/>
                <a:p>
                  <a:endParaRPr lang="zh-CN" altLang="en-US"/>
                </a:p>
              </p:txBody>
            </p:sp>
            <p:sp>
              <p:nvSpPr>
                <p:cNvPr id="451840" name="Freeform 256"/>
                <p:cNvSpPr>
                  <a:spLocks/>
                </p:cNvSpPr>
                <p:nvPr/>
              </p:nvSpPr>
              <p:spPr bwMode="auto">
                <a:xfrm>
                  <a:off x="1523" y="2653"/>
                  <a:ext cx="144" cy="49"/>
                </a:xfrm>
                <a:custGeom>
                  <a:avLst/>
                  <a:gdLst/>
                  <a:ahLst/>
                  <a:cxnLst>
                    <a:cxn ang="0">
                      <a:pos x="144" y="38"/>
                    </a:cxn>
                    <a:cxn ang="0">
                      <a:pos x="112" y="49"/>
                    </a:cxn>
                    <a:cxn ang="0">
                      <a:pos x="37" y="16"/>
                    </a:cxn>
                    <a:cxn ang="0">
                      <a:pos x="0" y="27"/>
                    </a:cxn>
                    <a:cxn ang="0">
                      <a:pos x="18" y="0"/>
                    </a:cxn>
                    <a:cxn ang="0">
                      <a:pos x="112" y="0"/>
                    </a:cxn>
                    <a:cxn ang="0">
                      <a:pos x="72" y="8"/>
                    </a:cxn>
                    <a:cxn ang="0">
                      <a:pos x="144" y="38"/>
                    </a:cxn>
                  </a:cxnLst>
                  <a:rect l="0" t="0" r="r" b="b"/>
                  <a:pathLst>
                    <a:path w="144" h="49">
                      <a:moveTo>
                        <a:pt x="144" y="38"/>
                      </a:moveTo>
                      <a:lnTo>
                        <a:pt x="112" y="49"/>
                      </a:lnTo>
                      <a:lnTo>
                        <a:pt x="37" y="16"/>
                      </a:lnTo>
                      <a:lnTo>
                        <a:pt x="0" y="27"/>
                      </a:lnTo>
                      <a:lnTo>
                        <a:pt x="18" y="0"/>
                      </a:lnTo>
                      <a:lnTo>
                        <a:pt x="112" y="0"/>
                      </a:lnTo>
                      <a:lnTo>
                        <a:pt x="72" y="8"/>
                      </a:lnTo>
                      <a:lnTo>
                        <a:pt x="144" y="38"/>
                      </a:lnTo>
                      <a:close/>
                    </a:path>
                  </a:pathLst>
                </a:custGeom>
                <a:solidFill>
                  <a:srgbClr val="000000"/>
                </a:solidFill>
                <a:ln w="9525">
                  <a:noFill/>
                  <a:round/>
                  <a:headEnd/>
                  <a:tailEnd/>
                </a:ln>
              </p:spPr>
              <p:txBody>
                <a:bodyPr/>
                <a:lstStyle/>
                <a:p>
                  <a:endParaRPr lang="zh-CN" altLang="en-US"/>
                </a:p>
              </p:txBody>
            </p:sp>
          </p:grpSp>
          <p:grpSp>
            <p:nvGrpSpPr>
              <p:cNvPr id="451841" name="Group 257"/>
              <p:cNvGrpSpPr>
                <a:grpSpLocks/>
              </p:cNvGrpSpPr>
              <p:nvPr/>
            </p:nvGrpSpPr>
            <p:grpSpPr bwMode="auto">
              <a:xfrm>
                <a:off x="1373" y="2590"/>
                <a:ext cx="302" cy="114"/>
                <a:chOff x="1373" y="2590"/>
                <a:chExt cx="302" cy="114"/>
              </a:xfrm>
            </p:grpSpPr>
            <p:sp>
              <p:nvSpPr>
                <p:cNvPr id="451842" name="Freeform 258"/>
                <p:cNvSpPr>
                  <a:spLocks/>
                </p:cNvSpPr>
                <p:nvPr/>
              </p:nvSpPr>
              <p:spPr bwMode="auto">
                <a:xfrm>
                  <a:off x="1531" y="2593"/>
                  <a:ext cx="144" cy="49"/>
                </a:xfrm>
                <a:custGeom>
                  <a:avLst/>
                  <a:gdLst/>
                  <a:ahLst/>
                  <a:cxnLst>
                    <a:cxn ang="0">
                      <a:pos x="0" y="38"/>
                    </a:cxn>
                    <a:cxn ang="0">
                      <a:pos x="32" y="49"/>
                    </a:cxn>
                    <a:cxn ang="0">
                      <a:pos x="109" y="16"/>
                    </a:cxn>
                    <a:cxn ang="0">
                      <a:pos x="144" y="27"/>
                    </a:cxn>
                    <a:cxn ang="0">
                      <a:pos x="125" y="0"/>
                    </a:cxn>
                    <a:cxn ang="0">
                      <a:pos x="34" y="0"/>
                    </a:cxn>
                    <a:cxn ang="0">
                      <a:pos x="72" y="8"/>
                    </a:cxn>
                    <a:cxn ang="0">
                      <a:pos x="0" y="38"/>
                    </a:cxn>
                  </a:cxnLst>
                  <a:rect l="0" t="0" r="r" b="b"/>
                  <a:pathLst>
                    <a:path w="144" h="49">
                      <a:moveTo>
                        <a:pt x="0" y="38"/>
                      </a:moveTo>
                      <a:lnTo>
                        <a:pt x="32" y="49"/>
                      </a:lnTo>
                      <a:lnTo>
                        <a:pt x="109" y="16"/>
                      </a:lnTo>
                      <a:lnTo>
                        <a:pt x="144" y="27"/>
                      </a:lnTo>
                      <a:lnTo>
                        <a:pt x="125" y="0"/>
                      </a:lnTo>
                      <a:lnTo>
                        <a:pt x="34" y="0"/>
                      </a:lnTo>
                      <a:lnTo>
                        <a:pt x="72" y="8"/>
                      </a:lnTo>
                      <a:lnTo>
                        <a:pt x="0" y="38"/>
                      </a:lnTo>
                      <a:close/>
                    </a:path>
                  </a:pathLst>
                </a:custGeom>
                <a:solidFill>
                  <a:srgbClr val="FFFFFF"/>
                </a:solidFill>
                <a:ln w="9525">
                  <a:noFill/>
                  <a:round/>
                  <a:headEnd/>
                  <a:tailEnd/>
                </a:ln>
              </p:spPr>
              <p:txBody>
                <a:bodyPr/>
                <a:lstStyle/>
                <a:p>
                  <a:endParaRPr lang="zh-CN" altLang="en-US"/>
                </a:p>
              </p:txBody>
            </p:sp>
            <p:sp>
              <p:nvSpPr>
                <p:cNvPr id="451843" name="Freeform 259"/>
                <p:cNvSpPr>
                  <a:spLocks/>
                </p:cNvSpPr>
                <p:nvPr/>
              </p:nvSpPr>
              <p:spPr bwMode="auto">
                <a:xfrm>
                  <a:off x="1531" y="2593"/>
                  <a:ext cx="144" cy="49"/>
                </a:xfrm>
                <a:custGeom>
                  <a:avLst/>
                  <a:gdLst/>
                  <a:ahLst/>
                  <a:cxnLst>
                    <a:cxn ang="0">
                      <a:pos x="0" y="38"/>
                    </a:cxn>
                    <a:cxn ang="0">
                      <a:pos x="32" y="49"/>
                    </a:cxn>
                    <a:cxn ang="0">
                      <a:pos x="109" y="16"/>
                    </a:cxn>
                    <a:cxn ang="0">
                      <a:pos x="144" y="27"/>
                    </a:cxn>
                    <a:cxn ang="0">
                      <a:pos x="125" y="0"/>
                    </a:cxn>
                    <a:cxn ang="0">
                      <a:pos x="34" y="0"/>
                    </a:cxn>
                    <a:cxn ang="0">
                      <a:pos x="72" y="8"/>
                    </a:cxn>
                    <a:cxn ang="0">
                      <a:pos x="0" y="38"/>
                    </a:cxn>
                  </a:cxnLst>
                  <a:rect l="0" t="0" r="r" b="b"/>
                  <a:pathLst>
                    <a:path w="144" h="49">
                      <a:moveTo>
                        <a:pt x="0" y="38"/>
                      </a:moveTo>
                      <a:lnTo>
                        <a:pt x="32" y="49"/>
                      </a:lnTo>
                      <a:lnTo>
                        <a:pt x="109" y="16"/>
                      </a:lnTo>
                      <a:lnTo>
                        <a:pt x="144" y="27"/>
                      </a:lnTo>
                      <a:lnTo>
                        <a:pt x="125" y="0"/>
                      </a:lnTo>
                      <a:lnTo>
                        <a:pt x="34" y="0"/>
                      </a:lnTo>
                      <a:lnTo>
                        <a:pt x="72" y="8"/>
                      </a:lnTo>
                      <a:lnTo>
                        <a:pt x="0" y="38"/>
                      </a:lnTo>
                      <a:close/>
                    </a:path>
                  </a:pathLst>
                </a:custGeom>
                <a:solidFill>
                  <a:srgbClr val="FFFFFF"/>
                </a:solidFill>
                <a:ln w="9525">
                  <a:noFill/>
                  <a:round/>
                  <a:headEnd/>
                  <a:tailEnd/>
                </a:ln>
              </p:spPr>
              <p:txBody>
                <a:bodyPr/>
                <a:lstStyle/>
                <a:p>
                  <a:endParaRPr lang="zh-CN" altLang="en-US"/>
                </a:p>
              </p:txBody>
            </p:sp>
            <p:sp>
              <p:nvSpPr>
                <p:cNvPr id="451844" name="Freeform 260"/>
                <p:cNvSpPr>
                  <a:spLocks/>
                </p:cNvSpPr>
                <p:nvPr/>
              </p:nvSpPr>
              <p:spPr bwMode="auto">
                <a:xfrm>
                  <a:off x="1373" y="2650"/>
                  <a:ext cx="144" cy="52"/>
                </a:xfrm>
                <a:custGeom>
                  <a:avLst/>
                  <a:gdLst/>
                  <a:ahLst/>
                  <a:cxnLst>
                    <a:cxn ang="0">
                      <a:pos x="144" y="11"/>
                    </a:cxn>
                    <a:cxn ang="0">
                      <a:pos x="112" y="0"/>
                    </a:cxn>
                    <a:cxn ang="0">
                      <a:pos x="38" y="33"/>
                    </a:cxn>
                    <a:cxn ang="0">
                      <a:pos x="0" y="22"/>
                    </a:cxn>
                    <a:cxn ang="0">
                      <a:pos x="19" y="52"/>
                    </a:cxn>
                    <a:cxn ang="0">
                      <a:pos x="112" y="52"/>
                    </a:cxn>
                    <a:cxn ang="0">
                      <a:pos x="72" y="41"/>
                    </a:cxn>
                    <a:cxn ang="0">
                      <a:pos x="144" y="11"/>
                    </a:cxn>
                  </a:cxnLst>
                  <a:rect l="0" t="0" r="r" b="b"/>
                  <a:pathLst>
                    <a:path w="144" h="52">
                      <a:moveTo>
                        <a:pt x="144" y="11"/>
                      </a:moveTo>
                      <a:lnTo>
                        <a:pt x="112" y="0"/>
                      </a:lnTo>
                      <a:lnTo>
                        <a:pt x="38" y="33"/>
                      </a:lnTo>
                      <a:lnTo>
                        <a:pt x="0" y="22"/>
                      </a:lnTo>
                      <a:lnTo>
                        <a:pt x="19" y="52"/>
                      </a:lnTo>
                      <a:lnTo>
                        <a:pt x="112" y="52"/>
                      </a:lnTo>
                      <a:lnTo>
                        <a:pt x="72" y="41"/>
                      </a:lnTo>
                      <a:lnTo>
                        <a:pt x="144" y="11"/>
                      </a:lnTo>
                      <a:close/>
                    </a:path>
                  </a:pathLst>
                </a:custGeom>
                <a:solidFill>
                  <a:srgbClr val="FFFFFF"/>
                </a:solidFill>
                <a:ln w="9525">
                  <a:noFill/>
                  <a:round/>
                  <a:headEnd/>
                  <a:tailEnd/>
                </a:ln>
              </p:spPr>
              <p:txBody>
                <a:bodyPr/>
                <a:lstStyle/>
                <a:p>
                  <a:endParaRPr lang="zh-CN" altLang="en-US"/>
                </a:p>
              </p:txBody>
            </p:sp>
            <p:sp>
              <p:nvSpPr>
                <p:cNvPr id="451845" name="Freeform 261"/>
                <p:cNvSpPr>
                  <a:spLocks/>
                </p:cNvSpPr>
                <p:nvPr/>
              </p:nvSpPr>
              <p:spPr bwMode="auto">
                <a:xfrm>
                  <a:off x="1373" y="2650"/>
                  <a:ext cx="144" cy="52"/>
                </a:xfrm>
                <a:custGeom>
                  <a:avLst/>
                  <a:gdLst/>
                  <a:ahLst/>
                  <a:cxnLst>
                    <a:cxn ang="0">
                      <a:pos x="144" y="11"/>
                    </a:cxn>
                    <a:cxn ang="0">
                      <a:pos x="112" y="0"/>
                    </a:cxn>
                    <a:cxn ang="0">
                      <a:pos x="38" y="33"/>
                    </a:cxn>
                    <a:cxn ang="0">
                      <a:pos x="0" y="22"/>
                    </a:cxn>
                    <a:cxn ang="0">
                      <a:pos x="19" y="52"/>
                    </a:cxn>
                    <a:cxn ang="0">
                      <a:pos x="112" y="52"/>
                    </a:cxn>
                    <a:cxn ang="0">
                      <a:pos x="72" y="41"/>
                    </a:cxn>
                    <a:cxn ang="0">
                      <a:pos x="144" y="11"/>
                    </a:cxn>
                  </a:cxnLst>
                  <a:rect l="0" t="0" r="r" b="b"/>
                  <a:pathLst>
                    <a:path w="144" h="52">
                      <a:moveTo>
                        <a:pt x="144" y="11"/>
                      </a:moveTo>
                      <a:lnTo>
                        <a:pt x="112" y="0"/>
                      </a:lnTo>
                      <a:lnTo>
                        <a:pt x="38" y="33"/>
                      </a:lnTo>
                      <a:lnTo>
                        <a:pt x="0" y="22"/>
                      </a:lnTo>
                      <a:lnTo>
                        <a:pt x="19" y="52"/>
                      </a:lnTo>
                      <a:lnTo>
                        <a:pt x="112" y="52"/>
                      </a:lnTo>
                      <a:lnTo>
                        <a:pt x="72" y="41"/>
                      </a:lnTo>
                      <a:lnTo>
                        <a:pt x="144" y="11"/>
                      </a:lnTo>
                      <a:close/>
                    </a:path>
                  </a:pathLst>
                </a:custGeom>
                <a:solidFill>
                  <a:srgbClr val="FFFFFF"/>
                </a:solidFill>
                <a:ln w="9525">
                  <a:noFill/>
                  <a:round/>
                  <a:headEnd/>
                  <a:tailEnd/>
                </a:ln>
              </p:spPr>
              <p:txBody>
                <a:bodyPr/>
                <a:lstStyle/>
                <a:p>
                  <a:endParaRPr lang="zh-CN" altLang="en-US"/>
                </a:p>
              </p:txBody>
            </p:sp>
            <p:sp>
              <p:nvSpPr>
                <p:cNvPr id="451846" name="Freeform 262"/>
                <p:cNvSpPr>
                  <a:spLocks/>
                </p:cNvSpPr>
                <p:nvPr/>
              </p:nvSpPr>
              <p:spPr bwMode="auto">
                <a:xfrm>
                  <a:off x="1381" y="2590"/>
                  <a:ext cx="144" cy="49"/>
                </a:xfrm>
                <a:custGeom>
                  <a:avLst/>
                  <a:gdLst/>
                  <a:ahLst/>
                  <a:cxnLst>
                    <a:cxn ang="0">
                      <a:pos x="0" y="11"/>
                    </a:cxn>
                    <a:cxn ang="0">
                      <a:pos x="32" y="0"/>
                    </a:cxn>
                    <a:cxn ang="0">
                      <a:pos x="110" y="30"/>
                    </a:cxn>
                    <a:cxn ang="0">
                      <a:pos x="144" y="22"/>
                    </a:cxn>
                    <a:cxn ang="0">
                      <a:pos x="126" y="49"/>
                    </a:cxn>
                    <a:cxn ang="0">
                      <a:pos x="35" y="49"/>
                    </a:cxn>
                    <a:cxn ang="0">
                      <a:pos x="72" y="41"/>
                    </a:cxn>
                    <a:cxn ang="0">
                      <a:pos x="0" y="11"/>
                    </a:cxn>
                  </a:cxnLst>
                  <a:rect l="0" t="0" r="r" b="b"/>
                  <a:pathLst>
                    <a:path w="144" h="49">
                      <a:moveTo>
                        <a:pt x="0" y="11"/>
                      </a:moveTo>
                      <a:lnTo>
                        <a:pt x="32" y="0"/>
                      </a:lnTo>
                      <a:lnTo>
                        <a:pt x="110" y="30"/>
                      </a:lnTo>
                      <a:lnTo>
                        <a:pt x="144" y="22"/>
                      </a:lnTo>
                      <a:lnTo>
                        <a:pt x="126" y="49"/>
                      </a:lnTo>
                      <a:lnTo>
                        <a:pt x="35" y="49"/>
                      </a:lnTo>
                      <a:lnTo>
                        <a:pt x="72" y="41"/>
                      </a:lnTo>
                      <a:lnTo>
                        <a:pt x="0" y="11"/>
                      </a:lnTo>
                      <a:close/>
                    </a:path>
                  </a:pathLst>
                </a:custGeom>
                <a:solidFill>
                  <a:srgbClr val="FFFFFF"/>
                </a:solidFill>
                <a:ln w="9525">
                  <a:noFill/>
                  <a:round/>
                  <a:headEnd/>
                  <a:tailEnd/>
                </a:ln>
              </p:spPr>
              <p:txBody>
                <a:bodyPr/>
                <a:lstStyle/>
                <a:p>
                  <a:endParaRPr lang="zh-CN" altLang="en-US"/>
                </a:p>
              </p:txBody>
            </p:sp>
            <p:sp>
              <p:nvSpPr>
                <p:cNvPr id="451847" name="Freeform 263"/>
                <p:cNvSpPr>
                  <a:spLocks/>
                </p:cNvSpPr>
                <p:nvPr/>
              </p:nvSpPr>
              <p:spPr bwMode="auto">
                <a:xfrm>
                  <a:off x="1381" y="2590"/>
                  <a:ext cx="144" cy="49"/>
                </a:xfrm>
                <a:custGeom>
                  <a:avLst/>
                  <a:gdLst/>
                  <a:ahLst/>
                  <a:cxnLst>
                    <a:cxn ang="0">
                      <a:pos x="0" y="11"/>
                    </a:cxn>
                    <a:cxn ang="0">
                      <a:pos x="32" y="0"/>
                    </a:cxn>
                    <a:cxn ang="0">
                      <a:pos x="110" y="30"/>
                    </a:cxn>
                    <a:cxn ang="0">
                      <a:pos x="144" y="22"/>
                    </a:cxn>
                    <a:cxn ang="0">
                      <a:pos x="126" y="49"/>
                    </a:cxn>
                    <a:cxn ang="0">
                      <a:pos x="35" y="49"/>
                    </a:cxn>
                    <a:cxn ang="0">
                      <a:pos x="72" y="41"/>
                    </a:cxn>
                    <a:cxn ang="0">
                      <a:pos x="0" y="11"/>
                    </a:cxn>
                  </a:cxnLst>
                  <a:rect l="0" t="0" r="r" b="b"/>
                  <a:pathLst>
                    <a:path w="144" h="49">
                      <a:moveTo>
                        <a:pt x="0" y="11"/>
                      </a:moveTo>
                      <a:lnTo>
                        <a:pt x="32" y="0"/>
                      </a:lnTo>
                      <a:lnTo>
                        <a:pt x="110" y="30"/>
                      </a:lnTo>
                      <a:lnTo>
                        <a:pt x="144" y="22"/>
                      </a:lnTo>
                      <a:lnTo>
                        <a:pt x="126" y="49"/>
                      </a:lnTo>
                      <a:lnTo>
                        <a:pt x="35" y="49"/>
                      </a:lnTo>
                      <a:lnTo>
                        <a:pt x="72" y="41"/>
                      </a:lnTo>
                      <a:lnTo>
                        <a:pt x="0" y="11"/>
                      </a:lnTo>
                      <a:close/>
                    </a:path>
                  </a:pathLst>
                </a:custGeom>
                <a:solidFill>
                  <a:srgbClr val="FFFFFF"/>
                </a:solidFill>
                <a:ln w="9525">
                  <a:noFill/>
                  <a:round/>
                  <a:headEnd/>
                  <a:tailEnd/>
                </a:ln>
              </p:spPr>
              <p:txBody>
                <a:bodyPr/>
                <a:lstStyle/>
                <a:p>
                  <a:endParaRPr lang="zh-CN" altLang="en-US"/>
                </a:p>
              </p:txBody>
            </p:sp>
            <p:sp>
              <p:nvSpPr>
                <p:cNvPr id="451848" name="Freeform 264"/>
                <p:cNvSpPr>
                  <a:spLocks/>
                </p:cNvSpPr>
                <p:nvPr/>
              </p:nvSpPr>
              <p:spPr bwMode="auto">
                <a:xfrm>
                  <a:off x="1525" y="2655"/>
                  <a:ext cx="144" cy="49"/>
                </a:xfrm>
                <a:custGeom>
                  <a:avLst/>
                  <a:gdLst/>
                  <a:ahLst/>
                  <a:cxnLst>
                    <a:cxn ang="0">
                      <a:pos x="144" y="39"/>
                    </a:cxn>
                    <a:cxn ang="0">
                      <a:pos x="112" y="49"/>
                    </a:cxn>
                    <a:cxn ang="0">
                      <a:pos x="38" y="17"/>
                    </a:cxn>
                    <a:cxn ang="0">
                      <a:pos x="0" y="28"/>
                    </a:cxn>
                    <a:cxn ang="0">
                      <a:pos x="19" y="0"/>
                    </a:cxn>
                    <a:cxn ang="0">
                      <a:pos x="112" y="0"/>
                    </a:cxn>
                    <a:cxn ang="0">
                      <a:pos x="72" y="9"/>
                    </a:cxn>
                    <a:cxn ang="0">
                      <a:pos x="144" y="39"/>
                    </a:cxn>
                  </a:cxnLst>
                  <a:rect l="0" t="0" r="r" b="b"/>
                  <a:pathLst>
                    <a:path w="144" h="49">
                      <a:moveTo>
                        <a:pt x="144" y="39"/>
                      </a:moveTo>
                      <a:lnTo>
                        <a:pt x="112" y="49"/>
                      </a:lnTo>
                      <a:lnTo>
                        <a:pt x="38" y="17"/>
                      </a:lnTo>
                      <a:lnTo>
                        <a:pt x="0" y="28"/>
                      </a:lnTo>
                      <a:lnTo>
                        <a:pt x="19" y="0"/>
                      </a:lnTo>
                      <a:lnTo>
                        <a:pt x="112" y="0"/>
                      </a:lnTo>
                      <a:lnTo>
                        <a:pt x="72" y="9"/>
                      </a:lnTo>
                      <a:lnTo>
                        <a:pt x="144" y="39"/>
                      </a:lnTo>
                      <a:close/>
                    </a:path>
                  </a:pathLst>
                </a:custGeom>
                <a:solidFill>
                  <a:srgbClr val="FFFFFF"/>
                </a:solidFill>
                <a:ln w="9525">
                  <a:noFill/>
                  <a:round/>
                  <a:headEnd/>
                  <a:tailEnd/>
                </a:ln>
              </p:spPr>
              <p:txBody>
                <a:bodyPr/>
                <a:lstStyle/>
                <a:p>
                  <a:endParaRPr lang="zh-CN" altLang="en-US"/>
                </a:p>
              </p:txBody>
            </p:sp>
            <p:sp>
              <p:nvSpPr>
                <p:cNvPr id="451849" name="Freeform 265"/>
                <p:cNvSpPr>
                  <a:spLocks/>
                </p:cNvSpPr>
                <p:nvPr/>
              </p:nvSpPr>
              <p:spPr bwMode="auto">
                <a:xfrm>
                  <a:off x="1525" y="2655"/>
                  <a:ext cx="144" cy="49"/>
                </a:xfrm>
                <a:custGeom>
                  <a:avLst/>
                  <a:gdLst/>
                  <a:ahLst/>
                  <a:cxnLst>
                    <a:cxn ang="0">
                      <a:pos x="144" y="39"/>
                    </a:cxn>
                    <a:cxn ang="0">
                      <a:pos x="112" y="49"/>
                    </a:cxn>
                    <a:cxn ang="0">
                      <a:pos x="38" y="17"/>
                    </a:cxn>
                    <a:cxn ang="0">
                      <a:pos x="0" y="28"/>
                    </a:cxn>
                    <a:cxn ang="0">
                      <a:pos x="19" y="0"/>
                    </a:cxn>
                    <a:cxn ang="0">
                      <a:pos x="112" y="0"/>
                    </a:cxn>
                    <a:cxn ang="0">
                      <a:pos x="72" y="9"/>
                    </a:cxn>
                    <a:cxn ang="0">
                      <a:pos x="144" y="39"/>
                    </a:cxn>
                  </a:cxnLst>
                  <a:rect l="0" t="0" r="r" b="b"/>
                  <a:pathLst>
                    <a:path w="144" h="49">
                      <a:moveTo>
                        <a:pt x="144" y="39"/>
                      </a:moveTo>
                      <a:lnTo>
                        <a:pt x="112" y="49"/>
                      </a:lnTo>
                      <a:lnTo>
                        <a:pt x="38" y="17"/>
                      </a:lnTo>
                      <a:lnTo>
                        <a:pt x="0" y="28"/>
                      </a:lnTo>
                      <a:lnTo>
                        <a:pt x="19" y="0"/>
                      </a:lnTo>
                      <a:lnTo>
                        <a:pt x="112" y="0"/>
                      </a:lnTo>
                      <a:lnTo>
                        <a:pt x="72" y="9"/>
                      </a:lnTo>
                      <a:lnTo>
                        <a:pt x="144" y="39"/>
                      </a:lnTo>
                      <a:close/>
                    </a:path>
                  </a:pathLst>
                </a:custGeom>
                <a:solidFill>
                  <a:srgbClr val="FFFFFF"/>
                </a:solidFill>
                <a:ln w="9525">
                  <a:noFill/>
                  <a:round/>
                  <a:headEnd/>
                  <a:tailEnd/>
                </a:ln>
              </p:spPr>
              <p:txBody>
                <a:bodyPr/>
                <a:lstStyle/>
                <a:p>
                  <a:endParaRPr lang="zh-CN" altLang="en-US"/>
                </a:p>
              </p:txBody>
            </p:sp>
          </p:grpSp>
        </p:grpSp>
        <p:sp>
          <p:nvSpPr>
            <p:cNvPr id="451850" name="Line 266"/>
            <p:cNvSpPr>
              <a:spLocks noChangeShapeType="1"/>
            </p:cNvSpPr>
            <p:nvPr/>
          </p:nvSpPr>
          <p:spPr bwMode="auto">
            <a:xfrm>
              <a:off x="1304" y="2645"/>
              <a:ext cx="1" cy="108"/>
            </a:xfrm>
            <a:prstGeom prst="line">
              <a:avLst/>
            </a:prstGeom>
            <a:noFill/>
            <a:ln w="4763">
              <a:solidFill>
                <a:srgbClr val="AAE6FF"/>
              </a:solidFill>
              <a:round/>
              <a:headEnd/>
              <a:tailEnd/>
            </a:ln>
          </p:spPr>
          <p:txBody>
            <a:bodyPr/>
            <a:lstStyle/>
            <a:p>
              <a:endParaRPr lang="zh-CN" altLang="en-US"/>
            </a:p>
          </p:txBody>
        </p:sp>
        <p:sp>
          <p:nvSpPr>
            <p:cNvPr id="451851" name="Line 267"/>
            <p:cNvSpPr>
              <a:spLocks noChangeShapeType="1"/>
            </p:cNvSpPr>
            <p:nvPr/>
          </p:nvSpPr>
          <p:spPr bwMode="auto">
            <a:xfrm>
              <a:off x="1741" y="2645"/>
              <a:ext cx="1" cy="108"/>
            </a:xfrm>
            <a:prstGeom prst="line">
              <a:avLst/>
            </a:prstGeom>
            <a:noFill/>
            <a:ln w="4763">
              <a:solidFill>
                <a:srgbClr val="AAE6FF"/>
              </a:solidFill>
              <a:round/>
              <a:headEnd/>
              <a:tailEnd/>
            </a:ln>
          </p:spPr>
          <p:txBody>
            <a:bodyPr/>
            <a:lstStyle/>
            <a:p>
              <a:endParaRPr lang="zh-CN" altLang="en-US"/>
            </a:p>
          </p:txBody>
        </p:sp>
      </p:grpSp>
      <p:grpSp>
        <p:nvGrpSpPr>
          <p:cNvPr id="451852" name="Group 268"/>
          <p:cNvGrpSpPr>
            <a:grpSpLocks/>
          </p:cNvGrpSpPr>
          <p:nvPr/>
        </p:nvGrpSpPr>
        <p:grpSpPr bwMode="auto">
          <a:xfrm>
            <a:off x="6650039" y="4386264"/>
            <a:ext cx="649287" cy="384175"/>
            <a:chOff x="3488" y="2569"/>
            <a:chExt cx="439" cy="262"/>
          </a:xfrm>
        </p:grpSpPr>
        <p:sp>
          <p:nvSpPr>
            <p:cNvPr id="451853" name="Oval 269"/>
            <p:cNvSpPr>
              <a:spLocks noChangeArrowheads="1"/>
            </p:cNvSpPr>
            <p:nvPr/>
          </p:nvSpPr>
          <p:spPr bwMode="auto">
            <a:xfrm>
              <a:off x="3489" y="2678"/>
              <a:ext cx="438" cy="153"/>
            </a:xfrm>
            <a:prstGeom prst="ellipse">
              <a:avLst/>
            </a:prstGeom>
            <a:solidFill>
              <a:srgbClr val="0078AA"/>
            </a:solidFill>
            <a:ln w="4763">
              <a:solidFill>
                <a:srgbClr val="AAE6FF"/>
              </a:solidFill>
              <a:round/>
              <a:headEnd/>
              <a:tailEnd/>
            </a:ln>
          </p:spPr>
          <p:txBody>
            <a:bodyPr/>
            <a:lstStyle/>
            <a:p>
              <a:endParaRPr lang="zh-CN" altLang="en-US"/>
            </a:p>
          </p:txBody>
        </p:sp>
        <p:sp>
          <p:nvSpPr>
            <p:cNvPr id="451854" name="Rectangle 270"/>
            <p:cNvSpPr>
              <a:spLocks noChangeArrowheads="1"/>
            </p:cNvSpPr>
            <p:nvPr/>
          </p:nvSpPr>
          <p:spPr bwMode="auto">
            <a:xfrm>
              <a:off x="3488" y="2647"/>
              <a:ext cx="437" cy="109"/>
            </a:xfrm>
            <a:prstGeom prst="rect">
              <a:avLst/>
            </a:prstGeom>
            <a:solidFill>
              <a:srgbClr val="0078AA"/>
            </a:solidFill>
            <a:ln w="9525">
              <a:noFill/>
              <a:miter lim="800000"/>
              <a:headEnd/>
              <a:tailEnd/>
            </a:ln>
          </p:spPr>
          <p:txBody>
            <a:bodyPr/>
            <a:lstStyle/>
            <a:p>
              <a:endParaRPr lang="zh-CN" altLang="en-US"/>
            </a:p>
          </p:txBody>
        </p:sp>
        <p:sp>
          <p:nvSpPr>
            <p:cNvPr id="451855" name="Rectangle 271"/>
            <p:cNvSpPr>
              <a:spLocks noChangeArrowheads="1"/>
            </p:cNvSpPr>
            <p:nvPr/>
          </p:nvSpPr>
          <p:spPr bwMode="auto">
            <a:xfrm>
              <a:off x="3488" y="2647"/>
              <a:ext cx="437" cy="109"/>
            </a:xfrm>
            <a:prstGeom prst="rect">
              <a:avLst/>
            </a:prstGeom>
            <a:solidFill>
              <a:srgbClr val="0078AA"/>
            </a:solidFill>
            <a:ln w="9525">
              <a:noFill/>
              <a:miter lim="800000"/>
              <a:headEnd/>
              <a:tailEnd/>
            </a:ln>
          </p:spPr>
          <p:txBody>
            <a:bodyPr/>
            <a:lstStyle/>
            <a:p>
              <a:endParaRPr lang="zh-CN" altLang="en-US"/>
            </a:p>
          </p:txBody>
        </p:sp>
        <p:sp>
          <p:nvSpPr>
            <p:cNvPr id="451856" name="Oval 272"/>
            <p:cNvSpPr>
              <a:spLocks noChangeArrowheads="1"/>
            </p:cNvSpPr>
            <p:nvPr/>
          </p:nvSpPr>
          <p:spPr bwMode="auto">
            <a:xfrm>
              <a:off x="3489" y="2569"/>
              <a:ext cx="438" cy="153"/>
            </a:xfrm>
            <a:prstGeom prst="ellipse">
              <a:avLst/>
            </a:prstGeom>
            <a:solidFill>
              <a:srgbClr val="00B4FF"/>
            </a:solidFill>
            <a:ln w="4763">
              <a:solidFill>
                <a:srgbClr val="AAE6FF"/>
              </a:solidFill>
              <a:round/>
              <a:headEnd/>
              <a:tailEnd/>
            </a:ln>
          </p:spPr>
          <p:txBody>
            <a:bodyPr/>
            <a:lstStyle/>
            <a:p>
              <a:endParaRPr lang="zh-CN" altLang="en-US"/>
            </a:p>
          </p:txBody>
        </p:sp>
        <p:grpSp>
          <p:nvGrpSpPr>
            <p:cNvPr id="451857" name="Group 273"/>
            <p:cNvGrpSpPr>
              <a:grpSpLocks/>
            </p:cNvGrpSpPr>
            <p:nvPr/>
          </p:nvGrpSpPr>
          <p:grpSpPr bwMode="auto">
            <a:xfrm>
              <a:off x="3555" y="2587"/>
              <a:ext cx="304" cy="117"/>
              <a:chOff x="3555" y="2587"/>
              <a:chExt cx="304" cy="117"/>
            </a:xfrm>
          </p:grpSpPr>
          <p:grpSp>
            <p:nvGrpSpPr>
              <p:cNvPr id="451858" name="Group 274"/>
              <p:cNvGrpSpPr>
                <a:grpSpLocks/>
              </p:cNvGrpSpPr>
              <p:nvPr/>
            </p:nvGrpSpPr>
            <p:grpSpPr bwMode="auto">
              <a:xfrm>
                <a:off x="3555" y="2587"/>
                <a:ext cx="301" cy="115"/>
                <a:chOff x="3555" y="2587"/>
                <a:chExt cx="301" cy="115"/>
              </a:xfrm>
            </p:grpSpPr>
            <p:sp>
              <p:nvSpPr>
                <p:cNvPr id="451859" name="Freeform 275"/>
                <p:cNvSpPr>
                  <a:spLocks/>
                </p:cNvSpPr>
                <p:nvPr/>
              </p:nvSpPr>
              <p:spPr bwMode="auto">
                <a:xfrm>
                  <a:off x="3712" y="2590"/>
                  <a:ext cx="144" cy="49"/>
                </a:xfrm>
                <a:custGeom>
                  <a:avLst/>
                  <a:gdLst/>
                  <a:ahLst/>
                  <a:cxnLst>
                    <a:cxn ang="0">
                      <a:pos x="0" y="38"/>
                    </a:cxn>
                    <a:cxn ang="0">
                      <a:pos x="32" y="49"/>
                    </a:cxn>
                    <a:cxn ang="0">
                      <a:pos x="109" y="16"/>
                    </a:cxn>
                    <a:cxn ang="0">
                      <a:pos x="144" y="27"/>
                    </a:cxn>
                    <a:cxn ang="0">
                      <a:pos x="125" y="0"/>
                    </a:cxn>
                    <a:cxn ang="0">
                      <a:pos x="35" y="0"/>
                    </a:cxn>
                    <a:cxn ang="0">
                      <a:pos x="72" y="8"/>
                    </a:cxn>
                    <a:cxn ang="0">
                      <a:pos x="0" y="38"/>
                    </a:cxn>
                  </a:cxnLst>
                  <a:rect l="0" t="0" r="r" b="b"/>
                  <a:pathLst>
                    <a:path w="144" h="49">
                      <a:moveTo>
                        <a:pt x="0" y="38"/>
                      </a:moveTo>
                      <a:lnTo>
                        <a:pt x="32" y="49"/>
                      </a:lnTo>
                      <a:lnTo>
                        <a:pt x="109" y="16"/>
                      </a:lnTo>
                      <a:lnTo>
                        <a:pt x="144" y="27"/>
                      </a:lnTo>
                      <a:lnTo>
                        <a:pt x="125" y="0"/>
                      </a:lnTo>
                      <a:lnTo>
                        <a:pt x="35" y="0"/>
                      </a:lnTo>
                      <a:lnTo>
                        <a:pt x="72" y="8"/>
                      </a:lnTo>
                      <a:lnTo>
                        <a:pt x="0" y="38"/>
                      </a:lnTo>
                      <a:close/>
                    </a:path>
                  </a:pathLst>
                </a:custGeom>
                <a:solidFill>
                  <a:srgbClr val="000000"/>
                </a:solidFill>
                <a:ln w="9525">
                  <a:noFill/>
                  <a:round/>
                  <a:headEnd/>
                  <a:tailEnd/>
                </a:ln>
              </p:spPr>
              <p:txBody>
                <a:bodyPr/>
                <a:lstStyle/>
                <a:p>
                  <a:endParaRPr lang="zh-CN" altLang="en-US"/>
                </a:p>
              </p:txBody>
            </p:sp>
            <p:sp>
              <p:nvSpPr>
                <p:cNvPr id="451860" name="Freeform 276"/>
                <p:cNvSpPr>
                  <a:spLocks/>
                </p:cNvSpPr>
                <p:nvPr/>
              </p:nvSpPr>
              <p:spPr bwMode="auto">
                <a:xfrm>
                  <a:off x="3712" y="2590"/>
                  <a:ext cx="144" cy="49"/>
                </a:xfrm>
                <a:custGeom>
                  <a:avLst/>
                  <a:gdLst/>
                  <a:ahLst/>
                  <a:cxnLst>
                    <a:cxn ang="0">
                      <a:pos x="0" y="38"/>
                    </a:cxn>
                    <a:cxn ang="0">
                      <a:pos x="32" y="49"/>
                    </a:cxn>
                    <a:cxn ang="0">
                      <a:pos x="109" y="16"/>
                    </a:cxn>
                    <a:cxn ang="0">
                      <a:pos x="144" y="27"/>
                    </a:cxn>
                    <a:cxn ang="0">
                      <a:pos x="125" y="0"/>
                    </a:cxn>
                    <a:cxn ang="0">
                      <a:pos x="35" y="0"/>
                    </a:cxn>
                    <a:cxn ang="0">
                      <a:pos x="72" y="8"/>
                    </a:cxn>
                    <a:cxn ang="0">
                      <a:pos x="0" y="38"/>
                    </a:cxn>
                  </a:cxnLst>
                  <a:rect l="0" t="0" r="r" b="b"/>
                  <a:pathLst>
                    <a:path w="144" h="49">
                      <a:moveTo>
                        <a:pt x="0" y="38"/>
                      </a:moveTo>
                      <a:lnTo>
                        <a:pt x="32" y="49"/>
                      </a:lnTo>
                      <a:lnTo>
                        <a:pt x="109" y="16"/>
                      </a:lnTo>
                      <a:lnTo>
                        <a:pt x="144" y="27"/>
                      </a:lnTo>
                      <a:lnTo>
                        <a:pt x="125" y="0"/>
                      </a:lnTo>
                      <a:lnTo>
                        <a:pt x="35" y="0"/>
                      </a:lnTo>
                      <a:lnTo>
                        <a:pt x="72" y="8"/>
                      </a:lnTo>
                      <a:lnTo>
                        <a:pt x="0" y="38"/>
                      </a:lnTo>
                      <a:close/>
                    </a:path>
                  </a:pathLst>
                </a:custGeom>
                <a:solidFill>
                  <a:srgbClr val="000000"/>
                </a:solidFill>
                <a:ln w="9525">
                  <a:noFill/>
                  <a:round/>
                  <a:headEnd/>
                  <a:tailEnd/>
                </a:ln>
              </p:spPr>
              <p:txBody>
                <a:bodyPr/>
                <a:lstStyle/>
                <a:p>
                  <a:endParaRPr lang="zh-CN" altLang="en-US"/>
                </a:p>
              </p:txBody>
            </p:sp>
            <p:sp>
              <p:nvSpPr>
                <p:cNvPr id="451861" name="Freeform 277"/>
                <p:cNvSpPr>
                  <a:spLocks/>
                </p:cNvSpPr>
                <p:nvPr/>
              </p:nvSpPr>
              <p:spPr bwMode="auto">
                <a:xfrm>
                  <a:off x="3555" y="2647"/>
                  <a:ext cx="144" cy="52"/>
                </a:xfrm>
                <a:custGeom>
                  <a:avLst/>
                  <a:gdLst/>
                  <a:ahLst/>
                  <a:cxnLst>
                    <a:cxn ang="0">
                      <a:pos x="144" y="11"/>
                    </a:cxn>
                    <a:cxn ang="0">
                      <a:pos x="112" y="0"/>
                    </a:cxn>
                    <a:cxn ang="0">
                      <a:pos x="37" y="33"/>
                    </a:cxn>
                    <a:cxn ang="0">
                      <a:pos x="0" y="22"/>
                    </a:cxn>
                    <a:cxn ang="0">
                      <a:pos x="18" y="52"/>
                    </a:cxn>
                    <a:cxn ang="0">
                      <a:pos x="112" y="52"/>
                    </a:cxn>
                    <a:cxn ang="0">
                      <a:pos x="72" y="41"/>
                    </a:cxn>
                    <a:cxn ang="0">
                      <a:pos x="144" y="11"/>
                    </a:cxn>
                  </a:cxnLst>
                  <a:rect l="0" t="0" r="r" b="b"/>
                  <a:pathLst>
                    <a:path w="144" h="52">
                      <a:moveTo>
                        <a:pt x="144" y="11"/>
                      </a:moveTo>
                      <a:lnTo>
                        <a:pt x="112" y="0"/>
                      </a:lnTo>
                      <a:lnTo>
                        <a:pt x="37" y="33"/>
                      </a:lnTo>
                      <a:lnTo>
                        <a:pt x="0" y="22"/>
                      </a:lnTo>
                      <a:lnTo>
                        <a:pt x="18" y="52"/>
                      </a:lnTo>
                      <a:lnTo>
                        <a:pt x="112" y="52"/>
                      </a:lnTo>
                      <a:lnTo>
                        <a:pt x="72" y="41"/>
                      </a:lnTo>
                      <a:lnTo>
                        <a:pt x="144" y="11"/>
                      </a:lnTo>
                      <a:close/>
                    </a:path>
                  </a:pathLst>
                </a:custGeom>
                <a:solidFill>
                  <a:srgbClr val="000000"/>
                </a:solidFill>
                <a:ln w="9525">
                  <a:noFill/>
                  <a:round/>
                  <a:headEnd/>
                  <a:tailEnd/>
                </a:ln>
              </p:spPr>
              <p:txBody>
                <a:bodyPr/>
                <a:lstStyle/>
                <a:p>
                  <a:endParaRPr lang="zh-CN" altLang="en-US"/>
                </a:p>
              </p:txBody>
            </p:sp>
            <p:sp>
              <p:nvSpPr>
                <p:cNvPr id="451862" name="Freeform 278"/>
                <p:cNvSpPr>
                  <a:spLocks/>
                </p:cNvSpPr>
                <p:nvPr/>
              </p:nvSpPr>
              <p:spPr bwMode="auto">
                <a:xfrm>
                  <a:off x="3555" y="2647"/>
                  <a:ext cx="144" cy="52"/>
                </a:xfrm>
                <a:custGeom>
                  <a:avLst/>
                  <a:gdLst/>
                  <a:ahLst/>
                  <a:cxnLst>
                    <a:cxn ang="0">
                      <a:pos x="144" y="11"/>
                    </a:cxn>
                    <a:cxn ang="0">
                      <a:pos x="112" y="0"/>
                    </a:cxn>
                    <a:cxn ang="0">
                      <a:pos x="37" y="33"/>
                    </a:cxn>
                    <a:cxn ang="0">
                      <a:pos x="0" y="22"/>
                    </a:cxn>
                    <a:cxn ang="0">
                      <a:pos x="18" y="52"/>
                    </a:cxn>
                    <a:cxn ang="0">
                      <a:pos x="112" y="52"/>
                    </a:cxn>
                    <a:cxn ang="0">
                      <a:pos x="72" y="41"/>
                    </a:cxn>
                    <a:cxn ang="0">
                      <a:pos x="144" y="11"/>
                    </a:cxn>
                  </a:cxnLst>
                  <a:rect l="0" t="0" r="r" b="b"/>
                  <a:pathLst>
                    <a:path w="144" h="52">
                      <a:moveTo>
                        <a:pt x="144" y="11"/>
                      </a:moveTo>
                      <a:lnTo>
                        <a:pt x="112" y="0"/>
                      </a:lnTo>
                      <a:lnTo>
                        <a:pt x="37" y="33"/>
                      </a:lnTo>
                      <a:lnTo>
                        <a:pt x="0" y="22"/>
                      </a:lnTo>
                      <a:lnTo>
                        <a:pt x="18" y="52"/>
                      </a:lnTo>
                      <a:lnTo>
                        <a:pt x="112" y="52"/>
                      </a:lnTo>
                      <a:lnTo>
                        <a:pt x="72" y="41"/>
                      </a:lnTo>
                      <a:lnTo>
                        <a:pt x="144" y="11"/>
                      </a:lnTo>
                      <a:close/>
                    </a:path>
                  </a:pathLst>
                </a:custGeom>
                <a:solidFill>
                  <a:srgbClr val="000000"/>
                </a:solidFill>
                <a:ln w="9525">
                  <a:noFill/>
                  <a:round/>
                  <a:headEnd/>
                  <a:tailEnd/>
                </a:ln>
              </p:spPr>
              <p:txBody>
                <a:bodyPr/>
                <a:lstStyle/>
                <a:p>
                  <a:endParaRPr lang="zh-CN" altLang="en-US"/>
                </a:p>
              </p:txBody>
            </p:sp>
            <p:sp>
              <p:nvSpPr>
                <p:cNvPr id="451863" name="Freeform 279"/>
                <p:cNvSpPr>
                  <a:spLocks/>
                </p:cNvSpPr>
                <p:nvPr/>
              </p:nvSpPr>
              <p:spPr bwMode="auto">
                <a:xfrm>
                  <a:off x="3563" y="2587"/>
                  <a:ext cx="144" cy="49"/>
                </a:xfrm>
                <a:custGeom>
                  <a:avLst/>
                  <a:gdLst/>
                  <a:ahLst/>
                  <a:cxnLst>
                    <a:cxn ang="0">
                      <a:pos x="0" y="11"/>
                    </a:cxn>
                    <a:cxn ang="0">
                      <a:pos x="32" y="0"/>
                    </a:cxn>
                    <a:cxn ang="0">
                      <a:pos x="109" y="30"/>
                    </a:cxn>
                    <a:cxn ang="0">
                      <a:pos x="144" y="22"/>
                    </a:cxn>
                    <a:cxn ang="0">
                      <a:pos x="125" y="49"/>
                    </a:cxn>
                    <a:cxn ang="0">
                      <a:pos x="34" y="49"/>
                    </a:cxn>
                    <a:cxn ang="0">
                      <a:pos x="72" y="41"/>
                    </a:cxn>
                    <a:cxn ang="0">
                      <a:pos x="0" y="11"/>
                    </a:cxn>
                  </a:cxnLst>
                  <a:rect l="0" t="0" r="r" b="b"/>
                  <a:pathLst>
                    <a:path w="144" h="49">
                      <a:moveTo>
                        <a:pt x="0" y="11"/>
                      </a:moveTo>
                      <a:lnTo>
                        <a:pt x="32" y="0"/>
                      </a:lnTo>
                      <a:lnTo>
                        <a:pt x="109" y="30"/>
                      </a:lnTo>
                      <a:lnTo>
                        <a:pt x="144" y="22"/>
                      </a:lnTo>
                      <a:lnTo>
                        <a:pt x="125" y="49"/>
                      </a:lnTo>
                      <a:lnTo>
                        <a:pt x="34" y="49"/>
                      </a:lnTo>
                      <a:lnTo>
                        <a:pt x="72" y="41"/>
                      </a:lnTo>
                      <a:lnTo>
                        <a:pt x="0" y="11"/>
                      </a:lnTo>
                      <a:close/>
                    </a:path>
                  </a:pathLst>
                </a:custGeom>
                <a:solidFill>
                  <a:srgbClr val="000000"/>
                </a:solidFill>
                <a:ln w="9525">
                  <a:noFill/>
                  <a:round/>
                  <a:headEnd/>
                  <a:tailEnd/>
                </a:ln>
              </p:spPr>
              <p:txBody>
                <a:bodyPr/>
                <a:lstStyle/>
                <a:p>
                  <a:endParaRPr lang="zh-CN" altLang="en-US"/>
                </a:p>
              </p:txBody>
            </p:sp>
            <p:sp>
              <p:nvSpPr>
                <p:cNvPr id="451864" name="Freeform 280"/>
                <p:cNvSpPr>
                  <a:spLocks/>
                </p:cNvSpPr>
                <p:nvPr/>
              </p:nvSpPr>
              <p:spPr bwMode="auto">
                <a:xfrm>
                  <a:off x="3563" y="2587"/>
                  <a:ext cx="144" cy="49"/>
                </a:xfrm>
                <a:custGeom>
                  <a:avLst/>
                  <a:gdLst/>
                  <a:ahLst/>
                  <a:cxnLst>
                    <a:cxn ang="0">
                      <a:pos x="0" y="11"/>
                    </a:cxn>
                    <a:cxn ang="0">
                      <a:pos x="32" y="0"/>
                    </a:cxn>
                    <a:cxn ang="0">
                      <a:pos x="109" y="30"/>
                    </a:cxn>
                    <a:cxn ang="0">
                      <a:pos x="144" y="22"/>
                    </a:cxn>
                    <a:cxn ang="0">
                      <a:pos x="125" y="49"/>
                    </a:cxn>
                    <a:cxn ang="0">
                      <a:pos x="34" y="49"/>
                    </a:cxn>
                    <a:cxn ang="0">
                      <a:pos x="72" y="41"/>
                    </a:cxn>
                    <a:cxn ang="0">
                      <a:pos x="0" y="11"/>
                    </a:cxn>
                  </a:cxnLst>
                  <a:rect l="0" t="0" r="r" b="b"/>
                  <a:pathLst>
                    <a:path w="144" h="49">
                      <a:moveTo>
                        <a:pt x="0" y="11"/>
                      </a:moveTo>
                      <a:lnTo>
                        <a:pt x="32" y="0"/>
                      </a:lnTo>
                      <a:lnTo>
                        <a:pt x="109" y="30"/>
                      </a:lnTo>
                      <a:lnTo>
                        <a:pt x="144" y="22"/>
                      </a:lnTo>
                      <a:lnTo>
                        <a:pt x="125" y="49"/>
                      </a:lnTo>
                      <a:lnTo>
                        <a:pt x="34" y="49"/>
                      </a:lnTo>
                      <a:lnTo>
                        <a:pt x="72" y="41"/>
                      </a:lnTo>
                      <a:lnTo>
                        <a:pt x="0" y="11"/>
                      </a:lnTo>
                      <a:close/>
                    </a:path>
                  </a:pathLst>
                </a:custGeom>
                <a:solidFill>
                  <a:srgbClr val="000000"/>
                </a:solidFill>
                <a:ln w="9525">
                  <a:noFill/>
                  <a:round/>
                  <a:headEnd/>
                  <a:tailEnd/>
                </a:ln>
              </p:spPr>
              <p:txBody>
                <a:bodyPr/>
                <a:lstStyle/>
                <a:p>
                  <a:endParaRPr lang="zh-CN" altLang="en-US"/>
                </a:p>
              </p:txBody>
            </p:sp>
            <p:sp>
              <p:nvSpPr>
                <p:cNvPr id="451865" name="Freeform 281"/>
                <p:cNvSpPr>
                  <a:spLocks/>
                </p:cNvSpPr>
                <p:nvPr/>
              </p:nvSpPr>
              <p:spPr bwMode="auto">
                <a:xfrm>
                  <a:off x="3707" y="2653"/>
                  <a:ext cx="144" cy="49"/>
                </a:xfrm>
                <a:custGeom>
                  <a:avLst/>
                  <a:gdLst/>
                  <a:ahLst/>
                  <a:cxnLst>
                    <a:cxn ang="0">
                      <a:pos x="144" y="38"/>
                    </a:cxn>
                    <a:cxn ang="0">
                      <a:pos x="112" y="49"/>
                    </a:cxn>
                    <a:cxn ang="0">
                      <a:pos x="37" y="16"/>
                    </a:cxn>
                    <a:cxn ang="0">
                      <a:pos x="0" y="27"/>
                    </a:cxn>
                    <a:cxn ang="0">
                      <a:pos x="18" y="0"/>
                    </a:cxn>
                    <a:cxn ang="0">
                      <a:pos x="112" y="0"/>
                    </a:cxn>
                    <a:cxn ang="0">
                      <a:pos x="72" y="8"/>
                    </a:cxn>
                    <a:cxn ang="0">
                      <a:pos x="144" y="38"/>
                    </a:cxn>
                  </a:cxnLst>
                  <a:rect l="0" t="0" r="r" b="b"/>
                  <a:pathLst>
                    <a:path w="144" h="49">
                      <a:moveTo>
                        <a:pt x="144" y="38"/>
                      </a:moveTo>
                      <a:lnTo>
                        <a:pt x="112" y="49"/>
                      </a:lnTo>
                      <a:lnTo>
                        <a:pt x="37" y="16"/>
                      </a:lnTo>
                      <a:lnTo>
                        <a:pt x="0" y="27"/>
                      </a:lnTo>
                      <a:lnTo>
                        <a:pt x="18" y="0"/>
                      </a:lnTo>
                      <a:lnTo>
                        <a:pt x="112" y="0"/>
                      </a:lnTo>
                      <a:lnTo>
                        <a:pt x="72" y="8"/>
                      </a:lnTo>
                      <a:lnTo>
                        <a:pt x="144" y="38"/>
                      </a:lnTo>
                      <a:close/>
                    </a:path>
                  </a:pathLst>
                </a:custGeom>
                <a:solidFill>
                  <a:srgbClr val="000000"/>
                </a:solidFill>
                <a:ln w="9525">
                  <a:noFill/>
                  <a:round/>
                  <a:headEnd/>
                  <a:tailEnd/>
                </a:ln>
              </p:spPr>
              <p:txBody>
                <a:bodyPr/>
                <a:lstStyle/>
                <a:p>
                  <a:endParaRPr lang="zh-CN" altLang="en-US"/>
                </a:p>
              </p:txBody>
            </p:sp>
            <p:sp>
              <p:nvSpPr>
                <p:cNvPr id="451866" name="Freeform 282"/>
                <p:cNvSpPr>
                  <a:spLocks/>
                </p:cNvSpPr>
                <p:nvPr/>
              </p:nvSpPr>
              <p:spPr bwMode="auto">
                <a:xfrm>
                  <a:off x="3707" y="2653"/>
                  <a:ext cx="144" cy="49"/>
                </a:xfrm>
                <a:custGeom>
                  <a:avLst/>
                  <a:gdLst/>
                  <a:ahLst/>
                  <a:cxnLst>
                    <a:cxn ang="0">
                      <a:pos x="144" y="38"/>
                    </a:cxn>
                    <a:cxn ang="0">
                      <a:pos x="112" y="49"/>
                    </a:cxn>
                    <a:cxn ang="0">
                      <a:pos x="37" y="16"/>
                    </a:cxn>
                    <a:cxn ang="0">
                      <a:pos x="0" y="27"/>
                    </a:cxn>
                    <a:cxn ang="0">
                      <a:pos x="18" y="0"/>
                    </a:cxn>
                    <a:cxn ang="0">
                      <a:pos x="112" y="0"/>
                    </a:cxn>
                    <a:cxn ang="0">
                      <a:pos x="72" y="8"/>
                    </a:cxn>
                    <a:cxn ang="0">
                      <a:pos x="144" y="38"/>
                    </a:cxn>
                  </a:cxnLst>
                  <a:rect l="0" t="0" r="r" b="b"/>
                  <a:pathLst>
                    <a:path w="144" h="49">
                      <a:moveTo>
                        <a:pt x="144" y="38"/>
                      </a:moveTo>
                      <a:lnTo>
                        <a:pt x="112" y="49"/>
                      </a:lnTo>
                      <a:lnTo>
                        <a:pt x="37" y="16"/>
                      </a:lnTo>
                      <a:lnTo>
                        <a:pt x="0" y="27"/>
                      </a:lnTo>
                      <a:lnTo>
                        <a:pt x="18" y="0"/>
                      </a:lnTo>
                      <a:lnTo>
                        <a:pt x="112" y="0"/>
                      </a:lnTo>
                      <a:lnTo>
                        <a:pt x="72" y="8"/>
                      </a:lnTo>
                      <a:lnTo>
                        <a:pt x="144" y="38"/>
                      </a:lnTo>
                      <a:close/>
                    </a:path>
                  </a:pathLst>
                </a:custGeom>
                <a:solidFill>
                  <a:srgbClr val="000000"/>
                </a:solidFill>
                <a:ln w="9525">
                  <a:noFill/>
                  <a:round/>
                  <a:headEnd/>
                  <a:tailEnd/>
                </a:ln>
              </p:spPr>
              <p:txBody>
                <a:bodyPr/>
                <a:lstStyle/>
                <a:p>
                  <a:endParaRPr lang="zh-CN" altLang="en-US"/>
                </a:p>
              </p:txBody>
            </p:sp>
          </p:grpSp>
          <p:grpSp>
            <p:nvGrpSpPr>
              <p:cNvPr id="451867" name="Group 283"/>
              <p:cNvGrpSpPr>
                <a:grpSpLocks/>
              </p:cNvGrpSpPr>
              <p:nvPr/>
            </p:nvGrpSpPr>
            <p:grpSpPr bwMode="auto">
              <a:xfrm>
                <a:off x="3557" y="2590"/>
                <a:ext cx="302" cy="114"/>
                <a:chOff x="3557" y="2590"/>
                <a:chExt cx="302" cy="114"/>
              </a:xfrm>
            </p:grpSpPr>
            <p:sp>
              <p:nvSpPr>
                <p:cNvPr id="451868" name="Freeform 284"/>
                <p:cNvSpPr>
                  <a:spLocks/>
                </p:cNvSpPr>
                <p:nvPr/>
              </p:nvSpPr>
              <p:spPr bwMode="auto">
                <a:xfrm>
                  <a:off x="3715" y="2593"/>
                  <a:ext cx="144" cy="49"/>
                </a:xfrm>
                <a:custGeom>
                  <a:avLst/>
                  <a:gdLst/>
                  <a:ahLst/>
                  <a:cxnLst>
                    <a:cxn ang="0">
                      <a:pos x="0" y="38"/>
                    </a:cxn>
                    <a:cxn ang="0">
                      <a:pos x="32" y="49"/>
                    </a:cxn>
                    <a:cxn ang="0">
                      <a:pos x="109" y="16"/>
                    </a:cxn>
                    <a:cxn ang="0">
                      <a:pos x="144" y="27"/>
                    </a:cxn>
                    <a:cxn ang="0">
                      <a:pos x="125" y="0"/>
                    </a:cxn>
                    <a:cxn ang="0">
                      <a:pos x="34" y="0"/>
                    </a:cxn>
                    <a:cxn ang="0">
                      <a:pos x="72" y="8"/>
                    </a:cxn>
                    <a:cxn ang="0">
                      <a:pos x="0" y="38"/>
                    </a:cxn>
                  </a:cxnLst>
                  <a:rect l="0" t="0" r="r" b="b"/>
                  <a:pathLst>
                    <a:path w="144" h="49">
                      <a:moveTo>
                        <a:pt x="0" y="38"/>
                      </a:moveTo>
                      <a:lnTo>
                        <a:pt x="32" y="49"/>
                      </a:lnTo>
                      <a:lnTo>
                        <a:pt x="109" y="16"/>
                      </a:lnTo>
                      <a:lnTo>
                        <a:pt x="144" y="27"/>
                      </a:lnTo>
                      <a:lnTo>
                        <a:pt x="125" y="0"/>
                      </a:lnTo>
                      <a:lnTo>
                        <a:pt x="34" y="0"/>
                      </a:lnTo>
                      <a:lnTo>
                        <a:pt x="72" y="8"/>
                      </a:lnTo>
                      <a:lnTo>
                        <a:pt x="0" y="38"/>
                      </a:lnTo>
                      <a:close/>
                    </a:path>
                  </a:pathLst>
                </a:custGeom>
                <a:solidFill>
                  <a:srgbClr val="FFFFFF"/>
                </a:solidFill>
                <a:ln w="9525">
                  <a:noFill/>
                  <a:round/>
                  <a:headEnd/>
                  <a:tailEnd/>
                </a:ln>
              </p:spPr>
              <p:txBody>
                <a:bodyPr/>
                <a:lstStyle/>
                <a:p>
                  <a:endParaRPr lang="zh-CN" altLang="en-US"/>
                </a:p>
              </p:txBody>
            </p:sp>
            <p:sp>
              <p:nvSpPr>
                <p:cNvPr id="451869" name="Freeform 285"/>
                <p:cNvSpPr>
                  <a:spLocks/>
                </p:cNvSpPr>
                <p:nvPr/>
              </p:nvSpPr>
              <p:spPr bwMode="auto">
                <a:xfrm>
                  <a:off x="3715" y="2593"/>
                  <a:ext cx="144" cy="49"/>
                </a:xfrm>
                <a:custGeom>
                  <a:avLst/>
                  <a:gdLst/>
                  <a:ahLst/>
                  <a:cxnLst>
                    <a:cxn ang="0">
                      <a:pos x="0" y="38"/>
                    </a:cxn>
                    <a:cxn ang="0">
                      <a:pos x="32" y="49"/>
                    </a:cxn>
                    <a:cxn ang="0">
                      <a:pos x="109" y="16"/>
                    </a:cxn>
                    <a:cxn ang="0">
                      <a:pos x="144" y="27"/>
                    </a:cxn>
                    <a:cxn ang="0">
                      <a:pos x="125" y="0"/>
                    </a:cxn>
                    <a:cxn ang="0">
                      <a:pos x="34" y="0"/>
                    </a:cxn>
                    <a:cxn ang="0">
                      <a:pos x="72" y="8"/>
                    </a:cxn>
                    <a:cxn ang="0">
                      <a:pos x="0" y="38"/>
                    </a:cxn>
                  </a:cxnLst>
                  <a:rect l="0" t="0" r="r" b="b"/>
                  <a:pathLst>
                    <a:path w="144" h="49">
                      <a:moveTo>
                        <a:pt x="0" y="38"/>
                      </a:moveTo>
                      <a:lnTo>
                        <a:pt x="32" y="49"/>
                      </a:lnTo>
                      <a:lnTo>
                        <a:pt x="109" y="16"/>
                      </a:lnTo>
                      <a:lnTo>
                        <a:pt x="144" y="27"/>
                      </a:lnTo>
                      <a:lnTo>
                        <a:pt x="125" y="0"/>
                      </a:lnTo>
                      <a:lnTo>
                        <a:pt x="34" y="0"/>
                      </a:lnTo>
                      <a:lnTo>
                        <a:pt x="72" y="8"/>
                      </a:lnTo>
                      <a:lnTo>
                        <a:pt x="0" y="38"/>
                      </a:lnTo>
                      <a:close/>
                    </a:path>
                  </a:pathLst>
                </a:custGeom>
                <a:solidFill>
                  <a:srgbClr val="FFFFFF"/>
                </a:solidFill>
                <a:ln w="9525">
                  <a:noFill/>
                  <a:round/>
                  <a:headEnd/>
                  <a:tailEnd/>
                </a:ln>
              </p:spPr>
              <p:txBody>
                <a:bodyPr/>
                <a:lstStyle/>
                <a:p>
                  <a:endParaRPr lang="zh-CN" altLang="en-US"/>
                </a:p>
              </p:txBody>
            </p:sp>
            <p:sp>
              <p:nvSpPr>
                <p:cNvPr id="451870" name="Freeform 286"/>
                <p:cNvSpPr>
                  <a:spLocks/>
                </p:cNvSpPr>
                <p:nvPr/>
              </p:nvSpPr>
              <p:spPr bwMode="auto">
                <a:xfrm>
                  <a:off x="3557" y="2650"/>
                  <a:ext cx="144" cy="52"/>
                </a:xfrm>
                <a:custGeom>
                  <a:avLst/>
                  <a:gdLst/>
                  <a:ahLst/>
                  <a:cxnLst>
                    <a:cxn ang="0">
                      <a:pos x="144" y="11"/>
                    </a:cxn>
                    <a:cxn ang="0">
                      <a:pos x="112" y="0"/>
                    </a:cxn>
                    <a:cxn ang="0">
                      <a:pos x="38" y="33"/>
                    </a:cxn>
                    <a:cxn ang="0">
                      <a:pos x="0" y="22"/>
                    </a:cxn>
                    <a:cxn ang="0">
                      <a:pos x="19" y="52"/>
                    </a:cxn>
                    <a:cxn ang="0">
                      <a:pos x="112" y="52"/>
                    </a:cxn>
                    <a:cxn ang="0">
                      <a:pos x="72" y="41"/>
                    </a:cxn>
                    <a:cxn ang="0">
                      <a:pos x="144" y="11"/>
                    </a:cxn>
                  </a:cxnLst>
                  <a:rect l="0" t="0" r="r" b="b"/>
                  <a:pathLst>
                    <a:path w="144" h="52">
                      <a:moveTo>
                        <a:pt x="144" y="11"/>
                      </a:moveTo>
                      <a:lnTo>
                        <a:pt x="112" y="0"/>
                      </a:lnTo>
                      <a:lnTo>
                        <a:pt x="38" y="33"/>
                      </a:lnTo>
                      <a:lnTo>
                        <a:pt x="0" y="22"/>
                      </a:lnTo>
                      <a:lnTo>
                        <a:pt x="19" y="52"/>
                      </a:lnTo>
                      <a:lnTo>
                        <a:pt x="112" y="52"/>
                      </a:lnTo>
                      <a:lnTo>
                        <a:pt x="72" y="41"/>
                      </a:lnTo>
                      <a:lnTo>
                        <a:pt x="144" y="11"/>
                      </a:lnTo>
                      <a:close/>
                    </a:path>
                  </a:pathLst>
                </a:custGeom>
                <a:solidFill>
                  <a:srgbClr val="FFFFFF"/>
                </a:solidFill>
                <a:ln w="9525">
                  <a:noFill/>
                  <a:round/>
                  <a:headEnd/>
                  <a:tailEnd/>
                </a:ln>
              </p:spPr>
              <p:txBody>
                <a:bodyPr/>
                <a:lstStyle/>
                <a:p>
                  <a:endParaRPr lang="zh-CN" altLang="en-US"/>
                </a:p>
              </p:txBody>
            </p:sp>
            <p:sp>
              <p:nvSpPr>
                <p:cNvPr id="451871" name="Freeform 287"/>
                <p:cNvSpPr>
                  <a:spLocks/>
                </p:cNvSpPr>
                <p:nvPr/>
              </p:nvSpPr>
              <p:spPr bwMode="auto">
                <a:xfrm>
                  <a:off x="3557" y="2650"/>
                  <a:ext cx="144" cy="52"/>
                </a:xfrm>
                <a:custGeom>
                  <a:avLst/>
                  <a:gdLst/>
                  <a:ahLst/>
                  <a:cxnLst>
                    <a:cxn ang="0">
                      <a:pos x="144" y="11"/>
                    </a:cxn>
                    <a:cxn ang="0">
                      <a:pos x="112" y="0"/>
                    </a:cxn>
                    <a:cxn ang="0">
                      <a:pos x="38" y="33"/>
                    </a:cxn>
                    <a:cxn ang="0">
                      <a:pos x="0" y="22"/>
                    </a:cxn>
                    <a:cxn ang="0">
                      <a:pos x="19" y="52"/>
                    </a:cxn>
                    <a:cxn ang="0">
                      <a:pos x="112" y="52"/>
                    </a:cxn>
                    <a:cxn ang="0">
                      <a:pos x="72" y="41"/>
                    </a:cxn>
                    <a:cxn ang="0">
                      <a:pos x="144" y="11"/>
                    </a:cxn>
                  </a:cxnLst>
                  <a:rect l="0" t="0" r="r" b="b"/>
                  <a:pathLst>
                    <a:path w="144" h="52">
                      <a:moveTo>
                        <a:pt x="144" y="11"/>
                      </a:moveTo>
                      <a:lnTo>
                        <a:pt x="112" y="0"/>
                      </a:lnTo>
                      <a:lnTo>
                        <a:pt x="38" y="33"/>
                      </a:lnTo>
                      <a:lnTo>
                        <a:pt x="0" y="22"/>
                      </a:lnTo>
                      <a:lnTo>
                        <a:pt x="19" y="52"/>
                      </a:lnTo>
                      <a:lnTo>
                        <a:pt x="112" y="52"/>
                      </a:lnTo>
                      <a:lnTo>
                        <a:pt x="72" y="41"/>
                      </a:lnTo>
                      <a:lnTo>
                        <a:pt x="144" y="11"/>
                      </a:lnTo>
                      <a:close/>
                    </a:path>
                  </a:pathLst>
                </a:custGeom>
                <a:solidFill>
                  <a:srgbClr val="FFFFFF"/>
                </a:solidFill>
                <a:ln w="9525">
                  <a:noFill/>
                  <a:round/>
                  <a:headEnd/>
                  <a:tailEnd/>
                </a:ln>
              </p:spPr>
              <p:txBody>
                <a:bodyPr/>
                <a:lstStyle/>
                <a:p>
                  <a:endParaRPr lang="zh-CN" altLang="en-US"/>
                </a:p>
              </p:txBody>
            </p:sp>
            <p:sp>
              <p:nvSpPr>
                <p:cNvPr id="451872" name="Freeform 288"/>
                <p:cNvSpPr>
                  <a:spLocks/>
                </p:cNvSpPr>
                <p:nvPr/>
              </p:nvSpPr>
              <p:spPr bwMode="auto">
                <a:xfrm>
                  <a:off x="3565" y="2590"/>
                  <a:ext cx="144" cy="49"/>
                </a:xfrm>
                <a:custGeom>
                  <a:avLst/>
                  <a:gdLst/>
                  <a:ahLst/>
                  <a:cxnLst>
                    <a:cxn ang="0">
                      <a:pos x="0" y="11"/>
                    </a:cxn>
                    <a:cxn ang="0">
                      <a:pos x="32" y="0"/>
                    </a:cxn>
                    <a:cxn ang="0">
                      <a:pos x="110" y="30"/>
                    </a:cxn>
                    <a:cxn ang="0">
                      <a:pos x="144" y="22"/>
                    </a:cxn>
                    <a:cxn ang="0">
                      <a:pos x="126" y="49"/>
                    </a:cxn>
                    <a:cxn ang="0">
                      <a:pos x="35" y="49"/>
                    </a:cxn>
                    <a:cxn ang="0">
                      <a:pos x="72" y="41"/>
                    </a:cxn>
                    <a:cxn ang="0">
                      <a:pos x="0" y="11"/>
                    </a:cxn>
                  </a:cxnLst>
                  <a:rect l="0" t="0" r="r" b="b"/>
                  <a:pathLst>
                    <a:path w="144" h="49">
                      <a:moveTo>
                        <a:pt x="0" y="11"/>
                      </a:moveTo>
                      <a:lnTo>
                        <a:pt x="32" y="0"/>
                      </a:lnTo>
                      <a:lnTo>
                        <a:pt x="110" y="30"/>
                      </a:lnTo>
                      <a:lnTo>
                        <a:pt x="144" y="22"/>
                      </a:lnTo>
                      <a:lnTo>
                        <a:pt x="126" y="49"/>
                      </a:lnTo>
                      <a:lnTo>
                        <a:pt x="35" y="49"/>
                      </a:lnTo>
                      <a:lnTo>
                        <a:pt x="72" y="41"/>
                      </a:lnTo>
                      <a:lnTo>
                        <a:pt x="0" y="11"/>
                      </a:lnTo>
                      <a:close/>
                    </a:path>
                  </a:pathLst>
                </a:custGeom>
                <a:solidFill>
                  <a:srgbClr val="FFFFFF"/>
                </a:solidFill>
                <a:ln w="9525">
                  <a:noFill/>
                  <a:round/>
                  <a:headEnd/>
                  <a:tailEnd/>
                </a:ln>
              </p:spPr>
              <p:txBody>
                <a:bodyPr/>
                <a:lstStyle/>
                <a:p>
                  <a:endParaRPr lang="zh-CN" altLang="en-US"/>
                </a:p>
              </p:txBody>
            </p:sp>
            <p:sp>
              <p:nvSpPr>
                <p:cNvPr id="451873" name="Freeform 289"/>
                <p:cNvSpPr>
                  <a:spLocks/>
                </p:cNvSpPr>
                <p:nvPr/>
              </p:nvSpPr>
              <p:spPr bwMode="auto">
                <a:xfrm>
                  <a:off x="3565" y="2590"/>
                  <a:ext cx="144" cy="49"/>
                </a:xfrm>
                <a:custGeom>
                  <a:avLst/>
                  <a:gdLst/>
                  <a:ahLst/>
                  <a:cxnLst>
                    <a:cxn ang="0">
                      <a:pos x="0" y="11"/>
                    </a:cxn>
                    <a:cxn ang="0">
                      <a:pos x="32" y="0"/>
                    </a:cxn>
                    <a:cxn ang="0">
                      <a:pos x="110" y="30"/>
                    </a:cxn>
                    <a:cxn ang="0">
                      <a:pos x="144" y="22"/>
                    </a:cxn>
                    <a:cxn ang="0">
                      <a:pos x="126" y="49"/>
                    </a:cxn>
                    <a:cxn ang="0">
                      <a:pos x="35" y="49"/>
                    </a:cxn>
                    <a:cxn ang="0">
                      <a:pos x="72" y="41"/>
                    </a:cxn>
                    <a:cxn ang="0">
                      <a:pos x="0" y="11"/>
                    </a:cxn>
                  </a:cxnLst>
                  <a:rect l="0" t="0" r="r" b="b"/>
                  <a:pathLst>
                    <a:path w="144" h="49">
                      <a:moveTo>
                        <a:pt x="0" y="11"/>
                      </a:moveTo>
                      <a:lnTo>
                        <a:pt x="32" y="0"/>
                      </a:lnTo>
                      <a:lnTo>
                        <a:pt x="110" y="30"/>
                      </a:lnTo>
                      <a:lnTo>
                        <a:pt x="144" y="22"/>
                      </a:lnTo>
                      <a:lnTo>
                        <a:pt x="126" y="49"/>
                      </a:lnTo>
                      <a:lnTo>
                        <a:pt x="35" y="49"/>
                      </a:lnTo>
                      <a:lnTo>
                        <a:pt x="72" y="41"/>
                      </a:lnTo>
                      <a:lnTo>
                        <a:pt x="0" y="11"/>
                      </a:lnTo>
                      <a:close/>
                    </a:path>
                  </a:pathLst>
                </a:custGeom>
                <a:solidFill>
                  <a:srgbClr val="FFFFFF"/>
                </a:solidFill>
                <a:ln w="9525">
                  <a:noFill/>
                  <a:round/>
                  <a:headEnd/>
                  <a:tailEnd/>
                </a:ln>
              </p:spPr>
              <p:txBody>
                <a:bodyPr/>
                <a:lstStyle/>
                <a:p>
                  <a:endParaRPr lang="zh-CN" altLang="en-US"/>
                </a:p>
              </p:txBody>
            </p:sp>
            <p:sp>
              <p:nvSpPr>
                <p:cNvPr id="451874" name="Freeform 290"/>
                <p:cNvSpPr>
                  <a:spLocks/>
                </p:cNvSpPr>
                <p:nvPr/>
              </p:nvSpPr>
              <p:spPr bwMode="auto">
                <a:xfrm>
                  <a:off x="3709" y="2655"/>
                  <a:ext cx="144" cy="49"/>
                </a:xfrm>
                <a:custGeom>
                  <a:avLst/>
                  <a:gdLst/>
                  <a:ahLst/>
                  <a:cxnLst>
                    <a:cxn ang="0">
                      <a:pos x="144" y="39"/>
                    </a:cxn>
                    <a:cxn ang="0">
                      <a:pos x="112" y="49"/>
                    </a:cxn>
                    <a:cxn ang="0">
                      <a:pos x="38" y="17"/>
                    </a:cxn>
                    <a:cxn ang="0">
                      <a:pos x="0" y="28"/>
                    </a:cxn>
                    <a:cxn ang="0">
                      <a:pos x="19" y="0"/>
                    </a:cxn>
                    <a:cxn ang="0">
                      <a:pos x="112" y="0"/>
                    </a:cxn>
                    <a:cxn ang="0">
                      <a:pos x="72" y="9"/>
                    </a:cxn>
                    <a:cxn ang="0">
                      <a:pos x="144" y="39"/>
                    </a:cxn>
                  </a:cxnLst>
                  <a:rect l="0" t="0" r="r" b="b"/>
                  <a:pathLst>
                    <a:path w="144" h="49">
                      <a:moveTo>
                        <a:pt x="144" y="39"/>
                      </a:moveTo>
                      <a:lnTo>
                        <a:pt x="112" y="49"/>
                      </a:lnTo>
                      <a:lnTo>
                        <a:pt x="38" y="17"/>
                      </a:lnTo>
                      <a:lnTo>
                        <a:pt x="0" y="28"/>
                      </a:lnTo>
                      <a:lnTo>
                        <a:pt x="19" y="0"/>
                      </a:lnTo>
                      <a:lnTo>
                        <a:pt x="112" y="0"/>
                      </a:lnTo>
                      <a:lnTo>
                        <a:pt x="72" y="9"/>
                      </a:lnTo>
                      <a:lnTo>
                        <a:pt x="144" y="39"/>
                      </a:lnTo>
                      <a:close/>
                    </a:path>
                  </a:pathLst>
                </a:custGeom>
                <a:solidFill>
                  <a:srgbClr val="FFFFFF"/>
                </a:solidFill>
                <a:ln w="9525">
                  <a:noFill/>
                  <a:round/>
                  <a:headEnd/>
                  <a:tailEnd/>
                </a:ln>
              </p:spPr>
              <p:txBody>
                <a:bodyPr/>
                <a:lstStyle/>
                <a:p>
                  <a:endParaRPr lang="zh-CN" altLang="en-US"/>
                </a:p>
              </p:txBody>
            </p:sp>
            <p:sp>
              <p:nvSpPr>
                <p:cNvPr id="451875" name="Freeform 291"/>
                <p:cNvSpPr>
                  <a:spLocks/>
                </p:cNvSpPr>
                <p:nvPr/>
              </p:nvSpPr>
              <p:spPr bwMode="auto">
                <a:xfrm>
                  <a:off x="3709" y="2655"/>
                  <a:ext cx="144" cy="49"/>
                </a:xfrm>
                <a:custGeom>
                  <a:avLst/>
                  <a:gdLst/>
                  <a:ahLst/>
                  <a:cxnLst>
                    <a:cxn ang="0">
                      <a:pos x="144" y="39"/>
                    </a:cxn>
                    <a:cxn ang="0">
                      <a:pos x="112" y="49"/>
                    </a:cxn>
                    <a:cxn ang="0">
                      <a:pos x="38" y="17"/>
                    </a:cxn>
                    <a:cxn ang="0">
                      <a:pos x="0" y="28"/>
                    </a:cxn>
                    <a:cxn ang="0">
                      <a:pos x="19" y="0"/>
                    </a:cxn>
                    <a:cxn ang="0">
                      <a:pos x="112" y="0"/>
                    </a:cxn>
                    <a:cxn ang="0">
                      <a:pos x="72" y="9"/>
                    </a:cxn>
                    <a:cxn ang="0">
                      <a:pos x="144" y="39"/>
                    </a:cxn>
                  </a:cxnLst>
                  <a:rect l="0" t="0" r="r" b="b"/>
                  <a:pathLst>
                    <a:path w="144" h="49">
                      <a:moveTo>
                        <a:pt x="144" y="39"/>
                      </a:moveTo>
                      <a:lnTo>
                        <a:pt x="112" y="49"/>
                      </a:lnTo>
                      <a:lnTo>
                        <a:pt x="38" y="17"/>
                      </a:lnTo>
                      <a:lnTo>
                        <a:pt x="0" y="28"/>
                      </a:lnTo>
                      <a:lnTo>
                        <a:pt x="19" y="0"/>
                      </a:lnTo>
                      <a:lnTo>
                        <a:pt x="112" y="0"/>
                      </a:lnTo>
                      <a:lnTo>
                        <a:pt x="72" y="9"/>
                      </a:lnTo>
                      <a:lnTo>
                        <a:pt x="144" y="39"/>
                      </a:lnTo>
                      <a:close/>
                    </a:path>
                  </a:pathLst>
                </a:custGeom>
                <a:solidFill>
                  <a:srgbClr val="FFFFFF"/>
                </a:solidFill>
                <a:ln w="9525">
                  <a:noFill/>
                  <a:round/>
                  <a:headEnd/>
                  <a:tailEnd/>
                </a:ln>
              </p:spPr>
              <p:txBody>
                <a:bodyPr/>
                <a:lstStyle/>
                <a:p>
                  <a:endParaRPr lang="zh-CN" altLang="en-US"/>
                </a:p>
              </p:txBody>
            </p:sp>
          </p:grpSp>
        </p:grpSp>
        <p:sp>
          <p:nvSpPr>
            <p:cNvPr id="451876" name="Line 292"/>
            <p:cNvSpPr>
              <a:spLocks noChangeShapeType="1"/>
            </p:cNvSpPr>
            <p:nvPr/>
          </p:nvSpPr>
          <p:spPr bwMode="auto">
            <a:xfrm>
              <a:off x="3488" y="2645"/>
              <a:ext cx="1" cy="108"/>
            </a:xfrm>
            <a:prstGeom prst="line">
              <a:avLst/>
            </a:prstGeom>
            <a:noFill/>
            <a:ln w="4763">
              <a:solidFill>
                <a:srgbClr val="AAE6FF"/>
              </a:solidFill>
              <a:round/>
              <a:headEnd/>
              <a:tailEnd/>
            </a:ln>
          </p:spPr>
          <p:txBody>
            <a:bodyPr/>
            <a:lstStyle/>
            <a:p>
              <a:endParaRPr lang="zh-CN" altLang="en-US"/>
            </a:p>
          </p:txBody>
        </p:sp>
        <p:sp>
          <p:nvSpPr>
            <p:cNvPr id="451877" name="Line 293"/>
            <p:cNvSpPr>
              <a:spLocks noChangeShapeType="1"/>
            </p:cNvSpPr>
            <p:nvPr/>
          </p:nvSpPr>
          <p:spPr bwMode="auto">
            <a:xfrm>
              <a:off x="3925" y="2645"/>
              <a:ext cx="1" cy="108"/>
            </a:xfrm>
            <a:prstGeom prst="line">
              <a:avLst/>
            </a:prstGeom>
            <a:noFill/>
            <a:ln w="4763">
              <a:solidFill>
                <a:srgbClr val="AAE6FF"/>
              </a:solidFill>
              <a:round/>
              <a:headEnd/>
              <a:tailEnd/>
            </a:ln>
          </p:spPr>
          <p:txBody>
            <a:bodyPr/>
            <a:lstStyle/>
            <a:p>
              <a:endParaRPr lang="zh-CN" altLang="en-US"/>
            </a:p>
          </p:txBody>
        </p:sp>
      </p:grpSp>
      <p:sp>
        <p:nvSpPr>
          <p:cNvPr id="451878" name="Oval 294"/>
          <p:cNvSpPr>
            <a:spLocks noChangeArrowheads="1"/>
          </p:cNvSpPr>
          <p:nvPr/>
        </p:nvSpPr>
        <p:spPr bwMode="auto">
          <a:xfrm>
            <a:off x="4703763" y="4589463"/>
            <a:ext cx="93662" cy="93662"/>
          </a:xfrm>
          <a:prstGeom prst="ellipse">
            <a:avLst/>
          </a:prstGeom>
          <a:solidFill>
            <a:srgbClr val="FFFFFF"/>
          </a:solidFill>
          <a:ln w="30163">
            <a:solidFill>
              <a:srgbClr val="000000"/>
            </a:solidFill>
            <a:round/>
            <a:headEnd/>
            <a:tailEnd/>
          </a:ln>
        </p:spPr>
        <p:txBody>
          <a:bodyPr/>
          <a:lstStyle/>
          <a:p>
            <a:endParaRPr lang="zh-CN" altLang="en-US"/>
          </a:p>
        </p:txBody>
      </p:sp>
      <p:sp>
        <p:nvSpPr>
          <p:cNvPr id="451879" name="Oval 295"/>
          <p:cNvSpPr>
            <a:spLocks noChangeArrowheads="1"/>
          </p:cNvSpPr>
          <p:nvPr/>
        </p:nvSpPr>
        <p:spPr bwMode="auto">
          <a:xfrm>
            <a:off x="6369051" y="4583114"/>
            <a:ext cx="92075" cy="90487"/>
          </a:xfrm>
          <a:prstGeom prst="ellipse">
            <a:avLst/>
          </a:prstGeom>
          <a:solidFill>
            <a:srgbClr val="FFFFFF"/>
          </a:solidFill>
          <a:ln w="30163">
            <a:solidFill>
              <a:srgbClr val="000000"/>
            </a:solidFill>
            <a:round/>
            <a:headEnd/>
            <a:tailEnd/>
          </a:ln>
        </p:spPr>
        <p:txBody>
          <a:bodyPr/>
          <a:lstStyle/>
          <a:p>
            <a:endParaRPr lang="zh-CN" altLang="en-US"/>
          </a:p>
        </p:txBody>
      </p:sp>
      <p:sp>
        <p:nvSpPr>
          <p:cNvPr id="451880" name="Oval 296"/>
          <p:cNvSpPr>
            <a:spLocks noChangeArrowheads="1"/>
          </p:cNvSpPr>
          <p:nvPr/>
        </p:nvSpPr>
        <p:spPr bwMode="auto">
          <a:xfrm>
            <a:off x="6780213" y="4227514"/>
            <a:ext cx="93662"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51881" name="Oval 297"/>
          <p:cNvSpPr>
            <a:spLocks noChangeArrowheads="1"/>
          </p:cNvSpPr>
          <p:nvPr/>
        </p:nvSpPr>
        <p:spPr bwMode="auto">
          <a:xfrm>
            <a:off x="5900738" y="3055939"/>
            <a:ext cx="93662"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51882" name="Oval 298"/>
          <p:cNvSpPr>
            <a:spLocks noChangeArrowheads="1"/>
          </p:cNvSpPr>
          <p:nvPr/>
        </p:nvSpPr>
        <p:spPr bwMode="auto">
          <a:xfrm>
            <a:off x="4241801" y="4114801"/>
            <a:ext cx="93663"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51883" name="Oval 299"/>
          <p:cNvSpPr>
            <a:spLocks noChangeArrowheads="1"/>
          </p:cNvSpPr>
          <p:nvPr/>
        </p:nvSpPr>
        <p:spPr bwMode="auto">
          <a:xfrm>
            <a:off x="5232400" y="3079750"/>
            <a:ext cx="90488" cy="90488"/>
          </a:xfrm>
          <a:prstGeom prst="ellipse">
            <a:avLst/>
          </a:prstGeom>
          <a:solidFill>
            <a:srgbClr val="FFFFFF"/>
          </a:solidFill>
          <a:ln w="30163">
            <a:solidFill>
              <a:srgbClr val="000000"/>
            </a:solidFill>
            <a:round/>
            <a:headEnd/>
            <a:tailEnd/>
          </a:ln>
        </p:spPr>
        <p:txBody>
          <a:bodyPr/>
          <a:lstStyle/>
          <a:p>
            <a:endParaRPr lang="zh-CN" altLang="en-US"/>
          </a:p>
        </p:txBody>
      </p:sp>
      <p:sp>
        <p:nvSpPr>
          <p:cNvPr id="451884" name="Rectangle 300"/>
          <p:cNvSpPr>
            <a:spLocks noChangeArrowheads="1"/>
          </p:cNvSpPr>
          <p:nvPr/>
        </p:nvSpPr>
        <p:spPr bwMode="auto">
          <a:xfrm>
            <a:off x="6072188" y="2724151"/>
            <a:ext cx="1009650" cy="354013"/>
          </a:xfrm>
          <a:prstGeom prst="rect">
            <a:avLst/>
          </a:prstGeom>
          <a:noFill/>
          <a:ln w="9525">
            <a:noFill/>
            <a:miter lim="800000"/>
            <a:headEnd/>
            <a:tailEnd/>
          </a:ln>
        </p:spPr>
        <p:txBody>
          <a:bodyPr/>
          <a:lstStyle/>
          <a:p>
            <a:endParaRPr lang="zh-CN" altLang="en-US"/>
          </a:p>
        </p:txBody>
      </p:sp>
      <p:sp>
        <p:nvSpPr>
          <p:cNvPr id="451885" name="Rectangle 301"/>
          <p:cNvSpPr>
            <a:spLocks noChangeArrowheads="1"/>
          </p:cNvSpPr>
          <p:nvPr/>
        </p:nvSpPr>
        <p:spPr bwMode="auto">
          <a:xfrm>
            <a:off x="6094414" y="2886075"/>
            <a:ext cx="1057275" cy="306388"/>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222.1.6.1</a:t>
            </a:r>
          </a:p>
        </p:txBody>
      </p:sp>
      <p:sp>
        <p:nvSpPr>
          <p:cNvPr id="451886" name="Rectangle 302"/>
          <p:cNvSpPr>
            <a:spLocks noChangeArrowheads="1"/>
          </p:cNvSpPr>
          <p:nvPr/>
        </p:nvSpPr>
        <p:spPr bwMode="auto">
          <a:xfrm>
            <a:off x="4160839" y="2868613"/>
            <a:ext cx="1006475" cy="354012"/>
          </a:xfrm>
          <a:prstGeom prst="rect">
            <a:avLst/>
          </a:prstGeom>
          <a:noFill/>
          <a:ln w="9525">
            <a:noFill/>
            <a:miter lim="800000"/>
            <a:headEnd/>
            <a:tailEnd/>
          </a:ln>
        </p:spPr>
        <p:txBody>
          <a:bodyPr/>
          <a:lstStyle/>
          <a:p>
            <a:endParaRPr lang="zh-CN" altLang="en-US"/>
          </a:p>
        </p:txBody>
      </p:sp>
      <p:sp>
        <p:nvSpPr>
          <p:cNvPr id="451887" name="Rectangle 303"/>
          <p:cNvSpPr>
            <a:spLocks noChangeArrowheads="1"/>
          </p:cNvSpPr>
          <p:nvPr/>
        </p:nvSpPr>
        <p:spPr bwMode="auto">
          <a:xfrm>
            <a:off x="4279901" y="2855913"/>
            <a:ext cx="1058863"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222.1.5.1</a:t>
            </a:r>
          </a:p>
        </p:txBody>
      </p:sp>
      <p:sp>
        <p:nvSpPr>
          <p:cNvPr id="451888" name="Rectangle 304"/>
          <p:cNvSpPr>
            <a:spLocks noChangeArrowheads="1"/>
          </p:cNvSpPr>
          <p:nvPr/>
        </p:nvSpPr>
        <p:spPr bwMode="auto">
          <a:xfrm>
            <a:off x="3424238" y="3525838"/>
            <a:ext cx="1009650" cy="354012"/>
          </a:xfrm>
          <a:prstGeom prst="rect">
            <a:avLst/>
          </a:prstGeom>
          <a:noFill/>
          <a:ln w="9525">
            <a:noFill/>
            <a:miter lim="800000"/>
            <a:headEnd/>
            <a:tailEnd/>
          </a:ln>
        </p:spPr>
        <p:txBody>
          <a:bodyPr/>
          <a:lstStyle/>
          <a:p>
            <a:endParaRPr lang="zh-CN" altLang="en-US"/>
          </a:p>
        </p:txBody>
      </p:sp>
      <p:sp>
        <p:nvSpPr>
          <p:cNvPr id="451889" name="Rectangle 305"/>
          <p:cNvSpPr>
            <a:spLocks noChangeArrowheads="1"/>
          </p:cNvSpPr>
          <p:nvPr/>
        </p:nvSpPr>
        <p:spPr bwMode="auto">
          <a:xfrm>
            <a:off x="3390901" y="3776664"/>
            <a:ext cx="1057275" cy="30638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222.1.5.2</a:t>
            </a:r>
          </a:p>
        </p:txBody>
      </p:sp>
      <p:sp>
        <p:nvSpPr>
          <p:cNvPr id="451890" name="Rectangle 306"/>
          <p:cNvSpPr>
            <a:spLocks noChangeArrowheads="1"/>
          </p:cNvSpPr>
          <p:nvPr/>
        </p:nvSpPr>
        <p:spPr bwMode="auto">
          <a:xfrm>
            <a:off x="6759576" y="3394076"/>
            <a:ext cx="1008063" cy="352425"/>
          </a:xfrm>
          <a:prstGeom prst="rect">
            <a:avLst/>
          </a:prstGeom>
          <a:noFill/>
          <a:ln w="9525">
            <a:noFill/>
            <a:miter lim="800000"/>
            <a:headEnd/>
            <a:tailEnd/>
          </a:ln>
        </p:spPr>
        <p:txBody>
          <a:bodyPr/>
          <a:lstStyle/>
          <a:p>
            <a:endParaRPr lang="zh-CN" altLang="en-US"/>
          </a:p>
        </p:txBody>
      </p:sp>
      <p:sp>
        <p:nvSpPr>
          <p:cNvPr id="451891" name="Rectangle 307"/>
          <p:cNvSpPr>
            <a:spLocks noChangeArrowheads="1"/>
          </p:cNvSpPr>
          <p:nvPr/>
        </p:nvSpPr>
        <p:spPr bwMode="auto">
          <a:xfrm>
            <a:off x="6778626" y="3900488"/>
            <a:ext cx="1057275"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222.1.6.2</a:t>
            </a:r>
          </a:p>
        </p:txBody>
      </p:sp>
      <p:sp>
        <p:nvSpPr>
          <p:cNvPr id="451892" name="Rectangle 308"/>
          <p:cNvSpPr>
            <a:spLocks noChangeArrowheads="1"/>
          </p:cNvSpPr>
          <p:nvPr/>
        </p:nvSpPr>
        <p:spPr bwMode="auto">
          <a:xfrm>
            <a:off x="6213475" y="4278313"/>
            <a:ext cx="1009650" cy="355600"/>
          </a:xfrm>
          <a:prstGeom prst="rect">
            <a:avLst/>
          </a:prstGeom>
          <a:noFill/>
          <a:ln w="9525">
            <a:noFill/>
            <a:miter lim="800000"/>
            <a:headEnd/>
            <a:tailEnd/>
          </a:ln>
        </p:spPr>
        <p:txBody>
          <a:bodyPr/>
          <a:lstStyle/>
          <a:p>
            <a:endParaRPr lang="zh-CN" altLang="en-US"/>
          </a:p>
        </p:txBody>
      </p:sp>
      <p:sp>
        <p:nvSpPr>
          <p:cNvPr id="451893" name="Rectangle 309"/>
          <p:cNvSpPr>
            <a:spLocks noChangeArrowheads="1"/>
          </p:cNvSpPr>
          <p:nvPr/>
        </p:nvSpPr>
        <p:spPr bwMode="auto">
          <a:xfrm>
            <a:off x="6067426" y="4730750"/>
            <a:ext cx="1057275" cy="306388"/>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222.1.4.1</a:t>
            </a:r>
          </a:p>
        </p:txBody>
      </p:sp>
      <p:sp>
        <p:nvSpPr>
          <p:cNvPr id="451894" name="Rectangle 310"/>
          <p:cNvSpPr>
            <a:spLocks noChangeArrowheads="1"/>
          </p:cNvSpPr>
          <p:nvPr/>
        </p:nvSpPr>
        <p:spPr bwMode="auto">
          <a:xfrm>
            <a:off x="4437064" y="4278313"/>
            <a:ext cx="1006475" cy="355600"/>
          </a:xfrm>
          <a:prstGeom prst="rect">
            <a:avLst/>
          </a:prstGeom>
          <a:noFill/>
          <a:ln w="9525">
            <a:noFill/>
            <a:miter lim="800000"/>
            <a:headEnd/>
            <a:tailEnd/>
          </a:ln>
        </p:spPr>
        <p:txBody>
          <a:bodyPr/>
          <a:lstStyle/>
          <a:p>
            <a:endParaRPr lang="zh-CN" altLang="en-US"/>
          </a:p>
        </p:txBody>
      </p:sp>
      <p:sp>
        <p:nvSpPr>
          <p:cNvPr id="451895" name="Rectangle 311"/>
          <p:cNvSpPr>
            <a:spLocks noChangeArrowheads="1"/>
          </p:cNvSpPr>
          <p:nvPr/>
        </p:nvSpPr>
        <p:spPr bwMode="auto">
          <a:xfrm>
            <a:off x="4524376" y="4713289"/>
            <a:ext cx="1057275" cy="30638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222.1.4.2</a:t>
            </a:r>
          </a:p>
        </p:txBody>
      </p:sp>
      <p:sp>
        <p:nvSpPr>
          <p:cNvPr id="451896" name="Rectangle 312"/>
          <p:cNvSpPr>
            <a:spLocks noChangeArrowheads="1"/>
          </p:cNvSpPr>
          <p:nvPr/>
        </p:nvSpPr>
        <p:spPr bwMode="auto">
          <a:xfrm>
            <a:off x="1905001" y="3013075"/>
            <a:ext cx="1008063" cy="357188"/>
          </a:xfrm>
          <a:prstGeom prst="rect">
            <a:avLst/>
          </a:prstGeom>
          <a:noFill/>
          <a:ln w="9525">
            <a:noFill/>
            <a:miter lim="800000"/>
            <a:headEnd/>
            <a:tailEnd/>
          </a:ln>
        </p:spPr>
        <p:txBody>
          <a:bodyPr/>
          <a:lstStyle/>
          <a:p>
            <a:endParaRPr lang="zh-CN" altLang="en-US"/>
          </a:p>
        </p:txBody>
      </p:sp>
      <p:sp>
        <p:nvSpPr>
          <p:cNvPr id="451897" name="Rectangle 313"/>
          <p:cNvSpPr>
            <a:spLocks noChangeArrowheads="1"/>
          </p:cNvSpPr>
          <p:nvPr/>
        </p:nvSpPr>
        <p:spPr bwMode="auto">
          <a:xfrm>
            <a:off x="1905000" y="3074989"/>
            <a:ext cx="1067600" cy="30777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222.1.3.3</a:t>
            </a:r>
          </a:p>
        </p:txBody>
      </p:sp>
      <p:sp>
        <p:nvSpPr>
          <p:cNvPr id="451898" name="Rectangle 314"/>
          <p:cNvSpPr>
            <a:spLocks noChangeArrowheads="1"/>
          </p:cNvSpPr>
          <p:nvPr/>
        </p:nvSpPr>
        <p:spPr bwMode="auto">
          <a:xfrm>
            <a:off x="2984501" y="4341813"/>
            <a:ext cx="1008063" cy="354012"/>
          </a:xfrm>
          <a:prstGeom prst="rect">
            <a:avLst/>
          </a:prstGeom>
          <a:noFill/>
          <a:ln w="9525">
            <a:noFill/>
            <a:miter lim="800000"/>
            <a:headEnd/>
            <a:tailEnd/>
          </a:ln>
        </p:spPr>
        <p:txBody>
          <a:bodyPr/>
          <a:lstStyle/>
          <a:p>
            <a:endParaRPr lang="zh-CN" altLang="en-US"/>
          </a:p>
        </p:txBody>
      </p:sp>
      <p:sp>
        <p:nvSpPr>
          <p:cNvPr id="451899" name="Rectangle 315"/>
          <p:cNvSpPr>
            <a:spLocks noChangeArrowheads="1"/>
          </p:cNvSpPr>
          <p:nvPr/>
        </p:nvSpPr>
        <p:spPr bwMode="auto">
          <a:xfrm>
            <a:off x="3106739" y="4760913"/>
            <a:ext cx="1057275"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222.1.3.2</a:t>
            </a:r>
          </a:p>
        </p:txBody>
      </p:sp>
      <p:sp>
        <p:nvSpPr>
          <p:cNvPr id="451900" name="Rectangle 316"/>
          <p:cNvSpPr>
            <a:spLocks noChangeArrowheads="1"/>
          </p:cNvSpPr>
          <p:nvPr/>
        </p:nvSpPr>
        <p:spPr bwMode="auto">
          <a:xfrm>
            <a:off x="1905001" y="4121151"/>
            <a:ext cx="1008063" cy="354013"/>
          </a:xfrm>
          <a:prstGeom prst="rect">
            <a:avLst/>
          </a:prstGeom>
          <a:noFill/>
          <a:ln w="9525">
            <a:noFill/>
            <a:miter lim="800000"/>
            <a:headEnd/>
            <a:tailEnd/>
          </a:ln>
        </p:spPr>
        <p:txBody>
          <a:bodyPr/>
          <a:lstStyle/>
          <a:p>
            <a:endParaRPr lang="zh-CN" altLang="en-US"/>
          </a:p>
        </p:txBody>
      </p:sp>
      <p:sp>
        <p:nvSpPr>
          <p:cNvPr id="451901" name="Rectangle 317"/>
          <p:cNvSpPr>
            <a:spLocks noChangeArrowheads="1"/>
          </p:cNvSpPr>
          <p:nvPr/>
        </p:nvSpPr>
        <p:spPr bwMode="auto">
          <a:xfrm>
            <a:off x="1905000" y="4183064"/>
            <a:ext cx="1067600" cy="307777"/>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rPr>
              <a:t>222.1.3.1</a:t>
            </a:r>
          </a:p>
        </p:txBody>
      </p:sp>
      <p:sp>
        <p:nvSpPr>
          <p:cNvPr id="451902" name="Oval 318"/>
          <p:cNvSpPr>
            <a:spLocks noChangeArrowheads="1"/>
          </p:cNvSpPr>
          <p:nvPr/>
        </p:nvSpPr>
        <p:spPr bwMode="auto">
          <a:xfrm>
            <a:off x="2841626" y="3998914"/>
            <a:ext cx="93663"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51903" name="Oval 319"/>
          <p:cNvSpPr>
            <a:spLocks noChangeArrowheads="1"/>
          </p:cNvSpPr>
          <p:nvPr/>
        </p:nvSpPr>
        <p:spPr bwMode="auto">
          <a:xfrm>
            <a:off x="2833688" y="2890839"/>
            <a:ext cx="93662"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51904" name="Oval 320"/>
          <p:cNvSpPr>
            <a:spLocks noChangeArrowheads="1"/>
          </p:cNvSpPr>
          <p:nvPr/>
        </p:nvSpPr>
        <p:spPr bwMode="auto">
          <a:xfrm>
            <a:off x="3535364" y="4537076"/>
            <a:ext cx="92075" cy="92075"/>
          </a:xfrm>
          <a:prstGeom prst="ellipse">
            <a:avLst/>
          </a:prstGeom>
          <a:solidFill>
            <a:srgbClr val="FFFFFF"/>
          </a:solidFill>
          <a:ln w="30163">
            <a:solidFill>
              <a:srgbClr val="000000"/>
            </a:solidFill>
            <a:round/>
            <a:headEnd/>
            <a:tailEnd/>
          </a:ln>
        </p:spPr>
        <p:txBody>
          <a:bodyPr/>
          <a:lstStyle/>
          <a:p>
            <a:endParaRPr lang="zh-CN" altLang="en-US"/>
          </a:p>
        </p:txBody>
      </p:sp>
      <p:sp>
        <p:nvSpPr>
          <p:cNvPr id="451905" name="Rectangle 321"/>
          <p:cNvSpPr>
            <a:spLocks noChangeArrowheads="1"/>
          </p:cNvSpPr>
          <p:nvPr/>
        </p:nvSpPr>
        <p:spPr bwMode="auto">
          <a:xfrm>
            <a:off x="4059239" y="4398963"/>
            <a:ext cx="414337" cy="355600"/>
          </a:xfrm>
          <a:prstGeom prst="rect">
            <a:avLst/>
          </a:prstGeom>
          <a:noFill/>
          <a:ln w="9525">
            <a:noFill/>
            <a:miter lim="800000"/>
            <a:headEnd/>
            <a:tailEnd/>
          </a:ln>
        </p:spPr>
        <p:txBody>
          <a:bodyPr/>
          <a:lstStyle/>
          <a:p>
            <a:endParaRPr lang="zh-CN" altLang="en-US"/>
          </a:p>
        </p:txBody>
      </p:sp>
      <p:sp>
        <p:nvSpPr>
          <p:cNvPr id="451906" name="Rectangle 322"/>
          <p:cNvSpPr>
            <a:spLocks noChangeArrowheads="1"/>
          </p:cNvSpPr>
          <p:nvPr/>
        </p:nvSpPr>
        <p:spPr bwMode="auto">
          <a:xfrm>
            <a:off x="4378325" y="4176714"/>
            <a:ext cx="280526"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R</a:t>
            </a:r>
            <a:r>
              <a:rPr kumimoji="1" lang="en-US" altLang="zh-CN" sz="2000" b="1" baseline="-25000">
                <a:solidFill>
                  <a:srgbClr val="333399"/>
                </a:solidFill>
                <a:latin typeface="Arial" charset="0"/>
              </a:rPr>
              <a:t>3</a:t>
            </a:r>
            <a:endParaRPr kumimoji="1" lang="en-US" altLang="zh-CN" sz="2000" baseline="-25000">
              <a:solidFill>
                <a:srgbClr val="333399"/>
              </a:solidFill>
              <a:latin typeface="Arial" charset="0"/>
            </a:endParaRPr>
          </a:p>
        </p:txBody>
      </p:sp>
      <p:sp>
        <p:nvSpPr>
          <p:cNvPr id="451907" name="Rectangle 323"/>
          <p:cNvSpPr>
            <a:spLocks noChangeArrowheads="1"/>
          </p:cNvSpPr>
          <p:nvPr/>
        </p:nvSpPr>
        <p:spPr bwMode="auto">
          <a:xfrm>
            <a:off x="7329489" y="4340225"/>
            <a:ext cx="414337" cy="350838"/>
          </a:xfrm>
          <a:prstGeom prst="rect">
            <a:avLst/>
          </a:prstGeom>
          <a:noFill/>
          <a:ln w="9525">
            <a:noFill/>
            <a:miter lim="800000"/>
            <a:headEnd/>
            <a:tailEnd/>
          </a:ln>
        </p:spPr>
        <p:txBody>
          <a:bodyPr/>
          <a:lstStyle/>
          <a:p>
            <a:endParaRPr lang="zh-CN" altLang="en-US"/>
          </a:p>
        </p:txBody>
      </p:sp>
      <p:sp>
        <p:nvSpPr>
          <p:cNvPr id="451908" name="Rectangle 324"/>
          <p:cNvSpPr>
            <a:spLocks noChangeArrowheads="1"/>
          </p:cNvSpPr>
          <p:nvPr/>
        </p:nvSpPr>
        <p:spPr bwMode="auto">
          <a:xfrm>
            <a:off x="6397625" y="4175126"/>
            <a:ext cx="280526"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R</a:t>
            </a:r>
            <a:r>
              <a:rPr kumimoji="1" lang="en-US" altLang="zh-CN" sz="2000" b="1" baseline="-25000">
                <a:solidFill>
                  <a:srgbClr val="333399"/>
                </a:solidFill>
                <a:latin typeface="Arial" charset="0"/>
              </a:rPr>
              <a:t>2</a:t>
            </a:r>
            <a:endParaRPr kumimoji="1" lang="en-US" altLang="zh-CN" sz="2000" baseline="-25000">
              <a:solidFill>
                <a:srgbClr val="333399"/>
              </a:solidFill>
              <a:latin typeface="Arial" charset="0"/>
            </a:endParaRPr>
          </a:p>
        </p:txBody>
      </p:sp>
      <p:sp>
        <p:nvSpPr>
          <p:cNvPr id="451909" name="Rectangle 325"/>
          <p:cNvSpPr>
            <a:spLocks noChangeArrowheads="1"/>
          </p:cNvSpPr>
          <p:nvPr/>
        </p:nvSpPr>
        <p:spPr bwMode="auto">
          <a:xfrm>
            <a:off x="3025776" y="3022601"/>
            <a:ext cx="898525" cy="354013"/>
          </a:xfrm>
          <a:prstGeom prst="rect">
            <a:avLst/>
          </a:prstGeom>
          <a:noFill/>
          <a:ln w="9525">
            <a:noFill/>
            <a:miter lim="800000"/>
            <a:headEnd/>
            <a:tailEnd/>
          </a:ln>
        </p:spPr>
        <p:txBody>
          <a:bodyPr/>
          <a:lstStyle/>
          <a:p>
            <a:endParaRPr lang="zh-CN" altLang="en-US"/>
          </a:p>
        </p:txBody>
      </p:sp>
      <p:sp>
        <p:nvSpPr>
          <p:cNvPr id="451910" name="Rectangle 326"/>
          <p:cNvSpPr>
            <a:spLocks noChangeArrowheads="1"/>
          </p:cNvSpPr>
          <p:nvPr/>
        </p:nvSpPr>
        <p:spPr bwMode="auto">
          <a:xfrm>
            <a:off x="3116264" y="3079751"/>
            <a:ext cx="924933"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222.1.3.</a:t>
            </a:r>
            <a:endParaRPr kumimoji="1" lang="en-US" altLang="zh-CN" sz="2000">
              <a:solidFill>
                <a:srgbClr val="333399"/>
              </a:solidFill>
              <a:latin typeface="Arial" charset="0"/>
            </a:endParaRPr>
          </a:p>
        </p:txBody>
      </p:sp>
      <p:sp>
        <p:nvSpPr>
          <p:cNvPr id="451911" name="Rectangle 327"/>
          <p:cNvSpPr>
            <a:spLocks noChangeArrowheads="1"/>
          </p:cNvSpPr>
          <p:nvPr/>
        </p:nvSpPr>
        <p:spPr bwMode="auto">
          <a:xfrm>
            <a:off x="3059113" y="2725739"/>
            <a:ext cx="717550" cy="352425"/>
          </a:xfrm>
          <a:prstGeom prst="rect">
            <a:avLst/>
          </a:prstGeom>
          <a:noFill/>
          <a:ln w="9525">
            <a:noFill/>
            <a:miter lim="800000"/>
            <a:headEnd/>
            <a:tailEnd/>
          </a:ln>
        </p:spPr>
        <p:txBody>
          <a:bodyPr/>
          <a:lstStyle/>
          <a:p>
            <a:endParaRPr lang="zh-CN" altLang="en-US"/>
          </a:p>
        </p:txBody>
      </p:sp>
      <p:sp>
        <p:nvSpPr>
          <p:cNvPr id="451912" name="Rectangle 328"/>
          <p:cNvSpPr>
            <a:spLocks noChangeArrowheads="1"/>
          </p:cNvSpPr>
          <p:nvPr/>
        </p:nvSpPr>
        <p:spPr bwMode="auto">
          <a:xfrm>
            <a:off x="3146426" y="2782889"/>
            <a:ext cx="623569"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LAN</a:t>
            </a:r>
            <a:r>
              <a:rPr kumimoji="1" lang="en-US" altLang="zh-CN" sz="2000" b="1" baseline="-25000">
                <a:solidFill>
                  <a:srgbClr val="333399"/>
                </a:solidFill>
                <a:latin typeface="Arial" charset="0"/>
              </a:rPr>
              <a:t>3</a:t>
            </a:r>
            <a:endParaRPr kumimoji="1" lang="en-US" altLang="zh-CN" sz="2000" baseline="-25000">
              <a:solidFill>
                <a:srgbClr val="333399"/>
              </a:solidFill>
              <a:latin typeface="Arial" charset="0"/>
            </a:endParaRPr>
          </a:p>
        </p:txBody>
      </p:sp>
      <p:sp>
        <p:nvSpPr>
          <p:cNvPr id="451913" name="Rectangle 329"/>
          <p:cNvSpPr>
            <a:spLocks noChangeArrowheads="1"/>
          </p:cNvSpPr>
          <p:nvPr/>
        </p:nvSpPr>
        <p:spPr bwMode="auto">
          <a:xfrm>
            <a:off x="5483226" y="3816350"/>
            <a:ext cx="415925" cy="355600"/>
          </a:xfrm>
          <a:prstGeom prst="rect">
            <a:avLst/>
          </a:prstGeom>
          <a:noFill/>
          <a:ln w="9525">
            <a:noFill/>
            <a:miter lim="800000"/>
            <a:headEnd/>
            <a:tailEnd/>
          </a:ln>
        </p:spPr>
        <p:txBody>
          <a:bodyPr/>
          <a:lstStyle/>
          <a:p>
            <a:endParaRPr lang="zh-CN" altLang="en-US"/>
          </a:p>
        </p:txBody>
      </p:sp>
      <p:sp>
        <p:nvSpPr>
          <p:cNvPr id="451914" name="Rectangle 330"/>
          <p:cNvSpPr>
            <a:spLocks noChangeArrowheads="1"/>
          </p:cNvSpPr>
          <p:nvPr/>
        </p:nvSpPr>
        <p:spPr bwMode="auto">
          <a:xfrm>
            <a:off x="6440489" y="3086100"/>
            <a:ext cx="414337" cy="355600"/>
          </a:xfrm>
          <a:prstGeom prst="rect">
            <a:avLst/>
          </a:prstGeom>
          <a:noFill/>
          <a:ln w="9525">
            <a:noFill/>
            <a:miter lim="800000"/>
            <a:headEnd/>
            <a:tailEnd/>
          </a:ln>
        </p:spPr>
        <p:txBody>
          <a:bodyPr/>
          <a:lstStyle/>
          <a:p>
            <a:endParaRPr lang="zh-CN" altLang="en-US"/>
          </a:p>
        </p:txBody>
      </p:sp>
      <p:sp>
        <p:nvSpPr>
          <p:cNvPr id="451915" name="Rectangle 331"/>
          <p:cNvSpPr>
            <a:spLocks noChangeArrowheads="1"/>
          </p:cNvSpPr>
          <p:nvPr/>
        </p:nvSpPr>
        <p:spPr bwMode="auto">
          <a:xfrm>
            <a:off x="6438900" y="3292476"/>
            <a:ext cx="280526"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N</a:t>
            </a:r>
            <a:r>
              <a:rPr kumimoji="1" lang="en-US" altLang="zh-CN" sz="2000" b="1" baseline="-25000">
                <a:solidFill>
                  <a:srgbClr val="333399"/>
                </a:solidFill>
                <a:latin typeface="Arial" charset="0"/>
              </a:rPr>
              <a:t>3</a:t>
            </a:r>
            <a:endParaRPr kumimoji="1" lang="en-US" altLang="zh-CN" sz="2000" baseline="-25000">
              <a:solidFill>
                <a:srgbClr val="333399"/>
              </a:solidFill>
              <a:latin typeface="Arial" charset="0"/>
            </a:endParaRPr>
          </a:p>
        </p:txBody>
      </p:sp>
      <p:sp>
        <p:nvSpPr>
          <p:cNvPr id="451916" name="Rectangle 332"/>
          <p:cNvSpPr>
            <a:spLocks noChangeArrowheads="1"/>
          </p:cNvSpPr>
          <p:nvPr/>
        </p:nvSpPr>
        <p:spPr bwMode="auto">
          <a:xfrm>
            <a:off x="4822825" y="3451225"/>
            <a:ext cx="412750" cy="355600"/>
          </a:xfrm>
          <a:prstGeom prst="rect">
            <a:avLst/>
          </a:prstGeom>
          <a:noFill/>
          <a:ln w="9525">
            <a:noFill/>
            <a:miter lim="800000"/>
            <a:headEnd/>
            <a:tailEnd/>
          </a:ln>
        </p:spPr>
        <p:txBody>
          <a:bodyPr/>
          <a:lstStyle/>
          <a:p>
            <a:endParaRPr lang="zh-CN" altLang="en-US"/>
          </a:p>
        </p:txBody>
      </p:sp>
      <p:sp>
        <p:nvSpPr>
          <p:cNvPr id="451917" name="Rectangle 333"/>
          <p:cNvSpPr>
            <a:spLocks noChangeArrowheads="1"/>
          </p:cNvSpPr>
          <p:nvPr/>
        </p:nvSpPr>
        <p:spPr bwMode="auto">
          <a:xfrm>
            <a:off x="4738688" y="3714751"/>
            <a:ext cx="280526"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N</a:t>
            </a:r>
            <a:r>
              <a:rPr kumimoji="1" lang="en-US" altLang="zh-CN" sz="2000" b="1" baseline="-25000">
                <a:solidFill>
                  <a:srgbClr val="333399"/>
                </a:solidFill>
                <a:latin typeface="Arial" charset="0"/>
              </a:rPr>
              <a:t>2</a:t>
            </a:r>
            <a:endParaRPr kumimoji="1" lang="en-US" altLang="zh-CN" sz="2000" baseline="-25000">
              <a:solidFill>
                <a:srgbClr val="333399"/>
              </a:solidFill>
              <a:latin typeface="Arial" charset="0"/>
            </a:endParaRPr>
          </a:p>
        </p:txBody>
      </p:sp>
      <p:sp>
        <p:nvSpPr>
          <p:cNvPr id="451918" name="Rectangle 334"/>
          <p:cNvSpPr>
            <a:spLocks noChangeArrowheads="1"/>
          </p:cNvSpPr>
          <p:nvPr/>
        </p:nvSpPr>
        <p:spPr bwMode="auto">
          <a:xfrm>
            <a:off x="5356226" y="4222750"/>
            <a:ext cx="917575" cy="306388"/>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222.1.4.</a:t>
            </a:r>
            <a:endParaRPr kumimoji="1" lang="en-US" altLang="zh-CN" sz="2000">
              <a:solidFill>
                <a:srgbClr val="333399"/>
              </a:solidFill>
              <a:latin typeface="Arial" charset="0"/>
            </a:endParaRPr>
          </a:p>
        </p:txBody>
      </p:sp>
      <p:sp>
        <p:nvSpPr>
          <p:cNvPr id="451919" name="Rectangle 335"/>
          <p:cNvSpPr>
            <a:spLocks noChangeArrowheads="1"/>
          </p:cNvSpPr>
          <p:nvPr/>
        </p:nvSpPr>
        <p:spPr bwMode="auto">
          <a:xfrm>
            <a:off x="5116514" y="3451225"/>
            <a:ext cx="898525" cy="355600"/>
          </a:xfrm>
          <a:prstGeom prst="rect">
            <a:avLst/>
          </a:prstGeom>
          <a:noFill/>
          <a:ln w="9525">
            <a:noFill/>
            <a:miter lim="800000"/>
            <a:headEnd/>
            <a:tailEnd/>
          </a:ln>
        </p:spPr>
        <p:txBody>
          <a:bodyPr/>
          <a:lstStyle/>
          <a:p>
            <a:endParaRPr lang="zh-CN" altLang="en-US"/>
          </a:p>
        </p:txBody>
      </p:sp>
      <p:sp>
        <p:nvSpPr>
          <p:cNvPr id="451920" name="Rectangle 336"/>
          <p:cNvSpPr>
            <a:spLocks noChangeArrowheads="1"/>
          </p:cNvSpPr>
          <p:nvPr/>
        </p:nvSpPr>
        <p:spPr bwMode="auto">
          <a:xfrm>
            <a:off x="5072064" y="3714751"/>
            <a:ext cx="924933"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222.1.5.</a:t>
            </a:r>
            <a:endParaRPr kumimoji="1" lang="en-US" altLang="zh-CN" sz="2000">
              <a:solidFill>
                <a:srgbClr val="333399"/>
              </a:solidFill>
              <a:latin typeface="Arial" charset="0"/>
            </a:endParaRPr>
          </a:p>
        </p:txBody>
      </p:sp>
      <p:sp>
        <p:nvSpPr>
          <p:cNvPr id="451921" name="Rectangle 337"/>
          <p:cNvSpPr>
            <a:spLocks noChangeArrowheads="1"/>
          </p:cNvSpPr>
          <p:nvPr/>
        </p:nvSpPr>
        <p:spPr bwMode="auto">
          <a:xfrm>
            <a:off x="6734176" y="3101976"/>
            <a:ext cx="898525" cy="354013"/>
          </a:xfrm>
          <a:prstGeom prst="rect">
            <a:avLst/>
          </a:prstGeom>
          <a:noFill/>
          <a:ln w="9525">
            <a:noFill/>
            <a:miter lim="800000"/>
            <a:headEnd/>
            <a:tailEnd/>
          </a:ln>
        </p:spPr>
        <p:txBody>
          <a:bodyPr/>
          <a:lstStyle/>
          <a:p>
            <a:endParaRPr lang="zh-CN" altLang="en-US"/>
          </a:p>
        </p:txBody>
      </p:sp>
      <p:sp>
        <p:nvSpPr>
          <p:cNvPr id="451922" name="Rectangle 338"/>
          <p:cNvSpPr>
            <a:spLocks noChangeArrowheads="1"/>
          </p:cNvSpPr>
          <p:nvPr/>
        </p:nvSpPr>
        <p:spPr bwMode="auto">
          <a:xfrm>
            <a:off x="6767514" y="3308351"/>
            <a:ext cx="924933"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222.1.6.</a:t>
            </a:r>
            <a:endParaRPr kumimoji="1" lang="en-US" altLang="zh-CN" sz="2000">
              <a:solidFill>
                <a:srgbClr val="333399"/>
              </a:solidFill>
              <a:latin typeface="Arial" charset="0"/>
            </a:endParaRPr>
          </a:p>
        </p:txBody>
      </p:sp>
      <p:sp>
        <p:nvSpPr>
          <p:cNvPr id="451923" name="Line 339"/>
          <p:cNvSpPr>
            <a:spLocks noChangeShapeType="1"/>
          </p:cNvSpPr>
          <p:nvPr/>
        </p:nvSpPr>
        <p:spPr bwMode="auto">
          <a:xfrm>
            <a:off x="3036888" y="2590800"/>
            <a:ext cx="0" cy="2179638"/>
          </a:xfrm>
          <a:prstGeom prst="line">
            <a:avLst/>
          </a:prstGeom>
          <a:noFill/>
          <a:ln w="38100">
            <a:solidFill>
              <a:schemeClr val="tx1"/>
            </a:solidFill>
            <a:round/>
            <a:headEnd/>
            <a:tailEnd/>
          </a:ln>
          <a:effectLst/>
        </p:spPr>
        <p:txBody>
          <a:bodyPr/>
          <a:lstStyle/>
          <a:p>
            <a:endParaRPr lang="zh-CN" altLang="en-US"/>
          </a:p>
        </p:txBody>
      </p:sp>
      <p:sp>
        <p:nvSpPr>
          <p:cNvPr id="451924" name="Rectangle 340"/>
          <p:cNvSpPr>
            <a:spLocks noChangeArrowheads="1"/>
          </p:cNvSpPr>
          <p:nvPr/>
        </p:nvSpPr>
        <p:spPr bwMode="auto">
          <a:xfrm>
            <a:off x="5022850" y="4206876"/>
            <a:ext cx="280526"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N</a:t>
            </a:r>
            <a:r>
              <a:rPr kumimoji="1" lang="en-US" altLang="zh-CN" sz="2000" b="1" baseline="-25000">
                <a:solidFill>
                  <a:srgbClr val="333399"/>
                </a:solidFill>
                <a:latin typeface="Arial" charset="0"/>
              </a:rPr>
              <a:t>1</a:t>
            </a:r>
            <a:endParaRPr kumimoji="1" lang="en-US" altLang="zh-CN" sz="2000" baseline="-25000">
              <a:solidFill>
                <a:srgbClr val="333399"/>
              </a:solidFill>
              <a:latin typeface="Arial" charset="0"/>
            </a:endParaRPr>
          </a:p>
        </p:txBody>
      </p:sp>
      <p:pic>
        <p:nvPicPr>
          <p:cNvPr id="451925" name="Picture 341"/>
          <p:cNvPicPr>
            <a:picLocks noChangeArrowheads="1"/>
          </p:cNvPicPr>
          <p:nvPr/>
        </p:nvPicPr>
        <p:blipFill>
          <a:blip r:embed="rId3" cstate="print"/>
          <a:srcRect/>
          <a:stretch>
            <a:fillRect/>
          </a:stretch>
        </p:blipFill>
        <p:spPr bwMode="auto">
          <a:xfrm>
            <a:off x="7840664" y="4937126"/>
            <a:ext cx="581025" cy="396875"/>
          </a:xfrm>
          <a:prstGeom prst="rect">
            <a:avLst/>
          </a:prstGeom>
          <a:noFill/>
          <a:ln w="12699">
            <a:noFill/>
            <a:miter lim="800000"/>
            <a:headEnd/>
            <a:tailEnd/>
          </a:ln>
          <a:effectLst/>
        </p:spPr>
      </p:pic>
      <p:sp>
        <p:nvSpPr>
          <p:cNvPr id="451926" name="Line 342"/>
          <p:cNvSpPr>
            <a:spLocks noChangeShapeType="1"/>
          </p:cNvSpPr>
          <p:nvPr/>
        </p:nvSpPr>
        <p:spPr bwMode="auto">
          <a:xfrm>
            <a:off x="9201150" y="2662238"/>
            <a:ext cx="0" cy="2671762"/>
          </a:xfrm>
          <a:prstGeom prst="line">
            <a:avLst/>
          </a:prstGeom>
          <a:noFill/>
          <a:ln w="38100">
            <a:solidFill>
              <a:schemeClr val="tx1"/>
            </a:solidFill>
            <a:round/>
            <a:headEnd/>
            <a:tailEnd/>
          </a:ln>
          <a:effectLst/>
        </p:spPr>
        <p:txBody>
          <a:bodyPr/>
          <a:lstStyle/>
          <a:p>
            <a:endParaRPr lang="zh-CN" altLang="en-US"/>
          </a:p>
        </p:txBody>
      </p:sp>
      <p:sp>
        <p:nvSpPr>
          <p:cNvPr id="451927" name="Line 343"/>
          <p:cNvSpPr>
            <a:spLocks noChangeShapeType="1"/>
          </p:cNvSpPr>
          <p:nvPr/>
        </p:nvSpPr>
        <p:spPr bwMode="auto">
          <a:xfrm rot="-5400000">
            <a:off x="5800725" y="4270375"/>
            <a:ext cx="0" cy="2266950"/>
          </a:xfrm>
          <a:prstGeom prst="line">
            <a:avLst/>
          </a:prstGeom>
          <a:noFill/>
          <a:ln w="38100">
            <a:solidFill>
              <a:schemeClr val="tx1"/>
            </a:solidFill>
            <a:round/>
            <a:headEnd/>
            <a:tailEnd/>
          </a:ln>
          <a:effectLst/>
        </p:spPr>
        <p:txBody>
          <a:bodyPr/>
          <a:lstStyle/>
          <a:p>
            <a:endParaRPr lang="zh-CN" altLang="en-US"/>
          </a:p>
        </p:txBody>
      </p:sp>
      <p:sp>
        <p:nvSpPr>
          <p:cNvPr id="451928" name="Line 344"/>
          <p:cNvSpPr>
            <a:spLocks noChangeShapeType="1"/>
          </p:cNvSpPr>
          <p:nvPr/>
        </p:nvSpPr>
        <p:spPr bwMode="auto">
          <a:xfrm>
            <a:off x="7218364" y="4559300"/>
            <a:ext cx="1982787" cy="0"/>
          </a:xfrm>
          <a:prstGeom prst="line">
            <a:avLst/>
          </a:prstGeom>
          <a:noFill/>
          <a:ln w="28575">
            <a:solidFill>
              <a:schemeClr val="tx1"/>
            </a:solidFill>
            <a:round/>
            <a:headEnd/>
            <a:tailEnd/>
          </a:ln>
          <a:effectLst/>
        </p:spPr>
        <p:txBody>
          <a:bodyPr/>
          <a:lstStyle/>
          <a:p>
            <a:endParaRPr lang="zh-CN" altLang="en-US"/>
          </a:p>
        </p:txBody>
      </p:sp>
      <p:sp>
        <p:nvSpPr>
          <p:cNvPr id="451929" name="Oval 345"/>
          <p:cNvSpPr>
            <a:spLocks noChangeArrowheads="1"/>
          </p:cNvSpPr>
          <p:nvPr/>
        </p:nvSpPr>
        <p:spPr bwMode="auto">
          <a:xfrm>
            <a:off x="7431088" y="4489451"/>
            <a:ext cx="119062" cy="119063"/>
          </a:xfrm>
          <a:prstGeom prst="ellipse">
            <a:avLst/>
          </a:prstGeom>
          <a:solidFill>
            <a:srgbClr val="FFFFFF"/>
          </a:solidFill>
          <a:ln w="30163">
            <a:solidFill>
              <a:srgbClr val="000000"/>
            </a:solidFill>
            <a:round/>
            <a:headEnd/>
            <a:tailEnd/>
          </a:ln>
        </p:spPr>
        <p:txBody>
          <a:bodyPr/>
          <a:lstStyle/>
          <a:p>
            <a:endParaRPr lang="zh-CN" altLang="en-US"/>
          </a:p>
        </p:txBody>
      </p:sp>
      <p:sp>
        <p:nvSpPr>
          <p:cNvPr id="451930" name="Rectangle 346"/>
          <p:cNvSpPr>
            <a:spLocks noChangeArrowheads="1"/>
          </p:cNvSpPr>
          <p:nvPr/>
        </p:nvSpPr>
        <p:spPr bwMode="auto">
          <a:xfrm>
            <a:off x="8424864" y="3292476"/>
            <a:ext cx="623569"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LAN</a:t>
            </a:r>
            <a:r>
              <a:rPr kumimoji="1" lang="en-US" altLang="zh-CN" sz="2000" b="1" baseline="-25000">
                <a:solidFill>
                  <a:srgbClr val="333399"/>
                </a:solidFill>
                <a:latin typeface="Arial" charset="0"/>
              </a:rPr>
              <a:t>2</a:t>
            </a:r>
            <a:endParaRPr kumimoji="1" lang="en-US" altLang="zh-CN" sz="2000" baseline="-25000">
              <a:solidFill>
                <a:srgbClr val="333399"/>
              </a:solidFill>
              <a:latin typeface="Arial" charset="0"/>
            </a:endParaRPr>
          </a:p>
        </p:txBody>
      </p:sp>
      <p:sp>
        <p:nvSpPr>
          <p:cNvPr id="451931" name="Rectangle 347"/>
          <p:cNvSpPr>
            <a:spLocks noChangeArrowheads="1"/>
          </p:cNvSpPr>
          <p:nvPr/>
        </p:nvSpPr>
        <p:spPr bwMode="auto">
          <a:xfrm>
            <a:off x="3941764" y="2022476"/>
            <a:ext cx="623569" cy="307777"/>
          </a:xfrm>
          <a:prstGeom prst="rect">
            <a:avLst/>
          </a:prstGeom>
          <a:noFill/>
          <a:ln w="9525">
            <a:noFill/>
            <a:miter lim="800000"/>
            <a:headEnd/>
            <a:tailEnd/>
          </a:ln>
        </p:spPr>
        <p:txBody>
          <a:bodyPr wrap="none" lIns="0" tIns="0" rIns="0" bIns="0">
            <a:spAutoFit/>
          </a:bodyPr>
          <a:lstStyle/>
          <a:p>
            <a:r>
              <a:rPr kumimoji="1" lang="en-US" altLang="zh-CN" sz="2000" b="1">
                <a:solidFill>
                  <a:srgbClr val="333399"/>
                </a:solidFill>
                <a:latin typeface="Arial" charset="0"/>
              </a:rPr>
              <a:t>LAN</a:t>
            </a:r>
            <a:r>
              <a:rPr kumimoji="1" lang="en-US" altLang="zh-CN" sz="2000" b="1" baseline="-25000">
                <a:solidFill>
                  <a:srgbClr val="333399"/>
                </a:solidFill>
                <a:latin typeface="Arial" charset="0"/>
              </a:rPr>
              <a:t>1</a:t>
            </a:r>
            <a:endParaRPr kumimoji="1" lang="en-US" altLang="zh-CN" sz="2000" baseline="-25000">
              <a:solidFill>
                <a:srgbClr val="333399"/>
              </a:solidFill>
              <a:latin typeface="Arial" charset="0"/>
            </a:endParaRPr>
          </a:p>
        </p:txBody>
      </p:sp>
      <p:sp>
        <p:nvSpPr>
          <p:cNvPr id="451932" name="Line 348"/>
          <p:cNvSpPr>
            <a:spLocks noChangeShapeType="1"/>
          </p:cNvSpPr>
          <p:nvPr/>
        </p:nvSpPr>
        <p:spPr bwMode="auto">
          <a:xfrm rot="-5400000">
            <a:off x="6580982" y="142082"/>
            <a:ext cx="0" cy="3967163"/>
          </a:xfrm>
          <a:prstGeom prst="line">
            <a:avLst/>
          </a:prstGeom>
          <a:noFill/>
          <a:ln w="38100">
            <a:solidFill>
              <a:schemeClr val="tx1"/>
            </a:solidFill>
            <a:round/>
            <a:headEnd/>
            <a:tailEnd/>
          </a:ln>
          <a:effectLst/>
        </p:spPr>
        <p:txBody>
          <a:bodyPr/>
          <a:lstStyle/>
          <a:p>
            <a:endParaRPr lang="zh-CN" altLang="en-US"/>
          </a:p>
        </p:txBody>
      </p:sp>
      <p:sp>
        <p:nvSpPr>
          <p:cNvPr id="451933" name="Rectangle 349"/>
          <p:cNvSpPr>
            <a:spLocks noChangeArrowheads="1"/>
          </p:cNvSpPr>
          <p:nvPr/>
        </p:nvSpPr>
        <p:spPr bwMode="auto">
          <a:xfrm>
            <a:off x="2508250" y="5964239"/>
            <a:ext cx="762000" cy="306387"/>
          </a:xfrm>
          <a:prstGeom prst="rect">
            <a:avLst/>
          </a:prstGeom>
          <a:noFill/>
          <a:ln w="9525">
            <a:noFill/>
            <a:miter lim="800000"/>
            <a:headEnd/>
            <a:tailEnd/>
          </a:ln>
        </p:spPr>
        <p:txBody>
          <a:bodyPr wrap="none" lIns="0" tIns="0" rIns="0" bIns="0">
            <a:spAutoFit/>
          </a:bodyPr>
          <a:lstStyle/>
          <a:p>
            <a:r>
              <a:rPr kumimoji="1" lang="zh-CN" altLang="en-US" sz="2000">
                <a:solidFill>
                  <a:srgbClr val="333399"/>
                </a:solidFill>
                <a:latin typeface="Arial" charset="0"/>
              </a:rPr>
              <a:t>互联网</a:t>
            </a:r>
          </a:p>
        </p:txBody>
      </p:sp>
      <p:sp>
        <p:nvSpPr>
          <p:cNvPr id="451934" name="Line 350"/>
          <p:cNvSpPr>
            <a:spLocks noChangeShapeType="1"/>
          </p:cNvSpPr>
          <p:nvPr/>
        </p:nvSpPr>
        <p:spPr bwMode="auto">
          <a:xfrm flipV="1">
            <a:off x="2897188" y="5541964"/>
            <a:ext cx="423862" cy="422275"/>
          </a:xfrm>
          <a:prstGeom prst="line">
            <a:avLst/>
          </a:prstGeom>
          <a:noFill/>
          <a:ln w="9525">
            <a:solidFill>
              <a:schemeClr val="tx1"/>
            </a:solidFill>
            <a:round/>
            <a:headEnd/>
            <a:tailEnd type="triangle" w="sm" len="med"/>
          </a:ln>
          <a:effectLst/>
        </p:spPr>
        <p:txBody>
          <a:bodyPr/>
          <a:lstStyle/>
          <a:p>
            <a:endParaRPr lang="zh-CN" altLang="en-US"/>
          </a:p>
        </p:txBody>
      </p:sp>
      <p:sp>
        <p:nvSpPr>
          <p:cNvPr id="451935" name="Line 351"/>
          <p:cNvSpPr>
            <a:spLocks noChangeShapeType="1"/>
          </p:cNvSpPr>
          <p:nvPr/>
        </p:nvSpPr>
        <p:spPr bwMode="auto">
          <a:xfrm>
            <a:off x="4902200" y="1347789"/>
            <a:ext cx="0" cy="777875"/>
          </a:xfrm>
          <a:prstGeom prst="line">
            <a:avLst/>
          </a:prstGeom>
          <a:noFill/>
          <a:ln w="28575">
            <a:solidFill>
              <a:schemeClr val="tx1"/>
            </a:solidFill>
            <a:round/>
            <a:headEnd/>
            <a:tailEnd/>
          </a:ln>
          <a:effectLst/>
        </p:spPr>
        <p:txBody>
          <a:bodyPr/>
          <a:lstStyle/>
          <a:p>
            <a:endParaRPr lang="zh-CN" altLang="en-US"/>
          </a:p>
        </p:txBody>
      </p:sp>
      <p:sp>
        <p:nvSpPr>
          <p:cNvPr id="451936" name="Oval 352"/>
          <p:cNvSpPr>
            <a:spLocks noChangeArrowheads="1"/>
          </p:cNvSpPr>
          <p:nvPr/>
        </p:nvSpPr>
        <p:spPr bwMode="auto">
          <a:xfrm>
            <a:off x="4846638" y="1730376"/>
            <a:ext cx="93662" cy="92075"/>
          </a:xfrm>
          <a:prstGeom prst="ellipse">
            <a:avLst/>
          </a:prstGeom>
          <a:solidFill>
            <a:srgbClr val="FFFFFF"/>
          </a:solidFill>
          <a:ln w="30163">
            <a:solidFill>
              <a:srgbClr val="000000"/>
            </a:solidFill>
            <a:round/>
            <a:headEnd/>
            <a:tailEnd/>
          </a:ln>
        </p:spPr>
        <p:txBody>
          <a:bodyPr/>
          <a:lstStyle/>
          <a:p>
            <a:endParaRPr lang="zh-CN" altLang="en-US"/>
          </a:p>
        </p:txBody>
      </p:sp>
      <p:grpSp>
        <p:nvGrpSpPr>
          <p:cNvPr id="451937" name="Group 353"/>
          <p:cNvGrpSpPr>
            <a:grpSpLocks/>
          </p:cNvGrpSpPr>
          <p:nvPr/>
        </p:nvGrpSpPr>
        <p:grpSpPr bwMode="auto">
          <a:xfrm>
            <a:off x="4629151" y="898525"/>
            <a:ext cx="506413" cy="514350"/>
            <a:chOff x="1813" y="593"/>
            <a:chExt cx="343" cy="352"/>
          </a:xfrm>
        </p:grpSpPr>
        <p:grpSp>
          <p:nvGrpSpPr>
            <p:cNvPr id="451938" name="Group 354"/>
            <p:cNvGrpSpPr>
              <a:grpSpLocks/>
            </p:cNvGrpSpPr>
            <p:nvPr/>
          </p:nvGrpSpPr>
          <p:grpSpPr bwMode="auto">
            <a:xfrm>
              <a:off x="1821" y="599"/>
              <a:ext cx="335" cy="346"/>
              <a:chOff x="1821" y="599"/>
              <a:chExt cx="335" cy="346"/>
            </a:xfrm>
          </p:grpSpPr>
          <p:sp>
            <p:nvSpPr>
              <p:cNvPr id="451939" name="Freeform 355"/>
              <p:cNvSpPr>
                <a:spLocks/>
              </p:cNvSpPr>
              <p:nvPr/>
            </p:nvSpPr>
            <p:spPr bwMode="auto">
              <a:xfrm>
                <a:off x="1830" y="779"/>
                <a:ext cx="316" cy="33"/>
              </a:xfrm>
              <a:custGeom>
                <a:avLst/>
                <a:gdLst/>
                <a:ahLst/>
                <a:cxnLst>
                  <a:cxn ang="0">
                    <a:pos x="0" y="33"/>
                  </a:cxn>
                  <a:cxn ang="0">
                    <a:pos x="37" y="0"/>
                  </a:cxn>
                  <a:cxn ang="0">
                    <a:pos x="278" y="0"/>
                  </a:cxn>
                  <a:cxn ang="0">
                    <a:pos x="316" y="33"/>
                  </a:cxn>
                  <a:cxn ang="0">
                    <a:pos x="0" y="33"/>
                  </a:cxn>
                </a:cxnLst>
                <a:rect l="0" t="0" r="r" b="b"/>
                <a:pathLst>
                  <a:path w="316" h="33">
                    <a:moveTo>
                      <a:pt x="0" y="33"/>
                    </a:moveTo>
                    <a:lnTo>
                      <a:pt x="37" y="0"/>
                    </a:lnTo>
                    <a:lnTo>
                      <a:pt x="278"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51940" name="Freeform 356"/>
              <p:cNvSpPr>
                <a:spLocks/>
              </p:cNvSpPr>
              <p:nvPr/>
            </p:nvSpPr>
            <p:spPr bwMode="auto">
              <a:xfrm>
                <a:off x="1830" y="779"/>
                <a:ext cx="316" cy="33"/>
              </a:xfrm>
              <a:custGeom>
                <a:avLst/>
                <a:gdLst/>
                <a:ahLst/>
                <a:cxnLst>
                  <a:cxn ang="0">
                    <a:pos x="0" y="33"/>
                  </a:cxn>
                  <a:cxn ang="0">
                    <a:pos x="37" y="0"/>
                  </a:cxn>
                  <a:cxn ang="0">
                    <a:pos x="278" y="0"/>
                  </a:cxn>
                  <a:cxn ang="0">
                    <a:pos x="316" y="33"/>
                  </a:cxn>
                  <a:cxn ang="0">
                    <a:pos x="0" y="33"/>
                  </a:cxn>
                </a:cxnLst>
                <a:rect l="0" t="0" r="r" b="b"/>
                <a:pathLst>
                  <a:path w="316" h="33">
                    <a:moveTo>
                      <a:pt x="0" y="33"/>
                    </a:moveTo>
                    <a:lnTo>
                      <a:pt x="37" y="0"/>
                    </a:lnTo>
                    <a:lnTo>
                      <a:pt x="278"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51941" name="Freeform 357"/>
              <p:cNvSpPr>
                <a:spLocks/>
              </p:cNvSpPr>
              <p:nvPr/>
            </p:nvSpPr>
            <p:spPr bwMode="auto">
              <a:xfrm>
                <a:off x="1877" y="599"/>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51942" name="Freeform 358"/>
              <p:cNvSpPr>
                <a:spLocks/>
              </p:cNvSpPr>
              <p:nvPr/>
            </p:nvSpPr>
            <p:spPr bwMode="auto">
              <a:xfrm>
                <a:off x="1877" y="599"/>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51943" name="Rectangle 359"/>
              <p:cNvSpPr>
                <a:spLocks noChangeArrowheads="1"/>
              </p:cNvSpPr>
              <p:nvPr/>
            </p:nvSpPr>
            <p:spPr bwMode="auto">
              <a:xfrm>
                <a:off x="1877" y="622"/>
                <a:ext cx="223" cy="176"/>
              </a:xfrm>
              <a:prstGeom prst="rect">
                <a:avLst/>
              </a:prstGeom>
              <a:solidFill>
                <a:srgbClr val="000000"/>
              </a:solidFill>
              <a:ln w="9525">
                <a:noFill/>
                <a:miter lim="800000"/>
                <a:headEnd/>
                <a:tailEnd/>
              </a:ln>
            </p:spPr>
            <p:txBody>
              <a:bodyPr/>
              <a:lstStyle/>
              <a:p>
                <a:endParaRPr lang="zh-CN" altLang="en-US"/>
              </a:p>
            </p:txBody>
          </p:sp>
          <p:sp>
            <p:nvSpPr>
              <p:cNvPr id="451944" name="Rectangle 360"/>
              <p:cNvSpPr>
                <a:spLocks noChangeArrowheads="1"/>
              </p:cNvSpPr>
              <p:nvPr/>
            </p:nvSpPr>
            <p:spPr bwMode="auto">
              <a:xfrm>
                <a:off x="1832" y="810"/>
                <a:ext cx="314" cy="78"/>
              </a:xfrm>
              <a:prstGeom prst="rect">
                <a:avLst/>
              </a:prstGeom>
              <a:solidFill>
                <a:srgbClr val="000000"/>
              </a:solidFill>
              <a:ln w="9525">
                <a:noFill/>
                <a:miter lim="800000"/>
                <a:headEnd/>
                <a:tailEnd/>
              </a:ln>
            </p:spPr>
            <p:txBody>
              <a:bodyPr/>
              <a:lstStyle/>
              <a:p>
                <a:endParaRPr lang="zh-CN" altLang="en-US"/>
              </a:p>
            </p:txBody>
          </p:sp>
          <p:sp>
            <p:nvSpPr>
              <p:cNvPr id="451945" name="Rectangle 361"/>
              <p:cNvSpPr>
                <a:spLocks noChangeArrowheads="1"/>
              </p:cNvSpPr>
              <p:nvPr/>
            </p:nvSpPr>
            <p:spPr bwMode="auto">
              <a:xfrm>
                <a:off x="1898" y="644"/>
                <a:ext cx="182" cy="135"/>
              </a:xfrm>
              <a:prstGeom prst="rect">
                <a:avLst/>
              </a:prstGeom>
              <a:solidFill>
                <a:srgbClr val="000000"/>
              </a:solidFill>
              <a:ln w="9525">
                <a:noFill/>
                <a:miter lim="800000"/>
                <a:headEnd/>
                <a:tailEnd/>
              </a:ln>
            </p:spPr>
            <p:txBody>
              <a:bodyPr/>
              <a:lstStyle/>
              <a:p>
                <a:endParaRPr lang="zh-CN" altLang="en-US"/>
              </a:p>
            </p:txBody>
          </p:sp>
          <p:sp>
            <p:nvSpPr>
              <p:cNvPr id="451946" name="Line 362"/>
              <p:cNvSpPr>
                <a:spLocks noChangeShapeType="1"/>
              </p:cNvSpPr>
              <p:nvPr/>
            </p:nvSpPr>
            <p:spPr bwMode="auto">
              <a:xfrm flipH="1">
                <a:off x="2047" y="840"/>
                <a:ext cx="74" cy="1"/>
              </a:xfrm>
              <a:prstGeom prst="line">
                <a:avLst/>
              </a:prstGeom>
              <a:noFill/>
              <a:ln w="9525">
                <a:solidFill>
                  <a:srgbClr val="000000"/>
                </a:solidFill>
                <a:round/>
                <a:headEnd/>
                <a:tailEnd/>
              </a:ln>
            </p:spPr>
            <p:txBody>
              <a:bodyPr/>
              <a:lstStyle/>
              <a:p>
                <a:endParaRPr lang="zh-CN" altLang="en-US"/>
              </a:p>
            </p:txBody>
          </p:sp>
          <p:grpSp>
            <p:nvGrpSpPr>
              <p:cNvPr id="451947" name="Group 363"/>
              <p:cNvGrpSpPr>
                <a:grpSpLocks/>
              </p:cNvGrpSpPr>
              <p:nvPr/>
            </p:nvGrpSpPr>
            <p:grpSpPr bwMode="auto">
              <a:xfrm>
                <a:off x="1821" y="895"/>
                <a:ext cx="335" cy="50"/>
                <a:chOff x="1821" y="895"/>
                <a:chExt cx="335" cy="50"/>
              </a:xfrm>
            </p:grpSpPr>
            <p:sp>
              <p:nvSpPr>
                <p:cNvPr id="451948" name="Freeform 364"/>
                <p:cNvSpPr>
                  <a:spLocks/>
                </p:cNvSpPr>
                <p:nvPr/>
              </p:nvSpPr>
              <p:spPr bwMode="auto">
                <a:xfrm>
                  <a:off x="1821" y="895"/>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51949" name="Freeform 365"/>
                <p:cNvSpPr>
                  <a:spLocks/>
                </p:cNvSpPr>
                <p:nvPr/>
              </p:nvSpPr>
              <p:spPr bwMode="auto">
                <a:xfrm>
                  <a:off x="1821" y="895"/>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000000"/>
                </a:solidFill>
                <a:ln w="9525">
                  <a:noFill/>
                  <a:round/>
                  <a:headEnd/>
                  <a:tailEnd/>
                </a:ln>
              </p:spPr>
              <p:txBody>
                <a:bodyPr/>
                <a:lstStyle/>
                <a:p>
                  <a:endParaRPr lang="zh-CN" altLang="en-US"/>
                </a:p>
              </p:txBody>
            </p:sp>
            <p:sp>
              <p:nvSpPr>
                <p:cNvPr id="451950" name="Rectangle 366"/>
                <p:cNvSpPr>
                  <a:spLocks noChangeArrowheads="1"/>
                </p:cNvSpPr>
                <p:nvPr/>
              </p:nvSpPr>
              <p:spPr bwMode="auto">
                <a:xfrm>
                  <a:off x="1823" y="931"/>
                  <a:ext cx="331" cy="14"/>
                </a:xfrm>
                <a:prstGeom prst="rect">
                  <a:avLst/>
                </a:prstGeom>
                <a:solidFill>
                  <a:srgbClr val="000000"/>
                </a:solidFill>
                <a:ln w="9525">
                  <a:noFill/>
                  <a:miter lim="800000"/>
                  <a:headEnd/>
                  <a:tailEnd/>
                </a:ln>
              </p:spPr>
              <p:txBody>
                <a:bodyPr/>
                <a:lstStyle/>
                <a:p>
                  <a:endParaRPr lang="zh-CN" altLang="en-US"/>
                </a:p>
              </p:txBody>
            </p:sp>
          </p:grpSp>
        </p:grpSp>
        <p:grpSp>
          <p:nvGrpSpPr>
            <p:cNvPr id="451951" name="Group 367"/>
            <p:cNvGrpSpPr>
              <a:grpSpLocks/>
            </p:cNvGrpSpPr>
            <p:nvPr/>
          </p:nvGrpSpPr>
          <p:grpSpPr bwMode="auto">
            <a:xfrm>
              <a:off x="1813" y="593"/>
              <a:ext cx="335" cy="346"/>
              <a:chOff x="1813" y="593"/>
              <a:chExt cx="335" cy="346"/>
            </a:xfrm>
          </p:grpSpPr>
          <p:sp>
            <p:nvSpPr>
              <p:cNvPr id="451952" name="Freeform 368"/>
              <p:cNvSpPr>
                <a:spLocks/>
              </p:cNvSpPr>
              <p:nvPr/>
            </p:nvSpPr>
            <p:spPr bwMode="auto">
              <a:xfrm>
                <a:off x="1821" y="772"/>
                <a:ext cx="316" cy="34"/>
              </a:xfrm>
              <a:custGeom>
                <a:avLst/>
                <a:gdLst/>
                <a:ahLst/>
                <a:cxnLst>
                  <a:cxn ang="0">
                    <a:pos x="0" y="34"/>
                  </a:cxn>
                  <a:cxn ang="0">
                    <a:pos x="38" y="0"/>
                  </a:cxn>
                  <a:cxn ang="0">
                    <a:pos x="279" y="0"/>
                  </a:cxn>
                  <a:cxn ang="0">
                    <a:pos x="316" y="34"/>
                  </a:cxn>
                  <a:cxn ang="0">
                    <a:pos x="0" y="34"/>
                  </a:cxn>
                </a:cxnLst>
                <a:rect l="0" t="0" r="r" b="b"/>
                <a:pathLst>
                  <a:path w="316" h="34">
                    <a:moveTo>
                      <a:pt x="0" y="34"/>
                    </a:moveTo>
                    <a:lnTo>
                      <a:pt x="38"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51953" name="Freeform 369"/>
              <p:cNvSpPr>
                <a:spLocks/>
              </p:cNvSpPr>
              <p:nvPr/>
            </p:nvSpPr>
            <p:spPr bwMode="auto">
              <a:xfrm>
                <a:off x="1821" y="772"/>
                <a:ext cx="316" cy="34"/>
              </a:xfrm>
              <a:custGeom>
                <a:avLst/>
                <a:gdLst/>
                <a:ahLst/>
                <a:cxnLst>
                  <a:cxn ang="0">
                    <a:pos x="0" y="34"/>
                  </a:cxn>
                  <a:cxn ang="0">
                    <a:pos x="38" y="0"/>
                  </a:cxn>
                  <a:cxn ang="0">
                    <a:pos x="279" y="0"/>
                  </a:cxn>
                  <a:cxn ang="0">
                    <a:pos x="316" y="34"/>
                  </a:cxn>
                  <a:cxn ang="0">
                    <a:pos x="0" y="34"/>
                  </a:cxn>
                </a:cxnLst>
                <a:rect l="0" t="0" r="r" b="b"/>
                <a:pathLst>
                  <a:path w="316" h="34">
                    <a:moveTo>
                      <a:pt x="0" y="34"/>
                    </a:moveTo>
                    <a:lnTo>
                      <a:pt x="38" y="0"/>
                    </a:lnTo>
                    <a:lnTo>
                      <a:pt x="279"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51954" name="Freeform 370"/>
              <p:cNvSpPr>
                <a:spLocks/>
              </p:cNvSpPr>
              <p:nvPr/>
            </p:nvSpPr>
            <p:spPr bwMode="auto">
              <a:xfrm>
                <a:off x="1869" y="593"/>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51955" name="Freeform 371"/>
              <p:cNvSpPr>
                <a:spLocks/>
              </p:cNvSpPr>
              <p:nvPr/>
            </p:nvSpPr>
            <p:spPr bwMode="auto">
              <a:xfrm>
                <a:off x="1869" y="593"/>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51956" name="Rectangle 372"/>
              <p:cNvSpPr>
                <a:spLocks noChangeArrowheads="1"/>
              </p:cNvSpPr>
              <p:nvPr/>
            </p:nvSpPr>
            <p:spPr bwMode="auto">
              <a:xfrm>
                <a:off x="1869" y="616"/>
                <a:ext cx="223" cy="175"/>
              </a:xfrm>
              <a:prstGeom prst="rect">
                <a:avLst/>
              </a:prstGeom>
              <a:solidFill>
                <a:srgbClr val="B7B79D"/>
              </a:solidFill>
              <a:ln w="9525">
                <a:noFill/>
                <a:miter lim="800000"/>
                <a:headEnd/>
                <a:tailEnd/>
              </a:ln>
            </p:spPr>
            <p:txBody>
              <a:bodyPr/>
              <a:lstStyle/>
              <a:p>
                <a:endParaRPr lang="zh-CN" altLang="en-US"/>
              </a:p>
            </p:txBody>
          </p:sp>
          <p:sp>
            <p:nvSpPr>
              <p:cNvPr id="451957" name="Rectangle 373"/>
              <p:cNvSpPr>
                <a:spLocks noChangeArrowheads="1"/>
              </p:cNvSpPr>
              <p:nvPr/>
            </p:nvSpPr>
            <p:spPr bwMode="auto">
              <a:xfrm>
                <a:off x="1823" y="804"/>
                <a:ext cx="314" cy="78"/>
              </a:xfrm>
              <a:prstGeom prst="rect">
                <a:avLst/>
              </a:prstGeom>
              <a:solidFill>
                <a:srgbClr val="B7B79D"/>
              </a:solidFill>
              <a:ln w="9525">
                <a:noFill/>
                <a:miter lim="800000"/>
                <a:headEnd/>
                <a:tailEnd/>
              </a:ln>
            </p:spPr>
            <p:txBody>
              <a:bodyPr/>
              <a:lstStyle/>
              <a:p>
                <a:endParaRPr lang="zh-CN" altLang="en-US"/>
              </a:p>
            </p:txBody>
          </p:sp>
          <p:sp>
            <p:nvSpPr>
              <p:cNvPr id="451958" name="Rectangle 374"/>
              <p:cNvSpPr>
                <a:spLocks noChangeArrowheads="1"/>
              </p:cNvSpPr>
              <p:nvPr/>
            </p:nvSpPr>
            <p:spPr bwMode="auto">
              <a:xfrm>
                <a:off x="1890" y="637"/>
                <a:ext cx="181" cy="135"/>
              </a:xfrm>
              <a:prstGeom prst="rect">
                <a:avLst/>
              </a:prstGeom>
              <a:solidFill>
                <a:srgbClr val="FFFFFF"/>
              </a:solidFill>
              <a:ln w="9525">
                <a:noFill/>
                <a:miter lim="800000"/>
                <a:headEnd/>
                <a:tailEnd/>
              </a:ln>
            </p:spPr>
            <p:txBody>
              <a:bodyPr/>
              <a:lstStyle/>
              <a:p>
                <a:endParaRPr lang="zh-CN" altLang="en-US"/>
              </a:p>
            </p:txBody>
          </p:sp>
          <p:sp>
            <p:nvSpPr>
              <p:cNvPr id="451959" name="Line 375"/>
              <p:cNvSpPr>
                <a:spLocks noChangeShapeType="1"/>
              </p:cNvSpPr>
              <p:nvPr/>
            </p:nvSpPr>
            <p:spPr bwMode="auto">
              <a:xfrm flipH="1">
                <a:off x="2038" y="834"/>
                <a:ext cx="75" cy="1"/>
              </a:xfrm>
              <a:prstGeom prst="line">
                <a:avLst/>
              </a:prstGeom>
              <a:noFill/>
              <a:ln w="9525">
                <a:solidFill>
                  <a:srgbClr val="000000"/>
                </a:solidFill>
                <a:round/>
                <a:headEnd/>
                <a:tailEnd/>
              </a:ln>
            </p:spPr>
            <p:txBody>
              <a:bodyPr/>
              <a:lstStyle/>
              <a:p>
                <a:endParaRPr lang="zh-CN" altLang="en-US"/>
              </a:p>
            </p:txBody>
          </p:sp>
          <p:grpSp>
            <p:nvGrpSpPr>
              <p:cNvPr id="451960" name="Group 376"/>
              <p:cNvGrpSpPr>
                <a:grpSpLocks/>
              </p:cNvGrpSpPr>
              <p:nvPr/>
            </p:nvGrpSpPr>
            <p:grpSpPr bwMode="auto">
              <a:xfrm>
                <a:off x="1813" y="888"/>
                <a:ext cx="335" cy="51"/>
                <a:chOff x="1813" y="888"/>
                <a:chExt cx="335" cy="51"/>
              </a:xfrm>
            </p:grpSpPr>
            <p:sp>
              <p:nvSpPr>
                <p:cNvPr id="451961" name="Freeform 377"/>
                <p:cNvSpPr>
                  <a:spLocks/>
                </p:cNvSpPr>
                <p:nvPr/>
              </p:nvSpPr>
              <p:spPr bwMode="auto">
                <a:xfrm>
                  <a:off x="1813" y="888"/>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51962" name="Freeform 378"/>
                <p:cNvSpPr>
                  <a:spLocks/>
                </p:cNvSpPr>
                <p:nvPr/>
              </p:nvSpPr>
              <p:spPr bwMode="auto">
                <a:xfrm>
                  <a:off x="1813" y="888"/>
                  <a:ext cx="335" cy="38"/>
                </a:xfrm>
                <a:custGeom>
                  <a:avLst/>
                  <a:gdLst/>
                  <a:ahLst/>
                  <a:cxnLst>
                    <a:cxn ang="0">
                      <a:pos x="0" y="38"/>
                    </a:cxn>
                    <a:cxn ang="0">
                      <a:pos x="39" y="0"/>
                    </a:cxn>
                    <a:cxn ang="0">
                      <a:pos x="295" y="0"/>
                    </a:cxn>
                    <a:cxn ang="0">
                      <a:pos x="335" y="38"/>
                    </a:cxn>
                    <a:cxn ang="0">
                      <a:pos x="0" y="38"/>
                    </a:cxn>
                  </a:cxnLst>
                  <a:rect l="0" t="0" r="r" b="b"/>
                  <a:pathLst>
                    <a:path w="335" h="38">
                      <a:moveTo>
                        <a:pt x="0" y="38"/>
                      </a:moveTo>
                      <a:lnTo>
                        <a:pt x="39" y="0"/>
                      </a:lnTo>
                      <a:lnTo>
                        <a:pt x="295"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51963" name="Rectangle 379"/>
                <p:cNvSpPr>
                  <a:spLocks noChangeArrowheads="1"/>
                </p:cNvSpPr>
                <p:nvPr/>
              </p:nvSpPr>
              <p:spPr bwMode="auto">
                <a:xfrm>
                  <a:off x="1815" y="924"/>
                  <a:ext cx="331" cy="15"/>
                </a:xfrm>
                <a:prstGeom prst="rect">
                  <a:avLst/>
                </a:prstGeom>
                <a:solidFill>
                  <a:srgbClr val="BAB79D"/>
                </a:solidFill>
                <a:ln w="9525">
                  <a:noFill/>
                  <a:miter lim="800000"/>
                  <a:headEnd/>
                  <a:tailEnd/>
                </a:ln>
              </p:spPr>
              <p:txBody>
                <a:bodyPr/>
                <a:lstStyle/>
                <a:p>
                  <a:endParaRPr lang="zh-CN" altLang="en-US"/>
                </a:p>
              </p:txBody>
            </p:sp>
          </p:grpSp>
        </p:grpSp>
      </p:grpSp>
      <p:sp>
        <p:nvSpPr>
          <p:cNvPr id="451964" name="Line 380"/>
          <p:cNvSpPr>
            <a:spLocks noChangeShapeType="1"/>
          </p:cNvSpPr>
          <p:nvPr/>
        </p:nvSpPr>
        <p:spPr bwMode="auto">
          <a:xfrm>
            <a:off x="7991475" y="1347789"/>
            <a:ext cx="0" cy="777875"/>
          </a:xfrm>
          <a:prstGeom prst="line">
            <a:avLst/>
          </a:prstGeom>
          <a:noFill/>
          <a:ln w="28575">
            <a:solidFill>
              <a:schemeClr val="tx1"/>
            </a:solidFill>
            <a:round/>
            <a:headEnd/>
            <a:tailEnd/>
          </a:ln>
          <a:effectLst/>
        </p:spPr>
        <p:txBody>
          <a:bodyPr/>
          <a:lstStyle/>
          <a:p>
            <a:endParaRPr lang="zh-CN" altLang="en-US"/>
          </a:p>
        </p:txBody>
      </p:sp>
      <p:sp>
        <p:nvSpPr>
          <p:cNvPr id="451965" name="Line 381"/>
          <p:cNvSpPr>
            <a:spLocks noChangeShapeType="1"/>
          </p:cNvSpPr>
          <p:nvPr/>
        </p:nvSpPr>
        <p:spPr bwMode="auto">
          <a:xfrm>
            <a:off x="6446838" y="1333501"/>
            <a:ext cx="0" cy="779463"/>
          </a:xfrm>
          <a:prstGeom prst="line">
            <a:avLst/>
          </a:prstGeom>
          <a:noFill/>
          <a:ln w="28575">
            <a:solidFill>
              <a:schemeClr val="tx1"/>
            </a:solidFill>
            <a:round/>
            <a:headEnd/>
            <a:tailEnd/>
          </a:ln>
          <a:effectLst/>
        </p:spPr>
        <p:txBody>
          <a:bodyPr/>
          <a:lstStyle/>
          <a:p>
            <a:endParaRPr lang="zh-CN" altLang="en-US"/>
          </a:p>
        </p:txBody>
      </p:sp>
      <p:sp>
        <p:nvSpPr>
          <p:cNvPr id="451966" name="Oval 382"/>
          <p:cNvSpPr>
            <a:spLocks noChangeArrowheads="1"/>
          </p:cNvSpPr>
          <p:nvPr/>
        </p:nvSpPr>
        <p:spPr bwMode="auto">
          <a:xfrm>
            <a:off x="6402389" y="1744664"/>
            <a:ext cx="92075" cy="92075"/>
          </a:xfrm>
          <a:prstGeom prst="ellipse">
            <a:avLst/>
          </a:prstGeom>
          <a:solidFill>
            <a:srgbClr val="FFFFFF"/>
          </a:solidFill>
          <a:ln w="30163">
            <a:solidFill>
              <a:srgbClr val="000000"/>
            </a:solidFill>
            <a:round/>
            <a:headEnd/>
            <a:tailEnd/>
          </a:ln>
        </p:spPr>
        <p:txBody>
          <a:bodyPr/>
          <a:lstStyle/>
          <a:p>
            <a:endParaRPr lang="zh-CN" altLang="en-US"/>
          </a:p>
        </p:txBody>
      </p:sp>
      <p:grpSp>
        <p:nvGrpSpPr>
          <p:cNvPr id="451967" name="Group 383"/>
          <p:cNvGrpSpPr>
            <a:grpSpLocks/>
          </p:cNvGrpSpPr>
          <p:nvPr/>
        </p:nvGrpSpPr>
        <p:grpSpPr bwMode="auto">
          <a:xfrm>
            <a:off x="6186488" y="898525"/>
            <a:ext cx="506412" cy="514350"/>
            <a:chOff x="2868" y="593"/>
            <a:chExt cx="343" cy="352"/>
          </a:xfrm>
        </p:grpSpPr>
        <p:grpSp>
          <p:nvGrpSpPr>
            <p:cNvPr id="451968" name="Group 384"/>
            <p:cNvGrpSpPr>
              <a:grpSpLocks/>
            </p:cNvGrpSpPr>
            <p:nvPr/>
          </p:nvGrpSpPr>
          <p:grpSpPr bwMode="auto">
            <a:xfrm>
              <a:off x="2877" y="599"/>
              <a:ext cx="334" cy="346"/>
              <a:chOff x="2877" y="599"/>
              <a:chExt cx="334" cy="346"/>
            </a:xfrm>
          </p:grpSpPr>
          <p:sp>
            <p:nvSpPr>
              <p:cNvPr id="451969" name="Freeform 385"/>
              <p:cNvSpPr>
                <a:spLocks/>
              </p:cNvSpPr>
              <p:nvPr/>
            </p:nvSpPr>
            <p:spPr bwMode="auto">
              <a:xfrm>
                <a:off x="2885" y="779"/>
                <a:ext cx="316" cy="33"/>
              </a:xfrm>
              <a:custGeom>
                <a:avLst/>
                <a:gdLst/>
                <a:ahLst/>
                <a:cxnLst>
                  <a:cxn ang="0">
                    <a:pos x="0" y="33"/>
                  </a:cxn>
                  <a:cxn ang="0">
                    <a:pos x="37" y="0"/>
                  </a:cxn>
                  <a:cxn ang="0">
                    <a:pos x="279" y="0"/>
                  </a:cxn>
                  <a:cxn ang="0">
                    <a:pos x="316" y="33"/>
                  </a:cxn>
                  <a:cxn ang="0">
                    <a:pos x="0" y="33"/>
                  </a:cxn>
                </a:cxnLst>
                <a:rect l="0" t="0" r="r" b="b"/>
                <a:pathLst>
                  <a:path w="316" h="33">
                    <a:moveTo>
                      <a:pt x="0" y="33"/>
                    </a:moveTo>
                    <a:lnTo>
                      <a:pt x="37" y="0"/>
                    </a:lnTo>
                    <a:lnTo>
                      <a:pt x="279"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51970" name="Freeform 386"/>
              <p:cNvSpPr>
                <a:spLocks/>
              </p:cNvSpPr>
              <p:nvPr/>
            </p:nvSpPr>
            <p:spPr bwMode="auto">
              <a:xfrm>
                <a:off x="2885" y="779"/>
                <a:ext cx="316" cy="33"/>
              </a:xfrm>
              <a:custGeom>
                <a:avLst/>
                <a:gdLst/>
                <a:ahLst/>
                <a:cxnLst>
                  <a:cxn ang="0">
                    <a:pos x="0" y="33"/>
                  </a:cxn>
                  <a:cxn ang="0">
                    <a:pos x="37" y="0"/>
                  </a:cxn>
                  <a:cxn ang="0">
                    <a:pos x="279" y="0"/>
                  </a:cxn>
                  <a:cxn ang="0">
                    <a:pos x="316" y="33"/>
                  </a:cxn>
                  <a:cxn ang="0">
                    <a:pos x="0" y="33"/>
                  </a:cxn>
                </a:cxnLst>
                <a:rect l="0" t="0" r="r" b="b"/>
                <a:pathLst>
                  <a:path w="316" h="33">
                    <a:moveTo>
                      <a:pt x="0" y="33"/>
                    </a:moveTo>
                    <a:lnTo>
                      <a:pt x="37" y="0"/>
                    </a:lnTo>
                    <a:lnTo>
                      <a:pt x="279"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51971" name="Freeform 387"/>
              <p:cNvSpPr>
                <a:spLocks/>
              </p:cNvSpPr>
              <p:nvPr/>
            </p:nvSpPr>
            <p:spPr bwMode="auto">
              <a:xfrm>
                <a:off x="2932" y="599"/>
                <a:ext cx="223" cy="23"/>
              </a:xfrm>
              <a:custGeom>
                <a:avLst/>
                <a:gdLst/>
                <a:ahLst/>
                <a:cxnLst>
                  <a:cxn ang="0">
                    <a:pos x="0" y="23"/>
                  </a:cxn>
                  <a:cxn ang="0">
                    <a:pos x="27" y="0"/>
                  </a:cxn>
                  <a:cxn ang="0">
                    <a:pos x="197" y="0"/>
                  </a:cxn>
                  <a:cxn ang="0">
                    <a:pos x="223" y="23"/>
                  </a:cxn>
                  <a:cxn ang="0">
                    <a:pos x="0" y="23"/>
                  </a:cxn>
                </a:cxnLst>
                <a:rect l="0" t="0" r="r" b="b"/>
                <a:pathLst>
                  <a:path w="223" h="23">
                    <a:moveTo>
                      <a:pt x="0" y="23"/>
                    </a:moveTo>
                    <a:lnTo>
                      <a:pt x="27" y="0"/>
                    </a:lnTo>
                    <a:lnTo>
                      <a:pt x="197"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51972" name="Freeform 388"/>
              <p:cNvSpPr>
                <a:spLocks/>
              </p:cNvSpPr>
              <p:nvPr/>
            </p:nvSpPr>
            <p:spPr bwMode="auto">
              <a:xfrm>
                <a:off x="2932" y="599"/>
                <a:ext cx="223" cy="23"/>
              </a:xfrm>
              <a:custGeom>
                <a:avLst/>
                <a:gdLst/>
                <a:ahLst/>
                <a:cxnLst>
                  <a:cxn ang="0">
                    <a:pos x="0" y="23"/>
                  </a:cxn>
                  <a:cxn ang="0">
                    <a:pos x="27" y="0"/>
                  </a:cxn>
                  <a:cxn ang="0">
                    <a:pos x="197" y="0"/>
                  </a:cxn>
                  <a:cxn ang="0">
                    <a:pos x="223" y="23"/>
                  </a:cxn>
                  <a:cxn ang="0">
                    <a:pos x="0" y="23"/>
                  </a:cxn>
                </a:cxnLst>
                <a:rect l="0" t="0" r="r" b="b"/>
                <a:pathLst>
                  <a:path w="223" h="23">
                    <a:moveTo>
                      <a:pt x="0" y="23"/>
                    </a:moveTo>
                    <a:lnTo>
                      <a:pt x="27" y="0"/>
                    </a:lnTo>
                    <a:lnTo>
                      <a:pt x="197"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51973" name="Rectangle 389"/>
              <p:cNvSpPr>
                <a:spLocks noChangeArrowheads="1"/>
              </p:cNvSpPr>
              <p:nvPr/>
            </p:nvSpPr>
            <p:spPr bwMode="auto">
              <a:xfrm>
                <a:off x="2932" y="622"/>
                <a:ext cx="223" cy="176"/>
              </a:xfrm>
              <a:prstGeom prst="rect">
                <a:avLst/>
              </a:prstGeom>
              <a:solidFill>
                <a:srgbClr val="000000"/>
              </a:solidFill>
              <a:ln w="9525">
                <a:noFill/>
                <a:miter lim="800000"/>
                <a:headEnd/>
                <a:tailEnd/>
              </a:ln>
            </p:spPr>
            <p:txBody>
              <a:bodyPr/>
              <a:lstStyle/>
              <a:p>
                <a:endParaRPr lang="zh-CN" altLang="en-US"/>
              </a:p>
            </p:txBody>
          </p:sp>
          <p:sp>
            <p:nvSpPr>
              <p:cNvPr id="451974" name="Rectangle 390"/>
              <p:cNvSpPr>
                <a:spLocks noChangeArrowheads="1"/>
              </p:cNvSpPr>
              <p:nvPr/>
            </p:nvSpPr>
            <p:spPr bwMode="auto">
              <a:xfrm>
                <a:off x="2887" y="810"/>
                <a:ext cx="314" cy="78"/>
              </a:xfrm>
              <a:prstGeom prst="rect">
                <a:avLst/>
              </a:prstGeom>
              <a:solidFill>
                <a:srgbClr val="000000"/>
              </a:solidFill>
              <a:ln w="9525">
                <a:noFill/>
                <a:miter lim="800000"/>
                <a:headEnd/>
                <a:tailEnd/>
              </a:ln>
            </p:spPr>
            <p:txBody>
              <a:bodyPr/>
              <a:lstStyle/>
              <a:p>
                <a:endParaRPr lang="zh-CN" altLang="en-US"/>
              </a:p>
            </p:txBody>
          </p:sp>
          <p:sp>
            <p:nvSpPr>
              <p:cNvPr id="451975" name="Rectangle 391"/>
              <p:cNvSpPr>
                <a:spLocks noChangeArrowheads="1"/>
              </p:cNvSpPr>
              <p:nvPr/>
            </p:nvSpPr>
            <p:spPr bwMode="auto">
              <a:xfrm>
                <a:off x="2953" y="644"/>
                <a:ext cx="182" cy="135"/>
              </a:xfrm>
              <a:prstGeom prst="rect">
                <a:avLst/>
              </a:prstGeom>
              <a:solidFill>
                <a:srgbClr val="000000"/>
              </a:solidFill>
              <a:ln w="9525">
                <a:noFill/>
                <a:miter lim="800000"/>
                <a:headEnd/>
                <a:tailEnd/>
              </a:ln>
            </p:spPr>
            <p:txBody>
              <a:bodyPr/>
              <a:lstStyle/>
              <a:p>
                <a:endParaRPr lang="zh-CN" altLang="en-US"/>
              </a:p>
            </p:txBody>
          </p:sp>
          <p:sp>
            <p:nvSpPr>
              <p:cNvPr id="451976" name="Line 392"/>
              <p:cNvSpPr>
                <a:spLocks noChangeShapeType="1"/>
              </p:cNvSpPr>
              <p:nvPr/>
            </p:nvSpPr>
            <p:spPr bwMode="auto">
              <a:xfrm flipH="1">
                <a:off x="3102" y="840"/>
                <a:ext cx="74" cy="1"/>
              </a:xfrm>
              <a:prstGeom prst="line">
                <a:avLst/>
              </a:prstGeom>
              <a:noFill/>
              <a:ln w="9525">
                <a:solidFill>
                  <a:srgbClr val="000000"/>
                </a:solidFill>
                <a:round/>
                <a:headEnd/>
                <a:tailEnd/>
              </a:ln>
            </p:spPr>
            <p:txBody>
              <a:bodyPr/>
              <a:lstStyle/>
              <a:p>
                <a:endParaRPr lang="zh-CN" altLang="en-US"/>
              </a:p>
            </p:txBody>
          </p:sp>
          <p:grpSp>
            <p:nvGrpSpPr>
              <p:cNvPr id="451977" name="Group 393"/>
              <p:cNvGrpSpPr>
                <a:grpSpLocks/>
              </p:cNvGrpSpPr>
              <p:nvPr/>
            </p:nvGrpSpPr>
            <p:grpSpPr bwMode="auto">
              <a:xfrm>
                <a:off x="2877" y="895"/>
                <a:ext cx="334" cy="50"/>
                <a:chOff x="2877" y="895"/>
                <a:chExt cx="334" cy="50"/>
              </a:xfrm>
            </p:grpSpPr>
            <p:sp>
              <p:nvSpPr>
                <p:cNvPr id="451978" name="Freeform 394"/>
                <p:cNvSpPr>
                  <a:spLocks/>
                </p:cNvSpPr>
                <p:nvPr/>
              </p:nvSpPr>
              <p:spPr bwMode="auto">
                <a:xfrm>
                  <a:off x="2877" y="895"/>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000000"/>
                </a:solidFill>
                <a:ln w="9525">
                  <a:noFill/>
                  <a:round/>
                  <a:headEnd/>
                  <a:tailEnd/>
                </a:ln>
              </p:spPr>
              <p:txBody>
                <a:bodyPr/>
                <a:lstStyle/>
                <a:p>
                  <a:endParaRPr lang="zh-CN" altLang="en-US"/>
                </a:p>
              </p:txBody>
            </p:sp>
            <p:sp>
              <p:nvSpPr>
                <p:cNvPr id="451979" name="Freeform 395"/>
                <p:cNvSpPr>
                  <a:spLocks/>
                </p:cNvSpPr>
                <p:nvPr/>
              </p:nvSpPr>
              <p:spPr bwMode="auto">
                <a:xfrm>
                  <a:off x="2877" y="895"/>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000000"/>
                </a:solidFill>
                <a:ln w="9525">
                  <a:noFill/>
                  <a:round/>
                  <a:headEnd/>
                  <a:tailEnd/>
                </a:ln>
              </p:spPr>
              <p:txBody>
                <a:bodyPr/>
                <a:lstStyle/>
                <a:p>
                  <a:endParaRPr lang="zh-CN" altLang="en-US"/>
                </a:p>
              </p:txBody>
            </p:sp>
            <p:sp>
              <p:nvSpPr>
                <p:cNvPr id="451980" name="Rectangle 396"/>
                <p:cNvSpPr>
                  <a:spLocks noChangeArrowheads="1"/>
                </p:cNvSpPr>
                <p:nvPr/>
              </p:nvSpPr>
              <p:spPr bwMode="auto">
                <a:xfrm>
                  <a:off x="2879" y="931"/>
                  <a:ext cx="330" cy="14"/>
                </a:xfrm>
                <a:prstGeom prst="rect">
                  <a:avLst/>
                </a:prstGeom>
                <a:solidFill>
                  <a:srgbClr val="000000"/>
                </a:solidFill>
                <a:ln w="9525">
                  <a:noFill/>
                  <a:miter lim="800000"/>
                  <a:headEnd/>
                  <a:tailEnd/>
                </a:ln>
              </p:spPr>
              <p:txBody>
                <a:bodyPr/>
                <a:lstStyle/>
                <a:p>
                  <a:endParaRPr lang="zh-CN" altLang="en-US"/>
                </a:p>
              </p:txBody>
            </p:sp>
          </p:grpSp>
        </p:grpSp>
        <p:grpSp>
          <p:nvGrpSpPr>
            <p:cNvPr id="451981" name="Group 397"/>
            <p:cNvGrpSpPr>
              <a:grpSpLocks/>
            </p:cNvGrpSpPr>
            <p:nvPr/>
          </p:nvGrpSpPr>
          <p:grpSpPr bwMode="auto">
            <a:xfrm>
              <a:off x="2868" y="593"/>
              <a:ext cx="335" cy="346"/>
              <a:chOff x="2868" y="593"/>
              <a:chExt cx="335" cy="346"/>
            </a:xfrm>
          </p:grpSpPr>
          <p:sp>
            <p:nvSpPr>
              <p:cNvPr id="451982" name="Freeform 398"/>
              <p:cNvSpPr>
                <a:spLocks/>
              </p:cNvSpPr>
              <p:nvPr/>
            </p:nvSpPr>
            <p:spPr bwMode="auto">
              <a:xfrm>
                <a:off x="2877" y="772"/>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51983" name="Freeform 399"/>
              <p:cNvSpPr>
                <a:spLocks/>
              </p:cNvSpPr>
              <p:nvPr/>
            </p:nvSpPr>
            <p:spPr bwMode="auto">
              <a:xfrm>
                <a:off x="2877" y="772"/>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51984" name="Freeform 400"/>
              <p:cNvSpPr>
                <a:spLocks/>
              </p:cNvSpPr>
              <p:nvPr/>
            </p:nvSpPr>
            <p:spPr bwMode="auto">
              <a:xfrm>
                <a:off x="2924" y="593"/>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51985" name="Freeform 401"/>
              <p:cNvSpPr>
                <a:spLocks/>
              </p:cNvSpPr>
              <p:nvPr/>
            </p:nvSpPr>
            <p:spPr bwMode="auto">
              <a:xfrm>
                <a:off x="2924" y="593"/>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51986" name="Rectangle 402"/>
              <p:cNvSpPr>
                <a:spLocks noChangeArrowheads="1"/>
              </p:cNvSpPr>
              <p:nvPr/>
            </p:nvSpPr>
            <p:spPr bwMode="auto">
              <a:xfrm>
                <a:off x="2924" y="616"/>
                <a:ext cx="223" cy="175"/>
              </a:xfrm>
              <a:prstGeom prst="rect">
                <a:avLst/>
              </a:prstGeom>
              <a:solidFill>
                <a:srgbClr val="B7B79D"/>
              </a:solidFill>
              <a:ln w="9525">
                <a:noFill/>
                <a:miter lim="800000"/>
                <a:headEnd/>
                <a:tailEnd/>
              </a:ln>
            </p:spPr>
            <p:txBody>
              <a:bodyPr/>
              <a:lstStyle/>
              <a:p>
                <a:endParaRPr lang="zh-CN" altLang="en-US"/>
              </a:p>
            </p:txBody>
          </p:sp>
          <p:sp>
            <p:nvSpPr>
              <p:cNvPr id="451987" name="Rectangle 403"/>
              <p:cNvSpPr>
                <a:spLocks noChangeArrowheads="1"/>
              </p:cNvSpPr>
              <p:nvPr/>
            </p:nvSpPr>
            <p:spPr bwMode="auto">
              <a:xfrm>
                <a:off x="2879" y="804"/>
                <a:ext cx="314" cy="78"/>
              </a:xfrm>
              <a:prstGeom prst="rect">
                <a:avLst/>
              </a:prstGeom>
              <a:solidFill>
                <a:srgbClr val="B7B79D"/>
              </a:solidFill>
              <a:ln w="9525">
                <a:noFill/>
                <a:miter lim="800000"/>
                <a:headEnd/>
                <a:tailEnd/>
              </a:ln>
            </p:spPr>
            <p:txBody>
              <a:bodyPr/>
              <a:lstStyle/>
              <a:p>
                <a:endParaRPr lang="zh-CN" altLang="en-US"/>
              </a:p>
            </p:txBody>
          </p:sp>
          <p:sp>
            <p:nvSpPr>
              <p:cNvPr id="451988" name="Rectangle 404"/>
              <p:cNvSpPr>
                <a:spLocks noChangeArrowheads="1"/>
              </p:cNvSpPr>
              <p:nvPr/>
            </p:nvSpPr>
            <p:spPr bwMode="auto">
              <a:xfrm>
                <a:off x="2945" y="637"/>
                <a:ext cx="182" cy="135"/>
              </a:xfrm>
              <a:prstGeom prst="rect">
                <a:avLst/>
              </a:prstGeom>
              <a:solidFill>
                <a:srgbClr val="FFFFFF"/>
              </a:solidFill>
              <a:ln w="9525">
                <a:noFill/>
                <a:miter lim="800000"/>
                <a:headEnd/>
                <a:tailEnd/>
              </a:ln>
            </p:spPr>
            <p:txBody>
              <a:bodyPr/>
              <a:lstStyle/>
              <a:p>
                <a:endParaRPr lang="zh-CN" altLang="en-US"/>
              </a:p>
            </p:txBody>
          </p:sp>
          <p:sp>
            <p:nvSpPr>
              <p:cNvPr id="451989" name="Line 405"/>
              <p:cNvSpPr>
                <a:spLocks noChangeShapeType="1"/>
              </p:cNvSpPr>
              <p:nvPr/>
            </p:nvSpPr>
            <p:spPr bwMode="auto">
              <a:xfrm flipH="1">
                <a:off x="3094" y="834"/>
                <a:ext cx="74" cy="1"/>
              </a:xfrm>
              <a:prstGeom prst="line">
                <a:avLst/>
              </a:prstGeom>
              <a:noFill/>
              <a:ln w="9525">
                <a:solidFill>
                  <a:srgbClr val="000000"/>
                </a:solidFill>
                <a:round/>
                <a:headEnd/>
                <a:tailEnd/>
              </a:ln>
            </p:spPr>
            <p:txBody>
              <a:bodyPr/>
              <a:lstStyle/>
              <a:p>
                <a:endParaRPr lang="zh-CN" altLang="en-US"/>
              </a:p>
            </p:txBody>
          </p:sp>
          <p:grpSp>
            <p:nvGrpSpPr>
              <p:cNvPr id="451990" name="Group 406"/>
              <p:cNvGrpSpPr>
                <a:grpSpLocks/>
              </p:cNvGrpSpPr>
              <p:nvPr/>
            </p:nvGrpSpPr>
            <p:grpSpPr bwMode="auto">
              <a:xfrm>
                <a:off x="2868" y="888"/>
                <a:ext cx="335" cy="51"/>
                <a:chOff x="2868" y="888"/>
                <a:chExt cx="335" cy="51"/>
              </a:xfrm>
            </p:grpSpPr>
            <p:sp>
              <p:nvSpPr>
                <p:cNvPr id="451991" name="Freeform 407"/>
                <p:cNvSpPr>
                  <a:spLocks/>
                </p:cNvSpPr>
                <p:nvPr/>
              </p:nvSpPr>
              <p:spPr bwMode="auto">
                <a:xfrm>
                  <a:off x="2868" y="888"/>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51992" name="Freeform 408"/>
                <p:cNvSpPr>
                  <a:spLocks/>
                </p:cNvSpPr>
                <p:nvPr/>
              </p:nvSpPr>
              <p:spPr bwMode="auto">
                <a:xfrm>
                  <a:off x="2868" y="888"/>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51993" name="Rectangle 409"/>
                <p:cNvSpPr>
                  <a:spLocks noChangeArrowheads="1"/>
                </p:cNvSpPr>
                <p:nvPr/>
              </p:nvSpPr>
              <p:spPr bwMode="auto">
                <a:xfrm>
                  <a:off x="2870" y="924"/>
                  <a:ext cx="331" cy="15"/>
                </a:xfrm>
                <a:prstGeom prst="rect">
                  <a:avLst/>
                </a:prstGeom>
                <a:solidFill>
                  <a:srgbClr val="BAB79D"/>
                </a:solidFill>
                <a:ln w="9525">
                  <a:noFill/>
                  <a:miter lim="800000"/>
                  <a:headEnd/>
                  <a:tailEnd/>
                </a:ln>
              </p:spPr>
              <p:txBody>
                <a:bodyPr/>
                <a:lstStyle/>
                <a:p>
                  <a:endParaRPr lang="zh-CN" altLang="en-US"/>
                </a:p>
              </p:txBody>
            </p:sp>
          </p:grpSp>
        </p:grpSp>
      </p:grpSp>
      <p:sp>
        <p:nvSpPr>
          <p:cNvPr id="451994" name="Oval 410"/>
          <p:cNvSpPr>
            <a:spLocks noChangeArrowheads="1"/>
          </p:cNvSpPr>
          <p:nvPr/>
        </p:nvSpPr>
        <p:spPr bwMode="auto">
          <a:xfrm>
            <a:off x="7947026" y="1744664"/>
            <a:ext cx="93663" cy="92075"/>
          </a:xfrm>
          <a:prstGeom prst="ellipse">
            <a:avLst/>
          </a:prstGeom>
          <a:solidFill>
            <a:srgbClr val="FFFFFF"/>
          </a:solidFill>
          <a:ln w="30163">
            <a:solidFill>
              <a:srgbClr val="000000"/>
            </a:solidFill>
            <a:round/>
            <a:headEnd/>
            <a:tailEnd/>
          </a:ln>
        </p:spPr>
        <p:txBody>
          <a:bodyPr/>
          <a:lstStyle/>
          <a:p>
            <a:endParaRPr lang="zh-CN" altLang="en-US"/>
          </a:p>
        </p:txBody>
      </p:sp>
      <p:grpSp>
        <p:nvGrpSpPr>
          <p:cNvPr id="451995" name="Group 411"/>
          <p:cNvGrpSpPr>
            <a:grpSpLocks/>
          </p:cNvGrpSpPr>
          <p:nvPr/>
        </p:nvGrpSpPr>
        <p:grpSpPr bwMode="auto">
          <a:xfrm>
            <a:off x="7731126" y="898525"/>
            <a:ext cx="506413" cy="514350"/>
            <a:chOff x="3915" y="593"/>
            <a:chExt cx="343" cy="352"/>
          </a:xfrm>
        </p:grpSpPr>
        <p:grpSp>
          <p:nvGrpSpPr>
            <p:cNvPr id="451996" name="Group 412"/>
            <p:cNvGrpSpPr>
              <a:grpSpLocks/>
            </p:cNvGrpSpPr>
            <p:nvPr/>
          </p:nvGrpSpPr>
          <p:grpSpPr bwMode="auto">
            <a:xfrm>
              <a:off x="3924" y="599"/>
              <a:ext cx="334" cy="346"/>
              <a:chOff x="3924" y="599"/>
              <a:chExt cx="334" cy="346"/>
            </a:xfrm>
          </p:grpSpPr>
          <p:sp>
            <p:nvSpPr>
              <p:cNvPr id="451997" name="Freeform 413"/>
              <p:cNvSpPr>
                <a:spLocks/>
              </p:cNvSpPr>
              <p:nvPr/>
            </p:nvSpPr>
            <p:spPr bwMode="auto">
              <a:xfrm>
                <a:off x="3932" y="779"/>
                <a:ext cx="316" cy="33"/>
              </a:xfrm>
              <a:custGeom>
                <a:avLst/>
                <a:gdLst/>
                <a:ahLst/>
                <a:cxnLst>
                  <a:cxn ang="0">
                    <a:pos x="0" y="33"/>
                  </a:cxn>
                  <a:cxn ang="0">
                    <a:pos x="37" y="0"/>
                  </a:cxn>
                  <a:cxn ang="0">
                    <a:pos x="279" y="0"/>
                  </a:cxn>
                  <a:cxn ang="0">
                    <a:pos x="316" y="33"/>
                  </a:cxn>
                  <a:cxn ang="0">
                    <a:pos x="0" y="33"/>
                  </a:cxn>
                </a:cxnLst>
                <a:rect l="0" t="0" r="r" b="b"/>
                <a:pathLst>
                  <a:path w="316" h="33">
                    <a:moveTo>
                      <a:pt x="0" y="33"/>
                    </a:moveTo>
                    <a:lnTo>
                      <a:pt x="37" y="0"/>
                    </a:lnTo>
                    <a:lnTo>
                      <a:pt x="279"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51998" name="Freeform 414"/>
              <p:cNvSpPr>
                <a:spLocks/>
              </p:cNvSpPr>
              <p:nvPr/>
            </p:nvSpPr>
            <p:spPr bwMode="auto">
              <a:xfrm>
                <a:off x="3932" y="779"/>
                <a:ext cx="316" cy="33"/>
              </a:xfrm>
              <a:custGeom>
                <a:avLst/>
                <a:gdLst/>
                <a:ahLst/>
                <a:cxnLst>
                  <a:cxn ang="0">
                    <a:pos x="0" y="33"/>
                  </a:cxn>
                  <a:cxn ang="0">
                    <a:pos x="37" y="0"/>
                  </a:cxn>
                  <a:cxn ang="0">
                    <a:pos x="279" y="0"/>
                  </a:cxn>
                  <a:cxn ang="0">
                    <a:pos x="316" y="33"/>
                  </a:cxn>
                  <a:cxn ang="0">
                    <a:pos x="0" y="33"/>
                  </a:cxn>
                </a:cxnLst>
                <a:rect l="0" t="0" r="r" b="b"/>
                <a:pathLst>
                  <a:path w="316" h="33">
                    <a:moveTo>
                      <a:pt x="0" y="33"/>
                    </a:moveTo>
                    <a:lnTo>
                      <a:pt x="37" y="0"/>
                    </a:lnTo>
                    <a:lnTo>
                      <a:pt x="279" y="0"/>
                    </a:lnTo>
                    <a:lnTo>
                      <a:pt x="316" y="33"/>
                    </a:lnTo>
                    <a:lnTo>
                      <a:pt x="0" y="33"/>
                    </a:lnTo>
                    <a:close/>
                  </a:path>
                </a:pathLst>
              </a:custGeom>
              <a:solidFill>
                <a:srgbClr val="000000"/>
              </a:solidFill>
              <a:ln w="9525">
                <a:noFill/>
                <a:round/>
                <a:headEnd/>
                <a:tailEnd/>
              </a:ln>
            </p:spPr>
            <p:txBody>
              <a:bodyPr/>
              <a:lstStyle/>
              <a:p>
                <a:endParaRPr lang="zh-CN" altLang="en-US"/>
              </a:p>
            </p:txBody>
          </p:sp>
          <p:sp>
            <p:nvSpPr>
              <p:cNvPr id="451999" name="Freeform 415"/>
              <p:cNvSpPr>
                <a:spLocks/>
              </p:cNvSpPr>
              <p:nvPr/>
            </p:nvSpPr>
            <p:spPr bwMode="auto">
              <a:xfrm>
                <a:off x="3979" y="599"/>
                <a:ext cx="223" cy="23"/>
              </a:xfrm>
              <a:custGeom>
                <a:avLst/>
                <a:gdLst/>
                <a:ahLst/>
                <a:cxnLst>
                  <a:cxn ang="0">
                    <a:pos x="0" y="23"/>
                  </a:cxn>
                  <a:cxn ang="0">
                    <a:pos x="27" y="0"/>
                  </a:cxn>
                  <a:cxn ang="0">
                    <a:pos x="197" y="0"/>
                  </a:cxn>
                  <a:cxn ang="0">
                    <a:pos x="223" y="23"/>
                  </a:cxn>
                  <a:cxn ang="0">
                    <a:pos x="0" y="23"/>
                  </a:cxn>
                </a:cxnLst>
                <a:rect l="0" t="0" r="r" b="b"/>
                <a:pathLst>
                  <a:path w="223" h="23">
                    <a:moveTo>
                      <a:pt x="0" y="23"/>
                    </a:moveTo>
                    <a:lnTo>
                      <a:pt x="27" y="0"/>
                    </a:lnTo>
                    <a:lnTo>
                      <a:pt x="197"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52000" name="Freeform 416"/>
              <p:cNvSpPr>
                <a:spLocks/>
              </p:cNvSpPr>
              <p:nvPr/>
            </p:nvSpPr>
            <p:spPr bwMode="auto">
              <a:xfrm>
                <a:off x="3979" y="599"/>
                <a:ext cx="223" cy="23"/>
              </a:xfrm>
              <a:custGeom>
                <a:avLst/>
                <a:gdLst/>
                <a:ahLst/>
                <a:cxnLst>
                  <a:cxn ang="0">
                    <a:pos x="0" y="23"/>
                  </a:cxn>
                  <a:cxn ang="0">
                    <a:pos x="27" y="0"/>
                  </a:cxn>
                  <a:cxn ang="0">
                    <a:pos x="197" y="0"/>
                  </a:cxn>
                  <a:cxn ang="0">
                    <a:pos x="223" y="23"/>
                  </a:cxn>
                  <a:cxn ang="0">
                    <a:pos x="0" y="23"/>
                  </a:cxn>
                </a:cxnLst>
                <a:rect l="0" t="0" r="r" b="b"/>
                <a:pathLst>
                  <a:path w="223" h="23">
                    <a:moveTo>
                      <a:pt x="0" y="23"/>
                    </a:moveTo>
                    <a:lnTo>
                      <a:pt x="27" y="0"/>
                    </a:lnTo>
                    <a:lnTo>
                      <a:pt x="197" y="0"/>
                    </a:lnTo>
                    <a:lnTo>
                      <a:pt x="223" y="23"/>
                    </a:lnTo>
                    <a:lnTo>
                      <a:pt x="0" y="23"/>
                    </a:lnTo>
                    <a:close/>
                  </a:path>
                </a:pathLst>
              </a:custGeom>
              <a:solidFill>
                <a:srgbClr val="000000"/>
              </a:solidFill>
              <a:ln w="9525">
                <a:noFill/>
                <a:round/>
                <a:headEnd/>
                <a:tailEnd/>
              </a:ln>
            </p:spPr>
            <p:txBody>
              <a:bodyPr/>
              <a:lstStyle/>
              <a:p>
                <a:endParaRPr lang="zh-CN" altLang="en-US"/>
              </a:p>
            </p:txBody>
          </p:sp>
          <p:sp>
            <p:nvSpPr>
              <p:cNvPr id="452001" name="Rectangle 417"/>
              <p:cNvSpPr>
                <a:spLocks noChangeArrowheads="1"/>
              </p:cNvSpPr>
              <p:nvPr/>
            </p:nvSpPr>
            <p:spPr bwMode="auto">
              <a:xfrm>
                <a:off x="3979" y="622"/>
                <a:ext cx="223" cy="176"/>
              </a:xfrm>
              <a:prstGeom prst="rect">
                <a:avLst/>
              </a:prstGeom>
              <a:solidFill>
                <a:srgbClr val="000000"/>
              </a:solidFill>
              <a:ln w="9525">
                <a:noFill/>
                <a:miter lim="800000"/>
                <a:headEnd/>
                <a:tailEnd/>
              </a:ln>
            </p:spPr>
            <p:txBody>
              <a:bodyPr/>
              <a:lstStyle/>
              <a:p>
                <a:endParaRPr lang="zh-CN" altLang="en-US"/>
              </a:p>
            </p:txBody>
          </p:sp>
          <p:sp>
            <p:nvSpPr>
              <p:cNvPr id="452002" name="Rectangle 418"/>
              <p:cNvSpPr>
                <a:spLocks noChangeArrowheads="1"/>
              </p:cNvSpPr>
              <p:nvPr/>
            </p:nvSpPr>
            <p:spPr bwMode="auto">
              <a:xfrm>
                <a:off x="3934" y="810"/>
                <a:ext cx="314" cy="78"/>
              </a:xfrm>
              <a:prstGeom prst="rect">
                <a:avLst/>
              </a:prstGeom>
              <a:solidFill>
                <a:srgbClr val="000000"/>
              </a:solidFill>
              <a:ln w="9525">
                <a:noFill/>
                <a:miter lim="800000"/>
                <a:headEnd/>
                <a:tailEnd/>
              </a:ln>
            </p:spPr>
            <p:txBody>
              <a:bodyPr/>
              <a:lstStyle/>
              <a:p>
                <a:endParaRPr lang="zh-CN" altLang="en-US"/>
              </a:p>
            </p:txBody>
          </p:sp>
          <p:sp>
            <p:nvSpPr>
              <p:cNvPr id="452003" name="Rectangle 419"/>
              <p:cNvSpPr>
                <a:spLocks noChangeArrowheads="1"/>
              </p:cNvSpPr>
              <p:nvPr/>
            </p:nvSpPr>
            <p:spPr bwMode="auto">
              <a:xfrm>
                <a:off x="4000" y="644"/>
                <a:ext cx="182" cy="135"/>
              </a:xfrm>
              <a:prstGeom prst="rect">
                <a:avLst/>
              </a:prstGeom>
              <a:solidFill>
                <a:srgbClr val="000000"/>
              </a:solidFill>
              <a:ln w="9525">
                <a:noFill/>
                <a:miter lim="800000"/>
                <a:headEnd/>
                <a:tailEnd/>
              </a:ln>
            </p:spPr>
            <p:txBody>
              <a:bodyPr/>
              <a:lstStyle/>
              <a:p>
                <a:endParaRPr lang="zh-CN" altLang="en-US"/>
              </a:p>
            </p:txBody>
          </p:sp>
          <p:sp>
            <p:nvSpPr>
              <p:cNvPr id="452004" name="Line 420"/>
              <p:cNvSpPr>
                <a:spLocks noChangeShapeType="1"/>
              </p:cNvSpPr>
              <p:nvPr/>
            </p:nvSpPr>
            <p:spPr bwMode="auto">
              <a:xfrm flipH="1">
                <a:off x="4149" y="840"/>
                <a:ext cx="74" cy="1"/>
              </a:xfrm>
              <a:prstGeom prst="line">
                <a:avLst/>
              </a:prstGeom>
              <a:noFill/>
              <a:ln w="9525">
                <a:solidFill>
                  <a:srgbClr val="000000"/>
                </a:solidFill>
                <a:round/>
                <a:headEnd/>
                <a:tailEnd/>
              </a:ln>
            </p:spPr>
            <p:txBody>
              <a:bodyPr/>
              <a:lstStyle/>
              <a:p>
                <a:endParaRPr lang="zh-CN" altLang="en-US"/>
              </a:p>
            </p:txBody>
          </p:sp>
          <p:grpSp>
            <p:nvGrpSpPr>
              <p:cNvPr id="452005" name="Group 421"/>
              <p:cNvGrpSpPr>
                <a:grpSpLocks/>
              </p:cNvGrpSpPr>
              <p:nvPr/>
            </p:nvGrpSpPr>
            <p:grpSpPr bwMode="auto">
              <a:xfrm>
                <a:off x="3924" y="895"/>
                <a:ext cx="334" cy="50"/>
                <a:chOff x="3924" y="895"/>
                <a:chExt cx="334" cy="50"/>
              </a:xfrm>
            </p:grpSpPr>
            <p:sp>
              <p:nvSpPr>
                <p:cNvPr id="452006" name="Freeform 422"/>
                <p:cNvSpPr>
                  <a:spLocks/>
                </p:cNvSpPr>
                <p:nvPr/>
              </p:nvSpPr>
              <p:spPr bwMode="auto">
                <a:xfrm>
                  <a:off x="3924" y="895"/>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000000"/>
                </a:solidFill>
                <a:ln w="9525">
                  <a:noFill/>
                  <a:round/>
                  <a:headEnd/>
                  <a:tailEnd/>
                </a:ln>
              </p:spPr>
              <p:txBody>
                <a:bodyPr/>
                <a:lstStyle/>
                <a:p>
                  <a:endParaRPr lang="zh-CN" altLang="en-US"/>
                </a:p>
              </p:txBody>
            </p:sp>
            <p:sp>
              <p:nvSpPr>
                <p:cNvPr id="452007" name="Freeform 423"/>
                <p:cNvSpPr>
                  <a:spLocks/>
                </p:cNvSpPr>
                <p:nvPr/>
              </p:nvSpPr>
              <p:spPr bwMode="auto">
                <a:xfrm>
                  <a:off x="3924" y="895"/>
                  <a:ext cx="334" cy="38"/>
                </a:xfrm>
                <a:custGeom>
                  <a:avLst/>
                  <a:gdLst/>
                  <a:ahLst/>
                  <a:cxnLst>
                    <a:cxn ang="0">
                      <a:pos x="0" y="38"/>
                    </a:cxn>
                    <a:cxn ang="0">
                      <a:pos x="39" y="0"/>
                    </a:cxn>
                    <a:cxn ang="0">
                      <a:pos x="295" y="0"/>
                    </a:cxn>
                    <a:cxn ang="0">
                      <a:pos x="334" y="38"/>
                    </a:cxn>
                    <a:cxn ang="0">
                      <a:pos x="0" y="38"/>
                    </a:cxn>
                  </a:cxnLst>
                  <a:rect l="0" t="0" r="r" b="b"/>
                  <a:pathLst>
                    <a:path w="334" h="38">
                      <a:moveTo>
                        <a:pt x="0" y="38"/>
                      </a:moveTo>
                      <a:lnTo>
                        <a:pt x="39" y="0"/>
                      </a:lnTo>
                      <a:lnTo>
                        <a:pt x="295" y="0"/>
                      </a:lnTo>
                      <a:lnTo>
                        <a:pt x="334" y="38"/>
                      </a:lnTo>
                      <a:lnTo>
                        <a:pt x="0" y="38"/>
                      </a:lnTo>
                      <a:close/>
                    </a:path>
                  </a:pathLst>
                </a:custGeom>
                <a:solidFill>
                  <a:srgbClr val="000000"/>
                </a:solidFill>
                <a:ln w="9525">
                  <a:noFill/>
                  <a:round/>
                  <a:headEnd/>
                  <a:tailEnd/>
                </a:ln>
              </p:spPr>
              <p:txBody>
                <a:bodyPr/>
                <a:lstStyle/>
                <a:p>
                  <a:endParaRPr lang="zh-CN" altLang="en-US"/>
                </a:p>
              </p:txBody>
            </p:sp>
            <p:sp>
              <p:nvSpPr>
                <p:cNvPr id="452008" name="Rectangle 424"/>
                <p:cNvSpPr>
                  <a:spLocks noChangeArrowheads="1"/>
                </p:cNvSpPr>
                <p:nvPr/>
              </p:nvSpPr>
              <p:spPr bwMode="auto">
                <a:xfrm>
                  <a:off x="3926" y="931"/>
                  <a:ext cx="330" cy="14"/>
                </a:xfrm>
                <a:prstGeom prst="rect">
                  <a:avLst/>
                </a:prstGeom>
                <a:solidFill>
                  <a:srgbClr val="000000"/>
                </a:solidFill>
                <a:ln w="9525">
                  <a:noFill/>
                  <a:miter lim="800000"/>
                  <a:headEnd/>
                  <a:tailEnd/>
                </a:ln>
              </p:spPr>
              <p:txBody>
                <a:bodyPr/>
                <a:lstStyle/>
                <a:p>
                  <a:endParaRPr lang="zh-CN" altLang="en-US"/>
                </a:p>
              </p:txBody>
            </p:sp>
          </p:grpSp>
        </p:grpSp>
        <p:grpSp>
          <p:nvGrpSpPr>
            <p:cNvPr id="452009" name="Group 425"/>
            <p:cNvGrpSpPr>
              <a:grpSpLocks/>
            </p:cNvGrpSpPr>
            <p:nvPr/>
          </p:nvGrpSpPr>
          <p:grpSpPr bwMode="auto">
            <a:xfrm>
              <a:off x="3915" y="593"/>
              <a:ext cx="335" cy="346"/>
              <a:chOff x="3915" y="593"/>
              <a:chExt cx="335" cy="346"/>
            </a:xfrm>
          </p:grpSpPr>
          <p:sp>
            <p:nvSpPr>
              <p:cNvPr id="452010" name="Freeform 426"/>
              <p:cNvSpPr>
                <a:spLocks/>
              </p:cNvSpPr>
              <p:nvPr/>
            </p:nvSpPr>
            <p:spPr bwMode="auto">
              <a:xfrm>
                <a:off x="3924" y="772"/>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52011" name="Freeform 427"/>
              <p:cNvSpPr>
                <a:spLocks/>
              </p:cNvSpPr>
              <p:nvPr/>
            </p:nvSpPr>
            <p:spPr bwMode="auto">
              <a:xfrm>
                <a:off x="3924" y="772"/>
                <a:ext cx="316" cy="34"/>
              </a:xfrm>
              <a:custGeom>
                <a:avLst/>
                <a:gdLst/>
                <a:ahLst/>
                <a:cxnLst>
                  <a:cxn ang="0">
                    <a:pos x="0" y="34"/>
                  </a:cxn>
                  <a:cxn ang="0">
                    <a:pos x="37" y="0"/>
                  </a:cxn>
                  <a:cxn ang="0">
                    <a:pos x="278" y="0"/>
                  </a:cxn>
                  <a:cxn ang="0">
                    <a:pos x="316" y="34"/>
                  </a:cxn>
                  <a:cxn ang="0">
                    <a:pos x="0" y="34"/>
                  </a:cxn>
                </a:cxnLst>
                <a:rect l="0" t="0" r="r" b="b"/>
                <a:pathLst>
                  <a:path w="316" h="34">
                    <a:moveTo>
                      <a:pt x="0" y="34"/>
                    </a:moveTo>
                    <a:lnTo>
                      <a:pt x="37" y="0"/>
                    </a:lnTo>
                    <a:lnTo>
                      <a:pt x="278" y="0"/>
                    </a:lnTo>
                    <a:lnTo>
                      <a:pt x="316" y="34"/>
                    </a:lnTo>
                    <a:lnTo>
                      <a:pt x="0" y="34"/>
                    </a:lnTo>
                    <a:close/>
                  </a:path>
                </a:pathLst>
              </a:custGeom>
              <a:solidFill>
                <a:srgbClr val="C9C9B6"/>
              </a:solidFill>
              <a:ln w="9525">
                <a:noFill/>
                <a:round/>
                <a:headEnd/>
                <a:tailEnd/>
              </a:ln>
            </p:spPr>
            <p:txBody>
              <a:bodyPr/>
              <a:lstStyle/>
              <a:p>
                <a:endParaRPr lang="zh-CN" altLang="en-US"/>
              </a:p>
            </p:txBody>
          </p:sp>
          <p:sp>
            <p:nvSpPr>
              <p:cNvPr id="452012" name="Freeform 428"/>
              <p:cNvSpPr>
                <a:spLocks/>
              </p:cNvSpPr>
              <p:nvPr/>
            </p:nvSpPr>
            <p:spPr bwMode="auto">
              <a:xfrm>
                <a:off x="3971" y="593"/>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52013" name="Freeform 429"/>
              <p:cNvSpPr>
                <a:spLocks/>
              </p:cNvSpPr>
              <p:nvPr/>
            </p:nvSpPr>
            <p:spPr bwMode="auto">
              <a:xfrm>
                <a:off x="3971" y="593"/>
                <a:ext cx="223" cy="23"/>
              </a:xfrm>
              <a:custGeom>
                <a:avLst/>
                <a:gdLst/>
                <a:ahLst/>
                <a:cxnLst>
                  <a:cxn ang="0">
                    <a:pos x="0" y="23"/>
                  </a:cxn>
                  <a:cxn ang="0">
                    <a:pos x="27" y="0"/>
                  </a:cxn>
                  <a:cxn ang="0">
                    <a:pos x="196" y="0"/>
                  </a:cxn>
                  <a:cxn ang="0">
                    <a:pos x="223" y="23"/>
                  </a:cxn>
                  <a:cxn ang="0">
                    <a:pos x="0" y="23"/>
                  </a:cxn>
                </a:cxnLst>
                <a:rect l="0" t="0" r="r" b="b"/>
                <a:pathLst>
                  <a:path w="223" h="23">
                    <a:moveTo>
                      <a:pt x="0" y="23"/>
                    </a:moveTo>
                    <a:lnTo>
                      <a:pt x="27" y="0"/>
                    </a:lnTo>
                    <a:lnTo>
                      <a:pt x="196" y="0"/>
                    </a:lnTo>
                    <a:lnTo>
                      <a:pt x="223" y="23"/>
                    </a:lnTo>
                    <a:lnTo>
                      <a:pt x="0" y="23"/>
                    </a:lnTo>
                    <a:close/>
                  </a:path>
                </a:pathLst>
              </a:custGeom>
              <a:solidFill>
                <a:srgbClr val="C9C9B6"/>
              </a:solidFill>
              <a:ln w="9525">
                <a:noFill/>
                <a:round/>
                <a:headEnd/>
                <a:tailEnd/>
              </a:ln>
            </p:spPr>
            <p:txBody>
              <a:bodyPr/>
              <a:lstStyle/>
              <a:p>
                <a:endParaRPr lang="zh-CN" altLang="en-US"/>
              </a:p>
            </p:txBody>
          </p:sp>
          <p:sp>
            <p:nvSpPr>
              <p:cNvPr id="452014" name="Rectangle 430"/>
              <p:cNvSpPr>
                <a:spLocks noChangeArrowheads="1"/>
              </p:cNvSpPr>
              <p:nvPr/>
            </p:nvSpPr>
            <p:spPr bwMode="auto">
              <a:xfrm>
                <a:off x="3971" y="616"/>
                <a:ext cx="223" cy="175"/>
              </a:xfrm>
              <a:prstGeom prst="rect">
                <a:avLst/>
              </a:prstGeom>
              <a:solidFill>
                <a:srgbClr val="B7B79D"/>
              </a:solidFill>
              <a:ln w="9525">
                <a:noFill/>
                <a:miter lim="800000"/>
                <a:headEnd/>
                <a:tailEnd/>
              </a:ln>
            </p:spPr>
            <p:txBody>
              <a:bodyPr/>
              <a:lstStyle/>
              <a:p>
                <a:endParaRPr lang="zh-CN" altLang="en-US"/>
              </a:p>
            </p:txBody>
          </p:sp>
          <p:sp>
            <p:nvSpPr>
              <p:cNvPr id="452015" name="Rectangle 431"/>
              <p:cNvSpPr>
                <a:spLocks noChangeArrowheads="1"/>
              </p:cNvSpPr>
              <p:nvPr/>
            </p:nvSpPr>
            <p:spPr bwMode="auto">
              <a:xfrm>
                <a:off x="3926" y="804"/>
                <a:ext cx="314" cy="78"/>
              </a:xfrm>
              <a:prstGeom prst="rect">
                <a:avLst/>
              </a:prstGeom>
              <a:solidFill>
                <a:srgbClr val="B7B79D"/>
              </a:solidFill>
              <a:ln w="9525">
                <a:noFill/>
                <a:miter lim="800000"/>
                <a:headEnd/>
                <a:tailEnd/>
              </a:ln>
            </p:spPr>
            <p:txBody>
              <a:bodyPr/>
              <a:lstStyle/>
              <a:p>
                <a:endParaRPr lang="zh-CN" altLang="en-US"/>
              </a:p>
            </p:txBody>
          </p:sp>
          <p:sp>
            <p:nvSpPr>
              <p:cNvPr id="452016" name="Rectangle 432"/>
              <p:cNvSpPr>
                <a:spLocks noChangeArrowheads="1"/>
              </p:cNvSpPr>
              <p:nvPr/>
            </p:nvSpPr>
            <p:spPr bwMode="auto">
              <a:xfrm>
                <a:off x="3992" y="637"/>
                <a:ext cx="182" cy="135"/>
              </a:xfrm>
              <a:prstGeom prst="rect">
                <a:avLst/>
              </a:prstGeom>
              <a:solidFill>
                <a:srgbClr val="FFFFFF"/>
              </a:solidFill>
              <a:ln w="9525">
                <a:noFill/>
                <a:miter lim="800000"/>
                <a:headEnd/>
                <a:tailEnd/>
              </a:ln>
            </p:spPr>
            <p:txBody>
              <a:bodyPr/>
              <a:lstStyle/>
              <a:p>
                <a:endParaRPr lang="zh-CN" altLang="en-US"/>
              </a:p>
            </p:txBody>
          </p:sp>
          <p:sp>
            <p:nvSpPr>
              <p:cNvPr id="452017" name="Line 433"/>
              <p:cNvSpPr>
                <a:spLocks noChangeShapeType="1"/>
              </p:cNvSpPr>
              <p:nvPr/>
            </p:nvSpPr>
            <p:spPr bwMode="auto">
              <a:xfrm flipH="1">
                <a:off x="4141" y="834"/>
                <a:ext cx="74" cy="1"/>
              </a:xfrm>
              <a:prstGeom prst="line">
                <a:avLst/>
              </a:prstGeom>
              <a:noFill/>
              <a:ln w="9525">
                <a:solidFill>
                  <a:srgbClr val="000000"/>
                </a:solidFill>
                <a:round/>
                <a:headEnd/>
                <a:tailEnd/>
              </a:ln>
            </p:spPr>
            <p:txBody>
              <a:bodyPr/>
              <a:lstStyle/>
              <a:p>
                <a:endParaRPr lang="zh-CN" altLang="en-US"/>
              </a:p>
            </p:txBody>
          </p:sp>
          <p:grpSp>
            <p:nvGrpSpPr>
              <p:cNvPr id="452018" name="Group 434"/>
              <p:cNvGrpSpPr>
                <a:grpSpLocks/>
              </p:cNvGrpSpPr>
              <p:nvPr/>
            </p:nvGrpSpPr>
            <p:grpSpPr bwMode="auto">
              <a:xfrm>
                <a:off x="3915" y="888"/>
                <a:ext cx="335" cy="51"/>
                <a:chOff x="3915" y="888"/>
                <a:chExt cx="335" cy="51"/>
              </a:xfrm>
            </p:grpSpPr>
            <p:sp>
              <p:nvSpPr>
                <p:cNvPr id="452019" name="Freeform 435"/>
                <p:cNvSpPr>
                  <a:spLocks/>
                </p:cNvSpPr>
                <p:nvPr/>
              </p:nvSpPr>
              <p:spPr bwMode="auto">
                <a:xfrm>
                  <a:off x="3915" y="888"/>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52020" name="Freeform 436"/>
                <p:cNvSpPr>
                  <a:spLocks/>
                </p:cNvSpPr>
                <p:nvPr/>
              </p:nvSpPr>
              <p:spPr bwMode="auto">
                <a:xfrm>
                  <a:off x="3915" y="888"/>
                  <a:ext cx="335" cy="38"/>
                </a:xfrm>
                <a:custGeom>
                  <a:avLst/>
                  <a:gdLst/>
                  <a:ahLst/>
                  <a:cxnLst>
                    <a:cxn ang="0">
                      <a:pos x="0" y="38"/>
                    </a:cxn>
                    <a:cxn ang="0">
                      <a:pos x="40" y="0"/>
                    </a:cxn>
                    <a:cxn ang="0">
                      <a:pos x="296" y="0"/>
                    </a:cxn>
                    <a:cxn ang="0">
                      <a:pos x="335" y="38"/>
                    </a:cxn>
                    <a:cxn ang="0">
                      <a:pos x="0" y="38"/>
                    </a:cxn>
                  </a:cxnLst>
                  <a:rect l="0" t="0" r="r" b="b"/>
                  <a:pathLst>
                    <a:path w="335" h="38">
                      <a:moveTo>
                        <a:pt x="0" y="38"/>
                      </a:moveTo>
                      <a:lnTo>
                        <a:pt x="40" y="0"/>
                      </a:lnTo>
                      <a:lnTo>
                        <a:pt x="296" y="0"/>
                      </a:lnTo>
                      <a:lnTo>
                        <a:pt x="335" y="38"/>
                      </a:lnTo>
                      <a:lnTo>
                        <a:pt x="0" y="38"/>
                      </a:lnTo>
                      <a:close/>
                    </a:path>
                  </a:pathLst>
                </a:custGeom>
                <a:solidFill>
                  <a:srgbClr val="C9C9B6"/>
                </a:solidFill>
                <a:ln w="9525">
                  <a:noFill/>
                  <a:round/>
                  <a:headEnd/>
                  <a:tailEnd/>
                </a:ln>
              </p:spPr>
              <p:txBody>
                <a:bodyPr/>
                <a:lstStyle/>
                <a:p>
                  <a:endParaRPr lang="zh-CN" altLang="en-US"/>
                </a:p>
              </p:txBody>
            </p:sp>
            <p:sp>
              <p:nvSpPr>
                <p:cNvPr id="452021" name="Rectangle 437"/>
                <p:cNvSpPr>
                  <a:spLocks noChangeArrowheads="1"/>
                </p:cNvSpPr>
                <p:nvPr/>
              </p:nvSpPr>
              <p:spPr bwMode="auto">
                <a:xfrm>
                  <a:off x="3917" y="924"/>
                  <a:ext cx="331" cy="15"/>
                </a:xfrm>
                <a:prstGeom prst="rect">
                  <a:avLst/>
                </a:prstGeom>
                <a:solidFill>
                  <a:srgbClr val="BAB79D"/>
                </a:solidFill>
                <a:ln w="9525">
                  <a:noFill/>
                  <a:miter lim="800000"/>
                  <a:headEnd/>
                  <a:tailEnd/>
                </a:ln>
              </p:spPr>
              <p:txBody>
                <a:bodyPr/>
                <a:lstStyle/>
                <a:p>
                  <a:endParaRPr lang="zh-CN" altLang="en-US"/>
                </a:p>
              </p:txBody>
            </p:sp>
          </p:grpSp>
        </p:grpSp>
      </p:grpSp>
      <p:sp>
        <p:nvSpPr>
          <p:cNvPr id="452022" name="Text Box 438"/>
          <p:cNvSpPr txBox="1">
            <a:spLocks noChangeArrowheads="1"/>
          </p:cNvSpPr>
          <p:nvPr/>
        </p:nvSpPr>
        <p:spPr bwMode="auto">
          <a:xfrm>
            <a:off x="1774826" y="188913"/>
            <a:ext cx="8424863" cy="2152650"/>
          </a:xfrm>
          <a:prstGeom prst="rect">
            <a:avLst/>
          </a:prstGeom>
          <a:solidFill>
            <a:srgbClr val="FFFF99"/>
          </a:solidFill>
          <a:ln w="9525">
            <a:solidFill>
              <a:schemeClr val="tx2"/>
            </a:solidFill>
            <a:miter lim="800000"/>
            <a:headEnd/>
            <a:tailEnd/>
          </a:ln>
          <a:effectLst/>
        </p:spPr>
        <p:txBody>
          <a:bodyPr>
            <a:spAutoFit/>
          </a:bodyPr>
          <a:lstStyle/>
          <a:p>
            <a:pPr marL="342900" indent="-342900">
              <a:lnSpc>
                <a:spcPct val="120000"/>
              </a:lnSpc>
            </a:pPr>
            <a:r>
              <a:rPr lang="zh-CN" altLang="en-US">
                <a:solidFill>
                  <a:srgbClr val="333399"/>
                </a:solidFill>
                <a:latin typeface="Arial" charset="0"/>
              </a:rPr>
              <a:t>两个路由器直接相连的接口处，可指明也可不指明 </a:t>
            </a:r>
            <a:r>
              <a:rPr lang="en-US" altLang="zh-CN">
                <a:solidFill>
                  <a:srgbClr val="333399"/>
                </a:solidFill>
                <a:latin typeface="Arial" charset="0"/>
              </a:rPr>
              <a:t>IP </a:t>
            </a:r>
            <a:r>
              <a:rPr lang="zh-CN" altLang="en-US">
                <a:solidFill>
                  <a:srgbClr val="333399"/>
                </a:solidFill>
                <a:latin typeface="Arial" charset="0"/>
              </a:rPr>
              <a:t>地址。如指明 </a:t>
            </a:r>
            <a:r>
              <a:rPr lang="en-US" altLang="zh-CN">
                <a:solidFill>
                  <a:srgbClr val="333399"/>
                </a:solidFill>
                <a:latin typeface="Arial" charset="0"/>
              </a:rPr>
              <a:t>IP </a:t>
            </a:r>
            <a:r>
              <a:rPr lang="zh-CN" altLang="en-US">
                <a:solidFill>
                  <a:srgbClr val="333399"/>
                </a:solidFill>
                <a:latin typeface="Arial" charset="0"/>
              </a:rPr>
              <a:t>地址，则这一段连线就构成了一种只包含一段线路的特殊“网络” 。现在常不指明 </a:t>
            </a:r>
            <a:r>
              <a:rPr lang="en-US" altLang="zh-CN">
                <a:solidFill>
                  <a:srgbClr val="333399"/>
                </a:solidFill>
                <a:latin typeface="Arial" charset="0"/>
              </a:rPr>
              <a:t>IP </a:t>
            </a:r>
            <a:r>
              <a:rPr lang="zh-CN" altLang="en-US">
                <a:solidFill>
                  <a:srgbClr val="333399"/>
                </a:solidFill>
                <a:latin typeface="Arial" charset="0"/>
              </a:rPr>
              <a:t>地址。</a:t>
            </a:r>
          </a:p>
        </p:txBody>
      </p:sp>
      <p:sp>
        <p:nvSpPr>
          <p:cNvPr id="440" name="灯片编号占位符 439"/>
          <p:cNvSpPr>
            <a:spLocks noGrp="1"/>
          </p:cNvSpPr>
          <p:nvPr>
            <p:ph type="sldNum" sz="quarter" idx="12"/>
          </p:nvPr>
        </p:nvSpPr>
        <p:spPr/>
        <p:txBody>
          <a:bodyPr/>
          <a:lstStyle/>
          <a:p>
            <a:fld id="{E4E48599-B357-448A-84B1-94919B60A458}" type="slidenum">
              <a:rPr lang="en-US" altLang="zh-CN" smtClean="0"/>
              <a:pPr/>
              <a:t>47</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4000" fill="hold" nodeType="afterEffect">
                                  <p:stCondLst>
                                    <p:cond delay="500"/>
                                  </p:stCondLst>
                                  <p:childTnLst>
                                    <p:anim calcmode="discrete" valueType="str">
                                      <p:cBhvr>
                                        <p:cTn id="6" dur="1000" fill="hold"/>
                                        <p:tgtEl>
                                          <p:spTgt spid="45202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pPr algn="ctr"/>
            <a:r>
              <a:rPr lang="en-US" altLang="zh-CN"/>
              <a:t>4.2.3  IP </a:t>
            </a:r>
            <a:r>
              <a:rPr lang="zh-CN" altLang="en-US"/>
              <a:t>地址与硬件地址 </a:t>
            </a:r>
          </a:p>
        </p:txBody>
      </p:sp>
      <p:sp>
        <p:nvSpPr>
          <p:cNvPr id="218117" name="Line 5"/>
          <p:cNvSpPr>
            <a:spLocks noChangeShapeType="1"/>
          </p:cNvSpPr>
          <p:nvPr/>
        </p:nvSpPr>
        <p:spPr bwMode="auto">
          <a:xfrm>
            <a:off x="3230563" y="5249863"/>
            <a:ext cx="5213350" cy="0"/>
          </a:xfrm>
          <a:prstGeom prst="line">
            <a:avLst/>
          </a:prstGeom>
          <a:noFill/>
          <a:ln w="28575">
            <a:solidFill>
              <a:srgbClr val="333399"/>
            </a:solidFill>
            <a:round/>
            <a:headEnd type="triangle" w="sm" len="med"/>
            <a:tailEnd type="triangle" w="sm" len="med"/>
          </a:ln>
          <a:effectLst/>
        </p:spPr>
        <p:txBody>
          <a:bodyPr wrap="none" anchor="ctr"/>
          <a:lstStyle/>
          <a:p>
            <a:endParaRPr lang="zh-CN" altLang="en-US"/>
          </a:p>
        </p:txBody>
      </p:sp>
      <p:sp>
        <p:nvSpPr>
          <p:cNvPr id="218118" name="Line 6"/>
          <p:cNvSpPr>
            <a:spLocks noChangeShapeType="1"/>
          </p:cNvSpPr>
          <p:nvPr/>
        </p:nvSpPr>
        <p:spPr bwMode="auto">
          <a:xfrm>
            <a:off x="3927476" y="4275138"/>
            <a:ext cx="3819525" cy="0"/>
          </a:xfrm>
          <a:prstGeom prst="line">
            <a:avLst/>
          </a:prstGeom>
          <a:noFill/>
          <a:ln w="28575">
            <a:solidFill>
              <a:srgbClr val="333399"/>
            </a:solidFill>
            <a:round/>
            <a:headEnd type="triangle" w="sm" len="med"/>
            <a:tailEnd type="triangle" w="sm" len="med"/>
          </a:ln>
          <a:effectLst/>
        </p:spPr>
        <p:txBody>
          <a:bodyPr wrap="none" anchor="ctr"/>
          <a:lstStyle/>
          <a:p>
            <a:endParaRPr lang="zh-CN" altLang="en-US"/>
          </a:p>
        </p:txBody>
      </p:sp>
      <p:sp>
        <p:nvSpPr>
          <p:cNvPr id="218119" name="Line 7"/>
          <p:cNvSpPr>
            <a:spLocks noChangeShapeType="1"/>
          </p:cNvSpPr>
          <p:nvPr/>
        </p:nvSpPr>
        <p:spPr bwMode="auto">
          <a:xfrm>
            <a:off x="4600576" y="3192463"/>
            <a:ext cx="3165475" cy="0"/>
          </a:xfrm>
          <a:prstGeom prst="line">
            <a:avLst/>
          </a:prstGeom>
          <a:noFill/>
          <a:ln w="28575">
            <a:solidFill>
              <a:srgbClr val="333399"/>
            </a:solidFill>
            <a:round/>
            <a:headEnd type="triangle" w="sm" len="med"/>
            <a:tailEnd type="triangle" w="sm" len="med"/>
          </a:ln>
          <a:effectLst/>
        </p:spPr>
        <p:txBody>
          <a:bodyPr wrap="none" anchor="ctr"/>
          <a:lstStyle/>
          <a:p>
            <a:endParaRPr lang="zh-CN" altLang="en-US"/>
          </a:p>
        </p:txBody>
      </p:sp>
      <p:sp>
        <p:nvSpPr>
          <p:cNvPr id="218120" name="Rectangle 8"/>
          <p:cNvSpPr>
            <a:spLocks noChangeArrowheads="1"/>
          </p:cNvSpPr>
          <p:nvPr/>
        </p:nvSpPr>
        <p:spPr bwMode="auto">
          <a:xfrm>
            <a:off x="5676900" y="3067051"/>
            <a:ext cx="1041400" cy="180975"/>
          </a:xfrm>
          <a:prstGeom prst="rect">
            <a:avLst/>
          </a:prstGeom>
          <a:solidFill>
            <a:schemeClr val="bg1"/>
          </a:solidFill>
          <a:ln w="9525">
            <a:noFill/>
            <a:miter lim="800000"/>
            <a:headEnd/>
            <a:tailEnd/>
          </a:ln>
          <a:effectLst/>
        </p:spPr>
        <p:txBody>
          <a:bodyPr wrap="none" anchor="ctr"/>
          <a:lstStyle/>
          <a:p>
            <a:endParaRPr lang="zh-CN" altLang="en-US"/>
          </a:p>
        </p:txBody>
      </p:sp>
      <p:sp>
        <p:nvSpPr>
          <p:cNvPr id="218121" name="Text Box 9"/>
          <p:cNvSpPr txBox="1">
            <a:spLocks noChangeArrowheads="1"/>
          </p:cNvSpPr>
          <p:nvPr/>
        </p:nvSpPr>
        <p:spPr bwMode="auto">
          <a:xfrm>
            <a:off x="5580064" y="2962275"/>
            <a:ext cx="1278107" cy="400110"/>
          </a:xfrm>
          <a:prstGeom prst="rect">
            <a:avLst/>
          </a:prstGeom>
          <a:solidFill>
            <a:schemeClr val="bg1"/>
          </a:solidFill>
          <a:ln w="9525">
            <a:noFill/>
            <a:miter lim="800000"/>
            <a:headEnd/>
            <a:tailEnd/>
          </a:ln>
          <a:effectLst/>
        </p:spPr>
        <p:txBody>
          <a:bodyPr wrap="none">
            <a:spAutoFit/>
          </a:bodyPr>
          <a:lstStyle/>
          <a:p>
            <a:r>
              <a:rPr kumimoji="1" lang="en-US" altLang="zh-CN" sz="2000">
                <a:solidFill>
                  <a:srgbClr val="333399"/>
                </a:solidFill>
                <a:latin typeface="Arial" charset="0"/>
              </a:rPr>
              <a:t>TCP </a:t>
            </a:r>
            <a:r>
              <a:rPr kumimoji="1" lang="zh-CN" altLang="en-US" sz="2000">
                <a:solidFill>
                  <a:srgbClr val="333399"/>
                </a:solidFill>
                <a:latin typeface="Arial" charset="0"/>
              </a:rPr>
              <a:t>报文</a:t>
            </a:r>
          </a:p>
        </p:txBody>
      </p:sp>
      <p:sp>
        <p:nvSpPr>
          <p:cNvPr id="218122" name="Rectangle 10"/>
          <p:cNvSpPr>
            <a:spLocks noChangeArrowheads="1"/>
          </p:cNvSpPr>
          <p:nvPr/>
        </p:nvSpPr>
        <p:spPr bwMode="auto">
          <a:xfrm>
            <a:off x="5360989" y="4171950"/>
            <a:ext cx="966787" cy="173038"/>
          </a:xfrm>
          <a:prstGeom prst="rect">
            <a:avLst/>
          </a:prstGeom>
          <a:solidFill>
            <a:schemeClr val="bg1"/>
          </a:solidFill>
          <a:ln w="9525">
            <a:noFill/>
            <a:miter lim="800000"/>
            <a:headEnd/>
            <a:tailEnd/>
          </a:ln>
          <a:effectLst/>
        </p:spPr>
        <p:txBody>
          <a:bodyPr wrap="none" anchor="ctr"/>
          <a:lstStyle/>
          <a:p>
            <a:endParaRPr lang="zh-CN" altLang="en-US"/>
          </a:p>
        </p:txBody>
      </p:sp>
      <p:sp>
        <p:nvSpPr>
          <p:cNvPr id="218123" name="Text Box 11"/>
          <p:cNvSpPr txBox="1">
            <a:spLocks noChangeArrowheads="1"/>
          </p:cNvSpPr>
          <p:nvPr/>
        </p:nvSpPr>
        <p:spPr bwMode="auto">
          <a:xfrm>
            <a:off x="5237164" y="4040189"/>
            <a:ext cx="1254125" cy="396875"/>
          </a:xfrm>
          <a:prstGeom prst="rect">
            <a:avLst/>
          </a:prstGeom>
          <a:solidFill>
            <a:schemeClr val="bg1"/>
          </a:solidFill>
          <a:ln w="9525">
            <a:noFill/>
            <a:miter lim="800000"/>
            <a:headEnd/>
            <a:tailEnd/>
          </a:ln>
          <a:effectLst/>
        </p:spPr>
        <p:txBody>
          <a:bodyPr wrap="none">
            <a:spAutoFit/>
          </a:bodyPr>
          <a:lstStyle/>
          <a:p>
            <a:r>
              <a:rPr kumimoji="1" lang="en-US" altLang="zh-CN" sz="2000">
                <a:solidFill>
                  <a:srgbClr val="333399"/>
                </a:solidFill>
                <a:latin typeface="Arial" charset="0"/>
              </a:rPr>
              <a:t>IP </a:t>
            </a:r>
            <a:r>
              <a:rPr kumimoji="1" lang="zh-CN" altLang="en-US" sz="2000">
                <a:solidFill>
                  <a:srgbClr val="333399"/>
                </a:solidFill>
                <a:latin typeface="Arial" charset="0"/>
              </a:rPr>
              <a:t>数据报</a:t>
            </a:r>
          </a:p>
        </p:txBody>
      </p:sp>
      <p:sp>
        <p:nvSpPr>
          <p:cNvPr id="218124" name="Rectangle 12"/>
          <p:cNvSpPr>
            <a:spLocks noChangeArrowheads="1"/>
          </p:cNvSpPr>
          <p:nvPr/>
        </p:nvSpPr>
        <p:spPr bwMode="auto">
          <a:xfrm>
            <a:off x="5419725" y="5159376"/>
            <a:ext cx="820738" cy="182563"/>
          </a:xfrm>
          <a:prstGeom prst="rect">
            <a:avLst/>
          </a:prstGeom>
          <a:solidFill>
            <a:schemeClr val="bg1"/>
          </a:solidFill>
          <a:ln w="9525">
            <a:noFill/>
            <a:miter lim="800000"/>
            <a:headEnd/>
            <a:tailEnd/>
          </a:ln>
          <a:effectLst/>
        </p:spPr>
        <p:txBody>
          <a:bodyPr wrap="none" anchor="ctr"/>
          <a:lstStyle/>
          <a:p>
            <a:endParaRPr lang="zh-CN" altLang="en-US"/>
          </a:p>
        </p:txBody>
      </p:sp>
      <p:sp>
        <p:nvSpPr>
          <p:cNvPr id="218125" name="Text Box 13"/>
          <p:cNvSpPr txBox="1">
            <a:spLocks noChangeArrowheads="1"/>
          </p:cNvSpPr>
          <p:nvPr/>
        </p:nvSpPr>
        <p:spPr bwMode="auto">
          <a:xfrm>
            <a:off x="5322888" y="5013325"/>
            <a:ext cx="1082348" cy="400110"/>
          </a:xfrm>
          <a:prstGeom prst="rect">
            <a:avLst/>
          </a:prstGeom>
          <a:solidFill>
            <a:schemeClr val="bg1"/>
          </a:solidFill>
          <a:ln w="9525">
            <a:noFill/>
            <a:miter lim="800000"/>
            <a:headEnd/>
            <a:tailEnd/>
          </a:ln>
          <a:effectLst/>
        </p:spPr>
        <p:txBody>
          <a:bodyPr wrap="none">
            <a:spAutoFit/>
          </a:bodyPr>
          <a:lstStyle/>
          <a:p>
            <a:r>
              <a:rPr kumimoji="1" lang="en-US" altLang="zh-CN" sz="2000">
                <a:solidFill>
                  <a:srgbClr val="333399"/>
                </a:solidFill>
                <a:latin typeface="Arial" charset="0"/>
              </a:rPr>
              <a:t>MAC </a:t>
            </a:r>
            <a:r>
              <a:rPr kumimoji="1" lang="zh-CN" altLang="en-US" sz="2000">
                <a:solidFill>
                  <a:srgbClr val="333399"/>
                </a:solidFill>
                <a:latin typeface="Arial" charset="0"/>
              </a:rPr>
              <a:t>帧</a:t>
            </a:r>
          </a:p>
        </p:txBody>
      </p:sp>
      <p:sp>
        <p:nvSpPr>
          <p:cNvPr id="218130" name="Line 18"/>
          <p:cNvSpPr>
            <a:spLocks noChangeShapeType="1"/>
          </p:cNvSpPr>
          <p:nvPr/>
        </p:nvSpPr>
        <p:spPr bwMode="auto">
          <a:xfrm>
            <a:off x="3927475" y="4111625"/>
            <a:ext cx="0" cy="406400"/>
          </a:xfrm>
          <a:prstGeom prst="line">
            <a:avLst/>
          </a:prstGeom>
          <a:noFill/>
          <a:ln w="9525">
            <a:solidFill>
              <a:schemeClr val="tx1"/>
            </a:solidFill>
            <a:prstDash val="dash"/>
            <a:round/>
            <a:headEnd/>
            <a:tailEnd/>
          </a:ln>
          <a:effectLst/>
        </p:spPr>
        <p:txBody>
          <a:bodyPr wrap="none" anchor="ctr"/>
          <a:lstStyle/>
          <a:p>
            <a:endParaRPr lang="zh-CN" altLang="en-US"/>
          </a:p>
        </p:txBody>
      </p:sp>
      <p:sp>
        <p:nvSpPr>
          <p:cNvPr id="218131" name="Line 19"/>
          <p:cNvSpPr>
            <a:spLocks noChangeShapeType="1"/>
          </p:cNvSpPr>
          <p:nvPr/>
        </p:nvSpPr>
        <p:spPr bwMode="auto">
          <a:xfrm>
            <a:off x="7747000" y="4111625"/>
            <a:ext cx="0" cy="406400"/>
          </a:xfrm>
          <a:prstGeom prst="line">
            <a:avLst/>
          </a:prstGeom>
          <a:noFill/>
          <a:ln w="9525">
            <a:solidFill>
              <a:schemeClr val="tx1"/>
            </a:solidFill>
            <a:prstDash val="dash"/>
            <a:round/>
            <a:headEnd/>
            <a:tailEnd/>
          </a:ln>
          <a:effectLst/>
        </p:spPr>
        <p:txBody>
          <a:bodyPr wrap="none" anchor="ctr"/>
          <a:lstStyle/>
          <a:p>
            <a:endParaRPr lang="zh-CN" altLang="en-US"/>
          </a:p>
        </p:txBody>
      </p:sp>
      <p:sp>
        <p:nvSpPr>
          <p:cNvPr id="218132" name="Line 20"/>
          <p:cNvSpPr>
            <a:spLocks noChangeShapeType="1"/>
          </p:cNvSpPr>
          <p:nvPr/>
        </p:nvSpPr>
        <p:spPr bwMode="auto">
          <a:xfrm>
            <a:off x="4613275" y="2986088"/>
            <a:ext cx="12700" cy="558800"/>
          </a:xfrm>
          <a:prstGeom prst="line">
            <a:avLst/>
          </a:prstGeom>
          <a:noFill/>
          <a:ln w="9525">
            <a:solidFill>
              <a:schemeClr val="tx1"/>
            </a:solidFill>
            <a:prstDash val="dash"/>
            <a:round/>
            <a:headEnd/>
            <a:tailEnd/>
          </a:ln>
          <a:effectLst/>
        </p:spPr>
        <p:txBody>
          <a:bodyPr wrap="none" anchor="ctr"/>
          <a:lstStyle/>
          <a:p>
            <a:endParaRPr lang="zh-CN" altLang="en-US"/>
          </a:p>
        </p:txBody>
      </p:sp>
      <p:sp>
        <p:nvSpPr>
          <p:cNvPr id="218133" name="Line 21"/>
          <p:cNvSpPr>
            <a:spLocks noChangeShapeType="1"/>
          </p:cNvSpPr>
          <p:nvPr/>
        </p:nvSpPr>
        <p:spPr bwMode="auto">
          <a:xfrm>
            <a:off x="7747000" y="2986088"/>
            <a:ext cx="0" cy="558800"/>
          </a:xfrm>
          <a:prstGeom prst="line">
            <a:avLst/>
          </a:prstGeom>
          <a:noFill/>
          <a:ln w="9525">
            <a:solidFill>
              <a:schemeClr val="tx1"/>
            </a:solidFill>
            <a:prstDash val="dash"/>
            <a:round/>
            <a:headEnd/>
            <a:tailEnd/>
          </a:ln>
          <a:effectLst/>
        </p:spPr>
        <p:txBody>
          <a:bodyPr wrap="none" anchor="ctr"/>
          <a:lstStyle/>
          <a:p>
            <a:endParaRPr lang="zh-CN" altLang="en-US"/>
          </a:p>
        </p:txBody>
      </p:sp>
      <p:sp>
        <p:nvSpPr>
          <p:cNvPr id="218134" name="Line 22"/>
          <p:cNvSpPr>
            <a:spLocks noChangeShapeType="1"/>
          </p:cNvSpPr>
          <p:nvPr/>
        </p:nvSpPr>
        <p:spPr bwMode="auto">
          <a:xfrm flipV="1">
            <a:off x="8113713" y="4292600"/>
            <a:ext cx="2303462" cy="0"/>
          </a:xfrm>
          <a:prstGeom prst="line">
            <a:avLst/>
          </a:prstGeom>
          <a:noFill/>
          <a:ln w="28575">
            <a:solidFill>
              <a:schemeClr val="tx1"/>
            </a:solidFill>
            <a:prstDash val="dash"/>
            <a:round/>
            <a:headEnd/>
            <a:tailEnd/>
          </a:ln>
          <a:effectLst/>
        </p:spPr>
        <p:txBody>
          <a:bodyPr wrap="none" anchor="ctr"/>
          <a:lstStyle/>
          <a:p>
            <a:endParaRPr lang="zh-CN" altLang="en-US"/>
          </a:p>
        </p:txBody>
      </p:sp>
      <p:sp>
        <p:nvSpPr>
          <p:cNvPr id="218135" name="Rectangle 23"/>
          <p:cNvSpPr>
            <a:spLocks noChangeArrowheads="1"/>
          </p:cNvSpPr>
          <p:nvPr/>
        </p:nvSpPr>
        <p:spPr bwMode="auto">
          <a:xfrm>
            <a:off x="4613276" y="2490788"/>
            <a:ext cx="3133725" cy="487362"/>
          </a:xfrm>
          <a:prstGeom prst="rect">
            <a:avLst/>
          </a:prstGeom>
          <a:solidFill>
            <a:srgbClr val="66FF99"/>
          </a:solidFill>
          <a:ln w="28575">
            <a:solidFill>
              <a:schemeClr val="tx1"/>
            </a:solidFill>
            <a:miter lim="800000"/>
            <a:headEnd/>
            <a:tailEnd/>
          </a:ln>
          <a:effectLst/>
        </p:spPr>
        <p:txBody>
          <a:bodyPr wrap="none" anchor="ctr"/>
          <a:lstStyle/>
          <a:p>
            <a:endParaRPr lang="zh-CN" altLang="en-US"/>
          </a:p>
        </p:txBody>
      </p:sp>
      <p:sp>
        <p:nvSpPr>
          <p:cNvPr id="218136" name="Line 24"/>
          <p:cNvSpPr>
            <a:spLocks noChangeShapeType="1"/>
          </p:cNvSpPr>
          <p:nvPr/>
        </p:nvSpPr>
        <p:spPr bwMode="auto">
          <a:xfrm flipH="1">
            <a:off x="5299075" y="2490788"/>
            <a:ext cx="0" cy="487362"/>
          </a:xfrm>
          <a:prstGeom prst="line">
            <a:avLst/>
          </a:prstGeom>
          <a:noFill/>
          <a:ln w="19050">
            <a:solidFill>
              <a:schemeClr val="tx1"/>
            </a:solidFill>
            <a:round/>
            <a:headEnd/>
            <a:tailEnd/>
          </a:ln>
          <a:effectLst/>
        </p:spPr>
        <p:txBody>
          <a:bodyPr wrap="none" anchor="ctr"/>
          <a:lstStyle/>
          <a:p>
            <a:endParaRPr lang="zh-CN" altLang="en-US"/>
          </a:p>
        </p:txBody>
      </p:sp>
      <p:sp>
        <p:nvSpPr>
          <p:cNvPr id="218137" name="Text Box 25"/>
          <p:cNvSpPr txBox="1">
            <a:spLocks noChangeArrowheads="1"/>
          </p:cNvSpPr>
          <p:nvPr/>
        </p:nvSpPr>
        <p:spPr bwMode="auto">
          <a:xfrm>
            <a:off x="5803900" y="2492376"/>
            <a:ext cx="1454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应用层数据</a:t>
            </a:r>
          </a:p>
        </p:txBody>
      </p:sp>
      <p:sp>
        <p:nvSpPr>
          <p:cNvPr id="218138" name="Text Box 26"/>
          <p:cNvSpPr txBox="1">
            <a:spLocks noChangeArrowheads="1"/>
          </p:cNvSpPr>
          <p:nvPr/>
        </p:nvSpPr>
        <p:spPr bwMode="auto">
          <a:xfrm>
            <a:off x="4587876" y="2493963"/>
            <a:ext cx="697627" cy="400110"/>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首部</a:t>
            </a:r>
          </a:p>
        </p:txBody>
      </p:sp>
      <p:sp>
        <p:nvSpPr>
          <p:cNvPr id="218139" name="Rectangle 27"/>
          <p:cNvSpPr>
            <a:spLocks noChangeArrowheads="1"/>
          </p:cNvSpPr>
          <p:nvPr/>
        </p:nvSpPr>
        <p:spPr bwMode="auto">
          <a:xfrm>
            <a:off x="3927476" y="3544888"/>
            <a:ext cx="3819525" cy="487362"/>
          </a:xfrm>
          <a:prstGeom prst="rect">
            <a:avLst/>
          </a:prstGeom>
          <a:solidFill>
            <a:srgbClr val="FFFF99"/>
          </a:solidFill>
          <a:ln w="28575">
            <a:solidFill>
              <a:schemeClr val="tx1"/>
            </a:solidFill>
            <a:miter lim="800000"/>
            <a:headEnd/>
            <a:tailEnd/>
          </a:ln>
          <a:effectLst/>
        </p:spPr>
        <p:txBody>
          <a:bodyPr wrap="none" anchor="ctr"/>
          <a:lstStyle/>
          <a:p>
            <a:endParaRPr lang="zh-CN" altLang="en-US"/>
          </a:p>
        </p:txBody>
      </p:sp>
      <p:sp>
        <p:nvSpPr>
          <p:cNvPr id="218140" name="Line 28"/>
          <p:cNvSpPr>
            <a:spLocks noChangeShapeType="1"/>
          </p:cNvSpPr>
          <p:nvPr/>
        </p:nvSpPr>
        <p:spPr bwMode="auto">
          <a:xfrm>
            <a:off x="4613275" y="3544888"/>
            <a:ext cx="0" cy="487362"/>
          </a:xfrm>
          <a:prstGeom prst="line">
            <a:avLst/>
          </a:prstGeom>
          <a:noFill/>
          <a:ln w="19050">
            <a:solidFill>
              <a:schemeClr val="tx1"/>
            </a:solidFill>
            <a:round/>
            <a:headEnd/>
            <a:tailEnd/>
          </a:ln>
          <a:effectLst/>
        </p:spPr>
        <p:txBody>
          <a:bodyPr wrap="none" anchor="ctr"/>
          <a:lstStyle/>
          <a:p>
            <a:endParaRPr lang="zh-CN" altLang="en-US"/>
          </a:p>
        </p:txBody>
      </p:sp>
      <p:sp>
        <p:nvSpPr>
          <p:cNvPr id="218141" name="Text Box 29"/>
          <p:cNvSpPr txBox="1">
            <a:spLocks noChangeArrowheads="1"/>
          </p:cNvSpPr>
          <p:nvPr/>
        </p:nvSpPr>
        <p:spPr bwMode="auto">
          <a:xfrm>
            <a:off x="3903664" y="3536950"/>
            <a:ext cx="697627" cy="400110"/>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首部</a:t>
            </a:r>
          </a:p>
        </p:txBody>
      </p:sp>
      <p:sp>
        <p:nvSpPr>
          <p:cNvPr id="218142" name="Rectangle 30"/>
          <p:cNvSpPr>
            <a:spLocks noChangeArrowheads="1"/>
          </p:cNvSpPr>
          <p:nvPr/>
        </p:nvSpPr>
        <p:spPr bwMode="auto">
          <a:xfrm>
            <a:off x="3252788" y="4548188"/>
            <a:ext cx="684212" cy="457200"/>
          </a:xfrm>
          <a:prstGeom prst="rect">
            <a:avLst/>
          </a:prstGeom>
          <a:solidFill>
            <a:srgbClr val="EAEAEA"/>
          </a:solidFill>
          <a:ln w="9525">
            <a:noFill/>
            <a:miter lim="800000"/>
            <a:headEnd/>
            <a:tailEnd/>
          </a:ln>
          <a:effectLst/>
        </p:spPr>
        <p:txBody>
          <a:bodyPr wrap="none" anchor="ctr"/>
          <a:lstStyle/>
          <a:p>
            <a:endParaRPr lang="zh-CN" altLang="en-US"/>
          </a:p>
        </p:txBody>
      </p:sp>
      <p:sp>
        <p:nvSpPr>
          <p:cNvPr id="218143" name="Rectangle 31"/>
          <p:cNvSpPr>
            <a:spLocks noChangeArrowheads="1"/>
          </p:cNvSpPr>
          <p:nvPr/>
        </p:nvSpPr>
        <p:spPr bwMode="auto">
          <a:xfrm>
            <a:off x="3243264" y="4518026"/>
            <a:ext cx="5189537" cy="487363"/>
          </a:xfrm>
          <a:prstGeom prst="rect">
            <a:avLst/>
          </a:prstGeom>
          <a:solidFill>
            <a:srgbClr val="CCECFF"/>
          </a:solidFill>
          <a:ln w="28575">
            <a:solidFill>
              <a:schemeClr val="tx1"/>
            </a:solidFill>
            <a:miter lim="800000"/>
            <a:headEnd/>
            <a:tailEnd/>
          </a:ln>
          <a:effectLst/>
        </p:spPr>
        <p:txBody>
          <a:bodyPr wrap="none" anchor="ctr"/>
          <a:lstStyle/>
          <a:p>
            <a:endParaRPr lang="zh-CN" altLang="en-US"/>
          </a:p>
        </p:txBody>
      </p:sp>
      <p:sp>
        <p:nvSpPr>
          <p:cNvPr id="218144" name="Line 32"/>
          <p:cNvSpPr>
            <a:spLocks noChangeShapeType="1"/>
          </p:cNvSpPr>
          <p:nvPr/>
        </p:nvSpPr>
        <p:spPr bwMode="auto">
          <a:xfrm>
            <a:off x="3927475" y="4518026"/>
            <a:ext cx="0" cy="487363"/>
          </a:xfrm>
          <a:prstGeom prst="line">
            <a:avLst/>
          </a:prstGeom>
          <a:noFill/>
          <a:ln w="19050">
            <a:solidFill>
              <a:schemeClr val="tx1"/>
            </a:solidFill>
            <a:round/>
            <a:headEnd/>
            <a:tailEnd/>
          </a:ln>
          <a:effectLst/>
        </p:spPr>
        <p:txBody>
          <a:bodyPr wrap="none" anchor="ctr"/>
          <a:lstStyle/>
          <a:p>
            <a:endParaRPr lang="zh-CN" altLang="en-US"/>
          </a:p>
        </p:txBody>
      </p:sp>
      <p:sp>
        <p:nvSpPr>
          <p:cNvPr id="218145" name="Line 33"/>
          <p:cNvSpPr>
            <a:spLocks noChangeShapeType="1"/>
          </p:cNvSpPr>
          <p:nvPr/>
        </p:nvSpPr>
        <p:spPr bwMode="auto">
          <a:xfrm>
            <a:off x="7747000" y="4518026"/>
            <a:ext cx="0" cy="487363"/>
          </a:xfrm>
          <a:prstGeom prst="line">
            <a:avLst/>
          </a:prstGeom>
          <a:noFill/>
          <a:ln w="19050">
            <a:solidFill>
              <a:schemeClr val="tx1"/>
            </a:solidFill>
            <a:round/>
            <a:headEnd/>
            <a:tailEnd/>
          </a:ln>
          <a:effectLst/>
        </p:spPr>
        <p:txBody>
          <a:bodyPr wrap="none" anchor="ctr"/>
          <a:lstStyle/>
          <a:p>
            <a:endParaRPr lang="zh-CN" altLang="en-US"/>
          </a:p>
        </p:txBody>
      </p:sp>
      <p:sp>
        <p:nvSpPr>
          <p:cNvPr id="218146" name="Text Box 34"/>
          <p:cNvSpPr txBox="1">
            <a:spLocks noChangeArrowheads="1"/>
          </p:cNvSpPr>
          <p:nvPr/>
        </p:nvSpPr>
        <p:spPr bwMode="auto">
          <a:xfrm>
            <a:off x="7708900" y="4513263"/>
            <a:ext cx="692150" cy="398462"/>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尾部</a:t>
            </a:r>
          </a:p>
        </p:txBody>
      </p:sp>
      <p:sp>
        <p:nvSpPr>
          <p:cNvPr id="218147" name="Text Box 35"/>
          <p:cNvSpPr txBox="1">
            <a:spLocks noChangeArrowheads="1"/>
          </p:cNvSpPr>
          <p:nvPr/>
        </p:nvSpPr>
        <p:spPr bwMode="auto">
          <a:xfrm>
            <a:off x="3232151" y="4513263"/>
            <a:ext cx="697627" cy="400110"/>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首部</a:t>
            </a:r>
          </a:p>
        </p:txBody>
      </p:sp>
      <p:grpSp>
        <p:nvGrpSpPr>
          <p:cNvPr id="218161" name="Group 49"/>
          <p:cNvGrpSpPr>
            <a:grpSpLocks/>
          </p:cNvGrpSpPr>
          <p:nvPr/>
        </p:nvGrpSpPr>
        <p:grpSpPr bwMode="auto">
          <a:xfrm>
            <a:off x="1812925" y="3824289"/>
            <a:ext cx="8440738" cy="1692275"/>
            <a:chOff x="182" y="2409"/>
            <a:chExt cx="5317" cy="1066"/>
          </a:xfrm>
        </p:grpSpPr>
        <p:grpSp>
          <p:nvGrpSpPr>
            <p:cNvPr id="218157" name="Group 45"/>
            <p:cNvGrpSpPr>
              <a:grpSpLocks/>
            </p:cNvGrpSpPr>
            <p:nvPr/>
          </p:nvGrpSpPr>
          <p:grpSpPr bwMode="auto">
            <a:xfrm>
              <a:off x="4423" y="2709"/>
              <a:ext cx="1076" cy="766"/>
              <a:chOff x="4423" y="2709"/>
              <a:chExt cx="1076" cy="766"/>
            </a:xfrm>
          </p:grpSpPr>
          <p:sp>
            <p:nvSpPr>
              <p:cNvPr id="218127" name="AutoShape 15"/>
              <p:cNvSpPr>
                <a:spLocks noChangeArrowheads="1"/>
              </p:cNvSpPr>
              <p:nvPr/>
            </p:nvSpPr>
            <p:spPr bwMode="auto">
              <a:xfrm flipV="1">
                <a:off x="4831" y="2709"/>
                <a:ext cx="186" cy="358"/>
              </a:xfrm>
              <a:prstGeom prst="upArrow">
                <a:avLst>
                  <a:gd name="adj1" fmla="val 50000"/>
                  <a:gd name="adj2" fmla="val 81801"/>
                </a:avLst>
              </a:prstGeom>
              <a:solidFill>
                <a:srgbClr val="333399"/>
              </a:solidFill>
              <a:ln w="9525">
                <a:solidFill>
                  <a:schemeClr val="tx1"/>
                </a:solidFill>
                <a:miter lim="800000"/>
                <a:headEnd/>
                <a:tailEnd/>
              </a:ln>
              <a:effectLst/>
            </p:spPr>
            <p:txBody>
              <a:bodyPr vert="eaVert" wrap="none" anchor="ctr"/>
              <a:lstStyle/>
              <a:p>
                <a:endParaRPr lang="zh-CN" altLang="en-US"/>
              </a:p>
            </p:txBody>
          </p:sp>
          <p:sp>
            <p:nvSpPr>
              <p:cNvPr id="218129" name="Text Box 17"/>
              <p:cNvSpPr txBox="1">
                <a:spLocks noChangeArrowheads="1"/>
              </p:cNvSpPr>
              <p:nvPr/>
            </p:nvSpPr>
            <p:spPr bwMode="auto">
              <a:xfrm>
                <a:off x="4423" y="3033"/>
                <a:ext cx="1076" cy="442"/>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链路层及以下</a:t>
                </a:r>
              </a:p>
              <a:p>
                <a:r>
                  <a:rPr kumimoji="1" lang="zh-CN" altLang="en-US" sz="2000">
                    <a:solidFill>
                      <a:srgbClr val="333399"/>
                    </a:solidFill>
                    <a:latin typeface="Arial" charset="0"/>
                  </a:rPr>
                  <a:t>使用硬件地址</a:t>
                </a:r>
              </a:p>
            </p:txBody>
          </p:sp>
        </p:grpSp>
        <p:grpSp>
          <p:nvGrpSpPr>
            <p:cNvPr id="218159" name="Group 47"/>
            <p:cNvGrpSpPr>
              <a:grpSpLocks/>
            </p:cNvGrpSpPr>
            <p:nvPr/>
          </p:nvGrpSpPr>
          <p:grpSpPr bwMode="auto">
            <a:xfrm>
              <a:off x="182" y="2409"/>
              <a:ext cx="802" cy="291"/>
              <a:chOff x="182" y="2409"/>
              <a:chExt cx="802" cy="291"/>
            </a:xfrm>
          </p:grpSpPr>
          <p:sp>
            <p:nvSpPr>
              <p:cNvPr id="218149" name="AutoShape 37"/>
              <p:cNvSpPr>
                <a:spLocks noChangeArrowheads="1"/>
              </p:cNvSpPr>
              <p:nvPr/>
            </p:nvSpPr>
            <p:spPr bwMode="auto">
              <a:xfrm>
                <a:off x="182" y="2427"/>
                <a:ext cx="802" cy="273"/>
              </a:xfrm>
              <a:prstGeom prst="wedgeRoundRectCallout">
                <a:avLst>
                  <a:gd name="adj1" fmla="val 72116"/>
                  <a:gd name="adj2" fmla="val 129167"/>
                  <a:gd name="adj3" fmla="val 16667"/>
                </a:avLst>
              </a:prstGeom>
              <a:solidFill>
                <a:srgbClr val="CCECFF"/>
              </a:solidFill>
              <a:ln w="9525">
                <a:solidFill>
                  <a:schemeClr val="tx1"/>
                </a:solidFill>
                <a:miter lim="800000"/>
                <a:headEnd/>
                <a:tailEnd/>
              </a:ln>
              <a:effectLst>
                <a:outerShdw dist="35921" dir="2700000" algn="ctr" rotWithShape="0">
                  <a:schemeClr val="bg2"/>
                </a:outerShdw>
              </a:effectLst>
            </p:spPr>
            <p:txBody>
              <a:bodyPr/>
              <a:lstStyle/>
              <a:p>
                <a:pPr algn="ctr"/>
                <a:endParaRPr kumimoji="1" lang="zh-CN" altLang="zh-CN" sz="2000">
                  <a:solidFill>
                    <a:srgbClr val="333399"/>
                  </a:solidFill>
                  <a:latin typeface="Arial" charset="0"/>
                </a:endParaRPr>
              </a:p>
            </p:txBody>
          </p:sp>
          <p:sp>
            <p:nvSpPr>
              <p:cNvPr id="218150" name="Text Box 38"/>
              <p:cNvSpPr txBox="1">
                <a:spLocks noChangeArrowheads="1"/>
              </p:cNvSpPr>
              <p:nvPr/>
            </p:nvSpPr>
            <p:spPr bwMode="auto">
              <a:xfrm>
                <a:off x="190" y="2409"/>
                <a:ext cx="763" cy="252"/>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硬件地址</a:t>
                </a:r>
              </a:p>
            </p:txBody>
          </p:sp>
        </p:grpSp>
      </p:grpSp>
      <p:grpSp>
        <p:nvGrpSpPr>
          <p:cNvPr id="218160" name="Group 48"/>
          <p:cNvGrpSpPr>
            <a:grpSpLocks/>
          </p:cNvGrpSpPr>
          <p:nvPr/>
        </p:nvGrpSpPr>
        <p:grpSpPr bwMode="auto">
          <a:xfrm>
            <a:off x="2986088" y="2887664"/>
            <a:ext cx="7142162" cy="1412875"/>
            <a:chOff x="921" y="1819"/>
            <a:chExt cx="4499" cy="890"/>
          </a:xfrm>
        </p:grpSpPr>
        <p:grpSp>
          <p:nvGrpSpPr>
            <p:cNvPr id="218156" name="Group 44"/>
            <p:cNvGrpSpPr>
              <a:grpSpLocks/>
            </p:cNvGrpSpPr>
            <p:nvPr/>
          </p:nvGrpSpPr>
          <p:grpSpPr bwMode="auto">
            <a:xfrm>
              <a:off x="4344" y="1854"/>
              <a:ext cx="1076" cy="855"/>
              <a:chOff x="4344" y="1854"/>
              <a:chExt cx="1076" cy="855"/>
            </a:xfrm>
          </p:grpSpPr>
          <p:sp>
            <p:nvSpPr>
              <p:cNvPr id="218126" name="AutoShape 14"/>
              <p:cNvSpPr>
                <a:spLocks noChangeArrowheads="1"/>
              </p:cNvSpPr>
              <p:nvPr/>
            </p:nvSpPr>
            <p:spPr bwMode="auto">
              <a:xfrm>
                <a:off x="4831" y="2352"/>
                <a:ext cx="186" cy="357"/>
              </a:xfrm>
              <a:prstGeom prst="upArrow">
                <a:avLst>
                  <a:gd name="adj1" fmla="val 50000"/>
                  <a:gd name="adj2" fmla="val 69479"/>
                </a:avLst>
              </a:prstGeom>
              <a:solidFill>
                <a:srgbClr val="FFCCFF"/>
              </a:solidFill>
              <a:ln w="9525">
                <a:solidFill>
                  <a:schemeClr val="tx1"/>
                </a:solidFill>
                <a:miter lim="800000"/>
                <a:headEnd/>
                <a:tailEnd/>
              </a:ln>
              <a:effectLst/>
            </p:spPr>
            <p:txBody>
              <a:bodyPr vert="eaVert" wrap="none" anchor="ctr"/>
              <a:lstStyle/>
              <a:p>
                <a:endParaRPr lang="zh-CN" altLang="en-US"/>
              </a:p>
            </p:txBody>
          </p:sp>
          <p:sp>
            <p:nvSpPr>
              <p:cNvPr id="218128" name="Text Box 16"/>
              <p:cNvSpPr txBox="1">
                <a:spLocks noChangeArrowheads="1"/>
              </p:cNvSpPr>
              <p:nvPr/>
            </p:nvSpPr>
            <p:spPr bwMode="auto">
              <a:xfrm>
                <a:off x="4344" y="1854"/>
                <a:ext cx="1076" cy="442"/>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网络层及以上</a:t>
                </a:r>
              </a:p>
              <a:p>
                <a:r>
                  <a:rPr kumimoji="1" lang="zh-CN" altLang="en-US" sz="2000">
                    <a:solidFill>
                      <a:srgbClr val="333399"/>
                    </a:solidFill>
                    <a:latin typeface="Arial" charset="0"/>
                  </a:rPr>
                  <a:t> 使用 </a:t>
                </a:r>
                <a:r>
                  <a:rPr kumimoji="1" lang="en-US" altLang="zh-CN" sz="2000">
                    <a:solidFill>
                      <a:srgbClr val="333399"/>
                    </a:solidFill>
                    <a:latin typeface="Arial" charset="0"/>
                  </a:rPr>
                  <a:t>IP </a:t>
                </a:r>
                <a:r>
                  <a:rPr kumimoji="1" lang="zh-CN" altLang="en-US" sz="2000">
                    <a:solidFill>
                      <a:srgbClr val="333399"/>
                    </a:solidFill>
                    <a:latin typeface="Arial" charset="0"/>
                  </a:rPr>
                  <a:t>地址</a:t>
                </a:r>
              </a:p>
            </p:txBody>
          </p:sp>
        </p:grpSp>
        <p:grpSp>
          <p:nvGrpSpPr>
            <p:cNvPr id="218158" name="Group 46"/>
            <p:cNvGrpSpPr>
              <a:grpSpLocks/>
            </p:cNvGrpSpPr>
            <p:nvPr/>
          </p:nvGrpSpPr>
          <p:grpSpPr bwMode="auto">
            <a:xfrm>
              <a:off x="921" y="1819"/>
              <a:ext cx="654" cy="261"/>
              <a:chOff x="921" y="1819"/>
              <a:chExt cx="654" cy="261"/>
            </a:xfrm>
          </p:grpSpPr>
          <p:sp>
            <p:nvSpPr>
              <p:cNvPr id="218152" name="AutoShape 40"/>
              <p:cNvSpPr>
                <a:spLocks noChangeArrowheads="1"/>
              </p:cNvSpPr>
              <p:nvPr/>
            </p:nvSpPr>
            <p:spPr bwMode="auto">
              <a:xfrm>
                <a:off x="921" y="1826"/>
                <a:ext cx="654" cy="254"/>
              </a:xfrm>
              <a:prstGeom prst="wedgeRoundRectCallout">
                <a:avLst>
                  <a:gd name="adj1" fmla="val 72171"/>
                  <a:gd name="adj2" fmla="val 129134"/>
                  <a:gd name="adj3" fmla="val 16667"/>
                </a:avLst>
              </a:prstGeom>
              <a:solidFill>
                <a:srgbClr val="FFCCFF"/>
              </a:solidFill>
              <a:ln w="9525">
                <a:solidFill>
                  <a:schemeClr val="tx1"/>
                </a:solidFill>
                <a:miter lim="800000"/>
                <a:headEnd/>
                <a:tailEnd/>
              </a:ln>
              <a:effectLst>
                <a:outerShdw dist="35921" dir="2700000" algn="ctr" rotWithShape="0">
                  <a:schemeClr val="bg2"/>
                </a:outerShdw>
              </a:effectLst>
            </p:spPr>
            <p:txBody>
              <a:bodyPr/>
              <a:lstStyle/>
              <a:p>
                <a:pPr algn="ctr"/>
                <a:endParaRPr kumimoji="1" lang="zh-CN" altLang="zh-CN" sz="2000">
                  <a:solidFill>
                    <a:srgbClr val="333399"/>
                  </a:solidFill>
                  <a:latin typeface="Arial" charset="0"/>
                </a:endParaRPr>
              </a:p>
            </p:txBody>
          </p:sp>
          <p:sp>
            <p:nvSpPr>
              <p:cNvPr id="218153" name="Text Box 41"/>
              <p:cNvSpPr txBox="1">
                <a:spLocks noChangeArrowheads="1"/>
              </p:cNvSpPr>
              <p:nvPr/>
            </p:nvSpPr>
            <p:spPr bwMode="auto">
              <a:xfrm>
                <a:off x="927" y="1819"/>
                <a:ext cx="630" cy="25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IP </a:t>
                </a:r>
                <a:r>
                  <a:rPr kumimoji="1" lang="zh-CN" altLang="en-US" sz="2000">
                    <a:solidFill>
                      <a:srgbClr val="333399"/>
                    </a:solidFill>
                    <a:latin typeface="Arial" charset="0"/>
                  </a:rPr>
                  <a:t>地址</a:t>
                </a:r>
              </a:p>
            </p:txBody>
          </p:sp>
        </p:grpSp>
      </p:grpSp>
      <p:sp>
        <p:nvSpPr>
          <p:cNvPr id="218155" name="Rectangle 43"/>
          <p:cNvSpPr>
            <a:spLocks noChangeArrowheads="1"/>
          </p:cNvSpPr>
          <p:nvPr/>
        </p:nvSpPr>
        <p:spPr bwMode="auto">
          <a:xfrm>
            <a:off x="3948113" y="4548189"/>
            <a:ext cx="3776662" cy="433387"/>
          </a:xfrm>
          <a:prstGeom prst="rect">
            <a:avLst/>
          </a:prstGeom>
          <a:solidFill>
            <a:srgbClr val="FFFF99"/>
          </a:solidFill>
          <a:ln w="9525">
            <a:noFill/>
            <a:miter lim="800000"/>
            <a:headEnd/>
            <a:tailEnd/>
          </a:ln>
          <a:effectLst/>
        </p:spPr>
        <p:txBody>
          <a:bodyPr wrap="none" anchor="ctr"/>
          <a:lstStyle/>
          <a:p>
            <a:endParaRPr lang="zh-CN" altLang="en-US"/>
          </a:p>
        </p:txBody>
      </p:sp>
      <p:sp>
        <p:nvSpPr>
          <p:cNvPr id="47" name="灯片编号占位符 46"/>
          <p:cNvSpPr>
            <a:spLocks noGrp="1"/>
          </p:cNvSpPr>
          <p:nvPr>
            <p:ph type="sldNum" sz="quarter" idx="12"/>
          </p:nvPr>
        </p:nvSpPr>
        <p:spPr/>
        <p:txBody>
          <a:bodyPr/>
          <a:lstStyle/>
          <a:p>
            <a:fld id="{E4E48599-B357-448A-84B1-94919B60A458}" type="slidenum">
              <a:rPr lang="en-US" altLang="zh-CN" smtClean="0"/>
              <a:pPr/>
              <a:t>48</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4000" fill="hold" nodeType="clickEffect">
                                  <p:stCondLst>
                                    <p:cond delay="0"/>
                                  </p:stCondLst>
                                  <p:childTnLst>
                                    <p:anim calcmode="discrete" valueType="str">
                                      <p:cBhvr>
                                        <p:cTn id="6" dur="1000" fill="hold"/>
                                        <p:tgtEl>
                                          <p:spTgt spid="218160"/>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35" presetClass="emph" presetSubtype="0" repeatCount="4000" fill="hold" nodeType="clickEffect">
                                  <p:stCondLst>
                                    <p:cond delay="0"/>
                                  </p:stCondLst>
                                  <p:childTnLst>
                                    <p:anim calcmode="discrete" valueType="str">
                                      <p:cBhvr>
                                        <p:cTn id="10" dur="1000" fill="hold"/>
                                        <p:tgtEl>
                                          <p:spTgt spid="21816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3634" name="Freeform 2"/>
          <p:cNvSpPr>
            <a:spLocks/>
          </p:cNvSpPr>
          <p:nvPr/>
        </p:nvSpPr>
        <p:spPr bwMode="auto">
          <a:xfrm>
            <a:off x="4110039" y="1239838"/>
            <a:ext cx="249237" cy="533400"/>
          </a:xfrm>
          <a:custGeom>
            <a:avLst/>
            <a:gdLst/>
            <a:ahLst/>
            <a:cxnLst>
              <a:cxn ang="0">
                <a:pos x="0" y="176"/>
              </a:cxn>
              <a:cxn ang="0">
                <a:pos x="1" y="0"/>
              </a:cxn>
              <a:cxn ang="0">
                <a:pos x="249" y="9"/>
              </a:cxn>
            </a:cxnLst>
            <a:rect l="0" t="0" r="r" b="b"/>
            <a:pathLst>
              <a:path w="249" h="176">
                <a:moveTo>
                  <a:pt x="0" y="176"/>
                </a:moveTo>
                <a:lnTo>
                  <a:pt x="1" y="0"/>
                </a:lnTo>
                <a:lnTo>
                  <a:pt x="249" y="9"/>
                </a:lnTo>
              </a:path>
            </a:pathLst>
          </a:custGeom>
          <a:noFill/>
          <a:ln w="28575" cmpd="sng">
            <a:solidFill>
              <a:srgbClr val="333399"/>
            </a:solidFill>
            <a:round/>
            <a:headEnd/>
            <a:tailEnd/>
          </a:ln>
          <a:effectLst/>
        </p:spPr>
        <p:txBody>
          <a:bodyPr wrap="none" anchor="ctr"/>
          <a:lstStyle/>
          <a:p>
            <a:endParaRPr lang="zh-CN" altLang="en-US"/>
          </a:p>
        </p:txBody>
      </p:sp>
      <p:sp>
        <p:nvSpPr>
          <p:cNvPr id="453635" name="Freeform 3"/>
          <p:cNvSpPr>
            <a:spLocks/>
          </p:cNvSpPr>
          <p:nvPr/>
        </p:nvSpPr>
        <p:spPr bwMode="auto">
          <a:xfrm>
            <a:off x="6854826" y="1239838"/>
            <a:ext cx="169863" cy="531812"/>
          </a:xfrm>
          <a:custGeom>
            <a:avLst/>
            <a:gdLst/>
            <a:ahLst/>
            <a:cxnLst>
              <a:cxn ang="0">
                <a:pos x="0" y="176"/>
              </a:cxn>
              <a:cxn ang="0">
                <a:pos x="1" y="0"/>
              </a:cxn>
              <a:cxn ang="0">
                <a:pos x="249" y="9"/>
              </a:cxn>
            </a:cxnLst>
            <a:rect l="0" t="0" r="r" b="b"/>
            <a:pathLst>
              <a:path w="249" h="176">
                <a:moveTo>
                  <a:pt x="0" y="176"/>
                </a:moveTo>
                <a:lnTo>
                  <a:pt x="1" y="0"/>
                </a:lnTo>
                <a:lnTo>
                  <a:pt x="249" y="9"/>
                </a:lnTo>
              </a:path>
            </a:pathLst>
          </a:custGeom>
          <a:noFill/>
          <a:ln w="28575" cmpd="sng">
            <a:solidFill>
              <a:srgbClr val="333399"/>
            </a:solidFill>
            <a:round/>
            <a:headEnd/>
            <a:tailEnd/>
          </a:ln>
          <a:effectLst/>
        </p:spPr>
        <p:txBody>
          <a:bodyPr wrap="none" anchor="ctr"/>
          <a:lstStyle/>
          <a:p>
            <a:endParaRPr lang="zh-CN" altLang="en-US"/>
          </a:p>
        </p:txBody>
      </p:sp>
      <p:sp>
        <p:nvSpPr>
          <p:cNvPr id="453636" name="Line 4"/>
          <p:cNvSpPr>
            <a:spLocks noChangeShapeType="1"/>
          </p:cNvSpPr>
          <p:nvPr/>
        </p:nvSpPr>
        <p:spPr bwMode="auto">
          <a:xfrm rot="-5400000">
            <a:off x="9880601" y="1504951"/>
            <a:ext cx="533400" cy="3175"/>
          </a:xfrm>
          <a:prstGeom prst="line">
            <a:avLst/>
          </a:prstGeom>
          <a:noFill/>
          <a:ln w="28575">
            <a:solidFill>
              <a:srgbClr val="333399"/>
            </a:solidFill>
            <a:round/>
            <a:headEnd/>
            <a:tailEnd/>
          </a:ln>
          <a:effectLst/>
        </p:spPr>
        <p:txBody>
          <a:bodyPr wrap="none" anchor="ctr"/>
          <a:lstStyle/>
          <a:p>
            <a:endParaRPr lang="zh-CN" altLang="en-US"/>
          </a:p>
        </p:txBody>
      </p:sp>
      <p:sp>
        <p:nvSpPr>
          <p:cNvPr id="453637" name="Line 5"/>
          <p:cNvSpPr>
            <a:spLocks noChangeShapeType="1"/>
          </p:cNvSpPr>
          <p:nvPr/>
        </p:nvSpPr>
        <p:spPr bwMode="auto">
          <a:xfrm rot="-5400000">
            <a:off x="1727201" y="1504951"/>
            <a:ext cx="533400" cy="3175"/>
          </a:xfrm>
          <a:prstGeom prst="line">
            <a:avLst/>
          </a:prstGeom>
          <a:noFill/>
          <a:ln w="28575">
            <a:solidFill>
              <a:srgbClr val="333399"/>
            </a:solidFill>
            <a:round/>
            <a:headEnd/>
            <a:tailEnd/>
          </a:ln>
          <a:effectLst/>
        </p:spPr>
        <p:txBody>
          <a:bodyPr wrap="none" anchor="ctr"/>
          <a:lstStyle/>
          <a:p>
            <a:endParaRPr lang="zh-CN" altLang="en-US"/>
          </a:p>
        </p:txBody>
      </p:sp>
      <p:sp>
        <p:nvSpPr>
          <p:cNvPr id="453638" name="Line 6"/>
          <p:cNvSpPr>
            <a:spLocks noChangeShapeType="1"/>
          </p:cNvSpPr>
          <p:nvPr/>
        </p:nvSpPr>
        <p:spPr bwMode="auto">
          <a:xfrm>
            <a:off x="1757364" y="1773238"/>
            <a:ext cx="2587625" cy="0"/>
          </a:xfrm>
          <a:prstGeom prst="line">
            <a:avLst/>
          </a:prstGeom>
          <a:noFill/>
          <a:ln w="57150">
            <a:solidFill>
              <a:srgbClr val="333399"/>
            </a:solidFill>
            <a:round/>
            <a:headEnd/>
            <a:tailEnd/>
          </a:ln>
          <a:effectLst/>
        </p:spPr>
        <p:txBody>
          <a:bodyPr wrap="none" anchor="ctr"/>
          <a:lstStyle/>
          <a:p>
            <a:endParaRPr lang="zh-CN" altLang="en-US"/>
          </a:p>
        </p:txBody>
      </p:sp>
      <p:sp>
        <p:nvSpPr>
          <p:cNvPr id="453639" name="Text Box 7"/>
          <p:cNvSpPr txBox="1">
            <a:spLocks noChangeArrowheads="1"/>
          </p:cNvSpPr>
          <p:nvPr/>
        </p:nvSpPr>
        <p:spPr bwMode="auto">
          <a:xfrm>
            <a:off x="2012950" y="1258888"/>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1</a:t>
            </a:r>
            <a:endParaRPr kumimoji="1" lang="en-US" altLang="zh-CN" sz="1800">
              <a:solidFill>
                <a:srgbClr val="333399"/>
              </a:solidFill>
              <a:latin typeface="Arial" charset="0"/>
            </a:endParaRPr>
          </a:p>
        </p:txBody>
      </p:sp>
      <p:sp>
        <p:nvSpPr>
          <p:cNvPr id="453640" name="Text Box 8"/>
          <p:cNvSpPr txBox="1">
            <a:spLocks noChangeArrowheads="1"/>
          </p:cNvSpPr>
          <p:nvPr/>
        </p:nvSpPr>
        <p:spPr bwMode="auto">
          <a:xfrm>
            <a:off x="6305550" y="1258888"/>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5</a:t>
            </a:r>
            <a:endParaRPr kumimoji="1" lang="en-US" altLang="zh-CN" sz="1800">
              <a:solidFill>
                <a:srgbClr val="333399"/>
              </a:solidFill>
              <a:latin typeface="Arial" charset="0"/>
            </a:endParaRPr>
          </a:p>
        </p:txBody>
      </p:sp>
      <p:sp>
        <p:nvSpPr>
          <p:cNvPr id="453641" name="Text Box 9"/>
          <p:cNvSpPr txBox="1">
            <a:spLocks noChangeArrowheads="1"/>
          </p:cNvSpPr>
          <p:nvPr/>
        </p:nvSpPr>
        <p:spPr bwMode="auto">
          <a:xfrm>
            <a:off x="5038725" y="1258888"/>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4</a:t>
            </a:r>
            <a:endParaRPr kumimoji="1" lang="en-US" altLang="zh-CN" sz="1800">
              <a:solidFill>
                <a:srgbClr val="333399"/>
              </a:solidFill>
              <a:latin typeface="Arial" charset="0"/>
            </a:endParaRPr>
          </a:p>
        </p:txBody>
      </p:sp>
      <p:sp>
        <p:nvSpPr>
          <p:cNvPr id="453642" name="Text Box 10"/>
          <p:cNvSpPr txBox="1">
            <a:spLocks noChangeArrowheads="1"/>
          </p:cNvSpPr>
          <p:nvPr/>
        </p:nvSpPr>
        <p:spPr bwMode="auto">
          <a:xfrm>
            <a:off x="3560764" y="1258888"/>
            <a:ext cx="585787"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3</a:t>
            </a:r>
            <a:endParaRPr kumimoji="1" lang="en-US" altLang="zh-CN" sz="1800">
              <a:solidFill>
                <a:srgbClr val="333399"/>
              </a:solidFill>
              <a:latin typeface="Arial" charset="0"/>
            </a:endParaRPr>
          </a:p>
        </p:txBody>
      </p:sp>
      <p:sp>
        <p:nvSpPr>
          <p:cNvPr id="453643" name="Line 11"/>
          <p:cNvSpPr>
            <a:spLocks noChangeShapeType="1"/>
          </p:cNvSpPr>
          <p:nvPr/>
        </p:nvSpPr>
        <p:spPr bwMode="auto">
          <a:xfrm>
            <a:off x="7561263" y="1773238"/>
            <a:ext cx="2901950" cy="0"/>
          </a:xfrm>
          <a:prstGeom prst="line">
            <a:avLst/>
          </a:prstGeom>
          <a:noFill/>
          <a:ln w="57150">
            <a:solidFill>
              <a:srgbClr val="333399"/>
            </a:solidFill>
            <a:round/>
            <a:headEnd/>
            <a:tailEnd/>
          </a:ln>
          <a:effectLst/>
        </p:spPr>
        <p:txBody>
          <a:bodyPr wrap="none" anchor="ctr"/>
          <a:lstStyle/>
          <a:p>
            <a:endParaRPr lang="zh-CN" altLang="en-US"/>
          </a:p>
        </p:txBody>
      </p:sp>
      <p:sp>
        <p:nvSpPr>
          <p:cNvPr id="453644" name="Text Box 12"/>
          <p:cNvSpPr txBox="1">
            <a:spLocks noChangeArrowheads="1"/>
          </p:cNvSpPr>
          <p:nvPr/>
        </p:nvSpPr>
        <p:spPr bwMode="auto">
          <a:xfrm>
            <a:off x="7783514" y="1258888"/>
            <a:ext cx="585787"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6</a:t>
            </a:r>
            <a:endParaRPr kumimoji="1" lang="en-US" altLang="zh-CN" sz="1800">
              <a:solidFill>
                <a:srgbClr val="333399"/>
              </a:solidFill>
              <a:latin typeface="Arial" charset="0"/>
            </a:endParaRPr>
          </a:p>
        </p:txBody>
      </p:sp>
      <p:sp>
        <p:nvSpPr>
          <p:cNvPr id="453645" name="Text Box 13"/>
          <p:cNvSpPr txBox="1">
            <a:spLocks noChangeArrowheads="1"/>
          </p:cNvSpPr>
          <p:nvPr/>
        </p:nvSpPr>
        <p:spPr bwMode="auto">
          <a:xfrm>
            <a:off x="1600200" y="182563"/>
            <a:ext cx="954088" cy="366712"/>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主机 </a:t>
            </a:r>
            <a:r>
              <a:rPr kumimoji="1" lang="en-US" altLang="zh-CN" sz="1800">
                <a:solidFill>
                  <a:srgbClr val="333399"/>
                </a:solidFill>
                <a:latin typeface="Arial" charset="0"/>
              </a:rPr>
              <a:t>H</a:t>
            </a:r>
            <a:r>
              <a:rPr kumimoji="1" lang="en-US" altLang="zh-CN" sz="1800" baseline="-25000">
                <a:solidFill>
                  <a:srgbClr val="333399"/>
                </a:solidFill>
                <a:latin typeface="Arial" charset="0"/>
              </a:rPr>
              <a:t>1</a:t>
            </a:r>
            <a:endParaRPr kumimoji="1" lang="en-US" altLang="zh-CN" sz="1800">
              <a:solidFill>
                <a:srgbClr val="333399"/>
              </a:solidFill>
              <a:latin typeface="Arial" charset="0"/>
            </a:endParaRPr>
          </a:p>
        </p:txBody>
      </p:sp>
      <p:sp>
        <p:nvSpPr>
          <p:cNvPr id="453646" name="Text Box 14"/>
          <p:cNvSpPr txBox="1">
            <a:spLocks noChangeArrowheads="1"/>
          </p:cNvSpPr>
          <p:nvPr/>
        </p:nvSpPr>
        <p:spPr bwMode="auto">
          <a:xfrm>
            <a:off x="9678989" y="157163"/>
            <a:ext cx="954087" cy="366712"/>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主机 </a:t>
            </a:r>
            <a:r>
              <a:rPr kumimoji="1" lang="en-US" altLang="zh-CN" sz="1800">
                <a:solidFill>
                  <a:srgbClr val="333399"/>
                </a:solidFill>
                <a:latin typeface="Arial" charset="0"/>
              </a:rPr>
              <a:t>H</a:t>
            </a:r>
            <a:r>
              <a:rPr kumimoji="1" lang="en-US" altLang="zh-CN" sz="1800" baseline="-25000">
                <a:solidFill>
                  <a:srgbClr val="333399"/>
                </a:solidFill>
                <a:latin typeface="Arial" charset="0"/>
              </a:rPr>
              <a:t>2</a:t>
            </a:r>
            <a:endParaRPr kumimoji="1" lang="en-US" altLang="zh-CN" sz="1800">
              <a:solidFill>
                <a:srgbClr val="333399"/>
              </a:solidFill>
              <a:latin typeface="Arial" charset="0"/>
            </a:endParaRPr>
          </a:p>
        </p:txBody>
      </p:sp>
      <p:sp>
        <p:nvSpPr>
          <p:cNvPr id="453647" name="Line 15"/>
          <p:cNvSpPr>
            <a:spLocks noChangeShapeType="1"/>
          </p:cNvSpPr>
          <p:nvPr/>
        </p:nvSpPr>
        <p:spPr bwMode="auto">
          <a:xfrm>
            <a:off x="4816475" y="1773238"/>
            <a:ext cx="2273300" cy="0"/>
          </a:xfrm>
          <a:prstGeom prst="line">
            <a:avLst/>
          </a:prstGeom>
          <a:noFill/>
          <a:ln w="57150">
            <a:solidFill>
              <a:srgbClr val="333399"/>
            </a:solidFill>
            <a:round/>
            <a:headEnd/>
            <a:tailEnd/>
          </a:ln>
          <a:effectLst/>
        </p:spPr>
        <p:txBody>
          <a:bodyPr wrap="none" anchor="ctr"/>
          <a:lstStyle/>
          <a:p>
            <a:endParaRPr lang="zh-CN" altLang="en-US"/>
          </a:p>
        </p:txBody>
      </p:sp>
      <p:sp>
        <p:nvSpPr>
          <p:cNvPr id="453648" name="Freeform 16"/>
          <p:cNvSpPr>
            <a:spLocks/>
          </p:cNvSpPr>
          <p:nvPr/>
        </p:nvSpPr>
        <p:spPr bwMode="auto">
          <a:xfrm flipH="1">
            <a:off x="7561263" y="1239838"/>
            <a:ext cx="234950" cy="533400"/>
          </a:xfrm>
          <a:custGeom>
            <a:avLst/>
            <a:gdLst/>
            <a:ahLst/>
            <a:cxnLst>
              <a:cxn ang="0">
                <a:pos x="0" y="176"/>
              </a:cxn>
              <a:cxn ang="0">
                <a:pos x="1" y="0"/>
              </a:cxn>
              <a:cxn ang="0">
                <a:pos x="249" y="9"/>
              </a:cxn>
            </a:cxnLst>
            <a:rect l="0" t="0" r="r" b="b"/>
            <a:pathLst>
              <a:path w="249" h="176">
                <a:moveTo>
                  <a:pt x="0" y="176"/>
                </a:moveTo>
                <a:lnTo>
                  <a:pt x="1" y="0"/>
                </a:lnTo>
                <a:lnTo>
                  <a:pt x="249" y="9"/>
                </a:lnTo>
              </a:path>
            </a:pathLst>
          </a:custGeom>
          <a:noFill/>
          <a:ln w="28575" cmpd="sng">
            <a:solidFill>
              <a:srgbClr val="333399"/>
            </a:solidFill>
            <a:round/>
            <a:headEnd/>
            <a:tailEnd/>
          </a:ln>
          <a:effectLst/>
        </p:spPr>
        <p:txBody>
          <a:bodyPr wrap="none" anchor="ctr"/>
          <a:lstStyle/>
          <a:p>
            <a:endParaRPr lang="zh-CN" altLang="en-US"/>
          </a:p>
        </p:txBody>
      </p:sp>
      <p:sp>
        <p:nvSpPr>
          <p:cNvPr id="453649" name="Freeform 17"/>
          <p:cNvSpPr>
            <a:spLocks/>
          </p:cNvSpPr>
          <p:nvPr/>
        </p:nvSpPr>
        <p:spPr bwMode="auto">
          <a:xfrm flipH="1">
            <a:off x="4879975" y="1239839"/>
            <a:ext cx="171450" cy="534987"/>
          </a:xfrm>
          <a:custGeom>
            <a:avLst/>
            <a:gdLst/>
            <a:ahLst/>
            <a:cxnLst>
              <a:cxn ang="0">
                <a:pos x="0" y="176"/>
              </a:cxn>
              <a:cxn ang="0">
                <a:pos x="1" y="0"/>
              </a:cxn>
              <a:cxn ang="0">
                <a:pos x="249" y="9"/>
              </a:cxn>
            </a:cxnLst>
            <a:rect l="0" t="0" r="r" b="b"/>
            <a:pathLst>
              <a:path w="249" h="176">
                <a:moveTo>
                  <a:pt x="0" y="176"/>
                </a:moveTo>
                <a:lnTo>
                  <a:pt x="1" y="0"/>
                </a:lnTo>
                <a:lnTo>
                  <a:pt x="249" y="9"/>
                </a:lnTo>
              </a:path>
            </a:pathLst>
          </a:custGeom>
          <a:noFill/>
          <a:ln w="28575" cmpd="sng">
            <a:solidFill>
              <a:srgbClr val="333399"/>
            </a:solidFill>
            <a:round/>
            <a:headEnd/>
            <a:tailEnd/>
          </a:ln>
          <a:effectLst/>
        </p:spPr>
        <p:txBody>
          <a:bodyPr wrap="none" anchor="ctr"/>
          <a:lstStyle/>
          <a:p>
            <a:endParaRPr lang="zh-CN" altLang="en-US"/>
          </a:p>
        </p:txBody>
      </p:sp>
      <p:sp>
        <p:nvSpPr>
          <p:cNvPr id="453650" name="Text Box 18"/>
          <p:cNvSpPr txBox="1">
            <a:spLocks noChangeArrowheads="1"/>
          </p:cNvSpPr>
          <p:nvPr/>
        </p:nvSpPr>
        <p:spPr bwMode="auto">
          <a:xfrm>
            <a:off x="4079875" y="679451"/>
            <a:ext cx="1182688" cy="366713"/>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路由器 </a:t>
            </a:r>
            <a:r>
              <a:rPr kumimoji="1" lang="en-US" altLang="zh-CN" sz="1800">
                <a:solidFill>
                  <a:srgbClr val="333399"/>
                </a:solidFill>
                <a:latin typeface="Arial" charset="0"/>
              </a:rPr>
              <a:t>R</a:t>
            </a:r>
            <a:r>
              <a:rPr kumimoji="1" lang="en-US" altLang="zh-CN" sz="1800" baseline="-25000">
                <a:solidFill>
                  <a:srgbClr val="333399"/>
                </a:solidFill>
                <a:latin typeface="Arial" charset="0"/>
              </a:rPr>
              <a:t>1</a:t>
            </a:r>
          </a:p>
        </p:txBody>
      </p:sp>
      <p:pic>
        <p:nvPicPr>
          <p:cNvPr id="453651" name="Picture 19"/>
          <p:cNvPicPr>
            <a:picLocks noChangeArrowheads="1"/>
          </p:cNvPicPr>
          <p:nvPr/>
        </p:nvPicPr>
        <p:blipFill>
          <a:blip r:embed="rId3" cstate="print"/>
          <a:srcRect/>
          <a:stretch>
            <a:fillRect/>
          </a:stretch>
        </p:blipFill>
        <p:spPr bwMode="auto">
          <a:xfrm>
            <a:off x="1620838" y="496888"/>
            <a:ext cx="855662" cy="838200"/>
          </a:xfrm>
          <a:prstGeom prst="rect">
            <a:avLst/>
          </a:prstGeom>
          <a:noFill/>
          <a:ln w="9525">
            <a:noFill/>
            <a:miter lim="800000"/>
            <a:headEnd/>
            <a:tailEnd/>
          </a:ln>
          <a:effectLst/>
        </p:spPr>
      </p:pic>
      <p:pic>
        <p:nvPicPr>
          <p:cNvPr id="453652" name="Picture 20"/>
          <p:cNvPicPr>
            <a:picLocks noChangeArrowheads="1"/>
          </p:cNvPicPr>
          <p:nvPr/>
        </p:nvPicPr>
        <p:blipFill>
          <a:blip r:embed="rId4" cstate="print"/>
          <a:srcRect/>
          <a:stretch>
            <a:fillRect/>
          </a:stretch>
        </p:blipFill>
        <p:spPr bwMode="auto">
          <a:xfrm>
            <a:off x="6932614" y="985839"/>
            <a:ext cx="771525" cy="434975"/>
          </a:xfrm>
          <a:prstGeom prst="rect">
            <a:avLst/>
          </a:prstGeom>
          <a:noFill/>
          <a:ln w="12699">
            <a:noFill/>
            <a:miter lim="800000"/>
            <a:headEnd/>
            <a:tailEnd/>
          </a:ln>
          <a:effectLst/>
        </p:spPr>
      </p:pic>
      <p:pic>
        <p:nvPicPr>
          <p:cNvPr id="453653" name="Picture 21"/>
          <p:cNvPicPr>
            <a:picLocks noChangeArrowheads="1"/>
          </p:cNvPicPr>
          <p:nvPr/>
        </p:nvPicPr>
        <p:blipFill>
          <a:blip r:embed="rId3" cstate="print"/>
          <a:srcRect/>
          <a:stretch>
            <a:fillRect/>
          </a:stretch>
        </p:blipFill>
        <p:spPr bwMode="auto">
          <a:xfrm>
            <a:off x="9686926" y="477838"/>
            <a:ext cx="854075" cy="838200"/>
          </a:xfrm>
          <a:prstGeom prst="rect">
            <a:avLst/>
          </a:prstGeom>
          <a:noFill/>
          <a:ln w="9525">
            <a:noFill/>
            <a:miter lim="800000"/>
            <a:headEnd/>
            <a:tailEnd/>
          </a:ln>
          <a:effectLst/>
        </p:spPr>
      </p:pic>
      <p:pic>
        <p:nvPicPr>
          <p:cNvPr id="453654" name="Picture 22"/>
          <p:cNvPicPr>
            <a:picLocks noChangeArrowheads="1"/>
          </p:cNvPicPr>
          <p:nvPr/>
        </p:nvPicPr>
        <p:blipFill>
          <a:blip r:embed="rId4" cstate="print"/>
          <a:srcRect/>
          <a:stretch>
            <a:fillRect/>
          </a:stretch>
        </p:blipFill>
        <p:spPr bwMode="auto">
          <a:xfrm>
            <a:off x="4202114" y="963614"/>
            <a:ext cx="769937" cy="434975"/>
          </a:xfrm>
          <a:prstGeom prst="rect">
            <a:avLst/>
          </a:prstGeom>
          <a:noFill/>
          <a:ln w="12699">
            <a:noFill/>
            <a:miter lim="800000"/>
            <a:headEnd/>
            <a:tailEnd/>
          </a:ln>
          <a:effectLst/>
        </p:spPr>
      </p:pic>
      <p:sp>
        <p:nvSpPr>
          <p:cNvPr id="453655" name="AutoShape 23"/>
          <p:cNvSpPr>
            <a:spLocks noChangeArrowheads="1"/>
          </p:cNvSpPr>
          <p:nvPr/>
        </p:nvSpPr>
        <p:spPr bwMode="auto">
          <a:xfrm flipV="1">
            <a:off x="2967038" y="608014"/>
            <a:ext cx="1022350" cy="327025"/>
          </a:xfrm>
          <a:prstGeom prst="wedgeRoundRectCallout">
            <a:avLst>
              <a:gd name="adj1" fmla="val -98759"/>
              <a:gd name="adj2" fmla="val -194176"/>
              <a:gd name="adj3" fmla="val 16667"/>
            </a:avLst>
          </a:prstGeom>
          <a:solidFill>
            <a:schemeClr val="bg1"/>
          </a:solidFill>
          <a:ln w="9525">
            <a:solidFill>
              <a:schemeClr val="tx1"/>
            </a:solidFill>
            <a:miter lim="800000"/>
            <a:headEnd/>
            <a:tailEnd/>
          </a:ln>
          <a:effectLst/>
        </p:spPr>
        <p:txBody>
          <a:bodyPr rot="10800000" wrap="none" anchor="ctr"/>
          <a:lstStyle/>
          <a:p>
            <a:pPr algn="ctr"/>
            <a:endParaRPr kumimoji="1" lang="zh-CN" altLang="zh-CN" sz="1800">
              <a:solidFill>
                <a:srgbClr val="333399"/>
              </a:solidFill>
              <a:latin typeface="Arial" charset="0"/>
            </a:endParaRPr>
          </a:p>
        </p:txBody>
      </p:sp>
      <p:sp>
        <p:nvSpPr>
          <p:cNvPr id="453656" name="Text Box 24"/>
          <p:cNvSpPr txBox="1">
            <a:spLocks noChangeArrowheads="1"/>
          </p:cNvSpPr>
          <p:nvPr/>
        </p:nvSpPr>
        <p:spPr bwMode="auto">
          <a:xfrm>
            <a:off x="2927350" y="554038"/>
            <a:ext cx="1098550" cy="366712"/>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硬件地址</a:t>
            </a:r>
          </a:p>
        </p:txBody>
      </p:sp>
      <p:sp>
        <p:nvSpPr>
          <p:cNvPr id="453657" name="Text Box 25"/>
          <p:cNvSpPr txBox="1">
            <a:spLocks noChangeArrowheads="1"/>
          </p:cNvSpPr>
          <p:nvPr/>
        </p:nvSpPr>
        <p:spPr bwMode="auto">
          <a:xfrm>
            <a:off x="6761164" y="685801"/>
            <a:ext cx="1182687" cy="366713"/>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路由器 </a:t>
            </a:r>
            <a:r>
              <a:rPr kumimoji="1" lang="en-US" altLang="zh-CN" sz="1800">
                <a:solidFill>
                  <a:srgbClr val="333399"/>
                </a:solidFill>
                <a:latin typeface="Arial" charset="0"/>
              </a:rPr>
              <a:t>R</a:t>
            </a:r>
            <a:r>
              <a:rPr kumimoji="1" lang="en-US" altLang="zh-CN" sz="1800" baseline="-25000">
                <a:solidFill>
                  <a:srgbClr val="333399"/>
                </a:solidFill>
                <a:latin typeface="Arial" charset="0"/>
              </a:rPr>
              <a:t>2</a:t>
            </a:r>
          </a:p>
        </p:txBody>
      </p:sp>
      <p:sp>
        <p:nvSpPr>
          <p:cNvPr id="453658" name="Text Box 26"/>
          <p:cNvSpPr txBox="1">
            <a:spLocks noChangeArrowheads="1"/>
          </p:cNvSpPr>
          <p:nvPr/>
        </p:nvSpPr>
        <p:spPr bwMode="auto">
          <a:xfrm>
            <a:off x="9578975" y="1258888"/>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2</a:t>
            </a:r>
            <a:endParaRPr kumimoji="1" lang="en-US" altLang="zh-CN" sz="1800">
              <a:solidFill>
                <a:srgbClr val="333399"/>
              </a:solidFill>
              <a:latin typeface="Arial" charset="0"/>
            </a:endParaRPr>
          </a:p>
        </p:txBody>
      </p:sp>
      <p:sp>
        <p:nvSpPr>
          <p:cNvPr id="453659" name="Text Box 27"/>
          <p:cNvSpPr txBox="1">
            <a:spLocks noChangeArrowheads="1"/>
          </p:cNvSpPr>
          <p:nvPr/>
        </p:nvSpPr>
        <p:spPr bwMode="auto">
          <a:xfrm>
            <a:off x="1804989" y="560388"/>
            <a:ext cx="484187"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1</a:t>
            </a:r>
            <a:endParaRPr kumimoji="1" lang="en-US" altLang="zh-CN" sz="1800">
              <a:solidFill>
                <a:srgbClr val="333399"/>
              </a:solidFill>
              <a:latin typeface="Arial" charset="0"/>
            </a:endParaRPr>
          </a:p>
        </p:txBody>
      </p:sp>
      <p:sp>
        <p:nvSpPr>
          <p:cNvPr id="453660" name="Text Box 28"/>
          <p:cNvSpPr txBox="1">
            <a:spLocks noChangeArrowheads="1"/>
          </p:cNvSpPr>
          <p:nvPr/>
        </p:nvSpPr>
        <p:spPr bwMode="auto">
          <a:xfrm>
            <a:off x="9888539" y="544513"/>
            <a:ext cx="484187"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2</a:t>
            </a:r>
            <a:endParaRPr kumimoji="1" lang="en-US" altLang="zh-CN" sz="1800">
              <a:solidFill>
                <a:srgbClr val="333399"/>
              </a:solidFill>
              <a:latin typeface="Arial" charset="0"/>
            </a:endParaRPr>
          </a:p>
        </p:txBody>
      </p:sp>
      <p:sp>
        <p:nvSpPr>
          <p:cNvPr id="453661" name="Text Box 29"/>
          <p:cNvSpPr txBox="1">
            <a:spLocks noChangeArrowheads="1"/>
          </p:cNvSpPr>
          <p:nvPr/>
        </p:nvSpPr>
        <p:spPr bwMode="auto">
          <a:xfrm>
            <a:off x="2743200" y="1377951"/>
            <a:ext cx="869950" cy="366713"/>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局域网</a:t>
            </a:r>
            <a:endParaRPr kumimoji="1" lang="zh-CN" altLang="en-US" sz="1800" baseline="-25000">
              <a:solidFill>
                <a:srgbClr val="333399"/>
              </a:solidFill>
              <a:latin typeface="Arial" charset="0"/>
            </a:endParaRPr>
          </a:p>
        </p:txBody>
      </p:sp>
      <p:sp>
        <p:nvSpPr>
          <p:cNvPr id="453662" name="Text Box 30"/>
          <p:cNvSpPr txBox="1">
            <a:spLocks noChangeArrowheads="1"/>
          </p:cNvSpPr>
          <p:nvPr/>
        </p:nvSpPr>
        <p:spPr bwMode="auto">
          <a:xfrm>
            <a:off x="5567363" y="1377951"/>
            <a:ext cx="869950" cy="366713"/>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局域网</a:t>
            </a:r>
            <a:endParaRPr kumimoji="1" lang="zh-CN" altLang="en-US" sz="1800" baseline="-25000">
              <a:solidFill>
                <a:srgbClr val="333399"/>
              </a:solidFill>
              <a:latin typeface="Arial" charset="0"/>
            </a:endParaRPr>
          </a:p>
        </p:txBody>
      </p:sp>
      <p:sp>
        <p:nvSpPr>
          <p:cNvPr id="453663" name="Text Box 31"/>
          <p:cNvSpPr txBox="1">
            <a:spLocks noChangeArrowheads="1"/>
          </p:cNvSpPr>
          <p:nvPr/>
        </p:nvSpPr>
        <p:spPr bwMode="auto">
          <a:xfrm>
            <a:off x="8580438" y="1377951"/>
            <a:ext cx="869950" cy="366713"/>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局域网</a:t>
            </a:r>
            <a:endParaRPr kumimoji="1" lang="zh-CN" altLang="en-US" sz="1800" baseline="-25000">
              <a:solidFill>
                <a:srgbClr val="333399"/>
              </a:solidFill>
              <a:latin typeface="Arial" charset="0"/>
            </a:endParaRPr>
          </a:p>
        </p:txBody>
      </p:sp>
      <p:sp>
        <p:nvSpPr>
          <p:cNvPr id="453740" name="Text Box 108"/>
          <p:cNvSpPr txBox="1">
            <a:spLocks noChangeArrowheads="1"/>
          </p:cNvSpPr>
          <p:nvPr/>
        </p:nvSpPr>
        <p:spPr bwMode="auto">
          <a:xfrm>
            <a:off x="2654301" y="2290763"/>
            <a:ext cx="6359525" cy="1212850"/>
          </a:xfrm>
          <a:prstGeom prst="rect">
            <a:avLst/>
          </a:prstGeom>
          <a:solidFill>
            <a:srgbClr val="FFFF99"/>
          </a:solidFill>
          <a:ln w="9525">
            <a:solidFill>
              <a:srgbClr val="333399"/>
            </a:solidFill>
            <a:miter lim="800000"/>
            <a:headEnd/>
            <a:tailEnd/>
          </a:ln>
          <a:effectLst/>
        </p:spPr>
        <p:txBody>
          <a:bodyPr wrap="none">
            <a:spAutoFit/>
          </a:bodyPr>
          <a:lstStyle/>
          <a:p>
            <a:pPr algn="ctr">
              <a:lnSpc>
                <a:spcPct val="130000"/>
              </a:lnSpc>
            </a:pPr>
            <a:r>
              <a:rPr lang="zh-CN" altLang="en-US">
                <a:solidFill>
                  <a:srgbClr val="333399"/>
                </a:solidFill>
                <a:latin typeface="Arial" charset="0"/>
              </a:rPr>
              <a:t>通信的路径</a:t>
            </a:r>
          </a:p>
          <a:p>
            <a:pPr algn="ctr">
              <a:lnSpc>
                <a:spcPct val="130000"/>
              </a:lnSpc>
              <a:spcAft>
                <a:spcPct val="30000"/>
              </a:spcAft>
            </a:pPr>
            <a:r>
              <a:rPr lang="en-US" altLang="zh-CN">
                <a:solidFill>
                  <a:srgbClr val="333399"/>
                </a:solidFill>
                <a:latin typeface="Arial" charset="0"/>
              </a:rPr>
              <a:t>H</a:t>
            </a:r>
            <a:r>
              <a:rPr lang="en-US" altLang="zh-CN" baseline="-25000">
                <a:solidFill>
                  <a:srgbClr val="333399"/>
                </a:solidFill>
                <a:latin typeface="Arial" charset="0"/>
              </a:rPr>
              <a:t>1</a:t>
            </a:r>
            <a:r>
              <a:rPr lang="en-US" altLang="zh-CN">
                <a:solidFill>
                  <a:srgbClr val="333399"/>
                </a:solidFill>
                <a:latin typeface="Arial" charset="0"/>
              </a:rPr>
              <a:t>→</a:t>
            </a:r>
            <a:r>
              <a:rPr lang="zh-CN" altLang="en-US">
                <a:solidFill>
                  <a:srgbClr val="333399"/>
                </a:solidFill>
                <a:latin typeface="Arial" charset="0"/>
              </a:rPr>
              <a:t>经过 </a:t>
            </a:r>
            <a:r>
              <a:rPr lang="en-US" altLang="zh-CN">
                <a:solidFill>
                  <a:srgbClr val="333399"/>
                </a:solidFill>
                <a:latin typeface="Arial" charset="0"/>
              </a:rPr>
              <a:t>R</a:t>
            </a:r>
            <a:r>
              <a:rPr lang="en-US" altLang="zh-CN" baseline="-25000">
                <a:solidFill>
                  <a:srgbClr val="333399"/>
                </a:solidFill>
                <a:latin typeface="Arial" charset="0"/>
              </a:rPr>
              <a:t>1 </a:t>
            </a:r>
            <a:r>
              <a:rPr lang="zh-CN" altLang="en-US">
                <a:solidFill>
                  <a:srgbClr val="333399"/>
                </a:solidFill>
                <a:latin typeface="Arial" charset="0"/>
              </a:rPr>
              <a:t>转发→再经过 </a:t>
            </a:r>
            <a:r>
              <a:rPr lang="en-US" altLang="zh-CN">
                <a:solidFill>
                  <a:srgbClr val="333399"/>
                </a:solidFill>
                <a:latin typeface="Arial" charset="0"/>
              </a:rPr>
              <a:t>R</a:t>
            </a:r>
            <a:r>
              <a:rPr lang="en-US" altLang="zh-CN" baseline="-25000">
                <a:solidFill>
                  <a:srgbClr val="333399"/>
                </a:solidFill>
                <a:latin typeface="Arial" charset="0"/>
              </a:rPr>
              <a:t>2 </a:t>
            </a:r>
            <a:r>
              <a:rPr lang="zh-CN" altLang="en-US">
                <a:solidFill>
                  <a:srgbClr val="333399"/>
                </a:solidFill>
                <a:latin typeface="Arial" charset="0"/>
              </a:rPr>
              <a:t>转发→</a:t>
            </a:r>
            <a:r>
              <a:rPr lang="en-US" altLang="zh-CN">
                <a:solidFill>
                  <a:srgbClr val="333399"/>
                </a:solidFill>
                <a:latin typeface="Arial" charset="0"/>
              </a:rPr>
              <a:t>H</a:t>
            </a:r>
            <a:r>
              <a:rPr lang="en-US" altLang="zh-CN" baseline="-25000">
                <a:solidFill>
                  <a:srgbClr val="333399"/>
                </a:solidFill>
                <a:latin typeface="Arial" charset="0"/>
              </a:rPr>
              <a:t>2</a:t>
            </a:r>
            <a:endParaRPr lang="en-US" altLang="zh-CN">
              <a:solidFill>
                <a:srgbClr val="333399"/>
              </a:solidFill>
              <a:latin typeface="Arial" charset="0"/>
            </a:endParaRPr>
          </a:p>
        </p:txBody>
      </p:sp>
      <p:sp>
        <p:nvSpPr>
          <p:cNvPr id="453741" name="Arc 109"/>
          <p:cNvSpPr>
            <a:spLocks/>
          </p:cNvSpPr>
          <p:nvPr/>
        </p:nvSpPr>
        <p:spPr bwMode="auto">
          <a:xfrm rot="2655715" flipV="1">
            <a:off x="2454276" y="293689"/>
            <a:ext cx="1584325" cy="1728787"/>
          </a:xfrm>
          <a:custGeom>
            <a:avLst/>
            <a:gdLst>
              <a:gd name="G0" fmla="+- 6204 0 0"/>
              <a:gd name="G1" fmla="+- 21600 0 0"/>
              <a:gd name="G2" fmla="+- 21600 0 0"/>
              <a:gd name="T0" fmla="*/ 0 w 27804"/>
              <a:gd name="T1" fmla="*/ 910 h 26910"/>
              <a:gd name="T2" fmla="*/ 27141 w 27804"/>
              <a:gd name="T3" fmla="*/ 26910 h 26910"/>
              <a:gd name="T4" fmla="*/ 6204 w 27804"/>
              <a:gd name="T5" fmla="*/ 21600 h 26910"/>
            </a:gdLst>
            <a:ahLst/>
            <a:cxnLst>
              <a:cxn ang="0">
                <a:pos x="T0" y="T1"/>
              </a:cxn>
              <a:cxn ang="0">
                <a:pos x="T2" y="T3"/>
              </a:cxn>
              <a:cxn ang="0">
                <a:pos x="T4" y="T5"/>
              </a:cxn>
            </a:cxnLst>
            <a:rect l="0" t="0" r="r" b="b"/>
            <a:pathLst>
              <a:path w="27804" h="26910" fill="none" extrusionOk="0">
                <a:moveTo>
                  <a:pt x="0" y="910"/>
                </a:moveTo>
                <a:cubicBezTo>
                  <a:pt x="2012" y="306"/>
                  <a:pt x="4102" y="-1"/>
                  <a:pt x="6204" y="0"/>
                </a:cubicBezTo>
                <a:cubicBezTo>
                  <a:pt x="18133" y="0"/>
                  <a:pt x="27804" y="9670"/>
                  <a:pt x="27804" y="21600"/>
                </a:cubicBezTo>
                <a:cubicBezTo>
                  <a:pt x="27804" y="23390"/>
                  <a:pt x="27581" y="25174"/>
                  <a:pt x="27141" y="26910"/>
                </a:cubicBezTo>
              </a:path>
              <a:path w="27804" h="26910" stroke="0" extrusionOk="0">
                <a:moveTo>
                  <a:pt x="0" y="910"/>
                </a:moveTo>
                <a:cubicBezTo>
                  <a:pt x="2012" y="306"/>
                  <a:pt x="4102" y="-1"/>
                  <a:pt x="6204" y="0"/>
                </a:cubicBezTo>
                <a:cubicBezTo>
                  <a:pt x="18133" y="0"/>
                  <a:pt x="27804" y="9670"/>
                  <a:pt x="27804" y="21600"/>
                </a:cubicBezTo>
                <a:cubicBezTo>
                  <a:pt x="27804" y="23390"/>
                  <a:pt x="27581" y="25174"/>
                  <a:pt x="27141" y="26910"/>
                </a:cubicBezTo>
                <a:lnTo>
                  <a:pt x="6204" y="21600"/>
                </a:lnTo>
                <a:close/>
              </a:path>
            </a:pathLst>
          </a:custGeom>
          <a:noFill/>
          <a:ln w="76200">
            <a:solidFill>
              <a:schemeClr val="hlink"/>
            </a:solidFill>
            <a:round/>
            <a:headEnd/>
            <a:tailEnd type="triangle" w="med" len="lg"/>
          </a:ln>
          <a:effectLst/>
        </p:spPr>
        <p:txBody>
          <a:bodyPr wrap="none" anchor="ctr"/>
          <a:lstStyle/>
          <a:p>
            <a:endParaRPr lang="zh-CN" altLang="en-US"/>
          </a:p>
        </p:txBody>
      </p:sp>
      <p:sp>
        <p:nvSpPr>
          <p:cNvPr id="453742" name="Arc 110"/>
          <p:cNvSpPr>
            <a:spLocks/>
          </p:cNvSpPr>
          <p:nvPr/>
        </p:nvSpPr>
        <p:spPr bwMode="auto">
          <a:xfrm rot="2655715" flipV="1">
            <a:off x="5232401" y="260350"/>
            <a:ext cx="1584325" cy="1728788"/>
          </a:xfrm>
          <a:custGeom>
            <a:avLst/>
            <a:gdLst>
              <a:gd name="G0" fmla="+- 6204 0 0"/>
              <a:gd name="G1" fmla="+- 21600 0 0"/>
              <a:gd name="G2" fmla="+- 21600 0 0"/>
              <a:gd name="T0" fmla="*/ 0 w 27804"/>
              <a:gd name="T1" fmla="*/ 910 h 26910"/>
              <a:gd name="T2" fmla="*/ 27141 w 27804"/>
              <a:gd name="T3" fmla="*/ 26910 h 26910"/>
              <a:gd name="T4" fmla="*/ 6204 w 27804"/>
              <a:gd name="T5" fmla="*/ 21600 h 26910"/>
            </a:gdLst>
            <a:ahLst/>
            <a:cxnLst>
              <a:cxn ang="0">
                <a:pos x="T0" y="T1"/>
              </a:cxn>
              <a:cxn ang="0">
                <a:pos x="T2" y="T3"/>
              </a:cxn>
              <a:cxn ang="0">
                <a:pos x="T4" y="T5"/>
              </a:cxn>
            </a:cxnLst>
            <a:rect l="0" t="0" r="r" b="b"/>
            <a:pathLst>
              <a:path w="27804" h="26910" fill="none" extrusionOk="0">
                <a:moveTo>
                  <a:pt x="0" y="910"/>
                </a:moveTo>
                <a:cubicBezTo>
                  <a:pt x="2012" y="306"/>
                  <a:pt x="4102" y="-1"/>
                  <a:pt x="6204" y="0"/>
                </a:cubicBezTo>
                <a:cubicBezTo>
                  <a:pt x="18133" y="0"/>
                  <a:pt x="27804" y="9670"/>
                  <a:pt x="27804" y="21600"/>
                </a:cubicBezTo>
                <a:cubicBezTo>
                  <a:pt x="27804" y="23390"/>
                  <a:pt x="27581" y="25174"/>
                  <a:pt x="27141" y="26910"/>
                </a:cubicBezTo>
              </a:path>
              <a:path w="27804" h="26910" stroke="0" extrusionOk="0">
                <a:moveTo>
                  <a:pt x="0" y="910"/>
                </a:moveTo>
                <a:cubicBezTo>
                  <a:pt x="2012" y="306"/>
                  <a:pt x="4102" y="-1"/>
                  <a:pt x="6204" y="0"/>
                </a:cubicBezTo>
                <a:cubicBezTo>
                  <a:pt x="18133" y="0"/>
                  <a:pt x="27804" y="9670"/>
                  <a:pt x="27804" y="21600"/>
                </a:cubicBezTo>
                <a:cubicBezTo>
                  <a:pt x="27804" y="23390"/>
                  <a:pt x="27581" y="25174"/>
                  <a:pt x="27141" y="26910"/>
                </a:cubicBezTo>
                <a:lnTo>
                  <a:pt x="6204" y="21600"/>
                </a:lnTo>
                <a:close/>
              </a:path>
            </a:pathLst>
          </a:custGeom>
          <a:noFill/>
          <a:ln w="76200">
            <a:solidFill>
              <a:schemeClr val="hlink"/>
            </a:solidFill>
            <a:round/>
            <a:headEnd/>
            <a:tailEnd type="triangle" w="med" len="lg"/>
          </a:ln>
          <a:effectLst/>
        </p:spPr>
        <p:txBody>
          <a:bodyPr wrap="none" anchor="ctr"/>
          <a:lstStyle/>
          <a:p>
            <a:endParaRPr lang="zh-CN" altLang="en-US"/>
          </a:p>
        </p:txBody>
      </p:sp>
      <p:sp>
        <p:nvSpPr>
          <p:cNvPr id="453743" name="Arc 111"/>
          <p:cNvSpPr>
            <a:spLocks/>
          </p:cNvSpPr>
          <p:nvPr/>
        </p:nvSpPr>
        <p:spPr bwMode="auto">
          <a:xfrm rot="2655715" flipV="1">
            <a:off x="8010526" y="227014"/>
            <a:ext cx="1584325" cy="1728787"/>
          </a:xfrm>
          <a:custGeom>
            <a:avLst/>
            <a:gdLst>
              <a:gd name="G0" fmla="+- 6204 0 0"/>
              <a:gd name="G1" fmla="+- 21600 0 0"/>
              <a:gd name="G2" fmla="+- 21600 0 0"/>
              <a:gd name="T0" fmla="*/ 0 w 27804"/>
              <a:gd name="T1" fmla="*/ 910 h 26910"/>
              <a:gd name="T2" fmla="*/ 27141 w 27804"/>
              <a:gd name="T3" fmla="*/ 26910 h 26910"/>
              <a:gd name="T4" fmla="*/ 6204 w 27804"/>
              <a:gd name="T5" fmla="*/ 21600 h 26910"/>
            </a:gdLst>
            <a:ahLst/>
            <a:cxnLst>
              <a:cxn ang="0">
                <a:pos x="T0" y="T1"/>
              </a:cxn>
              <a:cxn ang="0">
                <a:pos x="T2" y="T3"/>
              </a:cxn>
              <a:cxn ang="0">
                <a:pos x="T4" y="T5"/>
              </a:cxn>
            </a:cxnLst>
            <a:rect l="0" t="0" r="r" b="b"/>
            <a:pathLst>
              <a:path w="27804" h="26910" fill="none" extrusionOk="0">
                <a:moveTo>
                  <a:pt x="0" y="910"/>
                </a:moveTo>
                <a:cubicBezTo>
                  <a:pt x="2012" y="306"/>
                  <a:pt x="4102" y="-1"/>
                  <a:pt x="6204" y="0"/>
                </a:cubicBezTo>
                <a:cubicBezTo>
                  <a:pt x="18133" y="0"/>
                  <a:pt x="27804" y="9670"/>
                  <a:pt x="27804" y="21600"/>
                </a:cubicBezTo>
                <a:cubicBezTo>
                  <a:pt x="27804" y="23390"/>
                  <a:pt x="27581" y="25174"/>
                  <a:pt x="27141" y="26910"/>
                </a:cubicBezTo>
              </a:path>
              <a:path w="27804" h="26910" stroke="0" extrusionOk="0">
                <a:moveTo>
                  <a:pt x="0" y="910"/>
                </a:moveTo>
                <a:cubicBezTo>
                  <a:pt x="2012" y="306"/>
                  <a:pt x="4102" y="-1"/>
                  <a:pt x="6204" y="0"/>
                </a:cubicBezTo>
                <a:cubicBezTo>
                  <a:pt x="18133" y="0"/>
                  <a:pt x="27804" y="9670"/>
                  <a:pt x="27804" y="21600"/>
                </a:cubicBezTo>
                <a:cubicBezTo>
                  <a:pt x="27804" y="23390"/>
                  <a:pt x="27581" y="25174"/>
                  <a:pt x="27141" y="26910"/>
                </a:cubicBezTo>
                <a:lnTo>
                  <a:pt x="6204" y="21600"/>
                </a:lnTo>
                <a:close/>
              </a:path>
            </a:pathLst>
          </a:custGeom>
          <a:noFill/>
          <a:ln w="76200">
            <a:solidFill>
              <a:schemeClr val="hlink"/>
            </a:solidFill>
            <a:round/>
            <a:headEnd/>
            <a:tailEnd type="triangle" w="med" len="lg"/>
          </a:ln>
          <a:effectLst/>
        </p:spPr>
        <p:txBody>
          <a:bodyPr wrap="none" anchor="ctr"/>
          <a:lstStyle/>
          <a:p>
            <a:endParaRPr lang="zh-CN" altLang="en-US"/>
          </a:p>
        </p:txBody>
      </p:sp>
      <p:sp>
        <p:nvSpPr>
          <p:cNvPr id="453744" name="Text Box 112"/>
          <p:cNvSpPr txBox="1">
            <a:spLocks noChangeArrowheads="1"/>
          </p:cNvSpPr>
          <p:nvPr/>
        </p:nvSpPr>
        <p:spPr bwMode="auto">
          <a:xfrm>
            <a:off x="3575051" y="1"/>
            <a:ext cx="1971675" cy="657225"/>
          </a:xfrm>
          <a:prstGeom prst="rect">
            <a:avLst/>
          </a:prstGeom>
          <a:solidFill>
            <a:srgbClr val="FFFF99"/>
          </a:solidFill>
          <a:ln w="9525">
            <a:solidFill>
              <a:srgbClr val="333399"/>
            </a:solidFill>
            <a:miter lim="800000"/>
            <a:headEnd/>
            <a:tailEnd/>
          </a:ln>
          <a:effectLst/>
        </p:spPr>
        <p:txBody>
          <a:bodyPr wrap="none">
            <a:spAutoFit/>
          </a:bodyPr>
          <a:lstStyle/>
          <a:p>
            <a:pPr algn="ctr">
              <a:lnSpc>
                <a:spcPct val="130000"/>
              </a:lnSpc>
            </a:pPr>
            <a:r>
              <a:rPr lang="zh-CN" altLang="en-US">
                <a:solidFill>
                  <a:srgbClr val="333399"/>
                </a:solidFill>
                <a:latin typeface="Arial" charset="0"/>
              </a:rPr>
              <a:t>查找路由表</a:t>
            </a:r>
          </a:p>
        </p:txBody>
      </p:sp>
      <p:sp>
        <p:nvSpPr>
          <p:cNvPr id="453745" name="Text Box 113"/>
          <p:cNvSpPr txBox="1">
            <a:spLocks noChangeArrowheads="1"/>
          </p:cNvSpPr>
          <p:nvPr/>
        </p:nvSpPr>
        <p:spPr bwMode="auto">
          <a:xfrm>
            <a:off x="6240464" y="44451"/>
            <a:ext cx="1971675" cy="657225"/>
          </a:xfrm>
          <a:prstGeom prst="rect">
            <a:avLst/>
          </a:prstGeom>
          <a:solidFill>
            <a:srgbClr val="FFFF99"/>
          </a:solidFill>
          <a:ln w="9525">
            <a:solidFill>
              <a:srgbClr val="333399"/>
            </a:solidFill>
            <a:miter lim="800000"/>
            <a:headEnd/>
            <a:tailEnd/>
          </a:ln>
          <a:effectLst/>
        </p:spPr>
        <p:txBody>
          <a:bodyPr wrap="none">
            <a:spAutoFit/>
          </a:bodyPr>
          <a:lstStyle/>
          <a:p>
            <a:pPr algn="ctr">
              <a:lnSpc>
                <a:spcPct val="130000"/>
              </a:lnSpc>
            </a:pPr>
            <a:r>
              <a:rPr lang="zh-CN" altLang="en-US">
                <a:solidFill>
                  <a:srgbClr val="333399"/>
                </a:solidFill>
                <a:latin typeface="Arial" charset="0"/>
              </a:rPr>
              <a:t>查找路由表</a:t>
            </a:r>
          </a:p>
        </p:txBody>
      </p:sp>
      <p:sp>
        <p:nvSpPr>
          <p:cNvPr id="38" name="灯片编号占位符 37"/>
          <p:cNvSpPr>
            <a:spLocks noGrp="1"/>
          </p:cNvSpPr>
          <p:nvPr>
            <p:ph type="sldNum" sz="quarter" idx="12"/>
          </p:nvPr>
        </p:nvSpPr>
        <p:spPr/>
        <p:txBody>
          <a:bodyPr/>
          <a:lstStyle/>
          <a:p>
            <a:fld id="{E4E48599-B357-448A-84B1-94919B60A458}" type="slidenum">
              <a:rPr lang="en-US" altLang="zh-CN" smtClean="0"/>
              <a:pPr/>
              <a:t>49</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grpId="0" nodeType="afterEffect">
                                  <p:stCondLst>
                                    <p:cond delay="0"/>
                                  </p:stCondLst>
                                  <p:childTnLst>
                                    <p:anim calcmode="discrete" valueType="str">
                                      <p:cBhvr>
                                        <p:cTn id="6" dur="1000" fill="hold"/>
                                        <p:tgtEl>
                                          <p:spTgt spid="453740"/>
                                        </p:tgtEl>
                                        <p:attrNameLst>
                                          <p:attrName>style.visibility</p:attrName>
                                        </p:attrNameLst>
                                      </p:cBhvr>
                                      <p:tavLst>
                                        <p:tav tm="0">
                                          <p:val>
                                            <p:strVal val="hidden"/>
                                          </p:val>
                                        </p:tav>
                                        <p:tav tm="50000">
                                          <p:val>
                                            <p:strVal val="visible"/>
                                          </p:val>
                                        </p:tav>
                                      </p:tavLst>
                                    </p:anim>
                                  </p:childTnLst>
                                </p:cTn>
                              </p:par>
                            </p:childTnLst>
                          </p:cTn>
                        </p:par>
                        <p:par>
                          <p:cTn id="7" fill="hold">
                            <p:stCondLst>
                              <p:cond delay="3000"/>
                            </p:stCondLst>
                            <p:childTnLst>
                              <p:par>
                                <p:cTn id="8" presetID="22" presetClass="entr" presetSubtype="8" fill="hold" grpId="0" nodeType="afterEffect">
                                  <p:stCondLst>
                                    <p:cond delay="0"/>
                                  </p:stCondLst>
                                  <p:childTnLst>
                                    <p:set>
                                      <p:cBhvr>
                                        <p:cTn id="9" dur="1" fill="hold">
                                          <p:stCondLst>
                                            <p:cond delay="0"/>
                                          </p:stCondLst>
                                        </p:cTn>
                                        <p:tgtEl>
                                          <p:spTgt spid="453741"/>
                                        </p:tgtEl>
                                        <p:attrNameLst>
                                          <p:attrName>style.visibility</p:attrName>
                                        </p:attrNameLst>
                                      </p:cBhvr>
                                      <p:to>
                                        <p:strVal val="visible"/>
                                      </p:to>
                                    </p:set>
                                    <p:animEffect transition="in" filter="wipe(left)">
                                      <p:cBhvr>
                                        <p:cTn id="10" dur="1000"/>
                                        <p:tgtEl>
                                          <p:spTgt spid="453741"/>
                                        </p:tgtEl>
                                      </p:cBhvr>
                                    </p:animEffect>
                                  </p:childTnLst>
                                </p:cTn>
                              </p:par>
                            </p:childTnLst>
                          </p:cTn>
                        </p:par>
                        <p:par>
                          <p:cTn id="11" fill="hold">
                            <p:stCondLst>
                              <p:cond delay="4000"/>
                            </p:stCondLst>
                            <p:childTnLst>
                              <p:par>
                                <p:cTn id="12" presetID="1" presetClass="exit" presetSubtype="0" fill="hold" grpId="1" nodeType="afterEffect">
                                  <p:stCondLst>
                                    <p:cond delay="500"/>
                                  </p:stCondLst>
                                  <p:childTnLst>
                                    <p:set>
                                      <p:cBhvr>
                                        <p:cTn id="13" dur="1" fill="hold">
                                          <p:stCondLst>
                                            <p:cond delay="0"/>
                                          </p:stCondLst>
                                        </p:cTn>
                                        <p:tgtEl>
                                          <p:spTgt spid="453741"/>
                                        </p:tgtEl>
                                        <p:attrNameLst>
                                          <p:attrName>style.visibility</p:attrName>
                                        </p:attrNameLst>
                                      </p:cBhvr>
                                      <p:to>
                                        <p:strVal val="hidden"/>
                                      </p:to>
                                    </p:set>
                                  </p:childTnLst>
                                </p:cTn>
                              </p:par>
                            </p:childTnLst>
                          </p:cTn>
                        </p:par>
                        <p:par>
                          <p:cTn id="14" fill="hold">
                            <p:stCondLst>
                              <p:cond delay="4500"/>
                            </p:stCondLst>
                            <p:childTnLst>
                              <p:par>
                                <p:cTn id="15" presetID="1" presetClass="entr" presetSubtype="0" fill="hold" grpId="0" nodeType="afterEffect">
                                  <p:stCondLst>
                                    <p:cond delay="500"/>
                                  </p:stCondLst>
                                  <p:childTnLst>
                                    <p:set>
                                      <p:cBhvr>
                                        <p:cTn id="16" dur="1" fill="hold">
                                          <p:stCondLst>
                                            <p:cond delay="0"/>
                                          </p:stCondLst>
                                        </p:cTn>
                                        <p:tgtEl>
                                          <p:spTgt spid="453744"/>
                                        </p:tgtEl>
                                        <p:attrNameLst>
                                          <p:attrName>style.visibility</p:attrName>
                                        </p:attrNameLst>
                                      </p:cBhvr>
                                      <p:to>
                                        <p:strVal val="visible"/>
                                      </p:to>
                                    </p:set>
                                  </p:childTnLst>
                                </p:cTn>
                              </p:par>
                            </p:childTnLst>
                          </p:cTn>
                        </p:par>
                        <p:par>
                          <p:cTn id="17" fill="hold">
                            <p:stCondLst>
                              <p:cond delay="5000"/>
                            </p:stCondLst>
                            <p:childTnLst>
                              <p:par>
                                <p:cTn id="18" presetID="1" presetClass="exit" presetSubtype="0" fill="hold" grpId="1" nodeType="afterEffect">
                                  <p:stCondLst>
                                    <p:cond delay="1000"/>
                                  </p:stCondLst>
                                  <p:childTnLst>
                                    <p:set>
                                      <p:cBhvr>
                                        <p:cTn id="19" dur="1" fill="hold">
                                          <p:stCondLst>
                                            <p:cond delay="0"/>
                                          </p:stCondLst>
                                        </p:cTn>
                                        <p:tgtEl>
                                          <p:spTgt spid="453744"/>
                                        </p:tgtEl>
                                        <p:attrNameLst>
                                          <p:attrName>style.visibility</p:attrName>
                                        </p:attrNameLst>
                                      </p:cBhvr>
                                      <p:to>
                                        <p:strVal val="hidden"/>
                                      </p:to>
                                    </p:set>
                                  </p:childTnLst>
                                </p:cTn>
                              </p:par>
                            </p:childTnLst>
                          </p:cTn>
                        </p:par>
                        <p:par>
                          <p:cTn id="20" fill="hold">
                            <p:stCondLst>
                              <p:cond delay="6000"/>
                            </p:stCondLst>
                            <p:childTnLst>
                              <p:par>
                                <p:cTn id="21" presetID="22" presetClass="entr" presetSubtype="8" fill="hold" grpId="0" nodeType="afterEffect">
                                  <p:stCondLst>
                                    <p:cond delay="0"/>
                                  </p:stCondLst>
                                  <p:childTnLst>
                                    <p:set>
                                      <p:cBhvr>
                                        <p:cTn id="22" dur="1" fill="hold">
                                          <p:stCondLst>
                                            <p:cond delay="0"/>
                                          </p:stCondLst>
                                        </p:cTn>
                                        <p:tgtEl>
                                          <p:spTgt spid="453742"/>
                                        </p:tgtEl>
                                        <p:attrNameLst>
                                          <p:attrName>style.visibility</p:attrName>
                                        </p:attrNameLst>
                                      </p:cBhvr>
                                      <p:to>
                                        <p:strVal val="visible"/>
                                      </p:to>
                                    </p:set>
                                    <p:animEffect transition="in" filter="wipe(left)">
                                      <p:cBhvr>
                                        <p:cTn id="23" dur="1000"/>
                                        <p:tgtEl>
                                          <p:spTgt spid="453742"/>
                                        </p:tgtEl>
                                      </p:cBhvr>
                                    </p:animEffect>
                                  </p:childTnLst>
                                </p:cTn>
                              </p:par>
                            </p:childTnLst>
                          </p:cTn>
                        </p:par>
                        <p:par>
                          <p:cTn id="24" fill="hold">
                            <p:stCondLst>
                              <p:cond delay="7000"/>
                            </p:stCondLst>
                            <p:childTnLst>
                              <p:par>
                                <p:cTn id="25" presetID="1" presetClass="exit" presetSubtype="0" fill="hold" grpId="1" nodeType="afterEffect">
                                  <p:stCondLst>
                                    <p:cond delay="500"/>
                                  </p:stCondLst>
                                  <p:childTnLst>
                                    <p:set>
                                      <p:cBhvr>
                                        <p:cTn id="26" dur="1" fill="hold">
                                          <p:stCondLst>
                                            <p:cond delay="0"/>
                                          </p:stCondLst>
                                        </p:cTn>
                                        <p:tgtEl>
                                          <p:spTgt spid="453742"/>
                                        </p:tgtEl>
                                        <p:attrNameLst>
                                          <p:attrName>style.visibility</p:attrName>
                                        </p:attrNameLst>
                                      </p:cBhvr>
                                      <p:to>
                                        <p:strVal val="hidden"/>
                                      </p:to>
                                    </p:set>
                                  </p:childTnLst>
                                </p:cTn>
                              </p:par>
                            </p:childTnLst>
                          </p:cTn>
                        </p:par>
                        <p:par>
                          <p:cTn id="27" fill="hold">
                            <p:stCondLst>
                              <p:cond delay="7500"/>
                            </p:stCondLst>
                            <p:childTnLst>
                              <p:par>
                                <p:cTn id="28" presetID="1" presetClass="entr" presetSubtype="0" fill="hold" grpId="0" nodeType="afterEffect">
                                  <p:stCondLst>
                                    <p:cond delay="500"/>
                                  </p:stCondLst>
                                  <p:childTnLst>
                                    <p:set>
                                      <p:cBhvr>
                                        <p:cTn id="29" dur="1" fill="hold">
                                          <p:stCondLst>
                                            <p:cond delay="0"/>
                                          </p:stCondLst>
                                        </p:cTn>
                                        <p:tgtEl>
                                          <p:spTgt spid="453745"/>
                                        </p:tgtEl>
                                        <p:attrNameLst>
                                          <p:attrName>style.visibility</p:attrName>
                                        </p:attrNameLst>
                                      </p:cBhvr>
                                      <p:to>
                                        <p:strVal val="visible"/>
                                      </p:to>
                                    </p:set>
                                  </p:childTnLst>
                                </p:cTn>
                              </p:par>
                            </p:childTnLst>
                          </p:cTn>
                        </p:par>
                        <p:par>
                          <p:cTn id="30" fill="hold">
                            <p:stCondLst>
                              <p:cond delay="8000"/>
                            </p:stCondLst>
                            <p:childTnLst>
                              <p:par>
                                <p:cTn id="31" presetID="1" presetClass="exit" presetSubtype="0" fill="hold" grpId="1" nodeType="afterEffect">
                                  <p:stCondLst>
                                    <p:cond delay="1000"/>
                                  </p:stCondLst>
                                  <p:childTnLst>
                                    <p:set>
                                      <p:cBhvr>
                                        <p:cTn id="32" dur="1" fill="hold">
                                          <p:stCondLst>
                                            <p:cond delay="0"/>
                                          </p:stCondLst>
                                        </p:cTn>
                                        <p:tgtEl>
                                          <p:spTgt spid="453745"/>
                                        </p:tgtEl>
                                        <p:attrNameLst>
                                          <p:attrName>style.visibility</p:attrName>
                                        </p:attrNameLst>
                                      </p:cBhvr>
                                      <p:to>
                                        <p:strVal val="hidden"/>
                                      </p:to>
                                    </p:set>
                                  </p:childTnLst>
                                </p:cTn>
                              </p:par>
                            </p:childTnLst>
                          </p:cTn>
                        </p:par>
                        <p:par>
                          <p:cTn id="33" fill="hold">
                            <p:stCondLst>
                              <p:cond delay="9000"/>
                            </p:stCondLst>
                            <p:childTnLst>
                              <p:par>
                                <p:cTn id="34" presetID="22" presetClass="entr" presetSubtype="8" fill="hold" grpId="0" nodeType="afterEffect">
                                  <p:stCondLst>
                                    <p:cond delay="0"/>
                                  </p:stCondLst>
                                  <p:childTnLst>
                                    <p:set>
                                      <p:cBhvr>
                                        <p:cTn id="35" dur="1" fill="hold">
                                          <p:stCondLst>
                                            <p:cond delay="0"/>
                                          </p:stCondLst>
                                        </p:cTn>
                                        <p:tgtEl>
                                          <p:spTgt spid="453743"/>
                                        </p:tgtEl>
                                        <p:attrNameLst>
                                          <p:attrName>style.visibility</p:attrName>
                                        </p:attrNameLst>
                                      </p:cBhvr>
                                      <p:to>
                                        <p:strVal val="visible"/>
                                      </p:to>
                                    </p:set>
                                    <p:animEffect transition="in" filter="wipe(left)">
                                      <p:cBhvr>
                                        <p:cTn id="36" dur="1000"/>
                                        <p:tgtEl>
                                          <p:spTgt spid="453743"/>
                                        </p:tgtEl>
                                      </p:cBhvr>
                                    </p:animEffect>
                                  </p:childTnLst>
                                </p:cTn>
                              </p:par>
                            </p:childTnLst>
                          </p:cTn>
                        </p:par>
                        <p:par>
                          <p:cTn id="37" fill="hold">
                            <p:stCondLst>
                              <p:cond delay="10000"/>
                            </p:stCondLst>
                            <p:childTnLst>
                              <p:par>
                                <p:cTn id="38" presetID="1" presetClass="exit" presetSubtype="0" fill="hold" grpId="1" nodeType="afterEffect">
                                  <p:stCondLst>
                                    <p:cond delay="1000"/>
                                  </p:stCondLst>
                                  <p:childTnLst>
                                    <p:set>
                                      <p:cBhvr>
                                        <p:cTn id="39" dur="1" fill="hold">
                                          <p:stCondLst>
                                            <p:cond delay="0"/>
                                          </p:stCondLst>
                                        </p:cTn>
                                        <p:tgtEl>
                                          <p:spTgt spid="4537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740" grpId="0" animBg="1"/>
      <p:bldP spid="453741" grpId="0" animBg="1"/>
      <p:bldP spid="453741" grpId="1" animBg="1"/>
      <p:bldP spid="453742" grpId="0" animBg="1"/>
      <p:bldP spid="453742" grpId="1" animBg="1"/>
      <p:bldP spid="453743" grpId="0" animBg="1"/>
      <p:bldP spid="453743" grpId="1" animBg="1"/>
      <p:bldP spid="453744" grpId="0" animBg="1"/>
      <p:bldP spid="453744" grpId="1" animBg="1"/>
      <p:bldP spid="453745" grpId="0" animBg="1"/>
      <p:bldP spid="45374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Rectangle 2"/>
          <p:cNvSpPr>
            <a:spLocks noGrp="1" noChangeArrowheads="1"/>
          </p:cNvSpPr>
          <p:nvPr>
            <p:ph type="title"/>
          </p:nvPr>
        </p:nvSpPr>
        <p:spPr>
          <a:xfrm>
            <a:off x="2674938" y="214314"/>
            <a:ext cx="7524750" cy="1462087"/>
          </a:xfrm>
        </p:spPr>
        <p:txBody>
          <a:bodyPr/>
          <a:lstStyle/>
          <a:p>
            <a:pPr algn="ctr"/>
            <a:r>
              <a:rPr lang="zh-CN" altLang="en-US"/>
              <a:t>本章最重要的内容</a:t>
            </a:r>
          </a:p>
        </p:txBody>
      </p:sp>
      <p:sp>
        <p:nvSpPr>
          <p:cNvPr id="929795" name="Rectangle 3"/>
          <p:cNvSpPr>
            <a:spLocks noGrp="1" noChangeArrowheads="1"/>
          </p:cNvSpPr>
          <p:nvPr>
            <p:ph type="body" idx="1"/>
          </p:nvPr>
        </p:nvSpPr>
        <p:spPr/>
        <p:txBody>
          <a:bodyPr/>
          <a:lstStyle/>
          <a:p>
            <a:pPr>
              <a:lnSpc>
                <a:spcPct val="120000"/>
              </a:lnSpc>
              <a:buFont typeface="Wingdings" pitchFamily="2" charset="2"/>
              <a:buNone/>
            </a:pPr>
            <a:r>
              <a:rPr lang="en-US" altLang="zh-CN" dirty="0"/>
              <a:t>(1) </a:t>
            </a:r>
            <a:r>
              <a:rPr lang="zh-CN" altLang="en-US" dirty="0"/>
              <a:t>虚拟互连网络的概念</a:t>
            </a:r>
          </a:p>
          <a:p>
            <a:pPr>
              <a:lnSpc>
                <a:spcPct val="120000"/>
              </a:lnSpc>
              <a:buFont typeface="Wingdings" pitchFamily="2" charset="2"/>
              <a:buNone/>
            </a:pPr>
            <a:r>
              <a:rPr lang="en-US" altLang="zh-CN" dirty="0"/>
              <a:t>(2) IP </a:t>
            </a:r>
            <a:r>
              <a:rPr lang="zh-CN" altLang="en-US" dirty="0"/>
              <a:t>地址与物理地址的关系</a:t>
            </a:r>
          </a:p>
          <a:p>
            <a:pPr>
              <a:lnSpc>
                <a:spcPct val="120000"/>
              </a:lnSpc>
              <a:buFont typeface="Wingdings" pitchFamily="2" charset="2"/>
              <a:buNone/>
            </a:pPr>
            <a:r>
              <a:rPr lang="en-US" altLang="zh-CN" dirty="0"/>
              <a:t>(3) </a:t>
            </a:r>
            <a:r>
              <a:rPr lang="zh-CN" altLang="en-US" dirty="0"/>
              <a:t>传统的分类的 </a:t>
            </a:r>
            <a:r>
              <a:rPr lang="en-US" altLang="zh-CN" dirty="0"/>
              <a:t>IP </a:t>
            </a:r>
            <a:r>
              <a:rPr lang="zh-CN" altLang="en-US" dirty="0"/>
              <a:t>地址（包括子网掩码）和无分类域间路由选择 </a:t>
            </a:r>
            <a:r>
              <a:rPr lang="en-US" altLang="zh-CN" dirty="0"/>
              <a:t>CIDR</a:t>
            </a:r>
          </a:p>
          <a:p>
            <a:pPr>
              <a:lnSpc>
                <a:spcPct val="120000"/>
              </a:lnSpc>
              <a:buFont typeface="Wingdings" pitchFamily="2" charset="2"/>
              <a:buNone/>
            </a:pPr>
            <a:r>
              <a:rPr lang="en-US" altLang="zh-CN" dirty="0"/>
              <a:t>(4) </a:t>
            </a:r>
            <a:r>
              <a:rPr lang="zh-CN" altLang="en-US" dirty="0"/>
              <a:t>路由选择协议的工作原理</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5</a:t>
            </a:fld>
            <a:endParaRPr lang="en-US" altLang="zh-CN"/>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0205" name="Freeform 45"/>
          <p:cNvSpPr>
            <a:spLocks/>
          </p:cNvSpPr>
          <p:nvPr/>
        </p:nvSpPr>
        <p:spPr bwMode="auto">
          <a:xfrm>
            <a:off x="4110039" y="1239838"/>
            <a:ext cx="249237" cy="533400"/>
          </a:xfrm>
          <a:custGeom>
            <a:avLst/>
            <a:gdLst/>
            <a:ahLst/>
            <a:cxnLst>
              <a:cxn ang="0">
                <a:pos x="0" y="176"/>
              </a:cxn>
              <a:cxn ang="0">
                <a:pos x="1" y="0"/>
              </a:cxn>
              <a:cxn ang="0">
                <a:pos x="249" y="9"/>
              </a:cxn>
            </a:cxnLst>
            <a:rect l="0" t="0" r="r" b="b"/>
            <a:pathLst>
              <a:path w="249" h="176">
                <a:moveTo>
                  <a:pt x="0" y="176"/>
                </a:moveTo>
                <a:lnTo>
                  <a:pt x="1" y="0"/>
                </a:lnTo>
                <a:lnTo>
                  <a:pt x="249" y="9"/>
                </a:lnTo>
              </a:path>
            </a:pathLst>
          </a:custGeom>
          <a:noFill/>
          <a:ln w="28575" cmpd="sng">
            <a:solidFill>
              <a:srgbClr val="333399"/>
            </a:solidFill>
            <a:round/>
            <a:headEnd/>
            <a:tailEnd/>
          </a:ln>
          <a:effectLst/>
        </p:spPr>
        <p:txBody>
          <a:bodyPr wrap="none" anchor="ctr"/>
          <a:lstStyle/>
          <a:p>
            <a:endParaRPr lang="zh-CN" altLang="en-US"/>
          </a:p>
        </p:txBody>
      </p:sp>
      <p:sp>
        <p:nvSpPr>
          <p:cNvPr id="220206" name="Freeform 46"/>
          <p:cNvSpPr>
            <a:spLocks/>
          </p:cNvSpPr>
          <p:nvPr/>
        </p:nvSpPr>
        <p:spPr bwMode="auto">
          <a:xfrm>
            <a:off x="6854826" y="1239838"/>
            <a:ext cx="169863" cy="531812"/>
          </a:xfrm>
          <a:custGeom>
            <a:avLst/>
            <a:gdLst/>
            <a:ahLst/>
            <a:cxnLst>
              <a:cxn ang="0">
                <a:pos x="0" y="176"/>
              </a:cxn>
              <a:cxn ang="0">
                <a:pos x="1" y="0"/>
              </a:cxn>
              <a:cxn ang="0">
                <a:pos x="249" y="9"/>
              </a:cxn>
            </a:cxnLst>
            <a:rect l="0" t="0" r="r" b="b"/>
            <a:pathLst>
              <a:path w="249" h="176">
                <a:moveTo>
                  <a:pt x="0" y="176"/>
                </a:moveTo>
                <a:lnTo>
                  <a:pt x="1" y="0"/>
                </a:lnTo>
                <a:lnTo>
                  <a:pt x="249" y="9"/>
                </a:lnTo>
              </a:path>
            </a:pathLst>
          </a:custGeom>
          <a:noFill/>
          <a:ln w="28575" cmpd="sng">
            <a:solidFill>
              <a:srgbClr val="333399"/>
            </a:solidFill>
            <a:round/>
            <a:headEnd/>
            <a:tailEnd/>
          </a:ln>
          <a:effectLst/>
        </p:spPr>
        <p:txBody>
          <a:bodyPr wrap="none" anchor="ctr"/>
          <a:lstStyle/>
          <a:p>
            <a:endParaRPr lang="zh-CN" altLang="en-US"/>
          </a:p>
        </p:txBody>
      </p:sp>
      <p:sp>
        <p:nvSpPr>
          <p:cNvPr id="220207" name="Line 47"/>
          <p:cNvSpPr>
            <a:spLocks noChangeShapeType="1"/>
          </p:cNvSpPr>
          <p:nvPr/>
        </p:nvSpPr>
        <p:spPr bwMode="auto">
          <a:xfrm rot="-5400000">
            <a:off x="9880601" y="1504951"/>
            <a:ext cx="533400" cy="3175"/>
          </a:xfrm>
          <a:prstGeom prst="line">
            <a:avLst/>
          </a:prstGeom>
          <a:noFill/>
          <a:ln w="28575">
            <a:solidFill>
              <a:srgbClr val="333399"/>
            </a:solidFill>
            <a:round/>
            <a:headEnd/>
            <a:tailEnd/>
          </a:ln>
          <a:effectLst/>
        </p:spPr>
        <p:txBody>
          <a:bodyPr wrap="none" anchor="ctr"/>
          <a:lstStyle/>
          <a:p>
            <a:endParaRPr lang="zh-CN" altLang="en-US"/>
          </a:p>
        </p:txBody>
      </p:sp>
      <p:sp>
        <p:nvSpPr>
          <p:cNvPr id="220208" name="Line 48"/>
          <p:cNvSpPr>
            <a:spLocks noChangeShapeType="1"/>
          </p:cNvSpPr>
          <p:nvPr/>
        </p:nvSpPr>
        <p:spPr bwMode="auto">
          <a:xfrm rot="-5400000">
            <a:off x="1727201" y="1504951"/>
            <a:ext cx="533400" cy="3175"/>
          </a:xfrm>
          <a:prstGeom prst="line">
            <a:avLst/>
          </a:prstGeom>
          <a:noFill/>
          <a:ln w="28575">
            <a:solidFill>
              <a:srgbClr val="333399"/>
            </a:solidFill>
            <a:round/>
            <a:headEnd/>
            <a:tailEnd/>
          </a:ln>
          <a:effectLst/>
        </p:spPr>
        <p:txBody>
          <a:bodyPr wrap="none" anchor="ctr"/>
          <a:lstStyle/>
          <a:p>
            <a:endParaRPr lang="zh-CN" altLang="en-US"/>
          </a:p>
        </p:txBody>
      </p:sp>
      <p:sp>
        <p:nvSpPr>
          <p:cNvPr id="220209" name="Line 49"/>
          <p:cNvSpPr>
            <a:spLocks noChangeShapeType="1"/>
          </p:cNvSpPr>
          <p:nvPr/>
        </p:nvSpPr>
        <p:spPr bwMode="auto">
          <a:xfrm>
            <a:off x="1757364" y="1773238"/>
            <a:ext cx="2587625" cy="0"/>
          </a:xfrm>
          <a:prstGeom prst="line">
            <a:avLst/>
          </a:prstGeom>
          <a:noFill/>
          <a:ln w="57150">
            <a:solidFill>
              <a:srgbClr val="333399"/>
            </a:solidFill>
            <a:round/>
            <a:headEnd/>
            <a:tailEnd/>
          </a:ln>
          <a:effectLst/>
        </p:spPr>
        <p:txBody>
          <a:bodyPr wrap="none" anchor="ctr"/>
          <a:lstStyle/>
          <a:p>
            <a:endParaRPr lang="zh-CN" altLang="en-US"/>
          </a:p>
        </p:txBody>
      </p:sp>
      <p:sp>
        <p:nvSpPr>
          <p:cNvPr id="220210" name="Text Box 50"/>
          <p:cNvSpPr txBox="1">
            <a:spLocks noChangeArrowheads="1"/>
          </p:cNvSpPr>
          <p:nvPr/>
        </p:nvSpPr>
        <p:spPr bwMode="auto">
          <a:xfrm>
            <a:off x="2012950" y="1258888"/>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1</a:t>
            </a:r>
            <a:endParaRPr kumimoji="1" lang="en-US" altLang="zh-CN" sz="1800">
              <a:solidFill>
                <a:srgbClr val="333399"/>
              </a:solidFill>
              <a:latin typeface="Arial" charset="0"/>
            </a:endParaRPr>
          </a:p>
        </p:txBody>
      </p:sp>
      <p:sp>
        <p:nvSpPr>
          <p:cNvPr id="220211" name="Text Box 51"/>
          <p:cNvSpPr txBox="1">
            <a:spLocks noChangeArrowheads="1"/>
          </p:cNvSpPr>
          <p:nvPr/>
        </p:nvSpPr>
        <p:spPr bwMode="auto">
          <a:xfrm>
            <a:off x="6305550" y="1258888"/>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5</a:t>
            </a:r>
            <a:endParaRPr kumimoji="1" lang="en-US" altLang="zh-CN" sz="1800">
              <a:solidFill>
                <a:srgbClr val="333399"/>
              </a:solidFill>
              <a:latin typeface="Arial" charset="0"/>
            </a:endParaRPr>
          </a:p>
        </p:txBody>
      </p:sp>
      <p:sp>
        <p:nvSpPr>
          <p:cNvPr id="220212" name="Text Box 52"/>
          <p:cNvSpPr txBox="1">
            <a:spLocks noChangeArrowheads="1"/>
          </p:cNvSpPr>
          <p:nvPr/>
        </p:nvSpPr>
        <p:spPr bwMode="auto">
          <a:xfrm>
            <a:off x="5038725" y="1258888"/>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4</a:t>
            </a:r>
            <a:endParaRPr kumimoji="1" lang="en-US" altLang="zh-CN" sz="1800">
              <a:solidFill>
                <a:srgbClr val="333399"/>
              </a:solidFill>
              <a:latin typeface="Arial" charset="0"/>
            </a:endParaRPr>
          </a:p>
        </p:txBody>
      </p:sp>
      <p:sp>
        <p:nvSpPr>
          <p:cNvPr id="220213" name="Text Box 53"/>
          <p:cNvSpPr txBox="1">
            <a:spLocks noChangeArrowheads="1"/>
          </p:cNvSpPr>
          <p:nvPr/>
        </p:nvSpPr>
        <p:spPr bwMode="auto">
          <a:xfrm>
            <a:off x="3560764" y="1258888"/>
            <a:ext cx="585787"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3</a:t>
            </a:r>
            <a:endParaRPr kumimoji="1" lang="en-US" altLang="zh-CN" sz="1800">
              <a:solidFill>
                <a:srgbClr val="333399"/>
              </a:solidFill>
              <a:latin typeface="Arial" charset="0"/>
            </a:endParaRPr>
          </a:p>
        </p:txBody>
      </p:sp>
      <p:sp>
        <p:nvSpPr>
          <p:cNvPr id="220214" name="Line 54"/>
          <p:cNvSpPr>
            <a:spLocks noChangeShapeType="1"/>
          </p:cNvSpPr>
          <p:nvPr/>
        </p:nvSpPr>
        <p:spPr bwMode="auto">
          <a:xfrm>
            <a:off x="7561263" y="1773238"/>
            <a:ext cx="2901950" cy="0"/>
          </a:xfrm>
          <a:prstGeom prst="line">
            <a:avLst/>
          </a:prstGeom>
          <a:noFill/>
          <a:ln w="57150">
            <a:solidFill>
              <a:srgbClr val="333399"/>
            </a:solidFill>
            <a:round/>
            <a:headEnd/>
            <a:tailEnd/>
          </a:ln>
          <a:effectLst/>
        </p:spPr>
        <p:txBody>
          <a:bodyPr wrap="none" anchor="ctr"/>
          <a:lstStyle/>
          <a:p>
            <a:endParaRPr lang="zh-CN" altLang="en-US"/>
          </a:p>
        </p:txBody>
      </p:sp>
      <p:sp>
        <p:nvSpPr>
          <p:cNvPr id="220215" name="Text Box 55"/>
          <p:cNvSpPr txBox="1">
            <a:spLocks noChangeArrowheads="1"/>
          </p:cNvSpPr>
          <p:nvPr/>
        </p:nvSpPr>
        <p:spPr bwMode="auto">
          <a:xfrm>
            <a:off x="7783514" y="1258888"/>
            <a:ext cx="585787"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6</a:t>
            </a:r>
            <a:endParaRPr kumimoji="1" lang="en-US" altLang="zh-CN" sz="1800">
              <a:solidFill>
                <a:srgbClr val="333399"/>
              </a:solidFill>
              <a:latin typeface="Arial" charset="0"/>
            </a:endParaRPr>
          </a:p>
        </p:txBody>
      </p:sp>
      <p:sp>
        <p:nvSpPr>
          <p:cNvPr id="220216" name="Text Box 56"/>
          <p:cNvSpPr txBox="1">
            <a:spLocks noChangeArrowheads="1"/>
          </p:cNvSpPr>
          <p:nvPr/>
        </p:nvSpPr>
        <p:spPr bwMode="auto">
          <a:xfrm>
            <a:off x="1600200" y="182563"/>
            <a:ext cx="954088" cy="366712"/>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主机 </a:t>
            </a:r>
            <a:r>
              <a:rPr kumimoji="1" lang="en-US" altLang="zh-CN" sz="1800">
                <a:solidFill>
                  <a:srgbClr val="333399"/>
                </a:solidFill>
                <a:latin typeface="Arial" charset="0"/>
              </a:rPr>
              <a:t>H</a:t>
            </a:r>
            <a:r>
              <a:rPr kumimoji="1" lang="en-US" altLang="zh-CN" sz="1800" baseline="-25000">
                <a:solidFill>
                  <a:srgbClr val="333399"/>
                </a:solidFill>
                <a:latin typeface="Arial" charset="0"/>
              </a:rPr>
              <a:t>1</a:t>
            </a:r>
            <a:endParaRPr kumimoji="1" lang="en-US" altLang="zh-CN" sz="1800">
              <a:solidFill>
                <a:srgbClr val="333399"/>
              </a:solidFill>
              <a:latin typeface="Arial" charset="0"/>
            </a:endParaRPr>
          </a:p>
        </p:txBody>
      </p:sp>
      <p:sp>
        <p:nvSpPr>
          <p:cNvPr id="220217" name="Text Box 57"/>
          <p:cNvSpPr txBox="1">
            <a:spLocks noChangeArrowheads="1"/>
          </p:cNvSpPr>
          <p:nvPr/>
        </p:nvSpPr>
        <p:spPr bwMode="auto">
          <a:xfrm>
            <a:off x="9678989" y="157163"/>
            <a:ext cx="954087" cy="366712"/>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主机 </a:t>
            </a:r>
            <a:r>
              <a:rPr kumimoji="1" lang="en-US" altLang="zh-CN" sz="1800">
                <a:solidFill>
                  <a:srgbClr val="333399"/>
                </a:solidFill>
                <a:latin typeface="Arial" charset="0"/>
              </a:rPr>
              <a:t>H</a:t>
            </a:r>
            <a:r>
              <a:rPr kumimoji="1" lang="en-US" altLang="zh-CN" sz="1800" baseline="-25000">
                <a:solidFill>
                  <a:srgbClr val="333399"/>
                </a:solidFill>
                <a:latin typeface="Arial" charset="0"/>
              </a:rPr>
              <a:t>2</a:t>
            </a:r>
            <a:endParaRPr kumimoji="1" lang="en-US" altLang="zh-CN" sz="1800">
              <a:solidFill>
                <a:srgbClr val="333399"/>
              </a:solidFill>
              <a:latin typeface="Arial" charset="0"/>
            </a:endParaRPr>
          </a:p>
        </p:txBody>
      </p:sp>
      <p:sp>
        <p:nvSpPr>
          <p:cNvPr id="220218" name="Line 58"/>
          <p:cNvSpPr>
            <a:spLocks noChangeShapeType="1"/>
          </p:cNvSpPr>
          <p:nvPr/>
        </p:nvSpPr>
        <p:spPr bwMode="auto">
          <a:xfrm>
            <a:off x="4816475" y="1773238"/>
            <a:ext cx="2273300" cy="0"/>
          </a:xfrm>
          <a:prstGeom prst="line">
            <a:avLst/>
          </a:prstGeom>
          <a:noFill/>
          <a:ln w="57150">
            <a:solidFill>
              <a:srgbClr val="333399"/>
            </a:solidFill>
            <a:round/>
            <a:headEnd/>
            <a:tailEnd/>
          </a:ln>
          <a:effectLst/>
        </p:spPr>
        <p:txBody>
          <a:bodyPr wrap="none" anchor="ctr"/>
          <a:lstStyle/>
          <a:p>
            <a:endParaRPr lang="zh-CN" altLang="en-US"/>
          </a:p>
        </p:txBody>
      </p:sp>
      <p:sp>
        <p:nvSpPr>
          <p:cNvPr id="220219" name="Freeform 59"/>
          <p:cNvSpPr>
            <a:spLocks/>
          </p:cNvSpPr>
          <p:nvPr/>
        </p:nvSpPr>
        <p:spPr bwMode="auto">
          <a:xfrm flipH="1">
            <a:off x="7561263" y="1239838"/>
            <a:ext cx="234950" cy="533400"/>
          </a:xfrm>
          <a:custGeom>
            <a:avLst/>
            <a:gdLst/>
            <a:ahLst/>
            <a:cxnLst>
              <a:cxn ang="0">
                <a:pos x="0" y="176"/>
              </a:cxn>
              <a:cxn ang="0">
                <a:pos x="1" y="0"/>
              </a:cxn>
              <a:cxn ang="0">
                <a:pos x="249" y="9"/>
              </a:cxn>
            </a:cxnLst>
            <a:rect l="0" t="0" r="r" b="b"/>
            <a:pathLst>
              <a:path w="249" h="176">
                <a:moveTo>
                  <a:pt x="0" y="176"/>
                </a:moveTo>
                <a:lnTo>
                  <a:pt x="1" y="0"/>
                </a:lnTo>
                <a:lnTo>
                  <a:pt x="249" y="9"/>
                </a:lnTo>
              </a:path>
            </a:pathLst>
          </a:custGeom>
          <a:noFill/>
          <a:ln w="28575" cmpd="sng">
            <a:solidFill>
              <a:srgbClr val="333399"/>
            </a:solidFill>
            <a:round/>
            <a:headEnd/>
            <a:tailEnd/>
          </a:ln>
          <a:effectLst/>
        </p:spPr>
        <p:txBody>
          <a:bodyPr wrap="none" anchor="ctr"/>
          <a:lstStyle/>
          <a:p>
            <a:endParaRPr lang="zh-CN" altLang="en-US"/>
          </a:p>
        </p:txBody>
      </p:sp>
      <p:sp>
        <p:nvSpPr>
          <p:cNvPr id="220220" name="Freeform 60"/>
          <p:cNvSpPr>
            <a:spLocks/>
          </p:cNvSpPr>
          <p:nvPr/>
        </p:nvSpPr>
        <p:spPr bwMode="auto">
          <a:xfrm flipH="1">
            <a:off x="4879975" y="1239839"/>
            <a:ext cx="171450" cy="534987"/>
          </a:xfrm>
          <a:custGeom>
            <a:avLst/>
            <a:gdLst/>
            <a:ahLst/>
            <a:cxnLst>
              <a:cxn ang="0">
                <a:pos x="0" y="176"/>
              </a:cxn>
              <a:cxn ang="0">
                <a:pos x="1" y="0"/>
              </a:cxn>
              <a:cxn ang="0">
                <a:pos x="249" y="9"/>
              </a:cxn>
            </a:cxnLst>
            <a:rect l="0" t="0" r="r" b="b"/>
            <a:pathLst>
              <a:path w="249" h="176">
                <a:moveTo>
                  <a:pt x="0" y="176"/>
                </a:moveTo>
                <a:lnTo>
                  <a:pt x="1" y="0"/>
                </a:lnTo>
                <a:lnTo>
                  <a:pt x="249" y="9"/>
                </a:lnTo>
              </a:path>
            </a:pathLst>
          </a:custGeom>
          <a:noFill/>
          <a:ln w="28575" cmpd="sng">
            <a:solidFill>
              <a:srgbClr val="333399"/>
            </a:solidFill>
            <a:round/>
            <a:headEnd/>
            <a:tailEnd/>
          </a:ln>
          <a:effectLst/>
        </p:spPr>
        <p:txBody>
          <a:bodyPr wrap="none" anchor="ctr"/>
          <a:lstStyle/>
          <a:p>
            <a:endParaRPr lang="zh-CN" altLang="en-US"/>
          </a:p>
        </p:txBody>
      </p:sp>
      <p:sp>
        <p:nvSpPr>
          <p:cNvPr id="220221" name="Text Box 61"/>
          <p:cNvSpPr txBox="1">
            <a:spLocks noChangeArrowheads="1"/>
          </p:cNvSpPr>
          <p:nvPr/>
        </p:nvSpPr>
        <p:spPr bwMode="auto">
          <a:xfrm>
            <a:off x="4079875" y="679451"/>
            <a:ext cx="1182688" cy="366713"/>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路由器 </a:t>
            </a:r>
            <a:r>
              <a:rPr kumimoji="1" lang="en-US" altLang="zh-CN" sz="1800">
                <a:solidFill>
                  <a:srgbClr val="333399"/>
                </a:solidFill>
                <a:latin typeface="Arial" charset="0"/>
              </a:rPr>
              <a:t>R</a:t>
            </a:r>
            <a:r>
              <a:rPr kumimoji="1" lang="en-US" altLang="zh-CN" sz="1800" baseline="-25000">
                <a:solidFill>
                  <a:srgbClr val="333399"/>
                </a:solidFill>
                <a:latin typeface="Arial" charset="0"/>
              </a:rPr>
              <a:t>1</a:t>
            </a:r>
          </a:p>
        </p:txBody>
      </p:sp>
      <p:pic>
        <p:nvPicPr>
          <p:cNvPr id="220222" name="Picture 62"/>
          <p:cNvPicPr>
            <a:picLocks noChangeArrowheads="1"/>
          </p:cNvPicPr>
          <p:nvPr/>
        </p:nvPicPr>
        <p:blipFill>
          <a:blip r:embed="rId3" cstate="print"/>
          <a:srcRect/>
          <a:stretch>
            <a:fillRect/>
          </a:stretch>
        </p:blipFill>
        <p:spPr bwMode="auto">
          <a:xfrm>
            <a:off x="1620838" y="496888"/>
            <a:ext cx="855662" cy="838200"/>
          </a:xfrm>
          <a:prstGeom prst="rect">
            <a:avLst/>
          </a:prstGeom>
          <a:noFill/>
          <a:ln w="9525">
            <a:noFill/>
            <a:miter lim="800000"/>
            <a:headEnd/>
            <a:tailEnd/>
          </a:ln>
          <a:effectLst/>
        </p:spPr>
      </p:pic>
      <p:pic>
        <p:nvPicPr>
          <p:cNvPr id="220223" name="Picture 63"/>
          <p:cNvPicPr>
            <a:picLocks noChangeArrowheads="1"/>
          </p:cNvPicPr>
          <p:nvPr/>
        </p:nvPicPr>
        <p:blipFill>
          <a:blip r:embed="rId4" cstate="print"/>
          <a:srcRect/>
          <a:stretch>
            <a:fillRect/>
          </a:stretch>
        </p:blipFill>
        <p:spPr bwMode="auto">
          <a:xfrm>
            <a:off x="6932614" y="985839"/>
            <a:ext cx="771525" cy="434975"/>
          </a:xfrm>
          <a:prstGeom prst="rect">
            <a:avLst/>
          </a:prstGeom>
          <a:noFill/>
          <a:ln w="12699">
            <a:noFill/>
            <a:miter lim="800000"/>
            <a:headEnd/>
            <a:tailEnd/>
          </a:ln>
          <a:effectLst/>
        </p:spPr>
      </p:pic>
      <p:pic>
        <p:nvPicPr>
          <p:cNvPr id="220224" name="Picture 64"/>
          <p:cNvPicPr>
            <a:picLocks noChangeArrowheads="1"/>
          </p:cNvPicPr>
          <p:nvPr/>
        </p:nvPicPr>
        <p:blipFill>
          <a:blip r:embed="rId3" cstate="print"/>
          <a:srcRect/>
          <a:stretch>
            <a:fillRect/>
          </a:stretch>
        </p:blipFill>
        <p:spPr bwMode="auto">
          <a:xfrm>
            <a:off x="9686926" y="477838"/>
            <a:ext cx="854075" cy="838200"/>
          </a:xfrm>
          <a:prstGeom prst="rect">
            <a:avLst/>
          </a:prstGeom>
          <a:noFill/>
          <a:ln w="9525">
            <a:noFill/>
            <a:miter lim="800000"/>
            <a:headEnd/>
            <a:tailEnd/>
          </a:ln>
          <a:effectLst/>
        </p:spPr>
      </p:pic>
      <p:pic>
        <p:nvPicPr>
          <p:cNvPr id="220225" name="Picture 65"/>
          <p:cNvPicPr>
            <a:picLocks noChangeArrowheads="1"/>
          </p:cNvPicPr>
          <p:nvPr/>
        </p:nvPicPr>
        <p:blipFill>
          <a:blip r:embed="rId4" cstate="print"/>
          <a:srcRect/>
          <a:stretch>
            <a:fillRect/>
          </a:stretch>
        </p:blipFill>
        <p:spPr bwMode="auto">
          <a:xfrm>
            <a:off x="4202114" y="963614"/>
            <a:ext cx="769937" cy="434975"/>
          </a:xfrm>
          <a:prstGeom prst="rect">
            <a:avLst/>
          </a:prstGeom>
          <a:noFill/>
          <a:ln w="12699">
            <a:noFill/>
            <a:miter lim="800000"/>
            <a:headEnd/>
            <a:tailEnd/>
          </a:ln>
          <a:effectLst/>
        </p:spPr>
      </p:pic>
      <p:sp>
        <p:nvSpPr>
          <p:cNvPr id="220226" name="AutoShape 66"/>
          <p:cNvSpPr>
            <a:spLocks noChangeArrowheads="1"/>
          </p:cNvSpPr>
          <p:nvPr/>
        </p:nvSpPr>
        <p:spPr bwMode="auto">
          <a:xfrm flipV="1">
            <a:off x="2967038" y="608014"/>
            <a:ext cx="1022350" cy="327025"/>
          </a:xfrm>
          <a:prstGeom prst="wedgeRoundRectCallout">
            <a:avLst>
              <a:gd name="adj1" fmla="val -98759"/>
              <a:gd name="adj2" fmla="val -194176"/>
              <a:gd name="adj3" fmla="val 16667"/>
            </a:avLst>
          </a:prstGeom>
          <a:solidFill>
            <a:schemeClr val="bg1"/>
          </a:solidFill>
          <a:ln w="9525">
            <a:solidFill>
              <a:schemeClr val="tx1"/>
            </a:solidFill>
            <a:miter lim="800000"/>
            <a:headEnd/>
            <a:tailEnd/>
          </a:ln>
          <a:effectLst/>
        </p:spPr>
        <p:txBody>
          <a:bodyPr rot="10800000" wrap="none" anchor="ctr"/>
          <a:lstStyle/>
          <a:p>
            <a:pPr algn="ctr"/>
            <a:endParaRPr kumimoji="1" lang="zh-CN" altLang="zh-CN" sz="1800">
              <a:solidFill>
                <a:srgbClr val="333399"/>
              </a:solidFill>
              <a:latin typeface="Arial" charset="0"/>
            </a:endParaRPr>
          </a:p>
        </p:txBody>
      </p:sp>
      <p:sp>
        <p:nvSpPr>
          <p:cNvPr id="220227" name="Text Box 67"/>
          <p:cNvSpPr txBox="1">
            <a:spLocks noChangeArrowheads="1"/>
          </p:cNvSpPr>
          <p:nvPr/>
        </p:nvSpPr>
        <p:spPr bwMode="auto">
          <a:xfrm>
            <a:off x="2927350" y="554038"/>
            <a:ext cx="1098550" cy="366712"/>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硬件地址</a:t>
            </a:r>
          </a:p>
        </p:txBody>
      </p:sp>
      <p:sp>
        <p:nvSpPr>
          <p:cNvPr id="220228" name="Text Box 68"/>
          <p:cNvSpPr txBox="1">
            <a:spLocks noChangeArrowheads="1"/>
          </p:cNvSpPr>
          <p:nvPr/>
        </p:nvSpPr>
        <p:spPr bwMode="auto">
          <a:xfrm>
            <a:off x="6761164" y="685801"/>
            <a:ext cx="1182687" cy="366713"/>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路由器 </a:t>
            </a:r>
            <a:r>
              <a:rPr kumimoji="1" lang="en-US" altLang="zh-CN" sz="1800">
                <a:solidFill>
                  <a:srgbClr val="333399"/>
                </a:solidFill>
                <a:latin typeface="Arial" charset="0"/>
              </a:rPr>
              <a:t>R</a:t>
            </a:r>
            <a:r>
              <a:rPr kumimoji="1" lang="en-US" altLang="zh-CN" sz="1800" baseline="-25000">
                <a:solidFill>
                  <a:srgbClr val="333399"/>
                </a:solidFill>
                <a:latin typeface="Arial" charset="0"/>
              </a:rPr>
              <a:t>2</a:t>
            </a:r>
          </a:p>
        </p:txBody>
      </p:sp>
      <p:sp>
        <p:nvSpPr>
          <p:cNvPr id="220230" name="Text Box 70"/>
          <p:cNvSpPr txBox="1">
            <a:spLocks noChangeArrowheads="1"/>
          </p:cNvSpPr>
          <p:nvPr/>
        </p:nvSpPr>
        <p:spPr bwMode="auto">
          <a:xfrm>
            <a:off x="9578975" y="1258888"/>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2</a:t>
            </a:r>
            <a:endParaRPr kumimoji="1" lang="en-US" altLang="zh-CN" sz="1800">
              <a:solidFill>
                <a:srgbClr val="333399"/>
              </a:solidFill>
              <a:latin typeface="Arial" charset="0"/>
            </a:endParaRPr>
          </a:p>
        </p:txBody>
      </p:sp>
      <p:sp>
        <p:nvSpPr>
          <p:cNvPr id="220231" name="Text Box 71"/>
          <p:cNvSpPr txBox="1">
            <a:spLocks noChangeArrowheads="1"/>
          </p:cNvSpPr>
          <p:nvPr/>
        </p:nvSpPr>
        <p:spPr bwMode="auto">
          <a:xfrm>
            <a:off x="1804989" y="560388"/>
            <a:ext cx="484187"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1</a:t>
            </a:r>
            <a:endParaRPr kumimoji="1" lang="en-US" altLang="zh-CN" sz="1800">
              <a:solidFill>
                <a:srgbClr val="333399"/>
              </a:solidFill>
              <a:latin typeface="Arial" charset="0"/>
            </a:endParaRPr>
          </a:p>
        </p:txBody>
      </p:sp>
      <p:sp>
        <p:nvSpPr>
          <p:cNvPr id="220232" name="Text Box 72"/>
          <p:cNvSpPr txBox="1">
            <a:spLocks noChangeArrowheads="1"/>
          </p:cNvSpPr>
          <p:nvPr/>
        </p:nvSpPr>
        <p:spPr bwMode="auto">
          <a:xfrm>
            <a:off x="9888539" y="544513"/>
            <a:ext cx="484187"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2</a:t>
            </a:r>
            <a:endParaRPr kumimoji="1" lang="en-US" altLang="zh-CN" sz="1800">
              <a:solidFill>
                <a:srgbClr val="333399"/>
              </a:solidFill>
              <a:latin typeface="Arial" charset="0"/>
            </a:endParaRPr>
          </a:p>
        </p:txBody>
      </p:sp>
      <p:sp>
        <p:nvSpPr>
          <p:cNvPr id="220233" name="Text Box 73"/>
          <p:cNvSpPr txBox="1">
            <a:spLocks noChangeArrowheads="1"/>
          </p:cNvSpPr>
          <p:nvPr/>
        </p:nvSpPr>
        <p:spPr bwMode="auto">
          <a:xfrm>
            <a:off x="2743200" y="1377951"/>
            <a:ext cx="869950" cy="366713"/>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局域网</a:t>
            </a:r>
            <a:endParaRPr kumimoji="1" lang="zh-CN" altLang="en-US" sz="1800" baseline="-25000">
              <a:solidFill>
                <a:srgbClr val="333399"/>
              </a:solidFill>
              <a:latin typeface="Arial" charset="0"/>
            </a:endParaRPr>
          </a:p>
        </p:txBody>
      </p:sp>
      <p:sp>
        <p:nvSpPr>
          <p:cNvPr id="220234" name="Text Box 74"/>
          <p:cNvSpPr txBox="1">
            <a:spLocks noChangeArrowheads="1"/>
          </p:cNvSpPr>
          <p:nvPr/>
        </p:nvSpPr>
        <p:spPr bwMode="auto">
          <a:xfrm>
            <a:off x="5567363" y="1377951"/>
            <a:ext cx="869950" cy="366713"/>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局域网</a:t>
            </a:r>
            <a:endParaRPr kumimoji="1" lang="zh-CN" altLang="en-US" sz="1800" baseline="-25000">
              <a:solidFill>
                <a:srgbClr val="333399"/>
              </a:solidFill>
              <a:latin typeface="Arial" charset="0"/>
            </a:endParaRPr>
          </a:p>
        </p:txBody>
      </p:sp>
      <p:sp>
        <p:nvSpPr>
          <p:cNvPr id="220235" name="Text Box 75"/>
          <p:cNvSpPr txBox="1">
            <a:spLocks noChangeArrowheads="1"/>
          </p:cNvSpPr>
          <p:nvPr/>
        </p:nvSpPr>
        <p:spPr bwMode="auto">
          <a:xfrm>
            <a:off x="8580438" y="1377951"/>
            <a:ext cx="869950" cy="366713"/>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局域网</a:t>
            </a:r>
            <a:endParaRPr kumimoji="1" lang="zh-CN" altLang="en-US" sz="1800" baseline="-25000">
              <a:solidFill>
                <a:srgbClr val="333399"/>
              </a:solidFill>
              <a:latin typeface="Arial" charset="0"/>
            </a:endParaRPr>
          </a:p>
        </p:txBody>
      </p:sp>
      <p:sp>
        <p:nvSpPr>
          <p:cNvPr id="220237" name="Freeform 77"/>
          <p:cNvSpPr>
            <a:spLocks/>
          </p:cNvSpPr>
          <p:nvPr/>
        </p:nvSpPr>
        <p:spPr bwMode="auto">
          <a:xfrm>
            <a:off x="3886200" y="5160963"/>
            <a:ext cx="395288" cy="279400"/>
          </a:xfrm>
          <a:custGeom>
            <a:avLst/>
            <a:gdLst/>
            <a:ahLst/>
            <a:cxnLst>
              <a:cxn ang="0">
                <a:pos x="0" y="176"/>
              </a:cxn>
              <a:cxn ang="0">
                <a:pos x="1" y="0"/>
              </a:cxn>
              <a:cxn ang="0">
                <a:pos x="249" y="9"/>
              </a:cxn>
            </a:cxnLst>
            <a:rect l="0" t="0" r="r" b="b"/>
            <a:pathLst>
              <a:path w="249" h="176">
                <a:moveTo>
                  <a:pt x="0" y="176"/>
                </a:moveTo>
                <a:lnTo>
                  <a:pt x="1" y="0"/>
                </a:lnTo>
                <a:lnTo>
                  <a:pt x="249" y="9"/>
                </a:lnTo>
              </a:path>
            </a:pathLst>
          </a:custGeom>
          <a:noFill/>
          <a:ln w="28575" cmpd="sng">
            <a:solidFill>
              <a:srgbClr val="333399"/>
            </a:solidFill>
            <a:round/>
            <a:headEnd/>
            <a:tailEnd/>
          </a:ln>
          <a:effectLst/>
        </p:spPr>
        <p:txBody>
          <a:bodyPr wrap="none" anchor="ctr"/>
          <a:lstStyle/>
          <a:p>
            <a:endParaRPr lang="zh-CN" altLang="en-US"/>
          </a:p>
        </p:txBody>
      </p:sp>
      <p:sp>
        <p:nvSpPr>
          <p:cNvPr id="220238" name="Freeform 78"/>
          <p:cNvSpPr>
            <a:spLocks/>
          </p:cNvSpPr>
          <p:nvPr/>
        </p:nvSpPr>
        <p:spPr bwMode="auto">
          <a:xfrm>
            <a:off x="6475414" y="5159375"/>
            <a:ext cx="395287" cy="279400"/>
          </a:xfrm>
          <a:custGeom>
            <a:avLst/>
            <a:gdLst/>
            <a:ahLst/>
            <a:cxnLst>
              <a:cxn ang="0">
                <a:pos x="0" y="176"/>
              </a:cxn>
              <a:cxn ang="0">
                <a:pos x="1" y="0"/>
              </a:cxn>
              <a:cxn ang="0">
                <a:pos x="249" y="9"/>
              </a:cxn>
            </a:cxnLst>
            <a:rect l="0" t="0" r="r" b="b"/>
            <a:pathLst>
              <a:path w="249" h="176">
                <a:moveTo>
                  <a:pt x="0" y="176"/>
                </a:moveTo>
                <a:lnTo>
                  <a:pt x="1" y="0"/>
                </a:lnTo>
                <a:lnTo>
                  <a:pt x="249" y="9"/>
                </a:lnTo>
              </a:path>
            </a:pathLst>
          </a:custGeom>
          <a:noFill/>
          <a:ln w="28575" cmpd="sng">
            <a:solidFill>
              <a:srgbClr val="333399"/>
            </a:solidFill>
            <a:round/>
            <a:headEnd/>
            <a:tailEnd/>
          </a:ln>
          <a:effectLst/>
        </p:spPr>
        <p:txBody>
          <a:bodyPr wrap="none" anchor="ctr"/>
          <a:lstStyle/>
          <a:p>
            <a:endParaRPr lang="zh-CN" altLang="en-US"/>
          </a:p>
        </p:txBody>
      </p:sp>
      <p:sp>
        <p:nvSpPr>
          <p:cNvPr id="220239" name="Line 79"/>
          <p:cNvSpPr>
            <a:spLocks noChangeShapeType="1"/>
          </p:cNvSpPr>
          <p:nvPr/>
        </p:nvSpPr>
        <p:spPr bwMode="auto">
          <a:xfrm rot="-5400000">
            <a:off x="9637713" y="5172076"/>
            <a:ext cx="533400" cy="3175"/>
          </a:xfrm>
          <a:prstGeom prst="line">
            <a:avLst/>
          </a:prstGeom>
          <a:noFill/>
          <a:ln w="28575">
            <a:solidFill>
              <a:srgbClr val="333399"/>
            </a:solidFill>
            <a:round/>
            <a:headEnd/>
            <a:tailEnd/>
          </a:ln>
          <a:effectLst/>
        </p:spPr>
        <p:txBody>
          <a:bodyPr wrap="none" anchor="ctr"/>
          <a:lstStyle/>
          <a:p>
            <a:endParaRPr lang="zh-CN" altLang="en-US"/>
          </a:p>
        </p:txBody>
      </p:sp>
      <p:sp>
        <p:nvSpPr>
          <p:cNvPr id="220240" name="Line 80"/>
          <p:cNvSpPr>
            <a:spLocks noChangeShapeType="1"/>
          </p:cNvSpPr>
          <p:nvPr/>
        </p:nvSpPr>
        <p:spPr bwMode="auto">
          <a:xfrm rot="-5400000">
            <a:off x="1716088" y="5172076"/>
            <a:ext cx="533400" cy="3175"/>
          </a:xfrm>
          <a:prstGeom prst="line">
            <a:avLst/>
          </a:prstGeom>
          <a:noFill/>
          <a:ln w="28575">
            <a:solidFill>
              <a:srgbClr val="333399"/>
            </a:solidFill>
            <a:round/>
            <a:headEnd/>
            <a:tailEnd/>
          </a:ln>
          <a:effectLst/>
        </p:spPr>
        <p:txBody>
          <a:bodyPr wrap="none" anchor="ctr"/>
          <a:lstStyle/>
          <a:p>
            <a:endParaRPr lang="zh-CN" altLang="en-US"/>
          </a:p>
        </p:txBody>
      </p:sp>
      <p:sp>
        <p:nvSpPr>
          <p:cNvPr id="220241" name="AutoShape 81"/>
          <p:cNvSpPr>
            <a:spLocks noChangeArrowheads="1"/>
          </p:cNvSpPr>
          <p:nvPr/>
        </p:nvSpPr>
        <p:spPr bwMode="auto">
          <a:xfrm>
            <a:off x="1752600" y="3306763"/>
            <a:ext cx="685800" cy="1905000"/>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sp>
        <p:nvSpPr>
          <p:cNvPr id="220242" name="AutoShape 82"/>
          <p:cNvSpPr>
            <a:spLocks noChangeArrowheads="1"/>
          </p:cNvSpPr>
          <p:nvPr/>
        </p:nvSpPr>
        <p:spPr bwMode="auto">
          <a:xfrm>
            <a:off x="4191000" y="3382963"/>
            <a:ext cx="685800" cy="1905000"/>
          </a:xfrm>
          <a:prstGeom prst="cube">
            <a:avLst>
              <a:gd name="adj" fmla="val 25000"/>
            </a:avLst>
          </a:prstGeom>
          <a:solidFill>
            <a:srgbClr val="66CCFF"/>
          </a:solidFill>
          <a:ln w="9525">
            <a:solidFill>
              <a:schemeClr val="tx1"/>
            </a:solidFill>
            <a:miter lim="800000"/>
            <a:headEnd/>
            <a:tailEnd/>
          </a:ln>
          <a:effectLst/>
        </p:spPr>
        <p:txBody>
          <a:bodyPr wrap="none" anchor="ctr"/>
          <a:lstStyle/>
          <a:p>
            <a:endParaRPr lang="zh-CN" altLang="en-US"/>
          </a:p>
        </p:txBody>
      </p:sp>
      <p:sp>
        <p:nvSpPr>
          <p:cNvPr id="220243" name="AutoShape 83"/>
          <p:cNvSpPr>
            <a:spLocks noChangeArrowheads="1"/>
          </p:cNvSpPr>
          <p:nvPr/>
        </p:nvSpPr>
        <p:spPr bwMode="auto">
          <a:xfrm>
            <a:off x="9677400" y="3306763"/>
            <a:ext cx="685800" cy="1905000"/>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sp>
        <p:nvSpPr>
          <p:cNvPr id="220244" name="AutoShape 84"/>
          <p:cNvSpPr>
            <a:spLocks noChangeArrowheads="1"/>
          </p:cNvSpPr>
          <p:nvPr/>
        </p:nvSpPr>
        <p:spPr bwMode="auto">
          <a:xfrm>
            <a:off x="6856413" y="3611563"/>
            <a:ext cx="685800" cy="1676400"/>
          </a:xfrm>
          <a:prstGeom prst="cube">
            <a:avLst>
              <a:gd name="adj" fmla="val 25000"/>
            </a:avLst>
          </a:prstGeom>
          <a:solidFill>
            <a:srgbClr val="66CCFF"/>
          </a:solidFill>
          <a:ln w="9525">
            <a:solidFill>
              <a:schemeClr val="tx1"/>
            </a:solidFill>
            <a:miter lim="800000"/>
            <a:headEnd/>
            <a:tailEnd/>
          </a:ln>
          <a:effectLst/>
        </p:spPr>
        <p:txBody>
          <a:bodyPr wrap="none" anchor="ctr"/>
          <a:lstStyle/>
          <a:p>
            <a:endParaRPr lang="zh-CN" altLang="en-US"/>
          </a:p>
        </p:txBody>
      </p:sp>
      <p:grpSp>
        <p:nvGrpSpPr>
          <p:cNvPr id="220245" name="Group 85"/>
          <p:cNvGrpSpPr>
            <a:grpSpLocks/>
          </p:cNvGrpSpPr>
          <p:nvPr/>
        </p:nvGrpSpPr>
        <p:grpSpPr bwMode="auto">
          <a:xfrm>
            <a:off x="1560514" y="2420938"/>
            <a:ext cx="9121775" cy="2438400"/>
            <a:chOff x="96" y="1056"/>
            <a:chExt cx="5472" cy="1536"/>
          </a:xfrm>
        </p:grpSpPr>
        <p:sp>
          <p:nvSpPr>
            <p:cNvPr id="220246" name="Oval 86"/>
            <p:cNvSpPr>
              <a:spLocks noChangeArrowheads="1"/>
            </p:cNvSpPr>
            <p:nvPr/>
          </p:nvSpPr>
          <p:spPr bwMode="auto">
            <a:xfrm>
              <a:off x="3662" y="1674"/>
              <a:ext cx="1906" cy="756"/>
            </a:xfrm>
            <a:prstGeom prst="ellipse">
              <a:avLst/>
            </a:prstGeom>
            <a:solidFill>
              <a:srgbClr val="FFFF99"/>
            </a:solidFill>
            <a:ln w="31750">
              <a:solidFill>
                <a:srgbClr val="000000"/>
              </a:solidFill>
              <a:round/>
              <a:headEnd/>
              <a:tailEnd/>
            </a:ln>
          </p:spPr>
          <p:txBody>
            <a:bodyPr/>
            <a:lstStyle/>
            <a:p>
              <a:endParaRPr lang="zh-CN" altLang="en-US"/>
            </a:p>
          </p:txBody>
        </p:sp>
        <p:sp>
          <p:nvSpPr>
            <p:cNvPr id="220247" name="Oval 87"/>
            <p:cNvSpPr>
              <a:spLocks noChangeArrowheads="1"/>
            </p:cNvSpPr>
            <p:nvPr/>
          </p:nvSpPr>
          <p:spPr bwMode="auto">
            <a:xfrm>
              <a:off x="96" y="1430"/>
              <a:ext cx="1870" cy="760"/>
            </a:xfrm>
            <a:prstGeom prst="ellipse">
              <a:avLst/>
            </a:prstGeom>
            <a:solidFill>
              <a:srgbClr val="FFFF99"/>
            </a:solidFill>
            <a:ln w="31750">
              <a:solidFill>
                <a:srgbClr val="000000"/>
              </a:solidFill>
              <a:round/>
              <a:headEnd/>
              <a:tailEnd/>
            </a:ln>
          </p:spPr>
          <p:txBody>
            <a:bodyPr/>
            <a:lstStyle/>
            <a:p>
              <a:endParaRPr lang="zh-CN" altLang="en-US"/>
            </a:p>
          </p:txBody>
        </p:sp>
        <p:sp>
          <p:nvSpPr>
            <p:cNvPr id="220248" name="Oval 88"/>
            <p:cNvSpPr>
              <a:spLocks noChangeArrowheads="1"/>
            </p:cNvSpPr>
            <p:nvPr/>
          </p:nvSpPr>
          <p:spPr bwMode="auto">
            <a:xfrm>
              <a:off x="3365" y="1163"/>
              <a:ext cx="1903" cy="731"/>
            </a:xfrm>
            <a:prstGeom prst="ellipse">
              <a:avLst/>
            </a:prstGeom>
            <a:solidFill>
              <a:srgbClr val="FFFF99"/>
            </a:solidFill>
            <a:ln w="31750">
              <a:solidFill>
                <a:srgbClr val="000000"/>
              </a:solidFill>
              <a:round/>
              <a:headEnd/>
              <a:tailEnd/>
            </a:ln>
          </p:spPr>
          <p:txBody>
            <a:bodyPr/>
            <a:lstStyle/>
            <a:p>
              <a:endParaRPr lang="zh-CN" altLang="en-US"/>
            </a:p>
          </p:txBody>
        </p:sp>
        <p:sp>
          <p:nvSpPr>
            <p:cNvPr id="220249" name="Oval 89"/>
            <p:cNvSpPr>
              <a:spLocks noChangeArrowheads="1"/>
            </p:cNvSpPr>
            <p:nvPr/>
          </p:nvSpPr>
          <p:spPr bwMode="auto">
            <a:xfrm>
              <a:off x="2365" y="1821"/>
              <a:ext cx="1900" cy="771"/>
            </a:xfrm>
            <a:prstGeom prst="ellipse">
              <a:avLst/>
            </a:prstGeom>
            <a:solidFill>
              <a:srgbClr val="FFFF99"/>
            </a:solidFill>
            <a:ln w="31750">
              <a:solidFill>
                <a:srgbClr val="000000"/>
              </a:solidFill>
              <a:round/>
              <a:headEnd/>
              <a:tailEnd/>
            </a:ln>
          </p:spPr>
          <p:txBody>
            <a:bodyPr/>
            <a:lstStyle/>
            <a:p>
              <a:endParaRPr lang="zh-CN" altLang="en-US"/>
            </a:p>
          </p:txBody>
        </p:sp>
        <p:sp>
          <p:nvSpPr>
            <p:cNvPr id="220250" name="Oval 90"/>
            <p:cNvSpPr>
              <a:spLocks noChangeArrowheads="1"/>
            </p:cNvSpPr>
            <p:nvPr/>
          </p:nvSpPr>
          <p:spPr bwMode="auto">
            <a:xfrm>
              <a:off x="729" y="1752"/>
              <a:ext cx="1900" cy="731"/>
            </a:xfrm>
            <a:prstGeom prst="ellipse">
              <a:avLst/>
            </a:prstGeom>
            <a:solidFill>
              <a:srgbClr val="FFFF99"/>
            </a:solidFill>
            <a:ln w="31750">
              <a:solidFill>
                <a:srgbClr val="000000"/>
              </a:solidFill>
              <a:round/>
              <a:headEnd/>
              <a:tailEnd/>
            </a:ln>
          </p:spPr>
          <p:txBody>
            <a:bodyPr/>
            <a:lstStyle/>
            <a:p>
              <a:endParaRPr lang="zh-CN" altLang="en-US"/>
            </a:p>
          </p:txBody>
        </p:sp>
        <p:sp>
          <p:nvSpPr>
            <p:cNvPr id="220251" name="Oval 91"/>
            <p:cNvSpPr>
              <a:spLocks noChangeArrowheads="1"/>
            </p:cNvSpPr>
            <p:nvPr/>
          </p:nvSpPr>
          <p:spPr bwMode="auto">
            <a:xfrm>
              <a:off x="2197" y="1056"/>
              <a:ext cx="1870" cy="758"/>
            </a:xfrm>
            <a:prstGeom prst="ellipse">
              <a:avLst/>
            </a:prstGeom>
            <a:solidFill>
              <a:srgbClr val="FFFF99"/>
            </a:solidFill>
            <a:ln w="31750">
              <a:solidFill>
                <a:srgbClr val="000000"/>
              </a:solidFill>
              <a:round/>
              <a:headEnd/>
              <a:tailEnd/>
            </a:ln>
          </p:spPr>
          <p:txBody>
            <a:bodyPr/>
            <a:lstStyle/>
            <a:p>
              <a:endParaRPr lang="zh-CN" altLang="en-US"/>
            </a:p>
          </p:txBody>
        </p:sp>
        <p:sp>
          <p:nvSpPr>
            <p:cNvPr id="220252" name="Oval 92"/>
            <p:cNvSpPr>
              <a:spLocks noChangeArrowheads="1"/>
            </p:cNvSpPr>
            <p:nvPr/>
          </p:nvSpPr>
          <p:spPr bwMode="auto">
            <a:xfrm>
              <a:off x="996" y="1056"/>
              <a:ext cx="1867" cy="731"/>
            </a:xfrm>
            <a:prstGeom prst="ellipse">
              <a:avLst/>
            </a:prstGeom>
            <a:solidFill>
              <a:srgbClr val="FFFF99"/>
            </a:solidFill>
            <a:ln w="31750">
              <a:solidFill>
                <a:srgbClr val="000000"/>
              </a:solidFill>
              <a:round/>
              <a:headEnd/>
              <a:tailEnd/>
            </a:ln>
          </p:spPr>
          <p:txBody>
            <a:bodyPr/>
            <a:lstStyle/>
            <a:p>
              <a:endParaRPr lang="zh-CN" altLang="en-US"/>
            </a:p>
          </p:txBody>
        </p:sp>
        <p:sp>
          <p:nvSpPr>
            <p:cNvPr id="220253" name="Oval 93"/>
            <p:cNvSpPr>
              <a:spLocks noChangeArrowheads="1"/>
            </p:cNvSpPr>
            <p:nvPr/>
          </p:nvSpPr>
          <p:spPr bwMode="auto">
            <a:xfrm>
              <a:off x="597" y="1226"/>
              <a:ext cx="4536" cy="1060"/>
            </a:xfrm>
            <a:prstGeom prst="ellipse">
              <a:avLst/>
            </a:prstGeom>
            <a:solidFill>
              <a:srgbClr val="FFFF99"/>
            </a:solidFill>
            <a:ln w="9525">
              <a:noFill/>
              <a:round/>
              <a:headEnd/>
              <a:tailEnd/>
            </a:ln>
          </p:spPr>
          <p:txBody>
            <a:bodyPr/>
            <a:lstStyle/>
            <a:p>
              <a:endParaRPr lang="zh-CN" altLang="en-US"/>
            </a:p>
          </p:txBody>
        </p:sp>
      </p:grpSp>
      <p:sp>
        <p:nvSpPr>
          <p:cNvPr id="220254" name="Line 94"/>
          <p:cNvSpPr>
            <a:spLocks noChangeShapeType="1"/>
          </p:cNvSpPr>
          <p:nvPr/>
        </p:nvSpPr>
        <p:spPr bwMode="auto">
          <a:xfrm>
            <a:off x="1676400" y="5440363"/>
            <a:ext cx="2590800" cy="0"/>
          </a:xfrm>
          <a:prstGeom prst="line">
            <a:avLst/>
          </a:prstGeom>
          <a:noFill/>
          <a:ln w="57150">
            <a:solidFill>
              <a:srgbClr val="333399"/>
            </a:solidFill>
            <a:round/>
            <a:headEnd/>
            <a:tailEnd/>
          </a:ln>
          <a:effectLst/>
        </p:spPr>
        <p:txBody>
          <a:bodyPr wrap="none" anchor="ctr"/>
          <a:lstStyle/>
          <a:p>
            <a:endParaRPr lang="zh-CN" altLang="en-US"/>
          </a:p>
        </p:txBody>
      </p:sp>
      <p:grpSp>
        <p:nvGrpSpPr>
          <p:cNvPr id="220255" name="Group 95"/>
          <p:cNvGrpSpPr>
            <a:grpSpLocks/>
          </p:cNvGrpSpPr>
          <p:nvPr/>
        </p:nvGrpSpPr>
        <p:grpSpPr bwMode="auto">
          <a:xfrm>
            <a:off x="1752600" y="2420938"/>
            <a:ext cx="685800" cy="1447800"/>
            <a:chOff x="672" y="528"/>
            <a:chExt cx="432" cy="912"/>
          </a:xfrm>
        </p:grpSpPr>
        <p:sp>
          <p:nvSpPr>
            <p:cNvPr id="220256" name="AutoShape 96"/>
            <p:cNvSpPr>
              <a:spLocks noChangeArrowheads="1"/>
            </p:cNvSpPr>
            <p:nvPr/>
          </p:nvSpPr>
          <p:spPr bwMode="auto">
            <a:xfrm>
              <a:off x="672" y="1008"/>
              <a:ext cx="432" cy="432"/>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sp>
          <p:nvSpPr>
            <p:cNvPr id="220257" name="AutoShape 97"/>
            <p:cNvSpPr>
              <a:spLocks noChangeArrowheads="1"/>
            </p:cNvSpPr>
            <p:nvPr/>
          </p:nvSpPr>
          <p:spPr bwMode="auto">
            <a:xfrm>
              <a:off x="672" y="720"/>
              <a:ext cx="432" cy="432"/>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sp>
          <p:nvSpPr>
            <p:cNvPr id="220258" name="AutoShape 98"/>
            <p:cNvSpPr>
              <a:spLocks noChangeArrowheads="1"/>
            </p:cNvSpPr>
            <p:nvPr/>
          </p:nvSpPr>
          <p:spPr bwMode="auto">
            <a:xfrm>
              <a:off x="672" y="528"/>
              <a:ext cx="432" cy="432"/>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grpSp>
      <p:sp>
        <p:nvSpPr>
          <p:cNvPr id="220259" name="Text Box 99"/>
          <p:cNvSpPr txBox="1">
            <a:spLocks noChangeArrowheads="1"/>
          </p:cNvSpPr>
          <p:nvPr/>
        </p:nvSpPr>
        <p:spPr bwMode="auto">
          <a:xfrm>
            <a:off x="1789114" y="3430588"/>
            <a:ext cx="484187"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1</a:t>
            </a:r>
            <a:endParaRPr kumimoji="1" lang="en-US" altLang="zh-CN" sz="1800">
              <a:solidFill>
                <a:srgbClr val="333399"/>
              </a:solidFill>
              <a:latin typeface="Arial" charset="0"/>
            </a:endParaRPr>
          </a:p>
        </p:txBody>
      </p:sp>
      <p:sp>
        <p:nvSpPr>
          <p:cNvPr id="220260" name="Text Box 100"/>
          <p:cNvSpPr txBox="1">
            <a:spLocks noChangeArrowheads="1"/>
          </p:cNvSpPr>
          <p:nvPr/>
        </p:nvSpPr>
        <p:spPr bwMode="auto">
          <a:xfrm>
            <a:off x="1739900" y="4849813"/>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1</a:t>
            </a:r>
            <a:endParaRPr kumimoji="1" lang="en-US" altLang="zh-CN" sz="1800">
              <a:solidFill>
                <a:srgbClr val="333399"/>
              </a:solidFill>
              <a:latin typeface="Arial" charset="0"/>
            </a:endParaRPr>
          </a:p>
        </p:txBody>
      </p:sp>
      <p:sp>
        <p:nvSpPr>
          <p:cNvPr id="220261" name="Text Box 101"/>
          <p:cNvSpPr txBox="1">
            <a:spLocks noChangeArrowheads="1"/>
          </p:cNvSpPr>
          <p:nvPr/>
        </p:nvSpPr>
        <p:spPr bwMode="auto">
          <a:xfrm>
            <a:off x="6348414" y="4811713"/>
            <a:ext cx="585787"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5</a:t>
            </a:r>
            <a:endParaRPr kumimoji="1" lang="en-US" altLang="zh-CN" sz="1800">
              <a:solidFill>
                <a:srgbClr val="333399"/>
              </a:solidFill>
              <a:latin typeface="Arial" charset="0"/>
            </a:endParaRPr>
          </a:p>
        </p:txBody>
      </p:sp>
      <p:sp>
        <p:nvSpPr>
          <p:cNvPr id="220262" name="Text Box 102"/>
          <p:cNvSpPr txBox="1">
            <a:spLocks noChangeArrowheads="1"/>
          </p:cNvSpPr>
          <p:nvPr/>
        </p:nvSpPr>
        <p:spPr bwMode="auto">
          <a:xfrm>
            <a:off x="4851400" y="4805363"/>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4</a:t>
            </a:r>
            <a:endParaRPr kumimoji="1" lang="en-US" altLang="zh-CN" sz="1800">
              <a:solidFill>
                <a:srgbClr val="333399"/>
              </a:solidFill>
              <a:latin typeface="Arial" charset="0"/>
            </a:endParaRPr>
          </a:p>
        </p:txBody>
      </p:sp>
      <p:sp>
        <p:nvSpPr>
          <p:cNvPr id="220263" name="Text Box 103"/>
          <p:cNvSpPr txBox="1">
            <a:spLocks noChangeArrowheads="1"/>
          </p:cNvSpPr>
          <p:nvPr/>
        </p:nvSpPr>
        <p:spPr bwMode="auto">
          <a:xfrm>
            <a:off x="3657600" y="4805363"/>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3</a:t>
            </a:r>
            <a:endParaRPr kumimoji="1" lang="en-US" altLang="zh-CN" sz="1800">
              <a:solidFill>
                <a:srgbClr val="333399"/>
              </a:solidFill>
              <a:latin typeface="Arial" charset="0"/>
            </a:endParaRPr>
          </a:p>
        </p:txBody>
      </p:sp>
      <p:sp>
        <p:nvSpPr>
          <p:cNvPr id="220264" name="Line 104"/>
          <p:cNvSpPr>
            <a:spLocks noChangeShapeType="1"/>
          </p:cNvSpPr>
          <p:nvPr/>
        </p:nvSpPr>
        <p:spPr bwMode="auto">
          <a:xfrm>
            <a:off x="2362200" y="3611563"/>
            <a:ext cx="1905000" cy="0"/>
          </a:xfrm>
          <a:prstGeom prst="line">
            <a:avLst/>
          </a:prstGeom>
          <a:noFill/>
          <a:ln w="28575">
            <a:solidFill>
              <a:schemeClr val="tx1"/>
            </a:solidFill>
            <a:prstDash val="dash"/>
            <a:round/>
            <a:headEnd/>
            <a:tailEnd/>
          </a:ln>
          <a:effectLst/>
        </p:spPr>
        <p:txBody>
          <a:bodyPr wrap="none" anchor="ctr"/>
          <a:lstStyle/>
          <a:p>
            <a:endParaRPr lang="zh-CN" altLang="en-US"/>
          </a:p>
        </p:txBody>
      </p:sp>
      <p:sp>
        <p:nvSpPr>
          <p:cNvPr id="220265" name="Line 105"/>
          <p:cNvSpPr>
            <a:spLocks noChangeShapeType="1"/>
          </p:cNvSpPr>
          <p:nvPr/>
        </p:nvSpPr>
        <p:spPr bwMode="auto">
          <a:xfrm>
            <a:off x="7467600" y="5440363"/>
            <a:ext cx="2971800" cy="0"/>
          </a:xfrm>
          <a:prstGeom prst="line">
            <a:avLst/>
          </a:prstGeom>
          <a:noFill/>
          <a:ln w="57150">
            <a:solidFill>
              <a:srgbClr val="333399"/>
            </a:solidFill>
            <a:round/>
            <a:headEnd/>
            <a:tailEnd/>
          </a:ln>
          <a:effectLst/>
        </p:spPr>
        <p:txBody>
          <a:bodyPr wrap="none" anchor="ctr"/>
          <a:lstStyle/>
          <a:p>
            <a:endParaRPr lang="zh-CN" altLang="en-US"/>
          </a:p>
        </p:txBody>
      </p:sp>
      <p:sp>
        <p:nvSpPr>
          <p:cNvPr id="220266" name="Text Box 106"/>
          <p:cNvSpPr txBox="1">
            <a:spLocks noChangeArrowheads="1"/>
          </p:cNvSpPr>
          <p:nvPr/>
        </p:nvSpPr>
        <p:spPr bwMode="auto">
          <a:xfrm>
            <a:off x="7531100" y="4799013"/>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6</a:t>
            </a:r>
            <a:endParaRPr kumimoji="1" lang="en-US" altLang="zh-CN" sz="1800">
              <a:solidFill>
                <a:srgbClr val="333399"/>
              </a:solidFill>
              <a:latin typeface="Arial" charset="0"/>
            </a:endParaRPr>
          </a:p>
        </p:txBody>
      </p:sp>
      <p:sp>
        <p:nvSpPr>
          <p:cNvPr id="220267" name="Text Box 107"/>
          <p:cNvSpPr txBox="1">
            <a:spLocks noChangeArrowheads="1"/>
          </p:cNvSpPr>
          <p:nvPr/>
        </p:nvSpPr>
        <p:spPr bwMode="auto">
          <a:xfrm>
            <a:off x="9652000" y="4814888"/>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2</a:t>
            </a:r>
            <a:endParaRPr kumimoji="1" lang="en-US" altLang="zh-CN" sz="1800">
              <a:solidFill>
                <a:srgbClr val="333399"/>
              </a:solidFill>
              <a:latin typeface="Arial" charset="0"/>
            </a:endParaRPr>
          </a:p>
        </p:txBody>
      </p:sp>
      <p:sp>
        <p:nvSpPr>
          <p:cNvPr id="220268" name="Text Box 108"/>
          <p:cNvSpPr txBox="1">
            <a:spLocks noChangeArrowheads="1"/>
          </p:cNvSpPr>
          <p:nvPr/>
        </p:nvSpPr>
        <p:spPr bwMode="auto">
          <a:xfrm>
            <a:off x="7531100" y="3709988"/>
            <a:ext cx="4841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6</a:t>
            </a:r>
            <a:endParaRPr kumimoji="1" lang="en-US" altLang="zh-CN" sz="1800">
              <a:solidFill>
                <a:srgbClr val="333399"/>
              </a:solidFill>
              <a:latin typeface="Arial" charset="0"/>
            </a:endParaRPr>
          </a:p>
        </p:txBody>
      </p:sp>
      <p:sp>
        <p:nvSpPr>
          <p:cNvPr id="220269" name="Text Box 109"/>
          <p:cNvSpPr txBox="1">
            <a:spLocks noChangeArrowheads="1"/>
          </p:cNvSpPr>
          <p:nvPr/>
        </p:nvSpPr>
        <p:spPr bwMode="auto">
          <a:xfrm>
            <a:off x="1631950" y="2060576"/>
            <a:ext cx="954088" cy="366713"/>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主机 </a:t>
            </a:r>
            <a:r>
              <a:rPr kumimoji="1" lang="en-US" altLang="zh-CN" sz="1800">
                <a:solidFill>
                  <a:srgbClr val="333399"/>
                </a:solidFill>
                <a:latin typeface="Arial" charset="0"/>
              </a:rPr>
              <a:t>H</a:t>
            </a:r>
            <a:r>
              <a:rPr kumimoji="1" lang="en-US" altLang="zh-CN" sz="1800" baseline="-25000">
                <a:solidFill>
                  <a:srgbClr val="333399"/>
                </a:solidFill>
                <a:latin typeface="Arial" charset="0"/>
              </a:rPr>
              <a:t>1</a:t>
            </a:r>
            <a:endParaRPr kumimoji="1" lang="en-US" altLang="zh-CN" sz="1800">
              <a:solidFill>
                <a:srgbClr val="333399"/>
              </a:solidFill>
              <a:latin typeface="Arial" charset="0"/>
            </a:endParaRPr>
          </a:p>
        </p:txBody>
      </p:sp>
      <p:sp>
        <p:nvSpPr>
          <p:cNvPr id="220270" name="Text Box 110"/>
          <p:cNvSpPr txBox="1">
            <a:spLocks noChangeArrowheads="1"/>
          </p:cNvSpPr>
          <p:nvPr/>
        </p:nvSpPr>
        <p:spPr bwMode="auto">
          <a:xfrm>
            <a:off x="9556750" y="2035176"/>
            <a:ext cx="954088" cy="366713"/>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主机 </a:t>
            </a:r>
            <a:r>
              <a:rPr kumimoji="1" lang="en-US" altLang="zh-CN" sz="1800">
                <a:solidFill>
                  <a:srgbClr val="333399"/>
                </a:solidFill>
                <a:latin typeface="Arial" charset="0"/>
              </a:rPr>
              <a:t>H</a:t>
            </a:r>
            <a:r>
              <a:rPr kumimoji="1" lang="en-US" altLang="zh-CN" sz="1800" baseline="-25000">
                <a:solidFill>
                  <a:srgbClr val="333399"/>
                </a:solidFill>
                <a:latin typeface="Arial" charset="0"/>
              </a:rPr>
              <a:t>2</a:t>
            </a:r>
            <a:endParaRPr kumimoji="1" lang="en-US" altLang="zh-CN" sz="1800">
              <a:solidFill>
                <a:srgbClr val="333399"/>
              </a:solidFill>
              <a:latin typeface="Arial" charset="0"/>
            </a:endParaRPr>
          </a:p>
        </p:txBody>
      </p:sp>
      <p:sp>
        <p:nvSpPr>
          <p:cNvPr id="220271" name="AutoShape 111"/>
          <p:cNvSpPr>
            <a:spLocks noChangeArrowheads="1"/>
          </p:cNvSpPr>
          <p:nvPr/>
        </p:nvSpPr>
        <p:spPr bwMode="auto">
          <a:xfrm>
            <a:off x="4191000" y="3259138"/>
            <a:ext cx="685800" cy="609600"/>
          </a:xfrm>
          <a:prstGeom prst="cube">
            <a:avLst>
              <a:gd name="adj" fmla="val 25000"/>
            </a:avLst>
          </a:prstGeom>
          <a:solidFill>
            <a:srgbClr val="66CCFF"/>
          </a:solidFill>
          <a:ln w="9525">
            <a:solidFill>
              <a:schemeClr val="tx1"/>
            </a:solidFill>
            <a:miter lim="800000"/>
            <a:headEnd/>
            <a:tailEnd/>
          </a:ln>
          <a:effectLst/>
        </p:spPr>
        <p:txBody>
          <a:bodyPr wrap="none" anchor="ctr"/>
          <a:lstStyle/>
          <a:p>
            <a:endParaRPr lang="zh-CN" altLang="en-US"/>
          </a:p>
        </p:txBody>
      </p:sp>
      <p:sp>
        <p:nvSpPr>
          <p:cNvPr id="220272" name="Text Box 112"/>
          <p:cNvSpPr txBox="1">
            <a:spLocks noChangeArrowheads="1"/>
          </p:cNvSpPr>
          <p:nvPr/>
        </p:nvSpPr>
        <p:spPr bwMode="auto">
          <a:xfrm>
            <a:off x="4140200" y="2887663"/>
            <a:ext cx="1182688" cy="366712"/>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路由器 </a:t>
            </a:r>
            <a:r>
              <a:rPr kumimoji="1" lang="en-US" altLang="zh-CN" sz="1800">
                <a:solidFill>
                  <a:srgbClr val="333399"/>
                </a:solidFill>
                <a:latin typeface="Arial" charset="0"/>
              </a:rPr>
              <a:t>R</a:t>
            </a:r>
            <a:r>
              <a:rPr kumimoji="1" lang="en-US" altLang="zh-CN" sz="1800" baseline="-25000">
                <a:solidFill>
                  <a:srgbClr val="333399"/>
                </a:solidFill>
                <a:latin typeface="Arial" charset="0"/>
              </a:rPr>
              <a:t>1</a:t>
            </a:r>
            <a:endParaRPr kumimoji="1" lang="en-US" altLang="zh-CN" sz="1800">
              <a:solidFill>
                <a:srgbClr val="333399"/>
              </a:solidFill>
              <a:latin typeface="Arial" charset="0"/>
            </a:endParaRPr>
          </a:p>
        </p:txBody>
      </p:sp>
      <p:sp>
        <p:nvSpPr>
          <p:cNvPr id="220273" name="Text Box 113"/>
          <p:cNvSpPr txBox="1">
            <a:spLocks noChangeArrowheads="1"/>
          </p:cNvSpPr>
          <p:nvPr/>
        </p:nvSpPr>
        <p:spPr bwMode="auto">
          <a:xfrm>
            <a:off x="5664200" y="4186239"/>
            <a:ext cx="2393950" cy="466725"/>
          </a:xfrm>
          <a:prstGeom prst="rect">
            <a:avLst/>
          </a:prstGeom>
          <a:solidFill>
            <a:srgbClr val="CCECFF"/>
          </a:solidFill>
          <a:ln w="9525">
            <a:solidFill>
              <a:srgbClr val="333399"/>
            </a:solidFill>
            <a:miter lim="800000"/>
            <a:headEnd/>
            <a:tailEnd/>
          </a:ln>
          <a:effectLst/>
        </p:spPr>
        <p:txBody>
          <a:bodyPr wrap="none">
            <a:spAutoFit/>
          </a:bodyPr>
          <a:lstStyle/>
          <a:p>
            <a:r>
              <a:rPr kumimoji="1" lang="en-US" altLang="zh-CN" sz="2400">
                <a:solidFill>
                  <a:srgbClr val="333399"/>
                </a:solidFill>
                <a:latin typeface="Arial" charset="0"/>
              </a:rPr>
              <a:t>IP </a:t>
            </a:r>
            <a:r>
              <a:rPr kumimoji="1" lang="zh-CN" altLang="en-US" sz="2400">
                <a:solidFill>
                  <a:srgbClr val="333399"/>
                </a:solidFill>
                <a:latin typeface="Arial" charset="0"/>
              </a:rPr>
              <a:t>层上的互联网</a:t>
            </a:r>
          </a:p>
        </p:txBody>
      </p:sp>
      <p:sp>
        <p:nvSpPr>
          <p:cNvPr id="220274" name="Text Box 114"/>
          <p:cNvSpPr txBox="1">
            <a:spLocks noChangeArrowheads="1"/>
          </p:cNvSpPr>
          <p:nvPr/>
        </p:nvSpPr>
        <p:spPr bwMode="auto">
          <a:xfrm>
            <a:off x="2514600" y="5948363"/>
            <a:ext cx="9842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MAC </a:t>
            </a:r>
            <a:r>
              <a:rPr kumimoji="1" lang="zh-CN" altLang="en-US" sz="1800">
                <a:solidFill>
                  <a:srgbClr val="333399"/>
                </a:solidFill>
                <a:latin typeface="Arial" charset="0"/>
              </a:rPr>
              <a:t>帧</a:t>
            </a:r>
          </a:p>
        </p:txBody>
      </p:sp>
      <p:grpSp>
        <p:nvGrpSpPr>
          <p:cNvPr id="220275" name="Group 115"/>
          <p:cNvGrpSpPr>
            <a:grpSpLocks/>
          </p:cNvGrpSpPr>
          <p:nvPr/>
        </p:nvGrpSpPr>
        <p:grpSpPr bwMode="auto">
          <a:xfrm>
            <a:off x="9677400" y="2420938"/>
            <a:ext cx="685800" cy="1447800"/>
            <a:chOff x="672" y="528"/>
            <a:chExt cx="432" cy="912"/>
          </a:xfrm>
        </p:grpSpPr>
        <p:sp>
          <p:nvSpPr>
            <p:cNvPr id="220276" name="AutoShape 116"/>
            <p:cNvSpPr>
              <a:spLocks noChangeArrowheads="1"/>
            </p:cNvSpPr>
            <p:nvPr/>
          </p:nvSpPr>
          <p:spPr bwMode="auto">
            <a:xfrm>
              <a:off x="672" y="1008"/>
              <a:ext cx="432" cy="432"/>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sp>
          <p:nvSpPr>
            <p:cNvPr id="220277" name="AutoShape 117"/>
            <p:cNvSpPr>
              <a:spLocks noChangeArrowheads="1"/>
            </p:cNvSpPr>
            <p:nvPr/>
          </p:nvSpPr>
          <p:spPr bwMode="auto">
            <a:xfrm>
              <a:off x="672" y="720"/>
              <a:ext cx="432" cy="432"/>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sp>
          <p:nvSpPr>
            <p:cNvPr id="220278" name="AutoShape 118"/>
            <p:cNvSpPr>
              <a:spLocks noChangeArrowheads="1"/>
            </p:cNvSpPr>
            <p:nvPr/>
          </p:nvSpPr>
          <p:spPr bwMode="auto">
            <a:xfrm>
              <a:off x="672" y="528"/>
              <a:ext cx="432" cy="432"/>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grpSp>
      <p:sp>
        <p:nvSpPr>
          <p:cNvPr id="220279" name="Text Box 119"/>
          <p:cNvSpPr txBox="1">
            <a:spLocks noChangeArrowheads="1"/>
          </p:cNvSpPr>
          <p:nvPr/>
        </p:nvSpPr>
        <p:spPr bwMode="auto">
          <a:xfrm>
            <a:off x="9726614" y="3435351"/>
            <a:ext cx="484187"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2</a:t>
            </a:r>
            <a:endParaRPr kumimoji="1" lang="en-US" altLang="zh-CN" sz="1800">
              <a:solidFill>
                <a:srgbClr val="333399"/>
              </a:solidFill>
              <a:latin typeface="Arial" charset="0"/>
            </a:endParaRPr>
          </a:p>
        </p:txBody>
      </p:sp>
      <p:sp>
        <p:nvSpPr>
          <p:cNvPr id="220280" name="Text Box 120"/>
          <p:cNvSpPr txBox="1">
            <a:spLocks noChangeArrowheads="1"/>
          </p:cNvSpPr>
          <p:nvPr/>
        </p:nvSpPr>
        <p:spPr bwMode="auto">
          <a:xfrm>
            <a:off x="4845050" y="3697288"/>
            <a:ext cx="4841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4</a:t>
            </a:r>
            <a:endParaRPr kumimoji="1" lang="en-US" altLang="zh-CN" sz="1800">
              <a:solidFill>
                <a:srgbClr val="333399"/>
              </a:solidFill>
              <a:latin typeface="Arial" charset="0"/>
            </a:endParaRPr>
          </a:p>
        </p:txBody>
      </p:sp>
      <p:sp>
        <p:nvSpPr>
          <p:cNvPr id="220281" name="Text Box 121"/>
          <p:cNvSpPr txBox="1">
            <a:spLocks noChangeArrowheads="1"/>
          </p:cNvSpPr>
          <p:nvPr/>
        </p:nvSpPr>
        <p:spPr bwMode="auto">
          <a:xfrm>
            <a:off x="3810000" y="3697288"/>
            <a:ext cx="4841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3</a:t>
            </a:r>
            <a:endParaRPr kumimoji="1" lang="en-US" altLang="zh-CN" sz="1800">
              <a:solidFill>
                <a:srgbClr val="333399"/>
              </a:solidFill>
              <a:latin typeface="Arial" charset="0"/>
            </a:endParaRPr>
          </a:p>
        </p:txBody>
      </p:sp>
      <p:sp>
        <p:nvSpPr>
          <p:cNvPr id="220282" name="Line 122"/>
          <p:cNvSpPr>
            <a:spLocks noChangeShapeType="1"/>
          </p:cNvSpPr>
          <p:nvPr/>
        </p:nvSpPr>
        <p:spPr bwMode="auto">
          <a:xfrm>
            <a:off x="4800600" y="3611563"/>
            <a:ext cx="2057400" cy="0"/>
          </a:xfrm>
          <a:prstGeom prst="line">
            <a:avLst/>
          </a:prstGeom>
          <a:noFill/>
          <a:ln w="28575">
            <a:solidFill>
              <a:schemeClr val="tx1"/>
            </a:solidFill>
            <a:prstDash val="dash"/>
            <a:round/>
            <a:headEnd/>
            <a:tailEnd/>
          </a:ln>
          <a:effectLst/>
        </p:spPr>
        <p:txBody>
          <a:bodyPr wrap="none" anchor="ctr"/>
          <a:lstStyle/>
          <a:p>
            <a:endParaRPr lang="zh-CN" altLang="en-US"/>
          </a:p>
        </p:txBody>
      </p:sp>
      <p:sp>
        <p:nvSpPr>
          <p:cNvPr id="220283" name="AutoShape 123"/>
          <p:cNvSpPr>
            <a:spLocks noChangeArrowheads="1"/>
          </p:cNvSpPr>
          <p:nvPr/>
        </p:nvSpPr>
        <p:spPr bwMode="auto">
          <a:xfrm>
            <a:off x="6856413" y="3230563"/>
            <a:ext cx="685800" cy="609600"/>
          </a:xfrm>
          <a:prstGeom prst="cube">
            <a:avLst>
              <a:gd name="adj" fmla="val 25000"/>
            </a:avLst>
          </a:prstGeom>
          <a:solidFill>
            <a:srgbClr val="66CCFF"/>
          </a:solidFill>
          <a:ln w="9525">
            <a:solidFill>
              <a:schemeClr val="tx1"/>
            </a:solidFill>
            <a:miter lim="800000"/>
            <a:headEnd/>
            <a:tailEnd/>
          </a:ln>
          <a:effectLst/>
        </p:spPr>
        <p:txBody>
          <a:bodyPr wrap="none" anchor="ctr"/>
          <a:lstStyle/>
          <a:p>
            <a:endParaRPr lang="zh-CN" altLang="en-US"/>
          </a:p>
        </p:txBody>
      </p:sp>
      <p:sp>
        <p:nvSpPr>
          <p:cNvPr id="220284" name="Line 124"/>
          <p:cNvSpPr>
            <a:spLocks noChangeShapeType="1"/>
          </p:cNvSpPr>
          <p:nvPr/>
        </p:nvSpPr>
        <p:spPr bwMode="auto">
          <a:xfrm>
            <a:off x="7467600" y="3611563"/>
            <a:ext cx="2209800" cy="0"/>
          </a:xfrm>
          <a:prstGeom prst="line">
            <a:avLst/>
          </a:prstGeom>
          <a:noFill/>
          <a:ln w="28575">
            <a:solidFill>
              <a:schemeClr val="tx1"/>
            </a:solidFill>
            <a:prstDash val="dash"/>
            <a:round/>
            <a:headEnd/>
            <a:tailEnd/>
          </a:ln>
          <a:effectLst/>
        </p:spPr>
        <p:txBody>
          <a:bodyPr wrap="none" anchor="ctr"/>
          <a:lstStyle/>
          <a:p>
            <a:endParaRPr lang="zh-CN" altLang="en-US"/>
          </a:p>
        </p:txBody>
      </p:sp>
      <p:sp>
        <p:nvSpPr>
          <p:cNvPr id="220285" name="Text Box 125"/>
          <p:cNvSpPr txBox="1">
            <a:spLocks noChangeArrowheads="1"/>
          </p:cNvSpPr>
          <p:nvPr/>
        </p:nvSpPr>
        <p:spPr bwMode="auto">
          <a:xfrm>
            <a:off x="6477000" y="3697288"/>
            <a:ext cx="4841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5</a:t>
            </a:r>
            <a:endParaRPr kumimoji="1" lang="en-US" altLang="zh-CN" sz="1800">
              <a:solidFill>
                <a:srgbClr val="333399"/>
              </a:solidFill>
              <a:latin typeface="Arial" charset="0"/>
            </a:endParaRPr>
          </a:p>
        </p:txBody>
      </p:sp>
      <p:sp>
        <p:nvSpPr>
          <p:cNvPr id="220286" name="Line 126"/>
          <p:cNvSpPr>
            <a:spLocks noChangeShapeType="1"/>
          </p:cNvSpPr>
          <p:nvPr/>
        </p:nvSpPr>
        <p:spPr bwMode="auto">
          <a:xfrm>
            <a:off x="4876800" y="5440363"/>
            <a:ext cx="1905000" cy="0"/>
          </a:xfrm>
          <a:prstGeom prst="line">
            <a:avLst/>
          </a:prstGeom>
          <a:noFill/>
          <a:ln w="57150">
            <a:solidFill>
              <a:srgbClr val="333399"/>
            </a:solidFill>
            <a:round/>
            <a:headEnd/>
            <a:tailEnd/>
          </a:ln>
          <a:effectLst/>
        </p:spPr>
        <p:txBody>
          <a:bodyPr wrap="none" anchor="ctr"/>
          <a:lstStyle/>
          <a:p>
            <a:endParaRPr lang="zh-CN" altLang="en-US"/>
          </a:p>
        </p:txBody>
      </p:sp>
      <p:sp>
        <p:nvSpPr>
          <p:cNvPr id="220287" name="Freeform 127"/>
          <p:cNvSpPr>
            <a:spLocks/>
          </p:cNvSpPr>
          <p:nvPr/>
        </p:nvSpPr>
        <p:spPr bwMode="auto">
          <a:xfrm flipH="1">
            <a:off x="7445376" y="5156201"/>
            <a:ext cx="341313" cy="284163"/>
          </a:xfrm>
          <a:custGeom>
            <a:avLst/>
            <a:gdLst/>
            <a:ahLst/>
            <a:cxnLst>
              <a:cxn ang="0">
                <a:pos x="0" y="176"/>
              </a:cxn>
              <a:cxn ang="0">
                <a:pos x="1" y="0"/>
              </a:cxn>
              <a:cxn ang="0">
                <a:pos x="249" y="9"/>
              </a:cxn>
            </a:cxnLst>
            <a:rect l="0" t="0" r="r" b="b"/>
            <a:pathLst>
              <a:path w="249" h="176">
                <a:moveTo>
                  <a:pt x="0" y="176"/>
                </a:moveTo>
                <a:lnTo>
                  <a:pt x="1" y="0"/>
                </a:lnTo>
                <a:lnTo>
                  <a:pt x="249" y="9"/>
                </a:lnTo>
              </a:path>
            </a:pathLst>
          </a:custGeom>
          <a:noFill/>
          <a:ln w="28575" cmpd="sng">
            <a:solidFill>
              <a:srgbClr val="333399"/>
            </a:solidFill>
            <a:round/>
            <a:headEnd/>
            <a:tailEnd/>
          </a:ln>
          <a:effectLst/>
        </p:spPr>
        <p:txBody>
          <a:bodyPr wrap="none" anchor="ctr"/>
          <a:lstStyle/>
          <a:p>
            <a:endParaRPr lang="zh-CN" altLang="en-US"/>
          </a:p>
        </p:txBody>
      </p:sp>
      <p:sp>
        <p:nvSpPr>
          <p:cNvPr id="220288" name="Freeform 128"/>
          <p:cNvSpPr>
            <a:spLocks/>
          </p:cNvSpPr>
          <p:nvPr/>
        </p:nvSpPr>
        <p:spPr bwMode="auto">
          <a:xfrm flipH="1">
            <a:off x="4757738" y="5162550"/>
            <a:ext cx="423862" cy="279400"/>
          </a:xfrm>
          <a:custGeom>
            <a:avLst/>
            <a:gdLst/>
            <a:ahLst/>
            <a:cxnLst>
              <a:cxn ang="0">
                <a:pos x="0" y="176"/>
              </a:cxn>
              <a:cxn ang="0">
                <a:pos x="1" y="0"/>
              </a:cxn>
              <a:cxn ang="0">
                <a:pos x="249" y="9"/>
              </a:cxn>
            </a:cxnLst>
            <a:rect l="0" t="0" r="r" b="b"/>
            <a:pathLst>
              <a:path w="249" h="176">
                <a:moveTo>
                  <a:pt x="0" y="176"/>
                </a:moveTo>
                <a:lnTo>
                  <a:pt x="1" y="0"/>
                </a:lnTo>
                <a:lnTo>
                  <a:pt x="249" y="9"/>
                </a:lnTo>
              </a:path>
            </a:pathLst>
          </a:custGeom>
          <a:noFill/>
          <a:ln w="28575" cmpd="sng">
            <a:solidFill>
              <a:srgbClr val="333399"/>
            </a:solidFill>
            <a:round/>
            <a:headEnd/>
            <a:tailEnd/>
          </a:ln>
          <a:effectLst/>
        </p:spPr>
        <p:txBody>
          <a:bodyPr wrap="none" anchor="ctr"/>
          <a:lstStyle/>
          <a:p>
            <a:endParaRPr lang="zh-CN" altLang="en-US"/>
          </a:p>
        </p:txBody>
      </p:sp>
      <p:sp>
        <p:nvSpPr>
          <p:cNvPr id="220289" name="Text Box 129"/>
          <p:cNvSpPr txBox="1">
            <a:spLocks noChangeArrowheads="1"/>
          </p:cNvSpPr>
          <p:nvPr/>
        </p:nvSpPr>
        <p:spPr bwMode="auto">
          <a:xfrm>
            <a:off x="6742114" y="2862263"/>
            <a:ext cx="1182687" cy="366712"/>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路由器 </a:t>
            </a:r>
            <a:r>
              <a:rPr kumimoji="1" lang="en-US" altLang="zh-CN" sz="1800">
                <a:solidFill>
                  <a:srgbClr val="333399"/>
                </a:solidFill>
                <a:latin typeface="Arial" charset="0"/>
              </a:rPr>
              <a:t>R</a:t>
            </a:r>
            <a:r>
              <a:rPr kumimoji="1" lang="en-US" altLang="zh-CN" sz="1800" baseline="-25000">
                <a:solidFill>
                  <a:srgbClr val="333399"/>
                </a:solidFill>
                <a:latin typeface="Arial" charset="0"/>
              </a:rPr>
              <a:t>2</a:t>
            </a:r>
            <a:endParaRPr kumimoji="1" lang="en-US" altLang="zh-CN" sz="1800">
              <a:solidFill>
                <a:srgbClr val="333399"/>
              </a:solidFill>
              <a:latin typeface="Arial" charset="0"/>
            </a:endParaRPr>
          </a:p>
        </p:txBody>
      </p:sp>
      <p:grpSp>
        <p:nvGrpSpPr>
          <p:cNvPr id="220290" name="Group 130"/>
          <p:cNvGrpSpPr>
            <a:grpSpLocks/>
          </p:cNvGrpSpPr>
          <p:nvPr/>
        </p:nvGrpSpPr>
        <p:grpSpPr bwMode="auto">
          <a:xfrm>
            <a:off x="2667000" y="3154363"/>
            <a:ext cx="1447800" cy="381000"/>
            <a:chOff x="1632" y="2688"/>
            <a:chExt cx="912" cy="240"/>
          </a:xfrm>
        </p:grpSpPr>
        <p:sp>
          <p:nvSpPr>
            <p:cNvPr id="220291" name="Rectangle 131"/>
            <p:cNvSpPr>
              <a:spLocks noChangeArrowheads="1"/>
            </p:cNvSpPr>
            <p:nvPr/>
          </p:nvSpPr>
          <p:spPr bwMode="auto">
            <a:xfrm>
              <a:off x="1632" y="2688"/>
              <a:ext cx="720" cy="240"/>
            </a:xfrm>
            <a:prstGeom prst="rect">
              <a:avLst/>
            </a:prstGeom>
            <a:solidFill>
              <a:srgbClr val="FFCCFF"/>
            </a:solidFill>
            <a:ln w="12700">
              <a:solidFill>
                <a:schemeClr val="tx1"/>
              </a:solidFill>
              <a:miter lim="800000"/>
              <a:headEnd/>
              <a:tailEnd/>
            </a:ln>
            <a:effectLst/>
          </p:spPr>
          <p:txBody>
            <a:bodyPr wrap="none" anchor="ctr"/>
            <a:lstStyle/>
            <a:p>
              <a:pPr algn="ctr"/>
              <a:r>
                <a:rPr kumimoji="1" lang="en-US" altLang="zh-CN" sz="1800">
                  <a:solidFill>
                    <a:srgbClr val="333399"/>
                  </a:solidFill>
                  <a:latin typeface="Arial" charset="0"/>
                </a:rPr>
                <a:t>  IP</a:t>
              </a:r>
              <a:r>
                <a:rPr kumimoji="1" lang="en-US" altLang="zh-CN" sz="1800" baseline="-25000">
                  <a:solidFill>
                    <a:srgbClr val="333399"/>
                  </a:solidFill>
                  <a:latin typeface="Arial" charset="0"/>
                </a:rPr>
                <a:t>1</a:t>
              </a:r>
              <a:r>
                <a:rPr kumimoji="1" lang="en-US" altLang="zh-CN" sz="1800">
                  <a:solidFill>
                    <a:srgbClr val="333399"/>
                  </a:solidFill>
                  <a:latin typeface="Arial" charset="0"/>
                </a:rPr>
                <a:t> → IP</a:t>
              </a:r>
              <a:r>
                <a:rPr kumimoji="1" lang="en-US" altLang="zh-CN" sz="1800" baseline="-25000">
                  <a:solidFill>
                    <a:srgbClr val="333399"/>
                  </a:solidFill>
                  <a:latin typeface="Arial" charset="0"/>
                </a:rPr>
                <a:t>2</a:t>
              </a:r>
            </a:p>
          </p:txBody>
        </p:sp>
        <p:sp>
          <p:nvSpPr>
            <p:cNvPr id="220292" name="AutoShape 132"/>
            <p:cNvSpPr>
              <a:spLocks noChangeArrowheads="1"/>
            </p:cNvSpPr>
            <p:nvPr/>
          </p:nvSpPr>
          <p:spPr bwMode="auto">
            <a:xfrm>
              <a:off x="2352" y="2736"/>
              <a:ext cx="192" cy="144"/>
            </a:xfrm>
            <a:prstGeom prst="rightArrow">
              <a:avLst>
                <a:gd name="adj1" fmla="val 50000"/>
                <a:gd name="adj2" fmla="val 54167"/>
              </a:avLst>
            </a:prstGeom>
            <a:solidFill>
              <a:srgbClr val="FFCCFF"/>
            </a:solidFill>
            <a:ln w="12700">
              <a:solidFill>
                <a:schemeClr val="tx1"/>
              </a:solidFill>
              <a:miter lim="800000"/>
              <a:headEnd/>
              <a:tailEnd/>
            </a:ln>
            <a:effectLst/>
          </p:spPr>
          <p:txBody>
            <a:bodyPr wrap="none" anchor="ctr"/>
            <a:lstStyle/>
            <a:p>
              <a:endParaRPr lang="zh-CN" altLang="en-US"/>
            </a:p>
          </p:txBody>
        </p:sp>
      </p:grpSp>
      <p:grpSp>
        <p:nvGrpSpPr>
          <p:cNvPr id="220293" name="Group 133"/>
          <p:cNvGrpSpPr>
            <a:grpSpLocks/>
          </p:cNvGrpSpPr>
          <p:nvPr/>
        </p:nvGrpSpPr>
        <p:grpSpPr bwMode="auto">
          <a:xfrm>
            <a:off x="5257800" y="3154363"/>
            <a:ext cx="1447800" cy="381000"/>
            <a:chOff x="1632" y="2688"/>
            <a:chExt cx="912" cy="240"/>
          </a:xfrm>
        </p:grpSpPr>
        <p:sp>
          <p:nvSpPr>
            <p:cNvPr id="220294" name="Rectangle 134"/>
            <p:cNvSpPr>
              <a:spLocks noChangeArrowheads="1"/>
            </p:cNvSpPr>
            <p:nvPr/>
          </p:nvSpPr>
          <p:spPr bwMode="auto">
            <a:xfrm>
              <a:off x="1632" y="2688"/>
              <a:ext cx="720" cy="240"/>
            </a:xfrm>
            <a:prstGeom prst="rect">
              <a:avLst/>
            </a:prstGeom>
            <a:solidFill>
              <a:srgbClr val="FFCCFF"/>
            </a:solidFill>
            <a:ln w="12700">
              <a:solidFill>
                <a:schemeClr val="tx1"/>
              </a:solidFill>
              <a:miter lim="800000"/>
              <a:headEnd/>
              <a:tailEnd/>
            </a:ln>
            <a:effectLst/>
          </p:spPr>
          <p:txBody>
            <a:bodyPr wrap="none" anchor="ctr"/>
            <a:lstStyle/>
            <a:p>
              <a:pPr algn="ctr"/>
              <a:r>
                <a:rPr kumimoji="1" lang="en-US" altLang="zh-CN" sz="1800">
                  <a:solidFill>
                    <a:srgbClr val="333399"/>
                  </a:solidFill>
                  <a:latin typeface="Arial" charset="0"/>
                </a:rPr>
                <a:t>IP</a:t>
              </a:r>
              <a:r>
                <a:rPr kumimoji="1" lang="en-US" altLang="zh-CN" sz="1800" baseline="-25000">
                  <a:solidFill>
                    <a:srgbClr val="333399"/>
                  </a:solidFill>
                  <a:latin typeface="Arial" charset="0"/>
                </a:rPr>
                <a:t>1</a:t>
              </a:r>
              <a:r>
                <a:rPr kumimoji="1" lang="en-US" altLang="zh-CN" sz="1800">
                  <a:solidFill>
                    <a:srgbClr val="333399"/>
                  </a:solidFill>
                  <a:latin typeface="Arial" charset="0"/>
                </a:rPr>
                <a:t> → IP</a:t>
              </a:r>
              <a:r>
                <a:rPr kumimoji="1" lang="en-US" altLang="zh-CN" sz="1800" baseline="-25000">
                  <a:solidFill>
                    <a:srgbClr val="333399"/>
                  </a:solidFill>
                  <a:latin typeface="Arial" charset="0"/>
                </a:rPr>
                <a:t>2</a:t>
              </a:r>
            </a:p>
          </p:txBody>
        </p:sp>
        <p:sp>
          <p:nvSpPr>
            <p:cNvPr id="220295" name="AutoShape 135"/>
            <p:cNvSpPr>
              <a:spLocks noChangeArrowheads="1"/>
            </p:cNvSpPr>
            <p:nvPr/>
          </p:nvSpPr>
          <p:spPr bwMode="auto">
            <a:xfrm>
              <a:off x="2352" y="2736"/>
              <a:ext cx="192" cy="144"/>
            </a:xfrm>
            <a:prstGeom prst="rightArrow">
              <a:avLst>
                <a:gd name="adj1" fmla="val 50000"/>
                <a:gd name="adj2" fmla="val 54167"/>
              </a:avLst>
            </a:prstGeom>
            <a:solidFill>
              <a:srgbClr val="FFCCFF"/>
            </a:solidFill>
            <a:ln w="12700">
              <a:solidFill>
                <a:schemeClr val="tx1"/>
              </a:solidFill>
              <a:miter lim="800000"/>
              <a:headEnd/>
              <a:tailEnd/>
            </a:ln>
            <a:effectLst/>
          </p:spPr>
          <p:txBody>
            <a:bodyPr wrap="none" anchor="ctr"/>
            <a:lstStyle/>
            <a:p>
              <a:endParaRPr lang="zh-CN" altLang="en-US"/>
            </a:p>
          </p:txBody>
        </p:sp>
      </p:grpSp>
      <p:grpSp>
        <p:nvGrpSpPr>
          <p:cNvPr id="220296" name="Group 136"/>
          <p:cNvGrpSpPr>
            <a:grpSpLocks/>
          </p:cNvGrpSpPr>
          <p:nvPr/>
        </p:nvGrpSpPr>
        <p:grpSpPr bwMode="auto">
          <a:xfrm>
            <a:off x="8001000" y="3154363"/>
            <a:ext cx="1447800" cy="381000"/>
            <a:chOff x="1632" y="2688"/>
            <a:chExt cx="912" cy="240"/>
          </a:xfrm>
        </p:grpSpPr>
        <p:sp>
          <p:nvSpPr>
            <p:cNvPr id="220297" name="Rectangle 137"/>
            <p:cNvSpPr>
              <a:spLocks noChangeArrowheads="1"/>
            </p:cNvSpPr>
            <p:nvPr/>
          </p:nvSpPr>
          <p:spPr bwMode="auto">
            <a:xfrm>
              <a:off x="1632" y="2688"/>
              <a:ext cx="720" cy="240"/>
            </a:xfrm>
            <a:prstGeom prst="rect">
              <a:avLst/>
            </a:prstGeom>
            <a:solidFill>
              <a:srgbClr val="FFCCFF"/>
            </a:solidFill>
            <a:ln w="12700">
              <a:solidFill>
                <a:schemeClr val="tx1"/>
              </a:solidFill>
              <a:miter lim="800000"/>
              <a:headEnd/>
              <a:tailEnd/>
            </a:ln>
            <a:effectLst/>
          </p:spPr>
          <p:txBody>
            <a:bodyPr wrap="none" anchor="ctr"/>
            <a:lstStyle/>
            <a:p>
              <a:pPr algn="ctr"/>
              <a:r>
                <a:rPr kumimoji="1" lang="en-US" altLang="zh-CN" sz="1800">
                  <a:solidFill>
                    <a:srgbClr val="333399"/>
                  </a:solidFill>
                  <a:latin typeface="Arial" charset="0"/>
                </a:rPr>
                <a:t>IP</a:t>
              </a:r>
              <a:r>
                <a:rPr kumimoji="1" lang="en-US" altLang="zh-CN" sz="1800" baseline="-25000">
                  <a:solidFill>
                    <a:srgbClr val="333399"/>
                  </a:solidFill>
                  <a:latin typeface="Arial" charset="0"/>
                </a:rPr>
                <a:t>1</a:t>
              </a:r>
              <a:r>
                <a:rPr kumimoji="1" lang="en-US" altLang="zh-CN" sz="1800">
                  <a:solidFill>
                    <a:srgbClr val="333399"/>
                  </a:solidFill>
                  <a:latin typeface="Arial" charset="0"/>
                </a:rPr>
                <a:t> → IP</a:t>
              </a:r>
              <a:r>
                <a:rPr kumimoji="1" lang="en-US" altLang="zh-CN" sz="1800" baseline="-25000">
                  <a:solidFill>
                    <a:srgbClr val="333399"/>
                  </a:solidFill>
                  <a:latin typeface="Arial" charset="0"/>
                </a:rPr>
                <a:t>2</a:t>
              </a:r>
            </a:p>
          </p:txBody>
        </p:sp>
        <p:sp>
          <p:nvSpPr>
            <p:cNvPr id="220298" name="AutoShape 138"/>
            <p:cNvSpPr>
              <a:spLocks noChangeArrowheads="1"/>
            </p:cNvSpPr>
            <p:nvPr/>
          </p:nvSpPr>
          <p:spPr bwMode="auto">
            <a:xfrm>
              <a:off x="2352" y="2736"/>
              <a:ext cx="192" cy="144"/>
            </a:xfrm>
            <a:prstGeom prst="rightArrow">
              <a:avLst>
                <a:gd name="adj1" fmla="val 50000"/>
                <a:gd name="adj2" fmla="val 54167"/>
              </a:avLst>
            </a:prstGeom>
            <a:solidFill>
              <a:srgbClr val="FFCCFF"/>
            </a:solidFill>
            <a:ln w="12700">
              <a:solidFill>
                <a:schemeClr val="tx1"/>
              </a:solidFill>
              <a:miter lim="800000"/>
              <a:headEnd/>
              <a:tailEnd/>
            </a:ln>
            <a:effectLst/>
          </p:spPr>
          <p:txBody>
            <a:bodyPr wrap="none" anchor="ctr"/>
            <a:lstStyle/>
            <a:p>
              <a:endParaRPr lang="zh-CN" altLang="en-US"/>
            </a:p>
          </p:txBody>
        </p:sp>
      </p:grpSp>
      <p:grpSp>
        <p:nvGrpSpPr>
          <p:cNvPr id="220299" name="Group 139"/>
          <p:cNvGrpSpPr>
            <a:grpSpLocks/>
          </p:cNvGrpSpPr>
          <p:nvPr/>
        </p:nvGrpSpPr>
        <p:grpSpPr bwMode="auto">
          <a:xfrm>
            <a:off x="2133600" y="5592763"/>
            <a:ext cx="1981200" cy="381000"/>
            <a:chOff x="480" y="3120"/>
            <a:chExt cx="1248" cy="240"/>
          </a:xfrm>
        </p:grpSpPr>
        <p:sp>
          <p:nvSpPr>
            <p:cNvPr id="220300" name="Rectangle 140"/>
            <p:cNvSpPr>
              <a:spLocks noChangeArrowheads="1"/>
            </p:cNvSpPr>
            <p:nvPr/>
          </p:nvSpPr>
          <p:spPr bwMode="auto">
            <a:xfrm>
              <a:off x="480" y="3120"/>
              <a:ext cx="1056" cy="240"/>
            </a:xfrm>
            <a:prstGeom prst="rect">
              <a:avLst/>
            </a:prstGeom>
            <a:solidFill>
              <a:srgbClr val="CCECFF"/>
            </a:solidFill>
            <a:ln w="12700">
              <a:solidFill>
                <a:schemeClr val="tx1"/>
              </a:solidFill>
              <a:miter lim="800000"/>
              <a:headEnd/>
              <a:tailEnd/>
            </a:ln>
            <a:effectLst/>
          </p:spPr>
          <p:txBody>
            <a:bodyPr wrap="none" anchor="ctr"/>
            <a:lstStyle/>
            <a:p>
              <a:pPr algn="ctr"/>
              <a:r>
                <a:rPr kumimoji="1" lang="zh-CN" altLang="en-US" sz="1800">
                  <a:solidFill>
                    <a:srgbClr val="333399"/>
                  </a:solidFill>
                  <a:latin typeface="Arial" charset="0"/>
                </a:rPr>
                <a:t>从 </a:t>
              </a:r>
              <a:r>
                <a:rPr kumimoji="1" lang="en-US" altLang="zh-CN" sz="1800">
                  <a:solidFill>
                    <a:srgbClr val="333399"/>
                  </a:solidFill>
                  <a:latin typeface="Arial" charset="0"/>
                </a:rPr>
                <a:t>HA</a:t>
              </a:r>
              <a:r>
                <a:rPr kumimoji="1" lang="en-US" altLang="zh-CN" sz="1800" baseline="-25000">
                  <a:solidFill>
                    <a:srgbClr val="333399"/>
                  </a:solidFill>
                  <a:latin typeface="Arial" charset="0"/>
                </a:rPr>
                <a:t>1</a:t>
              </a:r>
              <a:r>
                <a:rPr kumimoji="1" lang="en-US" altLang="zh-CN" sz="1800">
                  <a:solidFill>
                    <a:srgbClr val="333399"/>
                  </a:solidFill>
                  <a:latin typeface="Arial" charset="0"/>
                </a:rPr>
                <a:t> </a:t>
              </a:r>
              <a:r>
                <a:rPr kumimoji="1" lang="zh-CN" altLang="en-US" sz="1800">
                  <a:solidFill>
                    <a:srgbClr val="333399"/>
                  </a:solidFill>
                  <a:latin typeface="Arial" charset="0"/>
                </a:rPr>
                <a:t>到 </a:t>
              </a:r>
              <a:r>
                <a:rPr kumimoji="1" lang="en-US" altLang="zh-CN" sz="1800">
                  <a:solidFill>
                    <a:srgbClr val="333399"/>
                  </a:solidFill>
                  <a:latin typeface="Arial" charset="0"/>
                </a:rPr>
                <a:t>HA</a:t>
              </a:r>
              <a:r>
                <a:rPr kumimoji="1" lang="en-US" altLang="zh-CN" sz="1800" baseline="-25000">
                  <a:solidFill>
                    <a:srgbClr val="333399"/>
                  </a:solidFill>
                  <a:latin typeface="Arial" charset="0"/>
                </a:rPr>
                <a:t>3</a:t>
              </a:r>
            </a:p>
          </p:txBody>
        </p:sp>
        <p:sp>
          <p:nvSpPr>
            <p:cNvPr id="220301" name="AutoShape 141"/>
            <p:cNvSpPr>
              <a:spLocks noChangeArrowheads="1"/>
            </p:cNvSpPr>
            <p:nvPr/>
          </p:nvSpPr>
          <p:spPr bwMode="auto">
            <a:xfrm>
              <a:off x="1536" y="3168"/>
              <a:ext cx="192" cy="144"/>
            </a:xfrm>
            <a:prstGeom prst="rightArrow">
              <a:avLst>
                <a:gd name="adj1" fmla="val 50000"/>
                <a:gd name="adj2" fmla="val 54167"/>
              </a:avLst>
            </a:prstGeom>
            <a:solidFill>
              <a:srgbClr val="CCECFF"/>
            </a:solidFill>
            <a:ln w="12700">
              <a:solidFill>
                <a:schemeClr val="tx1"/>
              </a:solidFill>
              <a:miter lim="800000"/>
              <a:headEnd/>
              <a:tailEnd/>
            </a:ln>
            <a:effectLst/>
          </p:spPr>
          <p:txBody>
            <a:bodyPr wrap="none" anchor="ctr"/>
            <a:lstStyle/>
            <a:p>
              <a:endParaRPr lang="zh-CN" altLang="en-US"/>
            </a:p>
          </p:txBody>
        </p:sp>
      </p:grpSp>
      <p:grpSp>
        <p:nvGrpSpPr>
          <p:cNvPr id="220302" name="Group 142"/>
          <p:cNvGrpSpPr>
            <a:grpSpLocks/>
          </p:cNvGrpSpPr>
          <p:nvPr/>
        </p:nvGrpSpPr>
        <p:grpSpPr bwMode="auto">
          <a:xfrm>
            <a:off x="5029200" y="5592763"/>
            <a:ext cx="1981200" cy="381000"/>
            <a:chOff x="480" y="3120"/>
            <a:chExt cx="1248" cy="240"/>
          </a:xfrm>
        </p:grpSpPr>
        <p:sp>
          <p:nvSpPr>
            <p:cNvPr id="220303" name="Rectangle 143"/>
            <p:cNvSpPr>
              <a:spLocks noChangeArrowheads="1"/>
            </p:cNvSpPr>
            <p:nvPr/>
          </p:nvSpPr>
          <p:spPr bwMode="auto">
            <a:xfrm>
              <a:off x="480" y="3120"/>
              <a:ext cx="1056" cy="240"/>
            </a:xfrm>
            <a:prstGeom prst="rect">
              <a:avLst/>
            </a:prstGeom>
            <a:solidFill>
              <a:srgbClr val="CCECFF"/>
            </a:solidFill>
            <a:ln w="12700">
              <a:solidFill>
                <a:schemeClr val="tx1"/>
              </a:solidFill>
              <a:miter lim="800000"/>
              <a:headEnd/>
              <a:tailEnd/>
            </a:ln>
            <a:effectLst/>
          </p:spPr>
          <p:txBody>
            <a:bodyPr wrap="none" anchor="ctr"/>
            <a:lstStyle/>
            <a:p>
              <a:pPr algn="ctr"/>
              <a:r>
                <a:rPr kumimoji="1" lang="zh-CN" altLang="en-US" sz="1800">
                  <a:solidFill>
                    <a:srgbClr val="333399"/>
                  </a:solidFill>
                  <a:latin typeface="Arial" charset="0"/>
                </a:rPr>
                <a:t>从 </a:t>
              </a:r>
              <a:r>
                <a:rPr kumimoji="1" lang="en-US" altLang="zh-CN" sz="1800">
                  <a:solidFill>
                    <a:srgbClr val="333399"/>
                  </a:solidFill>
                  <a:latin typeface="Arial" charset="0"/>
                </a:rPr>
                <a:t>HA</a:t>
              </a:r>
              <a:r>
                <a:rPr kumimoji="1" lang="en-US" altLang="zh-CN" sz="1800" baseline="-25000">
                  <a:solidFill>
                    <a:srgbClr val="333399"/>
                  </a:solidFill>
                  <a:latin typeface="Arial" charset="0"/>
                </a:rPr>
                <a:t>4</a:t>
              </a:r>
              <a:r>
                <a:rPr kumimoji="1" lang="en-US" altLang="zh-CN" sz="1800">
                  <a:solidFill>
                    <a:srgbClr val="333399"/>
                  </a:solidFill>
                  <a:latin typeface="Arial" charset="0"/>
                </a:rPr>
                <a:t> </a:t>
              </a:r>
              <a:r>
                <a:rPr kumimoji="1" lang="zh-CN" altLang="en-US" sz="1800">
                  <a:solidFill>
                    <a:srgbClr val="333399"/>
                  </a:solidFill>
                  <a:latin typeface="Arial" charset="0"/>
                </a:rPr>
                <a:t>到 </a:t>
              </a:r>
              <a:r>
                <a:rPr kumimoji="1" lang="en-US" altLang="zh-CN" sz="1800">
                  <a:solidFill>
                    <a:srgbClr val="333399"/>
                  </a:solidFill>
                  <a:latin typeface="Arial" charset="0"/>
                </a:rPr>
                <a:t>HA</a:t>
              </a:r>
              <a:r>
                <a:rPr kumimoji="1" lang="en-US" altLang="zh-CN" sz="1800" baseline="-25000">
                  <a:solidFill>
                    <a:srgbClr val="333399"/>
                  </a:solidFill>
                  <a:latin typeface="Arial" charset="0"/>
                </a:rPr>
                <a:t>5</a:t>
              </a:r>
            </a:p>
          </p:txBody>
        </p:sp>
        <p:sp>
          <p:nvSpPr>
            <p:cNvPr id="220304" name="AutoShape 144"/>
            <p:cNvSpPr>
              <a:spLocks noChangeArrowheads="1"/>
            </p:cNvSpPr>
            <p:nvPr/>
          </p:nvSpPr>
          <p:spPr bwMode="auto">
            <a:xfrm>
              <a:off x="1536" y="3168"/>
              <a:ext cx="192" cy="144"/>
            </a:xfrm>
            <a:prstGeom prst="rightArrow">
              <a:avLst>
                <a:gd name="adj1" fmla="val 50000"/>
                <a:gd name="adj2" fmla="val 54167"/>
              </a:avLst>
            </a:prstGeom>
            <a:solidFill>
              <a:srgbClr val="CCECFF"/>
            </a:solidFill>
            <a:ln w="12700">
              <a:solidFill>
                <a:schemeClr val="tx1"/>
              </a:solidFill>
              <a:miter lim="800000"/>
              <a:headEnd/>
              <a:tailEnd/>
            </a:ln>
            <a:effectLst/>
          </p:spPr>
          <p:txBody>
            <a:bodyPr wrap="none" anchor="ctr"/>
            <a:lstStyle/>
            <a:p>
              <a:endParaRPr lang="zh-CN" altLang="en-US"/>
            </a:p>
          </p:txBody>
        </p:sp>
      </p:grpSp>
      <p:grpSp>
        <p:nvGrpSpPr>
          <p:cNvPr id="220305" name="Group 145"/>
          <p:cNvGrpSpPr>
            <a:grpSpLocks/>
          </p:cNvGrpSpPr>
          <p:nvPr/>
        </p:nvGrpSpPr>
        <p:grpSpPr bwMode="auto">
          <a:xfrm>
            <a:off x="7924800" y="5592763"/>
            <a:ext cx="1981200" cy="381000"/>
            <a:chOff x="480" y="3120"/>
            <a:chExt cx="1248" cy="240"/>
          </a:xfrm>
        </p:grpSpPr>
        <p:sp>
          <p:nvSpPr>
            <p:cNvPr id="220306" name="Rectangle 146"/>
            <p:cNvSpPr>
              <a:spLocks noChangeArrowheads="1"/>
            </p:cNvSpPr>
            <p:nvPr/>
          </p:nvSpPr>
          <p:spPr bwMode="auto">
            <a:xfrm>
              <a:off x="480" y="3120"/>
              <a:ext cx="1056" cy="240"/>
            </a:xfrm>
            <a:prstGeom prst="rect">
              <a:avLst/>
            </a:prstGeom>
            <a:solidFill>
              <a:srgbClr val="CCECFF"/>
            </a:solidFill>
            <a:ln w="12700">
              <a:solidFill>
                <a:schemeClr val="tx1"/>
              </a:solidFill>
              <a:miter lim="800000"/>
              <a:headEnd/>
              <a:tailEnd/>
            </a:ln>
            <a:effectLst/>
          </p:spPr>
          <p:txBody>
            <a:bodyPr wrap="none" anchor="ctr"/>
            <a:lstStyle/>
            <a:p>
              <a:pPr algn="ctr"/>
              <a:r>
                <a:rPr kumimoji="1" lang="zh-CN" altLang="en-US" sz="1800">
                  <a:solidFill>
                    <a:srgbClr val="333399"/>
                  </a:solidFill>
                  <a:latin typeface="Arial" charset="0"/>
                </a:rPr>
                <a:t>从 </a:t>
              </a:r>
              <a:r>
                <a:rPr kumimoji="1" lang="en-US" altLang="zh-CN" sz="1800">
                  <a:solidFill>
                    <a:srgbClr val="333399"/>
                  </a:solidFill>
                  <a:latin typeface="Arial" charset="0"/>
                </a:rPr>
                <a:t>HA</a:t>
              </a:r>
              <a:r>
                <a:rPr kumimoji="1" lang="en-US" altLang="zh-CN" sz="1800" baseline="-25000">
                  <a:solidFill>
                    <a:srgbClr val="333399"/>
                  </a:solidFill>
                  <a:latin typeface="Arial" charset="0"/>
                </a:rPr>
                <a:t>6</a:t>
              </a:r>
              <a:r>
                <a:rPr kumimoji="1" lang="en-US" altLang="zh-CN" sz="1800">
                  <a:solidFill>
                    <a:srgbClr val="333399"/>
                  </a:solidFill>
                  <a:latin typeface="Arial" charset="0"/>
                </a:rPr>
                <a:t> </a:t>
              </a:r>
              <a:r>
                <a:rPr kumimoji="1" lang="zh-CN" altLang="en-US" sz="1800">
                  <a:solidFill>
                    <a:srgbClr val="333399"/>
                  </a:solidFill>
                  <a:latin typeface="Arial" charset="0"/>
                </a:rPr>
                <a:t>到 </a:t>
              </a:r>
              <a:r>
                <a:rPr kumimoji="1" lang="en-US" altLang="zh-CN" sz="1800">
                  <a:solidFill>
                    <a:srgbClr val="333399"/>
                  </a:solidFill>
                  <a:latin typeface="Arial" charset="0"/>
                </a:rPr>
                <a:t>HA</a:t>
              </a:r>
              <a:r>
                <a:rPr kumimoji="1" lang="en-US" altLang="zh-CN" sz="1800" baseline="-25000">
                  <a:solidFill>
                    <a:srgbClr val="333399"/>
                  </a:solidFill>
                  <a:latin typeface="Arial" charset="0"/>
                </a:rPr>
                <a:t>2</a:t>
              </a:r>
            </a:p>
          </p:txBody>
        </p:sp>
        <p:sp>
          <p:nvSpPr>
            <p:cNvPr id="220307" name="AutoShape 147"/>
            <p:cNvSpPr>
              <a:spLocks noChangeArrowheads="1"/>
            </p:cNvSpPr>
            <p:nvPr/>
          </p:nvSpPr>
          <p:spPr bwMode="auto">
            <a:xfrm>
              <a:off x="1536" y="3168"/>
              <a:ext cx="192" cy="144"/>
            </a:xfrm>
            <a:prstGeom prst="rightArrow">
              <a:avLst>
                <a:gd name="adj1" fmla="val 50000"/>
                <a:gd name="adj2" fmla="val 54167"/>
              </a:avLst>
            </a:prstGeom>
            <a:solidFill>
              <a:srgbClr val="CCECFF"/>
            </a:solidFill>
            <a:ln w="12700">
              <a:solidFill>
                <a:schemeClr val="tx1"/>
              </a:solidFill>
              <a:miter lim="800000"/>
              <a:headEnd/>
              <a:tailEnd/>
            </a:ln>
            <a:effectLst/>
          </p:spPr>
          <p:txBody>
            <a:bodyPr wrap="none" anchor="ctr"/>
            <a:lstStyle/>
            <a:p>
              <a:endParaRPr lang="zh-CN" altLang="en-US"/>
            </a:p>
          </p:txBody>
        </p:sp>
      </p:grpSp>
      <p:sp>
        <p:nvSpPr>
          <p:cNvPr id="220308" name="Text Box 148"/>
          <p:cNvSpPr txBox="1">
            <a:spLocks noChangeArrowheads="1"/>
          </p:cNvSpPr>
          <p:nvPr/>
        </p:nvSpPr>
        <p:spPr bwMode="auto">
          <a:xfrm>
            <a:off x="8382000" y="6018213"/>
            <a:ext cx="9842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MAC </a:t>
            </a:r>
            <a:r>
              <a:rPr kumimoji="1" lang="zh-CN" altLang="en-US" sz="1800">
                <a:solidFill>
                  <a:srgbClr val="333399"/>
                </a:solidFill>
                <a:latin typeface="Arial" charset="0"/>
              </a:rPr>
              <a:t>帧</a:t>
            </a:r>
          </a:p>
        </p:txBody>
      </p:sp>
      <p:sp>
        <p:nvSpPr>
          <p:cNvPr id="220309" name="Text Box 149"/>
          <p:cNvSpPr txBox="1">
            <a:spLocks noChangeArrowheads="1"/>
          </p:cNvSpPr>
          <p:nvPr/>
        </p:nvSpPr>
        <p:spPr bwMode="auto">
          <a:xfrm>
            <a:off x="5500688" y="6018213"/>
            <a:ext cx="9842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MAC </a:t>
            </a:r>
            <a:r>
              <a:rPr kumimoji="1" lang="zh-CN" altLang="en-US" sz="1800">
                <a:solidFill>
                  <a:srgbClr val="333399"/>
                </a:solidFill>
                <a:latin typeface="Arial" charset="0"/>
              </a:rPr>
              <a:t>帧</a:t>
            </a:r>
          </a:p>
        </p:txBody>
      </p:sp>
      <p:sp>
        <p:nvSpPr>
          <p:cNvPr id="220310" name="AutoShape 150"/>
          <p:cNvSpPr>
            <a:spLocks noChangeArrowheads="1"/>
          </p:cNvSpPr>
          <p:nvPr/>
        </p:nvSpPr>
        <p:spPr bwMode="auto">
          <a:xfrm flipV="1">
            <a:off x="3581400" y="2292351"/>
            <a:ext cx="1219200" cy="377825"/>
          </a:xfrm>
          <a:prstGeom prst="wedgeRoundRectCallout">
            <a:avLst>
              <a:gd name="adj1" fmla="val -75782"/>
              <a:gd name="adj2" fmla="val -203782"/>
              <a:gd name="adj3" fmla="val 16667"/>
            </a:avLst>
          </a:prstGeom>
          <a:solidFill>
            <a:schemeClr val="bg1"/>
          </a:solidFill>
          <a:ln w="9525">
            <a:solidFill>
              <a:schemeClr val="tx1"/>
            </a:solidFill>
            <a:miter lim="800000"/>
            <a:headEnd/>
            <a:tailEnd/>
          </a:ln>
          <a:effectLst/>
        </p:spPr>
        <p:txBody>
          <a:bodyPr rot="10800000" wrap="none" anchor="ctr"/>
          <a:lstStyle/>
          <a:p>
            <a:pPr algn="ctr"/>
            <a:endParaRPr kumimoji="1" lang="zh-CN" altLang="zh-CN" sz="1800">
              <a:solidFill>
                <a:srgbClr val="333399"/>
              </a:solidFill>
              <a:latin typeface="Arial" charset="0"/>
            </a:endParaRPr>
          </a:p>
        </p:txBody>
      </p:sp>
      <p:sp>
        <p:nvSpPr>
          <p:cNvPr id="220311" name="Text Box 151"/>
          <p:cNvSpPr txBox="1">
            <a:spLocks noChangeArrowheads="1"/>
          </p:cNvSpPr>
          <p:nvPr/>
        </p:nvSpPr>
        <p:spPr bwMode="auto">
          <a:xfrm>
            <a:off x="3619500" y="2316163"/>
            <a:ext cx="11493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 </a:t>
            </a:r>
            <a:r>
              <a:rPr kumimoji="1" lang="zh-CN" altLang="en-US" sz="1800">
                <a:solidFill>
                  <a:srgbClr val="333399"/>
                </a:solidFill>
                <a:latin typeface="Arial" charset="0"/>
              </a:rPr>
              <a:t>数据报</a:t>
            </a:r>
          </a:p>
        </p:txBody>
      </p:sp>
      <p:sp>
        <p:nvSpPr>
          <p:cNvPr id="220318" name="Text Box 158"/>
          <p:cNvSpPr txBox="1">
            <a:spLocks noChangeArrowheads="1"/>
          </p:cNvSpPr>
          <p:nvPr/>
        </p:nvSpPr>
        <p:spPr bwMode="auto">
          <a:xfrm>
            <a:off x="3071814" y="44451"/>
            <a:ext cx="5883275" cy="588963"/>
          </a:xfrm>
          <a:prstGeom prst="rect">
            <a:avLst/>
          </a:prstGeom>
          <a:solidFill>
            <a:srgbClr val="FFFF99"/>
          </a:solidFill>
          <a:ln w="9525">
            <a:solidFill>
              <a:srgbClr val="333399"/>
            </a:solidFill>
            <a:miter lim="800000"/>
            <a:headEnd/>
            <a:tailEnd/>
          </a:ln>
          <a:effectLst/>
        </p:spPr>
        <p:txBody>
          <a:bodyPr wrap="none">
            <a:spAutoFit/>
          </a:bodyPr>
          <a:lstStyle/>
          <a:p>
            <a:r>
              <a:rPr lang="zh-CN" altLang="en-US" sz="3200">
                <a:solidFill>
                  <a:srgbClr val="333399"/>
                </a:solidFill>
              </a:rPr>
              <a:t>从协议栈的层次上看数据的流动</a:t>
            </a:r>
          </a:p>
        </p:txBody>
      </p:sp>
      <p:sp>
        <p:nvSpPr>
          <p:cNvPr id="220319" name="Line 159"/>
          <p:cNvSpPr>
            <a:spLocks noChangeShapeType="1"/>
          </p:cNvSpPr>
          <p:nvPr/>
        </p:nvSpPr>
        <p:spPr bwMode="auto">
          <a:xfrm>
            <a:off x="1992313" y="2708276"/>
            <a:ext cx="0" cy="2665413"/>
          </a:xfrm>
          <a:prstGeom prst="line">
            <a:avLst/>
          </a:prstGeom>
          <a:noFill/>
          <a:ln w="76200">
            <a:solidFill>
              <a:schemeClr val="hlink"/>
            </a:solidFill>
            <a:round/>
            <a:headEnd/>
            <a:tailEnd type="triangle" w="med" len="lg"/>
          </a:ln>
          <a:effectLst/>
        </p:spPr>
        <p:txBody>
          <a:bodyPr/>
          <a:lstStyle/>
          <a:p>
            <a:endParaRPr lang="zh-CN" altLang="en-US"/>
          </a:p>
        </p:txBody>
      </p:sp>
      <p:sp>
        <p:nvSpPr>
          <p:cNvPr id="220321" name="Line 161"/>
          <p:cNvSpPr>
            <a:spLocks noChangeShapeType="1"/>
          </p:cNvSpPr>
          <p:nvPr/>
        </p:nvSpPr>
        <p:spPr bwMode="auto">
          <a:xfrm>
            <a:off x="1992313" y="5445125"/>
            <a:ext cx="1871662" cy="0"/>
          </a:xfrm>
          <a:prstGeom prst="line">
            <a:avLst/>
          </a:prstGeom>
          <a:noFill/>
          <a:ln w="76200">
            <a:solidFill>
              <a:schemeClr val="hlink"/>
            </a:solidFill>
            <a:round/>
            <a:headEnd/>
            <a:tailEnd type="triangle" w="med" len="lg"/>
          </a:ln>
          <a:effectLst/>
        </p:spPr>
        <p:txBody>
          <a:bodyPr/>
          <a:lstStyle/>
          <a:p>
            <a:endParaRPr lang="zh-CN" altLang="en-US"/>
          </a:p>
        </p:txBody>
      </p:sp>
      <p:sp>
        <p:nvSpPr>
          <p:cNvPr id="220323" name="Line 163"/>
          <p:cNvSpPr>
            <a:spLocks noChangeShapeType="1"/>
          </p:cNvSpPr>
          <p:nvPr/>
        </p:nvSpPr>
        <p:spPr bwMode="auto">
          <a:xfrm flipV="1">
            <a:off x="4367213" y="3500439"/>
            <a:ext cx="0" cy="1800225"/>
          </a:xfrm>
          <a:prstGeom prst="line">
            <a:avLst/>
          </a:prstGeom>
          <a:noFill/>
          <a:ln w="76200">
            <a:solidFill>
              <a:schemeClr val="hlink"/>
            </a:solidFill>
            <a:round/>
            <a:headEnd/>
            <a:tailEnd type="triangle" w="med" len="lg"/>
          </a:ln>
          <a:effectLst/>
        </p:spPr>
        <p:txBody>
          <a:bodyPr/>
          <a:lstStyle/>
          <a:p>
            <a:endParaRPr lang="zh-CN" altLang="en-US"/>
          </a:p>
        </p:txBody>
      </p:sp>
      <p:sp>
        <p:nvSpPr>
          <p:cNvPr id="220324" name="Line 164"/>
          <p:cNvSpPr>
            <a:spLocks noChangeShapeType="1"/>
          </p:cNvSpPr>
          <p:nvPr/>
        </p:nvSpPr>
        <p:spPr bwMode="auto">
          <a:xfrm>
            <a:off x="4583113" y="3500439"/>
            <a:ext cx="0" cy="1800225"/>
          </a:xfrm>
          <a:prstGeom prst="line">
            <a:avLst/>
          </a:prstGeom>
          <a:noFill/>
          <a:ln w="76200">
            <a:solidFill>
              <a:schemeClr val="hlink"/>
            </a:solidFill>
            <a:round/>
            <a:headEnd/>
            <a:tailEnd type="triangle" w="med" len="lg"/>
          </a:ln>
          <a:effectLst/>
        </p:spPr>
        <p:txBody>
          <a:bodyPr/>
          <a:lstStyle/>
          <a:p>
            <a:endParaRPr lang="zh-CN" altLang="en-US"/>
          </a:p>
        </p:txBody>
      </p:sp>
      <p:sp>
        <p:nvSpPr>
          <p:cNvPr id="220325" name="Line 165"/>
          <p:cNvSpPr>
            <a:spLocks noChangeShapeType="1"/>
          </p:cNvSpPr>
          <p:nvPr/>
        </p:nvSpPr>
        <p:spPr bwMode="auto">
          <a:xfrm>
            <a:off x="4945063" y="5445125"/>
            <a:ext cx="1871662" cy="0"/>
          </a:xfrm>
          <a:prstGeom prst="line">
            <a:avLst/>
          </a:prstGeom>
          <a:noFill/>
          <a:ln w="76200">
            <a:solidFill>
              <a:schemeClr val="hlink"/>
            </a:solidFill>
            <a:round/>
            <a:headEnd/>
            <a:tailEnd type="triangle" w="med" len="lg"/>
          </a:ln>
          <a:effectLst/>
        </p:spPr>
        <p:txBody>
          <a:bodyPr/>
          <a:lstStyle/>
          <a:p>
            <a:endParaRPr lang="zh-CN" altLang="en-US"/>
          </a:p>
        </p:txBody>
      </p:sp>
      <p:sp>
        <p:nvSpPr>
          <p:cNvPr id="220328" name="Line 168"/>
          <p:cNvSpPr>
            <a:spLocks noChangeShapeType="1"/>
          </p:cNvSpPr>
          <p:nvPr/>
        </p:nvSpPr>
        <p:spPr bwMode="auto">
          <a:xfrm flipV="1">
            <a:off x="7032625" y="3500439"/>
            <a:ext cx="0" cy="1800225"/>
          </a:xfrm>
          <a:prstGeom prst="line">
            <a:avLst/>
          </a:prstGeom>
          <a:noFill/>
          <a:ln w="76200">
            <a:solidFill>
              <a:schemeClr val="hlink"/>
            </a:solidFill>
            <a:round/>
            <a:headEnd/>
            <a:tailEnd type="triangle" w="med" len="lg"/>
          </a:ln>
          <a:effectLst/>
        </p:spPr>
        <p:txBody>
          <a:bodyPr/>
          <a:lstStyle/>
          <a:p>
            <a:endParaRPr lang="zh-CN" altLang="en-US"/>
          </a:p>
        </p:txBody>
      </p:sp>
      <p:sp>
        <p:nvSpPr>
          <p:cNvPr id="220329" name="Line 169"/>
          <p:cNvSpPr>
            <a:spLocks noChangeShapeType="1"/>
          </p:cNvSpPr>
          <p:nvPr/>
        </p:nvSpPr>
        <p:spPr bwMode="auto">
          <a:xfrm>
            <a:off x="7248525" y="3500439"/>
            <a:ext cx="0" cy="1800225"/>
          </a:xfrm>
          <a:prstGeom prst="line">
            <a:avLst/>
          </a:prstGeom>
          <a:noFill/>
          <a:ln w="76200">
            <a:solidFill>
              <a:schemeClr val="hlink"/>
            </a:solidFill>
            <a:round/>
            <a:headEnd/>
            <a:tailEnd type="triangle" w="med" len="lg"/>
          </a:ln>
          <a:effectLst/>
        </p:spPr>
        <p:txBody>
          <a:bodyPr/>
          <a:lstStyle/>
          <a:p>
            <a:endParaRPr lang="zh-CN" altLang="en-US"/>
          </a:p>
        </p:txBody>
      </p:sp>
      <p:sp>
        <p:nvSpPr>
          <p:cNvPr id="220330" name="Line 170"/>
          <p:cNvSpPr>
            <a:spLocks noChangeShapeType="1"/>
          </p:cNvSpPr>
          <p:nvPr/>
        </p:nvSpPr>
        <p:spPr bwMode="auto">
          <a:xfrm>
            <a:off x="7896226" y="5445125"/>
            <a:ext cx="1871663" cy="0"/>
          </a:xfrm>
          <a:prstGeom prst="line">
            <a:avLst/>
          </a:prstGeom>
          <a:noFill/>
          <a:ln w="76200">
            <a:solidFill>
              <a:schemeClr val="hlink"/>
            </a:solidFill>
            <a:round/>
            <a:headEnd/>
            <a:tailEnd type="triangle" w="med" len="lg"/>
          </a:ln>
          <a:effectLst/>
        </p:spPr>
        <p:txBody>
          <a:bodyPr/>
          <a:lstStyle/>
          <a:p>
            <a:endParaRPr lang="zh-CN" altLang="en-US"/>
          </a:p>
        </p:txBody>
      </p:sp>
      <p:sp>
        <p:nvSpPr>
          <p:cNvPr id="220331" name="Line 171"/>
          <p:cNvSpPr>
            <a:spLocks noChangeShapeType="1"/>
          </p:cNvSpPr>
          <p:nvPr/>
        </p:nvSpPr>
        <p:spPr bwMode="auto">
          <a:xfrm flipV="1">
            <a:off x="9912350" y="2779713"/>
            <a:ext cx="0" cy="2665412"/>
          </a:xfrm>
          <a:prstGeom prst="line">
            <a:avLst/>
          </a:prstGeom>
          <a:noFill/>
          <a:ln w="76200">
            <a:solidFill>
              <a:schemeClr val="hlink"/>
            </a:solidFill>
            <a:round/>
            <a:headEnd/>
            <a:tailEnd type="triangle" w="med" len="lg"/>
          </a:ln>
          <a:effectLst/>
        </p:spPr>
        <p:txBody>
          <a:bodyPr/>
          <a:lstStyle/>
          <a:p>
            <a:endParaRPr lang="zh-CN" altLang="en-US"/>
          </a:p>
        </p:txBody>
      </p:sp>
      <p:sp>
        <p:nvSpPr>
          <p:cNvPr id="117" name="灯片编号占位符 116"/>
          <p:cNvSpPr>
            <a:spLocks noGrp="1"/>
          </p:cNvSpPr>
          <p:nvPr>
            <p:ph type="sldNum" sz="quarter" idx="12"/>
          </p:nvPr>
        </p:nvSpPr>
        <p:spPr/>
        <p:txBody>
          <a:bodyPr/>
          <a:lstStyle/>
          <a:p>
            <a:fld id="{E4E48599-B357-448A-84B1-94919B60A458}" type="slidenum">
              <a:rPr lang="en-US" altLang="zh-CN" smtClean="0"/>
              <a:pPr/>
              <a:t>50</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grpId="0" nodeType="afterEffect">
                                  <p:stCondLst>
                                    <p:cond delay="0"/>
                                  </p:stCondLst>
                                  <p:childTnLst>
                                    <p:anim calcmode="discrete" valueType="str">
                                      <p:cBhvr>
                                        <p:cTn id="6" dur="1000" fill="hold"/>
                                        <p:tgtEl>
                                          <p:spTgt spid="220318"/>
                                        </p:tgtEl>
                                        <p:attrNameLst>
                                          <p:attrName>style.visibility</p:attrName>
                                        </p:attrNameLst>
                                      </p:cBhvr>
                                      <p:tavLst>
                                        <p:tav tm="0">
                                          <p:val>
                                            <p:strVal val="hidden"/>
                                          </p:val>
                                        </p:tav>
                                        <p:tav tm="50000">
                                          <p:val>
                                            <p:strVal val="visible"/>
                                          </p:val>
                                        </p:tav>
                                      </p:tavLst>
                                    </p:anim>
                                  </p:childTnLst>
                                </p:cTn>
                              </p:par>
                            </p:childTnLst>
                          </p:cTn>
                        </p:par>
                        <p:par>
                          <p:cTn id="7" fill="hold">
                            <p:stCondLst>
                              <p:cond delay="3000"/>
                            </p:stCondLst>
                            <p:childTnLst>
                              <p:par>
                                <p:cTn id="8" presetID="22" presetClass="entr" presetSubtype="1" fill="hold" grpId="0" nodeType="afterEffect">
                                  <p:stCondLst>
                                    <p:cond delay="0"/>
                                  </p:stCondLst>
                                  <p:childTnLst>
                                    <p:set>
                                      <p:cBhvr>
                                        <p:cTn id="9" dur="1" fill="hold">
                                          <p:stCondLst>
                                            <p:cond delay="0"/>
                                          </p:stCondLst>
                                        </p:cTn>
                                        <p:tgtEl>
                                          <p:spTgt spid="220319"/>
                                        </p:tgtEl>
                                        <p:attrNameLst>
                                          <p:attrName>style.visibility</p:attrName>
                                        </p:attrNameLst>
                                      </p:cBhvr>
                                      <p:to>
                                        <p:strVal val="visible"/>
                                      </p:to>
                                    </p:set>
                                    <p:animEffect transition="in" filter="wipe(up)">
                                      <p:cBhvr>
                                        <p:cTn id="10" dur="1000"/>
                                        <p:tgtEl>
                                          <p:spTgt spid="220319"/>
                                        </p:tgtEl>
                                      </p:cBhvr>
                                    </p:animEffect>
                                  </p:childTnLst>
                                </p:cTn>
                              </p:par>
                            </p:childTnLst>
                          </p:cTn>
                        </p:par>
                        <p:par>
                          <p:cTn id="11" fill="hold">
                            <p:stCondLst>
                              <p:cond delay="4000"/>
                            </p:stCondLst>
                            <p:childTnLst>
                              <p:par>
                                <p:cTn id="12" presetID="22" presetClass="entr" presetSubtype="8" fill="hold" grpId="0" nodeType="afterEffect">
                                  <p:stCondLst>
                                    <p:cond delay="0"/>
                                  </p:stCondLst>
                                  <p:childTnLst>
                                    <p:set>
                                      <p:cBhvr>
                                        <p:cTn id="13" dur="1" fill="hold">
                                          <p:stCondLst>
                                            <p:cond delay="0"/>
                                          </p:stCondLst>
                                        </p:cTn>
                                        <p:tgtEl>
                                          <p:spTgt spid="220321"/>
                                        </p:tgtEl>
                                        <p:attrNameLst>
                                          <p:attrName>style.visibility</p:attrName>
                                        </p:attrNameLst>
                                      </p:cBhvr>
                                      <p:to>
                                        <p:strVal val="visible"/>
                                      </p:to>
                                    </p:set>
                                    <p:animEffect transition="in" filter="wipe(left)">
                                      <p:cBhvr>
                                        <p:cTn id="14" dur="1000"/>
                                        <p:tgtEl>
                                          <p:spTgt spid="220321"/>
                                        </p:tgtEl>
                                      </p:cBhvr>
                                    </p:animEffect>
                                  </p:childTnLst>
                                </p:cTn>
                              </p:par>
                            </p:childTnLst>
                          </p:cTn>
                        </p:par>
                        <p:par>
                          <p:cTn id="15" fill="hold">
                            <p:stCondLst>
                              <p:cond delay="5000"/>
                            </p:stCondLst>
                            <p:childTnLst>
                              <p:par>
                                <p:cTn id="16" presetID="22" presetClass="entr" presetSubtype="4" fill="hold" grpId="0" nodeType="afterEffect">
                                  <p:stCondLst>
                                    <p:cond delay="0"/>
                                  </p:stCondLst>
                                  <p:childTnLst>
                                    <p:set>
                                      <p:cBhvr>
                                        <p:cTn id="17" dur="1" fill="hold">
                                          <p:stCondLst>
                                            <p:cond delay="0"/>
                                          </p:stCondLst>
                                        </p:cTn>
                                        <p:tgtEl>
                                          <p:spTgt spid="220323"/>
                                        </p:tgtEl>
                                        <p:attrNameLst>
                                          <p:attrName>style.visibility</p:attrName>
                                        </p:attrNameLst>
                                      </p:cBhvr>
                                      <p:to>
                                        <p:strVal val="visible"/>
                                      </p:to>
                                    </p:set>
                                    <p:animEffect transition="in" filter="wipe(down)">
                                      <p:cBhvr>
                                        <p:cTn id="18" dur="1000"/>
                                        <p:tgtEl>
                                          <p:spTgt spid="220323"/>
                                        </p:tgtEl>
                                      </p:cBhvr>
                                    </p:animEffect>
                                  </p:childTnLst>
                                </p:cTn>
                              </p:par>
                            </p:childTnLst>
                          </p:cTn>
                        </p:par>
                        <p:par>
                          <p:cTn id="19" fill="hold">
                            <p:stCondLst>
                              <p:cond delay="6000"/>
                            </p:stCondLst>
                            <p:childTnLst>
                              <p:par>
                                <p:cTn id="20" presetID="22" presetClass="entr" presetSubtype="1" fill="hold" grpId="0" nodeType="afterEffect">
                                  <p:stCondLst>
                                    <p:cond delay="0"/>
                                  </p:stCondLst>
                                  <p:childTnLst>
                                    <p:set>
                                      <p:cBhvr>
                                        <p:cTn id="21" dur="1" fill="hold">
                                          <p:stCondLst>
                                            <p:cond delay="0"/>
                                          </p:stCondLst>
                                        </p:cTn>
                                        <p:tgtEl>
                                          <p:spTgt spid="220324"/>
                                        </p:tgtEl>
                                        <p:attrNameLst>
                                          <p:attrName>style.visibility</p:attrName>
                                        </p:attrNameLst>
                                      </p:cBhvr>
                                      <p:to>
                                        <p:strVal val="visible"/>
                                      </p:to>
                                    </p:set>
                                    <p:animEffect transition="in" filter="wipe(up)">
                                      <p:cBhvr>
                                        <p:cTn id="22" dur="1000"/>
                                        <p:tgtEl>
                                          <p:spTgt spid="220324"/>
                                        </p:tgtEl>
                                      </p:cBhvr>
                                    </p:animEffect>
                                  </p:childTnLst>
                                </p:cTn>
                              </p:par>
                            </p:childTnLst>
                          </p:cTn>
                        </p:par>
                        <p:par>
                          <p:cTn id="23" fill="hold">
                            <p:stCondLst>
                              <p:cond delay="7000"/>
                            </p:stCondLst>
                            <p:childTnLst>
                              <p:par>
                                <p:cTn id="24" presetID="22" presetClass="entr" presetSubtype="8" fill="hold" grpId="0" nodeType="afterEffect">
                                  <p:stCondLst>
                                    <p:cond delay="0"/>
                                  </p:stCondLst>
                                  <p:childTnLst>
                                    <p:set>
                                      <p:cBhvr>
                                        <p:cTn id="25" dur="1" fill="hold">
                                          <p:stCondLst>
                                            <p:cond delay="0"/>
                                          </p:stCondLst>
                                        </p:cTn>
                                        <p:tgtEl>
                                          <p:spTgt spid="220325"/>
                                        </p:tgtEl>
                                        <p:attrNameLst>
                                          <p:attrName>style.visibility</p:attrName>
                                        </p:attrNameLst>
                                      </p:cBhvr>
                                      <p:to>
                                        <p:strVal val="visible"/>
                                      </p:to>
                                    </p:set>
                                    <p:animEffect transition="in" filter="wipe(left)">
                                      <p:cBhvr>
                                        <p:cTn id="26" dur="1000"/>
                                        <p:tgtEl>
                                          <p:spTgt spid="220325"/>
                                        </p:tgtEl>
                                      </p:cBhvr>
                                    </p:animEffect>
                                  </p:childTnLst>
                                </p:cTn>
                              </p:par>
                            </p:childTnLst>
                          </p:cTn>
                        </p:par>
                        <p:par>
                          <p:cTn id="27" fill="hold">
                            <p:stCondLst>
                              <p:cond delay="8000"/>
                            </p:stCondLst>
                            <p:childTnLst>
                              <p:par>
                                <p:cTn id="28" presetID="22" presetClass="entr" presetSubtype="4" fill="hold" grpId="0" nodeType="afterEffect">
                                  <p:stCondLst>
                                    <p:cond delay="0"/>
                                  </p:stCondLst>
                                  <p:childTnLst>
                                    <p:set>
                                      <p:cBhvr>
                                        <p:cTn id="29" dur="1" fill="hold">
                                          <p:stCondLst>
                                            <p:cond delay="0"/>
                                          </p:stCondLst>
                                        </p:cTn>
                                        <p:tgtEl>
                                          <p:spTgt spid="220328"/>
                                        </p:tgtEl>
                                        <p:attrNameLst>
                                          <p:attrName>style.visibility</p:attrName>
                                        </p:attrNameLst>
                                      </p:cBhvr>
                                      <p:to>
                                        <p:strVal val="visible"/>
                                      </p:to>
                                    </p:set>
                                    <p:animEffect transition="in" filter="wipe(down)">
                                      <p:cBhvr>
                                        <p:cTn id="30" dur="1000"/>
                                        <p:tgtEl>
                                          <p:spTgt spid="220328"/>
                                        </p:tgtEl>
                                      </p:cBhvr>
                                    </p:animEffect>
                                  </p:childTnLst>
                                </p:cTn>
                              </p:par>
                            </p:childTnLst>
                          </p:cTn>
                        </p:par>
                        <p:par>
                          <p:cTn id="31" fill="hold">
                            <p:stCondLst>
                              <p:cond delay="9000"/>
                            </p:stCondLst>
                            <p:childTnLst>
                              <p:par>
                                <p:cTn id="32" presetID="22" presetClass="entr" presetSubtype="1" fill="hold" grpId="0" nodeType="afterEffect">
                                  <p:stCondLst>
                                    <p:cond delay="0"/>
                                  </p:stCondLst>
                                  <p:childTnLst>
                                    <p:set>
                                      <p:cBhvr>
                                        <p:cTn id="33" dur="1" fill="hold">
                                          <p:stCondLst>
                                            <p:cond delay="0"/>
                                          </p:stCondLst>
                                        </p:cTn>
                                        <p:tgtEl>
                                          <p:spTgt spid="220329"/>
                                        </p:tgtEl>
                                        <p:attrNameLst>
                                          <p:attrName>style.visibility</p:attrName>
                                        </p:attrNameLst>
                                      </p:cBhvr>
                                      <p:to>
                                        <p:strVal val="visible"/>
                                      </p:to>
                                    </p:set>
                                    <p:animEffect transition="in" filter="wipe(up)">
                                      <p:cBhvr>
                                        <p:cTn id="34" dur="1000"/>
                                        <p:tgtEl>
                                          <p:spTgt spid="220329"/>
                                        </p:tgtEl>
                                      </p:cBhvr>
                                    </p:animEffect>
                                  </p:childTnLst>
                                </p:cTn>
                              </p:par>
                            </p:childTnLst>
                          </p:cTn>
                        </p:par>
                        <p:par>
                          <p:cTn id="35" fill="hold">
                            <p:stCondLst>
                              <p:cond delay="10000"/>
                            </p:stCondLst>
                            <p:childTnLst>
                              <p:par>
                                <p:cTn id="36" presetID="22" presetClass="entr" presetSubtype="8" fill="hold" grpId="0" nodeType="afterEffect">
                                  <p:stCondLst>
                                    <p:cond delay="0"/>
                                  </p:stCondLst>
                                  <p:childTnLst>
                                    <p:set>
                                      <p:cBhvr>
                                        <p:cTn id="37" dur="1" fill="hold">
                                          <p:stCondLst>
                                            <p:cond delay="0"/>
                                          </p:stCondLst>
                                        </p:cTn>
                                        <p:tgtEl>
                                          <p:spTgt spid="220330"/>
                                        </p:tgtEl>
                                        <p:attrNameLst>
                                          <p:attrName>style.visibility</p:attrName>
                                        </p:attrNameLst>
                                      </p:cBhvr>
                                      <p:to>
                                        <p:strVal val="visible"/>
                                      </p:to>
                                    </p:set>
                                    <p:animEffect transition="in" filter="wipe(left)">
                                      <p:cBhvr>
                                        <p:cTn id="38" dur="1000"/>
                                        <p:tgtEl>
                                          <p:spTgt spid="220330"/>
                                        </p:tgtEl>
                                      </p:cBhvr>
                                    </p:animEffect>
                                  </p:childTnLst>
                                </p:cTn>
                              </p:par>
                            </p:childTnLst>
                          </p:cTn>
                        </p:par>
                        <p:par>
                          <p:cTn id="39" fill="hold">
                            <p:stCondLst>
                              <p:cond delay="11000"/>
                            </p:stCondLst>
                            <p:childTnLst>
                              <p:par>
                                <p:cTn id="40" presetID="22" presetClass="entr" presetSubtype="4" fill="hold" grpId="0" nodeType="afterEffect">
                                  <p:stCondLst>
                                    <p:cond delay="0"/>
                                  </p:stCondLst>
                                  <p:childTnLst>
                                    <p:set>
                                      <p:cBhvr>
                                        <p:cTn id="41" dur="1" fill="hold">
                                          <p:stCondLst>
                                            <p:cond delay="0"/>
                                          </p:stCondLst>
                                        </p:cTn>
                                        <p:tgtEl>
                                          <p:spTgt spid="220331"/>
                                        </p:tgtEl>
                                        <p:attrNameLst>
                                          <p:attrName>style.visibility</p:attrName>
                                        </p:attrNameLst>
                                      </p:cBhvr>
                                      <p:to>
                                        <p:strVal val="visible"/>
                                      </p:to>
                                    </p:set>
                                    <p:animEffect transition="in" filter="wipe(down)">
                                      <p:cBhvr>
                                        <p:cTn id="42" dur="1000"/>
                                        <p:tgtEl>
                                          <p:spTgt spid="220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318" grpId="0" animBg="1"/>
      <p:bldP spid="220319" grpId="0" animBg="1"/>
      <p:bldP spid="220321" grpId="0" animBg="1"/>
      <p:bldP spid="220323" grpId="0" animBg="1"/>
      <p:bldP spid="220324" grpId="0" animBg="1"/>
      <p:bldP spid="220325" grpId="0" animBg="1"/>
      <p:bldP spid="220328" grpId="0" animBg="1"/>
      <p:bldP spid="220329" grpId="0" animBg="1"/>
      <p:bldP spid="220330" grpId="0" animBg="1"/>
      <p:bldP spid="220331"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5682" name="Freeform 2"/>
          <p:cNvSpPr>
            <a:spLocks/>
          </p:cNvSpPr>
          <p:nvPr/>
        </p:nvSpPr>
        <p:spPr bwMode="auto">
          <a:xfrm>
            <a:off x="4110039" y="1239838"/>
            <a:ext cx="249237" cy="533400"/>
          </a:xfrm>
          <a:custGeom>
            <a:avLst/>
            <a:gdLst/>
            <a:ahLst/>
            <a:cxnLst>
              <a:cxn ang="0">
                <a:pos x="0" y="176"/>
              </a:cxn>
              <a:cxn ang="0">
                <a:pos x="1" y="0"/>
              </a:cxn>
              <a:cxn ang="0">
                <a:pos x="249" y="9"/>
              </a:cxn>
            </a:cxnLst>
            <a:rect l="0" t="0" r="r" b="b"/>
            <a:pathLst>
              <a:path w="249" h="176">
                <a:moveTo>
                  <a:pt x="0" y="176"/>
                </a:moveTo>
                <a:lnTo>
                  <a:pt x="1" y="0"/>
                </a:lnTo>
                <a:lnTo>
                  <a:pt x="249" y="9"/>
                </a:lnTo>
              </a:path>
            </a:pathLst>
          </a:custGeom>
          <a:noFill/>
          <a:ln w="28575" cmpd="sng">
            <a:solidFill>
              <a:srgbClr val="333399"/>
            </a:solidFill>
            <a:round/>
            <a:headEnd/>
            <a:tailEnd/>
          </a:ln>
          <a:effectLst/>
        </p:spPr>
        <p:txBody>
          <a:bodyPr wrap="none" anchor="ctr"/>
          <a:lstStyle/>
          <a:p>
            <a:endParaRPr lang="zh-CN" altLang="en-US"/>
          </a:p>
        </p:txBody>
      </p:sp>
      <p:sp>
        <p:nvSpPr>
          <p:cNvPr id="455683" name="Freeform 3"/>
          <p:cNvSpPr>
            <a:spLocks/>
          </p:cNvSpPr>
          <p:nvPr/>
        </p:nvSpPr>
        <p:spPr bwMode="auto">
          <a:xfrm>
            <a:off x="6854826" y="1239838"/>
            <a:ext cx="169863" cy="531812"/>
          </a:xfrm>
          <a:custGeom>
            <a:avLst/>
            <a:gdLst/>
            <a:ahLst/>
            <a:cxnLst>
              <a:cxn ang="0">
                <a:pos x="0" y="176"/>
              </a:cxn>
              <a:cxn ang="0">
                <a:pos x="1" y="0"/>
              </a:cxn>
              <a:cxn ang="0">
                <a:pos x="249" y="9"/>
              </a:cxn>
            </a:cxnLst>
            <a:rect l="0" t="0" r="r" b="b"/>
            <a:pathLst>
              <a:path w="249" h="176">
                <a:moveTo>
                  <a:pt x="0" y="176"/>
                </a:moveTo>
                <a:lnTo>
                  <a:pt x="1" y="0"/>
                </a:lnTo>
                <a:lnTo>
                  <a:pt x="249" y="9"/>
                </a:lnTo>
              </a:path>
            </a:pathLst>
          </a:custGeom>
          <a:noFill/>
          <a:ln w="28575" cmpd="sng">
            <a:solidFill>
              <a:srgbClr val="333399"/>
            </a:solidFill>
            <a:round/>
            <a:headEnd/>
            <a:tailEnd/>
          </a:ln>
          <a:effectLst/>
        </p:spPr>
        <p:txBody>
          <a:bodyPr wrap="none" anchor="ctr"/>
          <a:lstStyle/>
          <a:p>
            <a:endParaRPr lang="zh-CN" altLang="en-US"/>
          </a:p>
        </p:txBody>
      </p:sp>
      <p:sp>
        <p:nvSpPr>
          <p:cNvPr id="455684" name="Line 4"/>
          <p:cNvSpPr>
            <a:spLocks noChangeShapeType="1"/>
          </p:cNvSpPr>
          <p:nvPr/>
        </p:nvSpPr>
        <p:spPr bwMode="auto">
          <a:xfrm rot="-5400000">
            <a:off x="9880601" y="1504951"/>
            <a:ext cx="533400" cy="3175"/>
          </a:xfrm>
          <a:prstGeom prst="line">
            <a:avLst/>
          </a:prstGeom>
          <a:noFill/>
          <a:ln w="28575">
            <a:solidFill>
              <a:srgbClr val="333399"/>
            </a:solidFill>
            <a:round/>
            <a:headEnd/>
            <a:tailEnd/>
          </a:ln>
          <a:effectLst/>
        </p:spPr>
        <p:txBody>
          <a:bodyPr wrap="none" anchor="ctr"/>
          <a:lstStyle/>
          <a:p>
            <a:endParaRPr lang="zh-CN" altLang="en-US"/>
          </a:p>
        </p:txBody>
      </p:sp>
      <p:sp>
        <p:nvSpPr>
          <p:cNvPr id="455685" name="Line 5"/>
          <p:cNvSpPr>
            <a:spLocks noChangeShapeType="1"/>
          </p:cNvSpPr>
          <p:nvPr/>
        </p:nvSpPr>
        <p:spPr bwMode="auto">
          <a:xfrm rot="-5400000">
            <a:off x="1727201" y="1504951"/>
            <a:ext cx="533400" cy="3175"/>
          </a:xfrm>
          <a:prstGeom prst="line">
            <a:avLst/>
          </a:prstGeom>
          <a:noFill/>
          <a:ln w="28575">
            <a:solidFill>
              <a:srgbClr val="333399"/>
            </a:solidFill>
            <a:round/>
            <a:headEnd/>
            <a:tailEnd/>
          </a:ln>
          <a:effectLst/>
        </p:spPr>
        <p:txBody>
          <a:bodyPr wrap="none" anchor="ctr"/>
          <a:lstStyle/>
          <a:p>
            <a:endParaRPr lang="zh-CN" altLang="en-US"/>
          </a:p>
        </p:txBody>
      </p:sp>
      <p:sp>
        <p:nvSpPr>
          <p:cNvPr id="455686" name="Line 6"/>
          <p:cNvSpPr>
            <a:spLocks noChangeShapeType="1"/>
          </p:cNvSpPr>
          <p:nvPr/>
        </p:nvSpPr>
        <p:spPr bwMode="auto">
          <a:xfrm>
            <a:off x="1757364" y="1773238"/>
            <a:ext cx="2587625" cy="0"/>
          </a:xfrm>
          <a:prstGeom prst="line">
            <a:avLst/>
          </a:prstGeom>
          <a:noFill/>
          <a:ln w="57150">
            <a:solidFill>
              <a:srgbClr val="333399"/>
            </a:solidFill>
            <a:round/>
            <a:headEnd/>
            <a:tailEnd/>
          </a:ln>
          <a:effectLst/>
        </p:spPr>
        <p:txBody>
          <a:bodyPr wrap="none" anchor="ctr"/>
          <a:lstStyle/>
          <a:p>
            <a:endParaRPr lang="zh-CN" altLang="en-US"/>
          </a:p>
        </p:txBody>
      </p:sp>
      <p:sp>
        <p:nvSpPr>
          <p:cNvPr id="455687" name="Text Box 7"/>
          <p:cNvSpPr txBox="1">
            <a:spLocks noChangeArrowheads="1"/>
          </p:cNvSpPr>
          <p:nvPr/>
        </p:nvSpPr>
        <p:spPr bwMode="auto">
          <a:xfrm>
            <a:off x="2012950" y="1258888"/>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1</a:t>
            </a:r>
            <a:endParaRPr kumimoji="1" lang="en-US" altLang="zh-CN" sz="1800">
              <a:solidFill>
                <a:srgbClr val="333399"/>
              </a:solidFill>
              <a:latin typeface="Arial" charset="0"/>
            </a:endParaRPr>
          </a:p>
        </p:txBody>
      </p:sp>
      <p:sp>
        <p:nvSpPr>
          <p:cNvPr id="455688" name="Text Box 8"/>
          <p:cNvSpPr txBox="1">
            <a:spLocks noChangeArrowheads="1"/>
          </p:cNvSpPr>
          <p:nvPr/>
        </p:nvSpPr>
        <p:spPr bwMode="auto">
          <a:xfrm>
            <a:off x="6305550" y="1258888"/>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5</a:t>
            </a:r>
            <a:endParaRPr kumimoji="1" lang="en-US" altLang="zh-CN" sz="1800">
              <a:solidFill>
                <a:srgbClr val="333399"/>
              </a:solidFill>
              <a:latin typeface="Arial" charset="0"/>
            </a:endParaRPr>
          </a:p>
        </p:txBody>
      </p:sp>
      <p:sp>
        <p:nvSpPr>
          <p:cNvPr id="455689" name="Text Box 9"/>
          <p:cNvSpPr txBox="1">
            <a:spLocks noChangeArrowheads="1"/>
          </p:cNvSpPr>
          <p:nvPr/>
        </p:nvSpPr>
        <p:spPr bwMode="auto">
          <a:xfrm>
            <a:off x="5038725" y="1258888"/>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4</a:t>
            </a:r>
            <a:endParaRPr kumimoji="1" lang="en-US" altLang="zh-CN" sz="1800">
              <a:solidFill>
                <a:srgbClr val="333399"/>
              </a:solidFill>
              <a:latin typeface="Arial" charset="0"/>
            </a:endParaRPr>
          </a:p>
        </p:txBody>
      </p:sp>
      <p:sp>
        <p:nvSpPr>
          <p:cNvPr id="455690" name="Text Box 10"/>
          <p:cNvSpPr txBox="1">
            <a:spLocks noChangeArrowheads="1"/>
          </p:cNvSpPr>
          <p:nvPr/>
        </p:nvSpPr>
        <p:spPr bwMode="auto">
          <a:xfrm>
            <a:off x="3560764" y="1258888"/>
            <a:ext cx="585787"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3</a:t>
            </a:r>
            <a:endParaRPr kumimoji="1" lang="en-US" altLang="zh-CN" sz="1800">
              <a:solidFill>
                <a:srgbClr val="333399"/>
              </a:solidFill>
              <a:latin typeface="Arial" charset="0"/>
            </a:endParaRPr>
          </a:p>
        </p:txBody>
      </p:sp>
      <p:sp>
        <p:nvSpPr>
          <p:cNvPr id="455691" name="Line 11"/>
          <p:cNvSpPr>
            <a:spLocks noChangeShapeType="1"/>
          </p:cNvSpPr>
          <p:nvPr/>
        </p:nvSpPr>
        <p:spPr bwMode="auto">
          <a:xfrm>
            <a:off x="7561263" y="1773238"/>
            <a:ext cx="2901950" cy="0"/>
          </a:xfrm>
          <a:prstGeom prst="line">
            <a:avLst/>
          </a:prstGeom>
          <a:noFill/>
          <a:ln w="57150">
            <a:solidFill>
              <a:srgbClr val="333399"/>
            </a:solidFill>
            <a:round/>
            <a:headEnd/>
            <a:tailEnd/>
          </a:ln>
          <a:effectLst/>
        </p:spPr>
        <p:txBody>
          <a:bodyPr wrap="none" anchor="ctr"/>
          <a:lstStyle/>
          <a:p>
            <a:endParaRPr lang="zh-CN" altLang="en-US"/>
          </a:p>
        </p:txBody>
      </p:sp>
      <p:sp>
        <p:nvSpPr>
          <p:cNvPr id="455692" name="Text Box 12"/>
          <p:cNvSpPr txBox="1">
            <a:spLocks noChangeArrowheads="1"/>
          </p:cNvSpPr>
          <p:nvPr/>
        </p:nvSpPr>
        <p:spPr bwMode="auto">
          <a:xfrm>
            <a:off x="7783514" y="1258888"/>
            <a:ext cx="585787"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6</a:t>
            </a:r>
            <a:endParaRPr kumimoji="1" lang="en-US" altLang="zh-CN" sz="1800">
              <a:solidFill>
                <a:srgbClr val="333399"/>
              </a:solidFill>
              <a:latin typeface="Arial" charset="0"/>
            </a:endParaRPr>
          </a:p>
        </p:txBody>
      </p:sp>
      <p:sp>
        <p:nvSpPr>
          <p:cNvPr id="455693" name="Text Box 13"/>
          <p:cNvSpPr txBox="1">
            <a:spLocks noChangeArrowheads="1"/>
          </p:cNvSpPr>
          <p:nvPr/>
        </p:nvSpPr>
        <p:spPr bwMode="auto">
          <a:xfrm>
            <a:off x="1600200" y="182563"/>
            <a:ext cx="954088" cy="366712"/>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主机 </a:t>
            </a:r>
            <a:r>
              <a:rPr kumimoji="1" lang="en-US" altLang="zh-CN" sz="1800">
                <a:solidFill>
                  <a:srgbClr val="333399"/>
                </a:solidFill>
                <a:latin typeface="Arial" charset="0"/>
              </a:rPr>
              <a:t>H</a:t>
            </a:r>
            <a:r>
              <a:rPr kumimoji="1" lang="en-US" altLang="zh-CN" sz="1800" baseline="-25000">
                <a:solidFill>
                  <a:srgbClr val="333399"/>
                </a:solidFill>
                <a:latin typeface="Arial" charset="0"/>
              </a:rPr>
              <a:t>1</a:t>
            </a:r>
            <a:endParaRPr kumimoji="1" lang="en-US" altLang="zh-CN" sz="1800">
              <a:solidFill>
                <a:srgbClr val="333399"/>
              </a:solidFill>
              <a:latin typeface="Arial" charset="0"/>
            </a:endParaRPr>
          </a:p>
        </p:txBody>
      </p:sp>
      <p:sp>
        <p:nvSpPr>
          <p:cNvPr id="455694" name="Text Box 14"/>
          <p:cNvSpPr txBox="1">
            <a:spLocks noChangeArrowheads="1"/>
          </p:cNvSpPr>
          <p:nvPr/>
        </p:nvSpPr>
        <p:spPr bwMode="auto">
          <a:xfrm>
            <a:off x="9678989" y="157163"/>
            <a:ext cx="954087" cy="366712"/>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主机 </a:t>
            </a:r>
            <a:r>
              <a:rPr kumimoji="1" lang="en-US" altLang="zh-CN" sz="1800">
                <a:solidFill>
                  <a:srgbClr val="333399"/>
                </a:solidFill>
                <a:latin typeface="Arial" charset="0"/>
              </a:rPr>
              <a:t>H</a:t>
            </a:r>
            <a:r>
              <a:rPr kumimoji="1" lang="en-US" altLang="zh-CN" sz="1800" baseline="-25000">
                <a:solidFill>
                  <a:srgbClr val="333399"/>
                </a:solidFill>
                <a:latin typeface="Arial" charset="0"/>
              </a:rPr>
              <a:t>2</a:t>
            </a:r>
            <a:endParaRPr kumimoji="1" lang="en-US" altLang="zh-CN" sz="1800">
              <a:solidFill>
                <a:srgbClr val="333399"/>
              </a:solidFill>
              <a:latin typeface="Arial" charset="0"/>
            </a:endParaRPr>
          </a:p>
        </p:txBody>
      </p:sp>
      <p:sp>
        <p:nvSpPr>
          <p:cNvPr id="455695" name="Line 15"/>
          <p:cNvSpPr>
            <a:spLocks noChangeShapeType="1"/>
          </p:cNvSpPr>
          <p:nvPr/>
        </p:nvSpPr>
        <p:spPr bwMode="auto">
          <a:xfrm>
            <a:off x="4816475" y="1773238"/>
            <a:ext cx="2273300" cy="0"/>
          </a:xfrm>
          <a:prstGeom prst="line">
            <a:avLst/>
          </a:prstGeom>
          <a:noFill/>
          <a:ln w="57150">
            <a:solidFill>
              <a:srgbClr val="333399"/>
            </a:solidFill>
            <a:round/>
            <a:headEnd/>
            <a:tailEnd/>
          </a:ln>
          <a:effectLst/>
        </p:spPr>
        <p:txBody>
          <a:bodyPr wrap="none" anchor="ctr"/>
          <a:lstStyle/>
          <a:p>
            <a:endParaRPr lang="zh-CN" altLang="en-US"/>
          </a:p>
        </p:txBody>
      </p:sp>
      <p:sp>
        <p:nvSpPr>
          <p:cNvPr id="455696" name="Freeform 16"/>
          <p:cNvSpPr>
            <a:spLocks/>
          </p:cNvSpPr>
          <p:nvPr/>
        </p:nvSpPr>
        <p:spPr bwMode="auto">
          <a:xfrm flipH="1">
            <a:off x="7561263" y="1239838"/>
            <a:ext cx="234950" cy="533400"/>
          </a:xfrm>
          <a:custGeom>
            <a:avLst/>
            <a:gdLst/>
            <a:ahLst/>
            <a:cxnLst>
              <a:cxn ang="0">
                <a:pos x="0" y="176"/>
              </a:cxn>
              <a:cxn ang="0">
                <a:pos x="1" y="0"/>
              </a:cxn>
              <a:cxn ang="0">
                <a:pos x="249" y="9"/>
              </a:cxn>
            </a:cxnLst>
            <a:rect l="0" t="0" r="r" b="b"/>
            <a:pathLst>
              <a:path w="249" h="176">
                <a:moveTo>
                  <a:pt x="0" y="176"/>
                </a:moveTo>
                <a:lnTo>
                  <a:pt x="1" y="0"/>
                </a:lnTo>
                <a:lnTo>
                  <a:pt x="249" y="9"/>
                </a:lnTo>
              </a:path>
            </a:pathLst>
          </a:custGeom>
          <a:noFill/>
          <a:ln w="28575" cmpd="sng">
            <a:solidFill>
              <a:srgbClr val="333399"/>
            </a:solidFill>
            <a:round/>
            <a:headEnd/>
            <a:tailEnd/>
          </a:ln>
          <a:effectLst/>
        </p:spPr>
        <p:txBody>
          <a:bodyPr wrap="none" anchor="ctr"/>
          <a:lstStyle/>
          <a:p>
            <a:endParaRPr lang="zh-CN" altLang="en-US"/>
          </a:p>
        </p:txBody>
      </p:sp>
      <p:sp>
        <p:nvSpPr>
          <p:cNvPr id="455697" name="Freeform 17"/>
          <p:cNvSpPr>
            <a:spLocks/>
          </p:cNvSpPr>
          <p:nvPr/>
        </p:nvSpPr>
        <p:spPr bwMode="auto">
          <a:xfrm flipH="1">
            <a:off x="4879975" y="1239839"/>
            <a:ext cx="171450" cy="534987"/>
          </a:xfrm>
          <a:custGeom>
            <a:avLst/>
            <a:gdLst/>
            <a:ahLst/>
            <a:cxnLst>
              <a:cxn ang="0">
                <a:pos x="0" y="176"/>
              </a:cxn>
              <a:cxn ang="0">
                <a:pos x="1" y="0"/>
              </a:cxn>
              <a:cxn ang="0">
                <a:pos x="249" y="9"/>
              </a:cxn>
            </a:cxnLst>
            <a:rect l="0" t="0" r="r" b="b"/>
            <a:pathLst>
              <a:path w="249" h="176">
                <a:moveTo>
                  <a:pt x="0" y="176"/>
                </a:moveTo>
                <a:lnTo>
                  <a:pt x="1" y="0"/>
                </a:lnTo>
                <a:lnTo>
                  <a:pt x="249" y="9"/>
                </a:lnTo>
              </a:path>
            </a:pathLst>
          </a:custGeom>
          <a:noFill/>
          <a:ln w="28575" cmpd="sng">
            <a:solidFill>
              <a:srgbClr val="333399"/>
            </a:solidFill>
            <a:round/>
            <a:headEnd/>
            <a:tailEnd/>
          </a:ln>
          <a:effectLst/>
        </p:spPr>
        <p:txBody>
          <a:bodyPr wrap="none" anchor="ctr"/>
          <a:lstStyle/>
          <a:p>
            <a:endParaRPr lang="zh-CN" altLang="en-US"/>
          </a:p>
        </p:txBody>
      </p:sp>
      <p:sp>
        <p:nvSpPr>
          <p:cNvPr id="455698" name="Text Box 18"/>
          <p:cNvSpPr txBox="1">
            <a:spLocks noChangeArrowheads="1"/>
          </p:cNvSpPr>
          <p:nvPr/>
        </p:nvSpPr>
        <p:spPr bwMode="auto">
          <a:xfrm>
            <a:off x="4079875" y="679451"/>
            <a:ext cx="1182688" cy="366713"/>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路由器 </a:t>
            </a:r>
            <a:r>
              <a:rPr kumimoji="1" lang="en-US" altLang="zh-CN" sz="1800">
                <a:solidFill>
                  <a:srgbClr val="333399"/>
                </a:solidFill>
                <a:latin typeface="Arial" charset="0"/>
              </a:rPr>
              <a:t>R</a:t>
            </a:r>
            <a:r>
              <a:rPr kumimoji="1" lang="en-US" altLang="zh-CN" sz="1800" baseline="-25000">
                <a:solidFill>
                  <a:srgbClr val="333399"/>
                </a:solidFill>
                <a:latin typeface="Arial" charset="0"/>
              </a:rPr>
              <a:t>1</a:t>
            </a:r>
          </a:p>
        </p:txBody>
      </p:sp>
      <p:pic>
        <p:nvPicPr>
          <p:cNvPr id="455699" name="Picture 19"/>
          <p:cNvPicPr>
            <a:picLocks noChangeArrowheads="1"/>
          </p:cNvPicPr>
          <p:nvPr/>
        </p:nvPicPr>
        <p:blipFill>
          <a:blip r:embed="rId3" cstate="print"/>
          <a:srcRect/>
          <a:stretch>
            <a:fillRect/>
          </a:stretch>
        </p:blipFill>
        <p:spPr bwMode="auto">
          <a:xfrm>
            <a:off x="1620838" y="496888"/>
            <a:ext cx="855662" cy="838200"/>
          </a:xfrm>
          <a:prstGeom prst="rect">
            <a:avLst/>
          </a:prstGeom>
          <a:noFill/>
          <a:ln w="9525">
            <a:noFill/>
            <a:miter lim="800000"/>
            <a:headEnd/>
            <a:tailEnd/>
          </a:ln>
          <a:effectLst/>
        </p:spPr>
      </p:pic>
      <p:pic>
        <p:nvPicPr>
          <p:cNvPr id="455700" name="Picture 20"/>
          <p:cNvPicPr>
            <a:picLocks noChangeArrowheads="1"/>
          </p:cNvPicPr>
          <p:nvPr/>
        </p:nvPicPr>
        <p:blipFill>
          <a:blip r:embed="rId4" cstate="print"/>
          <a:srcRect/>
          <a:stretch>
            <a:fillRect/>
          </a:stretch>
        </p:blipFill>
        <p:spPr bwMode="auto">
          <a:xfrm>
            <a:off x="6932614" y="985839"/>
            <a:ext cx="771525" cy="434975"/>
          </a:xfrm>
          <a:prstGeom prst="rect">
            <a:avLst/>
          </a:prstGeom>
          <a:noFill/>
          <a:ln w="12699">
            <a:noFill/>
            <a:miter lim="800000"/>
            <a:headEnd/>
            <a:tailEnd/>
          </a:ln>
          <a:effectLst/>
        </p:spPr>
      </p:pic>
      <p:pic>
        <p:nvPicPr>
          <p:cNvPr id="455701" name="Picture 21"/>
          <p:cNvPicPr>
            <a:picLocks noChangeArrowheads="1"/>
          </p:cNvPicPr>
          <p:nvPr/>
        </p:nvPicPr>
        <p:blipFill>
          <a:blip r:embed="rId3" cstate="print"/>
          <a:srcRect/>
          <a:stretch>
            <a:fillRect/>
          </a:stretch>
        </p:blipFill>
        <p:spPr bwMode="auto">
          <a:xfrm>
            <a:off x="9686926" y="477838"/>
            <a:ext cx="854075" cy="838200"/>
          </a:xfrm>
          <a:prstGeom prst="rect">
            <a:avLst/>
          </a:prstGeom>
          <a:noFill/>
          <a:ln w="9525">
            <a:noFill/>
            <a:miter lim="800000"/>
            <a:headEnd/>
            <a:tailEnd/>
          </a:ln>
          <a:effectLst/>
        </p:spPr>
      </p:pic>
      <p:pic>
        <p:nvPicPr>
          <p:cNvPr id="455702" name="Picture 22"/>
          <p:cNvPicPr>
            <a:picLocks noChangeArrowheads="1"/>
          </p:cNvPicPr>
          <p:nvPr/>
        </p:nvPicPr>
        <p:blipFill>
          <a:blip r:embed="rId4" cstate="print"/>
          <a:srcRect/>
          <a:stretch>
            <a:fillRect/>
          </a:stretch>
        </p:blipFill>
        <p:spPr bwMode="auto">
          <a:xfrm>
            <a:off x="4202114" y="963614"/>
            <a:ext cx="769937" cy="434975"/>
          </a:xfrm>
          <a:prstGeom prst="rect">
            <a:avLst/>
          </a:prstGeom>
          <a:noFill/>
          <a:ln w="12699">
            <a:noFill/>
            <a:miter lim="800000"/>
            <a:headEnd/>
            <a:tailEnd/>
          </a:ln>
          <a:effectLst/>
        </p:spPr>
      </p:pic>
      <p:sp>
        <p:nvSpPr>
          <p:cNvPr id="455703" name="AutoShape 23"/>
          <p:cNvSpPr>
            <a:spLocks noChangeArrowheads="1"/>
          </p:cNvSpPr>
          <p:nvPr/>
        </p:nvSpPr>
        <p:spPr bwMode="auto">
          <a:xfrm flipV="1">
            <a:off x="2967038" y="608014"/>
            <a:ext cx="1022350" cy="327025"/>
          </a:xfrm>
          <a:prstGeom prst="wedgeRoundRectCallout">
            <a:avLst>
              <a:gd name="adj1" fmla="val -98759"/>
              <a:gd name="adj2" fmla="val -194176"/>
              <a:gd name="adj3" fmla="val 16667"/>
            </a:avLst>
          </a:prstGeom>
          <a:solidFill>
            <a:schemeClr val="bg1"/>
          </a:solidFill>
          <a:ln w="9525">
            <a:solidFill>
              <a:schemeClr val="tx1"/>
            </a:solidFill>
            <a:miter lim="800000"/>
            <a:headEnd/>
            <a:tailEnd/>
          </a:ln>
          <a:effectLst/>
        </p:spPr>
        <p:txBody>
          <a:bodyPr rot="10800000" wrap="none" anchor="ctr"/>
          <a:lstStyle/>
          <a:p>
            <a:pPr algn="ctr"/>
            <a:endParaRPr kumimoji="1" lang="zh-CN" altLang="zh-CN" sz="1800">
              <a:solidFill>
                <a:srgbClr val="333399"/>
              </a:solidFill>
              <a:latin typeface="Arial" charset="0"/>
            </a:endParaRPr>
          </a:p>
        </p:txBody>
      </p:sp>
      <p:sp>
        <p:nvSpPr>
          <p:cNvPr id="455704" name="Text Box 24"/>
          <p:cNvSpPr txBox="1">
            <a:spLocks noChangeArrowheads="1"/>
          </p:cNvSpPr>
          <p:nvPr/>
        </p:nvSpPr>
        <p:spPr bwMode="auto">
          <a:xfrm>
            <a:off x="2927350" y="554038"/>
            <a:ext cx="1098550" cy="366712"/>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硬件地址</a:t>
            </a:r>
          </a:p>
        </p:txBody>
      </p:sp>
      <p:sp>
        <p:nvSpPr>
          <p:cNvPr id="455705" name="Text Box 25"/>
          <p:cNvSpPr txBox="1">
            <a:spLocks noChangeArrowheads="1"/>
          </p:cNvSpPr>
          <p:nvPr/>
        </p:nvSpPr>
        <p:spPr bwMode="auto">
          <a:xfrm>
            <a:off x="6761164" y="685801"/>
            <a:ext cx="1182687" cy="366713"/>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路由器 </a:t>
            </a:r>
            <a:r>
              <a:rPr kumimoji="1" lang="en-US" altLang="zh-CN" sz="1800">
                <a:solidFill>
                  <a:srgbClr val="333399"/>
                </a:solidFill>
                <a:latin typeface="Arial" charset="0"/>
              </a:rPr>
              <a:t>R</a:t>
            </a:r>
            <a:r>
              <a:rPr kumimoji="1" lang="en-US" altLang="zh-CN" sz="1800" baseline="-25000">
                <a:solidFill>
                  <a:srgbClr val="333399"/>
                </a:solidFill>
                <a:latin typeface="Arial" charset="0"/>
              </a:rPr>
              <a:t>2</a:t>
            </a:r>
          </a:p>
        </p:txBody>
      </p:sp>
      <p:sp>
        <p:nvSpPr>
          <p:cNvPr id="455706" name="Text Box 26"/>
          <p:cNvSpPr txBox="1">
            <a:spLocks noChangeArrowheads="1"/>
          </p:cNvSpPr>
          <p:nvPr/>
        </p:nvSpPr>
        <p:spPr bwMode="auto">
          <a:xfrm>
            <a:off x="9578975" y="1258888"/>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2</a:t>
            </a:r>
            <a:endParaRPr kumimoji="1" lang="en-US" altLang="zh-CN" sz="1800">
              <a:solidFill>
                <a:srgbClr val="333399"/>
              </a:solidFill>
              <a:latin typeface="Arial" charset="0"/>
            </a:endParaRPr>
          </a:p>
        </p:txBody>
      </p:sp>
      <p:sp>
        <p:nvSpPr>
          <p:cNvPr id="455707" name="Text Box 27"/>
          <p:cNvSpPr txBox="1">
            <a:spLocks noChangeArrowheads="1"/>
          </p:cNvSpPr>
          <p:nvPr/>
        </p:nvSpPr>
        <p:spPr bwMode="auto">
          <a:xfrm>
            <a:off x="1804989" y="560388"/>
            <a:ext cx="484187"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1</a:t>
            </a:r>
            <a:endParaRPr kumimoji="1" lang="en-US" altLang="zh-CN" sz="1800">
              <a:solidFill>
                <a:srgbClr val="333399"/>
              </a:solidFill>
              <a:latin typeface="Arial" charset="0"/>
            </a:endParaRPr>
          </a:p>
        </p:txBody>
      </p:sp>
      <p:sp>
        <p:nvSpPr>
          <p:cNvPr id="455708" name="Text Box 28"/>
          <p:cNvSpPr txBox="1">
            <a:spLocks noChangeArrowheads="1"/>
          </p:cNvSpPr>
          <p:nvPr/>
        </p:nvSpPr>
        <p:spPr bwMode="auto">
          <a:xfrm>
            <a:off x="9888539" y="544513"/>
            <a:ext cx="484187"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2</a:t>
            </a:r>
            <a:endParaRPr kumimoji="1" lang="en-US" altLang="zh-CN" sz="1800">
              <a:solidFill>
                <a:srgbClr val="333399"/>
              </a:solidFill>
              <a:latin typeface="Arial" charset="0"/>
            </a:endParaRPr>
          </a:p>
        </p:txBody>
      </p:sp>
      <p:sp>
        <p:nvSpPr>
          <p:cNvPr id="455709" name="Text Box 29"/>
          <p:cNvSpPr txBox="1">
            <a:spLocks noChangeArrowheads="1"/>
          </p:cNvSpPr>
          <p:nvPr/>
        </p:nvSpPr>
        <p:spPr bwMode="auto">
          <a:xfrm>
            <a:off x="2743200" y="1377951"/>
            <a:ext cx="869950" cy="366713"/>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局域网</a:t>
            </a:r>
            <a:endParaRPr kumimoji="1" lang="zh-CN" altLang="en-US" sz="1800" baseline="-25000">
              <a:solidFill>
                <a:srgbClr val="333399"/>
              </a:solidFill>
              <a:latin typeface="Arial" charset="0"/>
            </a:endParaRPr>
          </a:p>
        </p:txBody>
      </p:sp>
      <p:sp>
        <p:nvSpPr>
          <p:cNvPr id="455710" name="Text Box 30"/>
          <p:cNvSpPr txBox="1">
            <a:spLocks noChangeArrowheads="1"/>
          </p:cNvSpPr>
          <p:nvPr/>
        </p:nvSpPr>
        <p:spPr bwMode="auto">
          <a:xfrm>
            <a:off x="5567363" y="1377951"/>
            <a:ext cx="869950" cy="366713"/>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局域网</a:t>
            </a:r>
            <a:endParaRPr kumimoji="1" lang="zh-CN" altLang="en-US" sz="1800" baseline="-25000">
              <a:solidFill>
                <a:srgbClr val="333399"/>
              </a:solidFill>
              <a:latin typeface="Arial" charset="0"/>
            </a:endParaRPr>
          </a:p>
        </p:txBody>
      </p:sp>
      <p:sp>
        <p:nvSpPr>
          <p:cNvPr id="455711" name="Text Box 31"/>
          <p:cNvSpPr txBox="1">
            <a:spLocks noChangeArrowheads="1"/>
          </p:cNvSpPr>
          <p:nvPr/>
        </p:nvSpPr>
        <p:spPr bwMode="auto">
          <a:xfrm>
            <a:off x="8580438" y="1377951"/>
            <a:ext cx="869950" cy="366713"/>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局域网</a:t>
            </a:r>
            <a:endParaRPr kumimoji="1" lang="zh-CN" altLang="en-US" sz="1800" baseline="-25000">
              <a:solidFill>
                <a:srgbClr val="333399"/>
              </a:solidFill>
              <a:latin typeface="Arial" charset="0"/>
            </a:endParaRPr>
          </a:p>
        </p:txBody>
      </p:sp>
      <p:sp>
        <p:nvSpPr>
          <p:cNvPr id="455712" name="Freeform 32"/>
          <p:cNvSpPr>
            <a:spLocks/>
          </p:cNvSpPr>
          <p:nvPr/>
        </p:nvSpPr>
        <p:spPr bwMode="auto">
          <a:xfrm>
            <a:off x="3886200" y="5160963"/>
            <a:ext cx="395288" cy="279400"/>
          </a:xfrm>
          <a:custGeom>
            <a:avLst/>
            <a:gdLst/>
            <a:ahLst/>
            <a:cxnLst>
              <a:cxn ang="0">
                <a:pos x="0" y="176"/>
              </a:cxn>
              <a:cxn ang="0">
                <a:pos x="1" y="0"/>
              </a:cxn>
              <a:cxn ang="0">
                <a:pos x="249" y="9"/>
              </a:cxn>
            </a:cxnLst>
            <a:rect l="0" t="0" r="r" b="b"/>
            <a:pathLst>
              <a:path w="249" h="176">
                <a:moveTo>
                  <a:pt x="0" y="176"/>
                </a:moveTo>
                <a:lnTo>
                  <a:pt x="1" y="0"/>
                </a:lnTo>
                <a:lnTo>
                  <a:pt x="249" y="9"/>
                </a:lnTo>
              </a:path>
            </a:pathLst>
          </a:custGeom>
          <a:noFill/>
          <a:ln w="28575" cmpd="sng">
            <a:solidFill>
              <a:srgbClr val="333399"/>
            </a:solidFill>
            <a:round/>
            <a:headEnd/>
            <a:tailEnd/>
          </a:ln>
          <a:effectLst/>
        </p:spPr>
        <p:txBody>
          <a:bodyPr wrap="none" anchor="ctr"/>
          <a:lstStyle/>
          <a:p>
            <a:endParaRPr lang="zh-CN" altLang="en-US"/>
          </a:p>
        </p:txBody>
      </p:sp>
      <p:sp>
        <p:nvSpPr>
          <p:cNvPr id="455713" name="Freeform 33"/>
          <p:cNvSpPr>
            <a:spLocks/>
          </p:cNvSpPr>
          <p:nvPr/>
        </p:nvSpPr>
        <p:spPr bwMode="auto">
          <a:xfrm>
            <a:off x="6475414" y="5159375"/>
            <a:ext cx="395287" cy="279400"/>
          </a:xfrm>
          <a:custGeom>
            <a:avLst/>
            <a:gdLst/>
            <a:ahLst/>
            <a:cxnLst>
              <a:cxn ang="0">
                <a:pos x="0" y="176"/>
              </a:cxn>
              <a:cxn ang="0">
                <a:pos x="1" y="0"/>
              </a:cxn>
              <a:cxn ang="0">
                <a:pos x="249" y="9"/>
              </a:cxn>
            </a:cxnLst>
            <a:rect l="0" t="0" r="r" b="b"/>
            <a:pathLst>
              <a:path w="249" h="176">
                <a:moveTo>
                  <a:pt x="0" y="176"/>
                </a:moveTo>
                <a:lnTo>
                  <a:pt x="1" y="0"/>
                </a:lnTo>
                <a:lnTo>
                  <a:pt x="249" y="9"/>
                </a:lnTo>
              </a:path>
            </a:pathLst>
          </a:custGeom>
          <a:noFill/>
          <a:ln w="28575" cmpd="sng">
            <a:solidFill>
              <a:srgbClr val="333399"/>
            </a:solidFill>
            <a:round/>
            <a:headEnd/>
            <a:tailEnd/>
          </a:ln>
          <a:effectLst/>
        </p:spPr>
        <p:txBody>
          <a:bodyPr wrap="none" anchor="ctr"/>
          <a:lstStyle/>
          <a:p>
            <a:endParaRPr lang="zh-CN" altLang="en-US"/>
          </a:p>
        </p:txBody>
      </p:sp>
      <p:sp>
        <p:nvSpPr>
          <p:cNvPr id="455714" name="Line 34"/>
          <p:cNvSpPr>
            <a:spLocks noChangeShapeType="1"/>
          </p:cNvSpPr>
          <p:nvPr/>
        </p:nvSpPr>
        <p:spPr bwMode="auto">
          <a:xfrm rot="-5400000">
            <a:off x="9637713" y="5172076"/>
            <a:ext cx="533400" cy="3175"/>
          </a:xfrm>
          <a:prstGeom prst="line">
            <a:avLst/>
          </a:prstGeom>
          <a:noFill/>
          <a:ln w="28575">
            <a:solidFill>
              <a:srgbClr val="333399"/>
            </a:solidFill>
            <a:round/>
            <a:headEnd/>
            <a:tailEnd/>
          </a:ln>
          <a:effectLst/>
        </p:spPr>
        <p:txBody>
          <a:bodyPr wrap="none" anchor="ctr"/>
          <a:lstStyle/>
          <a:p>
            <a:endParaRPr lang="zh-CN" altLang="en-US"/>
          </a:p>
        </p:txBody>
      </p:sp>
      <p:sp>
        <p:nvSpPr>
          <p:cNvPr id="455715" name="Line 35"/>
          <p:cNvSpPr>
            <a:spLocks noChangeShapeType="1"/>
          </p:cNvSpPr>
          <p:nvPr/>
        </p:nvSpPr>
        <p:spPr bwMode="auto">
          <a:xfrm rot="-5400000">
            <a:off x="1716088" y="5172076"/>
            <a:ext cx="533400" cy="3175"/>
          </a:xfrm>
          <a:prstGeom prst="line">
            <a:avLst/>
          </a:prstGeom>
          <a:noFill/>
          <a:ln w="28575">
            <a:solidFill>
              <a:srgbClr val="333399"/>
            </a:solidFill>
            <a:round/>
            <a:headEnd/>
            <a:tailEnd/>
          </a:ln>
          <a:effectLst/>
        </p:spPr>
        <p:txBody>
          <a:bodyPr wrap="none" anchor="ctr"/>
          <a:lstStyle/>
          <a:p>
            <a:endParaRPr lang="zh-CN" altLang="en-US"/>
          </a:p>
        </p:txBody>
      </p:sp>
      <p:sp>
        <p:nvSpPr>
          <p:cNvPr id="455716" name="AutoShape 36"/>
          <p:cNvSpPr>
            <a:spLocks noChangeArrowheads="1"/>
          </p:cNvSpPr>
          <p:nvPr/>
        </p:nvSpPr>
        <p:spPr bwMode="auto">
          <a:xfrm>
            <a:off x="1752600" y="3306763"/>
            <a:ext cx="685800" cy="1905000"/>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sp>
        <p:nvSpPr>
          <p:cNvPr id="455717" name="AutoShape 37"/>
          <p:cNvSpPr>
            <a:spLocks noChangeArrowheads="1"/>
          </p:cNvSpPr>
          <p:nvPr/>
        </p:nvSpPr>
        <p:spPr bwMode="auto">
          <a:xfrm>
            <a:off x="4191000" y="3382963"/>
            <a:ext cx="685800" cy="1905000"/>
          </a:xfrm>
          <a:prstGeom prst="cube">
            <a:avLst>
              <a:gd name="adj" fmla="val 25000"/>
            </a:avLst>
          </a:prstGeom>
          <a:solidFill>
            <a:srgbClr val="66CCFF"/>
          </a:solidFill>
          <a:ln w="9525">
            <a:solidFill>
              <a:schemeClr val="tx1"/>
            </a:solidFill>
            <a:miter lim="800000"/>
            <a:headEnd/>
            <a:tailEnd/>
          </a:ln>
          <a:effectLst/>
        </p:spPr>
        <p:txBody>
          <a:bodyPr wrap="none" anchor="ctr"/>
          <a:lstStyle/>
          <a:p>
            <a:endParaRPr lang="zh-CN" altLang="en-US"/>
          </a:p>
        </p:txBody>
      </p:sp>
      <p:sp>
        <p:nvSpPr>
          <p:cNvPr id="455718" name="AutoShape 38"/>
          <p:cNvSpPr>
            <a:spLocks noChangeArrowheads="1"/>
          </p:cNvSpPr>
          <p:nvPr/>
        </p:nvSpPr>
        <p:spPr bwMode="auto">
          <a:xfrm>
            <a:off x="9677400" y="3306763"/>
            <a:ext cx="685800" cy="1905000"/>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sp>
        <p:nvSpPr>
          <p:cNvPr id="455719" name="AutoShape 39"/>
          <p:cNvSpPr>
            <a:spLocks noChangeArrowheads="1"/>
          </p:cNvSpPr>
          <p:nvPr/>
        </p:nvSpPr>
        <p:spPr bwMode="auto">
          <a:xfrm>
            <a:off x="6856413" y="3611563"/>
            <a:ext cx="685800" cy="1676400"/>
          </a:xfrm>
          <a:prstGeom prst="cube">
            <a:avLst>
              <a:gd name="adj" fmla="val 25000"/>
            </a:avLst>
          </a:prstGeom>
          <a:solidFill>
            <a:srgbClr val="66CCFF"/>
          </a:solidFill>
          <a:ln w="9525">
            <a:solidFill>
              <a:schemeClr val="tx1"/>
            </a:solidFill>
            <a:miter lim="800000"/>
            <a:headEnd/>
            <a:tailEnd/>
          </a:ln>
          <a:effectLst/>
        </p:spPr>
        <p:txBody>
          <a:bodyPr wrap="none" anchor="ctr"/>
          <a:lstStyle/>
          <a:p>
            <a:endParaRPr lang="zh-CN" altLang="en-US"/>
          </a:p>
        </p:txBody>
      </p:sp>
      <p:grpSp>
        <p:nvGrpSpPr>
          <p:cNvPr id="455720" name="Group 40"/>
          <p:cNvGrpSpPr>
            <a:grpSpLocks/>
          </p:cNvGrpSpPr>
          <p:nvPr/>
        </p:nvGrpSpPr>
        <p:grpSpPr bwMode="auto">
          <a:xfrm>
            <a:off x="1560514" y="2420938"/>
            <a:ext cx="9121775" cy="2438400"/>
            <a:chOff x="96" y="1056"/>
            <a:chExt cx="5472" cy="1536"/>
          </a:xfrm>
        </p:grpSpPr>
        <p:sp>
          <p:nvSpPr>
            <p:cNvPr id="455721" name="Oval 41"/>
            <p:cNvSpPr>
              <a:spLocks noChangeArrowheads="1"/>
            </p:cNvSpPr>
            <p:nvPr/>
          </p:nvSpPr>
          <p:spPr bwMode="auto">
            <a:xfrm>
              <a:off x="3662" y="1674"/>
              <a:ext cx="1906" cy="756"/>
            </a:xfrm>
            <a:prstGeom prst="ellipse">
              <a:avLst/>
            </a:prstGeom>
            <a:solidFill>
              <a:srgbClr val="FFFF99"/>
            </a:solidFill>
            <a:ln w="31750">
              <a:solidFill>
                <a:srgbClr val="000000"/>
              </a:solidFill>
              <a:round/>
              <a:headEnd/>
              <a:tailEnd/>
            </a:ln>
          </p:spPr>
          <p:txBody>
            <a:bodyPr/>
            <a:lstStyle/>
            <a:p>
              <a:endParaRPr lang="zh-CN" altLang="en-US"/>
            </a:p>
          </p:txBody>
        </p:sp>
        <p:sp>
          <p:nvSpPr>
            <p:cNvPr id="455722" name="Oval 42"/>
            <p:cNvSpPr>
              <a:spLocks noChangeArrowheads="1"/>
            </p:cNvSpPr>
            <p:nvPr/>
          </p:nvSpPr>
          <p:spPr bwMode="auto">
            <a:xfrm>
              <a:off x="96" y="1430"/>
              <a:ext cx="1870" cy="760"/>
            </a:xfrm>
            <a:prstGeom prst="ellipse">
              <a:avLst/>
            </a:prstGeom>
            <a:solidFill>
              <a:srgbClr val="FFFF99"/>
            </a:solidFill>
            <a:ln w="31750">
              <a:solidFill>
                <a:srgbClr val="000000"/>
              </a:solidFill>
              <a:round/>
              <a:headEnd/>
              <a:tailEnd/>
            </a:ln>
          </p:spPr>
          <p:txBody>
            <a:bodyPr/>
            <a:lstStyle/>
            <a:p>
              <a:endParaRPr lang="zh-CN" altLang="en-US"/>
            </a:p>
          </p:txBody>
        </p:sp>
        <p:sp>
          <p:nvSpPr>
            <p:cNvPr id="455723" name="Oval 43"/>
            <p:cNvSpPr>
              <a:spLocks noChangeArrowheads="1"/>
            </p:cNvSpPr>
            <p:nvPr/>
          </p:nvSpPr>
          <p:spPr bwMode="auto">
            <a:xfrm>
              <a:off x="3365" y="1163"/>
              <a:ext cx="1903" cy="731"/>
            </a:xfrm>
            <a:prstGeom prst="ellipse">
              <a:avLst/>
            </a:prstGeom>
            <a:solidFill>
              <a:srgbClr val="FFFF99"/>
            </a:solidFill>
            <a:ln w="31750">
              <a:solidFill>
                <a:srgbClr val="000000"/>
              </a:solidFill>
              <a:round/>
              <a:headEnd/>
              <a:tailEnd/>
            </a:ln>
          </p:spPr>
          <p:txBody>
            <a:bodyPr/>
            <a:lstStyle/>
            <a:p>
              <a:endParaRPr lang="zh-CN" altLang="en-US"/>
            </a:p>
          </p:txBody>
        </p:sp>
        <p:sp>
          <p:nvSpPr>
            <p:cNvPr id="455724" name="Oval 44"/>
            <p:cNvSpPr>
              <a:spLocks noChangeArrowheads="1"/>
            </p:cNvSpPr>
            <p:nvPr/>
          </p:nvSpPr>
          <p:spPr bwMode="auto">
            <a:xfrm>
              <a:off x="2365" y="1821"/>
              <a:ext cx="1900" cy="771"/>
            </a:xfrm>
            <a:prstGeom prst="ellipse">
              <a:avLst/>
            </a:prstGeom>
            <a:solidFill>
              <a:srgbClr val="FFFF99"/>
            </a:solidFill>
            <a:ln w="31750">
              <a:solidFill>
                <a:srgbClr val="000000"/>
              </a:solidFill>
              <a:round/>
              <a:headEnd/>
              <a:tailEnd/>
            </a:ln>
          </p:spPr>
          <p:txBody>
            <a:bodyPr/>
            <a:lstStyle/>
            <a:p>
              <a:endParaRPr lang="zh-CN" altLang="en-US"/>
            </a:p>
          </p:txBody>
        </p:sp>
        <p:sp>
          <p:nvSpPr>
            <p:cNvPr id="455725" name="Oval 45"/>
            <p:cNvSpPr>
              <a:spLocks noChangeArrowheads="1"/>
            </p:cNvSpPr>
            <p:nvPr/>
          </p:nvSpPr>
          <p:spPr bwMode="auto">
            <a:xfrm>
              <a:off x="729" y="1752"/>
              <a:ext cx="1900" cy="731"/>
            </a:xfrm>
            <a:prstGeom prst="ellipse">
              <a:avLst/>
            </a:prstGeom>
            <a:solidFill>
              <a:srgbClr val="FFFF99"/>
            </a:solidFill>
            <a:ln w="31750">
              <a:solidFill>
                <a:srgbClr val="000000"/>
              </a:solidFill>
              <a:round/>
              <a:headEnd/>
              <a:tailEnd/>
            </a:ln>
          </p:spPr>
          <p:txBody>
            <a:bodyPr/>
            <a:lstStyle/>
            <a:p>
              <a:endParaRPr lang="zh-CN" altLang="en-US"/>
            </a:p>
          </p:txBody>
        </p:sp>
        <p:sp>
          <p:nvSpPr>
            <p:cNvPr id="455726" name="Oval 46"/>
            <p:cNvSpPr>
              <a:spLocks noChangeArrowheads="1"/>
            </p:cNvSpPr>
            <p:nvPr/>
          </p:nvSpPr>
          <p:spPr bwMode="auto">
            <a:xfrm>
              <a:off x="2197" y="1056"/>
              <a:ext cx="1870" cy="758"/>
            </a:xfrm>
            <a:prstGeom prst="ellipse">
              <a:avLst/>
            </a:prstGeom>
            <a:solidFill>
              <a:srgbClr val="FFFF99"/>
            </a:solidFill>
            <a:ln w="31750">
              <a:solidFill>
                <a:srgbClr val="000000"/>
              </a:solidFill>
              <a:round/>
              <a:headEnd/>
              <a:tailEnd/>
            </a:ln>
          </p:spPr>
          <p:txBody>
            <a:bodyPr/>
            <a:lstStyle/>
            <a:p>
              <a:endParaRPr lang="zh-CN" altLang="en-US"/>
            </a:p>
          </p:txBody>
        </p:sp>
        <p:sp>
          <p:nvSpPr>
            <p:cNvPr id="455727" name="Oval 47"/>
            <p:cNvSpPr>
              <a:spLocks noChangeArrowheads="1"/>
            </p:cNvSpPr>
            <p:nvPr/>
          </p:nvSpPr>
          <p:spPr bwMode="auto">
            <a:xfrm>
              <a:off x="996" y="1056"/>
              <a:ext cx="1867" cy="731"/>
            </a:xfrm>
            <a:prstGeom prst="ellipse">
              <a:avLst/>
            </a:prstGeom>
            <a:solidFill>
              <a:srgbClr val="FFFF99"/>
            </a:solidFill>
            <a:ln w="31750">
              <a:solidFill>
                <a:srgbClr val="000000"/>
              </a:solidFill>
              <a:round/>
              <a:headEnd/>
              <a:tailEnd/>
            </a:ln>
          </p:spPr>
          <p:txBody>
            <a:bodyPr/>
            <a:lstStyle/>
            <a:p>
              <a:endParaRPr lang="zh-CN" altLang="en-US"/>
            </a:p>
          </p:txBody>
        </p:sp>
        <p:sp>
          <p:nvSpPr>
            <p:cNvPr id="455728" name="Oval 48"/>
            <p:cNvSpPr>
              <a:spLocks noChangeArrowheads="1"/>
            </p:cNvSpPr>
            <p:nvPr/>
          </p:nvSpPr>
          <p:spPr bwMode="auto">
            <a:xfrm>
              <a:off x="597" y="1226"/>
              <a:ext cx="4536" cy="1060"/>
            </a:xfrm>
            <a:prstGeom prst="ellipse">
              <a:avLst/>
            </a:prstGeom>
            <a:solidFill>
              <a:srgbClr val="FFFF99"/>
            </a:solidFill>
            <a:ln w="9525">
              <a:noFill/>
              <a:round/>
              <a:headEnd/>
              <a:tailEnd/>
            </a:ln>
          </p:spPr>
          <p:txBody>
            <a:bodyPr/>
            <a:lstStyle/>
            <a:p>
              <a:endParaRPr lang="zh-CN" altLang="en-US"/>
            </a:p>
          </p:txBody>
        </p:sp>
      </p:grpSp>
      <p:sp>
        <p:nvSpPr>
          <p:cNvPr id="455729" name="Line 49"/>
          <p:cNvSpPr>
            <a:spLocks noChangeShapeType="1"/>
          </p:cNvSpPr>
          <p:nvPr/>
        </p:nvSpPr>
        <p:spPr bwMode="auto">
          <a:xfrm>
            <a:off x="1676400" y="5440363"/>
            <a:ext cx="2590800" cy="0"/>
          </a:xfrm>
          <a:prstGeom prst="line">
            <a:avLst/>
          </a:prstGeom>
          <a:noFill/>
          <a:ln w="57150">
            <a:solidFill>
              <a:srgbClr val="333399"/>
            </a:solidFill>
            <a:round/>
            <a:headEnd/>
            <a:tailEnd/>
          </a:ln>
          <a:effectLst/>
        </p:spPr>
        <p:txBody>
          <a:bodyPr wrap="none" anchor="ctr"/>
          <a:lstStyle/>
          <a:p>
            <a:endParaRPr lang="zh-CN" altLang="en-US"/>
          </a:p>
        </p:txBody>
      </p:sp>
      <p:grpSp>
        <p:nvGrpSpPr>
          <p:cNvPr id="455730" name="Group 50"/>
          <p:cNvGrpSpPr>
            <a:grpSpLocks/>
          </p:cNvGrpSpPr>
          <p:nvPr/>
        </p:nvGrpSpPr>
        <p:grpSpPr bwMode="auto">
          <a:xfrm>
            <a:off x="1752600" y="2420938"/>
            <a:ext cx="685800" cy="1447800"/>
            <a:chOff x="672" y="528"/>
            <a:chExt cx="432" cy="912"/>
          </a:xfrm>
        </p:grpSpPr>
        <p:sp>
          <p:nvSpPr>
            <p:cNvPr id="455731" name="AutoShape 51"/>
            <p:cNvSpPr>
              <a:spLocks noChangeArrowheads="1"/>
            </p:cNvSpPr>
            <p:nvPr/>
          </p:nvSpPr>
          <p:spPr bwMode="auto">
            <a:xfrm>
              <a:off x="672" y="1008"/>
              <a:ext cx="432" cy="432"/>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sp>
          <p:nvSpPr>
            <p:cNvPr id="455732" name="AutoShape 52"/>
            <p:cNvSpPr>
              <a:spLocks noChangeArrowheads="1"/>
            </p:cNvSpPr>
            <p:nvPr/>
          </p:nvSpPr>
          <p:spPr bwMode="auto">
            <a:xfrm>
              <a:off x="672" y="720"/>
              <a:ext cx="432" cy="432"/>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sp>
          <p:nvSpPr>
            <p:cNvPr id="455733" name="AutoShape 53"/>
            <p:cNvSpPr>
              <a:spLocks noChangeArrowheads="1"/>
            </p:cNvSpPr>
            <p:nvPr/>
          </p:nvSpPr>
          <p:spPr bwMode="auto">
            <a:xfrm>
              <a:off x="672" y="528"/>
              <a:ext cx="432" cy="432"/>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grpSp>
      <p:sp>
        <p:nvSpPr>
          <p:cNvPr id="455734" name="Text Box 54"/>
          <p:cNvSpPr txBox="1">
            <a:spLocks noChangeArrowheads="1"/>
          </p:cNvSpPr>
          <p:nvPr/>
        </p:nvSpPr>
        <p:spPr bwMode="auto">
          <a:xfrm>
            <a:off x="1789114" y="3430588"/>
            <a:ext cx="484187"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1</a:t>
            </a:r>
            <a:endParaRPr kumimoji="1" lang="en-US" altLang="zh-CN" sz="1800">
              <a:solidFill>
                <a:srgbClr val="333399"/>
              </a:solidFill>
              <a:latin typeface="Arial" charset="0"/>
            </a:endParaRPr>
          </a:p>
        </p:txBody>
      </p:sp>
      <p:sp>
        <p:nvSpPr>
          <p:cNvPr id="455735" name="Text Box 55"/>
          <p:cNvSpPr txBox="1">
            <a:spLocks noChangeArrowheads="1"/>
          </p:cNvSpPr>
          <p:nvPr/>
        </p:nvSpPr>
        <p:spPr bwMode="auto">
          <a:xfrm>
            <a:off x="1739900" y="4849813"/>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1</a:t>
            </a:r>
            <a:endParaRPr kumimoji="1" lang="en-US" altLang="zh-CN" sz="1800">
              <a:solidFill>
                <a:srgbClr val="333399"/>
              </a:solidFill>
              <a:latin typeface="Arial" charset="0"/>
            </a:endParaRPr>
          </a:p>
        </p:txBody>
      </p:sp>
      <p:sp>
        <p:nvSpPr>
          <p:cNvPr id="455736" name="Text Box 56"/>
          <p:cNvSpPr txBox="1">
            <a:spLocks noChangeArrowheads="1"/>
          </p:cNvSpPr>
          <p:nvPr/>
        </p:nvSpPr>
        <p:spPr bwMode="auto">
          <a:xfrm>
            <a:off x="6348414" y="4811713"/>
            <a:ext cx="585787"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5</a:t>
            </a:r>
            <a:endParaRPr kumimoji="1" lang="en-US" altLang="zh-CN" sz="1800">
              <a:solidFill>
                <a:srgbClr val="333399"/>
              </a:solidFill>
              <a:latin typeface="Arial" charset="0"/>
            </a:endParaRPr>
          </a:p>
        </p:txBody>
      </p:sp>
      <p:sp>
        <p:nvSpPr>
          <p:cNvPr id="455737" name="Text Box 57"/>
          <p:cNvSpPr txBox="1">
            <a:spLocks noChangeArrowheads="1"/>
          </p:cNvSpPr>
          <p:nvPr/>
        </p:nvSpPr>
        <p:spPr bwMode="auto">
          <a:xfrm>
            <a:off x="4851400" y="4805363"/>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4</a:t>
            </a:r>
            <a:endParaRPr kumimoji="1" lang="en-US" altLang="zh-CN" sz="1800">
              <a:solidFill>
                <a:srgbClr val="333399"/>
              </a:solidFill>
              <a:latin typeface="Arial" charset="0"/>
            </a:endParaRPr>
          </a:p>
        </p:txBody>
      </p:sp>
      <p:sp>
        <p:nvSpPr>
          <p:cNvPr id="455738" name="Text Box 58"/>
          <p:cNvSpPr txBox="1">
            <a:spLocks noChangeArrowheads="1"/>
          </p:cNvSpPr>
          <p:nvPr/>
        </p:nvSpPr>
        <p:spPr bwMode="auto">
          <a:xfrm>
            <a:off x="3657600" y="4805363"/>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3</a:t>
            </a:r>
            <a:endParaRPr kumimoji="1" lang="en-US" altLang="zh-CN" sz="1800">
              <a:solidFill>
                <a:srgbClr val="333399"/>
              </a:solidFill>
              <a:latin typeface="Arial" charset="0"/>
            </a:endParaRPr>
          </a:p>
        </p:txBody>
      </p:sp>
      <p:sp>
        <p:nvSpPr>
          <p:cNvPr id="455739" name="Line 59"/>
          <p:cNvSpPr>
            <a:spLocks noChangeShapeType="1"/>
          </p:cNvSpPr>
          <p:nvPr/>
        </p:nvSpPr>
        <p:spPr bwMode="auto">
          <a:xfrm>
            <a:off x="2362200" y="3611563"/>
            <a:ext cx="1905000" cy="0"/>
          </a:xfrm>
          <a:prstGeom prst="line">
            <a:avLst/>
          </a:prstGeom>
          <a:noFill/>
          <a:ln w="28575">
            <a:solidFill>
              <a:schemeClr val="tx1"/>
            </a:solidFill>
            <a:prstDash val="dash"/>
            <a:round/>
            <a:headEnd/>
            <a:tailEnd/>
          </a:ln>
          <a:effectLst/>
        </p:spPr>
        <p:txBody>
          <a:bodyPr wrap="none" anchor="ctr"/>
          <a:lstStyle/>
          <a:p>
            <a:endParaRPr lang="zh-CN" altLang="en-US"/>
          </a:p>
        </p:txBody>
      </p:sp>
      <p:sp>
        <p:nvSpPr>
          <p:cNvPr id="455740" name="Line 60"/>
          <p:cNvSpPr>
            <a:spLocks noChangeShapeType="1"/>
          </p:cNvSpPr>
          <p:nvPr/>
        </p:nvSpPr>
        <p:spPr bwMode="auto">
          <a:xfrm>
            <a:off x="7467600" y="5440363"/>
            <a:ext cx="2971800" cy="0"/>
          </a:xfrm>
          <a:prstGeom prst="line">
            <a:avLst/>
          </a:prstGeom>
          <a:noFill/>
          <a:ln w="57150">
            <a:solidFill>
              <a:srgbClr val="333399"/>
            </a:solidFill>
            <a:round/>
            <a:headEnd/>
            <a:tailEnd/>
          </a:ln>
          <a:effectLst/>
        </p:spPr>
        <p:txBody>
          <a:bodyPr wrap="none" anchor="ctr"/>
          <a:lstStyle/>
          <a:p>
            <a:endParaRPr lang="zh-CN" altLang="en-US"/>
          </a:p>
        </p:txBody>
      </p:sp>
      <p:sp>
        <p:nvSpPr>
          <p:cNvPr id="455741" name="Text Box 61"/>
          <p:cNvSpPr txBox="1">
            <a:spLocks noChangeArrowheads="1"/>
          </p:cNvSpPr>
          <p:nvPr/>
        </p:nvSpPr>
        <p:spPr bwMode="auto">
          <a:xfrm>
            <a:off x="7531100" y="4799013"/>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6</a:t>
            </a:r>
            <a:endParaRPr kumimoji="1" lang="en-US" altLang="zh-CN" sz="1800">
              <a:solidFill>
                <a:srgbClr val="333399"/>
              </a:solidFill>
              <a:latin typeface="Arial" charset="0"/>
            </a:endParaRPr>
          </a:p>
        </p:txBody>
      </p:sp>
      <p:sp>
        <p:nvSpPr>
          <p:cNvPr id="455742" name="Text Box 62"/>
          <p:cNvSpPr txBox="1">
            <a:spLocks noChangeArrowheads="1"/>
          </p:cNvSpPr>
          <p:nvPr/>
        </p:nvSpPr>
        <p:spPr bwMode="auto">
          <a:xfrm>
            <a:off x="9652000" y="4814888"/>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2</a:t>
            </a:r>
            <a:endParaRPr kumimoji="1" lang="en-US" altLang="zh-CN" sz="1800">
              <a:solidFill>
                <a:srgbClr val="333399"/>
              </a:solidFill>
              <a:latin typeface="Arial" charset="0"/>
            </a:endParaRPr>
          </a:p>
        </p:txBody>
      </p:sp>
      <p:sp>
        <p:nvSpPr>
          <p:cNvPr id="455743" name="Text Box 63"/>
          <p:cNvSpPr txBox="1">
            <a:spLocks noChangeArrowheads="1"/>
          </p:cNvSpPr>
          <p:nvPr/>
        </p:nvSpPr>
        <p:spPr bwMode="auto">
          <a:xfrm>
            <a:off x="7531100" y="3709988"/>
            <a:ext cx="4841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6</a:t>
            </a:r>
            <a:endParaRPr kumimoji="1" lang="en-US" altLang="zh-CN" sz="1800">
              <a:solidFill>
                <a:srgbClr val="333399"/>
              </a:solidFill>
              <a:latin typeface="Arial" charset="0"/>
            </a:endParaRPr>
          </a:p>
        </p:txBody>
      </p:sp>
      <p:sp>
        <p:nvSpPr>
          <p:cNvPr id="455744" name="Text Box 64"/>
          <p:cNvSpPr txBox="1">
            <a:spLocks noChangeArrowheads="1"/>
          </p:cNvSpPr>
          <p:nvPr/>
        </p:nvSpPr>
        <p:spPr bwMode="auto">
          <a:xfrm>
            <a:off x="1631950" y="2060576"/>
            <a:ext cx="954088" cy="366713"/>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主机 </a:t>
            </a:r>
            <a:r>
              <a:rPr kumimoji="1" lang="en-US" altLang="zh-CN" sz="1800">
                <a:solidFill>
                  <a:srgbClr val="333399"/>
                </a:solidFill>
                <a:latin typeface="Arial" charset="0"/>
              </a:rPr>
              <a:t>H</a:t>
            </a:r>
            <a:r>
              <a:rPr kumimoji="1" lang="en-US" altLang="zh-CN" sz="1800" baseline="-25000">
                <a:solidFill>
                  <a:srgbClr val="333399"/>
                </a:solidFill>
                <a:latin typeface="Arial" charset="0"/>
              </a:rPr>
              <a:t>1</a:t>
            </a:r>
            <a:endParaRPr kumimoji="1" lang="en-US" altLang="zh-CN" sz="1800">
              <a:solidFill>
                <a:srgbClr val="333399"/>
              </a:solidFill>
              <a:latin typeface="Arial" charset="0"/>
            </a:endParaRPr>
          </a:p>
        </p:txBody>
      </p:sp>
      <p:sp>
        <p:nvSpPr>
          <p:cNvPr id="455745" name="Text Box 65"/>
          <p:cNvSpPr txBox="1">
            <a:spLocks noChangeArrowheads="1"/>
          </p:cNvSpPr>
          <p:nvPr/>
        </p:nvSpPr>
        <p:spPr bwMode="auto">
          <a:xfrm>
            <a:off x="9556750" y="2035176"/>
            <a:ext cx="954088" cy="366713"/>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主机 </a:t>
            </a:r>
            <a:r>
              <a:rPr kumimoji="1" lang="en-US" altLang="zh-CN" sz="1800">
                <a:solidFill>
                  <a:srgbClr val="333399"/>
                </a:solidFill>
                <a:latin typeface="Arial" charset="0"/>
              </a:rPr>
              <a:t>H</a:t>
            </a:r>
            <a:r>
              <a:rPr kumimoji="1" lang="en-US" altLang="zh-CN" sz="1800" baseline="-25000">
                <a:solidFill>
                  <a:srgbClr val="333399"/>
                </a:solidFill>
                <a:latin typeface="Arial" charset="0"/>
              </a:rPr>
              <a:t>2</a:t>
            </a:r>
            <a:endParaRPr kumimoji="1" lang="en-US" altLang="zh-CN" sz="1800">
              <a:solidFill>
                <a:srgbClr val="333399"/>
              </a:solidFill>
              <a:latin typeface="Arial" charset="0"/>
            </a:endParaRPr>
          </a:p>
        </p:txBody>
      </p:sp>
      <p:sp>
        <p:nvSpPr>
          <p:cNvPr id="455746" name="AutoShape 66"/>
          <p:cNvSpPr>
            <a:spLocks noChangeArrowheads="1"/>
          </p:cNvSpPr>
          <p:nvPr/>
        </p:nvSpPr>
        <p:spPr bwMode="auto">
          <a:xfrm>
            <a:off x="4191000" y="3259138"/>
            <a:ext cx="685800" cy="609600"/>
          </a:xfrm>
          <a:prstGeom prst="cube">
            <a:avLst>
              <a:gd name="adj" fmla="val 25000"/>
            </a:avLst>
          </a:prstGeom>
          <a:solidFill>
            <a:srgbClr val="66CCFF"/>
          </a:solidFill>
          <a:ln w="9525">
            <a:solidFill>
              <a:schemeClr val="tx1"/>
            </a:solidFill>
            <a:miter lim="800000"/>
            <a:headEnd/>
            <a:tailEnd/>
          </a:ln>
          <a:effectLst/>
        </p:spPr>
        <p:txBody>
          <a:bodyPr wrap="none" anchor="ctr"/>
          <a:lstStyle/>
          <a:p>
            <a:endParaRPr lang="zh-CN" altLang="en-US"/>
          </a:p>
        </p:txBody>
      </p:sp>
      <p:sp>
        <p:nvSpPr>
          <p:cNvPr id="455747" name="Text Box 67"/>
          <p:cNvSpPr txBox="1">
            <a:spLocks noChangeArrowheads="1"/>
          </p:cNvSpPr>
          <p:nvPr/>
        </p:nvSpPr>
        <p:spPr bwMode="auto">
          <a:xfrm>
            <a:off x="4140200" y="2887663"/>
            <a:ext cx="1182688" cy="366712"/>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路由器 </a:t>
            </a:r>
            <a:r>
              <a:rPr kumimoji="1" lang="en-US" altLang="zh-CN" sz="1800">
                <a:solidFill>
                  <a:srgbClr val="333399"/>
                </a:solidFill>
                <a:latin typeface="Arial" charset="0"/>
              </a:rPr>
              <a:t>R</a:t>
            </a:r>
            <a:r>
              <a:rPr kumimoji="1" lang="en-US" altLang="zh-CN" sz="1800" baseline="-25000">
                <a:solidFill>
                  <a:srgbClr val="333399"/>
                </a:solidFill>
                <a:latin typeface="Arial" charset="0"/>
              </a:rPr>
              <a:t>1</a:t>
            </a:r>
            <a:endParaRPr kumimoji="1" lang="en-US" altLang="zh-CN" sz="1800">
              <a:solidFill>
                <a:srgbClr val="333399"/>
              </a:solidFill>
              <a:latin typeface="Arial" charset="0"/>
            </a:endParaRPr>
          </a:p>
        </p:txBody>
      </p:sp>
      <p:sp>
        <p:nvSpPr>
          <p:cNvPr id="455748" name="Text Box 68"/>
          <p:cNvSpPr txBox="1">
            <a:spLocks noChangeArrowheads="1"/>
          </p:cNvSpPr>
          <p:nvPr/>
        </p:nvSpPr>
        <p:spPr bwMode="auto">
          <a:xfrm>
            <a:off x="5664200" y="4186239"/>
            <a:ext cx="2393950" cy="466725"/>
          </a:xfrm>
          <a:prstGeom prst="rect">
            <a:avLst/>
          </a:prstGeom>
          <a:solidFill>
            <a:srgbClr val="CCECFF"/>
          </a:solidFill>
          <a:ln w="9525">
            <a:solidFill>
              <a:srgbClr val="333399"/>
            </a:solidFill>
            <a:miter lim="800000"/>
            <a:headEnd/>
            <a:tailEnd/>
          </a:ln>
          <a:effectLst/>
        </p:spPr>
        <p:txBody>
          <a:bodyPr wrap="none">
            <a:spAutoFit/>
          </a:bodyPr>
          <a:lstStyle/>
          <a:p>
            <a:r>
              <a:rPr kumimoji="1" lang="en-US" altLang="zh-CN" sz="2400">
                <a:solidFill>
                  <a:srgbClr val="333399"/>
                </a:solidFill>
                <a:latin typeface="Arial" charset="0"/>
              </a:rPr>
              <a:t>IP </a:t>
            </a:r>
            <a:r>
              <a:rPr kumimoji="1" lang="zh-CN" altLang="en-US" sz="2400">
                <a:solidFill>
                  <a:srgbClr val="333399"/>
                </a:solidFill>
                <a:latin typeface="Arial" charset="0"/>
              </a:rPr>
              <a:t>层上的互联网</a:t>
            </a:r>
          </a:p>
        </p:txBody>
      </p:sp>
      <p:sp>
        <p:nvSpPr>
          <p:cNvPr id="455749" name="Text Box 69"/>
          <p:cNvSpPr txBox="1">
            <a:spLocks noChangeArrowheads="1"/>
          </p:cNvSpPr>
          <p:nvPr/>
        </p:nvSpPr>
        <p:spPr bwMode="auto">
          <a:xfrm>
            <a:off x="2514600" y="5948363"/>
            <a:ext cx="9842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MAC </a:t>
            </a:r>
            <a:r>
              <a:rPr kumimoji="1" lang="zh-CN" altLang="en-US" sz="1800">
                <a:solidFill>
                  <a:srgbClr val="333399"/>
                </a:solidFill>
                <a:latin typeface="Arial" charset="0"/>
              </a:rPr>
              <a:t>帧</a:t>
            </a:r>
          </a:p>
        </p:txBody>
      </p:sp>
      <p:grpSp>
        <p:nvGrpSpPr>
          <p:cNvPr id="455750" name="Group 70"/>
          <p:cNvGrpSpPr>
            <a:grpSpLocks/>
          </p:cNvGrpSpPr>
          <p:nvPr/>
        </p:nvGrpSpPr>
        <p:grpSpPr bwMode="auto">
          <a:xfrm>
            <a:off x="9677400" y="2420938"/>
            <a:ext cx="685800" cy="1447800"/>
            <a:chOff x="672" y="528"/>
            <a:chExt cx="432" cy="912"/>
          </a:xfrm>
        </p:grpSpPr>
        <p:sp>
          <p:nvSpPr>
            <p:cNvPr id="455751" name="AutoShape 71"/>
            <p:cNvSpPr>
              <a:spLocks noChangeArrowheads="1"/>
            </p:cNvSpPr>
            <p:nvPr/>
          </p:nvSpPr>
          <p:spPr bwMode="auto">
            <a:xfrm>
              <a:off x="672" y="1008"/>
              <a:ext cx="432" cy="432"/>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sp>
          <p:nvSpPr>
            <p:cNvPr id="455752" name="AutoShape 72"/>
            <p:cNvSpPr>
              <a:spLocks noChangeArrowheads="1"/>
            </p:cNvSpPr>
            <p:nvPr/>
          </p:nvSpPr>
          <p:spPr bwMode="auto">
            <a:xfrm>
              <a:off x="672" y="720"/>
              <a:ext cx="432" cy="432"/>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sp>
          <p:nvSpPr>
            <p:cNvPr id="455753" name="AutoShape 73"/>
            <p:cNvSpPr>
              <a:spLocks noChangeArrowheads="1"/>
            </p:cNvSpPr>
            <p:nvPr/>
          </p:nvSpPr>
          <p:spPr bwMode="auto">
            <a:xfrm>
              <a:off x="672" y="528"/>
              <a:ext cx="432" cy="432"/>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grpSp>
      <p:sp>
        <p:nvSpPr>
          <p:cNvPr id="455754" name="Text Box 74"/>
          <p:cNvSpPr txBox="1">
            <a:spLocks noChangeArrowheads="1"/>
          </p:cNvSpPr>
          <p:nvPr/>
        </p:nvSpPr>
        <p:spPr bwMode="auto">
          <a:xfrm>
            <a:off x="9726614" y="3435351"/>
            <a:ext cx="484187"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2</a:t>
            </a:r>
            <a:endParaRPr kumimoji="1" lang="en-US" altLang="zh-CN" sz="1800">
              <a:solidFill>
                <a:srgbClr val="333399"/>
              </a:solidFill>
              <a:latin typeface="Arial" charset="0"/>
            </a:endParaRPr>
          </a:p>
        </p:txBody>
      </p:sp>
      <p:sp>
        <p:nvSpPr>
          <p:cNvPr id="455755" name="Text Box 75"/>
          <p:cNvSpPr txBox="1">
            <a:spLocks noChangeArrowheads="1"/>
          </p:cNvSpPr>
          <p:nvPr/>
        </p:nvSpPr>
        <p:spPr bwMode="auto">
          <a:xfrm>
            <a:off x="4845050" y="3697288"/>
            <a:ext cx="4841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4</a:t>
            </a:r>
            <a:endParaRPr kumimoji="1" lang="en-US" altLang="zh-CN" sz="1800">
              <a:solidFill>
                <a:srgbClr val="333399"/>
              </a:solidFill>
              <a:latin typeface="Arial" charset="0"/>
            </a:endParaRPr>
          </a:p>
        </p:txBody>
      </p:sp>
      <p:sp>
        <p:nvSpPr>
          <p:cNvPr id="455756" name="Text Box 76"/>
          <p:cNvSpPr txBox="1">
            <a:spLocks noChangeArrowheads="1"/>
          </p:cNvSpPr>
          <p:nvPr/>
        </p:nvSpPr>
        <p:spPr bwMode="auto">
          <a:xfrm>
            <a:off x="3810000" y="3697288"/>
            <a:ext cx="4841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3</a:t>
            </a:r>
            <a:endParaRPr kumimoji="1" lang="en-US" altLang="zh-CN" sz="1800">
              <a:solidFill>
                <a:srgbClr val="333399"/>
              </a:solidFill>
              <a:latin typeface="Arial" charset="0"/>
            </a:endParaRPr>
          </a:p>
        </p:txBody>
      </p:sp>
      <p:sp>
        <p:nvSpPr>
          <p:cNvPr id="455757" name="Line 77"/>
          <p:cNvSpPr>
            <a:spLocks noChangeShapeType="1"/>
          </p:cNvSpPr>
          <p:nvPr/>
        </p:nvSpPr>
        <p:spPr bwMode="auto">
          <a:xfrm>
            <a:off x="4800600" y="3611563"/>
            <a:ext cx="2057400" cy="0"/>
          </a:xfrm>
          <a:prstGeom prst="line">
            <a:avLst/>
          </a:prstGeom>
          <a:noFill/>
          <a:ln w="28575">
            <a:solidFill>
              <a:schemeClr val="tx1"/>
            </a:solidFill>
            <a:prstDash val="dash"/>
            <a:round/>
            <a:headEnd/>
            <a:tailEnd/>
          </a:ln>
          <a:effectLst/>
        </p:spPr>
        <p:txBody>
          <a:bodyPr wrap="none" anchor="ctr"/>
          <a:lstStyle/>
          <a:p>
            <a:endParaRPr lang="zh-CN" altLang="en-US"/>
          </a:p>
        </p:txBody>
      </p:sp>
      <p:sp>
        <p:nvSpPr>
          <p:cNvPr id="455758" name="AutoShape 78"/>
          <p:cNvSpPr>
            <a:spLocks noChangeArrowheads="1"/>
          </p:cNvSpPr>
          <p:nvPr/>
        </p:nvSpPr>
        <p:spPr bwMode="auto">
          <a:xfrm>
            <a:off x="6856413" y="3230563"/>
            <a:ext cx="685800" cy="609600"/>
          </a:xfrm>
          <a:prstGeom prst="cube">
            <a:avLst>
              <a:gd name="adj" fmla="val 25000"/>
            </a:avLst>
          </a:prstGeom>
          <a:solidFill>
            <a:srgbClr val="66CCFF"/>
          </a:solidFill>
          <a:ln w="9525">
            <a:solidFill>
              <a:schemeClr val="tx1"/>
            </a:solidFill>
            <a:miter lim="800000"/>
            <a:headEnd/>
            <a:tailEnd/>
          </a:ln>
          <a:effectLst/>
        </p:spPr>
        <p:txBody>
          <a:bodyPr wrap="none" anchor="ctr"/>
          <a:lstStyle/>
          <a:p>
            <a:endParaRPr lang="zh-CN" altLang="en-US"/>
          </a:p>
        </p:txBody>
      </p:sp>
      <p:sp>
        <p:nvSpPr>
          <p:cNvPr id="455759" name="Line 79"/>
          <p:cNvSpPr>
            <a:spLocks noChangeShapeType="1"/>
          </p:cNvSpPr>
          <p:nvPr/>
        </p:nvSpPr>
        <p:spPr bwMode="auto">
          <a:xfrm>
            <a:off x="7467600" y="3611563"/>
            <a:ext cx="2209800" cy="0"/>
          </a:xfrm>
          <a:prstGeom prst="line">
            <a:avLst/>
          </a:prstGeom>
          <a:noFill/>
          <a:ln w="28575">
            <a:solidFill>
              <a:schemeClr val="tx1"/>
            </a:solidFill>
            <a:prstDash val="dash"/>
            <a:round/>
            <a:headEnd/>
            <a:tailEnd/>
          </a:ln>
          <a:effectLst/>
        </p:spPr>
        <p:txBody>
          <a:bodyPr wrap="none" anchor="ctr"/>
          <a:lstStyle/>
          <a:p>
            <a:endParaRPr lang="zh-CN" altLang="en-US"/>
          </a:p>
        </p:txBody>
      </p:sp>
      <p:sp>
        <p:nvSpPr>
          <p:cNvPr id="455760" name="Text Box 80"/>
          <p:cNvSpPr txBox="1">
            <a:spLocks noChangeArrowheads="1"/>
          </p:cNvSpPr>
          <p:nvPr/>
        </p:nvSpPr>
        <p:spPr bwMode="auto">
          <a:xfrm>
            <a:off x="6477000" y="3697288"/>
            <a:ext cx="4841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5</a:t>
            </a:r>
            <a:endParaRPr kumimoji="1" lang="en-US" altLang="zh-CN" sz="1800">
              <a:solidFill>
                <a:srgbClr val="333399"/>
              </a:solidFill>
              <a:latin typeface="Arial" charset="0"/>
            </a:endParaRPr>
          </a:p>
        </p:txBody>
      </p:sp>
      <p:sp>
        <p:nvSpPr>
          <p:cNvPr id="455761" name="Line 81"/>
          <p:cNvSpPr>
            <a:spLocks noChangeShapeType="1"/>
          </p:cNvSpPr>
          <p:nvPr/>
        </p:nvSpPr>
        <p:spPr bwMode="auto">
          <a:xfrm>
            <a:off x="4876800" y="5440363"/>
            <a:ext cx="1905000" cy="0"/>
          </a:xfrm>
          <a:prstGeom prst="line">
            <a:avLst/>
          </a:prstGeom>
          <a:noFill/>
          <a:ln w="57150">
            <a:solidFill>
              <a:srgbClr val="333399"/>
            </a:solidFill>
            <a:round/>
            <a:headEnd/>
            <a:tailEnd/>
          </a:ln>
          <a:effectLst/>
        </p:spPr>
        <p:txBody>
          <a:bodyPr wrap="none" anchor="ctr"/>
          <a:lstStyle/>
          <a:p>
            <a:endParaRPr lang="zh-CN" altLang="en-US"/>
          </a:p>
        </p:txBody>
      </p:sp>
      <p:sp>
        <p:nvSpPr>
          <p:cNvPr id="455762" name="Freeform 82"/>
          <p:cNvSpPr>
            <a:spLocks/>
          </p:cNvSpPr>
          <p:nvPr/>
        </p:nvSpPr>
        <p:spPr bwMode="auto">
          <a:xfrm flipH="1">
            <a:off x="7445376" y="5156201"/>
            <a:ext cx="341313" cy="284163"/>
          </a:xfrm>
          <a:custGeom>
            <a:avLst/>
            <a:gdLst/>
            <a:ahLst/>
            <a:cxnLst>
              <a:cxn ang="0">
                <a:pos x="0" y="176"/>
              </a:cxn>
              <a:cxn ang="0">
                <a:pos x="1" y="0"/>
              </a:cxn>
              <a:cxn ang="0">
                <a:pos x="249" y="9"/>
              </a:cxn>
            </a:cxnLst>
            <a:rect l="0" t="0" r="r" b="b"/>
            <a:pathLst>
              <a:path w="249" h="176">
                <a:moveTo>
                  <a:pt x="0" y="176"/>
                </a:moveTo>
                <a:lnTo>
                  <a:pt x="1" y="0"/>
                </a:lnTo>
                <a:lnTo>
                  <a:pt x="249" y="9"/>
                </a:lnTo>
              </a:path>
            </a:pathLst>
          </a:custGeom>
          <a:noFill/>
          <a:ln w="28575" cmpd="sng">
            <a:solidFill>
              <a:srgbClr val="333399"/>
            </a:solidFill>
            <a:round/>
            <a:headEnd/>
            <a:tailEnd/>
          </a:ln>
          <a:effectLst/>
        </p:spPr>
        <p:txBody>
          <a:bodyPr wrap="none" anchor="ctr"/>
          <a:lstStyle/>
          <a:p>
            <a:endParaRPr lang="zh-CN" altLang="en-US"/>
          </a:p>
        </p:txBody>
      </p:sp>
      <p:sp>
        <p:nvSpPr>
          <p:cNvPr id="455763" name="Freeform 83"/>
          <p:cNvSpPr>
            <a:spLocks/>
          </p:cNvSpPr>
          <p:nvPr/>
        </p:nvSpPr>
        <p:spPr bwMode="auto">
          <a:xfrm flipH="1">
            <a:off x="4757738" y="5162550"/>
            <a:ext cx="423862" cy="279400"/>
          </a:xfrm>
          <a:custGeom>
            <a:avLst/>
            <a:gdLst/>
            <a:ahLst/>
            <a:cxnLst>
              <a:cxn ang="0">
                <a:pos x="0" y="176"/>
              </a:cxn>
              <a:cxn ang="0">
                <a:pos x="1" y="0"/>
              </a:cxn>
              <a:cxn ang="0">
                <a:pos x="249" y="9"/>
              </a:cxn>
            </a:cxnLst>
            <a:rect l="0" t="0" r="r" b="b"/>
            <a:pathLst>
              <a:path w="249" h="176">
                <a:moveTo>
                  <a:pt x="0" y="176"/>
                </a:moveTo>
                <a:lnTo>
                  <a:pt x="1" y="0"/>
                </a:lnTo>
                <a:lnTo>
                  <a:pt x="249" y="9"/>
                </a:lnTo>
              </a:path>
            </a:pathLst>
          </a:custGeom>
          <a:noFill/>
          <a:ln w="28575" cmpd="sng">
            <a:solidFill>
              <a:srgbClr val="333399"/>
            </a:solidFill>
            <a:round/>
            <a:headEnd/>
            <a:tailEnd/>
          </a:ln>
          <a:effectLst/>
        </p:spPr>
        <p:txBody>
          <a:bodyPr wrap="none" anchor="ctr"/>
          <a:lstStyle/>
          <a:p>
            <a:endParaRPr lang="zh-CN" altLang="en-US"/>
          </a:p>
        </p:txBody>
      </p:sp>
      <p:sp>
        <p:nvSpPr>
          <p:cNvPr id="455764" name="Text Box 84"/>
          <p:cNvSpPr txBox="1">
            <a:spLocks noChangeArrowheads="1"/>
          </p:cNvSpPr>
          <p:nvPr/>
        </p:nvSpPr>
        <p:spPr bwMode="auto">
          <a:xfrm>
            <a:off x="6742114" y="2862263"/>
            <a:ext cx="1182687" cy="366712"/>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路由器 </a:t>
            </a:r>
            <a:r>
              <a:rPr kumimoji="1" lang="en-US" altLang="zh-CN" sz="1800">
                <a:solidFill>
                  <a:srgbClr val="333399"/>
                </a:solidFill>
                <a:latin typeface="Arial" charset="0"/>
              </a:rPr>
              <a:t>R</a:t>
            </a:r>
            <a:r>
              <a:rPr kumimoji="1" lang="en-US" altLang="zh-CN" sz="1800" baseline="-25000">
                <a:solidFill>
                  <a:srgbClr val="333399"/>
                </a:solidFill>
                <a:latin typeface="Arial" charset="0"/>
              </a:rPr>
              <a:t>2</a:t>
            </a:r>
            <a:endParaRPr kumimoji="1" lang="en-US" altLang="zh-CN" sz="1800">
              <a:solidFill>
                <a:srgbClr val="333399"/>
              </a:solidFill>
              <a:latin typeface="Arial" charset="0"/>
            </a:endParaRPr>
          </a:p>
        </p:txBody>
      </p:sp>
      <p:grpSp>
        <p:nvGrpSpPr>
          <p:cNvPr id="455765" name="Group 85"/>
          <p:cNvGrpSpPr>
            <a:grpSpLocks/>
          </p:cNvGrpSpPr>
          <p:nvPr/>
        </p:nvGrpSpPr>
        <p:grpSpPr bwMode="auto">
          <a:xfrm>
            <a:off x="2667000" y="3154363"/>
            <a:ext cx="1447800" cy="381000"/>
            <a:chOff x="1632" y="2688"/>
            <a:chExt cx="912" cy="240"/>
          </a:xfrm>
        </p:grpSpPr>
        <p:sp>
          <p:nvSpPr>
            <p:cNvPr id="455766" name="Rectangle 86"/>
            <p:cNvSpPr>
              <a:spLocks noChangeArrowheads="1"/>
            </p:cNvSpPr>
            <p:nvPr/>
          </p:nvSpPr>
          <p:spPr bwMode="auto">
            <a:xfrm>
              <a:off x="1632" y="2688"/>
              <a:ext cx="720" cy="240"/>
            </a:xfrm>
            <a:prstGeom prst="rect">
              <a:avLst/>
            </a:prstGeom>
            <a:solidFill>
              <a:srgbClr val="FFCCFF"/>
            </a:solidFill>
            <a:ln w="12700">
              <a:solidFill>
                <a:schemeClr val="tx1"/>
              </a:solidFill>
              <a:miter lim="800000"/>
              <a:headEnd/>
              <a:tailEnd/>
            </a:ln>
            <a:effectLst/>
          </p:spPr>
          <p:txBody>
            <a:bodyPr wrap="none" anchor="ctr"/>
            <a:lstStyle/>
            <a:p>
              <a:pPr algn="ctr"/>
              <a:r>
                <a:rPr kumimoji="1" lang="en-US" altLang="zh-CN" sz="1800">
                  <a:solidFill>
                    <a:srgbClr val="333399"/>
                  </a:solidFill>
                  <a:latin typeface="Arial" charset="0"/>
                </a:rPr>
                <a:t>  IP</a:t>
              </a:r>
              <a:r>
                <a:rPr kumimoji="1" lang="en-US" altLang="zh-CN" sz="1800" baseline="-25000">
                  <a:solidFill>
                    <a:srgbClr val="333399"/>
                  </a:solidFill>
                  <a:latin typeface="Arial" charset="0"/>
                </a:rPr>
                <a:t>1</a:t>
              </a:r>
              <a:r>
                <a:rPr kumimoji="1" lang="en-US" altLang="zh-CN" sz="1800">
                  <a:solidFill>
                    <a:srgbClr val="333399"/>
                  </a:solidFill>
                  <a:latin typeface="Arial" charset="0"/>
                </a:rPr>
                <a:t> → IP</a:t>
              </a:r>
              <a:r>
                <a:rPr kumimoji="1" lang="en-US" altLang="zh-CN" sz="1800" baseline="-25000">
                  <a:solidFill>
                    <a:srgbClr val="333399"/>
                  </a:solidFill>
                  <a:latin typeface="Arial" charset="0"/>
                </a:rPr>
                <a:t>2</a:t>
              </a:r>
            </a:p>
          </p:txBody>
        </p:sp>
        <p:sp>
          <p:nvSpPr>
            <p:cNvPr id="455767" name="AutoShape 87"/>
            <p:cNvSpPr>
              <a:spLocks noChangeArrowheads="1"/>
            </p:cNvSpPr>
            <p:nvPr/>
          </p:nvSpPr>
          <p:spPr bwMode="auto">
            <a:xfrm>
              <a:off x="2352" y="2736"/>
              <a:ext cx="192" cy="144"/>
            </a:xfrm>
            <a:prstGeom prst="rightArrow">
              <a:avLst>
                <a:gd name="adj1" fmla="val 50000"/>
                <a:gd name="adj2" fmla="val 54167"/>
              </a:avLst>
            </a:prstGeom>
            <a:solidFill>
              <a:srgbClr val="FFCCFF"/>
            </a:solidFill>
            <a:ln w="12700">
              <a:solidFill>
                <a:schemeClr val="tx1"/>
              </a:solidFill>
              <a:miter lim="800000"/>
              <a:headEnd/>
              <a:tailEnd/>
            </a:ln>
            <a:effectLst/>
          </p:spPr>
          <p:txBody>
            <a:bodyPr wrap="none" anchor="ctr"/>
            <a:lstStyle/>
            <a:p>
              <a:endParaRPr lang="zh-CN" altLang="en-US"/>
            </a:p>
          </p:txBody>
        </p:sp>
      </p:grpSp>
      <p:grpSp>
        <p:nvGrpSpPr>
          <p:cNvPr id="455768" name="Group 88"/>
          <p:cNvGrpSpPr>
            <a:grpSpLocks/>
          </p:cNvGrpSpPr>
          <p:nvPr/>
        </p:nvGrpSpPr>
        <p:grpSpPr bwMode="auto">
          <a:xfrm>
            <a:off x="5257800" y="3154363"/>
            <a:ext cx="1447800" cy="381000"/>
            <a:chOff x="1632" y="2688"/>
            <a:chExt cx="912" cy="240"/>
          </a:xfrm>
        </p:grpSpPr>
        <p:sp>
          <p:nvSpPr>
            <p:cNvPr id="455769" name="Rectangle 89"/>
            <p:cNvSpPr>
              <a:spLocks noChangeArrowheads="1"/>
            </p:cNvSpPr>
            <p:nvPr/>
          </p:nvSpPr>
          <p:spPr bwMode="auto">
            <a:xfrm>
              <a:off x="1632" y="2688"/>
              <a:ext cx="720" cy="240"/>
            </a:xfrm>
            <a:prstGeom prst="rect">
              <a:avLst/>
            </a:prstGeom>
            <a:solidFill>
              <a:srgbClr val="FFCCFF"/>
            </a:solidFill>
            <a:ln w="12700">
              <a:solidFill>
                <a:schemeClr val="tx1"/>
              </a:solidFill>
              <a:miter lim="800000"/>
              <a:headEnd/>
              <a:tailEnd/>
            </a:ln>
            <a:effectLst/>
          </p:spPr>
          <p:txBody>
            <a:bodyPr wrap="none" anchor="ctr"/>
            <a:lstStyle/>
            <a:p>
              <a:pPr algn="ctr"/>
              <a:r>
                <a:rPr kumimoji="1" lang="en-US" altLang="zh-CN" sz="1800">
                  <a:solidFill>
                    <a:srgbClr val="333399"/>
                  </a:solidFill>
                  <a:latin typeface="Arial" charset="0"/>
                </a:rPr>
                <a:t>IP</a:t>
              </a:r>
              <a:r>
                <a:rPr kumimoji="1" lang="en-US" altLang="zh-CN" sz="1800" baseline="-25000">
                  <a:solidFill>
                    <a:srgbClr val="333399"/>
                  </a:solidFill>
                  <a:latin typeface="Arial" charset="0"/>
                </a:rPr>
                <a:t>1</a:t>
              </a:r>
              <a:r>
                <a:rPr kumimoji="1" lang="en-US" altLang="zh-CN" sz="1800">
                  <a:solidFill>
                    <a:srgbClr val="333399"/>
                  </a:solidFill>
                  <a:latin typeface="Arial" charset="0"/>
                </a:rPr>
                <a:t> → IP</a:t>
              </a:r>
              <a:r>
                <a:rPr kumimoji="1" lang="en-US" altLang="zh-CN" sz="1800" baseline="-25000">
                  <a:solidFill>
                    <a:srgbClr val="333399"/>
                  </a:solidFill>
                  <a:latin typeface="Arial" charset="0"/>
                </a:rPr>
                <a:t>2</a:t>
              </a:r>
            </a:p>
          </p:txBody>
        </p:sp>
        <p:sp>
          <p:nvSpPr>
            <p:cNvPr id="455770" name="AutoShape 90"/>
            <p:cNvSpPr>
              <a:spLocks noChangeArrowheads="1"/>
            </p:cNvSpPr>
            <p:nvPr/>
          </p:nvSpPr>
          <p:spPr bwMode="auto">
            <a:xfrm>
              <a:off x="2352" y="2736"/>
              <a:ext cx="192" cy="144"/>
            </a:xfrm>
            <a:prstGeom prst="rightArrow">
              <a:avLst>
                <a:gd name="adj1" fmla="val 50000"/>
                <a:gd name="adj2" fmla="val 54167"/>
              </a:avLst>
            </a:prstGeom>
            <a:solidFill>
              <a:srgbClr val="FFCCFF"/>
            </a:solidFill>
            <a:ln w="12700">
              <a:solidFill>
                <a:schemeClr val="tx1"/>
              </a:solidFill>
              <a:miter lim="800000"/>
              <a:headEnd/>
              <a:tailEnd/>
            </a:ln>
            <a:effectLst/>
          </p:spPr>
          <p:txBody>
            <a:bodyPr wrap="none" anchor="ctr"/>
            <a:lstStyle/>
            <a:p>
              <a:endParaRPr lang="zh-CN" altLang="en-US"/>
            </a:p>
          </p:txBody>
        </p:sp>
      </p:grpSp>
      <p:grpSp>
        <p:nvGrpSpPr>
          <p:cNvPr id="455771" name="Group 91"/>
          <p:cNvGrpSpPr>
            <a:grpSpLocks/>
          </p:cNvGrpSpPr>
          <p:nvPr/>
        </p:nvGrpSpPr>
        <p:grpSpPr bwMode="auto">
          <a:xfrm>
            <a:off x="8001000" y="3154363"/>
            <a:ext cx="1447800" cy="381000"/>
            <a:chOff x="1632" y="2688"/>
            <a:chExt cx="912" cy="240"/>
          </a:xfrm>
        </p:grpSpPr>
        <p:sp>
          <p:nvSpPr>
            <p:cNvPr id="455772" name="Rectangle 92"/>
            <p:cNvSpPr>
              <a:spLocks noChangeArrowheads="1"/>
            </p:cNvSpPr>
            <p:nvPr/>
          </p:nvSpPr>
          <p:spPr bwMode="auto">
            <a:xfrm>
              <a:off x="1632" y="2688"/>
              <a:ext cx="720" cy="240"/>
            </a:xfrm>
            <a:prstGeom prst="rect">
              <a:avLst/>
            </a:prstGeom>
            <a:solidFill>
              <a:srgbClr val="FFCCFF"/>
            </a:solidFill>
            <a:ln w="12700">
              <a:solidFill>
                <a:schemeClr val="tx1"/>
              </a:solidFill>
              <a:miter lim="800000"/>
              <a:headEnd/>
              <a:tailEnd/>
            </a:ln>
            <a:effectLst/>
          </p:spPr>
          <p:txBody>
            <a:bodyPr wrap="none" anchor="ctr"/>
            <a:lstStyle/>
            <a:p>
              <a:pPr algn="ctr"/>
              <a:r>
                <a:rPr kumimoji="1" lang="en-US" altLang="zh-CN" sz="1800">
                  <a:solidFill>
                    <a:srgbClr val="333399"/>
                  </a:solidFill>
                  <a:latin typeface="Arial" charset="0"/>
                </a:rPr>
                <a:t>IP</a:t>
              </a:r>
              <a:r>
                <a:rPr kumimoji="1" lang="en-US" altLang="zh-CN" sz="1800" baseline="-25000">
                  <a:solidFill>
                    <a:srgbClr val="333399"/>
                  </a:solidFill>
                  <a:latin typeface="Arial" charset="0"/>
                </a:rPr>
                <a:t>1</a:t>
              </a:r>
              <a:r>
                <a:rPr kumimoji="1" lang="en-US" altLang="zh-CN" sz="1800">
                  <a:solidFill>
                    <a:srgbClr val="333399"/>
                  </a:solidFill>
                  <a:latin typeface="Arial" charset="0"/>
                </a:rPr>
                <a:t> → IP</a:t>
              </a:r>
              <a:r>
                <a:rPr kumimoji="1" lang="en-US" altLang="zh-CN" sz="1800" baseline="-25000">
                  <a:solidFill>
                    <a:srgbClr val="333399"/>
                  </a:solidFill>
                  <a:latin typeface="Arial" charset="0"/>
                </a:rPr>
                <a:t>2</a:t>
              </a:r>
            </a:p>
          </p:txBody>
        </p:sp>
        <p:sp>
          <p:nvSpPr>
            <p:cNvPr id="455773" name="AutoShape 93"/>
            <p:cNvSpPr>
              <a:spLocks noChangeArrowheads="1"/>
            </p:cNvSpPr>
            <p:nvPr/>
          </p:nvSpPr>
          <p:spPr bwMode="auto">
            <a:xfrm>
              <a:off x="2352" y="2736"/>
              <a:ext cx="192" cy="144"/>
            </a:xfrm>
            <a:prstGeom prst="rightArrow">
              <a:avLst>
                <a:gd name="adj1" fmla="val 50000"/>
                <a:gd name="adj2" fmla="val 54167"/>
              </a:avLst>
            </a:prstGeom>
            <a:solidFill>
              <a:srgbClr val="FFCCFF"/>
            </a:solidFill>
            <a:ln w="12700">
              <a:solidFill>
                <a:schemeClr val="tx1"/>
              </a:solidFill>
              <a:miter lim="800000"/>
              <a:headEnd/>
              <a:tailEnd/>
            </a:ln>
            <a:effectLst/>
          </p:spPr>
          <p:txBody>
            <a:bodyPr wrap="none" anchor="ctr"/>
            <a:lstStyle/>
            <a:p>
              <a:endParaRPr lang="zh-CN" altLang="en-US"/>
            </a:p>
          </p:txBody>
        </p:sp>
      </p:grpSp>
      <p:grpSp>
        <p:nvGrpSpPr>
          <p:cNvPr id="455774" name="Group 94"/>
          <p:cNvGrpSpPr>
            <a:grpSpLocks/>
          </p:cNvGrpSpPr>
          <p:nvPr/>
        </p:nvGrpSpPr>
        <p:grpSpPr bwMode="auto">
          <a:xfrm>
            <a:off x="2133600" y="5592763"/>
            <a:ext cx="1981200" cy="381000"/>
            <a:chOff x="480" y="3120"/>
            <a:chExt cx="1248" cy="240"/>
          </a:xfrm>
        </p:grpSpPr>
        <p:sp>
          <p:nvSpPr>
            <p:cNvPr id="455775" name="Rectangle 95"/>
            <p:cNvSpPr>
              <a:spLocks noChangeArrowheads="1"/>
            </p:cNvSpPr>
            <p:nvPr/>
          </p:nvSpPr>
          <p:spPr bwMode="auto">
            <a:xfrm>
              <a:off x="480" y="3120"/>
              <a:ext cx="1056" cy="240"/>
            </a:xfrm>
            <a:prstGeom prst="rect">
              <a:avLst/>
            </a:prstGeom>
            <a:solidFill>
              <a:srgbClr val="CCECFF"/>
            </a:solidFill>
            <a:ln w="12700">
              <a:solidFill>
                <a:schemeClr val="tx1"/>
              </a:solidFill>
              <a:miter lim="800000"/>
              <a:headEnd/>
              <a:tailEnd/>
            </a:ln>
            <a:effectLst/>
          </p:spPr>
          <p:txBody>
            <a:bodyPr wrap="none" anchor="ctr"/>
            <a:lstStyle/>
            <a:p>
              <a:pPr algn="ctr"/>
              <a:r>
                <a:rPr kumimoji="1" lang="zh-CN" altLang="en-US" sz="1800">
                  <a:solidFill>
                    <a:srgbClr val="333399"/>
                  </a:solidFill>
                  <a:latin typeface="Arial" charset="0"/>
                </a:rPr>
                <a:t>从 </a:t>
              </a:r>
              <a:r>
                <a:rPr kumimoji="1" lang="en-US" altLang="zh-CN" sz="1800">
                  <a:solidFill>
                    <a:srgbClr val="333399"/>
                  </a:solidFill>
                  <a:latin typeface="Arial" charset="0"/>
                </a:rPr>
                <a:t>HA</a:t>
              </a:r>
              <a:r>
                <a:rPr kumimoji="1" lang="en-US" altLang="zh-CN" sz="1800" baseline="-25000">
                  <a:solidFill>
                    <a:srgbClr val="333399"/>
                  </a:solidFill>
                  <a:latin typeface="Arial" charset="0"/>
                </a:rPr>
                <a:t>1</a:t>
              </a:r>
              <a:r>
                <a:rPr kumimoji="1" lang="en-US" altLang="zh-CN" sz="1800">
                  <a:solidFill>
                    <a:srgbClr val="333399"/>
                  </a:solidFill>
                  <a:latin typeface="Arial" charset="0"/>
                </a:rPr>
                <a:t> </a:t>
              </a:r>
              <a:r>
                <a:rPr kumimoji="1" lang="zh-CN" altLang="en-US" sz="1800">
                  <a:solidFill>
                    <a:srgbClr val="333399"/>
                  </a:solidFill>
                  <a:latin typeface="Arial" charset="0"/>
                </a:rPr>
                <a:t>到 </a:t>
              </a:r>
              <a:r>
                <a:rPr kumimoji="1" lang="en-US" altLang="zh-CN" sz="1800">
                  <a:solidFill>
                    <a:srgbClr val="333399"/>
                  </a:solidFill>
                  <a:latin typeface="Arial" charset="0"/>
                </a:rPr>
                <a:t>HA</a:t>
              </a:r>
              <a:r>
                <a:rPr kumimoji="1" lang="en-US" altLang="zh-CN" sz="1800" baseline="-25000">
                  <a:solidFill>
                    <a:srgbClr val="333399"/>
                  </a:solidFill>
                  <a:latin typeface="Arial" charset="0"/>
                </a:rPr>
                <a:t>3</a:t>
              </a:r>
            </a:p>
          </p:txBody>
        </p:sp>
        <p:sp>
          <p:nvSpPr>
            <p:cNvPr id="455776" name="AutoShape 96"/>
            <p:cNvSpPr>
              <a:spLocks noChangeArrowheads="1"/>
            </p:cNvSpPr>
            <p:nvPr/>
          </p:nvSpPr>
          <p:spPr bwMode="auto">
            <a:xfrm>
              <a:off x="1536" y="3168"/>
              <a:ext cx="192" cy="144"/>
            </a:xfrm>
            <a:prstGeom prst="rightArrow">
              <a:avLst>
                <a:gd name="adj1" fmla="val 50000"/>
                <a:gd name="adj2" fmla="val 54167"/>
              </a:avLst>
            </a:prstGeom>
            <a:solidFill>
              <a:srgbClr val="CCECFF"/>
            </a:solidFill>
            <a:ln w="12700">
              <a:solidFill>
                <a:schemeClr val="tx1"/>
              </a:solidFill>
              <a:miter lim="800000"/>
              <a:headEnd/>
              <a:tailEnd/>
            </a:ln>
            <a:effectLst/>
          </p:spPr>
          <p:txBody>
            <a:bodyPr wrap="none" anchor="ctr"/>
            <a:lstStyle/>
            <a:p>
              <a:endParaRPr lang="zh-CN" altLang="en-US"/>
            </a:p>
          </p:txBody>
        </p:sp>
      </p:grpSp>
      <p:grpSp>
        <p:nvGrpSpPr>
          <p:cNvPr id="455777" name="Group 97"/>
          <p:cNvGrpSpPr>
            <a:grpSpLocks/>
          </p:cNvGrpSpPr>
          <p:nvPr/>
        </p:nvGrpSpPr>
        <p:grpSpPr bwMode="auto">
          <a:xfrm>
            <a:off x="5029200" y="5592763"/>
            <a:ext cx="1981200" cy="381000"/>
            <a:chOff x="480" y="3120"/>
            <a:chExt cx="1248" cy="240"/>
          </a:xfrm>
        </p:grpSpPr>
        <p:sp>
          <p:nvSpPr>
            <p:cNvPr id="455778" name="Rectangle 98"/>
            <p:cNvSpPr>
              <a:spLocks noChangeArrowheads="1"/>
            </p:cNvSpPr>
            <p:nvPr/>
          </p:nvSpPr>
          <p:spPr bwMode="auto">
            <a:xfrm>
              <a:off x="480" y="3120"/>
              <a:ext cx="1056" cy="240"/>
            </a:xfrm>
            <a:prstGeom prst="rect">
              <a:avLst/>
            </a:prstGeom>
            <a:solidFill>
              <a:srgbClr val="CCECFF"/>
            </a:solidFill>
            <a:ln w="12700">
              <a:solidFill>
                <a:schemeClr val="tx1"/>
              </a:solidFill>
              <a:miter lim="800000"/>
              <a:headEnd/>
              <a:tailEnd/>
            </a:ln>
            <a:effectLst/>
          </p:spPr>
          <p:txBody>
            <a:bodyPr wrap="none" anchor="ctr"/>
            <a:lstStyle/>
            <a:p>
              <a:pPr algn="ctr"/>
              <a:r>
                <a:rPr kumimoji="1" lang="zh-CN" altLang="en-US" sz="1800">
                  <a:solidFill>
                    <a:srgbClr val="333399"/>
                  </a:solidFill>
                  <a:latin typeface="Arial" charset="0"/>
                </a:rPr>
                <a:t>从 </a:t>
              </a:r>
              <a:r>
                <a:rPr kumimoji="1" lang="en-US" altLang="zh-CN" sz="1800">
                  <a:solidFill>
                    <a:srgbClr val="333399"/>
                  </a:solidFill>
                  <a:latin typeface="Arial" charset="0"/>
                </a:rPr>
                <a:t>HA</a:t>
              </a:r>
              <a:r>
                <a:rPr kumimoji="1" lang="en-US" altLang="zh-CN" sz="1800" baseline="-25000">
                  <a:solidFill>
                    <a:srgbClr val="333399"/>
                  </a:solidFill>
                  <a:latin typeface="Arial" charset="0"/>
                </a:rPr>
                <a:t>4</a:t>
              </a:r>
              <a:r>
                <a:rPr kumimoji="1" lang="en-US" altLang="zh-CN" sz="1800">
                  <a:solidFill>
                    <a:srgbClr val="333399"/>
                  </a:solidFill>
                  <a:latin typeface="Arial" charset="0"/>
                </a:rPr>
                <a:t> </a:t>
              </a:r>
              <a:r>
                <a:rPr kumimoji="1" lang="zh-CN" altLang="en-US" sz="1800">
                  <a:solidFill>
                    <a:srgbClr val="333399"/>
                  </a:solidFill>
                  <a:latin typeface="Arial" charset="0"/>
                </a:rPr>
                <a:t>到 </a:t>
              </a:r>
              <a:r>
                <a:rPr kumimoji="1" lang="en-US" altLang="zh-CN" sz="1800">
                  <a:solidFill>
                    <a:srgbClr val="333399"/>
                  </a:solidFill>
                  <a:latin typeface="Arial" charset="0"/>
                </a:rPr>
                <a:t>HA</a:t>
              </a:r>
              <a:r>
                <a:rPr kumimoji="1" lang="en-US" altLang="zh-CN" sz="1800" baseline="-25000">
                  <a:solidFill>
                    <a:srgbClr val="333399"/>
                  </a:solidFill>
                  <a:latin typeface="Arial" charset="0"/>
                </a:rPr>
                <a:t>5</a:t>
              </a:r>
            </a:p>
          </p:txBody>
        </p:sp>
        <p:sp>
          <p:nvSpPr>
            <p:cNvPr id="455779" name="AutoShape 99"/>
            <p:cNvSpPr>
              <a:spLocks noChangeArrowheads="1"/>
            </p:cNvSpPr>
            <p:nvPr/>
          </p:nvSpPr>
          <p:spPr bwMode="auto">
            <a:xfrm>
              <a:off x="1536" y="3168"/>
              <a:ext cx="192" cy="144"/>
            </a:xfrm>
            <a:prstGeom prst="rightArrow">
              <a:avLst>
                <a:gd name="adj1" fmla="val 50000"/>
                <a:gd name="adj2" fmla="val 54167"/>
              </a:avLst>
            </a:prstGeom>
            <a:solidFill>
              <a:srgbClr val="CCECFF"/>
            </a:solidFill>
            <a:ln w="12700">
              <a:solidFill>
                <a:schemeClr val="tx1"/>
              </a:solidFill>
              <a:miter lim="800000"/>
              <a:headEnd/>
              <a:tailEnd/>
            </a:ln>
            <a:effectLst/>
          </p:spPr>
          <p:txBody>
            <a:bodyPr wrap="none" anchor="ctr"/>
            <a:lstStyle/>
            <a:p>
              <a:endParaRPr lang="zh-CN" altLang="en-US"/>
            </a:p>
          </p:txBody>
        </p:sp>
      </p:grpSp>
      <p:grpSp>
        <p:nvGrpSpPr>
          <p:cNvPr id="455780" name="Group 100"/>
          <p:cNvGrpSpPr>
            <a:grpSpLocks/>
          </p:cNvGrpSpPr>
          <p:nvPr/>
        </p:nvGrpSpPr>
        <p:grpSpPr bwMode="auto">
          <a:xfrm>
            <a:off x="7924800" y="5592763"/>
            <a:ext cx="1981200" cy="381000"/>
            <a:chOff x="480" y="3120"/>
            <a:chExt cx="1248" cy="240"/>
          </a:xfrm>
        </p:grpSpPr>
        <p:sp>
          <p:nvSpPr>
            <p:cNvPr id="455781" name="Rectangle 101"/>
            <p:cNvSpPr>
              <a:spLocks noChangeArrowheads="1"/>
            </p:cNvSpPr>
            <p:nvPr/>
          </p:nvSpPr>
          <p:spPr bwMode="auto">
            <a:xfrm>
              <a:off x="480" y="3120"/>
              <a:ext cx="1056" cy="240"/>
            </a:xfrm>
            <a:prstGeom prst="rect">
              <a:avLst/>
            </a:prstGeom>
            <a:solidFill>
              <a:srgbClr val="CCECFF"/>
            </a:solidFill>
            <a:ln w="12700">
              <a:solidFill>
                <a:schemeClr val="tx1"/>
              </a:solidFill>
              <a:miter lim="800000"/>
              <a:headEnd/>
              <a:tailEnd/>
            </a:ln>
            <a:effectLst/>
          </p:spPr>
          <p:txBody>
            <a:bodyPr wrap="none" anchor="ctr"/>
            <a:lstStyle/>
            <a:p>
              <a:pPr algn="ctr"/>
              <a:r>
                <a:rPr kumimoji="1" lang="zh-CN" altLang="en-US" sz="1800">
                  <a:solidFill>
                    <a:srgbClr val="333399"/>
                  </a:solidFill>
                  <a:latin typeface="Arial" charset="0"/>
                </a:rPr>
                <a:t>从 </a:t>
              </a:r>
              <a:r>
                <a:rPr kumimoji="1" lang="en-US" altLang="zh-CN" sz="1800">
                  <a:solidFill>
                    <a:srgbClr val="333399"/>
                  </a:solidFill>
                  <a:latin typeface="Arial" charset="0"/>
                </a:rPr>
                <a:t>HA</a:t>
              </a:r>
              <a:r>
                <a:rPr kumimoji="1" lang="en-US" altLang="zh-CN" sz="1800" baseline="-25000">
                  <a:solidFill>
                    <a:srgbClr val="333399"/>
                  </a:solidFill>
                  <a:latin typeface="Arial" charset="0"/>
                </a:rPr>
                <a:t>6</a:t>
              </a:r>
              <a:r>
                <a:rPr kumimoji="1" lang="en-US" altLang="zh-CN" sz="1800">
                  <a:solidFill>
                    <a:srgbClr val="333399"/>
                  </a:solidFill>
                  <a:latin typeface="Arial" charset="0"/>
                </a:rPr>
                <a:t> </a:t>
              </a:r>
              <a:r>
                <a:rPr kumimoji="1" lang="zh-CN" altLang="en-US" sz="1800">
                  <a:solidFill>
                    <a:srgbClr val="333399"/>
                  </a:solidFill>
                  <a:latin typeface="Arial" charset="0"/>
                </a:rPr>
                <a:t>到 </a:t>
              </a:r>
              <a:r>
                <a:rPr kumimoji="1" lang="en-US" altLang="zh-CN" sz="1800">
                  <a:solidFill>
                    <a:srgbClr val="333399"/>
                  </a:solidFill>
                  <a:latin typeface="Arial" charset="0"/>
                </a:rPr>
                <a:t>HA</a:t>
              </a:r>
              <a:r>
                <a:rPr kumimoji="1" lang="en-US" altLang="zh-CN" sz="1800" baseline="-25000">
                  <a:solidFill>
                    <a:srgbClr val="333399"/>
                  </a:solidFill>
                  <a:latin typeface="Arial" charset="0"/>
                </a:rPr>
                <a:t>2</a:t>
              </a:r>
            </a:p>
          </p:txBody>
        </p:sp>
        <p:sp>
          <p:nvSpPr>
            <p:cNvPr id="455782" name="AutoShape 102"/>
            <p:cNvSpPr>
              <a:spLocks noChangeArrowheads="1"/>
            </p:cNvSpPr>
            <p:nvPr/>
          </p:nvSpPr>
          <p:spPr bwMode="auto">
            <a:xfrm>
              <a:off x="1536" y="3168"/>
              <a:ext cx="192" cy="144"/>
            </a:xfrm>
            <a:prstGeom prst="rightArrow">
              <a:avLst>
                <a:gd name="adj1" fmla="val 50000"/>
                <a:gd name="adj2" fmla="val 54167"/>
              </a:avLst>
            </a:prstGeom>
            <a:solidFill>
              <a:srgbClr val="CCECFF"/>
            </a:solidFill>
            <a:ln w="12700">
              <a:solidFill>
                <a:schemeClr val="tx1"/>
              </a:solidFill>
              <a:miter lim="800000"/>
              <a:headEnd/>
              <a:tailEnd/>
            </a:ln>
            <a:effectLst/>
          </p:spPr>
          <p:txBody>
            <a:bodyPr wrap="none" anchor="ctr"/>
            <a:lstStyle/>
            <a:p>
              <a:endParaRPr lang="zh-CN" altLang="en-US"/>
            </a:p>
          </p:txBody>
        </p:sp>
      </p:grpSp>
      <p:sp>
        <p:nvSpPr>
          <p:cNvPr id="455783" name="Text Box 103"/>
          <p:cNvSpPr txBox="1">
            <a:spLocks noChangeArrowheads="1"/>
          </p:cNvSpPr>
          <p:nvPr/>
        </p:nvSpPr>
        <p:spPr bwMode="auto">
          <a:xfrm>
            <a:off x="8382000" y="6018213"/>
            <a:ext cx="9842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MAC </a:t>
            </a:r>
            <a:r>
              <a:rPr kumimoji="1" lang="zh-CN" altLang="en-US" sz="1800">
                <a:solidFill>
                  <a:srgbClr val="333399"/>
                </a:solidFill>
                <a:latin typeface="Arial" charset="0"/>
              </a:rPr>
              <a:t>帧</a:t>
            </a:r>
          </a:p>
        </p:txBody>
      </p:sp>
      <p:sp>
        <p:nvSpPr>
          <p:cNvPr id="455784" name="Text Box 104"/>
          <p:cNvSpPr txBox="1">
            <a:spLocks noChangeArrowheads="1"/>
          </p:cNvSpPr>
          <p:nvPr/>
        </p:nvSpPr>
        <p:spPr bwMode="auto">
          <a:xfrm>
            <a:off x="5500688" y="6018213"/>
            <a:ext cx="9842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MAC </a:t>
            </a:r>
            <a:r>
              <a:rPr kumimoji="1" lang="zh-CN" altLang="en-US" sz="1800">
                <a:solidFill>
                  <a:srgbClr val="333399"/>
                </a:solidFill>
                <a:latin typeface="Arial" charset="0"/>
              </a:rPr>
              <a:t>帧</a:t>
            </a:r>
          </a:p>
        </p:txBody>
      </p:sp>
      <p:sp>
        <p:nvSpPr>
          <p:cNvPr id="455785" name="AutoShape 105"/>
          <p:cNvSpPr>
            <a:spLocks noChangeArrowheads="1"/>
          </p:cNvSpPr>
          <p:nvPr/>
        </p:nvSpPr>
        <p:spPr bwMode="auto">
          <a:xfrm flipV="1">
            <a:off x="3581400" y="2292351"/>
            <a:ext cx="1219200" cy="377825"/>
          </a:xfrm>
          <a:prstGeom prst="wedgeRoundRectCallout">
            <a:avLst>
              <a:gd name="adj1" fmla="val -75782"/>
              <a:gd name="adj2" fmla="val -203782"/>
              <a:gd name="adj3" fmla="val 16667"/>
            </a:avLst>
          </a:prstGeom>
          <a:solidFill>
            <a:schemeClr val="bg1"/>
          </a:solidFill>
          <a:ln w="9525">
            <a:solidFill>
              <a:schemeClr val="tx1"/>
            </a:solidFill>
            <a:miter lim="800000"/>
            <a:headEnd/>
            <a:tailEnd/>
          </a:ln>
          <a:effectLst/>
        </p:spPr>
        <p:txBody>
          <a:bodyPr rot="10800000" wrap="none" anchor="ctr"/>
          <a:lstStyle/>
          <a:p>
            <a:pPr algn="ctr"/>
            <a:endParaRPr kumimoji="1" lang="zh-CN" altLang="zh-CN" sz="1800">
              <a:solidFill>
                <a:srgbClr val="333399"/>
              </a:solidFill>
              <a:latin typeface="Arial" charset="0"/>
            </a:endParaRPr>
          </a:p>
        </p:txBody>
      </p:sp>
      <p:sp>
        <p:nvSpPr>
          <p:cNvPr id="455786" name="Text Box 106"/>
          <p:cNvSpPr txBox="1">
            <a:spLocks noChangeArrowheads="1"/>
          </p:cNvSpPr>
          <p:nvPr/>
        </p:nvSpPr>
        <p:spPr bwMode="auto">
          <a:xfrm>
            <a:off x="3619500" y="2316163"/>
            <a:ext cx="11493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 </a:t>
            </a:r>
            <a:r>
              <a:rPr kumimoji="1" lang="zh-CN" altLang="en-US" sz="1800">
                <a:solidFill>
                  <a:srgbClr val="333399"/>
                </a:solidFill>
                <a:latin typeface="Arial" charset="0"/>
              </a:rPr>
              <a:t>数据报</a:t>
            </a:r>
          </a:p>
        </p:txBody>
      </p:sp>
      <p:sp>
        <p:nvSpPr>
          <p:cNvPr id="455787" name="Text Box 107"/>
          <p:cNvSpPr txBox="1">
            <a:spLocks noChangeArrowheads="1"/>
          </p:cNvSpPr>
          <p:nvPr/>
        </p:nvSpPr>
        <p:spPr bwMode="auto">
          <a:xfrm>
            <a:off x="2640014" y="44450"/>
            <a:ext cx="6719887" cy="598488"/>
          </a:xfrm>
          <a:prstGeom prst="rect">
            <a:avLst/>
          </a:prstGeom>
          <a:solidFill>
            <a:srgbClr val="FFFF99"/>
          </a:solidFill>
          <a:ln w="19050">
            <a:solidFill>
              <a:srgbClr val="333399"/>
            </a:solidFill>
            <a:miter lim="800000"/>
            <a:headEnd/>
            <a:tailEnd/>
          </a:ln>
          <a:effectLst/>
        </p:spPr>
        <p:txBody>
          <a:bodyPr wrap="none">
            <a:spAutoFit/>
          </a:bodyPr>
          <a:lstStyle/>
          <a:p>
            <a:r>
              <a:rPr lang="zh-CN" altLang="en-US" sz="3200">
                <a:solidFill>
                  <a:srgbClr val="333399"/>
                </a:solidFill>
              </a:rPr>
              <a:t>从虚拟的</a:t>
            </a:r>
            <a:r>
              <a:rPr lang="zh-CN" altLang="en-US" sz="3200">
                <a:solidFill>
                  <a:srgbClr val="333399"/>
                </a:solidFill>
                <a:latin typeface="Arial" charset="0"/>
              </a:rPr>
              <a:t> </a:t>
            </a:r>
            <a:r>
              <a:rPr lang="en-US" altLang="zh-CN" sz="3200">
                <a:solidFill>
                  <a:srgbClr val="333399"/>
                </a:solidFill>
                <a:latin typeface="Arial" charset="0"/>
              </a:rPr>
              <a:t>IP</a:t>
            </a:r>
            <a:r>
              <a:rPr lang="en-US" altLang="zh-CN" sz="3200">
                <a:solidFill>
                  <a:srgbClr val="333399"/>
                </a:solidFill>
              </a:rPr>
              <a:t> </a:t>
            </a:r>
            <a:r>
              <a:rPr lang="zh-CN" altLang="en-US" sz="3200">
                <a:solidFill>
                  <a:srgbClr val="333399"/>
                </a:solidFill>
              </a:rPr>
              <a:t>层上看</a:t>
            </a:r>
            <a:r>
              <a:rPr lang="zh-CN" altLang="en-US" sz="3200">
                <a:solidFill>
                  <a:srgbClr val="333399"/>
                </a:solidFill>
                <a:latin typeface="Arial" charset="0"/>
              </a:rPr>
              <a:t> </a:t>
            </a:r>
            <a:r>
              <a:rPr lang="en-US" altLang="zh-CN" sz="3200">
                <a:solidFill>
                  <a:srgbClr val="333399"/>
                </a:solidFill>
                <a:latin typeface="Arial" charset="0"/>
              </a:rPr>
              <a:t>IP </a:t>
            </a:r>
            <a:r>
              <a:rPr lang="zh-CN" altLang="en-US" sz="3200">
                <a:solidFill>
                  <a:srgbClr val="333399"/>
                </a:solidFill>
              </a:rPr>
              <a:t>数据报的流动</a:t>
            </a:r>
          </a:p>
        </p:txBody>
      </p:sp>
      <p:sp>
        <p:nvSpPr>
          <p:cNvPr id="455797" name="Line 117"/>
          <p:cNvSpPr>
            <a:spLocks noChangeShapeType="1"/>
          </p:cNvSpPr>
          <p:nvPr/>
        </p:nvSpPr>
        <p:spPr bwMode="auto">
          <a:xfrm>
            <a:off x="2135189" y="3500438"/>
            <a:ext cx="2376487" cy="0"/>
          </a:xfrm>
          <a:prstGeom prst="line">
            <a:avLst/>
          </a:prstGeom>
          <a:noFill/>
          <a:ln w="76200">
            <a:solidFill>
              <a:schemeClr val="hlink"/>
            </a:solidFill>
            <a:round/>
            <a:headEnd/>
            <a:tailEnd type="triangle" w="med" len="lg"/>
          </a:ln>
          <a:effectLst/>
        </p:spPr>
        <p:txBody>
          <a:bodyPr/>
          <a:lstStyle/>
          <a:p>
            <a:endParaRPr lang="zh-CN" altLang="en-US"/>
          </a:p>
        </p:txBody>
      </p:sp>
      <p:sp>
        <p:nvSpPr>
          <p:cNvPr id="455798" name="Line 118"/>
          <p:cNvSpPr>
            <a:spLocks noChangeShapeType="1"/>
          </p:cNvSpPr>
          <p:nvPr/>
        </p:nvSpPr>
        <p:spPr bwMode="auto">
          <a:xfrm>
            <a:off x="4727575" y="3500438"/>
            <a:ext cx="2376488" cy="0"/>
          </a:xfrm>
          <a:prstGeom prst="line">
            <a:avLst/>
          </a:prstGeom>
          <a:noFill/>
          <a:ln w="76200">
            <a:solidFill>
              <a:schemeClr val="hlink"/>
            </a:solidFill>
            <a:round/>
            <a:headEnd/>
            <a:tailEnd type="triangle" w="med" len="lg"/>
          </a:ln>
          <a:effectLst/>
        </p:spPr>
        <p:txBody>
          <a:bodyPr/>
          <a:lstStyle/>
          <a:p>
            <a:endParaRPr lang="zh-CN" altLang="en-US"/>
          </a:p>
        </p:txBody>
      </p:sp>
      <p:sp>
        <p:nvSpPr>
          <p:cNvPr id="455799" name="Line 119"/>
          <p:cNvSpPr>
            <a:spLocks noChangeShapeType="1"/>
          </p:cNvSpPr>
          <p:nvPr/>
        </p:nvSpPr>
        <p:spPr bwMode="auto">
          <a:xfrm>
            <a:off x="7464425" y="3500438"/>
            <a:ext cx="2376488" cy="0"/>
          </a:xfrm>
          <a:prstGeom prst="line">
            <a:avLst/>
          </a:prstGeom>
          <a:noFill/>
          <a:ln w="76200">
            <a:solidFill>
              <a:schemeClr val="hlink"/>
            </a:solidFill>
            <a:round/>
            <a:headEnd/>
            <a:tailEnd type="triangle" w="med" len="lg"/>
          </a:ln>
          <a:effectLst/>
        </p:spPr>
        <p:txBody>
          <a:bodyPr/>
          <a:lstStyle/>
          <a:p>
            <a:endParaRPr lang="zh-CN" altLang="en-US"/>
          </a:p>
        </p:txBody>
      </p:sp>
      <p:sp>
        <p:nvSpPr>
          <p:cNvPr id="111" name="灯片编号占位符 110"/>
          <p:cNvSpPr>
            <a:spLocks noGrp="1"/>
          </p:cNvSpPr>
          <p:nvPr>
            <p:ph type="sldNum" sz="quarter" idx="12"/>
          </p:nvPr>
        </p:nvSpPr>
        <p:spPr/>
        <p:txBody>
          <a:bodyPr/>
          <a:lstStyle/>
          <a:p>
            <a:fld id="{E4E48599-B357-448A-84B1-94919B60A458}" type="slidenum">
              <a:rPr lang="en-US" altLang="zh-CN" smtClean="0"/>
              <a:pPr/>
              <a:t>51</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grpId="0" nodeType="afterEffect">
                                  <p:stCondLst>
                                    <p:cond delay="0"/>
                                  </p:stCondLst>
                                  <p:childTnLst>
                                    <p:anim calcmode="discrete" valueType="str">
                                      <p:cBhvr>
                                        <p:cTn id="6" dur="1000" fill="hold"/>
                                        <p:tgtEl>
                                          <p:spTgt spid="455787"/>
                                        </p:tgtEl>
                                        <p:attrNameLst>
                                          <p:attrName>style.visibility</p:attrName>
                                        </p:attrNameLst>
                                      </p:cBhvr>
                                      <p:tavLst>
                                        <p:tav tm="0">
                                          <p:val>
                                            <p:strVal val="hidden"/>
                                          </p:val>
                                        </p:tav>
                                        <p:tav tm="50000">
                                          <p:val>
                                            <p:strVal val="visible"/>
                                          </p:val>
                                        </p:tav>
                                      </p:tavLst>
                                    </p:anim>
                                  </p:childTnLst>
                                </p:cTn>
                              </p:par>
                            </p:childTnLst>
                          </p:cTn>
                        </p:par>
                        <p:par>
                          <p:cTn id="7" fill="hold">
                            <p:stCondLst>
                              <p:cond delay="3000"/>
                            </p:stCondLst>
                            <p:childTnLst>
                              <p:par>
                                <p:cTn id="8" presetID="22" presetClass="entr" presetSubtype="8" fill="hold" grpId="0" nodeType="afterEffect">
                                  <p:stCondLst>
                                    <p:cond delay="0"/>
                                  </p:stCondLst>
                                  <p:childTnLst>
                                    <p:set>
                                      <p:cBhvr>
                                        <p:cTn id="9" dur="1" fill="hold">
                                          <p:stCondLst>
                                            <p:cond delay="0"/>
                                          </p:stCondLst>
                                        </p:cTn>
                                        <p:tgtEl>
                                          <p:spTgt spid="455797"/>
                                        </p:tgtEl>
                                        <p:attrNameLst>
                                          <p:attrName>style.visibility</p:attrName>
                                        </p:attrNameLst>
                                      </p:cBhvr>
                                      <p:to>
                                        <p:strVal val="visible"/>
                                      </p:to>
                                    </p:set>
                                    <p:animEffect transition="in" filter="wipe(left)">
                                      <p:cBhvr>
                                        <p:cTn id="10" dur="1000"/>
                                        <p:tgtEl>
                                          <p:spTgt spid="455797"/>
                                        </p:tgtEl>
                                      </p:cBhvr>
                                    </p:animEffect>
                                  </p:childTnLst>
                                </p:cTn>
                              </p:par>
                            </p:childTnLst>
                          </p:cTn>
                        </p:par>
                        <p:par>
                          <p:cTn id="11" fill="hold">
                            <p:stCondLst>
                              <p:cond delay="4000"/>
                            </p:stCondLst>
                            <p:childTnLst>
                              <p:par>
                                <p:cTn id="12" presetID="22" presetClass="entr" presetSubtype="8" fill="hold" grpId="0" nodeType="afterEffect">
                                  <p:stCondLst>
                                    <p:cond delay="500"/>
                                  </p:stCondLst>
                                  <p:childTnLst>
                                    <p:set>
                                      <p:cBhvr>
                                        <p:cTn id="13" dur="1" fill="hold">
                                          <p:stCondLst>
                                            <p:cond delay="0"/>
                                          </p:stCondLst>
                                        </p:cTn>
                                        <p:tgtEl>
                                          <p:spTgt spid="455798"/>
                                        </p:tgtEl>
                                        <p:attrNameLst>
                                          <p:attrName>style.visibility</p:attrName>
                                        </p:attrNameLst>
                                      </p:cBhvr>
                                      <p:to>
                                        <p:strVal val="visible"/>
                                      </p:to>
                                    </p:set>
                                    <p:animEffect transition="in" filter="wipe(left)">
                                      <p:cBhvr>
                                        <p:cTn id="14" dur="1000"/>
                                        <p:tgtEl>
                                          <p:spTgt spid="455798"/>
                                        </p:tgtEl>
                                      </p:cBhvr>
                                    </p:animEffect>
                                  </p:childTnLst>
                                </p:cTn>
                              </p:par>
                            </p:childTnLst>
                          </p:cTn>
                        </p:par>
                        <p:par>
                          <p:cTn id="15" fill="hold">
                            <p:stCondLst>
                              <p:cond delay="5500"/>
                            </p:stCondLst>
                            <p:childTnLst>
                              <p:par>
                                <p:cTn id="16" presetID="22" presetClass="entr" presetSubtype="8" fill="hold" grpId="0" nodeType="afterEffect">
                                  <p:stCondLst>
                                    <p:cond delay="500"/>
                                  </p:stCondLst>
                                  <p:childTnLst>
                                    <p:set>
                                      <p:cBhvr>
                                        <p:cTn id="17" dur="1" fill="hold">
                                          <p:stCondLst>
                                            <p:cond delay="0"/>
                                          </p:stCondLst>
                                        </p:cTn>
                                        <p:tgtEl>
                                          <p:spTgt spid="455799"/>
                                        </p:tgtEl>
                                        <p:attrNameLst>
                                          <p:attrName>style.visibility</p:attrName>
                                        </p:attrNameLst>
                                      </p:cBhvr>
                                      <p:to>
                                        <p:strVal val="visible"/>
                                      </p:to>
                                    </p:set>
                                    <p:animEffect transition="in" filter="wipe(left)">
                                      <p:cBhvr>
                                        <p:cTn id="18" dur="1000"/>
                                        <p:tgtEl>
                                          <p:spTgt spid="455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787" grpId="0" animBg="1"/>
      <p:bldP spid="455797" grpId="0" animBg="1"/>
      <p:bldP spid="455798" grpId="0" animBg="1"/>
      <p:bldP spid="455799"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7730" name="Freeform 2"/>
          <p:cNvSpPr>
            <a:spLocks/>
          </p:cNvSpPr>
          <p:nvPr/>
        </p:nvSpPr>
        <p:spPr bwMode="auto">
          <a:xfrm>
            <a:off x="4110039" y="1239838"/>
            <a:ext cx="249237" cy="533400"/>
          </a:xfrm>
          <a:custGeom>
            <a:avLst/>
            <a:gdLst/>
            <a:ahLst/>
            <a:cxnLst>
              <a:cxn ang="0">
                <a:pos x="0" y="176"/>
              </a:cxn>
              <a:cxn ang="0">
                <a:pos x="1" y="0"/>
              </a:cxn>
              <a:cxn ang="0">
                <a:pos x="249" y="9"/>
              </a:cxn>
            </a:cxnLst>
            <a:rect l="0" t="0" r="r" b="b"/>
            <a:pathLst>
              <a:path w="249" h="176">
                <a:moveTo>
                  <a:pt x="0" y="176"/>
                </a:moveTo>
                <a:lnTo>
                  <a:pt x="1" y="0"/>
                </a:lnTo>
                <a:lnTo>
                  <a:pt x="249" y="9"/>
                </a:lnTo>
              </a:path>
            </a:pathLst>
          </a:custGeom>
          <a:noFill/>
          <a:ln w="28575" cmpd="sng">
            <a:solidFill>
              <a:srgbClr val="333399"/>
            </a:solidFill>
            <a:round/>
            <a:headEnd/>
            <a:tailEnd/>
          </a:ln>
          <a:effectLst/>
        </p:spPr>
        <p:txBody>
          <a:bodyPr wrap="none" anchor="ctr"/>
          <a:lstStyle/>
          <a:p>
            <a:endParaRPr lang="zh-CN" altLang="en-US"/>
          </a:p>
        </p:txBody>
      </p:sp>
      <p:sp>
        <p:nvSpPr>
          <p:cNvPr id="457731" name="Freeform 3"/>
          <p:cNvSpPr>
            <a:spLocks/>
          </p:cNvSpPr>
          <p:nvPr/>
        </p:nvSpPr>
        <p:spPr bwMode="auto">
          <a:xfrm>
            <a:off x="6854826" y="1239838"/>
            <a:ext cx="169863" cy="531812"/>
          </a:xfrm>
          <a:custGeom>
            <a:avLst/>
            <a:gdLst/>
            <a:ahLst/>
            <a:cxnLst>
              <a:cxn ang="0">
                <a:pos x="0" y="176"/>
              </a:cxn>
              <a:cxn ang="0">
                <a:pos x="1" y="0"/>
              </a:cxn>
              <a:cxn ang="0">
                <a:pos x="249" y="9"/>
              </a:cxn>
            </a:cxnLst>
            <a:rect l="0" t="0" r="r" b="b"/>
            <a:pathLst>
              <a:path w="249" h="176">
                <a:moveTo>
                  <a:pt x="0" y="176"/>
                </a:moveTo>
                <a:lnTo>
                  <a:pt x="1" y="0"/>
                </a:lnTo>
                <a:lnTo>
                  <a:pt x="249" y="9"/>
                </a:lnTo>
              </a:path>
            </a:pathLst>
          </a:custGeom>
          <a:noFill/>
          <a:ln w="28575" cmpd="sng">
            <a:solidFill>
              <a:srgbClr val="333399"/>
            </a:solidFill>
            <a:round/>
            <a:headEnd/>
            <a:tailEnd/>
          </a:ln>
          <a:effectLst/>
        </p:spPr>
        <p:txBody>
          <a:bodyPr wrap="none" anchor="ctr"/>
          <a:lstStyle/>
          <a:p>
            <a:endParaRPr lang="zh-CN" altLang="en-US"/>
          </a:p>
        </p:txBody>
      </p:sp>
      <p:sp>
        <p:nvSpPr>
          <p:cNvPr id="457732" name="Line 4"/>
          <p:cNvSpPr>
            <a:spLocks noChangeShapeType="1"/>
          </p:cNvSpPr>
          <p:nvPr/>
        </p:nvSpPr>
        <p:spPr bwMode="auto">
          <a:xfrm rot="-5400000">
            <a:off x="9880601" y="1504951"/>
            <a:ext cx="533400" cy="3175"/>
          </a:xfrm>
          <a:prstGeom prst="line">
            <a:avLst/>
          </a:prstGeom>
          <a:noFill/>
          <a:ln w="28575">
            <a:solidFill>
              <a:srgbClr val="333399"/>
            </a:solidFill>
            <a:round/>
            <a:headEnd/>
            <a:tailEnd/>
          </a:ln>
          <a:effectLst/>
        </p:spPr>
        <p:txBody>
          <a:bodyPr wrap="none" anchor="ctr"/>
          <a:lstStyle/>
          <a:p>
            <a:endParaRPr lang="zh-CN" altLang="en-US"/>
          </a:p>
        </p:txBody>
      </p:sp>
      <p:sp>
        <p:nvSpPr>
          <p:cNvPr id="457733" name="Line 5"/>
          <p:cNvSpPr>
            <a:spLocks noChangeShapeType="1"/>
          </p:cNvSpPr>
          <p:nvPr/>
        </p:nvSpPr>
        <p:spPr bwMode="auto">
          <a:xfrm rot="-5400000">
            <a:off x="1727201" y="1504951"/>
            <a:ext cx="533400" cy="3175"/>
          </a:xfrm>
          <a:prstGeom prst="line">
            <a:avLst/>
          </a:prstGeom>
          <a:noFill/>
          <a:ln w="28575">
            <a:solidFill>
              <a:srgbClr val="333399"/>
            </a:solidFill>
            <a:round/>
            <a:headEnd/>
            <a:tailEnd/>
          </a:ln>
          <a:effectLst/>
        </p:spPr>
        <p:txBody>
          <a:bodyPr wrap="none" anchor="ctr"/>
          <a:lstStyle/>
          <a:p>
            <a:endParaRPr lang="zh-CN" altLang="en-US"/>
          </a:p>
        </p:txBody>
      </p:sp>
      <p:sp>
        <p:nvSpPr>
          <p:cNvPr id="457734" name="Line 6"/>
          <p:cNvSpPr>
            <a:spLocks noChangeShapeType="1"/>
          </p:cNvSpPr>
          <p:nvPr/>
        </p:nvSpPr>
        <p:spPr bwMode="auto">
          <a:xfrm>
            <a:off x="1757364" y="1773238"/>
            <a:ext cx="2587625" cy="0"/>
          </a:xfrm>
          <a:prstGeom prst="line">
            <a:avLst/>
          </a:prstGeom>
          <a:noFill/>
          <a:ln w="57150">
            <a:solidFill>
              <a:srgbClr val="333399"/>
            </a:solidFill>
            <a:round/>
            <a:headEnd/>
            <a:tailEnd/>
          </a:ln>
          <a:effectLst/>
        </p:spPr>
        <p:txBody>
          <a:bodyPr wrap="none" anchor="ctr"/>
          <a:lstStyle/>
          <a:p>
            <a:endParaRPr lang="zh-CN" altLang="en-US"/>
          </a:p>
        </p:txBody>
      </p:sp>
      <p:sp>
        <p:nvSpPr>
          <p:cNvPr id="457735" name="Text Box 7"/>
          <p:cNvSpPr txBox="1">
            <a:spLocks noChangeArrowheads="1"/>
          </p:cNvSpPr>
          <p:nvPr/>
        </p:nvSpPr>
        <p:spPr bwMode="auto">
          <a:xfrm>
            <a:off x="2012950" y="1258888"/>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1</a:t>
            </a:r>
            <a:endParaRPr kumimoji="1" lang="en-US" altLang="zh-CN" sz="1800">
              <a:solidFill>
                <a:srgbClr val="333399"/>
              </a:solidFill>
              <a:latin typeface="Arial" charset="0"/>
            </a:endParaRPr>
          </a:p>
        </p:txBody>
      </p:sp>
      <p:sp>
        <p:nvSpPr>
          <p:cNvPr id="457736" name="Text Box 8"/>
          <p:cNvSpPr txBox="1">
            <a:spLocks noChangeArrowheads="1"/>
          </p:cNvSpPr>
          <p:nvPr/>
        </p:nvSpPr>
        <p:spPr bwMode="auto">
          <a:xfrm>
            <a:off x="6305550" y="1258888"/>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5</a:t>
            </a:r>
            <a:endParaRPr kumimoji="1" lang="en-US" altLang="zh-CN" sz="1800">
              <a:solidFill>
                <a:srgbClr val="333399"/>
              </a:solidFill>
              <a:latin typeface="Arial" charset="0"/>
            </a:endParaRPr>
          </a:p>
        </p:txBody>
      </p:sp>
      <p:sp>
        <p:nvSpPr>
          <p:cNvPr id="457737" name="Text Box 9"/>
          <p:cNvSpPr txBox="1">
            <a:spLocks noChangeArrowheads="1"/>
          </p:cNvSpPr>
          <p:nvPr/>
        </p:nvSpPr>
        <p:spPr bwMode="auto">
          <a:xfrm>
            <a:off x="5038725" y="1258888"/>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4</a:t>
            </a:r>
            <a:endParaRPr kumimoji="1" lang="en-US" altLang="zh-CN" sz="1800">
              <a:solidFill>
                <a:srgbClr val="333399"/>
              </a:solidFill>
              <a:latin typeface="Arial" charset="0"/>
            </a:endParaRPr>
          </a:p>
        </p:txBody>
      </p:sp>
      <p:sp>
        <p:nvSpPr>
          <p:cNvPr id="457738" name="Text Box 10"/>
          <p:cNvSpPr txBox="1">
            <a:spLocks noChangeArrowheads="1"/>
          </p:cNvSpPr>
          <p:nvPr/>
        </p:nvSpPr>
        <p:spPr bwMode="auto">
          <a:xfrm>
            <a:off x="3560764" y="1258888"/>
            <a:ext cx="585787"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3</a:t>
            </a:r>
            <a:endParaRPr kumimoji="1" lang="en-US" altLang="zh-CN" sz="1800">
              <a:solidFill>
                <a:srgbClr val="333399"/>
              </a:solidFill>
              <a:latin typeface="Arial" charset="0"/>
            </a:endParaRPr>
          </a:p>
        </p:txBody>
      </p:sp>
      <p:sp>
        <p:nvSpPr>
          <p:cNvPr id="457739" name="Line 11"/>
          <p:cNvSpPr>
            <a:spLocks noChangeShapeType="1"/>
          </p:cNvSpPr>
          <p:nvPr/>
        </p:nvSpPr>
        <p:spPr bwMode="auto">
          <a:xfrm>
            <a:off x="7561263" y="1773238"/>
            <a:ext cx="2901950" cy="0"/>
          </a:xfrm>
          <a:prstGeom prst="line">
            <a:avLst/>
          </a:prstGeom>
          <a:noFill/>
          <a:ln w="57150">
            <a:solidFill>
              <a:srgbClr val="333399"/>
            </a:solidFill>
            <a:round/>
            <a:headEnd/>
            <a:tailEnd/>
          </a:ln>
          <a:effectLst/>
        </p:spPr>
        <p:txBody>
          <a:bodyPr wrap="none" anchor="ctr"/>
          <a:lstStyle/>
          <a:p>
            <a:endParaRPr lang="zh-CN" altLang="en-US"/>
          </a:p>
        </p:txBody>
      </p:sp>
      <p:sp>
        <p:nvSpPr>
          <p:cNvPr id="457740" name="Text Box 12"/>
          <p:cNvSpPr txBox="1">
            <a:spLocks noChangeArrowheads="1"/>
          </p:cNvSpPr>
          <p:nvPr/>
        </p:nvSpPr>
        <p:spPr bwMode="auto">
          <a:xfrm>
            <a:off x="7783514" y="1258888"/>
            <a:ext cx="585787"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6</a:t>
            </a:r>
            <a:endParaRPr kumimoji="1" lang="en-US" altLang="zh-CN" sz="1800">
              <a:solidFill>
                <a:srgbClr val="333399"/>
              </a:solidFill>
              <a:latin typeface="Arial" charset="0"/>
            </a:endParaRPr>
          </a:p>
        </p:txBody>
      </p:sp>
      <p:sp>
        <p:nvSpPr>
          <p:cNvPr id="457741" name="Text Box 13"/>
          <p:cNvSpPr txBox="1">
            <a:spLocks noChangeArrowheads="1"/>
          </p:cNvSpPr>
          <p:nvPr/>
        </p:nvSpPr>
        <p:spPr bwMode="auto">
          <a:xfrm>
            <a:off x="1600200" y="182563"/>
            <a:ext cx="954088" cy="366712"/>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主机 </a:t>
            </a:r>
            <a:r>
              <a:rPr kumimoji="1" lang="en-US" altLang="zh-CN" sz="1800">
                <a:solidFill>
                  <a:srgbClr val="333399"/>
                </a:solidFill>
                <a:latin typeface="Arial" charset="0"/>
              </a:rPr>
              <a:t>H</a:t>
            </a:r>
            <a:r>
              <a:rPr kumimoji="1" lang="en-US" altLang="zh-CN" sz="1800" baseline="-25000">
                <a:solidFill>
                  <a:srgbClr val="333399"/>
                </a:solidFill>
                <a:latin typeface="Arial" charset="0"/>
              </a:rPr>
              <a:t>1</a:t>
            </a:r>
            <a:endParaRPr kumimoji="1" lang="en-US" altLang="zh-CN" sz="1800">
              <a:solidFill>
                <a:srgbClr val="333399"/>
              </a:solidFill>
              <a:latin typeface="Arial" charset="0"/>
            </a:endParaRPr>
          </a:p>
        </p:txBody>
      </p:sp>
      <p:sp>
        <p:nvSpPr>
          <p:cNvPr id="457742" name="Text Box 14"/>
          <p:cNvSpPr txBox="1">
            <a:spLocks noChangeArrowheads="1"/>
          </p:cNvSpPr>
          <p:nvPr/>
        </p:nvSpPr>
        <p:spPr bwMode="auto">
          <a:xfrm>
            <a:off x="9678989" y="157163"/>
            <a:ext cx="954087" cy="366712"/>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主机 </a:t>
            </a:r>
            <a:r>
              <a:rPr kumimoji="1" lang="en-US" altLang="zh-CN" sz="1800">
                <a:solidFill>
                  <a:srgbClr val="333399"/>
                </a:solidFill>
                <a:latin typeface="Arial" charset="0"/>
              </a:rPr>
              <a:t>H</a:t>
            </a:r>
            <a:r>
              <a:rPr kumimoji="1" lang="en-US" altLang="zh-CN" sz="1800" baseline="-25000">
                <a:solidFill>
                  <a:srgbClr val="333399"/>
                </a:solidFill>
                <a:latin typeface="Arial" charset="0"/>
              </a:rPr>
              <a:t>2</a:t>
            </a:r>
            <a:endParaRPr kumimoji="1" lang="en-US" altLang="zh-CN" sz="1800">
              <a:solidFill>
                <a:srgbClr val="333399"/>
              </a:solidFill>
              <a:latin typeface="Arial" charset="0"/>
            </a:endParaRPr>
          </a:p>
        </p:txBody>
      </p:sp>
      <p:sp>
        <p:nvSpPr>
          <p:cNvPr id="457743" name="Line 15"/>
          <p:cNvSpPr>
            <a:spLocks noChangeShapeType="1"/>
          </p:cNvSpPr>
          <p:nvPr/>
        </p:nvSpPr>
        <p:spPr bwMode="auto">
          <a:xfrm>
            <a:off x="4816475" y="1773238"/>
            <a:ext cx="2273300" cy="0"/>
          </a:xfrm>
          <a:prstGeom prst="line">
            <a:avLst/>
          </a:prstGeom>
          <a:noFill/>
          <a:ln w="57150">
            <a:solidFill>
              <a:srgbClr val="333399"/>
            </a:solidFill>
            <a:round/>
            <a:headEnd/>
            <a:tailEnd/>
          </a:ln>
          <a:effectLst/>
        </p:spPr>
        <p:txBody>
          <a:bodyPr wrap="none" anchor="ctr"/>
          <a:lstStyle/>
          <a:p>
            <a:endParaRPr lang="zh-CN" altLang="en-US"/>
          </a:p>
        </p:txBody>
      </p:sp>
      <p:sp>
        <p:nvSpPr>
          <p:cNvPr id="457744" name="Freeform 16"/>
          <p:cNvSpPr>
            <a:spLocks/>
          </p:cNvSpPr>
          <p:nvPr/>
        </p:nvSpPr>
        <p:spPr bwMode="auto">
          <a:xfrm flipH="1">
            <a:off x="7561263" y="1239838"/>
            <a:ext cx="234950" cy="533400"/>
          </a:xfrm>
          <a:custGeom>
            <a:avLst/>
            <a:gdLst/>
            <a:ahLst/>
            <a:cxnLst>
              <a:cxn ang="0">
                <a:pos x="0" y="176"/>
              </a:cxn>
              <a:cxn ang="0">
                <a:pos x="1" y="0"/>
              </a:cxn>
              <a:cxn ang="0">
                <a:pos x="249" y="9"/>
              </a:cxn>
            </a:cxnLst>
            <a:rect l="0" t="0" r="r" b="b"/>
            <a:pathLst>
              <a:path w="249" h="176">
                <a:moveTo>
                  <a:pt x="0" y="176"/>
                </a:moveTo>
                <a:lnTo>
                  <a:pt x="1" y="0"/>
                </a:lnTo>
                <a:lnTo>
                  <a:pt x="249" y="9"/>
                </a:lnTo>
              </a:path>
            </a:pathLst>
          </a:custGeom>
          <a:noFill/>
          <a:ln w="28575" cmpd="sng">
            <a:solidFill>
              <a:srgbClr val="333399"/>
            </a:solidFill>
            <a:round/>
            <a:headEnd/>
            <a:tailEnd/>
          </a:ln>
          <a:effectLst/>
        </p:spPr>
        <p:txBody>
          <a:bodyPr wrap="none" anchor="ctr"/>
          <a:lstStyle/>
          <a:p>
            <a:endParaRPr lang="zh-CN" altLang="en-US"/>
          </a:p>
        </p:txBody>
      </p:sp>
      <p:sp>
        <p:nvSpPr>
          <p:cNvPr id="457745" name="Freeform 17"/>
          <p:cNvSpPr>
            <a:spLocks/>
          </p:cNvSpPr>
          <p:nvPr/>
        </p:nvSpPr>
        <p:spPr bwMode="auto">
          <a:xfrm flipH="1">
            <a:off x="4879975" y="1239839"/>
            <a:ext cx="171450" cy="534987"/>
          </a:xfrm>
          <a:custGeom>
            <a:avLst/>
            <a:gdLst/>
            <a:ahLst/>
            <a:cxnLst>
              <a:cxn ang="0">
                <a:pos x="0" y="176"/>
              </a:cxn>
              <a:cxn ang="0">
                <a:pos x="1" y="0"/>
              </a:cxn>
              <a:cxn ang="0">
                <a:pos x="249" y="9"/>
              </a:cxn>
            </a:cxnLst>
            <a:rect l="0" t="0" r="r" b="b"/>
            <a:pathLst>
              <a:path w="249" h="176">
                <a:moveTo>
                  <a:pt x="0" y="176"/>
                </a:moveTo>
                <a:lnTo>
                  <a:pt x="1" y="0"/>
                </a:lnTo>
                <a:lnTo>
                  <a:pt x="249" y="9"/>
                </a:lnTo>
              </a:path>
            </a:pathLst>
          </a:custGeom>
          <a:noFill/>
          <a:ln w="28575" cmpd="sng">
            <a:solidFill>
              <a:srgbClr val="333399"/>
            </a:solidFill>
            <a:round/>
            <a:headEnd/>
            <a:tailEnd/>
          </a:ln>
          <a:effectLst/>
        </p:spPr>
        <p:txBody>
          <a:bodyPr wrap="none" anchor="ctr"/>
          <a:lstStyle/>
          <a:p>
            <a:endParaRPr lang="zh-CN" altLang="en-US"/>
          </a:p>
        </p:txBody>
      </p:sp>
      <p:sp>
        <p:nvSpPr>
          <p:cNvPr id="457746" name="Text Box 18"/>
          <p:cNvSpPr txBox="1">
            <a:spLocks noChangeArrowheads="1"/>
          </p:cNvSpPr>
          <p:nvPr/>
        </p:nvSpPr>
        <p:spPr bwMode="auto">
          <a:xfrm>
            <a:off x="4079875" y="679451"/>
            <a:ext cx="1182688" cy="366713"/>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路由器 </a:t>
            </a:r>
            <a:r>
              <a:rPr kumimoji="1" lang="en-US" altLang="zh-CN" sz="1800">
                <a:solidFill>
                  <a:srgbClr val="333399"/>
                </a:solidFill>
                <a:latin typeface="Arial" charset="0"/>
              </a:rPr>
              <a:t>R</a:t>
            </a:r>
            <a:r>
              <a:rPr kumimoji="1" lang="en-US" altLang="zh-CN" sz="1800" baseline="-25000">
                <a:solidFill>
                  <a:srgbClr val="333399"/>
                </a:solidFill>
                <a:latin typeface="Arial" charset="0"/>
              </a:rPr>
              <a:t>1</a:t>
            </a:r>
          </a:p>
        </p:txBody>
      </p:sp>
      <p:pic>
        <p:nvPicPr>
          <p:cNvPr id="457747" name="Picture 19"/>
          <p:cNvPicPr>
            <a:picLocks noChangeArrowheads="1"/>
          </p:cNvPicPr>
          <p:nvPr/>
        </p:nvPicPr>
        <p:blipFill>
          <a:blip r:embed="rId3" cstate="print"/>
          <a:srcRect/>
          <a:stretch>
            <a:fillRect/>
          </a:stretch>
        </p:blipFill>
        <p:spPr bwMode="auto">
          <a:xfrm>
            <a:off x="1620838" y="496888"/>
            <a:ext cx="855662" cy="838200"/>
          </a:xfrm>
          <a:prstGeom prst="rect">
            <a:avLst/>
          </a:prstGeom>
          <a:noFill/>
          <a:ln w="9525">
            <a:noFill/>
            <a:miter lim="800000"/>
            <a:headEnd/>
            <a:tailEnd/>
          </a:ln>
          <a:effectLst/>
        </p:spPr>
      </p:pic>
      <p:pic>
        <p:nvPicPr>
          <p:cNvPr id="457748" name="Picture 20"/>
          <p:cNvPicPr>
            <a:picLocks noChangeArrowheads="1"/>
          </p:cNvPicPr>
          <p:nvPr/>
        </p:nvPicPr>
        <p:blipFill>
          <a:blip r:embed="rId4" cstate="print"/>
          <a:srcRect/>
          <a:stretch>
            <a:fillRect/>
          </a:stretch>
        </p:blipFill>
        <p:spPr bwMode="auto">
          <a:xfrm>
            <a:off x="6932614" y="985839"/>
            <a:ext cx="771525" cy="434975"/>
          </a:xfrm>
          <a:prstGeom prst="rect">
            <a:avLst/>
          </a:prstGeom>
          <a:noFill/>
          <a:ln w="12699">
            <a:noFill/>
            <a:miter lim="800000"/>
            <a:headEnd/>
            <a:tailEnd/>
          </a:ln>
          <a:effectLst/>
        </p:spPr>
      </p:pic>
      <p:pic>
        <p:nvPicPr>
          <p:cNvPr id="457749" name="Picture 21"/>
          <p:cNvPicPr>
            <a:picLocks noChangeArrowheads="1"/>
          </p:cNvPicPr>
          <p:nvPr/>
        </p:nvPicPr>
        <p:blipFill>
          <a:blip r:embed="rId3" cstate="print"/>
          <a:srcRect/>
          <a:stretch>
            <a:fillRect/>
          </a:stretch>
        </p:blipFill>
        <p:spPr bwMode="auto">
          <a:xfrm>
            <a:off x="9686926" y="477838"/>
            <a:ext cx="854075" cy="838200"/>
          </a:xfrm>
          <a:prstGeom prst="rect">
            <a:avLst/>
          </a:prstGeom>
          <a:noFill/>
          <a:ln w="9525">
            <a:noFill/>
            <a:miter lim="800000"/>
            <a:headEnd/>
            <a:tailEnd/>
          </a:ln>
          <a:effectLst/>
        </p:spPr>
      </p:pic>
      <p:pic>
        <p:nvPicPr>
          <p:cNvPr id="457750" name="Picture 22"/>
          <p:cNvPicPr>
            <a:picLocks noChangeArrowheads="1"/>
          </p:cNvPicPr>
          <p:nvPr/>
        </p:nvPicPr>
        <p:blipFill>
          <a:blip r:embed="rId4" cstate="print"/>
          <a:srcRect/>
          <a:stretch>
            <a:fillRect/>
          </a:stretch>
        </p:blipFill>
        <p:spPr bwMode="auto">
          <a:xfrm>
            <a:off x="4202114" y="963614"/>
            <a:ext cx="769937" cy="434975"/>
          </a:xfrm>
          <a:prstGeom prst="rect">
            <a:avLst/>
          </a:prstGeom>
          <a:noFill/>
          <a:ln w="12699">
            <a:noFill/>
            <a:miter lim="800000"/>
            <a:headEnd/>
            <a:tailEnd/>
          </a:ln>
          <a:effectLst/>
        </p:spPr>
      </p:pic>
      <p:sp>
        <p:nvSpPr>
          <p:cNvPr id="457751" name="AutoShape 23"/>
          <p:cNvSpPr>
            <a:spLocks noChangeArrowheads="1"/>
          </p:cNvSpPr>
          <p:nvPr/>
        </p:nvSpPr>
        <p:spPr bwMode="auto">
          <a:xfrm flipV="1">
            <a:off x="2967038" y="608014"/>
            <a:ext cx="1022350" cy="327025"/>
          </a:xfrm>
          <a:prstGeom prst="wedgeRoundRectCallout">
            <a:avLst>
              <a:gd name="adj1" fmla="val -98759"/>
              <a:gd name="adj2" fmla="val -194176"/>
              <a:gd name="adj3" fmla="val 16667"/>
            </a:avLst>
          </a:prstGeom>
          <a:solidFill>
            <a:schemeClr val="bg1"/>
          </a:solidFill>
          <a:ln w="9525">
            <a:solidFill>
              <a:schemeClr val="tx1"/>
            </a:solidFill>
            <a:miter lim="800000"/>
            <a:headEnd/>
            <a:tailEnd/>
          </a:ln>
          <a:effectLst/>
        </p:spPr>
        <p:txBody>
          <a:bodyPr rot="10800000" wrap="none" anchor="ctr"/>
          <a:lstStyle/>
          <a:p>
            <a:pPr algn="ctr"/>
            <a:endParaRPr kumimoji="1" lang="zh-CN" altLang="zh-CN" sz="1800">
              <a:solidFill>
                <a:srgbClr val="333399"/>
              </a:solidFill>
              <a:latin typeface="Arial" charset="0"/>
            </a:endParaRPr>
          </a:p>
        </p:txBody>
      </p:sp>
      <p:sp>
        <p:nvSpPr>
          <p:cNvPr id="457752" name="Text Box 24"/>
          <p:cNvSpPr txBox="1">
            <a:spLocks noChangeArrowheads="1"/>
          </p:cNvSpPr>
          <p:nvPr/>
        </p:nvSpPr>
        <p:spPr bwMode="auto">
          <a:xfrm>
            <a:off x="2927350" y="554038"/>
            <a:ext cx="1098550" cy="366712"/>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硬件地址</a:t>
            </a:r>
          </a:p>
        </p:txBody>
      </p:sp>
      <p:sp>
        <p:nvSpPr>
          <p:cNvPr id="457753" name="Text Box 25"/>
          <p:cNvSpPr txBox="1">
            <a:spLocks noChangeArrowheads="1"/>
          </p:cNvSpPr>
          <p:nvPr/>
        </p:nvSpPr>
        <p:spPr bwMode="auto">
          <a:xfrm>
            <a:off x="6761164" y="685801"/>
            <a:ext cx="1182687" cy="366713"/>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路由器 </a:t>
            </a:r>
            <a:r>
              <a:rPr kumimoji="1" lang="en-US" altLang="zh-CN" sz="1800">
                <a:solidFill>
                  <a:srgbClr val="333399"/>
                </a:solidFill>
                <a:latin typeface="Arial" charset="0"/>
              </a:rPr>
              <a:t>R</a:t>
            </a:r>
            <a:r>
              <a:rPr kumimoji="1" lang="en-US" altLang="zh-CN" sz="1800" baseline="-25000">
                <a:solidFill>
                  <a:srgbClr val="333399"/>
                </a:solidFill>
                <a:latin typeface="Arial" charset="0"/>
              </a:rPr>
              <a:t>2</a:t>
            </a:r>
          </a:p>
        </p:txBody>
      </p:sp>
      <p:sp>
        <p:nvSpPr>
          <p:cNvPr id="457754" name="Text Box 26"/>
          <p:cNvSpPr txBox="1">
            <a:spLocks noChangeArrowheads="1"/>
          </p:cNvSpPr>
          <p:nvPr/>
        </p:nvSpPr>
        <p:spPr bwMode="auto">
          <a:xfrm>
            <a:off x="9578975" y="1258888"/>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2</a:t>
            </a:r>
            <a:endParaRPr kumimoji="1" lang="en-US" altLang="zh-CN" sz="1800">
              <a:solidFill>
                <a:srgbClr val="333399"/>
              </a:solidFill>
              <a:latin typeface="Arial" charset="0"/>
            </a:endParaRPr>
          </a:p>
        </p:txBody>
      </p:sp>
      <p:sp>
        <p:nvSpPr>
          <p:cNvPr id="457755" name="Text Box 27"/>
          <p:cNvSpPr txBox="1">
            <a:spLocks noChangeArrowheads="1"/>
          </p:cNvSpPr>
          <p:nvPr/>
        </p:nvSpPr>
        <p:spPr bwMode="auto">
          <a:xfrm>
            <a:off x="1804989" y="560388"/>
            <a:ext cx="484187"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1</a:t>
            </a:r>
            <a:endParaRPr kumimoji="1" lang="en-US" altLang="zh-CN" sz="1800">
              <a:solidFill>
                <a:srgbClr val="333399"/>
              </a:solidFill>
              <a:latin typeface="Arial" charset="0"/>
            </a:endParaRPr>
          </a:p>
        </p:txBody>
      </p:sp>
      <p:sp>
        <p:nvSpPr>
          <p:cNvPr id="457756" name="Text Box 28"/>
          <p:cNvSpPr txBox="1">
            <a:spLocks noChangeArrowheads="1"/>
          </p:cNvSpPr>
          <p:nvPr/>
        </p:nvSpPr>
        <p:spPr bwMode="auto">
          <a:xfrm>
            <a:off x="9888539" y="544513"/>
            <a:ext cx="484187"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2</a:t>
            </a:r>
            <a:endParaRPr kumimoji="1" lang="en-US" altLang="zh-CN" sz="1800">
              <a:solidFill>
                <a:srgbClr val="333399"/>
              </a:solidFill>
              <a:latin typeface="Arial" charset="0"/>
            </a:endParaRPr>
          </a:p>
        </p:txBody>
      </p:sp>
      <p:sp>
        <p:nvSpPr>
          <p:cNvPr id="457757" name="Text Box 29"/>
          <p:cNvSpPr txBox="1">
            <a:spLocks noChangeArrowheads="1"/>
          </p:cNvSpPr>
          <p:nvPr/>
        </p:nvSpPr>
        <p:spPr bwMode="auto">
          <a:xfrm>
            <a:off x="2743200" y="1377951"/>
            <a:ext cx="869950" cy="366713"/>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局域网</a:t>
            </a:r>
            <a:endParaRPr kumimoji="1" lang="zh-CN" altLang="en-US" sz="1800" baseline="-25000">
              <a:solidFill>
                <a:srgbClr val="333399"/>
              </a:solidFill>
              <a:latin typeface="Arial" charset="0"/>
            </a:endParaRPr>
          </a:p>
        </p:txBody>
      </p:sp>
      <p:sp>
        <p:nvSpPr>
          <p:cNvPr id="457758" name="Text Box 30"/>
          <p:cNvSpPr txBox="1">
            <a:spLocks noChangeArrowheads="1"/>
          </p:cNvSpPr>
          <p:nvPr/>
        </p:nvSpPr>
        <p:spPr bwMode="auto">
          <a:xfrm>
            <a:off x="5567363" y="1377951"/>
            <a:ext cx="869950" cy="366713"/>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局域网</a:t>
            </a:r>
            <a:endParaRPr kumimoji="1" lang="zh-CN" altLang="en-US" sz="1800" baseline="-25000">
              <a:solidFill>
                <a:srgbClr val="333399"/>
              </a:solidFill>
              <a:latin typeface="Arial" charset="0"/>
            </a:endParaRPr>
          </a:p>
        </p:txBody>
      </p:sp>
      <p:sp>
        <p:nvSpPr>
          <p:cNvPr id="457759" name="Text Box 31"/>
          <p:cNvSpPr txBox="1">
            <a:spLocks noChangeArrowheads="1"/>
          </p:cNvSpPr>
          <p:nvPr/>
        </p:nvSpPr>
        <p:spPr bwMode="auto">
          <a:xfrm>
            <a:off x="8580438" y="1377951"/>
            <a:ext cx="869950" cy="366713"/>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局域网</a:t>
            </a:r>
            <a:endParaRPr kumimoji="1" lang="zh-CN" altLang="en-US" sz="1800" baseline="-25000">
              <a:solidFill>
                <a:srgbClr val="333399"/>
              </a:solidFill>
              <a:latin typeface="Arial" charset="0"/>
            </a:endParaRPr>
          </a:p>
        </p:txBody>
      </p:sp>
      <p:sp>
        <p:nvSpPr>
          <p:cNvPr id="457760" name="Freeform 32"/>
          <p:cNvSpPr>
            <a:spLocks/>
          </p:cNvSpPr>
          <p:nvPr/>
        </p:nvSpPr>
        <p:spPr bwMode="auto">
          <a:xfrm>
            <a:off x="3886200" y="5160963"/>
            <a:ext cx="395288" cy="279400"/>
          </a:xfrm>
          <a:custGeom>
            <a:avLst/>
            <a:gdLst/>
            <a:ahLst/>
            <a:cxnLst>
              <a:cxn ang="0">
                <a:pos x="0" y="176"/>
              </a:cxn>
              <a:cxn ang="0">
                <a:pos x="1" y="0"/>
              </a:cxn>
              <a:cxn ang="0">
                <a:pos x="249" y="9"/>
              </a:cxn>
            </a:cxnLst>
            <a:rect l="0" t="0" r="r" b="b"/>
            <a:pathLst>
              <a:path w="249" h="176">
                <a:moveTo>
                  <a:pt x="0" y="176"/>
                </a:moveTo>
                <a:lnTo>
                  <a:pt x="1" y="0"/>
                </a:lnTo>
                <a:lnTo>
                  <a:pt x="249" y="9"/>
                </a:lnTo>
              </a:path>
            </a:pathLst>
          </a:custGeom>
          <a:noFill/>
          <a:ln w="28575" cmpd="sng">
            <a:solidFill>
              <a:srgbClr val="333399"/>
            </a:solidFill>
            <a:round/>
            <a:headEnd/>
            <a:tailEnd/>
          </a:ln>
          <a:effectLst/>
        </p:spPr>
        <p:txBody>
          <a:bodyPr wrap="none" anchor="ctr"/>
          <a:lstStyle/>
          <a:p>
            <a:endParaRPr lang="zh-CN" altLang="en-US"/>
          </a:p>
        </p:txBody>
      </p:sp>
      <p:sp>
        <p:nvSpPr>
          <p:cNvPr id="457761" name="Freeform 33"/>
          <p:cNvSpPr>
            <a:spLocks/>
          </p:cNvSpPr>
          <p:nvPr/>
        </p:nvSpPr>
        <p:spPr bwMode="auto">
          <a:xfrm>
            <a:off x="6475414" y="5159375"/>
            <a:ext cx="395287" cy="279400"/>
          </a:xfrm>
          <a:custGeom>
            <a:avLst/>
            <a:gdLst/>
            <a:ahLst/>
            <a:cxnLst>
              <a:cxn ang="0">
                <a:pos x="0" y="176"/>
              </a:cxn>
              <a:cxn ang="0">
                <a:pos x="1" y="0"/>
              </a:cxn>
              <a:cxn ang="0">
                <a:pos x="249" y="9"/>
              </a:cxn>
            </a:cxnLst>
            <a:rect l="0" t="0" r="r" b="b"/>
            <a:pathLst>
              <a:path w="249" h="176">
                <a:moveTo>
                  <a:pt x="0" y="176"/>
                </a:moveTo>
                <a:lnTo>
                  <a:pt x="1" y="0"/>
                </a:lnTo>
                <a:lnTo>
                  <a:pt x="249" y="9"/>
                </a:lnTo>
              </a:path>
            </a:pathLst>
          </a:custGeom>
          <a:noFill/>
          <a:ln w="28575" cmpd="sng">
            <a:solidFill>
              <a:srgbClr val="333399"/>
            </a:solidFill>
            <a:round/>
            <a:headEnd/>
            <a:tailEnd/>
          </a:ln>
          <a:effectLst/>
        </p:spPr>
        <p:txBody>
          <a:bodyPr wrap="none" anchor="ctr"/>
          <a:lstStyle/>
          <a:p>
            <a:endParaRPr lang="zh-CN" altLang="en-US"/>
          </a:p>
        </p:txBody>
      </p:sp>
      <p:sp>
        <p:nvSpPr>
          <p:cNvPr id="457762" name="Line 34"/>
          <p:cNvSpPr>
            <a:spLocks noChangeShapeType="1"/>
          </p:cNvSpPr>
          <p:nvPr/>
        </p:nvSpPr>
        <p:spPr bwMode="auto">
          <a:xfrm rot="-5400000">
            <a:off x="9637713" y="5172076"/>
            <a:ext cx="533400" cy="3175"/>
          </a:xfrm>
          <a:prstGeom prst="line">
            <a:avLst/>
          </a:prstGeom>
          <a:noFill/>
          <a:ln w="28575">
            <a:solidFill>
              <a:srgbClr val="333399"/>
            </a:solidFill>
            <a:round/>
            <a:headEnd/>
            <a:tailEnd/>
          </a:ln>
          <a:effectLst/>
        </p:spPr>
        <p:txBody>
          <a:bodyPr wrap="none" anchor="ctr"/>
          <a:lstStyle/>
          <a:p>
            <a:endParaRPr lang="zh-CN" altLang="en-US"/>
          </a:p>
        </p:txBody>
      </p:sp>
      <p:sp>
        <p:nvSpPr>
          <p:cNvPr id="457763" name="Line 35"/>
          <p:cNvSpPr>
            <a:spLocks noChangeShapeType="1"/>
          </p:cNvSpPr>
          <p:nvPr/>
        </p:nvSpPr>
        <p:spPr bwMode="auto">
          <a:xfrm rot="-5400000">
            <a:off x="1716088" y="5172076"/>
            <a:ext cx="533400" cy="3175"/>
          </a:xfrm>
          <a:prstGeom prst="line">
            <a:avLst/>
          </a:prstGeom>
          <a:noFill/>
          <a:ln w="28575">
            <a:solidFill>
              <a:srgbClr val="333399"/>
            </a:solidFill>
            <a:round/>
            <a:headEnd/>
            <a:tailEnd/>
          </a:ln>
          <a:effectLst/>
        </p:spPr>
        <p:txBody>
          <a:bodyPr wrap="none" anchor="ctr"/>
          <a:lstStyle/>
          <a:p>
            <a:endParaRPr lang="zh-CN" altLang="en-US"/>
          </a:p>
        </p:txBody>
      </p:sp>
      <p:sp>
        <p:nvSpPr>
          <p:cNvPr id="457764" name="AutoShape 36"/>
          <p:cNvSpPr>
            <a:spLocks noChangeArrowheads="1"/>
          </p:cNvSpPr>
          <p:nvPr/>
        </p:nvSpPr>
        <p:spPr bwMode="auto">
          <a:xfrm>
            <a:off x="1752600" y="3306763"/>
            <a:ext cx="685800" cy="1905000"/>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sp>
        <p:nvSpPr>
          <p:cNvPr id="457765" name="AutoShape 37"/>
          <p:cNvSpPr>
            <a:spLocks noChangeArrowheads="1"/>
          </p:cNvSpPr>
          <p:nvPr/>
        </p:nvSpPr>
        <p:spPr bwMode="auto">
          <a:xfrm>
            <a:off x="4191000" y="3382963"/>
            <a:ext cx="685800" cy="1905000"/>
          </a:xfrm>
          <a:prstGeom prst="cube">
            <a:avLst>
              <a:gd name="adj" fmla="val 25000"/>
            </a:avLst>
          </a:prstGeom>
          <a:solidFill>
            <a:srgbClr val="66CCFF"/>
          </a:solidFill>
          <a:ln w="9525">
            <a:solidFill>
              <a:schemeClr val="tx1"/>
            </a:solidFill>
            <a:miter lim="800000"/>
            <a:headEnd/>
            <a:tailEnd/>
          </a:ln>
          <a:effectLst/>
        </p:spPr>
        <p:txBody>
          <a:bodyPr wrap="none" anchor="ctr"/>
          <a:lstStyle/>
          <a:p>
            <a:endParaRPr lang="zh-CN" altLang="en-US"/>
          </a:p>
        </p:txBody>
      </p:sp>
      <p:sp>
        <p:nvSpPr>
          <p:cNvPr id="457766" name="AutoShape 38"/>
          <p:cNvSpPr>
            <a:spLocks noChangeArrowheads="1"/>
          </p:cNvSpPr>
          <p:nvPr/>
        </p:nvSpPr>
        <p:spPr bwMode="auto">
          <a:xfrm>
            <a:off x="9677400" y="3306763"/>
            <a:ext cx="685800" cy="1905000"/>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sp>
        <p:nvSpPr>
          <p:cNvPr id="457767" name="AutoShape 39"/>
          <p:cNvSpPr>
            <a:spLocks noChangeArrowheads="1"/>
          </p:cNvSpPr>
          <p:nvPr/>
        </p:nvSpPr>
        <p:spPr bwMode="auto">
          <a:xfrm>
            <a:off x="6856413" y="3611563"/>
            <a:ext cx="685800" cy="1676400"/>
          </a:xfrm>
          <a:prstGeom prst="cube">
            <a:avLst>
              <a:gd name="adj" fmla="val 25000"/>
            </a:avLst>
          </a:prstGeom>
          <a:solidFill>
            <a:srgbClr val="66CCFF"/>
          </a:solidFill>
          <a:ln w="9525">
            <a:solidFill>
              <a:schemeClr val="tx1"/>
            </a:solidFill>
            <a:miter lim="800000"/>
            <a:headEnd/>
            <a:tailEnd/>
          </a:ln>
          <a:effectLst/>
        </p:spPr>
        <p:txBody>
          <a:bodyPr wrap="none" anchor="ctr"/>
          <a:lstStyle/>
          <a:p>
            <a:endParaRPr lang="zh-CN" altLang="en-US"/>
          </a:p>
        </p:txBody>
      </p:sp>
      <p:grpSp>
        <p:nvGrpSpPr>
          <p:cNvPr id="457768" name="Group 40"/>
          <p:cNvGrpSpPr>
            <a:grpSpLocks/>
          </p:cNvGrpSpPr>
          <p:nvPr/>
        </p:nvGrpSpPr>
        <p:grpSpPr bwMode="auto">
          <a:xfrm>
            <a:off x="1560514" y="2420938"/>
            <a:ext cx="9121775" cy="2438400"/>
            <a:chOff x="96" y="1056"/>
            <a:chExt cx="5472" cy="1536"/>
          </a:xfrm>
        </p:grpSpPr>
        <p:sp>
          <p:nvSpPr>
            <p:cNvPr id="457769" name="Oval 41"/>
            <p:cNvSpPr>
              <a:spLocks noChangeArrowheads="1"/>
            </p:cNvSpPr>
            <p:nvPr/>
          </p:nvSpPr>
          <p:spPr bwMode="auto">
            <a:xfrm>
              <a:off x="3662" y="1674"/>
              <a:ext cx="1906" cy="756"/>
            </a:xfrm>
            <a:prstGeom prst="ellipse">
              <a:avLst/>
            </a:prstGeom>
            <a:solidFill>
              <a:srgbClr val="FFFF99"/>
            </a:solidFill>
            <a:ln w="31750">
              <a:solidFill>
                <a:srgbClr val="000000"/>
              </a:solidFill>
              <a:round/>
              <a:headEnd/>
              <a:tailEnd/>
            </a:ln>
          </p:spPr>
          <p:txBody>
            <a:bodyPr/>
            <a:lstStyle/>
            <a:p>
              <a:endParaRPr lang="zh-CN" altLang="en-US"/>
            </a:p>
          </p:txBody>
        </p:sp>
        <p:sp>
          <p:nvSpPr>
            <p:cNvPr id="457770" name="Oval 42"/>
            <p:cNvSpPr>
              <a:spLocks noChangeArrowheads="1"/>
            </p:cNvSpPr>
            <p:nvPr/>
          </p:nvSpPr>
          <p:spPr bwMode="auto">
            <a:xfrm>
              <a:off x="96" y="1430"/>
              <a:ext cx="1870" cy="760"/>
            </a:xfrm>
            <a:prstGeom prst="ellipse">
              <a:avLst/>
            </a:prstGeom>
            <a:solidFill>
              <a:srgbClr val="FFFF99"/>
            </a:solidFill>
            <a:ln w="31750">
              <a:solidFill>
                <a:srgbClr val="000000"/>
              </a:solidFill>
              <a:round/>
              <a:headEnd/>
              <a:tailEnd/>
            </a:ln>
          </p:spPr>
          <p:txBody>
            <a:bodyPr/>
            <a:lstStyle/>
            <a:p>
              <a:endParaRPr lang="zh-CN" altLang="en-US"/>
            </a:p>
          </p:txBody>
        </p:sp>
        <p:sp>
          <p:nvSpPr>
            <p:cNvPr id="457771" name="Oval 43"/>
            <p:cNvSpPr>
              <a:spLocks noChangeArrowheads="1"/>
            </p:cNvSpPr>
            <p:nvPr/>
          </p:nvSpPr>
          <p:spPr bwMode="auto">
            <a:xfrm>
              <a:off x="3365" y="1163"/>
              <a:ext cx="1903" cy="731"/>
            </a:xfrm>
            <a:prstGeom prst="ellipse">
              <a:avLst/>
            </a:prstGeom>
            <a:solidFill>
              <a:srgbClr val="FFFF99"/>
            </a:solidFill>
            <a:ln w="31750">
              <a:solidFill>
                <a:srgbClr val="000000"/>
              </a:solidFill>
              <a:round/>
              <a:headEnd/>
              <a:tailEnd/>
            </a:ln>
          </p:spPr>
          <p:txBody>
            <a:bodyPr/>
            <a:lstStyle/>
            <a:p>
              <a:endParaRPr lang="zh-CN" altLang="en-US"/>
            </a:p>
          </p:txBody>
        </p:sp>
        <p:sp>
          <p:nvSpPr>
            <p:cNvPr id="457772" name="Oval 44"/>
            <p:cNvSpPr>
              <a:spLocks noChangeArrowheads="1"/>
            </p:cNvSpPr>
            <p:nvPr/>
          </p:nvSpPr>
          <p:spPr bwMode="auto">
            <a:xfrm>
              <a:off x="2365" y="1821"/>
              <a:ext cx="1900" cy="771"/>
            </a:xfrm>
            <a:prstGeom prst="ellipse">
              <a:avLst/>
            </a:prstGeom>
            <a:solidFill>
              <a:srgbClr val="FFFF99"/>
            </a:solidFill>
            <a:ln w="31750">
              <a:solidFill>
                <a:srgbClr val="000000"/>
              </a:solidFill>
              <a:round/>
              <a:headEnd/>
              <a:tailEnd/>
            </a:ln>
          </p:spPr>
          <p:txBody>
            <a:bodyPr/>
            <a:lstStyle/>
            <a:p>
              <a:endParaRPr lang="zh-CN" altLang="en-US"/>
            </a:p>
          </p:txBody>
        </p:sp>
        <p:sp>
          <p:nvSpPr>
            <p:cNvPr id="457773" name="Oval 45"/>
            <p:cNvSpPr>
              <a:spLocks noChangeArrowheads="1"/>
            </p:cNvSpPr>
            <p:nvPr/>
          </p:nvSpPr>
          <p:spPr bwMode="auto">
            <a:xfrm>
              <a:off x="729" y="1752"/>
              <a:ext cx="1900" cy="731"/>
            </a:xfrm>
            <a:prstGeom prst="ellipse">
              <a:avLst/>
            </a:prstGeom>
            <a:solidFill>
              <a:srgbClr val="FFFF99"/>
            </a:solidFill>
            <a:ln w="31750">
              <a:solidFill>
                <a:srgbClr val="000000"/>
              </a:solidFill>
              <a:round/>
              <a:headEnd/>
              <a:tailEnd/>
            </a:ln>
          </p:spPr>
          <p:txBody>
            <a:bodyPr/>
            <a:lstStyle/>
            <a:p>
              <a:endParaRPr lang="zh-CN" altLang="en-US"/>
            </a:p>
          </p:txBody>
        </p:sp>
        <p:sp>
          <p:nvSpPr>
            <p:cNvPr id="457774" name="Oval 46"/>
            <p:cNvSpPr>
              <a:spLocks noChangeArrowheads="1"/>
            </p:cNvSpPr>
            <p:nvPr/>
          </p:nvSpPr>
          <p:spPr bwMode="auto">
            <a:xfrm>
              <a:off x="2197" y="1056"/>
              <a:ext cx="1870" cy="758"/>
            </a:xfrm>
            <a:prstGeom prst="ellipse">
              <a:avLst/>
            </a:prstGeom>
            <a:solidFill>
              <a:srgbClr val="FFFF99"/>
            </a:solidFill>
            <a:ln w="31750">
              <a:solidFill>
                <a:srgbClr val="000000"/>
              </a:solidFill>
              <a:round/>
              <a:headEnd/>
              <a:tailEnd/>
            </a:ln>
          </p:spPr>
          <p:txBody>
            <a:bodyPr/>
            <a:lstStyle/>
            <a:p>
              <a:endParaRPr lang="zh-CN" altLang="en-US"/>
            </a:p>
          </p:txBody>
        </p:sp>
        <p:sp>
          <p:nvSpPr>
            <p:cNvPr id="457775" name="Oval 47"/>
            <p:cNvSpPr>
              <a:spLocks noChangeArrowheads="1"/>
            </p:cNvSpPr>
            <p:nvPr/>
          </p:nvSpPr>
          <p:spPr bwMode="auto">
            <a:xfrm>
              <a:off x="996" y="1056"/>
              <a:ext cx="1867" cy="731"/>
            </a:xfrm>
            <a:prstGeom prst="ellipse">
              <a:avLst/>
            </a:prstGeom>
            <a:solidFill>
              <a:srgbClr val="FFFF99"/>
            </a:solidFill>
            <a:ln w="31750">
              <a:solidFill>
                <a:srgbClr val="000000"/>
              </a:solidFill>
              <a:round/>
              <a:headEnd/>
              <a:tailEnd/>
            </a:ln>
          </p:spPr>
          <p:txBody>
            <a:bodyPr/>
            <a:lstStyle/>
            <a:p>
              <a:endParaRPr lang="zh-CN" altLang="en-US"/>
            </a:p>
          </p:txBody>
        </p:sp>
        <p:sp>
          <p:nvSpPr>
            <p:cNvPr id="457776" name="Oval 48"/>
            <p:cNvSpPr>
              <a:spLocks noChangeArrowheads="1"/>
            </p:cNvSpPr>
            <p:nvPr/>
          </p:nvSpPr>
          <p:spPr bwMode="auto">
            <a:xfrm>
              <a:off x="597" y="1226"/>
              <a:ext cx="4536" cy="1060"/>
            </a:xfrm>
            <a:prstGeom prst="ellipse">
              <a:avLst/>
            </a:prstGeom>
            <a:solidFill>
              <a:srgbClr val="FFFF99"/>
            </a:solidFill>
            <a:ln w="9525">
              <a:noFill/>
              <a:round/>
              <a:headEnd/>
              <a:tailEnd/>
            </a:ln>
          </p:spPr>
          <p:txBody>
            <a:bodyPr/>
            <a:lstStyle/>
            <a:p>
              <a:endParaRPr lang="zh-CN" altLang="en-US"/>
            </a:p>
          </p:txBody>
        </p:sp>
      </p:grpSp>
      <p:sp>
        <p:nvSpPr>
          <p:cNvPr id="457777" name="Line 49"/>
          <p:cNvSpPr>
            <a:spLocks noChangeShapeType="1"/>
          </p:cNvSpPr>
          <p:nvPr/>
        </p:nvSpPr>
        <p:spPr bwMode="auto">
          <a:xfrm>
            <a:off x="1676400" y="5440363"/>
            <a:ext cx="2590800" cy="0"/>
          </a:xfrm>
          <a:prstGeom prst="line">
            <a:avLst/>
          </a:prstGeom>
          <a:noFill/>
          <a:ln w="57150">
            <a:solidFill>
              <a:srgbClr val="333399"/>
            </a:solidFill>
            <a:round/>
            <a:headEnd/>
            <a:tailEnd/>
          </a:ln>
          <a:effectLst/>
        </p:spPr>
        <p:txBody>
          <a:bodyPr wrap="none" anchor="ctr"/>
          <a:lstStyle/>
          <a:p>
            <a:endParaRPr lang="zh-CN" altLang="en-US"/>
          </a:p>
        </p:txBody>
      </p:sp>
      <p:grpSp>
        <p:nvGrpSpPr>
          <p:cNvPr id="457778" name="Group 50"/>
          <p:cNvGrpSpPr>
            <a:grpSpLocks/>
          </p:cNvGrpSpPr>
          <p:nvPr/>
        </p:nvGrpSpPr>
        <p:grpSpPr bwMode="auto">
          <a:xfrm>
            <a:off x="1752600" y="2420938"/>
            <a:ext cx="685800" cy="1447800"/>
            <a:chOff x="672" y="528"/>
            <a:chExt cx="432" cy="912"/>
          </a:xfrm>
        </p:grpSpPr>
        <p:sp>
          <p:nvSpPr>
            <p:cNvPr id="457779" name="AutoShape 51"/>
            <p:cNvSpPr>
              <a:spLocks noChangeArrowheads="1"/>
            </p:cNvSpPr>
            <p:nvPr/>
          </p:nvSpPr>
          <p:spPr bwMode="auto">
            <a:xfrm>
              <a:off x="672" y="1008"/>
              <a:ext cx="432" cy="432"/>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sp>
          <p:nvSpPr>
            <p:cNvPr id="457780" name="AutoShape 52"/>
            <p:cNvSpPr>
              <a:spLocks noChangeArrowheads="1"/>
            </p:cNvSpPr>
            <p:nvPr/>
          </p:nvSpPr>
          <p:spPr bwMode="auto">
            <a:xfrm>
              <a:off x="672" y="720"/>
              <a:ext cx="432" cy="432"/>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sp>
          <p:nvSpPr>
            <p:cNvPr id="457781" name="AutoShape 53"/>
            <p:cNvSpPr>
              <a:spLocks noChangeArrowheads="1"/>
            </p:cNvSpPr>
            <p:nvPr/>
          </p:nvSpPr>
          <p:spPr bwMode="auto">
            <a:xfrm>
              <a:off x="672" y="528"/>
              <a:ext cx="432" cy="432"/>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grpSp>
      <p:sp>
        <p:nvSpPr>
          <p:cNvPr id="457782" name="Text Box 54"/>
          <p:cNvSpPr txBox="1">
            <a:spLocks noChangeArrowheads="1"/>
          </p:cNvSpPr>
          <p:nvPr/>
        </p:nvSpPr>
        <p:spPr bwMode="auto">
          <a:xfrm>
            <a:off x="1789114" y="3430588"/>
            <a:ext cx="484187"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1</a:t>
            </a:r>
            <a:endParaRPr kumimoji="1" lang="en-US" altLang="zh-CN" sz="1800">
              <a:solidFill>
                <a:srgbClr val="333399"/>
              </a:solidFill>
              <a:latin typeface="Arial" charset="0"/>
            </a:endParaRPr>
          </a:p>
        </p:txBody>
      </p:sp>
      <p:sp>
        <p:nvSpPr>
          <p:cNvPr id="457783" name="Text Box 55"/>
          <p:cNvSpPr txBox="1">
            <a:spLocks noChangeArrowheads="1"/>
          </p:cNvSpPr>
          <p:nvPr/>
        </p:nvSpPr>
        <p:spPr bwMode="auto">
          <a:xfrm>
            <a:off x="1739900" y="4849813"/>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1</a:t>
            </a:r>
            <a:endParaRPr kumimoji="1" lang="en-US" altLang="zh-CN" sz="1800">
              <a:solidFill>
                <a:srgbClr val="333399"/>
              </a:solidFill>
              <a:latin typeface="Arial" charset="0"/>
            </a:endParaRPr>
          </a:p>
        </p:txBody>
      </p:sp>
      <p:sp>
        <p:nvSpPr>
          <p:cNvPr id="457784" name="Text Box 56"/>
          <p:cNvSpPr txBox="1">
            <a:spLocks noChangeArrowheads="1"/>
          </p:cNvSpPr>
          <p:nvPr/>
        </p:nvSpPr>
        <p:spPr bwMode="auto">
          <a:xfrm>
            <a:off x="6348414" y="4811713"/>
            <a:ext cx="585787"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5</a:t>
            </a:r>
            <a:endParaRPr kumimoji="1" lang="en-US" altLang="zh-CN" sz="1800">
              <a:solidFill>
                <a:srgbClr val="333399"/>
              </a:solidFill>
              <a:latin typeface="Arial" charset="0"/>
            </a:endParaRPr>
          </a:p>
        </p:txBody>
      </p:sp>
      <p:sp>
        <p:nvSpPr>
          <p:cNvPr id="457785" name="Text Box 57"/>
          <p:cNvSpPr txBox="1">
            <a:spLocks noChangeArrowheads="1"/>
          </p:cNvSpPr>
          <p:nvPr/>
        </p:nvSpPr>
        <p:spPr bwMode="auto">
          <a:xfrm>
            <a:off x="4851400" y="4805363"/>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4</a:t>
            </a:r>
            <a:endParaRPr kumimoji="1" lang="en-US" altLang="zh-CN" sz="1800">
              <a:solidFill>
                <a:srgbClr val="333399"/>
              </a:solidFill>
              <a:latin typeface="Arial" charset="0"/>
            </a:endParaRPr>
          </a:p>
        </p:txBody>
      </p:sp>
      <p:sp>
        <p:nvSpPr>
          <p:cNvPr id="457786" name="Text Box 58"/>
          <p:cNvSpPr txBox="1">
            <a:spLocks noChangeArrowheads="1"/>
          </p:cNvSpPr>
          <p:nvPr/>
        </p:nvSpPr>
        <p:spPr bwMode="auto">
          <a:xfrm>
            <a:off x="3657600" y="4805363"/>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3</a:t>
            </a:r>
            <a:endParaRPr kumimoji="1" lang="en-US" altLang="zh-CN" sz="1800">
              <a:solidFill>
                <a:srgbClr val="333399"/>
              </a:solidFill>
              <a:latin typeface="Arial" charset="0"/>
            </a:endParaRPr>
          </a:p>
        </p:txBody>
      </p:sp>
      <p:sp>
        <p:nvSpPr>
          <p:cNvPr id="457787" name="Line 59"/>
          <p:cNvSpPr>
            <a:spLocks noChangeShapeType="1"/>
          </p:cNvSpPr>
          <p:nvPr/>
        </p:nvSpPr>
        <p:spPr bwMode="auto">
          <a:xfrm>
            <a:off x="2362200" y="3611563"/>
            <a:ext cx="1905000" cy="0"/>
          </a:xfrm>
          <a:prstGeom prst="line">
            <a:avLst/>
          </a:prstGeom>
          <a:noFill/>
          <a:ln w="28575">
            <a:solidFill>
              <a:schemeClr val="tx1"/>
            </a:solidFill>
            <a:prstDash val="dash"/>
            <a:round/>
            <a:headEnd/>
            <a:tailEnd/>
          </a:ln>
          <a:effectLst/>
        </p:spPr>
        <p:txBody>
          <a:bodyPr wrap="none" anchor="ctr"/>
          <a:lstStyle/>
          <a:p>
            <a:endParaRPr lang="zh-CN" altLang="en-US"/>
          </a:p>
        </p:txBody>
      </p:sp>
      <p:sp>
        <p:nvSpPr>
          <p:cNvPr id="457788" name="Line 60"/>
          <p:cNvSpPr>
            <a:spLocks noChangeShapeType="1"/>
          </p:cNvSpPr>
          <p:nvPr/>
        </p:nvSpPr>
        <p:spPr bwMode="auto">
          <a:xfrm>
            <a:off x="7467600" y="5440363"/>
            <a:ext cx="2971800" cy="0"/>
          </a:xfrm>
          <a:prstGeom prst="line">
            <a:avLst/>
          </a:prstGeom>
          <a:noFill/>
          <a:ln w="57150">
            <a:solidFill>
              <a:srgbClr val="333399"/>
            </a:solidFill>
            <a:round/>
            <a:headEnd/>
            <a:tailEnd/>
          </a:ln>
          <a:effectLst/>
        </p:spPr>
        <p:txBody>
          <a:bodyPr wrap="none" anchor="ctr"/>
          <a:lstStyle/>
          <a:p>
            <a:endParaRPr lang="zh-CN" altLang="en-US"/>
          </a:p>
        </p:txBody>
      </p:sp>
      <p:sp>
        <p:nvSpPr>
          <p:cNvPr id="457789" name="Text Box 61"/>
          <p:cNvSpPr txBox="1">
            <a:spLocks noChangeArrowheads="1"/>
          </p:cNvSpPr>
          <p:nvPr/>
        </p:nvSpPr>
        <p:spPr bwMode="auto">
          <a:xfrm>
            <a:off x="7531100" y="4799013"/>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6</a:t>
            </a:r>
            <a:endParaRPr kumimoji="1" lang="en-US" altLang="zh-CN" sz="1800">
              <a:solidFill>
                <a:srgbClr val="333399"/>
              </a:solidFill>
              <a:latin typeface="Arial" charset="0"/>
            </a:endParaRPr>
          </a:p>
        </p:txBody>
      </p:sp>
      <p:sp>
        <p:nvSpPr>
          <p:cNvPr id="457790" name="Text Box 62"/>
          <p:cNvSpPr txBox="1">
            <a:spLocks noChangeArrowheads="1"/>
          </p:cNvSpPr>
          <p:nvPr/>
        </p:nvSpPr>
        <p:spPr bwMode="auto">
          <a:xfrm>
            <a:off x="9652000" y="4814888"/>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2</a:t>
            </a:r>
            <a:endParaRPr kumimoji="1" lang="en-US" altLang="zh-CN" sz="1800">
              <a:solidFill>
                <a:srgbClr val="333399"/>
              </a:solidFill>
              <a:latin typeface="Arial" charset="0"/>
            </a:endParaRPr>
          </a:p>
        </p:txBody>
      </p:sp>
      <p:sp>
        <p:nvSpPr>
          <p:cNvPr id="457791" name="Text Box 63"/>
          <p:cNvSpPr txBox="1">
            <a:spLocks noChangeArrowheads="1"/>
          </p:cNvSpPr>
          <p:nvPr/>
        </p:nvSpPr>
        <p:spPr bwMode="auto">
          <a:xfrm>
            <a:off x="7531100" y="3709988"/>
            <a:ext cx="4841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6</a:t>
            </a:r>
            <a:endParaRPr kumimoji="1" lang="en-US" altLang="zh-CN" sz="1800">
              <a:solidFill>
                <a:srgbClr val="333399"/>
              </a:solidFill>
              <a:latin typeface="Arial" charset="0"/>
            </a:endParaRPr>
          </a:p>
        </p:txBody>
      </p:sp>
      <p:sp>
        <p:nvSpPr>
          <p:cNvPr id="457792" name="Text Box 64"/>
          <p:cNvSpPr txBox="1">
            <a:spLocks noChangeArrowheads="1"/>
          </p:cNvSpPr>
          <p:nvPr/>
        </p:nvSpPr>
        <p:spPr bwMode="auto">
          <a:xfrm>
            <a:off x="1631950" y="2060576"/>
            <a:ext cx="954088" cy="366713"/>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主机 </a:t>
            </a:r>
            <a:r>
              <a:rPr kumimoji="1" lang="en-US" altLang="zh-CN" sz="1800">
                <a:solidFill>
                  <a:srgbClr val="333399"/>
                </a:solidFill>
                <a:latin typeface="Arial" charset="0"/>
              </a:rPr>
              <a:t>H</a:t>
            </a:r>
            <a:r>
              <a:rPr kumimoji="1" lang="en-US" altLang="zh-CN" sz="1800" baseline="-25000">
                <a:solidFill>
                  <a:srgbClr val="333399"/>
                </a:solidFill>
                <a:latin typeface="Arial" charset="0"/>
              </a:rPr>
              <a:t>1</a:t>
            </a:r>
            <a:endParaRPr kumimoji="1" lang="en-US" altLang="zh-CN" sz="1800">
              <a:solidFill>
                <a:srgbClr val="333399"/>
              </a:solidFill>
              <a:latin typeface="Arial" charset="0"/>
            </a:endParaRPr>
          </a:p>
        </p:txBody>
      </p:sp>
      <p:sp>
        <p:nvSpPr>
          <p:cNvPr id="457793" name="Text Box 65"/>
          <p:cNvSpPr txBox="1">
            <a:spLocks noChangeArrowheads="1"/>
          </p:cNvSpPr>
          <p:nvPr/>
        </p:nvSpPr>
        <p:spPr bwMode="auto">
          <a:xfrm>
            <a:off x="9556750" y="2035176"/>
            <a:ext cx="954088" cy="366713"/>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主机 </a:t>
            </a:r>
            <a:r>
              <a:rPr kumimoji="1" lang="en-US" altLang="zh-CN" sz="1800">
                <a:solidFill>
                  <a:srgbClr val="333399"/>
                </a:solidFill>
                <a:latin typeface="Arial" charset="0"/>
              </a:rPr>
              <a:t>H</a:t>
            </a:r>
            <a:r>
              <a:rPr kumimoji="1" lang="en-US" altLang="zh-CN" sz="1800" baseline="-25000">
                <a:solidFill>
                  <a:srgbClr val="333399"/>
                </a:solidFill>
                <a:latin typeface="Arial" charset="0"/>
              </a:rPr>
              <a:t>2</a:t>
            </a:r>
            <a:endParaRPr kumimoji="1" lang="en-US" altLang="zh-CN" sz="1800">
              <a:solidFill>
                <a:srgbClr val="333399"/>
              </a:solidFill>
              <a:latin typeface="Arial" charset="0"/>
            </a:endParaRPr>
          </a:p>
        </p:txBody>
      </p:sp>
      <p:sp>
        <p:nvSpPr>
          <p:cNvPr id="457794" name="AutoShape 66"/>
          <p:cNvSpPr>
            <a:spLocks noChangeArrowheads="1"/>
          </p:cNvSpPr>
          <p:nvPr/>
        </p:nvSpPr>
        <p:spPr bwMode="auto">
          <a:xfrm>
            <a:off x="4191000" y="3259138"/>
            <a:ext cx="685800" cy="609600"/>
          </a:xfrm>
          <a:prstGeom prst="cube">
            <a:avLst>
              <a:gd name="adj" fmla="val 25000"/>
            </a:avLst>
          </a:prstGeom>
          <a:solidFill>
            <a:srgbClr val="66CCFF"/>
          </a:solidFill>
          <a:ln w="9525">
            <a:solidFill>
              <a:schemeClr val="tx1"/>
            </a:solidFill>
            <a:miter lim="800000"/>
            <a:headEnd/>
            <a:tailEnd/>
          </a:ln>
          <a:effectLst/>
        </p:spPr>
        <p:txBody>
          <a:bodyPr wrap="none" anchor="ctr"/>
          <a:lstStyle/>
          <a:p>
            <a:endParaRPr lang="zh-CN" altLang="en-US"/>
          </a:p>
        </p:txBody>
      </p:sp>
      <p:sp>
        <p:nvSpPr>
          <p:cNvPr id="457795" name="Text Box 67"/>
          <p:cNvSpPr txBox="1">
            <a:spLocks noChangeArrowheads="1"/>
          </p:cNvSpPr>
          <p:nvPr/>
        </p:nvSpPr>
        <p:spPr bwMode="auto">
          <a:xfrm>
            <a:off x="4140200" y="2887663"/>
            <a:ext cx="1182688" cy="366712"/>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路由器 </a:t>
            </a:r>
            <a:r>
              <a:rPr kumimoji="1" lang="en-US" altLang="zh-CN" sz="1800">
                <a:solidFill>
                  <a:srgbClr val="333399"/>
                </a:solidFill>
                <a:latin typeface="Arial" charset="0"/>
              </a:rPr>
              <a:t>R</a:t>
            </a:r>
            <a:r>
              <a:rPr kumimoji="1" lang="en-US" altLang="zh-CN" sz="1800" baseline="-25000">
                <a:solidFill>
                  <a:srgbClr val="333399"/>
                </a:solidFill>
                <a:latin typeface="Arial" charset="0"/>
              </a:rPr>
              <a:t>1</a:t>
            </a:r>
            <a:endParaRPr kumimoji="1" lang="en-US" altLang="zh-CN" sz="1800">
              <a:solidFill>
                <a:srgbClr val="333399"/>
              </a:solidFill>
              <a:latin typeface="Arial" charset="0"/>
            </a:endParaRPr>
          </a:p>
        </p:txBody>
      </p:sp>
      <p:sp>
        <p:nvSpPr>
          <p:cNvPr id="457796" name="Text Box 68"/>
          <p:cNvSpPr txBox="1">
            <a:spLocks noChangeArrowheads="1"/>
          </p:cNvSpPr>
          <p:nvPr/>
        </p:nvSpPr>
        <p:spPr bwMode="auto">
          <a:xfrm>
            <a:off x="5664200" y="4186239"/>
            <a:ext cx="2393950" cy="466725"/>
          </a:xfrm>
          <a:prstGeom prst="rect">
            <a:avLst/>
          </a:prstGeom>
          <a:solidFill>
            <a:srgbClr val="CCECFF"/>
          </a:solidFill>
          <a:ln w="9525">
            <a:solidFill>
              <a:srgbClr val="333399"/>
            </a:solidFill>
            <a:miter lim="800000"/>
            <a:headEnd/>
            <a:tailEnd/>
          </a:ln>
          <a:effectLst/>
        </p:spPr>
        <p:txBody>
          <a:bodyPr wrap="none">
            <a:spAutoFit/>
          </a:bodyPr>
          <a:lstStyle/>
          <a:p>
            <a:r>
              <a:rPr kumimoji="1" lang="en-US" altLang="zh-CN" sz="2400">
                <a:solidFill>
                  <a:srgbClr val="333399"/>
                </a:solidFill>
                <a:latin typeface="Arial" charset="0"/>
              </a:rPr>
              <a:t>IP </a:t>
            </a:r>
            <a:r>
              <a:rPr kumimoji="1" lang="zh-CN" altLang="en-US" sz="2400">
                <a:solidFill>
                  <a:srgbClr val="333399"/>
                </a:solidFill>
                <a:latin typeface="Arial" charset="0"/>
              </a:rPr>
              <a:t>层上的互联网</a:t>
            </a:r>
          </a:p>
        </p:txBody>
      </p:sp>
      <p:sp>
        <p:nvSpPr>
          <p:cNvPr id="457797" name="Text Box 69"/>
          <p:cNvSpPr txBox="1">
            <a:spLocks noChangeArrowheads="1"/>
          </p:cNvSpPr>
          <p:nvPr/>
        </p:nvSpPr>
        <p:spPr bwMode="auto">
          <a:xfrm>
            <a:off x="2514600" y="5948363"/>
            <a:ext cx="9842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MAC </a:t>
            </a:r>
            <a:r>
              <a:rPr kumimoji="1" lang="zh-CN" altLang="en-US" sz="1800">
                <a:solidFill>
                  <a:srgbClr val="333399"/>
                </a:solidFill>
                <a:latin typeface="Arial" charset="0"/>
              </a:rPr>
              <a:t>帧</a:t>
            </a:r>
          </a:p>
        </p:txBody>
      </p:sp>
      <p:grpSp>
        <p:nvGrpSpPr>
          <p:cNvPr id="457798" name="Group 70"/>
          <p:cNvGrpSpPr>
            <a:grpSpLocks/>
          </p:cNvGrpSpPr>
          <p:nvPr/>
        </p:nvGrpSpPr>
        <p:grpSpPr bwMode="auto">
          <a:xfrm>
            <a:off x="9677400" y="2420938"/>
            <a:ext cx="685800" cy="1447800"/>
            <a:chOff x="672" y="528"/>
            <a:chExt cx="432" cy="912"/>
          </a:xfrm>
        </p:grpSpPr>
        <p:sp>
          <p:nvSpPr>
            <p:cNvPr id="457799" name="AutoShape 71"/>
            <p:cNvSpPr>
              <a:spLocks noChangeArrowheads="1"/>
            </p:cNvSpPr>
            <p:nvPr/>
          </p:nvSpPr>
          <p:spPr bwMode="auto">
            <a:xfrm>
              <a:off x="672" y="1008"/>
              <a:ext cx="432" cy="432"/>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sp>
          <p:nvSpPr>
            <p:cNvPr id="457800" name="AutoShape 72"/>
            <p:cNvSpPr>
              <a:spLocks noChangeArrowheads="1"/>
            </p:cNvSpPr>
            <p:nvPr/>
          </p:nvSpPr>
          <p:spPr bwMode="auto">
            <a:xfrm>
              <a:off x="672" y="720"/>
              <a:ext cx="432" cy="432"/>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sp>
          <p:nvSpPr>
            <p:cNvPr id="457801" name="AutoShape 73"/>
            <p:cNvSpPr>
              <a:spLocks noChangeArrowheads="1"/>
            </p:cNvSpPr>
            <p:nvPr/>
          </p:nvSpPr>
          <p:spPr bwMode="auto">
            <a:xfrm>
              <a:off x="672" y="528"/>
              <a:ext cx="432" cy="432"/>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grpSp>
      <p:sp>
        <p:nvSpPr>
          <p:cNvPr id="457802" name="Text Box 74"/>
          <p:cNvSpPr txBox="1">
            <a:spLocks noChangeArrowheads="1"/>
          </p:cNvSpPr>
          <p:nvPr/>
        </p:nvSpPr>
        <p:spPr bwMode="auto">
          <a:xfrm>
            <a:off x="9726614" y="3435351"/>
            <a:ext cx="484187"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2</a:t>
            </a:r>
            <a:endParaRPr kumimoji="1" lang="en-US" altLang="zh-CN" sz="1800">
              <a:solidFill>
                <a:srgbClr val="333399"/>
              </a:solidFill>
              <a:latin typeface="Arial" charset="0"/>
            </a:endParaRPr>
          </a:p>
        </p:txBody>
      </p:sp>
      <p:sp>
        <p:nvSpPr>
          <p:cNvPr id="457803" name="Text Box 75"/>
          <p:cNvSpPr txBox="1">
            <a:spLocks noChangeArrowheads="1"/>
          </p:cNvSpPr>
          <p:nvPr/>
        </p:nvSpPr>
        <p:spPr bwMode="auto">
          <a:xfrm>
            <a:off x="4845050" y="3697288"/>
            <a:ext cx="4841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4</a:t>
            </a:r>
            <a:endParaRPr kumimoji="1" lang="en-US" altLang="zh-CN" sz="1800">
              <a:solidFill>
                <a:srgbClr val="333399"/>
              </a:solidFill>
              <a:latin typeface="Arial" charset="0"/>
            </a:endParaRPr>
          </a:p>
        </p:txBody>
      </p:sp>
      <p:sp>
        <p:nvSpPr>
          <p:cNvPr id="457804" name="Text Box 76"/>
          <p:cNvSpPr txBox="1">
            <a:spLocks noChangeArrowheads="1"/>
          </p:cNvSpPr>
          <p:nvPr/>
        </p:nvSpPr>
        <p:spPr bwMode="auto">
          <a:xfrm>
            <a:off x="3810000" y="3697288"/>
            <a:ext cx="4841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3</a:t>
            </a:r>
            <a:endParaRPr kumimoji="1" lang="en-US" altLang="zh-CN" sz="1800">
              <a:solidFill>
                <a:srgbClr val="333399"/>
              </a:solidFill>
              <a:latin typeface="Arial" charset="0"/>
            </a:endParaRPr>
          </a:p>
        </p:txBody>
      </p:sp>
      <p:sp>
        <p:nvSpPr>
          <p:cNvPr id="457805" name="Line 77"/>
          <p:cNvSpPr>
            <a:spLocks noChangeShapeType="1"/>
          </p:cNvSpPr>
          <p:nvPr/>
        </p:nvSpPr>
        <p:spPr bwMode="auto">
          <a:xfrm>
            <a:off x="4800600" y="3611563"/>
            <a:ext cx="2057400" cy="0"/>
          </a:xfrm>
          <a:prstGeom prst="line">
            <a:avLst/>
          </a:prstGeom>
          <a:noFill/>
          <a:ln w="28575">
            <a:solidFill>
              <a:schemeClr val="tx1"/>
            </a:solidFill>
            <a:prstDash val="dash"/>
            <a:round/>
            <a:headEnd/>
            <a:tailEnd/>
          </a:ln>
          <a:effectLst/>
        </p:spPr>
        <p:txBody>
          <a:bodyPr wrap="none" anchor="ctr"/>
          <a:lstStyle/>
          <a:p>
            <a:endParaRPr lang="zh-CN" altLang="en-US"/>
          </a:p>
        </p:txBody>
      </p:sp>
      <p:sp>
        <p:nvSpPr>
          <p:cNvPr id="457806" name="AutoShape 78"/>
          <p:cNvSpPr>
            <a:spLocks noChangeArrowheads="1"/>
          </p:cNvSpPr>
          <p:nvPr/>
        </p:nvSpPr>
        <p:spPr bwMode="auto">
          <a:xfrm>
            <a:off x="6856413" y="3230563"/>
            <a:ext cx="685800" cy="609600"/>
          </a:xfrm>
          <a:prstGeom prst="cube">
            <a:avLst>
              <a:gd name="adj" fmla="val 25000"/>
            </a:avLst>
          </a:prstGeom>
          <a:solidFill>
            <a:srgbClr val="66CCFF"/>
          </a:solidFill>
          <a:ln w="9525">
            <a:solidFill>
              <a:schemeClr val="tx1"/>
            </a:solidFill>
            <a:miter lim="800000"/>
            <a:headEnd/>
            <a:tailEnd/>
          </a:ln>
          <a:effectLst/>
        </p:spPr>
        <p:txBody>
          <a:bodyPr wrap="none" anchor="ctr"/>
          <a:lstStyle/>
          <a:p>
            <a:endParaRPr lang="zh-CN" altLang="en-US"/>
          </a:p>
        </p:txBody>
      </p:sp>
      <p:sp>
        <p:nvSpPr>
          <p:cNvPr id="457807" name="Line 79"/>
          <p:cNvSpPr>
            <a:spLocks noChangeShapeType="1"/>
          </p:cNvSpPr>
          <p:nvPr/>
        </p:nvSpPr>
        <p:spPr bwMode="auto">
          <a:xfrm>
            <a:off x="7467600" y="3611563"/>
            <a:ext cx="2209800" cy="0"/>
          </a:xfrm>
          <a:prstGeom prst="line">
            <a:avLst/>
          </a:prstGeom>
          <a:noFill/>
          <a:ln w="28575">
            <a:solidFill>
              <a:schemeClr val="tx1"/>
            </a:solidFill>
            <a:prstDash val="dash"/>
            <a:round/>
            <a:headEnd/>
            <a:tailEnd/>
          </a:ln>
          <a:effectLst/>
        </p:spPr>
        <p:txBody>
          <a:bodyPr wrap="none" anchor="ctr"/>
          <a:lstStyle/>
          <a:p>
            <a:endParaRPr lang="zh-CN" altLang="en-US"/>
          </a:p>
        </p:txBody>
      </p:sp>
      <p:sp>
        <p:nvSpPr>
          <p:cNvPr id="457808" name="Text Box 80"/>
          <p:cNvSpPr txBox="1">
            <a:spLocks noChangeArrowheads="1"/>
          </p:cNvSpPr>
          <p:nvPr/>
        </p:nvSpPr>
        <p:spPr bwMode="auto">
          <a:xfrm>
            <a:off x="6477000" y="3697288"/>
            <a:ext cx="4841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5</a:t>
            </a:r>
            <a:endParaRPr kumimoji="1" lang="en-US" altLang="zh-CN" sz="1800">
              <a:solidFill>
                <a:srgbClr val="333399"/>
              </a:solidFill>
              <a:latin typeface="Arial" charset="0"/>
            </a:endParaRPr>
          </a:p>
        </p:txBody>
      </p:sp>
      <p:sp>
        <p:nvSpPr>
          <p:cNvPr id="457809" name="Line 81"/>
          <p:cNvSpPr>
            <a:spLocks noChangeShapeType="1"/>
          </p:cNvSpPr>
          <p:nvPr/>
        </p:nvSpPr>
        <p:spPr bwMode="auto">
          <a:xfrm>
            <a:off x="4876800" y="5440363"/>
            <a:ext cx="1905000" cy="0"/>
          </a:xfrm>
          <a:prstGeom prst="line">
            <a:avLst/>
          </a:prstGeom>
          <a:noFill/>
          <a:ln w="57150">
            <a:solidFill>
              <a:srgbClr val="333399"/>
            </a:solidFill>
            <a:round/>
            <a:headEnd/>
            <a:tailEnd/>
          </a:ln>
          <a:effectLst/>
        </p:spPr>
        <p:txBody>
          <a:bodyPr wrap="none" anchor="ctr"/>
          <a:lstStyle/>
          <a:p>
            <a:endParaRPr lang="zh-CN" altLang="en-US"/>
          </a:p>
        </p:txBody>
      </p:sp>
      <p:sp>
        <p:nvSpPr>
          <p:cNvPr id="457810" name="Freeform 82"/>
          <p:cNvSpPr>
            <a:spLocks/>
          </p:cNvSpPr>
          <p:nvPr/>
        </p:nvSpPr>
        <p:spPr bwMode="auto">
          <a:xfrm flipH="1">
            <a:off x="7445376" y="5156201"/>
            <a:ext cx="341313" cy="284163"/>
          </a:xfrm>
          <a:custGeom>
            <a:avLst/>
            <a:gdLst/>
            <a:ahLst/>
            <a:cxnLst>
              <a:cxn ang="0">
                <a:pos x="0" y="176"/>
              </a:cxn>
              <a:cxn ang="0">
                <a:pos x="1" y="0"/>
              </a:cxn>
              <a:cxn ang="0">
                <a:pos x="249" y="9"/>
              </a:cxn>
            </a:cxnLst>
            <a:rect l="0" t="0" r="r" b="b"/>
            <a:pathLst>
              <a:path w="249" h="176">
                <a:moveTo>
                  <a:pt x="0" y="176"/>
                </a:moveTo>
                <a:lnTo>
                  <a:pt x="1" y="0"/>
                </a:lnTo>
                <a:lnTo>
                  <a:pt x="249" y="9"/>
                </a:lnTo>
              </a:path>
            </a:pathLst>
          </a:custGeom>
          <a:noFill/>
          <a:ln w="28575" cmpd="sng">
            <a:solidFill>
              <a:srgbClr val="333399"/>
            </a:solidFill>
            <a:round/>
            <a:headEnd/>
            <a:tailEnd/>
          </a:ln>
          <a:effectLst/>
        </p:spPr>
        <p:txBody>
          <a:bodyPr wrap="none" anchor="ctr"/>
          <a:lstStyle/>
          <a:p>
            <a:endParaRPr lang="zh-CN" altLang="en-US"/>
          </a:p>
        </p:txBody>
      </p:sp>
      <p:sp>
        <p:nvSpPr>
          <p:cNvPr id="457811" name="Freeform 83"/>
          <p:cNvSpPr>
            <a:spLocks/>
          </p:cNvSpPr>
          <p:nvPr/>
        </p:nvSpPr>
        <p:spPr bwMode="auto">
          <a:xfrm flipH="1">
            <a:off x="4757738" y="5162550"/>
            <a:ext cx="423862" cy="279400"/>
          </a:xfrm>
          <a:custGeom>
            <a:avLst/>
            <a:gdLst/>
            <a:ahLst/>
            <a:cxnLst>
              <a:cxn ang="0">
                <a:pos x="0" y="176"/>
              </a:cxn>
              <a:cxn ang="0">
                <a:pos x="1" y="0"/>
              </a:cxn>
              <a:cxn ang="0">
                <a:pos x="249" y="9"/>
              </a:cxn>
            </a:cxnLst>
            <a:rect l="0" t="0" r="r" b="b"/>
            <a:pathLst>
              <a:path w="249" h="176">
                <a:moveTo>
                  <a:pt x="0" y="176"/>
                </a:moveTo>
                <a:lnTo>
                  <a:pt x="1" y="0"/>
                </a:lnTo>
                <a:lnTo>
                  <a:pt x="249" y="9"/>
                </a:lnTo>
              </a:path>
            </a:pathLst>
          </a:custGeom>
          <a:noFill/>
          <a:ln w="28575" cmpd="sng">
            <a:solidFill>
              <a:srgbClr val="333399"/>
            </a:solidFill>
            <a:round/>
            <a:headEnd/>
            <a:tailEnd/>
          </a:ln>
          <a:effectLst/>
        </p:spPr>
        <p:txBody>
          <a:bodyPr wrap="none" anchor="ctr"/>
          <a:lstStyle/>
          <a:p>
            <a:endParaRPr lang="zh-CN" altLang="en-US"/>
          </a:p>
        </p:txBody>
      </p:sp>
      <p:sp>
        <p:nvSpPr>
          <p:cNvPr id="457812" name="Text Box 84"/>
          <p:cNvSpPr txBox="1">
            <a:spLocks noChangeArrowheads="1"/>
          </p:cNvSpPr>
          <p:nvPr/>
        </p:nvSpPr>
        <p:spPr bwMode="auto">
          <a:xfrm>
            <a:off x="6742114" y="2862263"/>
            <a:ext cx="1182687" cy="366712"/>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路由器 </a:t>
            </a:r>
            <a:r>
              <a:rPr kumimoji="1" lang="en-US" altLang="zh-CN" sz="1800">
                <a:solidFill>
                  <a:srgbClr val="333399"/>
                </a:solidFill>
                <a:latin typeface="Arial" charset="0"/>
              </a:rPr>
              <a:t>R</a:t>
            </a:r>
            <a:r>
              <a:rPr kumimoji="1" lang="en-US" altLang="zh-CN" sz="1800" baseline="-25000">
                <a:solidFill>
                  <a:srgbClr val="333399"/>
                </a:solidFill>
                <a:latin typeface="Arial" charset="0"/>
              </a:rPr>
              <a:t>2</a:t>
            </a:r>
            <a:endParaRPr kumimoji="1" lang="en-US" altLang="zh-CN" sz="1800">
              <a:solidFill>
                <a:srgbClr val="333399"/>
              </a:solidFill>
              <a:latin typeface="Arial" charset="0"/>
            </a:endParaRPr>
          </a:p>
        </p:txBody>
      </p:sp>
      <p:grpSp>
        <p:nvGrpSpPr>
          <p:cNvPr id="457813" name="Group 85"/>
          <p:cNvGrpSpPr>
            <a:grpSpLocks/>
          </p:cNvGrpSpPr>
          <p:nvPr/>
        </p:nvGrpSpPr>
        <p:grpSpPr bwMode="auto">
          <a:xfrm>
            <a:off x="2667000" y="3154363"/>
            <a:ext cx="1447800" cy="381000"/>
            <a:chOff x="1632" y="2688"/>
            <a:chExt cx="912" cy="240"/>
          </a:xfrm>
        </p:grpSpPr>
        <p:sp>
          <p:nvSpPr>
            <p:cNvPr id="457814" name="Rectangle 86"/>
            <p:cNvSpPr>
              <a:spLocks noChangeArrowheads="1"/>
            </p:cNvSpPr>
            <p:nvPr/>
          </p:nvSpPr>
          <p:spPr bwMode="auto">
            <a:xfrm>
              <a:off x="1632" y="2688"/>
              <a:ext cx="720" cy="240"/>
            </a:xfrm>
            <a:prstGeom prst="rect">
              <a:avLst/>
            </a:prstGeom>
            <a:solidFill>
              <a:srgbClr val="FFCCFF"/>
            </a:solidFill>
            <a:ln w="12700">
              <a:solidFill>
                <a:schemeClr val="tx1"/>
              </a:solidFill>
              <a:miter lim="800000"/>
              <a:headEnd/>
              <a:tailEnd/>
            </a:ln>
            <a:effectLst/>
          </p:spPr>
          <p:txBody>
            <a:bodyPr wrap="none" anchor="ctr"/>
            <a:lstStyle/>
            <a:p>
              <a:pPr algn="ctr"/>
              <a:r>
                <a:rPr kumimoji="1" lang="en-US" altLang="zh-CN" sz="1800">
                  <a:solidFill>
                    <a:srgbClr val="333399"/>
                  </a:solidFill>
                  <a:latin typeface="Arial" charset="0"/>
                </a:rPr>
                <a:t>  IP</a:t>
              </a:r>
              <a:r>
                <a:rPr kumimoji="1" lang="en-US" altLang="zh-CN" sz="1800" baseline="-25000">
                  <a:solidFill>
                    <a:srgbClr val="333399"/>
                  </a:solidFill>
                  <a:latin typeface="Arial" charset="0"/>
                </a:rPr>
                <a:t>1</a:t>
              </a:r>
              <a:r>
                <a:rPr kumimoji="1" lang="en-US" altLang="zh-CN" sz="1800">
                  <a:solidFill>
                    <a:srgbClr val="333399"/>
                  </a:solidFill>
                  <a:latin typeface="Arial" charset="0"/>
                </a:rPr>
                <a:t> → IP</a:t>
              </a:r>
              <a:r>
                <a:rPr kumimoji="1" lang="en-US" altLang="zh-CN" sz="1800" baseline="-25000">
                  <a:solidFill>
                    <a:srgbClr val="333399"/>
                  </a:solidFill>
                  <a:latin typeface="Arial" charset="0"/>
                </a:rPr>
                <a:t>2</a:t>
              </a:r>
            </a:p>
          </p:txBody>
        </p:sp>
        <p:sp>
          <p:nvSpPr>
            <p:cNvPr id="457815" name="AutoShape 87"/>
            <p:cNvSpPr>
              <a:spLocks noChangeArrowheads="1"/>
            </p:cNvSpPr>
            <p:nvPr/>
          </p:nvSpPr>
          <p:spPr bwMode="auto">
            <a:xfrm>
              <a:off x="2352" y="2736"/>
              <a:ext cx="192" cy="144"/>
            </a:xfrm>
            <a:prstGeom prst="rightArrow">
              <a:avLst>
                <a:gd name="adj1" fmla="val 50000"/>
                <a:gd name="adj2" fmla="val 54167"/>
              </a:avLst>
            </a:prstGeom>
            <a:solidFill>
              <a:srgbClr val="FFCCFF"/>
            </a:solidFill>
            <a:ln w="12700">
              <a:solidFill>
                <a:schemeClr val="tx1"/>
              </a:solidFill>
              <a:miter lim="800000"/>
              <a:headEnd/>
              <a:tailEnd/>
            </a:ln>
            <a:effectLst/>
          </p:spPr>
          <p:txBody>
            <a:bodyPr wrap="none" anchor="ctr"/>
            <a:lstStyle/>
            <a:p>
              <a:endParaRPr lang="zh-CN" altLang="en-US"/>
            </a:p>
          </p:txBody>
        </p:sp>
      </p:grpSp>
      <p:grpSp>
        <p:nvGrpSpPr>
          <p:cNvPr id="457816" name="Group 88"/>
          <p:cNvGrpSpPr>
            <a:grpSpLocks/>
          </p:cNvGrpSpPr>
          <p:nvPr/>
        </p:nvGrpSpPr>
        <p:grpSpPr bwMode="auto">
          <a:xfrm>
            <a:off x="5257800" y="3154363"/>
            <a:ext cx="1447800" cy="381000"/>
            <a:chOff x="1632" y="2688"/>
            <a:chExt cx="912" cy="240"/>
          </a:xfrm>
        </p:grpSpPr>
        <p:sp>
          <p:nvSpPr>
            <p:cNvPr id="457817" name="Rectangle 89"/>
            <p:cNvSpPr>
              <a:spLocks noChangeArrowheads="1"/>
            </p:cNvSpPr>
            <p:nvPr/>
          </p:nvSpPr>
          <p:spPr bwMode="auto">
            <a:xfrm>
              <a:off x="1632" y="2688"/>
              <a:ext cx="720" cy="240"/>
            </a:xfrm>
            <a:prstGeom prst="rect">
              <a:avLst/>
            </a:prstGeom>
            <a:solidFill>
              <a:srgbClr val="FFCCFF"/>
            </a:solidFill>
            <a:ln w="12700">
              <a:solidFill>
                <a:schemeClr val="tx1"/>
              </a:solidFill>
              <a:miter lim="800000"/>
              <a:headEnd/>
              <a:tailEnd/>
            </a:ln>
            <a:effectLst/>
          </p:spPr>
          <p:txBody>
            <a:bodyPr wrap="none" anchor="ctr"/>
            <a:lstStyle/>
            <a:p>
              <a:pPr algn="ctr"/>
              <a:r>
                <a:rPr kumimoji="1" lang="en-US" altLang="zh-CN" sz="1800">
                  <a:solidFill>
                    <a:srgbClr val="333399"/>
                  </a:solidFill>
                  <a:latin typeface="Arial" charset="0"/>
                </a:rPr>
                <a:t>IP</a:t>
              </a:r>
              <a:r>
                <a:rPr kumimoji="1" lang="en-US" altLang="zh-CN" sz="1800" baseline="-25000">
                  <a:solidFill>
                    <a:srgbClr val="333399"/>
                  </a:solidFill>
                  <a:latin typeface="Arial" charset="0"/>
                </a:rPr>
                <a:t>1</a:t>
              </a:r>
              <a:r>
                <a:rPr kumimoji="1" lang="en-US" altLang="zh-CN" sz="1800">
                  <a:solidFill>
                    <a:srgbClr val="333399"/>
                  </a:solidFill>
                  <a:latin typeface="Arial" charset="0"/>
                </a:rPr>
                <a:t> → IP</a:t>
              </a:r>
              <a:r>
                <a:rPr kumimoji="1" lang="en-US" altLang="zh-CN" sz="1800" baseline="-25000">
                  <a:solidFill>
                    <a:srgbClr val="333399"/>
                  </a:solidFill>
                  <a:latin typeface="Arial" charset="0"/>
                </a:rPr>
                <a:t>2</a:t>
              </a:r>
            </a:p>
          </p:txBody>
        </p:sp>
        <p:sp>
          <p:nvSpPr>
            <p:cNvPr id="457818" name="AutoShape 90"/>
            <p:cNvSpPr>
              <a:spLocks noChangeArrowheads="1"/>
            </p:cNvSpPr>
            <p:nvPr/>
          </p:nvSpPr>
          <p:spPr bwMode="auto">
            <a:xfrm>
              <a:off x="2352" y="2736"/>
              <a:ext cx="192" cy="144"/>
            </a:xfrm>
            <a:prstGeom prst="rightArrow">
              <a:avLst>
                <a:gd name="adj1" fmla="val 50000"/>
                <a:gd name="adj2" fmla="val 54167"/>
              </a:avLst>
            </a:prstGeom>
            <a:solidFill>
              <a:srgbClr val="FFCCFF"/>
            </a:solidFill>
            <a:ln w="12700">
              <a:solidFill>
                <a:schemeClr val="tx1"/>
              </a:solidFill>
              <a:miter lim="800000"/>
              <a:headEnd/>
              <a:tailEnd/>
            </a:ln>
            <a:effectLst/>
          </p:spPr>
          <p:txBody>
            <a:bodyPr wrap="none" anchor="ctr"/>
            <a:lstStyle/>
            <a:p>
              <a:endParaRPr lang="zh-CN" altLang="en-US"/>
            </a:p>
          </p:txBody>
        </p:sp>
      </p:grpSp>
      <p:grpSp>
        <p:nvGrpSpPr>
          <p:cNvPr id="457819" name="Group 91"/>
          <p:cNvGrpSpPr>
            <a:grpSpLocks/>
          </p:cNvGrpSpPr>
          <p:nvPr/>
        </p:nvGrpSpPr>
        <p:grpSpPr bwMode="auto">
          <a:xfrm>
            <a:off x="8001000" y="3154363"/>
            <a:ext cx="1447800" cy="381000"/>
            <a:chOff x="1632" y="2688"/>
            <a:chExt cx="912" cy="240"/>
          </a:xfrm>
        </p:grpSpPr>
        <p:sp>
          <p:nvSpPr>
            <p:cNvPr id="457820" name="Rectangle 92"/>
            <p:cNvSpPr>
              <a:spLocks noChangeArrowheads="1"/>
            </p:cNvSpPr>
            <p:nvPr/>
          </p:nvSpPr>
          <p:spPr bwMode="auto">
            <a:xfrm>
              <a:off x="1632" y="2688"/>
              <a:ext cx="720" cy="240"/>
            </a:xfrm>
            <a:prstGeom prst="rect">
              <a:avLst/>
            </a:prstGeom>
            <a:solidFill>
              <a:srgbClr val="FFCCFF"/>
            </a:solidFill>
            <a:ln w="12700">
              <a:solidFill>
                <a:schemeClr val="tx1"/>
              </a:solidFill>
              <a:miter lim="800000"/>
              <a:headEnd/>
              <a:tailEnd/>
            </a:ln>
            <a:effectLst/>
          </p:spPr>
          <p:txBody>
            <a:bodyPr wrap="none" anchor="ctr"/>
            <a:lstStyle/>
            <a:p>
              <a:pPr algn="ctr"/>
              <a:r>
                <a:rPr kumimoji="1" lang="en-US" altLang="zh-CN" sz="1800">
                  <a:solidFill>
                    <a:srgbClr val="333399"/>
                  </a:solidFill>
                  <a:latin typeface="Arial" charset="0"/>
                </a:rPr>
                <a:t>IP</a:t>
              </a:r>
              <a:r>
                <a:rPr kumimoji="1" lang="en-US" altLang="zh-CN" sz="1800" baseline="-25000">
                  <a:solidFill>
                    <a:srgbClr val="333399"/>
                  </a:solidFill>
                  <a:latin typeface="Arial" charset="0"/>
                </a:rPr>
                <a:t>1</a:t>
              </a:r>
              <a:r>
                <a:rPr kumimoji="1" lang="en-US" altLang="zh-CN" sz="1800">
                  <a:solidFill>
                    <a:srgbClr val="333399"/>
                  </a:solidFill>
                  <a:latin typeface="Arial" charset="0"/>
                </a:rPr>
                <a:t> → IP</a:t>
              </a:r>
              <a:r>
                <a:rPr kumimoji="1" lang="en-US" altLang="zh-CN" sz="1800" baseline="-25000">
                  <a:solidFill>
                    <a:srgbClr val="333399"/>
                  </a:solidFill>
                  <a:latin typeface="Arial" charset="0"/>
                </a:rPr>
                <a:t>2</a:t>
              </a:r>
            </a:p>
          </p:txBody>
        </p:sp>
        <p:sp>
          <p:nvSpPr>
            <p:cNvPr id="457821" name="AutoShape 93"/>
            <p:cNvSpPr>
              <a:spLocks noChangeArrowheads="1"/>
            </p:cNvSpPr>
            <p:nvPr/>
          </p:nvSpPr>
          <p:spPr bwMode="auto">
            <a:xfrm>
              <a:off x="2352" y="2736"/>
              <a:ext cx="192" cy="144"/>
            </a:xfrm>
            <a:prstGeom prst="rightArrow">
              <a:avLst>
                <a:gd name="adj1" fmla="val 50000"/>
                <a:gd name="adj2" fmla="val 54167"/>
              </a:avLst>
            </a:prstGeom>
            <a:solidFill>
              <a:srgbClr val="FFCCFF"/>
            </a:solidFill>
            <a:ln w="12700">
              <a:solidFill>
                <a:schemeClr val="tx1"/>
              </a:solidFill>
              <a:miter lim="800000"/>
              <a:headEnd/>
              <a:tailEnd/>
            </a:ln>
            <a:effectLst/>
          </p:spPr>
          <p:txBody>
            <a:bodyPr wrap="none" anchor="ctr"/>
            <a:lstStyle/>
            <a:p>
              <a:endParaRPr lang="zh-CN" altLang="en-US"/>
            </a:p>
          </p:txBody>
        </p:sp>
      </p:grpSp>
      <p:grpSp>
        <p:nvGrpSpPr>
          <p:cNvPr id="457822" name="Group 94"/>
          <p:cNvGrpSpPr>
            <a:grpSpLocks/>
          </p:cNvGrpSpPr>
          <p:nvPr/>
        </p:nvGrpSpPr>
        <p:grpSpPr bwMode="auto">
          <a:xfrm>
            <a:off x="2133600" y="5592763"/>
            <a:ext cx="1981200" cy="381000"/>
            <a:chOff x="480" y="3120"/>
            <a:chExt cx="1248" cy="240"/>
          </a:xfrm>
        </p:grpSpPr>
        <p:sp>
          <p:nvSpPr>
            <p:cNvPr id="457823" name="Rectangle 95"/>
            <p:cNvSpPr>
              <a:spLocks noChangeArrowheads="1"/>
            </p:cNvSpPr>
            <p:nvPr/>
          </p:nvSpPr>
          <p:spPr bwMode="auto">
            <a:xfrm>
              <a:off x="480" y="3120"/>
              <a:ext cx="1056" cy="240"/>
            </a:xfrm>
            <a:prstGeom prst="rect">
              <a:avLst/>
            </a:prstGeom>
            <a:solidFill>
              <a:srgbClr val="CCECFF"/>
            </a:solidFill>
            <a:ln w="12700">
              <a:solidFill>
                <a:schemeClr val="tx1"/>
              </a:solidFill>
              <a:miter lim="800000"/>
              <a:headEnd/>
              <a:tailEnd/>
            </a:ln>
            <a:effectLst/>
          </p:spPr>
          <p:txBody>
            <a:bodyPr wrap="none" anchor="ctr"/>
            <a:lstStyle/>
            <a:p>
              <a:pPr algn="ctr"/>
              <a:r>
                <a:rPr kumimoji="1" lang="zh-CN" altLang="en-US" sz="1800">
                  <a:solidFill>
                    <a:srgbClr val="333399"/>
                  </a:solidFill>
                  <a:latin typeface="Arial" charset="0"/>
                </a:rPr>
                <a:t>从 </a:t>
              </a:r>
              <a:r>
                <a:rPr kumimoji="1" lang="en-US" altLang="zh-CN" sz="1800">
                  <a:solidFill>
                    <a:srgbClr val="333399"/>
                  </a:solidFill>
                  <a:latin typeface="Arial" charset="0"/>
                </a:rPr>
                <a:t>HA</a:t>
              </a:r>
              <a:r>
                <a:rPr kumimoji="1" lang="en-US" altLang="zh-CN" sz="1800" baseline="-25000">
                  <a:solidFill>
                    <a:srgbClr val="333399"/>
                  </a:solidFill>
                  <a:latin typeface="Arial" charset="0"/>
                </a:rPr>
                <a:t>1</a:t>
              </a:r>
              <a:r>
                <a:rPr kumimoji="1" lang="en-US" altLang="zh-CN" sz="1800">
                  <a:solidFill>
                    <a:srgbClr val="333399"/>
                  </a:solidFill>
                  <a:latin typeface="Arial" charset="0"/>
                </a:rPr>
                <a:t> </a:t>
              </a:r>
              <a:r>
                <a:rPr kumimoji="1" lang="zh-CN" altLang="en-US" sz="1800">
                  <a:solidFill>
                    <a:srgbClr val="333399"/>
                  </a:solidFill>
                  <a:latin typeface="Arial" charset="0"/>
                </a:rPr>
                <a:t>到 </a:t>
              </a:r>
              <a:r>
                <a:rPr kumimoji="1" lang="en-US" altLang="zh-CN" sz="1800">
                  <a:solidFill>
                    <a:srgbClr val="333399"/>
                  </a:solidFill>
                  <a:latin typeface="Arial" charset="0"/>
                </a:rPr>
                <a:t>HA</a:t>
              </a:r>
              <a:r>
                <a:rPr kumimoji="1" lang="en-US" altLang="zh-CN" sz="1800" baseline="-25000">
                  <a:solidFill>
                    <a:srgbClr val="333399"/>
                  </a:solidFill>
                  <a:latin typeface="Arial" charset="0"/>
                </a:rPr>
                <a:t>3</a:t>
              </a:r>
            </a:p>
          </p:txBody>
        </p:sp>
        <p:sp>
          <p:nvSpPr>
            <p:cNvPr id="457824" name="AutoShape 96"/>
            <p:cNvSpPr>
              <a:spLocks noChangeArrowheads="1"/>
            </p:cNvSpPr>
            <p:nvPr/>
          </p:nvSpPr>
          <p:spPr bwMode="auto">
            <a:xfrm>
              <a:off x="1536" y="3168"/>
              <a:ext cx="192" cy="144"/>
            </a:xfrm>
            <a:prstGeom prst="rightArrow">
              <a:avLst>
                <a:gd name="adj1" fmla="val 50000"/>
                <a:gd name="adj2" fmla="val 54167"/>
              </a:avLst>
            </a:prstGeom>
            <a:solidFill>
              <a:srgbClr val="CCECFF"/>
            </a:solidFill>
            <a:ln w="12700">
              <a:solidFill>
                <a:schemeClr val="tx1"/>
              </a:solidFill>
              <a:miter lim="800000"/>
              <a:headEnd/>
              <a:tailEnd/>
            </a:ln>
            <a:effectLst/>
          </p:spPr>
          <p:txBody>
            <a:bodyPr wrap="none" anchor="ctr"/>
            <a:lstStyle/>
            <a:p>
              <a:endParaRPr lang="zh-CN" altLang="en-US"/>
            </a:p>
          </p:txBody>
        </p:sp>
      </p:grpSp>
      <p:grpSp>
        <p:nvGrpSpPr>
          <p:cNvPr id="457825" name="Group 97"/>
          <p:cNvGrpSpPr>
            <a:grpSpLocks/>
          </p:cNvGrpSpPr>
          <p:nvPr/>
        </p:nvGrpSpPr>
        <p:grpSpPr bwMode="auto">
          <a:xfrm>
            <a:off x="5029200" y="5592763"/>
            <a:ext cx="1981200" cy="381000"/>
            <a:chOff x="480" y="3120"/>
            <a:chExt cx="1248" cy="240"/>
          </a:xfrm>
        </p:grpSpPr>
        <p:sp>
          <p:nvSpPr>
            <p:cNvPr id="457826" name="Rectangle 98"/>
            <p:cNvSpPr>
              <a:spLocks noChangeArrowheads="1"/>
            </p:cNvSpPr>
            <p:nvPr/>
          </p:nvSpPr>
          <p:spPr bwMode="auto">
            <a:xfrm>
              <a:off x="480" y="3120"/>
              <a:ext cx="1056" cy="240"/>
            </a:xfrm>
            <a:prstGeom prst="rect">
              <a:avLst/>
            </a:prstGeom>
            <a:solidFill>
              <a:srgbClr val="CCECFF"/>
            </a:solidFill>
            <a:ln w="12700">
              <a:solidFill>
                <a:schemeClr val="tx1"/>
              </a:solidFill>
              <a:miter lim="800000"/>
              <a:headEnd/>
              <a:tailEnd/>
            </a:ln>
            <a:effectLst/>
          </p:spPr>
          <p:txBody>
            <a:bodyPr wrap="none" anchor="ctr"/>
            <a:lstStyle/>
            <a:p>
              <a:pPr algn="ctr"/>
              <a:r>
                <a:rPr kumimoji="1" lang="zh-CN" altLang="en-US" sz="1800">
                  <a:solidFill>
                    <a:srgbClr val="333399"/>
                  </a:solidFill>
                  <a:latin typeface="Arial" charset="0"/>
                </a:rPr>
                <a:t>从 </a:t>
              </a:r>
              <a:r>
                <a:rPr kumimoji="1" lang="en-US" altLang="zh-CN" sz="1800">
                  <a:solidFill>
                    <a:srgbClr val="333399"/>
                  </a:solidFill>
                  <a:latin typeface="Arial" charset="0"/>
                </a:rPr>
                <a:t>HA</a:t>
              </a:r>
              <a:r>
                <a:rPr kumimoji="1" lang="en-US" altLang="zh-CN" sz="1800" baseline="-25000">
                  <a:solidFill>
                    <a:srgbClr val="333399"/>
                  </a:solidFill>
                  <a:latin typeface="Arial" charset="0"/>
                </a:rPr>
                <a:t>4</a:t>
              </a:r>
              <a:r>
                <a:rPr kumimoji="1" lang="en-US" altLang="zh-CN" sz="1800">
                  <a:solidFill>
                    <a:srgbClr val="333399"/>
                  </a:solidFill>
                  <a:latin typeface="Arial" charset="0"/>
                </a:rPr>
                <a:t> </a:t>
              </a:r>
              <a:r>
                <a:rPr kumimoji="1" lang="zh-CN" altLang="en-US" sz="1800">
                  <a:solidFill>
                    <a:srgbClr val="333399"/>
                  </a:solidFill>
                  <a:latin typeface="Arial" charset="0"/>
                </a:rPr>
                <a:t>到 </a:t>
              </a:r>
              <a:r>
                <a:rPr kumimoji="1" lang="en-US" altLang="zh-CN" sz="1800">
                  <a:solidFill>
                    <a:srgbClr val="333399"/>
                  </a:solidFill>
                  <a:latin typeface="Arial" charset="0"/>
                </a:rPr>
                <a:t>HA</a:t>
              </a:r>
              <a:r>
                <a:rPr kumimoji="1" lang="en-US" altLang="zh-CN" sz="1800" baseline="-25000">
                  <a:solidFill>
                    <a:srgbClr val="333399"/>
                  </a:solidFill>
                  <a:latin typeface="Arial" charset="0"/>
                </a:rPr>
                <a:t>5</a:t>
              </a:r>
            </a:p>
          </p:txBody>
        </p:sp>
        <p:sp>
          <p:nvSpPr>
            <p:cNvPr id="457827" name="AutoShape 99"/>
            <p:cNvSpPr>
              <a:spLocks noChangeArrowheads="1"/>
            </p:cNvSpPr>
            <p:nvPr/>
          </p:nvSpPr>
          <p:spPr bwMode="auto">
            <a:xfrm>
              <a:off x="1536" y="3168"/>
              <a:ext cx="192" cy="144"/>
            </a:xfrm>
            <a:prstGeom prst="rightArrow">
              <a:avLst>
                <a:gd name="adj1" fmla="val 50000"/>
                <a:gd name="adj2" fmla="val 54167"/>
              </a:avLst>
            </a:prstGeom>
            <a:solidFill>
              <a:srgbClr val="CCECFF"/>
            </a:solidFill>
            <a:ln w="12700">
              <a:solidFill>
                <a:schemeClr val="tx1"/>
              </a:solidFill>
              <a:miter lim="800000"/>
              <a:headEnd/>
              <a:tailEnd/>
            </a:ln>
            <a:effectLst/>
          </p:spPr>
          <p:txBody>
            <a:bodyPr wrap="none" anchor="ctr"/>
            <a:lstStyle/>
            <a:p>
              <a:endParaRPr lang="zh-CN" altLang="en-US"/>
            </a:p>
          </p:txBody>
        </p:sp>
      </p:grpSp>
      <p:grpSp>
        <p:nvGrpSpPr>
          <p:cNvPr id="457828" name="Group 100"/>
          <p:cNvGrpSpPr>
            <a:grpSpLocks/>
          </p:cNvGrpSpPr>
          <p:nvPr/>
        </p:nvGrpSpPr>
        <p:grpSpPr bwMode="auto">
          <a:xfrm>
            <a:off x="7924800" y="5592763"/>
            <a:ext cx="1981200" cy="381000"/>
            <a:chOff x="480" y="3120"/>
            <a:chExt cx="1248" cy="240"/>
          </a:xfrm>
        </p:grpSpPr>
        <p:sp>
          <p:nvSpPr>
            <p:cNvPr id="457829" name="Rectangle 101"/>
            <p:cNvSpPr>
              <a:spLocks noChangeArrowheads="1"/>
            </p:cNvSpPr>
            <p:nvPr/>
          </p:nvSpPr>
          <p:spPr bwMode="auto">
            <a:xfrm>
              <a:off x="480" y="3120"/>
              <a:ext cx="1056" cy="240"/>
            </a:xfrm>
            <a:prstGeom prst="rect">
              <a:avLst/>
            </a:prstGeom>
            <a:solidFill>
              <a:srgbClr val="CCECFF"/>
            </a:solidFill>
            <a:ln w="12700">
              <a:solidFill>
                <a:schemeClr val="tx1"/>
              </a:solidFill>
              <a:miter lim="800000"/>
              <a:headEnd/>
              <a:tailEnd/>
            </a:ln>
            <a:effectLst/>
          </p:spPr>
          <p:txBody>
            <a:bodyPr wrap="none" anchor="ctr"/>
            <a:lstStyle/>
            <a:p>
              <a:pPr algn="ctr"/>
              <a:r>
                <a:rPr kumimoji="1" lang="zh-CN" altLang="en-US" sz="1800">
                  <a:solidFill>
                    <a:srgbClr val="333399"/>
                  </a:solidFill>
                  <a:latin typeface="Arial" charset="0"/>
                </a:rPr>
                <a:t>从 </a:t>
              </a:r>
              <a:r>
                <a:rPr kumimoji="1" lang="en-US" altLang="zh-CN" sz="1800">
                  <a:solidFill>
                    <a:srgbClr val="333399"/>
                  </a:solidFill>
                  <a:latin typeface="Arial" charset="0"/>
                </a:rPr>
                <a:t>HA</a:t>
              </a:r>
              <a:r>
                <a:rPr kumimoji="1" lang="en-US" altLang="zh-CN" sz="1800" baseline="-25000">
                  <a:solidFill>
                    <a:srgbClr val="333399"/>
                  </a:solidFill>
                  <a:latin typeface="Arial" charset="0"/>
                </a:rPr>
                <a:t>6</a:t>
              </a:r>
              <a:r>
                <a:rPr kumimoji="1" lang="en-US" altLang="zh-CN" sz="1800">
                  <a:solidFill>
                    <a:srgbClr val="333399"/>
                  </a:solidFill>
                  <a:latin typeface="Arial" charset="0"/>
                </a:rPr>
                <a:t> </a:t>
              </a:r>
              <a:r>
                <a:rPr kumimoji="1" lang="zh-CN" altLang="en-US" sz="1800">
                  <a:solidFill>
                    <a:srgbClr val="333399"/>
                  </a:solidFill>
                  <a:latin typeface="Arial" charset="0"/>
                </a:rPr>
                <a:t>到 </a:t>
              </a:r>
              <a:r>
                <a:rPr kumimoji="1" lang="en-US" altLang="zh-CN" sz="1800">
                  <a:solidFill>
                    <a:srgbClr val="333399"/>
                  </a:solidFill>
                  <a:latin typeface="Arial" charset="0"/>
                </a:rPr>
                <a:t>HA</a:t>
              </a:r>
              <a:r>
                <a:rPr kumimoji="1" lang="en-US" altLang="zh-CN" sz="1800" baseline="-25000">
                  <a:solidFill>
                    <a:srgbClr val="333399"/>
                  </a:solidFill>
                  <a:latin typeface="Arial" charset="0"/>
                </a:rPr>
                <a:t>2</a:t>
              </a:r>
            </a:p>
          </p:txBody>
        </p:sp>
        <p:sp>
          <p:nvSpPr>
            <p:cNvPr id="457830" name="AutoShape 102"/>
            <p:cNvSpPr>
              <a:spLocks noChangeArrowheads="1"/>
            </p:cNvSpPr>
            <p:nvPr/>
          </p:nvSpPr>
          <p:spPr bwMode="auto">
            <a:xfrm>
              <a:off x="1536" y="3168"/>
              <a:ext cx="192" cy="144"/>
            </a:xfrm>
            <a:prstGeom prst="rightArrow">
              <a:avLst>
                <a:gd name="adj1" fmla="val 50000"/>
                <a:gd name="adj2" fmla="val 54167"/>
              </a:avLst>
            </a:prstGeom>
            <a:solidFill>
              <a:srgbClr val="CCECFF"/>
            </a:solidFill>
            <a:ln w="12700">
              <a:solidFill>
                <a:schemeClr val="tx1"/>
              </a:solidFill>
              <a:miter lim="800000"/>
              <a:headEnd/>
              <a:tailEnd/>
            </a:ln>
            <a:effectLst/>
          </p:spPr>
          <p:txBody>
            <a:bodyPr wrap="none" anchor="ctr"/>
            <a:lstStyle/>
            <a:p>
              <a:endParaRPr lang="zh-CN" altLang="en-US"/>
            </a:p>
          </p:txBody>
        </p:sp>
      </p:grpSp>
      <p:sp>
        <p:nvSpPr>
          <p:cNvPr id="457831" name="Text Box 103"/>
          <p:cNvSpPr txBox="1">
            <a:spLocks noChangeArrowheads="1"/>
          </p:cNvSpPr>
          <p:nvPr/>
        </p:nvSpPr>
        <p:spPr bwMode="auto">
          <a:xfrm>
            <a:off x="8382000" y="6018213"/>
            <a:ext cx="9842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MAC </a:t>
            </a:r>
            <a:r>
              <a:rPr kumimoji="1" lang="zh-CN" altLang="en-US" sz="1800">
                <a:solidFill>
                  <a:srgbClr val="333399"/>
                </a:solidFill>
                <a:latin typeface="Arial" charset="0"/>
              </a:rPr>
              <a:t>帧</a:t>
            </a:r>
          </a:p>
        </p:txBody>
      </p:sp>
      <p:sp>
        <p:nvSpPr>
          <p:cNvPr id="457832" name="Text Box 104"/>
          <p:cNvSpPr txBox="1">
            <a:spLocks noChangeArrowheads="1"/>
          </p:cNvSpPr>
          <p:nvPr/>
        </p:nvSpPr>
        <p:spPr bwMode="auto">
          <a:xfrm>
            <a:off x="5500688" y="6018213"/>
            <a:ext cx="9842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MAC </a:t>
            </a:r>
            <a:r>
              <a:rPr kumimoji="1" lang="zh-CN" altLang="en-US" sz="1800">
                <a:solidFill>
                  <a:srgbClr val="333399"/>
                </a:solidFill>
                <a:latin typeface="Arial" charset="0"/>
              </a:rPr>
              <a:t>帧</a:t>
            </a:r>
          </a:p>
        </p:txBody>
      </p:sp>
      <p:sp>
        <p:nvSpPr>
          <p:cNvPr id="457833" name="AutoShape 105"/>
          <p:cNvSpPr>
            <a:spLocks noChangeArrowheads="1"/>
          </p:cNvSpPr>
          <p:nvPr/>
        </p:nvSpPr>
        <p:spPr bwMode="auto">
          <a:xfrm flipV="1">
            <a:off x="3581400" y="2292351"/>
            <a:ext cx="1219200" cy="377825"/>
          </a:xfrm>
          <a:prstGeom prst="wedgeRoundRectCallout">
            <a:avLst>
              <a:gd name="adj1" fmla="val -75782"/>
              <a:gd name="adj2" fmla="val -203782"/>
              <a:gd name="adj3" fmla="val 16667"/>
            </a:avLst>
          </a:prstGeom>
          <a:solidFill>
            <a:schemeClr val="bg1"/>
          </a:solidFill>
          <a:ln w="9525">
            <a:solidFill>
              <a:schemeClr val="tx1"/>
            </a:solidFill>
            <a:miter lim="800000"/>
            <a:headEnd/>
            <a:tailEnd/>
          </a:ln>
          <a:effectLst/>
        </p:spPr>
        <p:txBody>
          <a:bodyPr rot="10800000" wrap="none" anchor="ctr"/>
          <a:lstStyle/>
          <a:p>
            <a:pPr algn="ctr"/>
            <a:endParaRPr kumimoji="1" lang="zh-CN" altLang="zh-CN" sz="1800">
              <a:solidFill>
                <a:srgbClr val="333399"/>
              </a:solidFill>
              <a:latin typeface="Arial" charset="0"/>
            </a:endParaRPr>
          </a:p>
        </p:txBody>
      </p:sp>
      <p:sp>
        <p:nvSpPr>
          <p:cNvPr id="457834" name="Text Box 106"/>
          <p:cNvSpPr txBox="1">
            <a:spLocks noChangeArrowheads="1"/>
          </p:cNvSpPr>
          <p:nvPr/>
        </p:nvSpPr>
        <p:spPr bwMode="auto">
          <a:xfrm>
            <a:off x="3619500" y="2316163"/>
            <a:ext cx="11493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 </a:t>
            </a:r>
            <a:r>
              <a:rPr kumimoji="1" lang="zh-CN" altLang="en-US" sz="1800">
                <a:solidFill>
                  <a:srgbClr val="333399"/>
                </a:solidFill>
                <a:latin typeface="Arial" charset="0"/>
              </a:rPr>
              <a:t>数据报</a:t>
            </a:r>
          </a:p>
        </p:txBody>
      </p:sp>
      <p:sp>
        <p:nvSpPr>
          <p:cNvPr id="457835" name="Text Box 107"/>
          <p:cNvSpPr txBox="1">
            <a:spLocks noChangeArrowheads="1"/>
          </p:cNvSpPr>
          <p:nvPr/>
        </p:nvSpPr>
        <p:spPr bwMode="auto">
          <a:xfrm>
            <a:off x="3455988" y="52389"/>
            <a:ext cx="4989512" cy="598487"/>
          </a:xfrm>
          <a:prstGeom prst="rect">
            <a:avLst/>
          </a:prstGeom>
          <a:solidFill>
            <a:srgbClr val="FFFF99"/>
          </a:solidFill>
          <a:ln w="19050">
            <a:solidFill>
              <a:srgbClr val="333399"/>
            </a:solidFill>
            <a:miter lim="800000"/>
            <a:headEnd/>
            <a:tailEnd/>
          </a:ln>
          <a:effectLst/>
        </p:spPr>
        <p:txBody>
          <a:bodyPr wrap="none">
            <a:spAutoFit/>
          </a:bodyPr>
          <a:lstStyle/>
          <a:p>
            <a:r>
              <a:rPr lang="zh-CN" altLang="en-US" sz="3200">
                <a:solidFill>
                  <a:srgbClr val="333399"/>
                </a:solidFill>
              </a:rPr>
              <a:t>在链路上看</a:t>
            </a:r>
            <a:r>
              <a:rPr lang="zh-CN" altLang="en-US" sz="3200">
                <a:solidFill>
                  <a:srgbClr val="333399"/>
                </a:solidFill>
                <a:latin typeface="Arial" charset="0"/>
              </a:rPr>
              <a:t> </a:t>
            </a:r>
            <a:r>
              <a:rPr lang="en-US" altLang="zh-CN" sz="3200">
                <a:solidFill>
                  <a:srgbClr val="333399"/>
                </a:solidFill>
                <a:latin typeface="Arial" charset="0"/>
              </a:rPr>
              <a:t>MAC </a:t>
            </a:r>
            <a:r>
              <a:rPr lang="zh-CN" altLang="en-US" sz="3200">
                <a:solidFill>
                  <a:srgbClr val="333399"/>
                </a:solidFill>
              </a:rPr>
              <a:t>帧的流动</a:t>
            </a:r>
          </a:p>
        </p:txBody>
      </p:sp>
      <p:sp>
        <p:nvSpPr>
          <p:cNvPr id="457836" name="Line 108"/>
          <p:cNvSpPr>
            <a:spLocks noChangeShapeType="1"/>
          </p:cNvSpPr>
          <p:nvPr/>
        </p:nvSpPr>
        <p:spPr bwMode="auto">
          <a:xfrm>
            <a:off x="1990726" y="5445125"/>
            <a:ext cx="1801813" cy="0"/>
          </a:xfrm>
          <a:prstGeom prst="line">
            <a:avLst/>
          </a:prstGeom>
          <a:noFill/>
          <a:ln w="76200">
            <a:solidFill>
              <a:schemeClr val="hlink"/>
            </a:solidFill>
            <a:round/>
            <a:headEnd/>
            <a:tailEnd type="triangle" w="med" len="lg"/>
          </a:ln>
          <a:effectLst/>
        </p:spPr>
        <p:txBody>
          <a:bodyPr/>
          <a:lstStyle/>
          <a:p>
            <a:endParaRPr lang="zh-CN" altLang="en-US"/>
          </a:p>
        </p:txBody>
      </p:sp>
      <p:sp>
        <p:nvSpPr>
          <p:cNvPr id="457837" name="Line 109"/>
          <p:cNvSpPr>
            <a:spLocks noChangeShapeType="1"/>
          </p:cNvSpPr>
          <p:nvPr/>
        </p:nvSpPr>
        <p:spPr bwMode="auto">
          <a:xfrm>
            <a:off x="5159375" y="5445125"/>
            <a:ext cx="1296988" cy="0"/>
          </a:xfrm>
          <a:prstGeom prst="line">
            <a:avLst/>
          </a:prstGeom>
          <a:noFill/>
          <a:ln w="76200">
            <a:solidFill>
              <a:schemeClr val="hlink"/>
            </a:solidFill>
            <a:round/>
            <a:headEnd/>
            <a:tailEnd type="triangle" w="med" len="lg"/>
          </a:ln>
          <a:effectLst/>
        </p:spPr>
        <p:txBody>
          <a:bodyPr/>
          <a:lstStyle/>
          <a:p>
            <a:endParaRPr lang="zh-CN" altLang="en-US"/>
          </a:p>
        </p:txBody>
      </p:sp>
      <p:sp>
        <p:nvSpPr>
          <p:cNvPr id="457838" name="Line 110"/>
          <p:cNvSpPr>
            <a:spLocks noChangeShapeType="1"/>
          </p:cNvSpPr>
          <p:nvPr/>
        </p:nvSpPr>
        <p:spPr bwMode="auto">
          <a:xfrm>
            <a:off x="7751764" y="5445125"/>
            <a:ext cx="2160587" cy="0"/>
          </a:xfrm>
          <a:prstGeom prst="line">
            <a:avLst/>
          </a:prstGeom>
          <a:noFill/>
          <a:ln w="76200">
            <a:solidFill>
              <a:schemeClr val="hlink"/>
            </a:solidFill>
            <a:round/>
            <a:headEnd/>
            <a:tailEnd type="triangle" w="med" len="lg"/>
          </a:ln>
          <a:effectLst/>
        </p:spPr>
        <p:txBody>
          <a:bodyPr/>
          <a:lstStyle/>
          <a:p>
            <a:endParaRPr lang="zh-CN" altLang="en-US"/>
          </a:p>
        </p:txBody>
      </p:sp>
      <p:sp>
        <p:nvSpPr>
          <p:cNvPr id="111" name="灯片编号占位符 110"/>
          <p:cNvSpPr>
            <a:spLocks noGrp="1"/>
          </p:cNvSpPr>
          <p:nvPr>
            <p:ph type="sldNum" sz="quarter" idx="12"/>
          </p:nvPr>
        </p:nvSpPr>
        <p:spPr/>
        <p:txBody>
          <a:bodyPr/>
          <a:lstStyle/>
          <a:p>
            <a:fld id="{E4E48599-B357-448A-84B1-94919B60A458}" type="slidenum">
              <a:rPr lang="en-US" altLang="zh-CN" smtClean="0"/>
              <a:pPr/>
              <a:t>52</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grpId="0" nodeType="afterEffect">
                                  <p:stCondLst>
                                    <p:cond delay="0"/>
                                  </p:stCondLst>
                                  <p:childTnLst>
                                    <p:anim calcmode="discrete" valueType="str">
                                      <p:cBhvr>
                                        <p:cTn id="6" dur="1000" fill="hold"/>
                                        <p:tgtEl>
                                          <p:spTgt spid="457835"/>
                                        </p:tgtEl>
                                        <p:attrNameLst>
                                          <p:attrName>style.visibility</p:attrName>
                                        </p:attrNameLst>
                                      </p:cBhvr>
                                      <p:tavLst>
                                        <p:tav tm="0">
                                          <p:val>
                                            <p:strVal val="hidden"/>
                                          </p:val>
                                        </p:tav>
                                        <p:tav tm="50000">
                                          <p:val>
                                            <p:strVal val="visible"/>
                                          </p:val>
                                        </p:tav>
                                      </p:tavLst>
                                    </p:anim>
                                  </p:childTnLst>
                                </p:cTn>
                              </p:par>
                            </p:childTnLst>
                          </p:cTn>
                        </p:par>
                        <p:par>
                          <p:cTn id="7" fill="hold">
                            <p:stCondLst>
                              <p:cond delay="3000"/>
                            </p:stCondLst>
                            <p:childTnLst>
                              <p:par>
                                <p:cTn id="8" presetID="22" presetClass="entr" presetSubtype="8" fill="hold" grpId="0" nodeType="afterEffect">
                                  <p:stCondLst>
                                    <p:cond delay="0"/>
                                  </p:stCondLst>
                                  <p:childTnLst>
                                    <p:set>
                                      <p:cBhvr>
                                        <p:cTn id="9" dur="1" fill="hold">
                                          <p:stCondLst>
                                            <p:cond delay="0"/>
                                          </p:stCondLst>
                                        </p:cTn>
                                        <p:tgtEl>
                                          <p:spTgt spid="457836"/>
                                        </p:tgtEl>
                                        <p:attrNameLst>
                                          <p:attrName>style.visibility</p:attrName>
                                        </p:attrNameLst>
                                      </p:cBhvr>
                                      <p:to>
                                        <p:strVal val="visible"/>
                                      </p:to>
                                    </p:set>
                                    <p:animEffect transition="in" filter="wipe(left)">
                                      <p:cBhvr>
                                        <p:cTn id="10" dur="1000"/>
                                        <p:tgtEl>
                                          <p:spTgt spid="457836"/>
                                        </p:tgtEl>
                                      </p:cBhvr>
                                    </p:animEffect>
                                  </p:childTnLst>
                                </p:cTn>
                              </p:par>
                            </p:childTnLst>
                          </p:cTn>
                        </p:par>
                        <p:par>
                          <p:cTn id="11" fill="hold">
                            <p:stCondLst>
                              <p:cond delay="4000"/>
                            </p:stCondLst>
                            <p:childTnLst>
                              <p:par>
                                <p:cTn id="12" presetID="22" presetClass="entr" presetSubtype="8" fill="hold" grpId="0" nodeType="afterEffect">
                                  <p:stCondLst>
                                    <p:cond delay="500"/>
                                  </p:stCondLst>
                                  <p:childTnLst>
                                    <p:set>
                                      <p:cBhvr>
                                        <p:cTn id="13" dur="1" fill="hold">
                                          <p:stCondLst>
                                            <p:cond delay="0"/>
                                          </p:stCondLst>
                                        </p:cTn>
                                        <p:tgtEl>
                                          <p:spTgt spid="457837"/>
                                        </p:tgtEl>
                                        <p:attrNameLst>
                                          <p:attrName>style.visibility</p:attrName>
                                        </p:attrNameLst>
                                      </p:cBhvr>
                                      <p:to>
                                        <p:strVal val="visible"/>
                                      </p:to>
                                    </p:set>
                                    <p:animEffect transition="in" filter="wipe(left)">
                                      <p:cBhvr>
                                        <p:cTn id="14" dur="1000"/>
                                        <p:tgtEl>
                                          <p:spTgt spid="457837"/>
                                        </p:tgtEl>
                                      </p:cBhvr>
                                    </p:animEffect>
                                  </p:childTnLst>
                                </p:cTn>
                              </p:par>
                            </p:childTnLst>
                          </p:cTn>
                        </p:par>
                        <p:par>
                          <p:cTn id="15" fill="hold">
                            <p:stCondLst>
                              <p:cond delay="5500"/>
                            </p:stCondLst>
                            <p:childTnLst>
                              <p:par>
                                <p:cTn id="16" presetID="22" presetClass="entr" presetSubtype="8" fill="hold" grpId="0" nodeType="afterEffect">
                                  <p:stCondLst>
                                    <p:cond delay="500"/>
                                  </p:stCondLst>
                                  <p:childTnLst>
                                    <p:set>
                                      <p:cBhvr>
                                        <p:cTn id="17" dur="1" fill="hold">
                                          <p:stCondLst>
                                            <p:cond delay="0"/>
                                          </p:stCondLst>
                                        </p:cTn>
                                        <p:tgtEl>
                                          <p:spTgt spid="457838"/>
                                        </p:tgtEl>
                                        <p:attrNameLst>
                                          <p:attrName>style.visibility</p:attrName>
                                        </p:attrNameLst>
                                      </p:cBhvr>
                                      <p:to>
                                        <p:strVal val="visible"/>
                                      </p:to>
                                    </p:set>
                                    <p:animEffect transition="in" filter="wipe(left)">
                                      <p:cBhvr>
                                        <p:cTn id="18" dur="1000"/>
                                        <p:tgtEl>
                                          <p:spTgt spid="457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835" grpId="0" animBg="1"/>
      <p:bldP spid="457836" grpId="0" animBg="1"/>
      <p:bldP spid="457837" grpId="0" animBg="1"/>
      <p:bldP spid="457838"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6736" name="Freeform 32"/>
          <p:cNvSpPr>
            <a:spLocks/>
          </p:cNvSpPr>
          <p:nvPr/>
        </p:nvSpPr>
        <p:spPr bwMode="auto">
          <a:xfrm>
            <a:off x="3886200" y="5160963"/>
            <a:ext cx="395288" cy="279400"/>
          </a:xfrm>
          <a:custGeom>
            <a:avLst/>
            <a:gdLst/>
            <a:ahLst/>
            <a:cxnLst>
              <a:cxn ang="0">
                <a:pos x="0" y="176"/>
              </a:cxn>
              <a:cxn ang="0">
                <a:pos x="1" y="0"/>
              </a:cxn>
              <a:cxn ang="0">
                <a:pos x="249" y="9"/>
              </a:cxn>
            </a:cxnLst>
            <a:rect l="0" t="0" r="r" b="b"/>
            <a:pathLst>
              <a:path w="249" h="176">
                <a:moveTo>
                  <a:pt x="0" y="176"/>
                </a:moveTo>
                <a:lnTo>
                  <a:pt x="1" y="0"/>
                </a:lnTo>
                <a:lnTo>
                  <a:pt x="249" y="9"/>
                </a:lnTo>
              </a:path>
            </a:pathLst>
          </a:custGeom>
          <a:noFill/>
          <a:ln w="28575" cmpd="sng">
            <a:solidFill>
              <a:srgbClr val="333399"/>
            </a:solidFill>
            <a:round/>
            <a:headEnd/>
            <a:tailEnd/>
          </a:ln>
          <a:effectLst/>
        </p:spPr>
        <p:txBody>
          <a:bodyPr wrap="none" anchor="ctr"/>
          <a:lstStyle/>
          <a:p>
            <a:endParaRPr lang="zh-CN" altLang="en-US"/>
          </a:p>
        </p:txBody>
      </p:sp>
      <p:sp>
        <p:nvSpPr>
          <p:cNvPr id="456737" name="Freeform 33"/>
          <p:cNvSpPr>
            <a:spLocks/>
          </p:cNvSpPr>
          <p:nvPr/>
        </p:nvSpPr>
        <p:spPr bwMode="auto">
          <a:xfrm>
            <a:off x="6475414" y="5159375"/>
            <a:ext cx="395287" cy="279400"/>
          </a:xfrm>
          <a:custGeom>
            <a:avLst/>
            <a:gdLst/>
            <a:ahLst/>
            <a:cxnLst>
              <a:cxn ang="0">
                <a:pos x="0" y="176"/>
              </a:cxn>
              <a:cxn ang="0">
                <a:pos x="1" y="0"/>
              </a:cxn>
              <a:cxn ang="0">
                <a:pos x="249" y="9"/>
              </a:cxn>
            </a:cxnLst>
            <a:rect l="0" t="0" r="r" b="b"/>
            <a:pathLst>
              <a:path w="249" h="176">
                <a:moveTo>
                  <a:pt x="0" y="176"/>
                </a:moveTo>
                <a:lnTo>
                  <a:pt x="1" y="0"/>
                </a:lnTo>
                <a:lnTo>
                  <a:pt x="249" y="9"/>
                </a:lnTo>
              </a:path>
            </a:pathLst>
          </a:custGeom>
          <a:noFill/>
          <a:ln w="28575" cmpd="sng">
            <a:solidFill>
              <a:srgbClr val="333399"/>
            </a:solidFill>
            <a:round/>
            <a:headEnd/>
            <a:tailEnd/>
          </a:ln>
          <a:effectLst/>
        </p:spPr>
        <p:txBody>
          <a:bodyPr wrap="none" anchor="ctr"/>
          <a:lstStyle/>
          <a:p>
            <a:endParaRPr lang="zh-CN" altLang="en-US"/>
          </a:p>
        </p:txBody>
      </p:sp>
      <p:sp>
        <p:nvSpPr>
          <p:cNvPr id="456738" name="Line 34"/>
          <p:cNvSpPr>
            <a:spLocks noChangeShapeType="1"/>
          </p:cNvSpPr>
          <p:nvPr/>
        </p:nvSpPr>
        <p:spPr bwMode="auto">
          <a:xfrm rot="-5400000">
            <a:off x="9637713" y="5172076"/>
            <a:ext cx="533400" cy="3175"/>
          </a:xfrm>
          <a:prstGeom prst="line">
            <a:avLst/>
          </a:prstGeom>
          <a:noFill/>
          <a:ln w="28575">
            <a:solidFill>
              <a:srgbClr val="333399"/>
            </a:solidFill>
            <a:round/>
            <a:headEnd/>
            <a:tailEnd/>
          </a:ln>
          <a:effectLst/>
        </p:spPr>
        <p:txBody>
          <a:bodyPr wrap="none" anchor="ctr"/>
          <a:lstStyle/>
          <a:p>
            <a:endParaRPr lang="zh-CN" altLang="en-US"/>
          </a:p>
        </p:txBody>
      </p:sp>
      <p:sp>
        <p:nvSpPr>
          <p:cNvPr id="456739" name="Line 35"/>
          <p:cNvSpPr>
            <a:spLocks noChangeShapeType="1"/>
          </p:cNvSpPr>
          <p:nvPr/>
        </p:nvSpPr>
        <p:spPr bwMode="auto">
          <a:xfrm rot="-5400000">
            <a:off x="1716088" y="5172076"/>
            <a:ext cx="533400" cy="3175"/>
          </a:xfrm>
          <a:prstGeom prst="line">
            <a:avLst/>
          </a:prstGeom>
          <a:noFill/>
          <a:ln w="28575">
            <a:solidFill>
              <a:srgbClr val="333399"/>
            </a:solidFill>
            <a:round/>
            <a:headEnd/>
            <a:tailEnd/>
          </a:ln>
          <a:effectLst/>
        </p:spPr>
        <p:txBody>
          <a:bodyPr wrap="none" anchor="ctr"/>
          <a:lstStyle/>
          <a:p>
            <a:endParaRPr lang="zh-CN" altLang="en-US"/>
          </a:p>
        </p:txBody>
      </p:sp>
      <p:sp>
        <p:nvSpPr>
          <p:cNvPr id="456740" name="AutoShape 36"/>
          <p:cNvSpPr>
            <a:spLocks noChangeArrowheads="1"/>
          </p:cNvSpPr>
          <p:nvPr/>
        </p:nvSpPr>
        <p:spPr bwMode="auto">
          <a:xfrm>
            <a:off x="1752600" y="3306763"/>
            <a:ext cx="685800" cy="1905000"/>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sp>
        <p:nvSpPr>
          <p:cNvPr id="456741" name="AutoShape 37"/>
          <p:cNvSpPr>
            <a:spLocks noChangeArrowheads="1"/>
          </p:cNvSpPr>
          <p:nvPr/>
        </p:nvSpPr>
        <p:spPr bwMode="auto">
          <a:xfrm>
            <a:off x="4191000" y="3382963"/>
            <a:ext cx="685800" cy="1905000"/>
          </a:xfrm>
          <a:prstGeom prst="cube">
            <a:avLst>
              <a:gd name="adj" fmla="val 25000"/>
            </a:avLst>
          </a:prstGeom>
          <a:solidFill>
            <a:srgbClr val="66CCFF"/>
          </a:solidFill>
          <a:ln w="9525">
            <a:solidFill>
              <a:schemeClr val="tx1"/>
            </a:solidFill>
            <a:miter lim="800000"/>
            <a:headEnd/>
            <a:tailEnd/>
          </a:ln>
          <a:effectLst/>
        </p:spPr>
        <p:txBody>
          <a:bodyPr wrap="none" anchor="ctr"/>
          <a:lstStyle/>
          <a:p>
            <a:endParaRPr lang="zh-CN" altLang="en-US"/>
          </a:p>
        </p:txBody>
      </p:sp>
      <p:sp>
        <p:nvSpPr>
          <p:cNvPr id="456742" name="AutoShape 38"/>
          <p:cNvSpPr>
            <a:spLocks noChangeArrowheads="1"/>
          </p:cNvSpPr>
          <p:nvPr/>
        </p:nvSpPr>
        <p:spPr bwMode="auto">
          <a:xfrm>
            <a:off x="9677400" y="3306763"/>
            <a:ext cx="685800" cy="1905000"/>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sp>
        <p:nvSpPr>
          <p:cNvPr id="456743" name="AutoShape 39"/>
          <p:cNvSpPr>
            <a:spLocks noChangeArrowheads="1"/>
          </p:cNvSpPr>
          <p:nvPr/>
        </p:nvSpPr>
        <p:spPr bwMode="auto">
          <a:xfrm>
            <a:off x="6856413" y="3611563"/>
            <a:ext cx="685800" cy="1676400"/>
          </a:xfrm>
          <a:prstGeom prst="cube">
            <a:avLst>
              <a:gd name="adj" fmla="val 25000"/>
            </a:avLst>
          </a:prstGeom>
          <a:solidFill>
            <a:srgbClr val="66CCFF"/>
          </a:solidFill>
          <a:ln w="9525">
            <a:solidFill>
              <a:schemeClr val="tx1"/>
            </a:solidFill>
            <a:miter lim="800000"/>
            <a:headEnd/>
            <a:tailEnd/>
          </a:ln>
          <a:effectLst/>
        </p:spPr>
        <p:txBody>
          <a:bodyPr wrap="none" anchor="ctr"/>
          <a:lstStyle/>
          <a:p>
            <a:endParaRPr lang="zh-CN" altLang="en-US"/>
          </a:p>
        </p:txBody>
      </p:sp>
      <p:grpSp>
        <p:nvGrpSpPr>
          <p:cNvPr id="456744" name="Group 40"/>
          <p:cNvGrpSpPr>
            <a:grpSpLocks/>
          </p:cNvGrpSpPr>
          <p:nvPr/>
        </p:nvGrpSpPr>
        <p:grpSpPr bwMode="auto">
          <a:xfrm>
            <a:off x="1560514" y="2420938"/>
            <a:ext cx="9121775" cy="2438400"/>
            <a:chOff x="96" y="1056"/>
            <a:chExt cx="5472" cy="1536"/>
          </a:xfrm>
        </p:grpSpPr>
        <p:sp>
          <p:nvSpPr>
            <p:cNvPr id="456745" name="Oval 41"/>
            <p:cNvSpPr>
              <a:spLocks noChangeArrowheads="1"/>
            </p:cNvSpPr>
            <p:nvPr/>
          </p:nvSpPr>
          <p:spPr bwMode="auto">
            <a:xfrm>
              <a:off x="3662" y="1674"/>
              <a:ext cx="1906" cy="756"/>
            </a:xfrm>
            <a:prstGeom prst="ellipse">
              <a:avLst/>
            </a:prstGeom>
            <a:solidFill>
              <a:srgbClr val="FFFF99"/>
            </a:solidFill>
            <a:ln w="31750">
              <a:solidFill>
                <a:srgbClr val="000000"/>
              </a:solidFill>
              <a:round/>
              <a:headEnd/>
              <a:tailEnd/>
            </a:ln>
          </p:spPr>
          <p:txBody>
            <a:bodyPr/>
            <a:lstStyle/>
            <a:p>
              <a:endParaRPr lang="zh-CN" altLang="en-US"/>
            </a:p>
          </p:txBody>
        </p:sp>
        <p:sp>
          <p:nvSpPr>
            <p:cNvPr id="456746" name="Oval 42"/>
            <p:cNvSpPr>
              <a:spLocks noChangeArrowheads="1"/>
            </p:cNvSpPr>
            <p:nvPr/>
          </p:nvSpPr>
          <p:spPr bwMode="auto">
            <a:xfrm>
              <a:off x="96" y="1430"/>
              <a:ext cx="1870" cy="760"/>
            </a:xfrm>
            <a:prstGeom prst="ellipse">
              <a:avLst/>
            </a:prstGeom>
            <a:solidFill>
              <a:srgbClr val="FFFF99"/>
            </a:solidFill>
            <a:ln w="31750">
              <a:solidFill>
                <a:srgbClr val="000000"/>
              </a:solidFill>
              <a:round/>
              <a:headEnd/>
              <a:tailEnd/>
            </a:ln>
          </p:spPr>
          <p:txBody>
            <a:bodyPr/>
            <a:lstStyle/>
            <a:p>
              <a:endParaRPr lang="zh-CN" altLang="en-US"/>
            </a:p>
          </p:txBody>
        </p:sp>
        <p:sp>
          <p:nvSpPr>
            <p:cNvPr id="456747" name="Oval 43"/>
            <p:cNvSpPr>
              <a:spLocks noChangeArrowheads="1"/>
            </p:cNvSpPr>
            <p:nvPr/>
          </p:nvSpPr>
          <p:spPr bwMode="auto">
            <a:xfrm>
              <a:off x="3365" y="1163"/>
              <a:ext cx="1903" cy="731"/>
            </a:xfrm>
            <a:prstGeom prst="ellipse">
              <a:avLst/>
            </a:prstGeom>
            <a:solidFill>
              <a:srgbClr val="FFFF99"/>
            </a:solidFill>
            <a:ln w="31750">
              <a:solidFill>
                <a:srgbClr val="000000"/>
              </a:solidFill>
              <a:round/>
              <a:headEnd/>
              <a:tailEnd/>
            </a:ln>
          </p:spPr>
          <p:txBody>
            <a:bodyPr/>
            <a:lstStyle/>
            <a:p>
              <a:endParaRPr lang="zh-CN" altLang="en-US"/>
            </a:p>
          </p:txBody>
        </p:sp>
        <p:sp>
          <p:nvSpPr>
            <p:cNvPr id="456748" name="Oval 44"/>
            <p:cNvSpPr>
              <a:spLocks noChangeArrowheads="1"/>
            </p:cNvSpPr>
            <p:nvPr/>
          </p:nvSpPr>
          <p:spPr bwMode="auto">
            <a:xfrm>
              <a:off x="2365" y="1821"/>
              <a:ext cx="1900" cy="771"/>
            </a:xfrm>
            <a:prstGeom prst="ellipse">
              <a:avLst/>
            </a:prstGeom>
            <a:solidFill>
              <a:srgbClr val="FFFF99"/>
            </a:solidFill>
            <a:ln w="31750">
              <a:solidFill>
                <a:srgbClr val="000000"/>
              </a:solidFill>
              <a:round/>
              <a:headEnd/>
              <a:tailEnd/>
            </a:ln>
          </p:spPr>
          <p:txBody>
            <a:bodyPr/>
            <a:lstStyle/>
            <a:p>
              <a:endParaRPr lang="zh-CN" altLang="en-US"/>
            </a:p>
          </p:txBody>
        </p:sp>
        <p:sp>
          <p:nvSpPr>
            <p:cNvPr id="456749" name="Oval 45"/>
            <p:cNvSpPr>
              <a:spLocks noChangeArrowheads="1"/>
            </p:cNvSpPr>
            <p:nvPr/>
          </p:nvSpPr>
          <p:spPr bwMode="auto">
            <a:xfrm>
              <a:off x="729" y="1752"/>
              <a:ext cx="1900" cy="731"/>
            </a:xfrm>
            <a:prstGeom prst="ellipse">
              <a:avLst/>
            </a:prstGeom>
            <a:solidFill>
              <a:srgbClr val="FFFF99"/>
            </a:solidFill>
            <a:ln w="31750">
              <a:solidFill>
                <a:srgbClr val="000000"/>
              </a:solidFill>
              <a:round/>
              <a:headEnd/>
              <a:tailEnd/>
            </a:ln>
          </p:spPr>
          <p:txBody>
            <a:bodyPr/>
            <a:lstStyle/>
            <a:p>
              <a:endParaRPr lang="zh-CN" altLang="en-US"/>
            </a:p>
          </p:txBody>
        </p:sp>
        <p:sp>
          <p:nvSpPr>
            <p:cNvPr id="456750" name="Oval 46"/>
            <p:cNvSpPr>
              <a:spLocks noChangeArrowheads="1"/>
            </p:cNvSpPr>
            <p:nvPr/>
          </p:nvSpPr>
          <p:spPr bwMode="auto">
            <a:xfrm>
              <a:off x="2197" y="1056"/>
              <a:ext cx="1870" cy="758"/>
            </a:xfrm>
            <a:prstGeom prst="ellipse">
              <a:avLst/>
            </a:prstGeom>
            <a:solidFill>
              <a:srgbClr val="FFFF99"/>
            </a:solidFill>
            <a:ln w="31750">
              <a:solidFill>
                <a:srgbClr val="000000"/>
              </a:solidFill>
              <a:round/>
              <a:headEnd/>
              <a:tailEnd/>
            </a:ln>
          </p:spPr>
          <p:txBody>
            <a:bodyPr/>
            <a:lstStyle/>
            <a:p>
              <a:endParaRPr lang="zh-CN" altLang="en-US"/>
            </a:p>
          </p:txBody>
        </p:sp>
        <p:sp>
          <p:nvSpPr>
            <p:cNvPr id="456751" name="Oval 47"/>
            <p:cNvSpPr>
              <a:spLocks noChangeArrowheads="1"/>
            </p:cNvSpPr>
            <p:nvPr/>
          </p:nvSpPr>
          <p:spPr bwMode="auto">
            <a:xfrm>
              <a:off x="996" y="1056"/>
              <a:ext cx="1867" cy="731"/>
            </a:xfrm>
            <a:prstGeom prst="ellipse">
              <a:avLst/>
            </a:prstGeom>
            <a:solidFill>
              <a:srgbClr val="FFFF99"/>
            </a:solidFill>
            <a:ln w="31750">
              <a:solidFill>
                <a:srgbClr val="000000"/>
              </a:solidFill>
              <a:round/>
              <a:headEnd/>
              <a:tailEnd/>
            </a:ln>
          </p:spPr>
          <p:txBody>
            <a:bodyPr/>
            <a:lstStyle/>
            <a:p>
              <a:endParaRPr lang="zh-CN" altLang="en-US"/>
            </a:p>
          </p:txBody>
        </p:sp>
        <p:sp>
          <p:nvSpPr>
            <p:cNvPr id="456752" name="Oval 48"/>
            <p:cNvSpPr>
              <a:spLocks noChangeArrowheads="1"/>
            </p:cNvSpPr>
            <p:nvPr/>
          </p:nvSpPr>
          <p:spPr bwMode="auto">
            <a:xfrm>
              <a:off x="597" y="1226"/>
              <a:ext cx="4536" cy="1060"/>
            </a:xfrm>
            <a:prstGeom prst="ellipse">
              <a:avLst/>
            </a:prstGeom>
            <a:solidFill>
              <a:srgbClr val="FFFF99"/>
            </a:solidFill>
            <a:ln w="9525">
              <a:noFill/>
              <a:round/>
              <a:headEnd/>
              <a:tailEnd/>
            </a:ln>
          </p:spPr>
          <p:txBody>
            <a:bodyPr/>
            <a:lstStyle/>
            <a:p>
              <a:endParaRPr lang="zh-CN" altLang="en-US"/>
            </a:p>
          </p:txBody>
        </p:sp>
      </p:grpSp>
      <p:sp>
        <p:nvSpPr>
          <p:cNvPr id="456753" name="Line 49"/>
          <p:cNvSpPr>
            <a:spLocks noChangeShapeType="1"/>
          </p:cNvSpPr>
          <p:nvPr/>
        </p:nvSpPr>
        <p:spPr bwMode="auto">
          <a:xfrm>
            <a:off x="1676400" y="5440363"/>
            <a:ext cx="2590800" cy="0"/>
          </a:xfrm>
          <a:prstGeom prst="line">
            <a:avLst/>
          </a:prstGeom>
          <a:noFill/>
          <a:ln w="57150">
            <a:solidFill>
              <a:srgbClr val="333399"/>
            </a:solidFill>
            <a:round/>
            <a:headEnd/>
            <a:tailEnd/>
          </a:ln>
          <a:effectLst/>
        </p:spPr>
        <p:txBody>
          <a:bodyPr wrap="none" anchor="ctr"/>
          <a:lstStyle/>
          <a:p>
            <a:endParaRPr lang="zh-CN" altLang="en-US"/>
          </a:p>
        </p:txBody>
      </p:sp>
      <p:grpSp>
        <p:nvGrpSpPr>
          <p:cNvPr id="456754" name="Group 50"/>
          <p:cNvGrpSpPr>
            <a:grpSpLocks/>
          </p:cNvGrpSpPr>
          <p:nvPr/>
        </p:nvGrpSpPr>
        <p:grpSpPr bwMode="auto">
          <a:xfrm>
            <a:off x="1752600" y="2420938"/>
            <a:ext cx="685800" cy="1447800"/>
            <a:chOff x="672" y="528"/>
            <a:chExt cx="432" cy="912"/>
          </a:xfrm>
        </p:grpSpPr>
        <p:sp>
          <p:nvSpPr>
            <p:cNvPr id="456755" name="AutoShape 51"/>
            <p:cNvSpPr>
              <a:spLocks noChangeArrowheads="1"/>
            </p:cNvSpPr>
            <p:nvPr/>
          </p:nvSpPr>
          <p:spPr bwMode="auto">
            <a:xfrm>
              <a:off x="672" y="1008"/>
              <a:ext cx="432" cy="432"/>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sp>
          <p:nvSpPr>
            <p:cNvPr id="456756" name="AutoShape 52"/>
            <p:cNvSpPr>
              <a:spLocks noChangeArrowheads="1"/>
            </p:cNvSpPr>
            <p:nvPr/>
          </p:nvSpPr>
          <p:spPr bwMode="auto">
            <a:xfrm>
              <a:off x="672" y="720"/>
              <a:ext cx="432" cy="432"/>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sp>
          <p:nvSpPr>
            <p:cNvPr id="456757" name="AutoShape 53"/>
            <p:cNvSpPr>
              <a:spLocks noChangeArrowheads="1"/>
            </p:cNvSpPr>
            <p:nvPr/>
          </p:nvSpPr>
          <p:spPr bwMode="auto">
            <a:xfrm>
              <a:off x="672" y="528"/>
              <a:ext cx="432" cy="432"/>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grpSp>
      <p:sp>
        <p:nvSpPr>
          <p:cNvPr id="456758" name="Text Box 54"/>
          <p:cNvSpPr txBox="1">
            <a:spLocks noChangeArrowheads="1"/>
          </p:cNvSpPr>
          <p:nvPr/>
        </p:nvSpPr>
        <p:spPr bwMode="auto">
          <a:xfrm>
            <a:off x="1789114" y="3430588"/>
            <a:ext cx="484187"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1</a:t>
            </a:r>
            <a:endParaRPr kumimoji="1" lang="en-US" altLang="zh-CN" sz="1800">
              <a:solidFill>
                <a:srgbClr val="333399"/>
              </a:solidFill>
              <a:latin typeface="Arial" charset="0"/>
            </a:endParaRPr>
          </a:p>
        </p:txBody>
      </p:sp>
      <p:sp>
        <p:nvSpPr>
          <p:cNvPr id="456759" name="Text Box 55"/>
          <p:cNvSpPr txBox="1">
            <a:spLocks noChangeArrowheads="1"/>
          </p:cNvSpPr>
          <p:nvPr/>
        </p:nvSpPr>
        <p:spPr bwMode="auto">
          <a:xfrm>
            <a:off x="1739900" y="4849813"/>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1</a:t>
            </a:r>
            <a:endParaRPr kumimoji="1" lang="en-US" altLang="zh-CN" sz="1800">
              <a:solidFill>
                <a:srgbClr val="333399"/>
              </a:solidFill>
              <a:latin typeface="Arial" charset="0"/>
            </a:endParaRPr>
          </a:p>
        </p:txBody>
      </p:sp>
      <p:sp>
        <p:nvSpPr>
          <p:cNvPr id="456760" name="Text Box 56"/>
          <p:cNvSpPr txBox="1">
            <a:spLocks noChangeArrowheads="1"/>
          </p:cNvSpPr>
          <p:nvPr/>
        </p:nvSpPr>
        <p:spPr bwMode="auto">
          <a:xfrm>
            <a:off x="6348414" y="4811713"/>
            <a:ext cx="585787"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5</a:t>
            </a:r>
            <a:endParaRPr kumimoji="1" lang="en-US" altLang="zh-CN" sz="1800">
              <a:solidFill>
                <a:srgbClr val="333399"/>
              </a:solidFill>
              <a:latin typeface="Arial" charset="0"/>
            </a:endParaRPr>
          </a:p>
        </p:txBody>
      </p:sp>
      <p:sp>
        <p:nvSpPr>
          <p:cNvPr id="456761" name="Text Box 57"/>
          <p:cNvSpPr txBox="1">
            <a:spLocks noChangeArrowheads="1"/>
          </p:cNvSpPr>
          <p:nvPr/>
        </p:nvSpPr>
        <p:spPr bwMode="auto">
          <a:xfrm>
            <a:off x="4851400" y="4805363"/>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4</a:t>
            </a:r>
            <a:endParaRPr kumimoji="1" lang="en-US" altLang="zh-CN" sz="1800">
              <a:solidFill>
                <a:srgbClr val="333399"/>
              </a:solidFill>
              <a:latin typeface="Arial" charset="0"/>
            </a:endParaRPr>
          </a:p>
        </p:txBody>
      </p:sp>
      <p:sp>
        <p:nvSpPr>
          <p:cNvPr id="456762" name="Text Box 58"/>
          <p:cNvSpPr txBox="1">
            <a:spLocks noChangeArrowheads="1"/>
          </p:cNvSpPr>
          <p:nvPr/>
        </p:nvSpPr>
        <p:spPr bwMode="auto">
          <a:xfrm>
            <a:off x="3657600" y="4805363"/>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3</a:t>
            </a:r>
            <a:endParaRPr kumimoji="1" lang="en-US" altLang="zh-CN" sz="1800">
              <a:solidFill>
                <a:srgbClr val="333399"/>
              </a:solidFill>
              <a:latin typeface="Arial" charset="0"/>
            </a:endParaRPr>
          </a:p>
        </p:txBody>
      </p:sp>
      <p:sp>
        <p:nvSpPr>
          <p:cNvPr id="456763" name="Line 59"/>
          <p:cNvSpPr>
            <a:spLocks noChangeShapeType="1"/>
          </p:cNvSpPr>
          <p:nvPr/>
        </p:nvSpPr>
        <p:spPr bwMode="auto">
          <a:xfrm>
            <a:off x="2362200" y="3611563"/>
            <a:ext cx="1905000" cy="0"/>
          </a:xfrm>
          <a:prstGeom prst="line">
            <a:avLst/>
          </a:prstGeom>
          <a:noFill/>
          <a:ln w="28575">
            <a:solidFill>
              <a:schemeClr val="tx1"/>
            </a:solidFill>
            <a:prstDash val="dash"/>
            <a:round/>
            <a:headEnd/>
            <a:tailEnd/>
          </a:ln>
          <a:effectLst/>
        </p:spPr>
        <p:txBody>
          <a:bodyPr wrap="none" anchor="ctr"/>
          <a:lstStyle/>
          <a:p>
            <a:endParaRPr lang="zh-CN" altLang="en-US"/>
          </a:p>
        </p:txBody>
      </p:sp>
      <p:sp>
        <p:nvSpPr>
          <p:cNvPr id="456764" name="Line 60"/>
          <p:cNvSpPr>
            <a:spLocks noChangeShapeType="1"/>
          </p:cNvSpPr>
          <p:nvPr/>
        </p:nvSpPr>
        <p:spPr bwMode="auto">
          <a:xfrm>
            <a:off x="7467600" y="5440363"/>
            <a:ext cx="2971800" cy="0"/>
          </a:xfrm>
          <a:prstGeom prst="line">
            <a:avLst/>
          </a:prstGeom>
          <a:noFill/>
          <a:ln w="57150">
            <a:solidFill>
              <a:srgbClr val="333399"/>
            </a:solidFill>
            <a:round/>
            <a:headEnd/>
            <a:tailEnd/>
          </a:ln>
          <a:effectLst/>
        </p:spPr>
        <p:txBody>
          <a:bodyPr wrap="none" anchor="ctr"/>
          <a:lstStyle/>
          <a:p>
            <a:endParaRPr lang="zh-CN" altLang="en-US"/>
          </a:p>
        </p:txBody>
      </p:sp>
      <p:sp>
        <p:nvSpPr>
          <p:cNvPr id="456765" name="Text Box 61"/>
          <p:cNvSpPr txBox="1">
            <a:spLocks noChangeArrowheads="1"/>
          </p:cNvSpPr>
          <p:nvPr/>
        </p:nvSpPr>
        <p:spPr bwMode="auto">
          <a:xfrm>
            <a:off x="7531100" y="4799013"/>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6</a:t>
            </a:r>
            <a:endParaRPr kumimoji="1" lang="en-US" altLang="zh-CN" sz="1800">
              <a:solidFill>
                <a:srgbClr val="333399"/>
              </a:solidFill>
              <a:latin typeface="Arial" charset="0"/>
            </a:endParaRPr>
          </a:p>
        </p:txBody>
      </p:sp>
      <p:sp>
        <p:nvSpPr>
          <p:cNvPr id="456766" name="Text Box 62"/>
          <p:cNvSpPr txBox="1">
            <a:spLocks noChangeArrowheads="1"/>
          </p:cNvSpPr>
          <p:nvPr/>
        </p:nvSpPr>
        <p:spPr bwMode="auto">
          <a:xfrm>
            <a:off x="9652000" y="4814888"/>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2</a:t>
            </a:r>
            <a:endParaRPr kumimoji="1" lang="en-US" altLang="zh-CN" sz="1800">
              <a:solidFill>
                <a:srgbClr val="333399"/>
              </a:solidFill>
              <a:latin typeface="Arial" charset="0"/>
            </a:endParaRPr>
          </a:p>
        </p:txBody>
      </p:sp>
      <p:sp>
        <p:nvSpPr>
          <p:cNvPr id="456767" name="Text Box 63"/>
          <p:cNvSpPr txBox="1">
            <a:spLocks noChangeArrowheads="1"/>
          </p:cNvSpPr>
          <p:nvPr/>
        </p:nvSpPr>
        <p:spPr bwMode="auto">
          <a:xfrm>
            <a:off x="7531100" y="3709988"/>
            <a:ext cx="4841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6</a:t>
            </a:r>
            <a:endParaRPr kumimoji="1" lang="en-US" altLang="zh-CN" sz="1800">
              <a:solidFill>
                <a:srgbClr val="333399"/>
              </a:solidFill>
              <a:latin typeface="Arial" charset="0"/>
            </a:endParaRPr>
          </a:p>
        </p:txBody>
      </p:sp>
      <p:sp>
        <p:nvSpPr>
          <p:cNvPr id="456768" name="Text Box 64"/>
          <p:cNvSpPr txBox="1">
            <a:spLocks noChangeArrowheads="1"/>
          </p:cNvSpPr>
          <p:nvPr/>
        </p:nvSpPr>
        <p:spPr bwMode="auto">
          <a:xfrm>
            <a:off x="1631950" y="2060576"/>
            <a:ext cx="954088" cy="366713"/>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主机 </a:t>
            </a:r>
            <a:r>
              <a:rPr kumimoji="1" lang="en-US" altLang="zh-CN" sz="1800">
                <a:solidFill>
                  <a:srgbClr val="333399"/>
                </a:solidFill>
                <a:latin typeface="Arial" charset="0"/>
              </a:rPr>
              <a:t>H</a:t>
            </a:r>
            <a:r>
              <a:rPr kumimoji="1" lang="en-US" altLang="zh-CN" sz="1800" baseline="-25000">
                <a:solidFill>
                  <a:srgbClr val="333399"/>
                </a:solidFill>
                <a:latin typeface="Arial" charset="0"/>
              </a:rPr>
              <a:t>1</a:t>
            </a:r>
            <a:endParaRPr kumimoji="1" lang="en-US" altLang="zh-CN" sz="1800">
              <a:solidFill>
                <a:srgbClr val="333399"/>
              </a:solidFill>
              <a:latin typeface="Arial" charset="0"/>
            </a:endParaRPr>
          </a:p>
        </p:txBody>
      </p:sp>
      <p:sp>
        <p:nvSpPr>
          <p:cNvPr id="456769" name="Text Box 65"/>
          <p:cNvSpPr txBox="1">
            <a:spLocks noChangeArrowheads="1"/>
          </p:cNvSpPr>
          <p:nvPr/>
        </p:nvSpPr>
        <p:spPr bwMode="auto">
          <a:xfrm>
            <a:off x="9556750" y="2035176"/>
            <a:ext cx="954088" cy="366713"/>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主机 </a:t>
            </a:r>
            <a:r>
              <a:rPr kumimoji="1" lang="en-US" altLang="zh-CN" sz="1800">
                <a:solidFill>
                  <a:srgbClr val="333399"/>
                </a:solidFill>
                <a:latin typeface="Arial" charset="0"/>
              </a:rPr>
              <a:t>H</a:t>
            </a:r>
            <a:r>
              <a:rPr kumimoji="1" lang="en-US" altLang="zh-CN" sz="1800" baseline="-25000">
                <a:solidFill>
                  <a:srgbClr val="333399"/>
                </a:solidFill>
                <a:latin typeface="Arial" charset="0"/>
              </a:rPr>
              <a:t>2</a:t>
            </a:r>
            <a:endParaRPr kumimoji="1" lang="en-US" altLang="zh-CN" sz="1800">
              <a:solidFill>
                <a:srgbClr val="333399"/>
              </a:solidFill>
              <a:latin typeface="Arial" charset="0"/>
            </a:endParaRPr>
          </a:p>
        </p:txBody>
      </p:sp>
      <p:sp>
        <p:nvSpPr>
          <p:cNvPr id="456770" name="AutoShape 66"/>
          <p:cNvSpPr>
            <a:spLocks noChangeArrowheads="1"/>
          </p:cNvSpPr>
          <p:nvPr/>
        </p:nvSpPr>
        <p:spPr bwMode="auto">
          <a:xfrm>
            <a:off x="4191000" y="3259138"/>
            <a:ext cx="685800" cy="609600"/>
          </a:xfrm>
          <a:prstGeom prst="cube">
            <a:avLst>
              <a:gd name="adj" fmla="val 25000"/>
            </a:avLst>
          </a:prstGeom>
          <a:solidFill>
            <a:srgbClr val="66CCFF"/>
          </a:solidFill>
          <a:ln w="9525">
            <a:solidFill>
              <a:schemeClr val="tx1"/>
            </a:solidFill>
            <a:miter lim="800000"/>
            <a:headEnd/>
            <a:tailEnd/>
          </a:ln>
          <a:effectLst/>
        </p:spPr>
        <p:txBody>
          <a:bodyPr wrap="none" anchor="ctr"/>
          <a:lstStyle/>
          <a:p>
            <a:endParaRPr lang="zh-CN" altLang="en-US"/>
          </a:p>
        </p:txBody>
      </p:sp>
      <p:sp>
        <p:nvSpPr>
          <p:cNvPr id="456771" name="Text Box 67"/>
          <p:cNvSpPr txBox="1">
            <a:spLocks noChangeArrowheads="1"/>
          </p:cNvSpPr>
          <p:nvPr/>
        </p:nvSpPr>
        <p:spPr bwMode="auto">
          <a:xfrm>
            <a:off x="4140200" y="2887663"/>
            <a:ext cx="1182688" cy="366712"/>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路由器 </a:t>
            </a:r>
            <a:r>
              <a:rPr kumimoji="1" lang="en-US" altLang="zh-CN" sz="1800">
                <a:solidFill>
                  <a:srgbClr val="333399"/>
                </a:solidFill>
                <a:latin typeface="Arial" charset="0"/>
              </a:rPr>
              <a:t>R</a:t>
            </a:r>
            <a:r>
              <a:rPr kumimoji="1" lang="en-US" altLang="zh-CN" sz="1800" baseline="-25000">
                <a:solidFill>
                  <a:srgbClr val="333399"/>
                </a:solidFill>
                <a:latin typeface="Arial" charset="0"/>
              </a:rPr>
              <a:t>1</a:t>
            </a:r>
            <a:endParaRPr kumimoji="1" lang="en-US" altLang="zh-CN" sz="1800">
              <a:solidFill>
                <a:srgbClr val="333399"/>
              </a:solidFill>
              <a:latin typeface="Arial" charset="0"/>
            </a:endParaRPr>
          </a:p>
        </p:txBody>
      </p:sp>
      <p:sp>
        <p:nvSpPr>
          <p:cNvPr id="456772" name="Text Box 68"/>
          <p:cNvSpPr txBox="1">
            <a:spLocks noChangeArrowheads="1"/>
          </p:cNvSpPr>
          <p:nvPr/>
        </p:nvSpPr>
        <p:spPr bwMode="auto">
          <a:xfrm>
            <a:off x="5664200" y="4186239"/>
            <a:ext cx="2393950" cy="466725"/>
          </a:xfrm>
          <a:prstGeom prst="rect">
            <a:avLst/>
          </a:prstGeom>
          <a:solidFill>
            <a:srgbClr val="CCECFF"/>
          </a:solidFill>
          <a:ln w="9525">
            <a:solidFill>
              <a:srgbClr val="333399"/>
            </a:solidFill>
            <a:miter lim="800000"/>
            <a:headEnd/>
            <a:tailEnd/>
          </a:ln>
          <a:effectLst/>
        </p:spPr>
        <p:txBody>
          <a:bodyPr wrap="none">
            <a:spAutoFit/>
          </a:bodyPr>
          <a:lstStyle/>
          <a:p>
            <a:r>
              <a:rPr kumimoji="1" lang="en-US" altLang="zh-CN" sz="2400">
                <a:solidFill>
                  <a:srgbClr val="333399"/>
                </a:solidFill>
                <a:latin typeface="Arial" charset="0"/>
              </a:rPr>
              <a:t>IP </a:t>
            </a:r>
            <a:r>
              <a:rPr kumimoji="1" lang="zh-CN" altLang="en-US" sz="2400">
                <a:solidFill>
                  <a:srgbClr val="333399"/>
                </a:solidFill>
                <a:latin typeface="Arial" charset="0"/>
              </a:rPr>
              <a:t>层上的互联网</a:t>
            </a:r>
          </a:p>
        </p:txBody>
      </p:sp>
      <p:sp>
        <p:nvSpPr>
          <p:cNvPr id="456773" name="Text Box 69"/>
          <p:cNvSpPr txBox="1">
            <a:spLocks noChangeArrowheads="1"/>
          </p:cNvSpPr>
          <p:nvPr/>
        </p:nvSpPr>
        <p:spPr bwMode="auto">
          <a:xfrm>
            <a:off x="2514600" y="5948363"/>
            <a:ext cx="9842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MAC </a:t>
            </a:r>
            <a:r>
              <a:rPr kumimoji="1" lang="zh-CN" altLang="en-US" sz="1800">
                <a:solidFill>
                  <a:srgbClr val="333399"/>
                </a:solidFill>
                <a:latin typeface="Arial" charset="0"/>
              </a:rPr>
              <a:t>帧</a:t>
            </a:r>
          </a:p>
        </p:txBody>
      </p:sp>
      <p:grpSp>
        <p:nvGrpSpPr>
          <p:cNvPr id="456774" name="Group 70"/>
          <p:cNvGrpSpPr>
            <a:grpSpLocks/>
          </p:cNvGrpSpPr>
          <p:nvPr/>
        </p:nvGrpSpPr>
        <p:grpSpPr bwMode="auto">
          <a:xfrm>
            <a:off x="9677400" y="2420938"/>
            <a:ext cx="685800" cy="1447800"/>
            <a:chOff x="672" y="528"/>
            <a:chExt cx="432" cy="912"/>
          </a:xfrm>
        </p:grpSpPr>
        <p:sp>
          <p:nvSpPr>
            <p:cNvPr id="456775" name="AutoShape 71"/>
            <p:cNvSpPr>
              <a:spLocks noChangeArrowheads="1"/>
            </p:cNvSpPr>
            <p:nvPr/>
          </p:nvSpPr>
          <p:spPr bwMode="auto">
            <a:xfrm>
              <a:off x="672" y="1008"/>
              <a:ext cx="432" cy="432"/>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sp>
          <p:nvSpPr>
            <p:cNvPr id="456776" name="AutoShape 72"/>
            <p:cNvSpPr>
              <a:spLocks noChangeArrowheads="1"/>
            </p:cNvSpPr>
            <p:nvPr/>
          </p:nvSpPr>
          <p:spPr bwMode="auto">
            <a:xfrm>
              <a:off x="672" y="720"/>
              <a:ext cx="432" cy="432"/>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sp>
          <p:nvSpPr>
            <p:cNvPr id="456777" name="AutoShape 73"/>
            <p:cNvSpPr>
              <a:spLocks noChangeArrowheads="1"/>
            </p:cNvSpPr>
            <p:nvPr/>
          </p:nvSpPr>
          <p:spPr bwMode="auto">
            <a:xfrm>
              <a:off x="672" y="528"/>
              <a:ext cx="432" cy="432"/>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grpSp>
      <p:sp>
        <p:nvSpPr>
          <p:cNvPr id="456778" name="Text Box 74"/>
          <p:cNvSpPr txBox="1">
            <a:spLocks noChangeArrowheads="1"/>
          </p:cNvSpPr>
          <p:nvPr/>
        </p:nvSpPr>
        <p:spPr bwMode="auto">
          <a:xfrm>
            <a:off x="9726614" y="3435351"/>
            <a:ext cx="484187"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2</a:t>
            </a:r>
            <a:endParaRPr kumimoji="1" lang="en-US" altLang="zh-CN" sz="1800">
              <a:solidFill>
                <a:srgbClr val="333399"/>
              </a:solidFill>
              <a:latin typeface="Arial" charset="0"/>
            </a:endParaRPr>
          </a:p>
        </p:txBody>
      </p:sp>
      <p:sp>
        <p:nvSpPr>
          <p:cNvPr id="456779" name="Text Box 75"/>
          <p:cNvSpPr txBox="1">
            <a:spLocks noChangeArrowheads="1"/>
          </p:cNvSpPr>
          <p:nvPr/>
        </p:nvSpPr>
        <p:spPr bwMode="auto">
          <a:xfrm>
            <a:off x="4845050" y="3697288"/>
            <a:ext cx="4841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4</a:t>
            </a:r>
            <a:endParaRPr kumimoji="1" lang="en-US" altLang="zh-CN" sz="1800">
              <a:solidFill>
                <a:srgbClr val="333399"/>
              </a:solidFill>
              <a:latin typeface="Arial" charset="0"/>
            </a:endParaRPr>
          </a:p>
        </p:txBody>
      </p:sp>
      <p:sp>
        <p:nvSpPr>
          <p:cNvPr id="456780" name="Text Box 76"/>
          <p:cNvSpPr txBox="1">
            <a:spLocks noChangeArrowheads="1"/>
          </p:cNvSpPr>
          <p:nvPr/>
        </p:nvSpPr>
        <p:spPr bwMode="auto">
          <a:xfrm>
            <a:off x="3810000" y="3697288"/>
            <a:ext cx="4841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3</a:t>
            </a:r>
            <a:endParaRPr kumimoji="1" lang="en-US" altLang="zh-CN" sz="1800">
              <a:solidFill>
                <a:srgbClr val="333399"/>
              </a:solidFill>
              <a:latin typeface="Arial" charset="0"/>
            </a:endParaRPr>
          </a:p>
        </p:txBody>
      </p:sp>
      <p:sp>
        <p:nvSpPr>
          <p:cNvPr id="456781" name="Line 77"/>
          <p:cNvSpPr>
            <a:spLocks noChangeShapeType="1"/>
          </p:cNvSpPr>
          <p:nvPr/>
        </p:nvSpPr>
        <p:spPr bwMode="auto">
          <a:xfrm>
            <a:off x="4800600" y="3611563"/>
            <a:ext cx="2057400" cy="0"/>
          </a:xfrm>
          <a:prstGeom prst="line">
            <a:avLst/>
          </a:prstGeom>
          <a:noFill/>
          <a:ln w="28575">
            <a:solidFill>
              <a:schemeClr val="tx1"/>
            </a:solidFill>
            <a:prstDash val="dash"/>
            <a:round/>
            <a:headEnd/>
            <a:tailEnd/>
          </a:ln>
          <a:effectLst/>
        </p:spPr>
        <p:txBody>
          <a:bodyPr wrap="none" anchor="ctr"/>
          <a:lstStyle/>
          <a:p>
            <a:endParaRPr lang="zh-CN" altLang="en-US"/>
          </a:p>
        </p:txBody>
      </p:sp>
      <p:sp>
        <p:nvSpPr>
          <p:cNvPr id="456782" name="AutoShape 78"/>
          <p:cNvSpPr>
            <a:spLocks noChangeArrowheads="1"/>
          </p:cNvSpPr>
          <p:nvPr/>
        </p:nvSpPr>
        <p:spPr bwMode="auto">
          <a:xfrm>
            <a:off x="6856413" y="3230563"/>
            <a:ext cx="685800" cy="609600"/>
          </a:xfrm>
          <a:prstGeom prst="cube">
            <a:avLst>
              <a:gd name="adj" fmla="val 25000"/>
            </a:avLst>
          </a:prstGeom>
          <a:solidFill>
            <a:srgbClr val="66CCFF"/>
          </a:solidFill>
          <a:ln w="9525">
            <a:solidFill>
              <a:schemeClr val="tx1"/>
            </a:solidFill>
            <a:miter lim="800000"/>
            <a:headEnd/>
            <a:tailEnd/>
          </a:ln>
          <a:effectLst/>
        </p:spPr>
        <p:txBody>
          <a:bodyPr wrap="none" anchor="ctr"/>
          <a:lstStyle/>
          <a:p>
            <a:endParaRPr lang="zh-CN" altLang="en-US"/>
          </a:p>
        </p:txBody>
      </p:sp>
      <p:sp>
        <p:nvSpPr>
          <p:cNvPr id="456783" name="Line 79"/>
          <p:cNvSpPr>
            <a:spLocks noChangeShapeType="1"/>
          </p:cNvSpPr>
          <p:nvPr/>
        </p:nvSpPr>
        <p:spPr bwMode="auto">
          <a:xfrm>
            <a:off x="7467600" y="3611563"/>
            <a:ext cx="2209800" cy="0"/>
          </a:xfrm>
          <a:prstGeom prst="line">
            <a:avLst/>
          </a:prstGeom>
          <a:noFill/>
          <a:ln w="28575">
            <a:solidFill>
              <a:schemeClr val="tx1"/>
            </a:solidFill>
            <a:prstDash val="dash"/>
            <a:round/>
            <a:headEnd/>
            <a:tailEnd/>
          </a:ln>
          <a:effectLst/>
        </p:spPr>
        <p:txBody>
          <a:bodyPr wrap="none" anchor="ctr"/>
          <a:lstStyle/>
          <a:p>
            <a:endParaRPr lang="zh-CN" altLang="en-US"/>
          </a:p>
        </p:txBody>
      </p:sp>
      <p:sp>
        <p:nvSpPr>
          <p:cNvPr id="456784" name="Text Box 80"/>
          <p:cNvSpPr txBox="1">
            <a:spLocks noChangeArrowheads="1"/>
          </p:cNvSpPr>
          <p:nvPr/>
        </p:nvSpPr>
        <p:spPr bwMode="auto">
          <a:xfrm>
            <a:off x="6477000" y="3697288"/>
            <a:ext cx="4841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5</a:t>
            </a:r>
            <a:endParaRPr kumimoji="1" lang="en-US" altLang="zh-CN" sz="1800">
              <a:solidFill>
                <a:srgbClr val="333399"/>
              </a:solidFill>
              <a:latin typeface="Arial" charset="0"/>
            </a:endParaRPr>
          </a:p>
        </p:txBody>
      </p:sp>
      <p:sp>
        <p:nvSpPr>
          <p:cNvPr id="456785" name="Line 81"/>
          <p:cNvSpPr>
            <a:spLocks noChangeShapeType="1"/>
          </p:cNvSpPr>
          <p:nvPr/>
        </p:nvSpPr>
        <p:spPr bwMode="auto">
          <a:xfrm>
            <a:off x="4876800" y="5440363"/>
            <a:ext cx="1905000" cy="0"/>
          </a:xfrm>
          <a:prstGeom prst="line">
            <a:avLst/>
          </a:prstGeom>
          <a:noFill/>
          <a:ln w="57150">
            <a:solidFill>
              <a:srgbClr val="333399"/>
            </a:solidFill>
            <a:round/>
            <a:headEnd/>
            <a:tailEnd/>
          </a:ln>
          <a:effectLst/>
        </p:spPr>
        <p:txBody>
          <a:bodyPr wrap="none" anchor="ctr"/>
          <a:lstStyle/>
          <a:p>
            <a:endParaRPr lang="zh-CN" altLang="en-US"/>
          </a:p>
        </p:txBody>
      </p:sp>
      <p:sp>
        <p:nvSpPr>
          <p:cNvPr id="456786" name="Freeform 82"/>
          <p:cNvSpPr>
            <a:spLocks/>
          </p:cNvSpPr>
          <p:nvPr/>
        </p:nvSpPr>
        <p:spPr bwMode="auto">
          <a:xfrm flipH="1">
            <a:off x="7445376" y="5156201"/>
            <a:ext cx="341313" cy="284163"/>
          </a:xfrm>
          <a:custGeom>
            <a:avLst/>
            <a:gdLst/>
            <a:ahLst/>
            <a:cxnLst>
              <a:cxn ang="0">
                <a:pos x="0" y="176"/>
              </a:cxn>
              <a:cxn ang="0">
                <a:pos x="1" y="0"/>
              </a:cxn>
              <a:cxn ang="0">
                <a:pos x="249" y="9"/>
              </a:cxn>
            </a:cxnLst>
            <a:rect l="0" t="0" r="r" b="b"/>
            <a:pathLst>
              <a:path w="249" h="176">
                <a:moveTo>
                  <a:pt x="0" y="176"/>
                </a:moveTo>
                <a:lnTo>
                  <a:pt x="1" y="0"/>
                </a:lnTo>
                <a:lnTo>
                  <a:pt x="249" y="9"/>
                </a:lnTo>
              </a:path>
            </a:pathLst>
          </a:custGeom>
          <a:noFill/>
          <a:ln w="28575" cmpd="sng">
            <a:solidFill>
              <a:srgbClr val="333399"/>
            </a:solidFill>
            <a:round/>
            <a:headEnd/>
            <a:tailEnd/>
          </a:ln>
          <a:effectLst/>
        </p:spPr>
        <p:txBody>
          <a:bodyPr wrap="none" anchor="ctr"/>
          <a:lstStyle/>
          <a:p>
            <a:endParaRPr lang="zh-CN" altLang="en-US"/>
          </a:p>
        </p:txBody>
      </p:sp>
      <p:sp>
        <p:nvSpPr>
          <p:cNvPr id="456787" name="Freeform 83"/>
          <p:cNvSpPr>
            <a:spLocks/>
          </p:cNvSpPr>
          <p:nvPr/>
        </p:nvSpPr>
        <p:spPr bwMode="auto">
          <a:xfrm flipH="1">
            <a:off x="4757738" y="5162550"/>
            <a:ext cx="423862" cy="279400"/>
          </a:xfrm>
          <a:custGeom>
            <a:avLst/>
            <a:gdLst/>
            <a:ahLst/>
            <a:cxnLst>
              <a:cxn ang="0">
                <a:pos x="0" y="176"/>
              </a:cxn>
              <a:cxn ang="0">
                <a:pos x="1" y="0"/>
              </a:cxn>
              <a:cxn ang="0">
                <a:pos x="249" y="9"/>
              </a:cxn>
            </a:cxnLst>
            <a:rect l="0" t="0" r="r" b="b"/>
            <a:pathLst>
              <a:path w="249" h="176">
                <a:moveTo>
                  <a:pt x="0" y="176"/>
                </a:moveTo>
                <a:lnTo>
                  <a:pt x="1" y="0"/>
                </a:lnTo>
                <a:lnTo>
                  <a:pt x="249" y="9"/>
                </a:lnTo>
              </a:path>
            </a:pathLst>
          </a:custGeom>
          <a:noFill/>
          <a:ln w="28575" cmpd="sng">
            <a:solidFill>
              <a:srgbClr val="333399"/>
            </a:solidFill>
            <a:round/>
            <a:headEnd/>
            <a:tailEnd/>
          </a:ln>
          <a:effectLst/>
        </p:spPr>
        <p:txBody>
          <a:bodyPr wrap="none" anchor="ctr"/>
          <a:lstStyle/>
          <a:p>
            <a:endParaRPr lang="zh-CN" altLang="en-US"/>
          </a:p>
        </p:txBody>
      </p:sp>
      <p:sp>
        <p:nvSpPr>
          <p:cNvPr id="456788" name="Text Box 84"/>
          <p:cNvSpPr txBox="1">
            <a:spLocks noChangeArrowheads="1"/>
          </p:cNvSpPr>
          <p:nvPr/>
        </p:nvSpPr>
        <p:spPr bwMode="auto">
          <a:xfrm>
            <a:off x="6742114" y="2862263"/>
            <a:ext cx="1182687" cy="366712"/>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路由器 </a:t>
            </a:r>
            <a:r>
              <a:rPr kumimoji="1" lang="en-US" altLang="zh-CN" sz="1800">
                <a:solidFill>
                  <a:srgbClr val="333399"/>
                </a:solidFill>
                <a:latin typeface="Arial" charset="0"/>
              </a:rPr>
              <a:t>R</a:t>
            </a:r>
            <a:r>
              <a:rPr kumimoji="1" lang="en-US" altLang="zh-CN" sz="1800" baseline="-25000">
                <a:solidFill>
                  <a:srgbClr val="333399"/>
                </a:solidFill>
                <a:latin typeface="Arial" charset="0"/>
              </a:rPr>
              <a:t>2</a:t>
            </a:r>
            <a:endParaRPr kumimoji="1" lang="en-US" altLang="zh-CN" sz="1800">
              <a:solidFill>
                <a:srgbClr val="333399"/>
              </a:solidFill>
              <a:latin typeface="Arial" charset="0"/>
            </a:endParaRPr>
          </a:p>
        </p:txBody>
      </p:sp>
      <p:grpSp>
        <p:nvGrpSpPr>
          <p:cNvPr id="456818" name="Group 114"/>
          <p:cNvGrpSpPr>
            <a:grpSpLocks/>
          </p:cNvGrpSpPr>
          <p:nvPr/>
        </p:nvGrpSpPr>
        <p:grpSpPr bwMode="auto">
          <a:xfrm>
            <a:off x="2667000" y="3154363"/>
            <a:ext cx="6781800" cy="381000"/>
            <a:chOff x="720" y="1987"/>
            <a:chExt cx="4272" cy="240"/>
          </a:xfrm>
        </p:grpSpPr>
        <p:grpSp>
          <p:nvGrpSpPr>
            <p:cNvPr id="456789" name="Group 85"/>
            <p:cNvGrpSpPr>
              <a:grpSpLocks/>
            </p:cNvGrpSpPr>
            <p:nvPr/>
          </p:nvGrpSpPr>
          <p:grpSpPr bwMode="auto">
            <a:xfrm>
              <a:off x="720" y="1987"/>
              <a:ext cx="912" cy="240"/>
              <a:chOff x="1632" y="2688"/>
              <a:chExt cx="912" cy="240"/>
            </a:xfrm>
          </p:grpSpPr>
          <p:sp>
            <p:nvSpPr>
              <p:cNvPr id="456790" name="Rectangle 86"/>
              <p:cNvSpPr>
                <a:spLocks noChangeArrowheads="1"/>
              </p:cNvSpPr>
              <p:nvPr/>
            </p:nvSpPr>
            <p:spPr bwMode="auto">
              <a:xfrm>
                <a:off x="1632" y="2688"/>
                <a:ext cx="720" cy="240"/>
              </a:xfrm>
              <a:prstGeom prst="rect">
                <a:avLst/>
              </a:prstGeom>
              <a:solidFill>
                <a:srgbClr val="FFCCFF"/>
              </a:solidFill>
              <a:ln w="12700">
                <a:solidFill>
                  <a:schemeClr val="tx1"/>
                </a:solidFill>
                <a:miter lim="800000"/>
                <a:headEnd/>
                <a:tailEnd/>
              </a:ln>
              <a:effectLst/>
            </p:spPr>
            <p:txBody>
              <a:bodyPr wrap="none" anchor="ctr"/>
              <a:lstStyle/>
              <a:p>
                <a:pPr algn="ctr"/>
                <a:r>
                  <a:rPr kumimoji="1" lang="en-US" altLang="zh-CN" sz="1800">
                    <a:solidFill>
                      <a:srgbClr val="333399"/>
                    </a:solidFill>
                    <a:latin typeface="Arial" charset="0"/>
                  </a:rPr>
                  <a:t>  IP</a:t>
                </a:r>
                <a:r>
                  <a:rPr kumimoji="1" lang="en-US" altLang="zh-CN" sz="1800" baseline="-25000">
                    <a:solidFill>
                      <a:srgbClr val="333399"/>
                    </a:solidFill>
                    <a:latin typeface="Arial" charset="0"/>
                  </a:rPr>
                  <a:t>1</a:t>
                </a:r>
                <a:r>
                  <a:rPr kumimoji="1" lang="en-US" altLang="zh-CN" sz="1800">
                    <a:solidFill>
                      <a:srgbClr val="333399"/>
                    </a:solidFill>
                    <a:latin typeface="Arial" charset="0"/>
                  </a:rPr>
                  <a:t> → IP</a:t>
                </a:r>
                <a:r>
                  <a:rPr kumimoji="1" lang="en-US" altLang="zh-CN" sz="1800" baseline="-25000">
                    <a:solidFill>
                      <a:srgbClr val="333399"/>
                    </a:solidFill>
                    <a:latin typeface="Arial" charset="0"/>
                  </a:rPr>
                  <a:t>2</a:t>
                </a:r>
              </a:p>
            </p:txBody>
          </p:sp>
          <p:sp>
            <p:nvSpPr>
              <p:cNvPr id="456791" name="AutoShape 87"/>
              <p:cNvSpPr>
                <a:spLocks noChangeArrowheads="1"/>
              </p:cNvSpPr>
              <p:nvPr/>
            </p:nvSpPr>
            <p:spPr bwMode="auto">
              <a:xfrm>
                <a:off x="2352" y="2736"/>
                <a:ext cx="192" cy="144"/>
              </a:xfrm>
              <a:prstGeom prst="rightArrow">
                <a:avLst>
                  <a:gd name="adj1" fmla="val 50000"/>
                  <a:gd name="adj2" fmla="val 54167"/>
                </a:avLst>
              </a:prstGeom>
              <a:solidFill>
                <a:srgbClr val="FFCCFF"/>
              </a:solidFill>
              <a:ln w="12700">
                <a:solidFill>
                  <a:schemeClr val="tx1"/>
                </a:solidFill>
                <a:miter lim="800000"/>
                <a:headEnd/>
                <a:tailEnd/>
              </a:ln>
              <a:effectLst/>
            </p:spPr>
            <p:txBody>
              <a:bodyPr wrap="none" anchor="ctr"/>
              <a:lstStyle/>
              <a:p>
                <a:endParaRPr lang="zh-CN" altLang="en-US"/>
              </a:p>
            </p:txBody>
          </p:sp>
        </p:grpSp>
        <p:grpSp>
          <p:nvGrpSpPr>
            <p:cNvPr id="456792" name="Group 88"/>
            <p:cNvGrpSpPr>
              <a:grpSpLocks/>
            </p:cNvGrpSpPr>
            <p:nvPr/>
          </p:nvGrpSpPr>
          <p:grpSpPr bwMode="auto">
            <a:xfrm>
              <a:off x="2352" y="1987"/>
              <a:ext cx="912" cy="240"/>
              <a:chOff x="1632" y="2688"/>
              <a:chExt cx="912" cy="240"/>
            </a:xfrm>
          </p:grpSpPr>
          <p:sp>
            <p:nvSpPr>
              <p:cNvPr id="456793" name="Rectangle 89"/>
              <p:cNvSpPr>
                <a:spLocks noChangeArrowheads="1"/>
              </p:cNvSpPr>
              <p:nvPr/>
            </p:nvSpPr>
            <p:spPr bwMode="auto">
              <a:xfrm>
                <a:off x="1632" y="2688"/>
                <a:ext cx="720" cy="240"/>
              </a:xfrm>
              <a:prstGeom prst="rect">
                <a:avLst/>
              </a:prstGeom>
              <a:solidFill>
                <a:srgbClr val="FFCCFF"/>
              </a:solidFill>
              <a:ln w="12700">
                <a:solidFill>
                  <a:schemeClr val="tx1"/>
                </a:solidFill>
                <a:miter lim="800000"/>
                <a:headEnd/>
                <a:tailEnd/>
              </a:ln>
              <a:effectLst/>
            </p:spPr>
            <p:txBody>
              <a:bodyPr wrap="none" anchor="ctr"/>
              <a:lstStyle/>
              <a:p>
                <a:pPr algn="ctr"/>
                <a:r>
                  <a:rPr kumimoji="1" lang="en-US" altLang="zh-CN" sz="1800">
                    <a:solidFill>
                      <a:srgbClr val="333399"/>
                    </a:solidFill>
                    <a:latin typeface="Arial" charset="0"/>
                  </a:rPr>
                  <a:t>IP</a:t>
                </a:r>
                <a:r>
                  <a:rPr kumimoji="1" lang="en-US" altLang="zh-CN" sz="1800" baseline="-25000">
                    <a:solidFill>
                      <a:srgbClr val="333399"/>
                    </a:solidFill>
                    <a:latin typeface="Arial" charset="0"/>
                  </a:rPr>
                  <a:t>1</a:t>
                </a:r>
                <a:r>
                  <a:rPr kumimoji="1" lang="en-US" altLang="zh-CN" sz="1800">
                    <a:solidFill>
                      <a:srgbClr val="333399"/>
                    </a:solidFill>
                    <a:latin typeface="Arial" charset="0"/>
                  </a:rPr>
                  <a:t> → IP</a:t>
                </a:r>
                <a:r>
                  <a:rPr kumimoji="1" lang="en-US" altLang="zh-CN" sz="1800" baseline="-25000">
                    <a:solidFill>
                      <a:srgbClr val="333399"/>
                    </a:solidFill>
                    <a:latin typeface="Arial" charset="0"/>
                  </a:rPr>
                  <a:t>2</a:t>
                </a:r>
              </a:p>
            </p:txBody>
          </p:sp>
          <p:sp>
            <p:nvSpPr>
              <p:cNvPr id="456794" name="AutoShape 90"/>
              <p:cNvSpPr>
                <a:spLocks noChangeArrowheads="1"/>
              </p:cNvSpPr>
              <p:nvPr/>
            </p:nvSpPr>
            <p:spPr bwMode="auto">
              <a:xfrm>
                <a:off x="2352" y="2736"/>
                <a:ext cx="192" cy="144"/>
              </a:xfrm>
              <a:prstGeom prst="rightArrow">
                <a:avLst>
                  <a:gd name="adj1" fmla="val 50000"/>
                  <a:gd name="adj2" fmla="val 54167"/>
                </a:avLst>
              </a:prstGeom>
              <a:solidFill>
                <a:srgbClr val="FFCCFF"/>
              </a:solidFill>
              <a:ln w="12700">
                <a:solidFill>
                  <a:schemeClr val="tx1"/>
                </a:solidFill>
                <a:miter lim="800000"/>
                <a:headEnd/>
                <a:tailEnd/>
              </a:ln>
              <a:effectLst/>
            </p:spPr>
            <p:txBody>
              <a:bodyPr wrap="none" anchor="ctr"/>
              <a:lstStyle/>
              <a:p>
                <a:endParaRPr lang="zh-CN" altLang="en-US"/>
              </a:p>
            </p:txBody>
          </p:sp>
        </p:grpSp>
        <p:grpSp>
          <p:nvGrpSpPr>
            <p:cNvPr id="456795" name="Group 91"/>
            <p:cNvGrpSpPr>
              <a:grpSpLocks/>
            </p:cNvGrpSpPr>
            <p:nvPr/>
          </p:nvGrpSpPr>
          <p:grpSpPr bwMode="auto">
            <a:xfrm>
              <a:off x="4080" y="1987"/>
              <a:ext cx="912" cy="240"/>
              <a:chOff x="1632" y="2688"/>
              <a:chExt cx="912" cy="240"/>
            </a:xfrm>
          </p:grpSpPr>
          <p:sp>
            <p:nvSpPr>
              <p:cNvPr id="456796" name="Rectangle 92"/>
              <p:cNvSpPr>
                <a:spLocks noChangeArrowheads="1"/>
              </p:cNvSpPr>
              <p:nvPr/>
            </p:nvSpPr>
            <p:spPr bwMode="auto">
              <a:xfrm>
                <a:off x="1632" y="2688"/>
                <a:ext cx="720" cy="240"/>
              </a:xfrm>
              <a:prstGeom prst="rect">
                <a:avLst/>
              </a:prstGeom>
              <a:solidFill>
                <a:srgbClr val="FFCCFF"/>
              </a:solidFill>
              <a:ln w="12700">
                <a:solidFill>
                  <a:schemeClr val="tx1"/>
                </a:solidFill>
                <a:miter lim="800000"/>
                <a:headEnd/>
                <a:tailEnd/>
              </a:ln>
              <a:effectLst/>
            </p:spPr>
            <p:txBody>
              <a:bodyPr wrap="none" anchor="ctr"/>
              <a:lstStyle/>
              <a:p>
                <a:pPr algn="ctr"/>
                <a:r>
                  <a:rPr kumimoji="1" lang="en-US" altLang="zh-CN" sz="1800">
                    <a:solidFill>
                      <a:srgbClr val="333399"/>
                    </a:solidFill>
                    <a:latin typeface="Arial" charset="0"/>
                  </a:rPr>
                  <a:t>IP</a:t>
                </a:r>
                <a:r>
                  <a:rPr kumimoji="1" lang="en-US" altLang="zh-CN" sz="1800" baseline="-25000">
                    <a:solidFill>
                      <a:srgbClr val="333399"/>
                    </a:solidFill>
                    <a:latin typeface="Arial" charset="0"/>
                  </a:rPr>
                  <a:t>1</a:t>
                </a:r>
                <a:r>
                  <a:rPr kumimoji="1" lang="en-US" altLang="zh-CN" sz="1800">
                    <a:solidFill>
                      <a:srgbClr val="333399"/>
                    </a:solidFill>
                    <a:latin typeface="Arial" charset="0"/>
                  </a:rPr>
                  <a:t> → IP</a:t>
                </a:r>
                <a:r>
                  <a:rPr kumimoji="1" lang="en-US" altLang="zh-CN" sz="1800" baseline="-25000">
                    <a:solidFill>
                      <a:srgbClr val="333399"/>
                    </a:solidFill>
                    <a:latin typeface="Arial" charset="0"/>
                  </a:rPr>
                  <a:t>2</a:t>
                </a:r>
              </a:p>
            </p:txBody>
          </p:sp>
          <p:sp>
            <p:nvSpPr>
              <p:cNvPr id="456797" name="AutoShape 93"/>
              <p:cNvSpPr>
                <a:spLocks noChangeArrowheads="1"/>
              </p:cNvSpPr>
              <p:nvPr/>
            </p:nvSpPr>
            <p:spPr bwMode="auto">
              <a:xfrm>
                <a:off x="2352" y="2736"/>
                <a:ext cx="192" cy="144"/>
              </a:xfrm>
              <a:prstGeom prst="rightArrow">
                <a:avLst>
                  <a:gd name="adj1" fmla="val 50000"/>
                  <a:gd name="adj2" fmla="val 54167"/>
                </a:avLst>
              </a:prstGeom>
              <a:solidFill>
                <a:srgbClr val="FFCCFF"/>
              </a:solidFill>
              <a:ln w="12700">
                <a:solidFill>
                  <a:schemeClr val="tx1"/>
                </a:solidFill>
                <a:miter lim="800000"/>
                <a:headEnd/>
                <a:tailEnd/>
              </a:ln>
              <a:effectLst/>
            </p:spPr>
            <p:txBody>
              <a:bodyPr wrap="none" anchor="ctr"/>
              <a:lstStyle/>
              <a:p>
                <a:endParaRPr lang="zh-CN" altLang="en-US"/>
              </a:p>
            </p:txBody>
          </p:sp>
        </p:grpSp>
      </p:grpSp>
      <p:grpSp>
        <p:nvGrpSpPr>
          <p:cNvPr id="456798" name="Group 94"/>
          <p:cNvGrpSpPr>
            <a:grpSpLocks/>
          </p:cNvGrpSpPr>
          <p:nvPr/>
        </p:nvGrpSpPr>
        <p:grpSpPr bwMode="auto">
          <a:xfrm>
            <a:off x="2133600" y="5592763"/>
            <a:ext cx="1981200" cy="381000"/>
            <a:chOff x="480" y="3120"/>
            <a:chExt cx="1248" cy="240"/>
          </a:xfrm>
        </p:grpSpPr>
        <p:sp>
          <p:nvSpPr>
            <p:cNvPr id="456799" name="Rectangle 95"/>
            <p:cNvSpPr>
              <a:spLocks noChangeArrowheads="1"/>
            </p:cNvSpPr>
            <p:nvPr/>
          </p:nvSpPr>
          <p:spPr bwMode="auto">
            <a:xfrm>
              <a:off x="480" y="3120"/>
              <a:ext cx="1056" cy="240"/>
            </a:xfrm>
            <a:prstGeom prst="rect">
              <a:avLst/>
            </a:prstGeom>
            <a:solidFill>
              <a:srgbClr val="CCECFF"/>
            </a:solidFill>
            <a:ln w="12700">
              <a:solidFill>
                <a:schemeClr val="tx1"/>
              </a:solidFill>
              <a:miter lim="800000"/>
              <a:headEnd/>
              <a:tailEnd/>
            </a:ln>
            <a:effectLst/>
          </p:spPr>
          <p:txBody>
            <a:bodyPr wrap="none" anchor="ctr"/>
            <a:lstStyle/>
            <a:p>
              <a:pPr algn="ctr"/>
              <a:r>
                <a:rPr kumimoji="1" lang="zh-CN" altLang="en-US" sz="1800">
                  <a:solidFill>
                    <a:srgbClr val="333399"/>
                  </a:solidFill>
                  <a:latin typeface="Arial" charset="0"/>
                </a:rPr>
                <a:t>从 </a:t>
              </a:r>
              <a:r>
                <a:rPr kumimoji="1" lang="en-US" altLang="zh-CN" sz="1800">
                  <a:solidFill>
                    <a:srgbClr val="333399"/>
                  </a:solidFill>
                  <a:latin typeface="Arial" charset="0"/>
                </a:rPr>
                <a:t>HA</a:t>
              </a:r>
              <a:r>
                <a:rPr kumimoji="1" lang="en-US" altLang="zh-CN" sz="1800" baseline="-25000">
                  <a:solidFill>
                    <a:srgbClr val="333399"/>
                  </a:solidFill>
                  <a:latin typeface="Arial" charset="0"/>
                </a:rPr>
                <a:t>1</a:t>
              </a:r>
              <a:r>
                <a:rPr kumimoji="1" lang="en-US" altLang="zh-CN" sz="1800">
                  <a:solidFill>
                    <a:srgbClr val="333399"/>
                  </a:solidFill>
                  <a:latin typeface="Arial" charset="0"/>
                </a:rPr>
                <a:t> </a:t>
              </a:r>
              <a:r>
                <a:rPr kumimoji="1" lang="zh-CN" altLang="en-US" sz="1800">
                  <a:solidFill>
                    <a:srgbClr val="333399"/>
                  </a:solidFill>
                  <a:latin typeface="Arial" charset="0"/>
                </a:rPr>
                <a:t>到 </a:t>
              </a:r>
              <a:r>
                <a:rPr kumimoji="1" lang="en-US" altLang="zh-CN" sz="1800">
                  <a:solidFill>
                    <a:srgbClr val="333399"/>
                  </a:solidFill>
                  <a:latin typeface="Arial" charset="0"/>
                </a:rPr>
                <a:t>HA</a:t>
              </a:r>
              <a:r>
                <a:rPr kumimoji="1" lang="en-US" altLang="zh-CN" sz="1800" baseline="-25000">
                  <a:solidFill>
                    <a:srgbClr val="333399"/>
                  </a:solidFill>
                  <a:latin typeface="Arial" charset="0"/>
                </a:rPr>
                <a:t>3</a:t>
              </a:r>
            </a:p>
          </p:txBody>
        </p:sp>
        <p:sp>
          <p:nvSpPr>
            <p:cNvPr id="456800" name="AutoShape 96"/>
            <p:cNvSpPr>
              <a:spLocks noChangeArrowheads="1"/>
            </p:cNvSpPr>
            <p:nvPr/>
          </p:nvSpPr>
          <p:spPr bwMode="auto">
            <a:xfrm>
              <a:off x="1536" y="3168"/>
              <a:ext cx="192" cy="144"/>
            </a:xfrm>
            <a:prstGeom prst="rightArrow">
              <a:avLst>
                <a:gd name="adj1" fmla="val 50000"/>
                <a:gd name="adj2" fmla="val 54167"/>
              </a:avLst>
            </a:prstGeom>
            <a:solidFill>
              <a:srgbClr val="CCECFF"/>
            </a:solidFill>
            <a:ln w="12700">
              <a:solidFill>
                <a:schemeClr val="tx1"/>
              </a:solidFill>
              <a:miter lim="800000"/>
              <a:headEnd/>
              <a:tailEnd/>
            </a:ln>
            <a:effectLst/>
          </p:spPr>
          <p:txBody>
            <a:bodyPr wrap="none" anchor="ctr"/>
            <a:lstStyle/>
            <a:p>
              <a:endParaRPr lang="zh-CN" altLang="en-US"/>
            </a:p>
          </p:txBody>
        </p:sp>
      </p:grpSp>
      <p:grpSp>
        <p:nvGrpSpPr>
          <p:cNvPr id="456801" name="Group 97"/>
          <p:cNvGrpSpPr>
            <a:grpSpLocks/>
          </p:cNvGrpSpPr>
          <p:nvPr/>
        </p:nvGrpSpPr>
        <p:grpSpPr bwMode="auto">
          <a:xfrm>
            <a:off x="5029200" y="5592763"/>
            <a:ext cx="1981200" cy="381000"/>
            <a:chOff x="480" y="3120"/>
            <a:chExt cx="1248" cy="240"/>
          </a:xfrm>
        </p:grpSpPr>
        <p:sp>
          <p:nvSpPr>
            <p:cNvPr id="456802" name="Rectangle 98"/>
            <p:cNvSpPr>
              <a:spLocks noChangeArrowheads="1"/>
            </p:cNvSpPr>
            <p:nvPr/>
          </p:nvSpPr>
          <p:spPr bwMode="auto">
            <a:xfrm>
              <a:off x="480" y="3120"/>
              <a:ext cx="1056" cy="240"/>
            </a:xfrm>
            <a:prstGeom prst="rect">
              <a:avLst/>
            </a:prstGeom>
            <a:solidFill>
              <a:srgbClr val="CCECFF"/>
            </a:solidFill>
            <a:ln w="12700">
              <a:solidFill>
                <a:schemeClr val="tx1"/>
              </a:solidFill>
              <a:miter lim="800000"/>
              <a:headEnd/>
              <a:tailEnd/>
            </a:ln>
            <a:effectLst/>
          </p:spPr>
          <p:txBody>
            <a:bodyPr wrap="none" anchor="ctr"/>
            <a:lstStyle/>
            <a:p>
              <a:pPr algn="ctr"/>
              <a:r>
                <a:rPr kumimoji="1" lang="zh-CN" altLang="en-US" sz="1800">
                  <a:solidFill>
                    <a:srgbClr val="333399"/>
                  </a:solidFill>
                  <a:latin typeface="Arial" charset="0"/>
                </a:rPr>
                <a:t>从 </a:t>
              </a:r>
              <a:r>
                <a:rPr kumimoji="1" lang="en-US" altLang="zh-CN" sz="1800">
                  <a:solidFill>
                    <a:srgbClr val="333399"/>
                  </a:solidFill>
                  <a:latin typeface="Arial" charset="0"/>
                </a:rPr>
                <a:t>HA</a:t>
              </a:r>
              <a:r>
                <a:rPr kumimoji="1" lang="en-US" altLang="zh-CN" sz="1800" baseline="-25000">
                  <a:solidFill>
                    <a:srgbClr val="333399"/>
                  </a:solidFill>
                  <a:latin typeface="Arial" charset="0"/>
                </a:rPr>
                <a:t>4</a:t>
              </a:r>
              <a:r>
                <a:rPr kumimoji="1" lang="en-US" altLang="zh-CN" sz="1800">
                  <a:solidFill>
                    <a:srgbClr val="333399"/>
                  </a:solidFill>
                  <a:latin typeface="Arial" charset="0"/>
                </a:rPr>
                <a:t> </a:t>
              </a:r>
              <a:r>
                <a:rPr kumimoji="1" lang="zh-CN" altLang="en-US" sz="1800">
                  <a:solidFill>
                    <a:srgbClr val="333399"/>
                  </a:solidFill>
                  <a:latin typeface="Arial" charset="0"/>
                </a:rPr>
                <a:t>到 </a:t>
              </a:r>
              <a:r>
                <a:rPr kumimoji="1" lang="en-US" altLang="zh-CN" sz="1800">
                  <a:solidFill>
                    <a:srgbClr val="333399"/>
                  </a:solidFill>
                  <a:latin typeface="Arial" charset="0"/>
                </a:rPr>
                <a:t>HA</a:t>
              </a:r>
              <a:r>
                <a:rPr kumimoji="1" lang="en-US" altLang="zh-CN" sz="1800" baseline="-25000">
                  <a:solidFill>
                    <a:srgbClr val="333399"/>
                  </a:solidFill>
                  <a:latin typeface="Arial" charset="0"/>
                </a:rPr>
                <a:t>5</a:t>
              </a:r>
            </a:p>
          </p:txBody>
        </p:sp>
        <p:sp>
          <p:nvSpPr>
            <p:cNvPr id="456803" name="AutoShape 99"/>
            <p:cNvSpPr>
              <a:spLocks noChangeArrowheads="1"/>
            </p:cNvSpPr>
            <p:nvPr/>
          </p:nvSpPr>
          <p:spPr bwMode="auto">
            <a:xfrm>
              <a:off x="1536" y="3168"/>
              <a:ext cx="192" cy="144"/>
            </a:xfrm>
            <a:prstGeom prst="rightArrow">
              <a:avLst>
                <a:gd name="adj1" fmla="val 50000"/>
                <a:gd name="adj2" fmla="val 54167"/>
              </a:avLst>
            </a:prstGeom>
            <a:solidFill>
              <a:srgbClr val="CCECFF"/>
            </a:solidFill>
            <a:ln w="12700">
              <a:solidFill>
                <a:schemeClr val="tx1"/>
              </a:solidFill>
              <a:miter lim="800000"/>
              <a:headEnd/>
              <a:tailEnd/>
            </a:ln>
            <a:effectLst/>
          </p:spPr>
          <p:txBody>
            <a:bodyPr wrap="none" anchor="ctr"/>
            <a:lstStyle/>
            <a:p>
              <a:endParaRPr lang="zh-CN" altLang="en-US"/>
            </a:p>
          </p:txBody>
        </p:sp>
      </p:grpSp>
      <p:grpSp>
        <p:nvGrpSpPr>
          <p:cNvPr id="456804" name="Group 100"/>
          <p:cNvGrpSpPr>
            <a:grpSpLocks/>
          </p:cNvGrpSpPr>
          <p:nvPr/>
        </p:nvGrpSpPr>
        <p:grpSpPr bwMode="auto">
          <a:xfrm>
            <a:off x="7924800" y="5592763"/>
            <a:ext cx="1981200" cy="381000"/>
            <a:chOff x="480" y="3120"/>
            <a:chExt cx="1248" cy="240"/>
          </a:xfrm>
        </p:grpSpPr>
        <p:sp>
          <p:nvSpPr>
            <p:cNvPr id="456805" name="Rectangle 101"/>
            <p:cNvSpPr>
              <a:spLocks noChangeArrowheads="1"/>
            </p:cNvSpPr>
            <p:nvPr/>
          </p:nvSpPr>
          <p:spPr bwMode="auto">
            <a:xfrm>
              <a:off x="480" y="3120"/>
              <a:ext cx="1056" cy="240"/>
            </a:xfrm>
            <a:prstGeom prst="rect">
              <a:avLst/>
            </a:prstGeom>
            <a:solidFill>
              <a:srgbClr val="CCECFF"/>
            </a:solidFill>
            <a:ln w="12700">
              <a:solidFill>
                <a:schemeClr val="tx1"/>
              </a:solidFill>
              <a:miter lim="800000"/>
              <a:headEnd/>
              <a:tailEnd/>
            </a:ln>
            <a:effectLst/>
          </p:spPr>
          <p:txBody>
            <a:bodyPr wrap="none" anchor="ctr"/>
            <a:lstStyle/>
            <a:p>
              <a:pPr algn="ctr"/>
              <a:r>
                <a:rPr kumimoji="1" lang="zh-CN" altLang="en-US" sz="1800">
                  <a:solidFill>
                    <a:srgbClr val="333399"/>
                  </a:solidFill>
                  <a:latin typeface="Arial" charset="0"/>
                </a:rPr>
                <a:t>从 </a:t>
              </a:r>
              <a:r>
                <a:rPr kumimoji="1" lang="en-US" altLang="zh-CN" sz="1800">
                  <a:solidFill>
                    <a:srgbClr val="333399"/>
                  </a:solidFill>
                  <a:latin typeface="Arial" charset="0"/>
                </a:rPr>
                <a:t>HA</a:t>
              </a:r>
              <a:r>
                <a:rPr kumimoji="1" lang="en-US" altLang="zh-CN" sz="1800" baseline="-25000">
                  <a:solidFill>
                    <a:srgbClr val="333399"/>
                  </a:solidFill>
                  <a:latin typeface="Arial" charset="0"/>
                </a:rPr>
                <a:t>6</a:t>
              </a:r>
              <a:r>
                <a:rPr kumimoji="1" lang="en-US" altLang="zh-CN" sz="1800">
                  <a:solidFill>
                    <a:srgbClr val="333399"/>
                  </a:solidFill>
                  <a:latin typeface="Arial" charset="0"/>
                </a:rPr>
                <a:t> </a:t>
              </a:r>
              <a:r>
                <a:rPr kumimoji="1" lang="zh-CN" altLang="en-US" sz="1800">
                  <a:solidFill>
                    <a:srgbClr val="333399"/>
                  </a:solidFill>
                  <a:latin typeface="Arial" charset="0"/>
                </a:rPr>
                <a:t>到 </a:t>
              </a:r>
              <a:r>
                <a:rPr kumimoji="1" lang="en-US" altLang="zh-CN" sz="1800">
                  <a:solidFill>
                    <a:srgbClr val="333399"/>
                  </a:solidFill>
                  <a:latin typeface="Arial" charset="0"/>
                </a:rPr>
                <a:t>HA</a:t>
              </a:r>
              <a:r>
                <a:rPr kumimoji="1" lang="en-US" altLang="zh-CN" sz="1800" baseline="-25000">
                  <a:solidFill>
                    <a:srgbClr val="333399"/>
                  </a:solidFill>
                  <a:latin typeface="Arial" charset="0"/>
                </a:rPr>
                <a:t>2</a:t>
              </a:r>
            </a:p>
          </p:txBody>
        </p:sp>
        <p:sp>
          <p:nvSpPr>
            <p:cNvPr id="456806" name="AutoShape 102"/>
            <p:cNvSpPr>
              <a:spLocks noChangeArrowheads="1"/>
            </p:cNvSpPr>
            <p:nvPr/>
          </p:nvSpPr>
          <p:spPr bwMode="auto">
            <a:xfrm>
              <a:off x="1536" y="3168"/>
              <a:ext cx="192" cy="144"/>
            </a:xfrm>
            <a:prstGeom prst="rightArrow">
              <a:avLst>
                <a:gd name="adj1" fmla="val 50000"/>
                <a:gd name="adj2" fmla="val 54167"/>
              </a:avLst>
            </a:prstGeom>
            <a:solidFill>
              <a:srgbClr val="CCECFF"/>
            </a:solidFill>
            <a:ln w="12700">
              <a:solidFill>
                <a:schemeClr val="tx1"/>
              </a:solidFill>
              <a:miter lim="800000"/>
              <a:headEnd/>
              <a:tailEnd/>
            </a:ln>
            <a:effectLst/>
          </p:spPr>
          <p:txBody>
            <a:bodyPr wrap="none" anchor="ctr"/>
            <a:lstStyle/>
            <a:p>
              <a:endParaRPr lang="zh-CN" altLang="en-US"/>
            </a:p>
          </p:txBody>
        </p:sp>
      </p:grpSp>
      <p:sp>
        <p:nvSpPr>
          <p:cNvPr id="456807" name="Text Box 103"/>
          <p:cNvSpPr txBox="1">
            <a:spLocks noChangeArrowheads="1"/>
          </p:cNvSpPr>
          <p:nvPr/>
        </p:nvSpPr>
        <p:spPr bwMode="auto">
          <a:xfrm>
            <a:off x="8382000" y="6018213"/>
            <a:ext cx="9842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MAC </a:t>
            </a:r>
            <a:r>
              <a:rPr kumimoji="1" lang="zh-CN" altLang="en-US" sz="1800">
                <a:solidFill>
                  <a:srgbClr val="333399"/>
                </a:solidFill>
                <a:latin typeface="Arial" charset="0"/>
              </a:rPr>
              <a:t>帧</a:t>
            </a:r>
          </a:p>
        </p:txBody>
      </p:sp>
      <p:sp>
        <p:nvSpPr>
          <p:cNvPr id="456808" name="Text Box 104"/>
          <p:cNvSpPr txBox="1">
            <a:spLocks noChangeArrowheads="1"/>
          </p:cNvSpPr>
          <p:nvPr/>
        </p:nvSpPr>
        <p:spPr bwMode="auto">
          <a:xfrm>
            <a:off x="5500688" y="6018213"/>
            <a:ext cx="9842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MAC </a:t>
            </a:r>
            <a:r>
              <a:rPr kumimoji="1" lang="zh-CN" altLang="en-US" sz="1800">
                <a:solidFill>
                  <a:srgbClr val="333399"/>
                </a:solidFill>
                <a:latin typeface="Arial" charset="0"/>
              </a:rPr>
              <a:t>帧</a:t>
            </a:r>
          </a:p>
        </p:txBody>
      </p:sp>
      <p:sp>
        <p:nvSpPr>
          <p:cNvPr id="456809" name="AutoShape 105"/>
          <p:cNvSpPr>
            <a:spLocks noChangeArrowheads="1"/>
          </p:cNvSpPr>
          <p:nvPr/>
        </p:nvSpPr>
        <p:spPr bwMode="auto">
          <a:xfrm flipV="1">
            <a:off x="3581400" y="2292351"/>
            <a:ext cx="1219200" cy="377825"/>
          </a:xfrm>
          <a:prstGeom prst="wedgeRoundRectCallout">
            <a:avLst>
              <a:gd name="adj1" fmla="val -75782"/>
              <a:gd name="adj2" fmla="val -203782"/>
              <a:gd name="adj3" fmla="val 16667"/>
            </a:avLst>
          </a:prstGeom>
          <a:solidFill>
            <a:schemeClr val="bg1"/>
          </a:solidFill>
          <a:ln w="9525">
            <a:solidFill>
              <a:schemeClr val="tx1"/>
            </a:solidFill>
            <a:miter lim="800000"/>
            <a:headEnd/>
            <a:tailEnd/>
          </a:ln>
          <a:effectLst/>
        </p:spPr>
        <p:txBody>
          <a:bodyPr rot="10800000" wrap="none" anchor="ctr"/>
          <a:lstStyle/>
          <a:p>
            <a:pPr algn="ctr"/>
            <a:endParaRPr kumimoji="1" lang="zh-CN" altLang="zh-CN" sz="1800">
              <a:solidFill>
                <a:srgbClr val="333399"/>
              </a:solidFill>
              <a:latin typeface="Arial" charset="0"/>
            </a:endParaRPr>
          </a:p>
        </p:txBody>
      </p:sp>
      <p:sp>
        <p:nvSpPr>
          <p:cNvPr id="456810" name="Text Box 106"/>
          <p:cNvSpPr txBox="1">
            <a:spLocks noChangeArrowheads="1"/>
          </p:cNvSpPr>
          <p:nvPr/>
        </p:nvSpPr>
        <p:spPr bwMode="auto">
          <a:xfrm>
            <a:off x="3619500" y="2316163"/>
            <a:ext cx="11493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 </a:t>
            </a:r>
            <a:r>
              <a:rPr kumimoji="1" lang="zh-CN" altLang="en-US" sz="1800">
                <a:solidFill>
                  <a:srgbClr val="333399"/>
                </a:solidFill>
                <a:latin typeface="Arial" charset="0"/>
              </a:rPr>
              <a:t>数据报</a:t>
            </a:r>
          </a:p>
        </p:txBody>
      </p:sp>
      <p:sp>
        <p:nvSpPr>
          <p:cNvPr id="456815" name="Rectangle 111"/>
          <p:cNvSpPr>
            <a:spLocks noChangeArrowheads="1"/>
          </p:cNvSpPr>
          <p:nvPr/>
        </p:nvSpPr>
        <p:spPr bwMode="auto">
          <a:xfrm>
            <a:off x="1524000" y="0"/>
            <a:ext cx="9144000" cy="1989138"/>
          </a:xfrm>
          <a:prstGeom prst="rect">
            <a:avLst/>
          </a:prstGeom>
          <a:solidFill>
            <a:srgbClr val="FFFF99"/>
          </a:solidFill>
          <a:ln w="9525">
            <a:noFill/>
            <a:miter lim="800000"/>
            <a:headEnd/>
            <a:tailEnd/>
          </a:ln>
          <a:effectLst/>
        </p:spPr>
        <p:txBody>
          <a:bodyPr wrap="none" anchor="ctr"/>
          <a:lstStyle/>
          <a:p>
            <a:endParaRPr lang="zh-CN" altLang="en-US"/>
          </a:p>
        </p:txBody>
      </p:sp>
      <p:sp>
        <p:nvSpPr>
          <p:cNvPr id="456816" name="Text Box 112"/>
          <p:cNvSpPr txBox="1">
            <a:spLocks noChangeArrowheads="1"/>
          </p:cNvSpPr>
          <p:nvPr/>
        </p:nvSpPr>
        <p:spPr bwMode="auto">
          <a:xfrm>
            <a:off x="1881189" y="173039"/>
            <a:ext cx="8467725" cy="1639887"/>
          </a:xfrm>
          <a:prstGeom prst="rect">
            <a:avLst/>
          </a:prstGeom>
          <a:solidFill>
            <a:srgbClr val="CCECFF"/>
          </a:solidFill>
          <a:ln w="9525">
            <a:solidFill>
              <a:srgbClr val="333399"/>
            </a:solidFill>
            <a:miter lim="800000"/>
            <a:headEnd/>
            <a:tailEnd/>
          </a:ln>
          <a:effectLst/>
        </p:spPr>
        <p:txBody>
          <a:bodyPr wrap="none">
            <a:spAutoFit/>
          </a:bodyPr>
          <a:lstStyle/>
          <a:p>
            <a:pPr algn="ctr">
              <a:lnSpc>
                <a:spcPct val="120000"/>
              </a:lnSpc>
            </a:pPr>
            <a:r>
              <a:rPr lang="zh-CN" altLang="en-US">
                <a:solidFill>
                  <a:srgbClr val="333399"/>
                </a:solidFill>
                <a:latin typeface="Arial" charset="0"/>
              </a:rPr>
              <a:t>在 </a:t>
            </a:r>
            <a:r>
              <a:rPr lang="en-US" altLang="zh-CN">
                <a:solidFill>
                  <a:srgbClr val="333399"/>
                </a:solidFill>
                <a:latin typeface="Arial" charset="0"/>
              </a:rPr>
              <a:t>IP </a:t>
            </a:r>
            <a:r>
              <a:rPr lang="zh-CN" altLang="en-US">
                <a:solidFill>
                  <a:srgbClr val="333399"/>
                </a:solidFill>
                <a:latin typeface="Arial" charset="0"/>
              </a:rPr>
              <a:t>层抽象的互联网上只能看到 </a:t>
            </a:r>
            <a:r>
              <a:rPr lang="en-US" altLang="zh-CN">
                <a:solidFill>
                  <a:srgbClr val="333399"/>
                </a:solidFill>
                <a:latin typeface="Arial" charset="0"/>
              </a:rPr>
              <a:t>IP </a:t>
            </a:r>
            <a:r>
              <a:rPr lang="zh-CN" altLang="en-US">
                <a:solidFill>
                  <a:srgbClr val="333399"/>
                </a:solidFill>
                <a:latin typeface="Arial" charset="0"/>
              </a:rPr>
              <a:t>数据报</a:t>
            </a:r>
          </a:p>
          <a:p>
            <a:pPr algn="ctr">
              <a:lnSpc>
                <a:spcPct val="120000"/>
              </a:lnSpc>
            </a:pPr>
            <a:r>
              <a:rPr lang="zh-CN" altLang="en-US">
                <a:solidFill>
                  <a:srgbClr val="333399"/>
                </a:solidFill>
                <a:latin typeface="Arial" charset="0"/>
              </a:rPr>
              <a:t>图中的  </a:t>
            </a:r>
            <a:r>
              <a:rPr lang="en-US" altLang="zh-CN">
                <a:solidFill>
                  <a:srgbClr val="333399"/>
                </a:solidFill>
                <a:latin typeface="Arial" charset="0"/>
              </a:rPr>
              <a:t>IP</a:t>
            </a:r>
            <a:r>
              <a:rPr lang="en-US" altLang="zh-CN" baseline="-25000">
                <a:solidFill>
                  <a:srgbClr val="333399"/>
                </a:solidFill>
                <a:latin typeface="Arial" charset="0"/>
              </a:rPr>
              <a:t>1</a:t>
            </a:r>
            <a:r>
              <a:rPr lang="en-US" altLang="zh-CN" b="1">
                <a:solidFill>
                  <a:srgbClr val="333399"/>
                </a:solidFill>
                <a:latin typeface="Arial" charset="0"/>
              </a:rPr>
              <a:t>→</a:t>
            </a:r>
            <a:r>
              <a:rPr lang="en-US" altLang="zh-CN">
                <a:solidFill>
                  <a:srgbClr val="333399"/>
                </a:solidFill>
                <a:latin typeface="Arial" charset="0"/>
              </a:rPr>
              <a:t>IP</a:t>
            </a:r>
            <a:r>
              <a:rPr lang="en-US" altLang="zh-CN" baseline="-25000">
                <a:solidFill>
                  <a:srgbClr val="333399"/>
                </a:solidFill>
                <a:latin typeface="Arial" charset="0"/>
              </a:rPr>
              <a:t>2</a:t>
            </a:r>
            <a:r>
              <a:rPr lang="en-US" altLang="zh-CN">
                <a:solidFill>
                  <a:srgbClr val="333399"/>
                </a:solidFill>
                <a:latin typeface="Arial" charset="0"/>
              </a:rPr>
              <a:t>  </a:t>
            </a:r>
            <a:r>
              <a:rPr lang="zh-CN" altLang="en-US">
                <a:solidFill>
                  <a:srgbClr val="333399"/>
                </a:solidFill>
                <a:latin typeface="Arial" charset="0"/>
              </a:rPr>
              <a:t>表示从源地址 </a:t>
            </a:r>
            <a:r>
              <a:rPr lang="en-US" altLang="zh-CN">
                <a:solidFill>
                  <a:srgbClr val="333399"/>
                </a:solidFill>
                <a:latin typeface="Arial" charset="0"/>
                <a:ea typeface="宋体" pitchFamily="2" charset="-122"/>
              </a:rPr>
              <a:t>IP</a:t>
            </a:r>
            <a:r>
              <a:rPr lang="en-US" altLang="zh-CN" baseline="-25000">
                <a:solidFill>
                  <a:srgbClr val="333399"/>
                </a:solidFill>
                <a:latin typeface="Arial" charset="0"/>
                <a:ea typeface="宋体" pitchFamily="2" charset="-122"/>
              </a:rPr>
              <a:t>1</a:t>
            </a:r>
            <a:r>
              <a:rPr lang="en-US" altLang="zh-CN">
                <a:solidFill>
                  <a:srgbClr val="333399"/>
                </a:solidFill>
                <a:latin typeface="Arial" charset="0"/>
              </a:rPr>
              <a:t> </a:t>
            </a:r>
            <a:r>
              <a:rPr lang="zh-CN" altLang="en-US">
                <a:solidFill>
                  <a:srgbClr val="333399"/>
                </a:solidFill>
                <a:latin typeface="Arial" charset="0"/>
              </a:rPr>
              <a:t>到目的地址 </a:t>
            </a:r>
            <a:r>
              <a:rPr lang="en-US" altLang="zh-CN">
                <a:solidFill>
                  <a:srgbClr val="333399"/>
                </a:solidFill>
                <a:latin typeface="Arial" charset="0"/>
              </a:rPr>
              <a:t>IP</a:t>
            </a:r>
            <a:r>
              <a:rPr lang="en-US" altLang="zh-CN" baseline="-25000">
                <a:solidFill>
                  <a:srgbClr val="333399"/>
                </a:solidFill>
                <a:latin typeface="Arial" charset="0"/>
              </a:rPr>
              <a:t>2</a:t>
            </a:r>
            <a:r>
              <a:rPr lang="en-US" altLang="zh-CN">
                <a:solidFill>
                  <a:srgbClr val="333399"/>
                </a:solidFill>
                <a:latin typeface="Arial" charset="0"/>
              </a:rPr>
              <a:t> </a:t>
            </a:r>
          </a:p>
          <a:p>
            <a:pPr algn="ctr">
              <a:lnSpc>
                <a:spcPct val="120000"/>
              </a:lnSpc>
            </a:pPr>
            <a:r>
              <a:rPr lang="zh-CN" altLang="en-US">
                <a:solidFill>
                  <a:srgbClr val="333399"/>
                </a:solidFill>
                <a:latin typeface="Arial" charset="0"/>
              </a:rPr>
              <a:t>两个路由器的 </a:t>
            </a:r>
            <a:r>
              <a:rPr lang="en-US" altLang="zh-CN">
                <a:solidFill>
                  <a:srgbClr val="333399"/>
                </a:solidFill>
                <a:latin typeface="Arial" charset="0"/>
              </a:rPr>
              <a:t>IP </a:t>
            </a:r>
            <a:r>
              <a:rPr lang="zh-CN" altLang="en-US">
                <a:solidFill>
                  <a:srgbClr val="333399"/>
                </a:solidFill>
                <a:latin typeface="Arial" charset="0"/>
              </a:rPr>
              <a:t>地址并不出现在 </a:t>
            </a:r>
            <a:r>
              <a:rPr lang="en-US" altLang="zh-CN">
                <a:solidFill>
                  <a:srgbClr val="333399"/>
                </a:solidFill>
                <a:latin typeface="Arial" charset="0"/>
              </a:rPr>
              <a:t>IP </a:t>
            </a:r>
            <a:r>
              <a:rPr lang="zh-CN" altLang="en-US">
                <a:solidFill>
                  <a:srgbClr val="333399"/>
                </a:solidFill>
                <a:latin typeface="Arial" charset="0"/>
              </a:rPr>
              <a:t>数据报的首部中 </a:t>
            </a:r>
          </a:p>
        </p:txBody>
      </p:sp>
      <p:sp>
        <p:nvSpPr>
          <p:cNvPr id="80" name="灯片编号占位符 79"/>
          <p:cNvSpPr>
            <a:spLocks noGrp="1"/>
          </p:cNvSpPr>
          <p:nvPr>
            <p:ph type="sldNum" sz="quarter" idx="12"/>
          </p:nvPr>
        </p:nvSpPr>
        <p:spPr/>
        <p:txBody>
          <a:bodyPr/>
          <a:lstStyle/>
          <a:p>
            <a:fld id="{E4E48599-B357-448A-84B1-94919B60A458}" type="slidenum">
              <a:rPr lang="en-US" altLang="zh-CN" smtClean="0"/>
              <a:pPr/>
              <a:t>53</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nodeType="afterEffect">
                                  <p:stCondLst>
                                    <p:cond delay="0"/>
                                  </p:stCondLst>
                                  <p:childTnLst>
                                    <p:anim calcmode="discrete" valueType="str">
                                      <p:cBhvr>
                                        <p:cTn id="6" dur="1000" fill="hold"/>
                                        <p:tgtEl>
                                          <p:spTgt spid="45681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02" name="Freeform 2"/>
          <p:cNvSpPr>
            <a:spLocks/>
          </p:cNvSpPr>
          <p:nvPr/>
        </p:nvSpPr>
        <p:spPr bwMode="auto">
          <a:xfrm>
            <a:off x="3886200" y="5160963"/>
            <a:ext cx="395288" cy="279400"/>
          </a:xfrm>
          <a:custGeom>
            <a:avLst/>
            <a:gdLst/>
            <a:ahLst/>
            <a:cxnLst>
              <a:cxn ang="0">
                <a:pos x="0" y="176"/>
              </a:cxn>
              <a:cxn ang="0">
                <a:pos x="1" y="0"/>
              </a:cxn>
              <a:cxn ang="0">
                <a:pos x="249" y="9"/>
              </a:cxn>
            </a:cxnLst>
            <a:rect l="0" t="0" r="r" b="b"/>
            <a:pathLst>
              <a:path w="249" h="176">
                <a:moveTo>
                  <a:pt x="0" y="176"/>
                </a:moveTo>
                <a:lnTo>
                  <a:pt x="1" y="0"/>
                </a:lnTo>
                <a:lnTo>
                  <a:pt x="249" y="9"/>
                </a:lnTo>
              </a:path>
            </a:pathLst>
          </a:custGeom>
          <a:noFill/>
          <a:ln w="28575" cmpd="sng">
            <a:solidFill>
              <a:srgbClr val="333399"/>
            </a:solidFill>
            <a:round/>
            <a:headEnd/>
            <a:tailEnd/>
          </a:ln>
          <a:effectLst/>
        </p:spPr>
        <p:txBody>
          <a:bodyPr wrap="none" anchor="ctr"/>
          <a:lstStyle/>
          <a:p>
            <a:endParaRPr lang="zh-CN" altLang="en-US"/>
          </a:p>
        </p:txBody>
      </p:sp>
      <p:sp>
        <p:nvSpPr>
          <p:cNvPr id="460803" name="Freeform 3"/>
          <p:cNvSpPr>
            <a:spLocks/>
          </p:cNvSpPr>
          <p:nvPr/>
        </p:nvSpPr>
        <p:spPr bwMode="auto">
          <a:xfrm>
            <a:off x="6475414" y="5159375"/>
            <a:ext cx="395287" cy="279400"/>
          </a:xfrm>
          <a:custGeom>
            <a:avLst/>
            <a:gdLst/>
            <a:ahLst/>
            <a:cxnLst>
              <a:cxn ang="0">
                <a:pos x="0" y="176"/>
              </a:cxn>
              <a:cxn ang="0">
                <a:pos x="1" y="0"/>
              </a:cxn>
              <a:cxn ang="0">
                <a:pos x="249" y="9"/>
              </a:cxn>
            </a:cxnLst>
            <a:rect l="0" t="0" r="r" b="b"/>
            <a:pathLst>
              <a:path w="249" h="176">
                <a:moveTo>
                  <a:pt x="0" y="176"/>
                </a:moveTo>
                <a:lnTo>
                  <a:pt x="1" y="0"/>
                </a:lnTo>
                <a:lnTo>
                  <a:pt x="249" y="9"/>
                </a:lnTo>
              </a:path>
            </a:pathLst>
          </a:custGeom>
          <a:noFill/>
          <a:ln w="28575" cmpd="sng">
            <a:solidFill>
              <a:srgbClr val="333399"/>
            </a:solidFill>
            <a:round/>
            <a:headEnd/>
            <a:tailEnd/>
          </a:ln>
          <a:effectLst/>
        </p:spPr>
        <p:txBody>
          <a:bodyPr wrap="none" anchor="ctr"/>
          <a:lstStyle/>
          <a:p>
            <a:endParaRPr lang="zh-CN" altLang="en-US"/>
          </a:p>
        </p:txBody>
      </p:sp>
      <p:sp>
        <p:nvSpPr>
          <p:cNvPr id="460804" name="Line 4"/>
          <p:cNvSpPr>
            <a:spLocks noChangeShapeType="1"/>
          </p:cNvSpPr>
          <p:nvPr/>
        </p:nvSpPr>
        <p:spPr bwMode="auto">
          <a:xfrm rot="-5400000">
            <a:off x="9637713" y="5172076"/>
            <a:ext cx="533400" cy="3175"/>
          </a:xfrm>
          <a:prstGeom prst="line">
            <a:avLst/>
          </a:prstGeom>
          <a:noFill/>
          <a:ln w="28575">
            <a:solidFill>
              <a:srgbClr val="333399"/>
            </a:solidFill>
            <a:round/>
            <a:headEnd/>
            <a:tailEnd/>
          </a:ln>
          <a:effectLst/>
        </p:spPr>
        <p:txBody>
          <a:bodyPr wrap="none" anchor="ctr"/>
          <a:lstStyle/>
          <a:p>
            <a:endParaRPr lang="zh-CN" altLang="en-US"/>
          </a:p>
        </p:txBody>
      </p:sp>
      <p:sp>
        <p:nvSpPr>
          <p:cNvPr id="460805" name="Line 5"/>
          <p:cNvSpPr>
            <a:spLocks noChangeShapeType="1"/>
          </p:cNvSpPr>
          <p:nvPr/>
        </p:nvSpPr>
        <p:spPr bwMode="auto">
          <a:xfrm rot="-5400000">
            <a:off x="1716088" y="5172076"/>
            <a:ext cx="533400" cy="3175"/>
          </a:xfrm>
          <a:prstGeom prst="line">
            <a:avLst/>
          </a:prstGeom>
          <a:noFill/>
          <a:ln w="28575">
            <a:solidFill>
              <a:srgbClr val="333399"/>
            </a:solidFill>
            <a:round/>
            <a:headEnd/>
            <a:tailEnd/>
          </a:ln>
          <a:effectLst/>
        </p:spPr>
        <p:txBody>
          <a:bodyPr wrap="none" anchor="ctr"/>
          <a:lstStyle/>
          <a:p>
            <a:endParaRPr lang="zh-CN" altLang="en-US"/>
          </a:p>
        </p:txBody>
      </p:sp>
      <p:sp>
        <p:nvSpPr>
          <p:cNvPr id="460806" name="AutoShape 6"/>
          <p:cNvSpPr>
            <a:spLocks noChangeArrowheads="1"/>
          </p:cNvSpPr>
          <p:nvPr/>
        </p:nvSpPr>
        <p:spPr bwMode="auto">
          <a:xfrm>
            <a:off x="1752600" y="3306763"/>
            <a:ext cx="685800" cy="1905000"/>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sp>
        <p:nvSpPr>
          <p:cNvPr id="460807" name="AutoShape 7"/>
          <p:cNvSpPr>
            <a:spLocks noChangeArrowheads="1"/>
          </p:cNvSpPr>
          <p:nvPr/>
        </p:nvSpPr>
        <p:spPr bwMode="auto">
          <a:xfrm>
            <a:off x="4191000" y="3382963"/>
            <a:ext cx="685800" cy="1905000"/>
          </a:xfrm>
          <a:prstGeom prst="cube">
            <a:avLst>
              <a:gd name="adj" fmla="val 25000"/>
            </a:avLst>
          </a:prstGeom>
          <a:solidFill>
            <a:srgbClr val="66CCFF"/>
          </a:solidFill>
          <a:ln w="9525">
            <a:solidFill>
              <a:schemeClr val="tx1"/>
            </a:solidFill>
            <a:miter lim="800000"/>
            <a:headEnd/>
            <a:tailEnd/>
          </a:ln>
          <a:effectLst/>
        </p:spPr>
        <p:txBody>
          <a:bodyPr wrap="none" anchor="ctr"/>
          <a:lstStyle/>
          <a:p>
            <a:endParaRPr lang="zh-CN" altLang="en-US"/>
          </a:p>
        </p:txBody>
      </p:sp>
      <p:sp>
        <p:nvSpPr>
          <p:cNvPr id="460808" name="AutoShape 8"/>
          <p:cNvSpPr>
            <a:spLocks noChangeArrowheads="1"/>
          </p:cNvSpPr>
          <p:nvPr/>
        </p:nvSpPr>
        <p:spPr bwMode="auto">
          <a:xfrm>
            <a:off x="9677400" y="3306763"/>
            <a:ext cx="685800" cy="1905000"/>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sp>
        <p:nvSpPr>
          <p:cNvPr id="460809" name="AutoShape 9"/>
          <p:cNvSpPr>
            <a:spLocks noChangeArrowheads="1"/>
          </p:cNvSpPr>
          <p:nvPr/>
        </p:nvSpPr>
        <p:spPr bwMode="auto">
          <a:xfrm>
            <a:off x="6856413" y="3611563"/>
            <a:ext cx="685800" cy="1676400"/>
          </a:xfrm>
          <a:prstGeom prst="cube">
            <a:avLst>
              <a:gd name="adj" fmla="val 25000"/>
            </a:avLst>
          </a:prstGeom>
          <a:solidFill>
            <a:srgbClr val="66CCFF"/>
          </a:solidFill>
          <a:ln w="9525">
            <a:solidFill>
              <a:schemeClr val="tx1"/>
            </a:solidFill>
            <a:miter lim="800000"/>
            <a:headEnd/>
            <a:tailEnd/>
          </a:ln>
          <a:effectLst/>
        </p:spPr>
        <p:txBody>
          <a:bodyPr wrap="none" anchor="ctr"/>
          <a:lstStyle/>
          <a:p>
            <a:endParaRPr lang="zh-CN" altLang="en-US"/>
          </a:p>
        </p:txBody>
      </p:sp>
      <p:grpSp>
        <p:nvGrpSpPr>
          <p:cNvPr id="460810" name="Group 10"/>
          <p:cNvGrpSpPr>
            <a:grpSpLocks/>
          </p:cNvGrpSpPr>
          <p:nvPr/>
        </p:nvGrpSpPr>
        <p:grpSpPr bwMode="auto">
          <a:xfrm>
            <a:off x="1560514" y="2420938"/>
            <a:ext cx="9121775" cy="2438400"/>
            <a:chOff x="96" y="1056"/>
            <a:chExt cx="5472" cy="1536"/>
          </a:xfrm>
        </p:grpSpPr>
        <p:sp>
          <p:nvSpPr>
            <p:cNvPr id="460811" name="Oval 11"/>
            <p:cNvSpPr>
              <a:spLocks noChangeArrowheads="1"/>
            </p:cNvSpPr>
            <p:nvPr/>
          </p:nvSpPr>
          <p:spPr bwMode="auto">
            <a:xfrm>
              <a:off x="3662" y="1674"/>
              <a:ext cx="1906" cy="756"/>
            </a:xfrm>
            <a:prstGeom prst="ellipse">
              <a:avLst/>
            </a:prstGeom>
            <a:solidFill>
              <a:srgbClr val="FFFF99"/>
            </a:solidFill>
            <a:ln w="31750">
              <a:solidFill>
                <a:srgbClr val="000000"/>
              </a:solidFill>
              <a:round/>
              <a:headEnd/>
              <a:tailEnd/>
            </a:ln>
          </p:spPr>
          <p:txBody>
            <a:bodyPr/>
            <a:lstStyle/>
            <a:p>
              <a:endParaRPr lang="zh-CN" altLang="en-US"/>
            </a:p>
          </p:txBody>
        </p:sp>
        <p:sp>
          <p:nvSpPr>
            <p:cNvPr id="460812" name="Oval 12"/>
            <p:cNvSpPr>
              <a:spLocks noChangeArrowheads="1"/>
            </p:cNvSpPr>
            <p:nvPr/>
          </p:nvSpPr>
          <p:spPr bwMode="auto">
            <a:xfrm>
              <a:off x="96" y="1430"/>
              <a:ext cx="1870" cy="760"/>
            </a:xfrm>
            <a:prstGeom prst="ellipse">
              <a:avLst/>
            </a:prstGeom>
            <a:solidFill>
              <a:srgbClr val="FFFF99"/>
            </a:solidFill>
            <a:ln w="31750">
              <a:solidFill>
                <a:srgbClr val="000000"/>
              </a:solidFill>
              <a:round/>
              <a:headEnd/>
              <a:tailEnd/>
            </a:ln>
          </p:spPr>
          <p:txBody>
            <a:bodyPr/>
            <a:lstStyle/>
            <a:p>
              <a:endParaRPr lang="zh-CN" altLang="en-US"/>
            </a:p>
          </p:txBody>
        </p:sp>
        <p:sp>
          <p:nvSpPr>
            <p:cNvPr id="460813" name="Oval 13"/>
            <p:cNvSpPr>
              <a:spLocks noChangeArrowheads="1"/>
            </p:cNvSpPr>
            <p:nvPr/>
          </p:nvSpPr>
          <p:spPr bwMode="auto">
            <a:xfrm>
              <a:off x="3365" y="1163"/>
              <a:ext cx="1903" cy="731"/>
            </a:xfrm>
            <a:prstGeom prst="ellipse">
              <a:avLst/>
            </a:prstGeom>
            <a:solidFill>
              <a:srgbClr val="FFFF99"/>
            </a:solidFill>
            <a:ln w="31750">
              <a:solidFill>
                <a:srgbClr val="000000"/>
              </a:solidFill>
              <a:round/>
              <a:headEnd/>
              <a:tailEnd/>
            </a:ln>
          </p:spPr>
          <p:txBody>
            <a:bodyPr/>
            <a:lstStyle/>
            <a:p>
              <a:endParaRPr lang="zh-CN" altLang="en-US"/>
            </a:p>
          </p:txBody>
        </p:sp>
        <p:sp>
          <p:nvSpPr>
            <p:cNvPr id="460814" name="Oval 14"/>
            <p:cNvSpPr>
              <a:spLocks noChangeArrowheads="1"/>
            </p:cNvSpPr>
            <p:nvPr/>
          </p:nvSpPr>
          <p:spPr bwMode="auto">
            <a:xfrm>
              <a:off x="2365" y="1821"/>
              <a:ext cx="1900" cy="771"/>
            </a:xfrm>
            <a:prstGeom prst="ellipse">
              <a:avLst/>
            </a:prstGeom>
            <a:solidFill>
              <a:srgbClr val="FFFF99"/>
            </a:solidFill>
            <a:ln w="31750">
              <a:solidFill>
                <a:srgbClr val="000000"/>
              </a:solidFill>
              <a:round/>
              <a:headEnd/>
              <a:tailEnd/>
            </a:ln>
          </p:spPr>
          <p:txBody>
            <a:bodyPr/>
            <a:lstStyle/>
            <a:p>
              <a:endParaRPr lang="zh-CN" altLang="en-US"/>
            </a:p>
          </p:txBody>
        </p:sp>
        <p:sp>
          <p:nvSpPr>
            <p:cNvPr id="460815" name="Oval 15"/>
            <p:cNvSpPr>
              <a:spLocks noChangeArrowheads="1"/>
            </p:cNvSpPr>
            <p:nvPr/>
          </p:nvSpPr>
          <p:spPr bwMode="auto">
            <a:xfrm>
              <a:off x="729" y="1752"/>
              <a:ext cx="1900" cy="731"/>
            </a:xfrm>
            <a:prstGeom prst="ellipse">
              <a:avLst/>
            </a:prstGeom>
            <a:solidFill>
              <a:srgbClr val="FFFF99"/>
            </a:solidFill>
            <a:ln w="31750">
              <a:solidFill>
                <a:srgbClr val="000000"/>
              </a:solidFill>
              <a:round/>
              <a:headEnd/>
              <a:tailEnd/>
            </a:ln>
          </p:spPr>
          <p:txBody>
            <a:bodyPr/>
            <a:lstStyle/>
            <a:p>
              <a:endParaRPr lang="zh-CN" altLang="en-US"/>
            </a:p>
          </p:txBody>
        </p:sp>
        <p:sp>
          <p:nvSpPr>
            <p:cNvPr id="460816" name="Oval 16"/>
            <p:cNvSpPr>
              <a:spLocks noChangeArrowheads="1"/>
            </p:cNvSpPr>
            <p:nvPr/>
          </p:nvSpPr>
          <p:spPr bwMode="auto">
            <a:xfrm>
              <a:off x="2197" y="1056"/>
              <a:ext cx="1870" cy="758"/>
            </a:xfrm>
            <a:prstGeom prst="ellipse">
              <a:avLst/>
            </a:prstGeom>
            <a:solidFill>
              <a:srgbClr val="FFFF99"/>
            </a:solidFill>
            <a:ln w="31750">
              <a:solidFill>
                <a:srgbClr val="000000"/>
              </a:solidFill>
              <a:round/>
              <a:headEnd/>
              <a:tailEnd/>
            </a:ln>
          </p:spPr>
          <p:txBody>
            <a:bodyPr/>
            <a:lstStyle/>
            <a:p>
              <a:endParaRPr lang="zh-CN" altLang="en-US"/>
            </a:p>
          </p:txBody>
        </p:sp>
        <p:sp>
          <p:nvSpPr>
            <p:cNvPr id="460817" name="Oval 17"/>
            <p:cNvSpPr>
              <a:spLocks noChangeArrowheads="1"/>
            </p:cNvSpPr>
            <p:nvPr/>
          </p:nvSpPr>
          <p:spPr bwMode="auto">
            <a:xfrm>
              <a:off x="996" y="1056"/>
              <a:ext cx="1867" cy="731"/>
            </a:xfrm>
            <a:prstGeom prst="ellipse">
              <a:avLst/>
            </a:prstGeom>
            <a:solidFill>
              <a:srgbClr val="FFFF99"/>
            </a:solidFill>
            <a:ln w="31750">
              <a:solidFill>
                <a:srgbClr val="000000"/>
              </a:solidFill>
              <a:round/>
              <a:headEnd/>
              <a:tailEnd/>
            </a:ln>
          </p:spPr>
          <p:txBody>
            <a:bodyPr/>
            <a:lstStyle/>
            <a:p>
              <a:endParaRPr lang="zh-CN" altLang="en-US"/>
            </a:p>
          </p:txBody>
        </p:sp>
        <p:sp>
          <p:nvSpPr>
            <p:cNvPr id="460818" name="Oval 18"/>
            <p:cNvSpPr>
              <a:spLocks noChangeArrowheads="1"/>
            </p:cNvSpPr>
            <p:nvPr/>
          </p:nvSpPr>
          <p:spPr bwMode="auto">
            <a:xfrm>
              <a:off x="597" y="1226"/>
              <a:ext cx="4536" cy="1060"/>
            </a:xfrm>
            <a:prstGeom prst="ellipse">
              <a:avLst/>
            </a:prstGeom>
            <a:solidFill>
              <a:srgbClr val="FFFF99"/>
            </a:solidFill>
            <a:ln w="9525">
              <a:noFill/>
              <a:round/>
              <a:headEnd/>
              <a:tailEnd/>
            </a:ln>
          </p:spPr>
          <p:txBody>
            <a:bodyPr/>
            <a:lstStyle/>
            <a:p>
              <a:endParaRPr lang="zh-CN" altLang="en-US"/>
            </a:p>
          </p:txBody>
        </p:sp>
      </p:grpSp>
      <p:sp>
        <p:nvSpPr>
          <p:cNvPr id="460819" name="Line 19"/>
          <p:cNvSpPr>
            <a:spLocks noChangeShapeType="1"/>
          </p:cNvSpPr>
          <p:nvPr/>
        </p:nvSpPr>
        <p:spPr bwMode="auto">
          <a:xfrm>
            <a:off x="1676400" y="5440363"/>
            <a:ext cx="2590800" cy="0"/>
          </a:xfrm>
          <a:prstGeom prst="line">
            <a:avLst/>
          </a:prstGeom>
          <a:noFill/>
          <a:ln w="57150">
            <a:solidFill>
              <a:srgbClr val="333399"/>
            </a:solidFill>
            <a:round/>
            <a:headEnd/>
            <a:tailEnd/>
          </a:ln>
          <a:effectLst/>
        </p:spPr>
        <p:txBody>
          <a:bodyPr wrap="none" anchor="ctr"/>
          <a:lstStyle/>
          <a:p>
            <a:endParaRPr lang="zh-CN" altLang="en-US"/>
          </a:p>
        </p:txBody>
      </p:sp>
      <p:grpSp>
        <p:nvGrpSpPr>
          <p:cNvPr id="460820" name="Group 20"/>
          <p:cNvGrpSpPr>
            <a:grpSpLocks/>
          </p:cNvGrpSpPr>
          <p:nvPr/>
        </p:nvGrpSpPr>
        <p:grpSpPr bwMode="auto">
          <a:xfrm>
            <a:off x="1752600" y="2420938"/>
            <a:ext cx="685800" cy="1447800"/>
            <a:chOff x="672" y="528"/>
            <a:chExt cx="432" cy="912"/>
          </a:xfrm>
        </p:grpSpPr>
        <p:sp>
          <p:nvSpPr>
            <p:cNvPr id="460821" name="AutoShape 21"/>
            <p:cNvSpPr>
              <a:spLocks noChangeArrowheads="1"/>
            </p:cNvSpPr>
            <p:nvPr/>
          </p:nvSpPr>
          <p:spPr bwMode="auto">
            <a:xfrm>
              <a:off x="672" y="1008"/>
              <a:ext cx="432" cy="432"/>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sp>
          <p:nvSpPr>
            <p:cNvPr id="460822" name="AutoShape 22"/>
            <p:cNvSpPr>
              <a:spLocks noChangeArrowheads="1"/>
            </p:cNvSpPr>
            <p:nvPr/>
          </p:nvSpPr>
          <p:spPr bwMode="auto">
            <a:xfrm>
              <a:off x="672" y="720"/>
              <a:ext cx="432" cy="432"/>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sp>
          <p:nvSpPr>
            <p:cNvPr id="460823" name="AutoShape 23"/>
            <p:cNvSpPr>
              <a:spLocks noChangeArrowheads="1"/>
            </p:cNvSpPr>
            <p:nvPr/>
          </p:nvSpPr>
          <p:spPr bwMode="auto">
            <a:xfrm>
              <a:off x="672" y="528"/>
              <a:ext cx="432" cy="432"/>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grpSp>
      <p:sp>
        <p:nvSpPr>
          <p:cNvPr id="460824" name="Text Box 24"/>
          <p:cNvSpPr txBox="1">
            <a:spLocks noChangeArrowheads="1"/>
          </p:cNvSpPr>
          <p:nvPr/>
        </p:nvSpPr>
        <p:spPr bwMode="auto">
          <a:xfrm>
            <a:off x="1789114" y="3430588"/>
            <a:ext cx="484187"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1</a:t>
            </a:r>
            <a:endParaRPr kumimoji="1" lang="en-US" altLang="zh-CN" sz="1800">
              <a:solidFill>
                <a:srgbClr val="333399"/>
              </a:solidFill>
              <a:latin typeface="Arial" charset="0"/>
            </a:endParaRPr>
          </a:p>
        </p:txBody>
      </p:sp>
      <p:sp>
        <p:nvSpPr>
          <p:cNvPr id="460825" name="Text Box 25"/>
          <p:cNvSpPr txBox="1">
            <a:spLocks noChangeArrowheads="1"/>
          </p:cNvSpPr>
          <p:nvPr/>
        </p:nvSpPr>
        <p:spPr bwMode="auto">
          <a:xfrm>
            <a:off x="1739900" y="4849813"/>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1</a:t>
            </a:r>
            <a:endParaRPr kumimoji="1" lang="en-US" altLang="zh-CN" sz="1800">
              <a:solidFill>
                <a:srgbClr val="333399"/>
              </a:solidFill>
              <a:latin typeface="Arial" charset="0"/>
            </a:endParaRPr>
          </a:p>
        </p:txBody>
      </p:sp>
      <p:sp>
        <p:nvSpPr>
          <p:cNvPr id="460826" name="Text Box 26"/>
          <p:cNvSpPr txBox="1">
            <a:spLocks noChangeArrowheads="1"/>
          </p:cNvSpPr>
          <p:nvPr/>
        </p:nvSpPr>
        <p:spPr bwMode="auto">
          <a:xfrm>
            <a:off x="6348414" y="4811713"/>
            <a:ext cx="585787"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5</a:t>
            </a:r>
            <a:endParaRPr kumimoji="1" lang="en-US" altLang="zh-CN" sz="1800">
              <a:solidFill>
                <a:srgbClr val="333399"/>
              </a:solidFill>
              <a:latin typeface="Arial" charset="0"/>
            </a:endParaRPr>
          </a:p>
        </p:txBody>
      </p:sp>
      <p:sp>
        <p:nvSpPr>
          <p:cNvPr id="460827" name="Text Box 27"/>
          <p:cNvSpPr txBox="1">
            <a:spLocks noChangeArrowheads="1"/>
          </p:cNvSpPr>
          <p:nvPr/>
        </p:nvSpPr>
        <p:spPr bwMode="auto">
          <a:xfrm>
            <a:off x="4851400" y="4805363"/>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4</a:t>
            </a:r>
            <a:endParaRPr kumimoji="1" lang="en-US" altLang="zh-CN" sz="1800">
              <a:solidFill>
                <a:srgbClr val="333399"/>
              </a:solidFill>
              <a:latin typeface="Arial" charset="0"/>
            </a:endParaRPr>
          </a:p>
        </p:txBody>
      </p:sp>
      <p:sp>
        <p:nvSpPr>
          <p:cNvPr id="460828" name="Text Box 28"/>
          <p:cNvSpPr txBox="1">
            <a:spLocks noChangeArrowheads="1"/>
          </p:cNvSpPr>
          <p:nvPr/>
        </p:nvSpPr>
        <p:spPr bwMode="auto">
          <a:xfrm>
            <a:off x="3657600" y="4805363"/>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3</a:t>
            </a:r>
            <a:endParaRPr kumimoji="1" lang="en-US" altLang="zh-CN" sz="1800">
              <a:solidFill>
                <a:srgbClr val="333399"/>
              </a:solidFill>
              <a:latin typeface="Arial" charset="0"/>
            </a:endParaRPr>
          </a:p>
        </p:txBody>
      </p:sp>
      <p:sp>
        <p:nvSpPr>
          <p:cNvPr id="460829" name="Line 29"/>
          <p:cNvSpPr>
            <a:spLocks noChangeShapeType="1"/>
          </p:cNvSpPr>
          <p:nvPr/>
        </p:nvSpPr>
        <p:spPr bwMode="auto">
          <a:xfrm>
            <a:off x="2362200" y="3611563"/>
            <a:ext cx="1905000" cy="0"/>
          </a:xfrm>
          <a:prstGeom prst="line">
            <a:avLst/>
          </a:prstGeom>
          <a:noFill/>
          <a:ln w="28575">
            <a:solidFill>
              <a:schemeClr val="tx1"/>
            </a:solidFill>
            <a:prstDash val="dash"/>
            <a:round/>
            <a:headEnd/>
            <a:tailEnd/>
          </a:ln>
          <a:effectLst/>
        </p:spPr>
        <p:txBody>
          <a:bodyPr wrap="none" anchor="ctr"/>
          <a:lstStyle/>
          <a:p>
            <a:endParaRPr lang="zh-CN" altLang="en-US"/>
          </a:p>
        </p:txBody>
      </p:sp>
      <p:sp>
        <p:nvSpPr>
          <p:cNvPr id="460830" name="Line 30"/>
          <p:cNvSpPr>
            <a:spLocks noChangeShapeType="1"/>
          </p:cNvSpPr>
          <p:nvPr/>
        </p:nvSpPr>
        <p:spPr bwMode="auto">
          <a:xfrm>
            <a:off x="7467600" y="5440363"/>
            <a:ext cx="2971800" cy="0"/>
          </a:xfrm>
          <a:prstGeom prst="line">
            <a:avLst/>
          </a:prstGeom>
          <a:noFill/>
          <a:ln w="57150">
            <a:solidFill>
              <a:srgbClr val="333399"/>
            </a:solidFill>
            <a:round/>
            <a:headEnd/>
            <a:tailEnd/>
          </a:ln>
          <a:effectLst/>
        </p:spPr>
        <p:txBody>
          <a:bodyPr wrap="none" anchor="ctr"/>
          <a:lstStyle/>
          <a:p>
            <a:endParaRPr lang="zh-CN" altLang="en-US"/>
          </a:p>
        </p:txBody>
      </p:sp>
      <p:sp>
        <p:nvSpPr>
          <p:cNvPr id="460831" name="Text Box 31"/>
          <p:cNvSpPr txBox="1">
            <a:spLocks noChangeArrowheads="1"/>
          </p:cNvSpPr>
          <p:nvPr/>
        </p:nvSpPr>
        <p:spPr bwMode="auto">
          <a:xfrm>
            <a:off x="7531100" y="4799013"/>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6</a:t>
            </a:r>
            <a:endParaRPr kumimoji="1" lang="en-US" altLang="zh-CN" sz="1800">
              <a:solidFill>
                <a:srgbClr val="333399"/>
              </a:solidFill>
              <a:latin typeface="Arial" charset="0"/>
            </a:endParaRPr>
          </a:p>
        </p:txBody>
      </p:sp>
      <p:sp>
        <p:nvSpPr>
          <p:cNvPr id="460832" name="Text Box 32"/>
          <p:cNvSpPr txBox="1">
            <a:spLocks noChangeArrowheads="1"/>
          </p:cNvSpPr>
          <p:nvPr/>
        </p:nvSpPr>
        <p:spPr bwMode="auto">
          <a:xfrm>
            <a:off x="9652000" y="4814888"/>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2</a:t>
            </a:r>
            <a:endParaRPr kumimoji="1" lang="en-US" altLang="zh-CN" sz="1800">
              <a:solidFill>
                <a:srgbClr val="333399"/>
              </a:solidFill>
              <a:latin typeface="Arial" charset="0"/>
            </a:endParaRPr>
          </a:p>
        </p:txBody>
      </p:sp>
      <p:sp>
        <p:nvSpPr>
          <p:cNvPr id="460833" name="Text Box 33"/>
          <p:cNvSpPr txBox="1">
            <a:spLocks noChangeArrowheads="1"/>
          </p:cNvSpPr>
          <p:nvPr/>
        </p:nvSpPr>
        <p:spPr bwMode="auto">
          <a:xfrm>
            <a:off x="7531100" y="3709988"/>
            <a:ext cx="4841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6</a:t>
            </a:r>
            <a:endParaRPr kumimoji="1" lang="en-US" altLang="zh-CN" sz="1800">
              <a:solidFill>
                <a:srgbClr val="333399"/>
              </a:solidFill>
              <a:latin typeface="Arial" charset="0"/>
            </a:endParaRPr>
          </a:p>
        </p:txBody>
      </p:sp>
      <p:sp>
        <p:nvSpPr>
          <p:cNvPr id="460834" name="Text Box 34"/>
          <p:cNvSpPr txBox="1">
            <a:spLocks noChangeArrowheads="1"/>
          </p:cNvSpPr>
          <p:nvPr/>
        </p:nvSpPr>
        <p:spPr bwMode="auto">
          <a:xfrm>
            <a:off x="1631950" y="2060576"/>
            <a:ext cx="954088" cy="366713"/>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主机 </a:t>
            </a:r>
            <a:r>
              <a:rPr kumimoji="1" lang="en-US" altLang="zh-CN" sz="1800">
                <a:solidFill>
                  <a:srgbClr val="333399"/>
                </a:solidFill>
                <a:latin typeface="Arial" charset="0"/>
              </a:rPr>
              <a:t>H</a:t>
            </a:r>
            <a:r>
              <a:rPr kumimoji="1" lang="en-US" altLang="zh-CN" sz="1800" baseline="-25000">
                <a:solidFill>
                  <a:srgbClr val="333399"/>
                </a:solidFill>
                <a:latin typeface="Arial" charset="0"/>
              </a:rPr>
              <a:t>1</a:t>
            </a:r>
            <a:endParaRPr kumimoji="1" lang="en-US" altLang="zh-CN" sz="1800">
              <a:solidFill>
                <a:srgbClr val="333399"/>
              </a:solidFill>
              <a:latin typeface="Arial" charset="0"/>
            </a:endParaRPr>
          </a:p>
        </p:txBody>
      </p:sp>
      <p:sp>
        <p:nvSpPr>
          <p:cNvPr id="460835" name="Text Box 35"/>
          <p:cNvSpPr txBox="1">
            <a:spLocks noChangeArrowheads="1"/>
          </p:cNvSpPr>
          <p:nvPr/>
        </p:nvSpPr>
        <p:spPr bwMode="auto">
          <a:xfrm>
            <a:off x="9556750" y="2035176"/>
            <a:ext cx="954088" cy="366713"/>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主机 </a:t>
            </a:r>
            <a:r>
              <a:rPr kumimoji="1" lang="en-US" altLang="zh-CN" sz="1800">
                <a:solidFill>
                  <a:srgbClr val="333399"/>
                </a:solidFill>
                <a:latin typeface="Arial" charset="0"/>
              </a:rPr>
              <a:t>H</a:t>
            </a:r>
            <a:r>
              <a:rPr kumimoji="1" lang="en-US" altLang="zh-CN" sz="1800" baseline="-25000">
                <a:solidFill>
                  <a:srgbClr val="333399"/>
                </a:solidFill>
                <a:latin typeface="Arial" charset="0"/>
              </a:rPr>
              <a:t>2</a:t>
            </a:r>
            <a:endParaRPr kumimoji="1" lang="en-US" altLang="zh-CN" sz="1800">
              <a:solidFill>
                <a:srgbClr val="333399"/>
              </a:solidFill>
              <a:latin typeface="Arial" charset="0"/>
            </a:endParaRPr>
          </a:p>
        </p:txBody>
      </p:sp>
      <p:sp>
        <p:nvSpPr>
          <p:cNvPr id="460836" name="AutoShape 36"/>
          <p:cNvSpPr>
            <a:spLocks noChangeArrowheads="1"/>
          </p:cNvSpPr>
          <p:nvPr/>
        </p:nvSpPr>
        <p:spPr bwMode="auto">
          <a:xfrm>
            <a:off x="4191000" y="3259138"/>
            <a:ext cx="685800" cy="609600"/>
          </a:xfrm>
          <a:prstGeom prst="cube">
            <a:avLst>
              <a:gd name="adj" fmla="val 25000"/>
            </a:avLst>
          </a:prstGeom>
          <a:solidFill>
            <a:srgbClr val="66CCFF"/>
          </a:solidFill>
          <a:ln w="9525">
            <a:solidFill>
              <a:schemeClr val="tx1"/>
            </a:solidFill>
            <a:miter lim="800000"/>
            <a:headEnd/>
            <a:tailEnd/>
          </a:ln>
          <a:effectLst/>
        </p:spPr>
        <p:txBody>
          <a:bodyPr wrap="none" anchor="ctr"/>
          <a:lstStyle/>
          <a:p>
            <a:endParaRPr lang="zh-CN" altLang="en-US"/>
          </a:p>
        </p:txBody>
      </p:sp>
      <p:sp>
        <p:nvSpPr>
          <p:cNvPr id="460837" name="Text Box 37"/>
          <p:cNvSpPr txBox="1">
            <a:spLocks noChangeArrowheads="1"/>
          </p:cNvSpPr>
          <p:nvPr/>
        </p:nvSpPr>
        <p:spPr bwMode="auto">
          <a:xfrm>
            <a:off x="4140200" y="2887663"/>
            <a:ext cx="1182688" cy="366712"/>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路由器 </a:t>
            </a:r>
            <a:r>
              <a:rPr kumimoji="1" lang="en-US" altLang="zh-CN" sz="1800">
                <a:solidFill>
                  <a:srgbClr val="333399"/>
                </a:solidFill>
                <a:latin typeface="Arial" charset="0"/>
              </a:rPr>
              <a:t>R</a:t>
            </a:r>
            <a:r>
              <a:rPr kumimoji="1" lang="en-US" altLang="zh-CN" sz="1800" baseline="-25000">
                <a:solidFill>
                  <a:srgbClr val="333399"/>
                </a:solidFill>
                <a:latin typeface="Arial" charset="0"/>
              </a:rPr>
              <a:t>1</a:t>
            </a:r>
            <a:endParaRPr kumimoji="1" lang="en-US" altLang="zh-CN" sz="1800">
              <a:solidFill>
                <a:srgbClr val="333399"/>
              </a:solidFill>
              <a:latin typeface="Arial" charset="0"/>
            </a:endParaRPr>
          </a:p>
        </p:txBody>
      </p:sp>
      <p:sp>
        <p:nvSpPr>
          <p:cNvPr id="460838" name="Text Box 38"/>
          <p:cNvSpPr txBox="1">
            <a:spLocks noChangeArrowheads="1"/>
          </p:cNvSpPr>
          <p:nvPr/>
        </p:nvSpPr>
        <p:spPr bwMode="auto">
          <a:xfrm>
            <a:off x="5664200" y="4186239"/>
            <a:ext cx="2393950" cy="466725"/>
          </a:xfrm>
          <a:prstGeom prst="rect">
            <a:avLst/>
          </a:prstGeom>
          <a:solidFill>
            <a:srgbClr val="CCECFF"/>
          </a:solidFill>
          <a:ln w="9525">
            <a:solidFill>
              <a:srgbClr val="333399"/>
            </a:solidFill>
            <a:miter lim="800000"/>
            <a:headEnd/>
            <a:tailEnd/>
          </a:ln>
          <a:effectLst/>
        </p:spPr>
        <p:txBody>
          <a:bodyPr wrap="none">
            <a:spAutoFit/>
          </a:bodyPr>
          <a:lstStyle/>
          <a:p>
            <a:r>
              <a:rPr kumimoji="1" lang="en-US" altLang="zh-CN" sz="2400">
                <a:solidFill>
                  <a:srgbClr val="333399"/>
                </a:solidFill>
                <a:latin typeface="Arial" charset="0"/>
              </a:rPr>
              <a:t>IP </a:t>
            </a:r>
            <a:r>
              <a:rPr kumimoji="1" lang="zh-CN" altLang="en-US" sz="2400">
                <a:solidFill>
                  <a:srgbClr val="333399"/>
                </a:solidFill>
                <a:latin typeface="Arial" charset="0"/>
              </a:rPr>
              <a:t>层上的互联网</a:t>
            </a:r>
          </a:p>
        </p:txBody>
      </p:sp>
      <p:sp>
        <p:nvSpPr>
          <p:cNvPr id="460839" name="Text Box 39"/>
          <p:cNvSpPr txBox="1">
            <a:spLocks noChangeArrowheads="1"/>
          </p:cNvSpPr>
          <p:nvPr/>
        </p:nvSpPr>
        <p:spPr bwMode="auto">
          <a:xfrm>
            <a:off x="2514600" y="5948363"/>
            <a:ext cx="9842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MAC </a:t>
            </a:r>
            <a:r>
              <a:rPr kumimoji="1" lang="zh-CN" altLang="en-US" sz="1800">
                <a:solidFill>
                  <a:srgbClr val="333399"/>
                </a:solidFill>
                <a:latin typeface="Arial" charset="0"/>
              </a:rPr>
              <a:t>帧</a:t>
            </a:r>
          </a:p>
        </p:txBody>
      </p:sp>
      <p:grpSp>
        <p:nvGrpSpPr>
          <p:cNvPr id="460840" name="Group 40"/>
          <p:cNvGrpSpPr>
            <a:grpSpLocks/>
          </p:cNvGrpSpPr>
          <p:nvPr/>
        </p:nvGrpSpPr>
        <p:grpSpPr bwMode="auto">
          <a:xfrm>
            <a:off x="9677400" y="2420938"/>
            <a:ext cx="685800" cy="1447800"/>
            <a:chOff x="672" y="528"/>
            <a:chExt cx="432" cy="912"/>
          </a:xfrm>
        </p:grpSpPr>
        <p:sp>
          <p:nvSpPr>
            <p:cNvPr id="460841" name="AutoShape 41"/>
            <p:cNvSpPr>
              <a:spLocks noChangeArrowheads="1"/>
            </p:cNvSpPr>
            <p:nvPr/>
          </p:nvSpPr>
          <p:spPr bwMode="auto">
            <a:xfrm>
              <a:off x="672" y="1008"/>
              <a:ext cx="432" cy="432"/>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sp>
          <p:nvSpPr>
            <p:cNvPr id="460842" name="AutoShape 42"/>
            <p:cNvSpPr>
              <a:spLocks noChangeArrowheads="1"/>
            </p:cNvSpPr>
            <p:nvPr/>
          </p:nvSpPr>
          <p:spPr bwMode="auto">
            <a:xfrm>
              <a:off x="672" y="720"/>
              <a:ext cx="432" cy="432"/>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sp>
          <p:nvSpPr>
            <p:cNvPr id="460843" name="AutoShape 43"/>
            <p:cNvSpPr>
              <a:spLocks noChangeArrowheads="1"/>
            </p:cNvSpPr>
            <p:nvPr/>
          </p:nvSpPr>
          <p:spPr bwMode="auto">
            <a:xfrm>
              <a:off x="672" y="528"/>
              <a:ext cx="432" cy="432"/>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grpSp>
      <p:sp>
        <p:nvSpPr>
          <p:cNvPr id="460844" name="Text Box 44"/>
          <p:cNvSpPr txBox="1">
            <a:spLocks noChangeArrowheads="1"/>
          </p:cNvSpPr>
          <p:nvPr/>
        </p:nvSpPr>
        <p:spPr bwMode="auto">
          <a:xfrm>
            <a:off x="9726614" y="3435351"/>
            <a:ext cx="484187"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2</a:t>
            </a:r>
            <a:endParaRPr kumimoji="1" lang="en-US" altLang="zh-CN" sz="1800">
              <a:solidFill>
                <a:srgbClr val="333399"/>
              </a:solidFill>
              <a:latin typeface="Arial" charset="0"/>
            </a:endParaRPr>
          </a:p>
        </p:txBody>
      </p:sp>
      <p:sp>
        <p:nvSpPr>
          <p:cNvPr id="460845" name="Text Box 45"/>
          <p:cNvSpPr txBox="1">
            <a:spLocks noChangeArrowheads="1"/>
          </p:cNvSpPr>
          <p:nvPr/>
        </p:nvSpPr>
        <p:spPr bwMode="auto">
          <a:xfrm>
            <a:off x="4845050" y="3697288"/>
            <a:ext cx="4841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4</a:t>
            </a:r>
            <a:endParaRPr kumimoji="1" lang="en-US" altLang="zh-CN" sz="1800">
              <a:solidFill>
                <a:srgbClr val="333399"/>
              </a:solidFill>
              <a:latin typeface="Arial" charset="0"/>
            </a:endParaRPr>
          </a:p>
        </p:txBody>
      </p:sp>
      <p:sp>
        <p:nvSpPr>
          <p:cNvPr id="460846" name="Text Box 46"/>
          <p:cNvSpPr txBox="1">
            <a:spLocks noChangeArrowheads="1"/>
          </p:cNvSpPr>
          <p:nvPr/>
        </p:nvSpPr>
        <p:spPr bwMode="auto">
          <a:xfrm>
            <a:off x="3810000" y="3697288"/>
            <a:ext cx="4841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3</a:t>
            </a:r>
            <a:endParaRPr kumimoji="1" lang="en-US" altLang="zh-CN" sz="1800">
              <a:solidFill>
                <a:srgbClr val="333399"/>
              </a:solidFill>
              <a:latin typeface="Arial" charset="0"/>
            </a:endParaRPr>
          </a:p>
        </p:txBody>
      </p:sp>
      <p:sp>
        <p:nvSpPr>
          <p:cNvPr id="460847" name="Line 47"/>
          <p:cNvSpPr>
            <a:spLocks noChangeShapeType="1"/>
          </p:cNvSpPr>
          <p:nvPr/>
        </p:nvSpPr>
        <p:spPr bwMode="auto">
          <a:xfrm>
            <a:off x="4800600" y="3611563"/>
            <a:ext cx="2057400" cy="0"/>
          </a:xfrm>
          <a:prstGeom prst="line">
            <a:avLst/>
          </a:prstGeom>
          <a:noFill/>
          <a:ln w="28575">
            <a:solidFill>
              <a:schemeClr val="tx1"/>
            </a:solidFill>
            <a:prstDash val="dash"/>
            <a:round/>
            <a:headEnd/>
            <a:tailEnd/>
          </a:ln>
          <a:effectLst/>
        </p:spPr>
        <p:txBody>
          <a:bodyPr wrap="none" anchor="ctr"/>
          <a:lstStyle/>
          <a:p>
            <a:endParaRPr lang="zh-CN" altLang="en-US"/>
          </a:p>
        </p:txBody>
      </p:sp>
      <p:sp>
        <p:nvSpPr>
          <p:cNvPr id="460848" name="AutoShape 48"/>
          <p:cNvSpPr>
            <a:spLocks noChangeArrowheads="1"/>
          </p:cNvSpPr>
          <p:nvPr/>
        </p:nvSpPr>
        <p:spPr bwMode="auto">
          <a:xfrm>
            <a:off x="6856413" y="3230563"/>
            <a:ext cx="685800" cy="609600"/>
          </a:xfrm>
          <a:prstGeom prst="cube">
            <a:avLst>
              <a:gd name="adj" fmla="val 25000"/>
            </a:avLst>
          </a:prstGeom>
          <a:solidFill>
            <a:srgbClr val="66CCFF"/>
          </a:solidFill>
          <a:ln w="9525">
            <a:solidFill>
              <a:schemeClr val="tx1"/>
            </a:solidFill>
            <a:miter lim="800000"/>
            <a:headEnd/>
            <a:tailEnd/>
          </a:ln>
          <a:effectLst/>
        </p:spPr>
        <p:txBody>
          <a:bodyPr wrap="none" anchor="ctr"/>
          <a:lstStyle/>
          <a:p>
            <a:endParaRPr lang="zh-CN" altLang="en-US"/>
          </a:p>
        </p:txBody>
      </p:sp>
      <p:sp>
        <p:nvSpPr>
          <p:cNvPr id="460849" name="Line 49"/>
          <p:cNvSpPr>
            <a:spLocks noChangeShapeType="1"/>
          </p:cNvSpPr>
          <p:nvPr/>
        </p:nvSpPr>
        <p:spPr bwMode="auto">
          <a:xfrm>
            <a:off x="7467600" y="3611563"/>
            <a:ext cx="2209800" cy="0"/>
          </a:xfrm>
          <a:prstGeom prst="line">
            <a:avLst/>
          </a:prstGeom>
          <a:noFill/>
          <a:ln w="28575">
            <a:solidFill>
              <a:schemeClr val="tx1"/>
            </a:solidFill>
            <a:prstDash val="dash"/>
            <a:round/>
            <a:headEnd/>
            <a:tailEnd/>
          </a:ln>
          <a:effectLst/>
        </p:spPr>
        <p:txBody>
          <a:bodyPr wrap="none" anchor="ctr"/>
          <a:lstStyle/>
          <a:p>
            <a:endParaRPr lang="zh-CN" altLang="en-US"/>
          </a:p>
        </p:txBody>
      </p:sp>
      <p:sp>
        <p:nvSpPr>
          <p:cNvPr id="460850" name="Text Box 50"/>
          <p:cNvSpPr txBox="1">
            <a:spLocks noChangeArrowheads="1"/>
          </p:cNvSpPr>
          <p:nvPr/>
        </p:nvSpPr>
        <p:spPr bwMode="auto">
          <a:xfrm>
            <a:off x="6477000" y="3697288"/>
            <a:ext cx="4841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5</a:t>
            </a:r>
            <a:endParaRPr kumimoji="1" lang="en-US" altLang="zh-CN" sz="1800">
              <a:solidFill>
                <a:srgbClr val="333399"/>
              </a:solidFill>
              <a:latin typeface="Arial" charset="0"/>
            </a:endParaRPr>
          </a:p>
        </p:txBody>
      </p:sp>
      <p:sp>
        <p:nvSpPr>
          <p:cNvPr id="460851" name="Line 51"/>
          <p:cNvSpPr>
            <a:spLocks noChangeShapeType="1"/>
          </p:cNvSpPr>
          <p:nvPr/>
        </p:nvSpPr>
        <p:spPr bwMode="auto">
          <a:xfrm>
            <a:off x="4876800" y="5440363"/>
            <a:ext cx="1905000" cy="0"/>
          </a:xfrm>
          <a:prstGeom prst="line">
            <a:avLst/>
          </a:prstGeom>
          <a:noFill/>
          <a:ln w="57150">
            <a:solidFill>
              <a:srgbClr val="333399"/>
            </a:solidFill>
            <a:round/>
            <a:headEnd/>
            <a:tailEnd/>
          </a:ln>
          <a:effectLst/>
        </p:spPr>
        <p:txBody>
          <a:bodyPr wrap="none" anchor="ctr"/>
          <a:lstStyle/>
          <a:p>
            <a:endParaRPr lang="zh-CN" altLang="en-US"/>
          </a:p>
        </p:txBody>
      </p:sp>
      <p:sp>
        <p:nvSpPr>
          <p:cNvPr id="460852" name="Freeform 52"/>
          <p:cNvSpPr>
            <a:spLocks/>
          </p:cNvSpPr>
          <p:nvPr/>
        </p:nvSpPr>
        <p:spPr bwMode="auto">
          <a:xfrm flipH="1">
            <a:off x="7445376" y="5156201"/>
            <a:ext cx="341313" cy="284163"/>
          </a:xfrm>
          <a:custGeom>
            <a:avLst/>
            <a:gdLst/>
            <a:ahLst/>
            <a:cxnLst>
              <a:cxn ang="0">
                <a:pos x="0" y="176"/>
              </a:cxn>
              <a:cxn ang="0">
                <a:pos x="1" y="0"/>
              </a:cxn>
              <a:cxn ang="0">
                <a:pos x="249" y="9"/>
              </a:cxn>
            </a:cxnLst>
            <a:rect l="0" t="0" r="r" b="b"/>
            <a:pathLst>
              <a:path w="249" h="176">
                <a:moveTo>
                  <a:pt x="0" y="176"/>
                </a:moveTo>
                <a:lnTo>
                  <a:pt x="1" y="0"/>
                </a:lnTo>
                <a:lnTo>
                  <a:pt x="249" y="9"/>
                </a:lnTo>
              </a:path>
            </a:pathLst>
          </a:custGeom>
          <a:noFill/>
          <a:ln w="28575" cmpd="sng">
            <a:solidFill>
              <a:srgbClr val="333399"/>
            </a:solidFill>
            <a:round/>
            <a:headEnd/>
            <a:tailEnd/>
          </a:ln>
          <a:effectLst/>
        </p:spPr>
        <p:txBody>
          <a:bodyPr wrap="none" anchor="ctr"/>
          <a:lstStyle/>
          <a:p>
            <a:endParaRPr lang="zh-CN" altLang="en-US"/>
          </a:p>
        </p:txBody>
      </p:sp>
      <p:sp>
        <p:nvSpPr>
          <p:cNvPr id="460853" name="Freeform 53"/>
          <p:cNvSpPr>
            <a:spLocks/>
          </p:cNvSpPr>
          <p:nvPr/>
        </p:nvSpPr>
        <p:spPr bwMode="auto">
          <a:xfrm flipH="1">
            <a:off x="4757738" y="5162550"/>
            <a:ext cx="423862" cy="279400"/>
          </a:xfrm>
          <a:custGeom>
            <a:avLst/>
            <a:gdLst/>
            <a:ahLst/>
            <a:cxnLst>
              <a:cxn ang="0">
                <a:pos x="0" y="176"/>
              </a:cxn>
              <a:cxn ang="0">
                <a:pos x="1" y="0"/>
              </a:cxn>
              <a:cxn ang="0">
                <a:pos x="249" y="9"/>
              </a:cxn>
            </a:cxnLst>
            <a:rect l="0" t="0" r="r" b="b"/>
            <a:pathLst>
              <a:path w="249" h="176">
                <a:moveTo>
                  <a:pt x="0" y="176"/>
                </a:moveTo>
                <a:lnTo>
                  <a:pt x="1" y="0"/>
                </a:lnTo>
                <a:lnTo>
                  <a:pt x="249" y="9"/>
                </a:lnTo>
              </a:path>
            </a:pathLst>
          </a:custGeom>
          <a:noFill/>
          <a:ln w="28575" cmpd="sng">
            <a:solidFill>
              <a:srgbClr val="333399"/>
            </a:solidFill>
            <a:round/>
            <a:headEnd/>
            <a:tailEnd/>
          </a:ln>
          <a:effectLst/>
        </p:spPr>
        <p:txBody>
          <a:bodyPr wrap="none" anchor="ctr"/>
          <a:lstStyle/>
          <a:p>
            <a:endParaRPr lang="zh-CN" altLang="en-US"/>
          </a:p>
        </p:txBody>
      </p:sp>
      <p:sp>
        <p:nvSpPr>
          <p:cNvPr id="460854" name="Text Box 54"/>
          <p:cNvSpPr txBox="1">
            <a:spLocks noChangeArrowheads="1"/>
          </p:cNvSpPr>
          <p:nvPr/>
        </p:nvSpPr>
        <p:spPr bwMode="auto">
          <a:xfrm>
            <a:off x="6742114" y="2862263"/>
            <a:ext cx="1182687" cy="366712"/>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路由器 </a:t>
            </a:r>
            <a:r>
              <a:rPr kumimoji="1" lang="en-US" altLang="zh-CN" sz="1800">
                <a:solidFill>
                  <a:srgbClr val="333399"/>
                </a:solidFill>
                <a:latin typeface="Arial" charset="0"/>
              </a:rPr>
              <a:t>R</a:t>
            </a:r>
            <a:r>
              <a:rPr kumimoji="1" lang="en-US" altLang="zh-CN" sz="1800" baseline="-25000">
                <a:solidFill>
                  <a:srgbClr val="333399"/>
                </a:solidFill>
                <a:latin typeface="Arial" charset="0"/>
              </a:rPr>
              <a:t>2</a:t>
            </a:r>
            <a:endParaRPr kumimoji="1" lang="en-US" altLang="zh-CN" sz="1800">
              <a:solidFill>
                <a:srgbClr val="333399"/>
              </a:solidFill>
              <a:latin typeface="Arial" charset="0"/>
            </a:endParaRPr>
          </a:p>
        </p:txBody>
      </p:sp>
      <p:grpSp>
        <p:nvGrpSpPr>
          <p:cNvPr id="460855" name="Group 55"/>
          <p:cNvGrpSpPr>
            <a:grpSpLocks/>
          </p:cNvGrpSpPr>
          <p:nvPr/>
        </p:nvGrpSpPr>
        <p:grpSpPr bwMode="auto">
          <a:xfrm>
            <a:off x="2667000" y="3154363"/>
            <a:ext cx="1447800" cy="381000"/>
            <a:chOff x="1632" y="2688"/>
            <a:chExt cx="912" cy="240"/>
          </a:xfrm>
        </p:grpSpPr>
        <p:sp>
          <p:nvSpPr>
            <p:cNvPr id="460856" name="Rectangle 56"/>
            <p:cNvSpPr>
              <a:spLocks noChangeArrowheads="1"/>
            </p:cNvSpPr>
            <p:nvPr/>
          </p:nvSpPr>
          <p:spPr bwMode="auto">
            <a:xfrm>
              <a:off x="1632" y="2688"/>
              <a:ext cx="720" cy="240"/>
            </a:xfrm>
            <a:prstGeom prst="rect">
              <a:avLst/>
            </a:prstGeom>
            <a:solidFill>
              <a:srgbClr val="FFCCFF"/>
            </a:solidFill>
            <a:ln w="12700">
              <a:solidFill>
                <a:schemeClr val="tx1"/>
              </a:solidFill>
              <a:miter lim="800000"/>
              <a:headEnd/>
              <a:tailEnd/>
            </a:ln>
            <a:effectLst/>
          </p:spPr>
          <p:txBody>
            <a:bodyPr wrap="none" anchor="ctr"/>
            <a:lstStyle/>
            <a:p>
              <a:pPr algn="ctr"/>
              <a:r>
                <a:rPr kumimoji="1" lang="en-US" altLang="zh-CN" sz="1800">
                  <a:solidFill>
                    <a:srgbClr val="333399"/>
                  </a:solidFill>
                  <a:latin typeface="Arial" charset="0"/>
                </a:rPr>
                <a:t>  IP</a:t>
              </a:r>
              <a:r>
                <a:rPr kumimoji="1" lang="en-US" altLang="zh-CN" sz="1800" baseline="-25000">
                  <a:solidFill>
                    <a:srgbClr val="333399"/>
                  </a:solidFill>
                  <a:latin typeface="Arial" charset="0"/>
                </a:rPr>
                <a:t>1</a:t>
              </a:r>
              <a:r>
                <a:rPr kumimoji="1" lang="en-US" altLang="zh-CN" sz="1800">
                  <a:solidFill>
                    <a:srgbClr val="333399"/>
                  </a:solidFill>
                  <a:latin typeface="Arial" charset="0"/>
                </a:rPr>
                <a:t> → IP</a:t>
              </a:r>
              <a:r>
                <a:rPr kumimoji="1" lang="en-US" altLang="zh-CN" sz="1800" baseline="-25000">
                  <a:solidFill>
                    <a:srgbClr val="333399"/>
                  </a:solidFill>
                  <a:latin typeface="Arial" charset="0"/>
                </a:rPr>
                <a:t>2</a:t>
              </a:r>
            </a:p>
          </p:txBody>
        </p:sp>
        <p:sp>
          <p:nvSpPr>
            <p:cNvPr id="460857" name="AutoShape 57"/>
            <p:cNvSpPr>
              <a:spLocks noChangeArrowheads="1"/>
            </p:cNvSpPr>
            <p:nvPr/>
          </p:nvSpPr>
          <p:spPr bwMode="auto">
            <a:xfrm>
              <a:off x="2352" y="2736"/>
              <a:ext cx="192" cy="144"/>
            </a:xfrm>
            <a:prstGeom prst="rightArrow">
              <a:avLst>
                <a:gd name="adj1" fmla="val 50000"/>
                <a:gd name="adj2" fmla="val 54167"/>
              </a:avLst>
            </a:prstGeom>
            <a:solidFill>
              <a:srgbClr val="FFCCFF"/>
            </a:solidFill>
            <a:ln w="12700">
              <a:solidFill>
                <a:schemeClr val="tx1"/>
              </a:solidFill>
              <a:miter lim="800000"/>
              <a:headEnd/>
              <a:tailEnd/>
            </a:ln>
            <a:effectLst/>
          </p:spPr>
          <p:txBody>
            <a:bodyPr wrap="none" anchor="ctr"/>
            <a:lstStyle/>
            <a:p>
              <a:endParaRPr lang="zh-CN" altLang="en-US"/>
            </a:p>
          </p:txBody>
        </p:sp>
      </p:grpSp>
      <p:grpSp>
        <p:nvGrpSpPr>
          <p:cNvPr id="460858" name="Group 58"/>
          <p:cNvGrpSpPr>
            <a:grpSpLocks/>
          </p:cNvGrpSpPr>
          <p:nvPr/>
        </p:nvGrpSpPr>
        <p:grpSpPr bwMode="auto">
          <a:xfrm>
            <a:off x="5257800" y="3154363"/>
            <a:ext cx="1447800" cy="381000"/>
            <a:chOff x="1632" y="2688"/>
            <a:chExt cx="912" cy="240"/>
          </a:xfrm>
        </p:grpSpPr>
        <p:sp>
          <p:nvSpPr>
            <p:cNvPr id="460859" name="Rectangle 59"/>
            <p:cNvSpPr>
              <a:spLocks noChangeArrowheads="1"/>
            </p:cNvSpPr>
            <p:nvPr/>
          </p:nvSpPr>
          <p:spPr bwMode="auto">
            <a:xfrm>
              <a:off x="1632" y="2688"/>
              <a:ext cx="720" cy="240"/>
            </a:xfrm>
            <a:prstGeom prst="rect">
              <a:avLst/>
            </a:prstGeom>
            <a:solidFill>
              <a:srgbClr val="FFCCFF"/>
            </a:solidFill>
            <a:ln w="12700">
              <a:solidFill>
                <a:schemeClr val="tx1"/>
              </a:solidFill>
              <a:miter lim="800000"/>
              <a:headEnd/>
              <a:tailEnd/>
            </a:ln>
            <a:effectLst/>
          </p:spPr>
          <p:txBody>
            <a:bodyPr wrap="none" anchor="ctr"/>
            <a:lstStyle/>
            <a:p>
              <a:pPr algn="ctr"/>
              <a:r>
                <a:rPr kumimoji="1" lang="en-US" altLang="zh-CN" sz="1800">
                  <a:solidFill>
                    <a:srgbClr val="333399"/>
                  </a:solidFill>
                  <a:latin typeface="Arial" charset="0"/>
                </a:rPr>
                <a:t>IP</a:t>
              </a:r>
              <a:r>
                <a:rPr kumimoji="1" lang="en-US" altLang="zh-CN" sz="1800" baseline="-25000">
                  <a:solidFill>
                    <a:srgbClr val="333399"/>
                  </a:solidFill>
                  <a:latin typeface="Arial" charset="0"/>
                </a:rPr>
                <a:t>1</a:t>
              </a:r>
              <a:r>
                <a:rPr kumimoji="1" lang="en-US" altLang="zh-CN" sz="1800">
                  <a:solidFill>
                    <a:srgbClr val="333399"/>
                  </a:solidFill>
                  <a:latin typeface="Arial" charset="0"/>
                </a:rPr>
                <a:t> → IP</a:t>
              </a:r>
              <a:r>
                <a:rPr kumimoji="1" lang="en-US" altLang="zh-CN" sz="1800" baseline="-25000">
                  <a:solidFill>
                    <a:srgbClr val="333399"/>
                  </a:solidFill>
                  <a:latin typeface="Arial" charset="0"/>
                </a:rPr>
                <a:t>2</a:t>
              </a:r>
            </a:p>
          </p:txBody>
        </p:sp>
        <p:sp>
          <p:nvSpPr>
            <p:cNvPr id="460860" name="AutoShape 60"/>
            <p:cNvSpPr>
              <a:spLocks noChangeArrowheads="1"/>
            </p:cNvSpPr>
            <p:nvPr/>
          </p:nvSpPr>
          <p:spPr bwMode="auto">
            <a:xfrm>
              <a:off x="2352" y="2736"/>
              <a:ext cx="192" cy="144"/>
            </a:xfrm>
            <a:prstGeom prst="rightArrow">
              <a:avLst>
                <a:gd name="adj1" fmla="val 50000"/>
                <a:gd name="adj2" fmla="val 54167"/>
              </a:avLst>
            </a:prstGeom>
            <a:solidFill>
              <a:srgbClr val="FFCCFF"/>
            </a:solidFill>
            <a:ln w="12700">
              <a:solidFill>
                <a:schemeClr val="tx1"/>
              </a:solidFill>
              <a:miter lim="800000"/>
              <a:headEnd/>
              <a:tailEnd/>
            </a:ln>
            <a:effectLst/>
          </p:spPr>
          <p:txBody>
            <a:bodyPr wrap="none" anchor="ctr"/>
            <a:lstStyle/>
            <a:p>
              <a:endParaRPr lang="zh-CN" altLang="en-US"/>
            </a:p>
          </p:txBody>
        </p:sp>
      </p:grpSp>
      <p:grpSp>
        <p:nvGrpSpPr>
          <p:cNvPr id="460861" name="Group 61"/>
          <p:cNvGrpSpPr>
            <a:grpSpLocks/>
          </p:cNvGrpSpPr>
          <p:nvPr/>
        </p:nvGrpSpPr>
        <p:grpSpPr bwMode="auto">
          <a:xfrm>
            <a:off x="8001000" y="3154363"/>
            <a:ext cx="1447800" cy="381000"/>
            <a:chOff x="1632" y="2688"/>
            <a:chExt cx="912" cy="240"/>
          </a:xfrm>
        </p:grpSpPr>
        <p:sp>
          <p:nvSpPr>
            <p:cNvPr id="460862" name="Rectangle 62"/>
            <p:cNvSpPr>
              <a:spLocks noChangeArrowheads="1"/>
            </p:cNvSpPr>
            <p:nvPr/>
          </p:nvSpPr>
          <p:spPr bwMode="auto">
            <a:xfrm>
              <a:off x="1632" y="2688"/>
              <a:ext cx="720" cy="240"/>
            </a:xfrm>
            <a:prstGeom prst="rect">
              <a:avLst/>
            </a:prstGeom>
            <a:solidFill>
              <a:srgbClr val="FFCCFF"/>
            </a:solidFill>
            <a:ln w="12700">
              <a:solidFill>
                <a:schemeClr val="tx1"/>
              </a:solidFill>
              <a:miter lim="800000"/>
              <a:headEnd/>
              <a:tailEnd/>
            </a:ln>
            <a:effectLst/>
          </p:spPr>
          <p:txBody>
            <a:bodyPr wrap="none" anchor="ctr"/>
            <a:lstStyle/>
            <a:p>
              <a:pPr algn="ctr"/>
              <a:r>
                <a:rPr kumimoji="1" lang="en-US" altLang="zh-CN" sz="1800">
                  <a:solidFill>
                    <a:srgbClr val="333399"/>
                  </a:solidFill>
                  <a:latin typeface="Arial" charset="0"/>
                </a:rPr>
                <a:t>IP</a:t>
              </a:r>
              <a:r>
                <a:rPr kumimoji="1" lang="en-US" altLang="zh-CN" sz="1800" baseline="-25000">
                  <a:solidFill>
                    <a:srgbClr val="333399"/>
                  </a:solidFill>
                  <a:latin typeface="Arial" charset="0"/>
                </a:rPr>
                <a:t>1</a:t>
              </a:r>
              <a:r>
                <a:rPr kumimoji="1" lang="en-US" altLang="zh-CN" sz="1800">
                  <a:solidFill>
                    <a:srgbClr val="333399"/>
                  </a:solidFill>
                  <a:latin typeface="Arial" charset="0"/>
                </a:rPr>
                <a:t> → IP</a:t>
              </a:r>
              <a:r>
                <a:rPr kumimoji="1" lang="en-US" altLang="zh-CN" sz="1800" baseline="-25000">
                  <a:solidFill>
                    <a:srgbClr val="333399"/>
                  </a:solidFill>
                  <a:latin typeface="Arial" charset="0"/>
                </a:rPr>
                <a:t>2</a:t>
              </a:r>
            </a:p>
          </p:txBody>
        </p:sp>
        <p:sp>
          <p:nvSpPr>
            <p:cNvPr id="460863" name="AutoShape 63"/>
            <p:cNvSpPr>
              <a:spLocks noChangeArrowheads="1"/>
            </p:cNvSpPr>
            <p:nvPr/>
          </p:nvSpPr>
          <p:spPr bwMode="auto">
            <a:xfrm>
              <a:off x="2352" y="2736"/>
              <a:ext cx="192" cy="144"/>
            </a:xfrm>
            <a:prstGeom prst="rightArrow">
              <a:avLst>
                <a:gd name="adj1" fmla="val 50000"/>
                <a:gd name="adj2" fmla="val 54167"/>
              </a:avLst>
            </a:prstGeom>
            <a:solidFill>
              <a:srgbClr val="FFCCFF"/>
            </a:solidFill>
            <a:ln w="12700">
              <a:solidFill>
                <a:schemeClr val="tx1"/>
              </a:solidFill>
              <a:miter lim="800000"/>
              <a:headEnd/>
              <a:tailEnd/>
            </a:ln>
            <a:effectLst/>
          </p:spPr>
          <p:txBody>
            <a:bodyPr wrap="none" anchor="ctr"/>
            <a:lstStyle/>
            <a:p>
              <a:endParaRPr lang="zh-CN" altLang="en-US"/>
            </a:p>
          </p:txBody>
        </p:sp>
      </p:grpSp>
      <p:grpSp>
        <p:nvGrpSpPr>
          <p:cNvPr id="460864" name="Group 64"/>
          <p:cNvGrpSpPr>
            <a:grpSpLocks/>
          </p:cNvGrpSpPr>
          <p:nvPr/>
        </p:nvGrpSpPr>
        <p:grpSpPr bwMode="auto">
          <a:xfrm>
            <a:off x="2133600" y="5592763"/>
            <a:ext cx="1981200" cy="381000"/>
            <a:chOff x="480" y="3120"/>
            <a:chExt cx="1248" cy="240"/>
          </a:xfrm>
        </p:grpSpPr>
        <p:sp>
          <p:nvSpPr>
            <p:cNvPr id="460865" name="Rectangle 65"/>
            <p:cNvSpPr>
              <a:spLocks noChangeArrowheads="1"/>
            </p:cNvSpPr>
            <p:nvPr/>
          </p:nvSpPr>
          <p:spPr bwMode="auto">
            <a:xfrm>
              <a:off x="480" y="3120"/>
              <a:ext cx="1056" cy="240"/>
            </a:xfrm>
            <a:prstGeom prst="rect">
              <a:avLst/>
            </a:prstGeom>
            <a:solidFill>
              <a:srgbClr val="CCECFF"/>
            </a:solidFill>
            <a:ln w="12700">
              <a:solidFill>
                <a:schemeClr val="tx1"/>
              </a:solidFill>
              <a:miter lim="800000"/>
              <a:headEnd/>
              <a:tailEnd/>
            </a:ln>
            <a:effectLst/>
          </p:spPr>
          <p:txBody>
            <a:bodyPr wrap="none" anchor="ctr"/>
            <a:lstStyle/>
            <a:p>
              <a:pPr algn="ctr"/>
              <a:r>
                <a:rPr kumimoji="1" lang="zh-CN" altLang="en-US" sz="1800">
                  <a:solidFill>
                    <a:srgbClr val="333399"/>
                  </a:solidFill>
                  <a:latin typeface="Arial" charset="0"/>
                </a:rPr>
                <a:t>从 </a:t>
              </a:r>
              <a:r>
                <a:rPr kumimoji="1" lang="en-US" altLang="zh-CN" sz="1800">
                  <a:solidFill>
                    <a:srgbClr val="333399"/>
                  </a:solidFill>
                  <a:latin typeface="Arial" charset="0"/>
                </a:rPr>
                <a:t>HA</a:t>
              </a:r>
              <a:r>
                <a:rPr kumimoji="1" lang="en-US" altLang="zh-CN" sz="1800" baseline="-25000">
                  <a:solidFill>
                    <a:srgbClr val="333399"/>
                  </a:solidFill>
                  <a:latin typeface="Arial" charset="0"/>
                </a:rPr>
                <a:t>1</a:t>
              </a:r>
              <a:r>
                <a:rPr kumimoji="1" lang="en-US" altLang="zh-CN" sz="1800">
                  <a:solidFill>
                    <a:srgbClr val="333399"/>
                  </a:solidFill>
                  <a:latin typeface="Arial" charset="0"/>
                </a:rPr>
                <a:t> </a:t>
              </a:r>
              <a:r>
                <a:rPr kumimoji="1" lang="zh-CN" altLang="en-US" sz="1800">
                  <a:solidFill>
                    <a:srgbClr val="333399"/>
                  </a:solidFill>
                  <a:latin typeface="Arial" charset="0"/>
                </a:rPr>
                <a:t>到 </a:t>
              </a:r>
              <a:r>
                <a:rPr kumimoji="1" lang="en-US" altLang="zh-CN" sz="1800">
                  <a:solidFill>
                    <a:srgbClr val="333399"/>
                  </a:solidFill>
                  <a:latin typeface="Arial" charset="0"/>
                </a:rPr>
                <a:t>HA</a:t>
              </a:r>
              <a:r>
                <a:rPr kumimoji="1" lang="en-US" altLang="zh-CN" sz="1800" baseline="-25000">
                  <a:solidFill>
                    <a:srgbClr val="333399"/>
                  </a:solidFill>
                  <a:latin typeface="Arial" charset="0"/>
                </a:rPr>
                <a:t>3</a:t>
              </a:r>
            </a:p>
          </p:txBody>
        </p:sp>
        <p:sp>
          <p:nvSpPr>
            <p:cNvPr id="460866" name="AutoShape 66"/>
            <p:cNvSpPr>
              <a:spLocks noChangeArrowheads="1"/>
            </p:cNvSpPr>
            <p:nvPr/>
          </p:nvSpPr>
          <p:spPr bwMode="auto">
            <a:xfrm>
              <a:off x="1536" y="3168"/>
              <a:ext cx="192" cy="144"/>
            </a:xfrm>
            <a:prstGeom prst="rightArrow">
              <a:avLst>
                <a:gd name="adj1" fmla="val 50000"/>
                <a:gd name="adj2" fmla="val 54167"/>
              </a:avLst>
            </a:prstGeom>
            <a:solidFill>
              <a:srgbClr val="CCECFF"/>
            </a:solidFill>
            <a:ln w="12700">
              <a:solidFill>
                <a:schemeClr val="tx1"/>
              </a:solidFill>
              <a:miter lim="800000"/>
              <a:headEnd/>
              <a:tailEnd/>
            </a:ln>
            <a:effectLst/>
          </p:spPr>
          <p:txBody>
            <a:bodyPr wrap="none" anchor="ctr"/>
            <a:lstStyle/>
            <a:p>
              <a:endParaRPr lang="zh-CN" altLang="en-US"/>
            </a:p>
          </p:txBody>
        </p:sp>
      </p:grpSp>
      <p:grpSp>
        <p:nvGrpSpPr>
          <p:cNvPr id="460867" name="Group 67"/>
          <p:cNvGrpSpPr>
            <a:grpSpLocks/>
          </p:cNvGrpSpPr>
          <p:nvPr/>
        </p:nvGrpSpPr>
        <p:grpSpPr bwMode="auto">
          <a:xfrm>
            <a:off x="5029200" y="5592763"/>
            <a:ext cx="1981200" cy="381000"/>
            <a:chOff x="480" y="3120"/>
            <a:chExt cx="1248" cy="240"/>
          </a:xfrm>
        </p:grpSpPr>
        <p:sp>
          <p:nvSpPr>
            <p:cNvPr id="460868" name="Rectangle 68"/>
            <p:cNvSpPr>
              <a:spLocks noChangeArrowheads="1"/>
            </p:cNvSpPr>
            <p:nvPr/>
          </p:nvSpPr>
          <p:spPr bwMode="auto">
            <a:xfrm>
              <a:off x="480" y="3120"/>
              <a:ext cx="1056" cy="240"/>
            </a:xfrm>
            <a:prstGeom prst="rect">
              <a:avLst/>
            </a:prstGeom>
            <a:solidFill>
              <a:srgbClr val="CCECFF"/>
            </a:solidFill>
            <a:ln w="12700">
              <a:solidFill>
                <a:schemeClr val="tx1"/>
              </a:solidFill>
              <a:miter lim="800000"/>
              <a:headEnd/>
              <a:tailEnd/>
            </a:ln>
            <a:effectLst/>
          </p:spPr>
          <p:txBody>
            <a:bodyPr wrap="none" anchor="ctr"/>
            <a:lstStyle/>
            <a:p>
              <a:pPr algn="ctr"/>
              <a:r>
                <a:rPr kumimoji="1" lang="zh-CN" altLang="en-US" sz="1800">
                  <a:solidFill>
                    <a:srgbClr val="333399"/>
                  </a:solidFill>
                  <a:latin typeface="Arial" charset="0"/>
                </a:rPr>
                <a:t>从 </a:t>
              </a:r>
              <a:r>
                <a:rPr kumimoji="1" lang="en-US" altLang="zh-CN" sz="1800">
                  <a:solidFill>
                    <a:srgbClr val="333399"/>
                  </a:solidFill>
                  <a:latin typeface="Arial" charset="0"/>
                </a:rPr>
                <a:t>HA</a:t>
              </a:r>
              <a:r>
                <a:rPr kumimoji="1" lang="en-US" altLang="zh-CN" sz="1800" baseline="-25000">
                  <a:solidFill>
                    <a:srgbClr val="333399"/>
                  </a:solidFill>
                  <a:latin typeface="Arial" charset="0"/>
                </a:rPr>
                <a:t>4</a:t>
              </a:r>
              <a:r>
                <a:rPr kumimoji="1" lang="en-US" altLang="zh-CN" sz="1800">
                  <a:solidFill>
                    <a:srgbClr val="333399"/>
                  </a:solidFill>
                  <a:latin typeface="Arial" charset="0"/>
                </a:rPr>
                <a:t> </a:t>
              </a:r>
              <a:r>
                <a:rPr kumimoji="1" lang="zh-CN" altLang="en-US" sz="1800">
                  <a:solidFill>
                    <a:srgbClr val="333399"/>
                  </a:solidFill>
                  <a:latin typeface="Arial" charset="0"/>
                </a:rPr>
                <a:t>到 </a:t>
              </a:r>
              <a:r>
                <a:rPr kumimoji="1" lang="en-US" altLang="zh-CN" sz="1800">
                  <a:solidFill>
                    <a:srgbClr val="333399"/>
                  </a:solidFill>
                  <a:latin typeface="Arial" charset="0"/>
                </a:rPr>
                <a:t>HA</a:t>
              </a:r>
              <a:r>
                <a:rPr kumimoji="1" lang="en-US" altLang="zh-CN" sz="1800" baseline="-25000">
                  <a:solidFill>
                    <a:srgbClr val="333399"/>
                  </a:solidFill>
                  <a:latin typeface="Arial" charset="0"/>
                </a:rPr>
                <a:t>5</a:t>
              </a:r>
            </a:p>
          </p:txBody>
        </p:sp>
        <p:sp>
          <p:nvSpPr>
            <p:cNvPr id="460869" name="AutoShape 69"/>
            <p:cNvSpPr>
              <a:spLocks noChangeArrowheads="1"/>
            </p:cNvSpPr>
            <p:nvPr/>
          </p:nvSpPr>
          <p:spPr bwMode="auto">
            <a:xfrm>
              <a:off x="1536" y="3168"/>
              <a:ext cx="192" cy="144"/>
            </a:xfrm>
            <a:prstGeom prst="rightArrow">
              <a:avLst>
                <a:gd name="adj1" fmla="val 50000"/>
                <a:gd name="adj2" fmla="val 54167"/>
              </a:avLst>
            </a:prstGeom>
            <a:solidFill>
              <a:srgbClr val="CCECFF"/>
            </a:solidFill>
            <a:ln w="12700">
              <a:solidFill>
                <a:schemeClr val="tx1"/>
              </a:solidFill>
              <a:miter lim="800000"/>
              <a:headEnd/>
              <a:tailEnd/>
            </a:ln>
            <a:effectLst/>
          </p:spPr>
          <p:txBody>
            <a:bodyPr wrap="none" anchor="ctr"/>
            <a:lstStyle/>
            <a:p>
              <a:endParaRPr lang="zh-CN" altLang="en-US"/>
            </a:p>
          </p:txBody>
        </p:sp>
      </p:grpSp>
      <p:grpSp>
        <p:nvGrpSpPr>
          <p:cNvPr id="460870" name="Group 70"/>
          <p:cNvGrpSpPr>
            <a:grpSpLocks/>
          </p:cNvGrpSpPr>
          <p:nvPr/>
        </p:nvGrpSpPr>
        <p:grpSpPr bwMode="auto">
          <a:xfrm>
            <a:off x="7924800" y="5592763"/>
            <a:ext cx="1981200" cy="381000"/>
            <a:chOff x="480" y="3120"/>
            <a:chExt cx="1248" cy="240"/>
          </a:xfrm>
        </p:grpSpPr>
        <p:sp>
          <p:nvSpPr>
            <p:cNvPr id="460871" name="Rectangle 71"/>
            <p:cNvSpPr>
              <a:spLocks noChangeArrowheads="1"/>
            </p:cNvSpPr>
            <p:nvPr/>
          </p:nvSpPr>
          <p:spPr bwMode="auto">
            <a:xfrm>
              <a:off x="480" y="3120"/>
              <a:ext cx="1056" cy="240"/>
            </a:xfrm>
            <a:prstGeom prst="rect">
              <a:avLst/>
            </a:prstGeom>
            <a:solidFill>
              <a:srgbClr val="CCECFF"/>
            </a:solidFill>
            <a:ln w="12700">
              <a:solidFill>
                <a:schemeClr val="tx1"/>
              </a:solidFill>
              <a:miter lim="800000"/>
              <a:headEnd/>
              <a:tailEnd/>
            </a:ln>
            <a:effectLst/>
          </p:spPr>
          <p:txBody>
            <a:bodyPr wrap="none" anchor="ctr"/>
            <a:lstStyle/>
            <a:p>
              <a:pPr algn="ctr"/>
              <a:r>
                <a:rPr kumimoji="1" lang="zh-CN" altLang="en-US" sz="1800">
                  <a:solidFill>
                    <a:srgbClr val="333399"/>
                  </a:solidFill>
                  <a:latin typeface="Arial" charset="0"/>
                </a:rPr>
                <a:t>从 </a:t>
              </a:r>
              <a:r>
                <a:rPr kumimoji="1" lang="en-US" altLang="zh-CN" sz="1800">
                  <a:solidFill>
                    <a:srgbClr val="333399"/>
                  </a:solidFill>
                  <a:latin typeface="Arial" charset="0"/>
                </a:rPr>
                <a:t>HA</a:t>
              </a:r>
              <a:r>
                <a:rPr kumimoji="1" lang="en-US" altLang="zh-CN" sz="1800" baseline="-25000">
                  <a:solidFill>
                    <a:srgbClr val="333399"/>
                  </a:solidFill>
                  <a:latin typeface="Arial" charset="0"/>
                </a:rPr>
                <a:t>6</a:t>
              </a:r>
              <a:r>
                <a:rPr kumimoji="1" lang="en-US" altLang="zh-CN" sz="1800">
                  <a:solidFill>
                    <a:srgbClr val="333399"/>
                  </a:solidFill>
                  <a:latin typeface="Arial" charset="0"/>
                </a:rPr>
                <a:t> </a:t>
              </a:r>
              <a:r>
                <a:rPr kumimoji="1" lang="zh-CN" altLang="en-US" sz="1800">
                  <a:solidFill>
                    <a:srgbClr val="333399"/>
                  </a:solidFill>
                  <a:latin typeface="Arial" charset="0"/>
                </a:rPr>
                <a:t>到 </a:t>
              </a:r>
              <a:r>
                <a:rPr kumimoji="1" lang="en-US" altLang="zh-CN" sz="1800">
                  <a:solidFill>
                    <a:srgbClr val="333399"/>
                  </a:solidFill>
                  <a:latin typeface="Arial" charset="0"/>
                </a:rPr>
                <a:t>HA</a:t>
              </a:r>
              <a:r>
                <a:rPr kumimoji="1" lang="en-US" altLang="zh-CN" sz="1800" baseline="-25000">
                  <a:solidFill>
                    <a:srgbClr val="333399"/>
                  </a:solidFill>
                  <a:latin typeface="Arial" charset="0"/>
                </a:rPr>
                <a:t>2</a:t>
              </a:r>
            </a:p>
          </p:txBody>
        </p:sp>
        <p:sp>
          <p:nvSpPr>
            <p:cNvPr id="460872" name="AutoShape 72"/>
            <p:cNvSpPr>
              <a:spLocks noChangeArrowheads="1"/>
            </p:cNvSpPr>
            <p:nvPr/>
          </p:nvSpPr>
          <p:spPr bwMode="auto">
            <a:xfrm>
              <a:off x="1536" y="3168"/>
              <a:ext cx="192" cy="144"/>
            </a:xfrm>
            <a:prstGeom prst="rightArrow">
              <a:avLst>
                <a:gd name="adj1" fmla="val 50000"/>
                <a:gd name="adj2" fmla="val 54167"/>
              </a:avLst>
            </a:prstGeom>
            <a:solidFill>
              <a:srgbClr val="CCECFF"/>
            </a:solidFill>
            <a:ln w="12700">
              <a:solidFill>
                <a:schemeClr val="tx1"/>
              </a:solidFill>
              <a:miter lim="800000"/>
              <a:headEnd/>
              <a:tailEnd/>
            </a:ln>
            <a:effectLst/>
          </p:spPr>
          <p:txBody>
            <a:bodyPr wrap="none" anchor="ctr"/>
            <a:lstStyle/>
            <a:p>
              <a:endParaRPr lang="zh-CN" altLang="en-US"/>
            </a:p>
          </p:txBody>
        </p:sp>
      </p:grpSp>
      <p:sp>
        <p:nvSpPr>
          <p:cNvPr id="460873" name="Text Box 73"/>
          <p:cNvSpPr txBox="1">
            <a:spLocks noChangeArrowheads="1"/>
          </p:cNvSpPr>
          <p:nvPr/>
        </p:nvSpPr>
        <p:spPr bwMode="auto">
          <a:xfrm>
            <a:off x="8382000" y="6018213"/>
            <a:ext cx="9842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MAC </a:t>
            </a:r>
            <a:r>
              <a:rPr kumimoji="1" lang="zh-CN" altLang="en-US" sz="1800">
                <a:solidFill>
                  <a:srgbClr val="333399"/>
                </a:solidFill>
                <a:latin typeface="Arial" charset="0"/>
              </a:rPr>
              <a:t>帧</a:t>
            </a:r>
          </a:p>
        </p:txBody>
      </p:sp>
      <p:sp>
        <p:nvSpPr>
          <p:cNvPr id="460874" name="Text Box 74"/>
          <p:cNvSpPr txBox="1">
            <a:spLocks noChangeArrowheads="1"/>
          </p:cNvSpPr>
          <p:nvPr/>
        </p:nvSpPr>
        <p:spPr bwMode="auto">
          <a:xfrm>
            <a:off x="5500688" y="6018213"/>
            <a:ext cx="9842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MAC </a:t>
            </a:r>
            <a:r>
              <a:rPr kumimoji="1" lang="zh-CN" altLang="en-US" sz="1800">
                <a:solidFill>
                  <a:srgbClr val="333399"/>
                </a:solidFill>
                <a:latin typeface="Arial" charset="0"/>
              </a:rPr>
              <a:t>帧</a:t>
            </a:r>
          </a:p>
        </p:txBody>
      </p:sp>
      <p:sp>
        <p:nvSpPr>
          <p:cNvPr id="460875" name="AutoShape 75"/>
          <p:cNvSpPr>
            <a:spLocks noChangeArrowheads="1"/>
          </p:cNvSpPr>
          <p:nvPr/>
        </p:nvSpPr>
        <p:spPr bwMode="auto">
          <a:xfrm flipV="1">
            <a:off x="3581400" y="2292351"/>
            <a:ext cx="1219200" cy="377825"/>
          </a:xfrm>
          <a:prstGeom prst="wedgeRoundRectCallout">
            <a:avLst>
              <a:gd name="adj1" fmla="val -75782"/>
              <a:gd name="adj2" fmla="val -203782"/>
              <a:gd name="adj3" fmla="val 16667"/>
            </a:avLst>
          </a:prstGeom>
          <a:solidFill>
            <a:schemeClr val="bg1"/>
          </a:solidFill>
          <a:ln w="9525">
            <a:solidFill>
              <a:schemeClr val="tx1"/>
            </a:solidFill>
            <a:miter lim="800000"/>
            <a:headEnd/>
            <a:tailEnd/>
          </a:ln>
          <a:effectLst/>
        </p:spPr>
        <p:txBody>
          <a:bodyPr rot="10800000" wrap="none" anchor="ctr"/>
          <a:lstStyle/>
          <a:p>
            <a:pPr algn="ctr"/>
            <a:endParaRPr kumimoji="1" lang="zh-CN" altLang="zh-CN" sz="1800">
              <a:solidFill>
                <a:srgbClr val="333399"/>
              </a:solidFill>
              <a:latin typeface="Arial" charset="0"/>
            </a:endParaRPr>
          </a:p>
        </p:txBody>
      </p:sp>
      <p:sp>
        <p:nvSpPr>
          <p:cNvPr id="460876" name="Text Box 76"/>
          <p:cNvSpPr txBox="1">
            <a:spLocks noChangeArrowheads="1"/>
          </p:cNvSpPr>
          <p:nvPr/>
        </p:nvSpPr>
        <p:spPr bwMode="auto">
          <a:xfrm>
            <a:off x="3619500" y="2316163"/>
            <a:ext cx="11493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 </a:t>
            </a:r>
            <a:r>
              <a:rPr kumimoji="1" lang="zh-CN" altLang="en-US" sz="1800">
                <a:solidFill>
                  <a:srgbClr val="333399"/>
                </a:solidFill>
                <a:latin typeface="Arial" charset="0"/>
              </a:rPr>
              <a:t>数据报</a:t>
            </a:r>
          </a:p>
        </p:txBody>
      </p:sp>
      <p:sp>
        <p:nvSpPr>
          <p:cNvPr id="460880" name="Rectangle 80"/>
          <p:cNvSpPr>
            <a:spLocks noChangeArrowheads="1"/>
          </p:cNvSpPr>
          <p:nvPr/>
        </p:nvSpPr>
        <p:spPr bwMode="auto">
          <a:xfrm>
            <a:off x="1524000" y="0"/>
            <a:ext cx="9144000" cy="1989138"/>
          </a:xfrm>
          <a:prstGeom prst="rect">
            <a:avLst/>
          </a:prstGeom>
          <a:solidFill>
            <a:srgbClr val="FFFF99"/>
          </a:solidFill>
          <a:ln w="9525">
            <a:noFill/>
            <a:miter lim="800000"/>
            <a:headEnd/>
            <a:tailEnd/>
          </a:ln>
          <a:effectLst/>
        </p:spPr>
        <p:txBody>
          <a:bodyPr wrap="none" anchor="ctr"/>
          <a:lstStyle/>
          <a:p>
            <a:endParaRPr lang="zh-CN" altLang="en-US"/>
          </a:p>
        </p:txBody>
      </p:sp>
      <p:sp>
        <p:nvSpPr>
          <p:cNvPr id="460881" name="Text Box 81"/>
          <p:cNvSpPr txBox="1">
            <a:spLocks noChangeArrowheads="1"/>
          </p:cNvSpPr>
          <p:nvPr/>
        </p:nvSpPr>
        <p:spPr bwMode="auto">
          <a:xfrm>
            <a:off x="1792288" y="692151"/>
            <a:ext cx="8647112" cy="614363"/>
          </a:xfrm>
          <a:prstGeom prst="rect">
            <a:avLst/>
          </a:prstGeom>
          <a:solidFill>
            <a:srgbClr val="CCECFF"/>
          </a:solidFill>
          <a:ln w="9525">
            <a:solidFill>
              <a:srgbClr val="333399"/>
            </a:solidFill>
            <a:miter lim="800000"/>
            <a:headEnd/>
            <a:tailEnd/>
          </a:ln>
          <a:effectLst/>
        </p:spPr>
        <p:txBody>
          <a:bodyPr wrap="none">
            <a:spAutoFit/>
          </a:bodyPr>
          <a:lstStyle/>
          <a:p>
            <a:pPr algn="ctr">
              <a:lnSpc>
                <a:spcPct val="120000"/>
              </a:lnSpc>
            </a:pPr>
            <a:r>
              <a:rPr lang="zh-CN" altLang="en-US">
                <a:solidFill>
                  <a:srgbClr val="333399"/>
                </a:solidFill>
                <a:latin typeface="Arial" charset="0"/>
              </a:rPr>
              <a:t>路由器只根据目的站的 </a:t>
            </a:r>
            <a:r>
              <a:rPr lang="en-US" altLang="zh-CN">
                <a:solidFill>
                  <a:srgbClr val="333399"/>
                </a:solidFill>
                <a:latin typeface="Arial" charset="0"/>
              </a:rPr>
              <a:t>IP </a:t>
            </a:r>
            <a:r>
              <a:rPr lang="zh-CN" altLang="en-US">
                <a:solidFill>
                  <a:srgbClr val="333399"/>
                </a:solidFill>
                <a:latin typeface="Arial" charset="0"/>
              </a:rPr>
              <a:t>地址的网络号进行路由选择 </a:t>
            </a:r>
          </a:p>
        </p:txBody>
      </p:sp>
      <p:sp>
        <p:nvSpPr>
          <p:cNvPr id="79" name="灯片编号占位符 78"/>
          <p:cNvSpPr>
            <a:spLocks noGrp="1"/>
          </p:cNvSpPr>
          <p:nvPr>
            <p:ph type="sldNum" sz="quarter" idx="12"/>
          </p:nvPr>
        </p:nvSpPr>
        <p:spPr/>
        <p:txBody>
          <a:bodyPr/>
          <a:lstStyle/>
          <a:p>
            <a:fld id="{E4E48599-B357-448A-84B1-94919B60A458}" type="slidenum">
              <a:rPr lang="en-US" altLang="zh-CN" smtClean="0"/>
              <a:pPr/>
              <a:t>54</a:t>
            </a:fld>
            <a:endParaRPr lang="en-US" altLang="zh-CN"/>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2850" name="Freeform 2"/>
          <p:cNvSpPr>
            <a:spLocks/>
          </p:cNvSpPr>
          <p:nvPr/>
        </p:nvSpPr>
        <p:spPr bwMode="auto">
          <a:xfrm>
            <a:off x="3886200" y="5160963"/>
            <a:ext cx="395288" cy="279400"/>
          </a:xfrm>
          <a:custGeom>
            <a:avLst/>
            <a:gdLst/>
            <a:ahLst/>
            <a:cxnLst>
              <a:cxn ang="0">
                <a:pos x="0" y="176"/>
              </a:cxn>
              <a:cxn ang="0">
                <a:pos x="1" y="0"/>
              </a:cxn>
              <a:cxn ang="0">
                <a:pos x="249" y="9"/>
              </a:cxn>
            </a:cxnLst>
            <a:rect l="0" t="0" r="r" b="b"/>
            <a:pathLst>
              <a:path w="249" h="176">
                <a:moveTo>
                  <a:pt x="0" y="176"/>
                </a:moveTo>
                <a:lnTo>
                  <a:pt x="1" y="0"/>
                </a:lnTo>
                <a:lnTo>
                  <a:pt x="249" y="9"/>
                </a:lnTo>
              </a:path>
            </a:pathLst>
          </a:custGeom>
          <a:noFill/>
          <a:ln w="28575" cmpd="sng">
            <a:solidFill>
              <a:srgbClr val="333399"/>
            </a:solidFill>
            <a:round/>
            <a:headEnd/>
            <a:tailEnd/>
          </a:ln>
          <a:effectLst/>
        </p:spPr>
        <p:txBody>
          <a:bodyPr wrap="none" anchor="ctr"/>
          <a:lstStyle/>
          <a:p>
            <a:endParaRPr lang="zh-CN" altLang="en-US"/>
          </a:p>
        </p:txBody>
      </p:sp>
      <p:sp>
        <p:nvSpPr>
          <p:cNvPr id="462851" name="Freeform 3"/>
          <p:cNvSpPr>
            <a:spLocks/>
          </p:cNvSpPr>
          <p:nvPr/>
        </p:nvSpPr>
        <p:spPr bwMode="auto">
          <a:xfrm>
            <a:off x="6475414" y="5159375"/>
            <a:ext cx="395287" cy="279400"/>
          </a:xfrm>
          <a:custGeom>
            <a:avLst/>
            <a:gdLst/>
            <a:ahLst/>
            <a:cxnLst>
              <a:cxn ang="0">
                <a:pos x="0" y="176"/>
              </a:cxn>
              <a:cxn ang="0">
                <a:pos x="1" y="0"/>
              </a:cxn>
              <a:cxn ang="0">
                <a:pos x="249" y="9"/>
              </a:cxn>
            </a:cxnLst>
            <a:rect l="0" t="0" r="r" b="b"/>
            <a:pathLst>
              <a:path w="249" h="176">
                <a:moveTo>
                  <a:pt x="0" y="176"/>
                </a:moveTo>
                <a:lnTo>
                  <a:pt x="1" y="0"/>
                </a:lnTo>
                <a:lnTo>
                  <a:pt x="249" y="9"/>
                </a:lnTo>
              </a:path>
            </a:pathLst>
          </a:custGeom>
          <a:noFill/>
          <a:ln w="28575" cmpd="sng">
            <a:solidFill>
              <a:srgbClr val="333399"/>
            </a:solidFill>
            <a:round/>
            <a:headEnd/>
            <a:tailEnd/>
          </a:ln>
          <a:effectLst/>
        </p:spPr>
        <p:txBody>
          <a:bodyPr wrap="none" anchor="ctr"/>
          <a:lstStyle/>
          <a:p>
            <a:endParaRPr lang="zh-CN" altLang="en-US"/>
          </a:p>
        </p:txBody>
      </p:sp>
      <p:sp>
        <p:nvSpPr>
          <p:cNvPr id="462852" name="Line 4"/>
          <p:cNvSpPr>
            <a:spLocks noChangeShapeType="1"/>
          </p:cNvSpPr>
          <p:nvPr/>
        </p:nvSpPr>
        <p:spPr bwMode="auto">
          <a:xfrm rot="-5400000">
            <a:off x="9637713" y="5172076"/>
            <a:ext cx="533400" cy="3175"/>
          </a:xfrm>
          <a:prstGeom prst="line">
            <a:avLst/>
          </a:prstGeom>
          <a:noFill/>
          <a:ln w="28575">
            <a:solidFill>
              <a:srgbClr val="333399"/>
            </a:solidFill>
            <a:round/>
            <a:headEnd/>
            <a:tailEnd/>
          </a:ln>
          <a:effectLst/>
        </p:spPr>
        <p:txBody>
          <a:bodyPr wrap="none" anchor="ctr"/>
          <a:lstStyle/>
          <a:p>
            <a:endParaRPr lang="zh-CN" altLang="en-US"/>
          </a:p>
        </p:txBody>
      </p:sp>
      <p:sp>
        <p:nvSpPr>
          <p:cNvPr id="462853" name="Line 5"/>
          <p:cNvSpPr>
            <a:spLocks noChangeShapeType="1"/>
          </p:cNvSpPr>
          <p:nvPr/>
        </p:nvSpPr>
        <p:spPr bwMode="auto">
          <a:xfrm rot="-5400000">
            <a:off x="1716088" y="5172076"/>
            <a:ext cx="533400" cy="3175"/>
          </a:xfrm>
          <a:prstGeom prst="line">
            <a:avLst/>
          </a:prstGeom>
          <a:noFill/>
          <a:ln w="28575">
            <a:solidFill>
              <a:srgbClr val="333399"/>
            </a:solidFill>
            <a:round/>
            <a:headEnd/>
            <a:tailEnd/>
          </a:ln>
          <a:effectLst/>
        </p:spPr>
        <p:txBody>
          <a:bodyPr wrap="none" anchor="ctr"/>
          <a:lstStyle/>
          <a:p>
            <a:endParaRPr lang="zh-CN" altLang="en-US"/>
          </a:p>
        </p:txBody>
      </p:sp>
      <p:sp>
        <p:nvSpPr>
          <p:cNvPr id="462854" name="AutoShape 6"/>
          <p:cNvSpPr>
            <a:spLocks noChangeArrowheads="1"/>
          </p:cNvSpPr>
          <p:nvPr/>
        </p:nvSpPr>
        <p:spPr bwMode="auto">
          <a:xfrm>
            <a:off x="1752600" y="3306763"/>
            <a:ext cx="685800" cy="1905000"/>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sp>
        <p:nvSpPr>
          <p:cNvPr id="462855" name="AutoShape 7"/>
          <p:cNvSpPr>
            <a:spLocks noChangeArrowheads="1"/>
          </p:cNvSpPr>
          <p:nvPr/>
        </p:nvSpPr>
        <p:spPr bwMode="auto">
          <a:xfrm>
            <a:off x="4191000" y="3382963"/>
            <a:ext cx="685800" cy="1905000"/>
          </a:xfrm>
          <a:prstGeom prst="cube">
            <a:avLst>
              <a:gd name="adj" fmla="val 25000"/>
            </a:avLst>
          </a:prstGeom>
          <a:solidFill>
            <a:srgbClr val="66CCFF"/>
          </a:solidFill>
          <a:ln w="9525">
            <a:solidFill>
              <a:schemeClr val="tx1"/>
            </a:solidFill>
            <a:miter lim="800000"/>
            <a:headEnd/>
            <a:tailEnd/>
          </a:ln>
          <a:effectLst/>
        </p:spPr>
        <p:txBody>
          <a:bodyPr wrap="none" anchor="ctr"/>
          <a:lstStyle/>
          <a:p>
            <a:endParaRPr lang="zh-CN" altLang="en-US"/>
          </a:p>
        </p:txBody>
      </p:sp>
      <p:sp>
        <p:nvSpPr>
          <p:cNvPr id="462856" name="AutoShape 8"/>
          <p:cNvSpPr>
            <a:spLocks noChangeArrowheads="1"/>
          </p:cNvSpPr>
          <p:nvPr/>
        </p:nvSpPr>
        <p:spPr bwMode="auto">
          <a:xfrm>
            <a:off x="9677400" y="3306763"/>
            <a:ext cx="685800" cy="1905000"/>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sp>
        <p:nvSpPr>
          <p:cNvPr id="462857" name="AutoShape 9"/>
          <p:cNvSpPr>
            <a:spLocks noChangeArrowheads="1"/>
          </p:cNvSpPr>
          <p:nvPr/>
        </p:nvSpPr>
        <p:spPr bwMode="auto">
          <a:xfrm>
            <a:off x="6856413" y="3611563"/>
            <a:ext cx="685800" cy="1676400"/>
          </a:xfrm>
          <a:prstGeom prst="cube">
            <a:avLst>
              <a:gd name="adj" fmla="val 25000"/>
            </a:avLst>
          </a:prstGeom>
          <a:solidFill>
            <a:srgbClr val="66CCFF"/>
          </a:solidFill>
          <a:ln w="9525">
            <a:solidFill>
              <a:schemeClr val="tx1"/>
            </a:solidFill>
            <a:miter lim="800000"/>
            <a:headEnd/>
            <a:tailEnd/>
          </a:ln>
          <a:effectLst/>
        </p:spPr>
        <p:txBody>
          <a:bodyPr wrap="none" anchor="ctr"/>
          <a:lstStyle/>
          <a:p>
            <a:endParaRPr lang="zh-CN" altLang="en-US"/>
          </a:p>
        </p:txBody>
      </p:sp>
      <p:grpSp>
        <p:nvGrpSpPr>
          <p:cNvPr id="462858" name="Group 10"/>
          <p:cNvGrpSpPr>
            <a:grpSpLocks/>
          </p:cNvGrpSpPr>
          <p:nvPr/>
        </p:nvGrpSpPr>
        <p:grpSpPr bwMode="auto">
          <a:xfrm>
            <a:off x="1560514" y="2420938"/>
            <a:ext cx="9121775" cy="2438400"/>
            <a:chOff x="96" y="1056"/>
            <a:chExt cx="5472" cy="1536"/>
          </a:xfrm>
        </p:grpSpPr>
        <p:sp>
          <p:nvSpPr>
            <p:cNvPr id="462859" name="Oval 11"/>
            <p:cNvSpPr>
              <a:spLocks noChangeArrowheads="1"/>
            </p:cNvSpPr>
            <p:nvPr/>
          </p:nvSpPr>
          <p:spPr bwMode="auto">
            <a:xfrm>
              <a:off x="3662" y="1674"/>
              <a:ext cx="1906" cy="756"/>
            </a:xfrm>
            <a:prstGeom prst="ellipse">
              <a:avLst/>
            </a:prstGeom>
            <a:solidFill>
              <a:srgbClr val="FFFF99"/>
            </a:solidFill>
            <a:ln w="31750">
              <a:solidFill>
                <a:srgbClr val="000000"/>
              </a:solidFill>
              <a:round/>
              <a:headEnd/>
              <a:tailEnd/>
            </a:ln>
          </p:spPr>
          <p:txBody>
            <a:bodyPr/>
            <a:lstStyle/>
            <a:p>
              <a:endParaRPr lang="zh-CN" altLang="en-US"/>
            </a:p>
          </p:txBody>
        </p:sp>
        <p:sp>
          <p:nvSpPr>
            <p:cNvPr id="462860" name="Oval 12"/>
            <p:cNvSpPr>
              <a:spLocks noChangeArrowheads="1"/>
            </p:cNvSpPr>
            <p:nvPr/>
          </p:nvSpPr>
          <p:spPr bwMode="auto">
            <a:xfrm>
              <a:off x="96" y="1430"/>
              <a:ext cx="1870" cy="760"/>
            </a:xfrm>
            <a:prstGeom prst="ellipse">
              <a:avLst/>
            </a:prstGeom>
            <a:solidFill>
              <a:srgbClr val="FFFF99"/>
            </a:solidFill>
            <a:ln w="31750">
              <a:solidFill>
                <a:srgbClr val="000000"/>
              </a:solidFill>
              <a:round/>
              <a:headEnd/>
              <a:tailEnd/>
            </a:ln>
          </p:spPr>
          <p:txBody>
            <a:bodyPr/>
            <a:lstStyle/>
            <a:p>
              <a:endParaRPr lang="zh-CN" altLang="en-US"/>
            </a:p>
          </p:txBody>
        </p:sp>
        <p:sp>
          <p:nvSpPr>
            <p:cNvPr id="462861" name="Oval 13"/>
            <p:cNvSpPr>
              <a:spLocks noChangeArrowheads="1"/>
            </p:cNvSpPr>
            <p:nvPr/>
          </p:nvSpPr>
          <p:spPr bwMode="auto">
            <a:xfrm>
              <a:off x="3365" y="1163"/>
              <a:ext cx="1903" cy="731"/>
            </a:xfrm>
            <a:prstGeom prst="ellipse">
              <a:avLst/>
            </a:prstGeom>
            <a:solidFill>
              <a:srgbClr val="FFFF99"/>
            </a:solidFill>
            <a:ln w="31750">
              <a:solidFill>
                <a:srgbClr val="000000"/>
              </a:solidFill>
              <a:round/>
              <a:headEnd/>
              <a:tailEnd/>
            </a:ln>
          </p:spPr>
          <p:txBody>
            <a:bodyPr/>
            <a:lstStyle/>
            <a:p>
              <a:endParaRPr lang="zh-CN" altLang="en-US"/>
            </a:p>
          </p:txBody>
        </p:sp>
        <p:sp>
          <p:nvSpPr>
            <p:cNvPr id="462862" name="Oval 14"/>
            <p:cNvSpPr>
              <a:spLocks noChangeArrowheads="1"/>
            </p:cNvSpPr>
            <p:nvPr/>
          </p:nvSpPr>
          <p:spPr bwMode="auto">
            <a:xfrm>
              <a:off x="2365" y="1821"/>
              <a:ext cx="1900" cy="771"/>
            </a:xfrm>
            <a:prstGeom prst="ellipse">
              <a:avLst/>
            </a:prstGeom>
            <a:solidFill>
              <a:srgbClr val="FFFF99"/>
            </a:solidFill>
            <a:ln w="31750">
              <a:solidFill>
                <a:srgbClr val="000000"/>
              </a:solidFill>
              <a:round/>
              <a:headEnd/>
              <a:tailEnd/>
            </a:ln>
          </p:spPr>
          <p:txBody>
            <a:bodyPr/>
            <a:lstStyle/>
            <a:p>
              <a:endParaRPr lang="zh-CN" altLang="en-US"/>
            </a:p>
          </p:txBody>
        </p:sp>
        <p:sp>
          <p:nvSpPr>
            <p:cNvPr id="462863" name="Oval 15"/>
            <p:cNvSpPr>
              <a:spLocks noChangeArrowheads="1"/>
            </p:cNvSpPr>
            <p:nvPr/>
          </p:nvSpPr>
          <p:spPr bwMode="auto">
            <a:xfrm>
              <a:off x="729" y="1752"/>
              <a:ext cx="1900" cy="731"/>
            </a:xfrm>
            <a:prstGeom prst="ellipse">
              <a:avLst/>
            </a:prstGeom>
            <a:solidFill>
              <a:srgbClr val="FFFF99"/>
            </a:solidFill>
            <a:ln w="31750">
              <a:solidFill>
                <a:srgbClr val="000000"/>
              </a:solidFill>
              <a:round/>
              <a:headEnd/>
              <a:tailEnd/>
            </a:ln>
          </p:spPr>
          <p:txBody>
            <a:bodyPr/>
            <a:lstStyle/>
            <a:p>
              <a:endParaRPr lang="zh-CN" altLang="en-US"/>
            </a:p>
          </p:txBody>
        </p:sp>
        <p:sp>
          <p:nvSpPr>
            <p:cNvPr id="462864" name="Oval 16"/>
            <p:cNvSpPr>
              <a:spLocks noChangeArrowheads="1"/>
            </p:cNvSpPr>
            <p:nvPr/>
          </p:nvSpPr>
          <p:spPr bwMode="auto">
            <a:xfrm>
              <a:off x="2197" y="1056"/>
              <a:ext cx="1870" cy="758"/>
            </a:xfrm>
            <a:prstGeom prst="ellipse">
              <a:avLst/>
            </a:prstGeom>
            <a:solidFill>
              <a:srgbClr val="FFFF99"/>
            </a:solidFill>
            <a:ln w="31750">
              <a:solidFill>
                <a:srgbClr val="000000"/>
              </a:solidFill>
              <a:round/>
              <a:headEnd/>
              <a:tailEnd/>
            </a:ln>
          </p:spPr>
          <p:txBody>
            <a:bodyPr/>
            <a:lstStyle/>
            <a:p>
              <a:endParaRPr lang="zh-CN" altLang="en-US"/>
            </a:p>
          </p:txBody>
        </p:sp>
        <p:sp>
          <p:nvSpPr>
            <p:cNvPr id="462865" name="Oval 17"/>
            <p:cNvSpPr>
              <a:spLocks noChangeArrowheads="1"/>
            </p:cNvSpPr>
            <p:nvPr/>
          </p:nvSpPr>
          <p:spPr bwMode="auto">
            <a:xfrm>
              <a:off x="996" y="1056"/>
              <a:ext cx="1867" cy="731"/>
            </a:xfrm>
            <a:prstGeom prst="ellipse">
              <a:avLst/>
            </a:prstGeom>
            <a:solidFill>
              <a:srgbClr val="FFFF99"/>
            </a:solidFill>
            <a:ln w="31750">
              <a:solidFill>
                <a:srgbClr val="000000"/>
              </a:solidFill>
              <a:round/>
              <a:headEnd/>
              <a:tailEnd/>
            </a:ln>
          </p:spPr>
          <p:txBody>
            <a:bodyPr/>
            <a:lstStyle/>
            <a:p>
              <a:endParaRPr lang="zh-CN" altLang="en-US"/>
            </a:p>
          </p:txBody>
        </p:sp>
        <p:sp>
          <p:nvSpPr>
            <p:cNvPr id="462866" name="Oval 18"/>
            <p:cNvSpPr>
              <a:spLocks noChangeArrowheads="1"/>
            </p:cNvSpPr>
            <p:nvPr/>
          </p:nvSpPr>
          <p:spPr bwMode="auto">
            <a:xfrm>
              <a:off x="597" y="1226"/>
              <a:ext cx="4536" cy="1060"/>
            </a:xfrm>
            <a:prstGeom prst="ellipse">
              <a:avLst/>
            </a:prstGeom>
            <a:solidFill>
              <a:srgbClr val="FFFF99"/>
            </a:solidFill>
            <a:ln w="9525">
              <a:noFill/>
              <a:round/>
              <a:headEnd/>
              <a:tailEnd/>
            </a:ln>
          </p:spPr>
          <p:txBody>
            <a:bodyPr/>
            <a:lstStyle/>
            <a:p>
              <a:endParaRPr lang="zh-CN" altLang="en-US"/>
            </a:p>
          </p:txBody>
        </p:sp>
      </p:grpSp>
      <p:sp>
        <p:nvSpPr>
          <p:cNvPr id="462867" name="Line 19"/>
          <p:cNvSpPr>
            <a:spLocks noChangeShapeType="1"/>
          </p:cNvSpPr>
          <p:nvPr/>
        </p:nvSpPr>
        <p:spPr bwMode="auto">
          <a:xfrm>
            <a:off x="1676400" y="5440363"/>
            <a:ext cx="2590800" cy="0"/>
          </a:xfrm>
          <a:prstGeom prst="line">
            <a:avLst/>
          </a:prstGeom>
          <a:noFill/>
          <a:ln w="57150">
            <a:solidFill>
              <a:srgbClr val="333399"/>
            </a:solidFill>
            <a:round/>
            <a:headEnd/>
            <a:tailEnd/>
          </a:ln>
          <a:effectLst/>
        </p:spPr>
        <p:txBody>
          <a:bodyPr wrap="none" anchor="ctr"/>
          <a:lstStyle/>
          <a:p>
            <a:endParaRPr lang="zh-CN" altLang="en-US"/>
          </a:p>
        </p:txBody>
      </p:sp>
      <p:grpSp>
        <p:nvGrpSpPr>
          <p:cNvPr id="462868" name="Group 20"/>
          <p:cNvGrpSpPr>
            <a:grpSpLocks/>
          </p:cNvGrpSpPr>
          <p:nvPr/>
        </p:nvGrpSpPr>
        <p:grpSpPr bwMode="auto">
          <a:xfrm>
            <a:off x="1752600" y="2420938"/>
            <a:ext cx="685800" cy="1447800"/>
            <a:chOff x="672" y="528"/>
            <a:chExt cx="432" cy="912"/>
          </a:xfrm>
        </p:grpSpPr>
        <p:sp>
          <p:nvSpPr>
            <p:cNvPr id="462869" name="AutoShape 21"/>
            <p:cNvSpPr>
              <a:spLocks noChangeArrowheads="1"/>
            </p:cNvSpPr>
            <p:nvPr/>
          </p:nvSpPr>
          <p:spPr bwMode="auto">
            <a:xfrm>
              <a:off x="672" y="1008"/>
              <a:ext cx="432" cy="432"/>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sp>
          <p:nvSpPr>
            <p:cNvPr id="462870" name="AutoShape 22"/>
            <p:cNvSpPr>
              <a:spLocks noChangeArrowheads="1"/>
            </p:cNvSpPr>
            <p:nvPr/>
          </p:nvSpPr>
          <p:spPr bwMode="auto">
            <a:xfrm>
              <a:off x="672" y="720"/>
              <a:ext cx="432" cy="432"/>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sp>
          <p:nvSpPr>
            <p:cNvPr id="462871" name="AutoShape 23"/>
            <p:cNvSpPr>
              <a:spLocks noChangeArrowheads="1"/>
            </p:cNvSpPr>
            <p:nvPr/>
          </p:nvSpPr>
          <p:spPr bwMode="auto">
            <a:xfrm>
              <a:off x="672" y="528"/>
              <a:ext cx="432" cy="432"/>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grpSp>
      <p:sp>
        <p:nvSpPr>
          <p:cNvPr id="462872" name="Text Box 24"/>
          <p:cNvSpPr txBox="1">
            <a:spLocks noChangeArrowheads="1"/>
          </p:cNvSpPr>
          <p:nvPr/>
        </p:nvSpPr>
        <p:spPr bwMode="auto">
          <a:xfrm>
            <a:off x="1789114" y="3430588"/>
            <a:ext cx="484187"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1</a:t>
            </a:r>
            <a:endParaRPr kumimoji="1" lang="en-US" altLang="zh-CN" sz="1800">
              <a:solidFill>
                <a:srgbClr val="333399"/>
              </a:solidFill>
              <a:latin typeface="Arial" charset="0"/>
            </a:endParaRPr>
          </a:p>
        </p:txBody>
      </p:sp>
      <p:sp>
        <p:nvSpPr>
          <p:cNvPr id="462873" name="Text Box 25"/>
          <p:cNvSpPr txBox="1">
            <a:spLocks noChangeArrowheads="1"/>
          </p:cNvSpPr>
          <p:nvPr/>
        </p:nvSpPr>
        <p:spPr bwMode="auto">
          <a:xfrm>
            <a:off x="1739900" y="4849813"/>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1</a:t>
            </a:r>
            <a:endParaRPr kumimoji="1" lang="en-US" altLang="zh-CN" sz="1800">
              <a:solidFill>
                <a:srgbClr val="333399"/>
              </a:solidFill>
              <a:latin typeface="Arial" charset="0"/>
            </a:endParaRPr>
          </a:p>
        </p:txBody>
      </p:sp>
      <p:sp>
        <p:nvSpPr>
          <p:cNvPr id="462874" name="Text Box 26"/>
          <p:cNvSpPr txBox="1">
            <a:spLocks noChangeArrowheads="1"/>
          </p:cNvSpPr>
          <p:nvPr/>
        </p:nvSpPr>
        <p:spPr bwMode="auto">
          <a:xfrm>
            <a:off x="6348414" y="4811713"/>
            <a:ext cx="585787"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5</a:t>
            </a:r>
            <a:endParaRPr kumimoji="1" lang="en-US" altLang="zh-CN" sz="1800">
              <a:solidFill>
                <a:srgbClr val="333399"/>
              </a:solidFill>
              <a:latin typeface="Arial" charset="0"/>
            </a:endParaRPr>
          </a:p>
        </p:txBody>
      </p:sp>
      <p:sp>
        <p:nvSpPr>
          <p:cNvPr id="462875" name="Text Box 27"/>
          <p:cNvSpPr txBox="1">
            <a:spLocks noChangeArrowheads="1"/>
          </p:cNvSpPr>
          <p:nvPr/>
        </p:nvSpPr>
        <p:spPr bwMode="auto">
          <a:xfrm>
            <a:off x="4851400" y="4805363"/>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4</a:t>
            </a:r>
            <a:endParaRPr kumimoji="1" lang="en-US" altLang="zh-CN" sz="1800">
              <a:solidFill>
                <a:srgbClr val="333399"/>
              </a:solidFill>
              <a:latin typeface="Arial" charset="0"/>
            </a:endParaRPr>
          </a:p>
        </p:txBody>
      </p:sp>
      <p:sp>
        <p:nvSpPr>
          <p:cNvPr id="462876" name="Text Box 28"/>
          <p:cNvSpPr txBox="1">
            <a:spLocks noChangeArrowheads="1"/>
          </p:cNvSpPr>
          <p:nvPr/>
        </p:nvSpPr>
        <p:spPr bwMode="auto">
          <a:xfrm>
            <a:off x="3657600" y="4805363"/>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3</a:t>
            </a:r>
            <a:endParaRPr kumimoji="1" lang="en-US" altLang="zh-CN" sz="1800">
              <a:solidFill>
                <a:srgbClr val="333399"/>
              </a:solidFill>
              <a:latin typeface="Arial" charset="0"/>
            </a:endParaRPr>
          </a:p>
        </p:txBody>
      </p:sp>
      <p:sp>
        <p:nvSpPr>
          <p:cNvPr id="462877" name="Line 29"/>
          <p:cNvSpPr>
            <a:spLocks noChangeShapeType="1"/>
          </p:cNvSpPr>
          <p:nvPr/>
        </p:nvSpPr>
        <p:spPr bwMode="auto">
          <a:xfrm>
            <a:off x="2362200" y="3611563"/>
            <a:ext cx="1905000" cy="0"/>
          </a:xfrm>
          <a:prstGeom prst="line">
            <a:avLst/>
          </a:prstGeom>
          <a:noFill/>
          <a:ln w="28575">
            <a:solidFill>
              <a:schemeClr val="tx1"/>
            </a:solidFill>
            <a:prstDash val="dash"/>
            <a:round/>
            <a:headEnd/>
            <a:tailEnd/>
          </a:ln>
          <a:effectLst/>
        </p:spPr>
        <p:txBody>
          <a:bodyPr wrap="none" anchor="ctr"/>
          <a:lstStyle/>
          <a:p>
            <a:endParaRPr lang="zh-CN" altLang="en-US"/>
          </a:p>
        </p:txBody>
      </p:sp>
      <p:sp>
        <p:nvSpPr>
          <p:cNvPr id="462878" name="Line 30"/>
          <p:cNvSpPr>
            <a:spLocks noChangeShapeType="1"/>
          </p:cNvSpPr>
          <p:nvPr/>
        </p:nvSpPr>
        <p:spPr bwMode="auto">
          <a:xfrm>
            <a:off x="7467600" y="5440363"/>
            <a:ext cx="2971800" cy="0"/>
          </a:xfrm>
          <a:prstGeom prst="line">
            <a:avLst/>
          </a:prstGeom>
          <a:noFill/>
          <a:ln w="57150">
            <a:solidFill>
              <a:srgbClr val="333399"/>
            </a:solidFill>
            <a:round/>
            <a:headEnd/>
            <a:tailEnd/>
          </a:ln>
          <a:effectLst/>
        </p:spPr>
        <p:txBody>
          <a:bodyPr wrap="none" anchor="ctr"/>
          <a:lstStyle/>
          <a:p>
            <a:endParaRPr lang="zh-CN" altLang="en-US"/>
          </a:p>
        </p:txBody>
      </p:sp>
      <p:sp>
        <p:nvSpPr>
          <p:cNvPr id="462879" name="Text Box 31"/>
          <p:cNvSpPr txBox="1">
            <a:spLocks noChangeArrowheads="1"/>
          </p:cNvSpPr>
          <p:nvPr/>
        </p:nvSpPr>
        <p:spPr bwMode="auto">
          <a:xfrm>
            <a:off x="7531100" y="4799013"/>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6</a:t>
            </a:r>
            <a:endParaRPr kumimoji="1" lang="en-US" altLang="zh-CN" sz="1800">
              <a:solidFill>
                <a:srgbClr val="333399"/>
              </a:solidFill>
              <a:latin typeface="Arial" charset="0"/>
            </a:endParaRPr>
          </a:p>
        </p:txBody>
      </p:sp>
      <p:sp>
        <p:nvSpPr>
          <p:cNvPr id="462880" name="Text Box 32"/>
          <p:cNvSpPr txBox="1">
            <a:spLocks noChangeArrowheads="1"/>
          </p:cNvSpPr>
          <p:nvPr/>
        </p:nvSpPr>
        <p:spPr bwMode="auto">
          <a:xfrm>
            <a:off x="9652000" y="4814888"/>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2</a:t>
            </a:r>
            <a:endParaRPr kumimoji="1" lang="en-US" altLang="zh-CN" sz="1800">
              <a:solidFill>
                <a:srgbClr val="333399"/>
              </a:solidFill>
              <a:latin typeface="Arial" charset="0"/>
            </a:endParaRPr>
          </a:p>
        </p:txBody>
      </p:sp>
      <p:sp>
        <p:nvSpPr>
          <p:cNvPr id="462881" name="Text Box 33"/>
          <p:cNvSpPr txBox="1">
            <a:spLocks noChangeArrowheads="1"/>
          </p:cNvSpPr>
          <p:nvPr/>
        </p:nvSpPr>
        <p:spPr bwMode="auto">
          <a:xfrm>
            <a:off x="7531100" y="3709988"/>
            <a:ext cx="4841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6</a:t>
            </a:r>
            <a:endParaRPr kumimoji="1" lang="en-US" altLang="zh-CN" sz="1800">
              <a:solidFill>
                <a:srgbClr val="333399"/>
              </a:solidFill>
              <a:latin typeface="Arial" charset="0"/>
            </a:endParaRPr>
          </a:p>
        </p:txBody>
      </p:sp>
      <p:sp>
        <p:nvSpPr>
          <p:cNvPr id="462882" name="Text Box 34"/>
          <p:cNvSpPr txBox="1">
            <a:spLocks noChangeArrowheads="1"/>
          </p:cNvSpPr>
          <p:nvPr/>
        </p:nvSpPr>
        <p:spPr bwMode="auto">
          <a:xfrm>
            <a:off x="1631950" y="2060576"/>
            <a:ext cx="954088" cy="366713"/>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主机 </a:t>
            </a:r>
            <a:r>
              <a:rPr kumimoji="1" lang="en-US" altLang="zh-CN" sz="1800">
                <a:solidFill>
                  <a:srgbClr val="333399"/>
                </a:solidFill>
                <a:latin typeface="Arial" charset="0"/>
              </a:rPr>
              <a:t>H</a:t>
            </a:r>
            <a:r>
              <a:rPr kumimoji="1" lang="en-US" altLang="zh-CN" sz="1800" baseline="-25000">
                <a:solidFill>
                  <a:srgbClr val="333399"/>
                </a:solidFill>
                <a:latin typeface="Arial" charset="0"/>
              </a:rPr>
              <a:t>1</a:t>
            </a:r>
            <a:endParaRPr kumimoji="1" lang="en-US" altLang="zh-CN" sz="1800">
              <a:solidFill>
                <a:srgbClr val="333399"/>
              </a:solidFill>
              <a:latin typeface="Arial" charset="0"/>
            </a:endParaRPr>
          </a:p>
        </p:txBody>
      </p:sp>
      <p:sp>
        <p:nvSpPr>
          <p:cNvPr id="462883" name="Text Box 35"/>
          <p:cNvSpPr txBox="1">
            <a:spLocks noChangeArrowheads="1"/>
          </p:cNvSpPr>
          <p:nvPr/>
        </p:nvSpPr>
        <p:spPr bwMode="auto">
          <a:xfrm>
            <a:off x="9556750" y="2035176"/>
            <a:ext cx="954088" cy="366713"/>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主机 </a:t>
            </a:r>
            <a:r>
              <a:rPr kumimoji="1" lang="en-US" altLang="zh-CN" sz="1800">
                <a:solidFill>
                  <a:srgbClr val="333399"/>
                </a:solidFill>
                <a:latin typeface="Arial" charset="0"/>
              </a:rPr>
              <a:t>H</a:t>
            </a:r>
            <a:r>
              <a:rPr kumimoji="1" lang="en-US" altLang="zh-CN" sz="1800" baseline="-25000">
                <a:solidFill>
                  <a:srgbClr val="333399"/>
                </a:solidFill>
                <a:latin typeface="Arial" charset="0"/>
              </a:rPr>
              <a:t>2</a:t>
            </a:r>
            <a:endParaRPr kumimoji="1" lang="en-US" altLang="zh-CN" sz="1800">
              <a:solidFill>
                <a:srgbClr val="333399"/>
              </a:solidFill>
              <a:latin typeface="Arial" charset="0"/>
            </a:endParaRPr>
          </a:p>
        </p:txBody>
      </p:sp>
      <p:sp>
        <p:nvSpPr>
          <p:cNvPr id="462884" name="AutoShape 36"/>
          <p:cNvSpPr>
            <a:spLocks noChangeArrowheads="1"/>
          </p:cNvSpPr>
          <p:nvPr/>
        </p:nvSpPr>
        <p:spPr bwMode="auto">
          <a:xfrm>
            <a:off x="4191000" y="3259138"/>
            <a:ext cx="685800" cy="609600"/>
          </a:xfrm>
          <a:prstGeom prst="cube">
            <a:avLst>
              <a:gd name="adj" fmla="val 25000"/>
            </a:avLst>
          </a:prstGeom>
          <a:solidFill>
            <a:srgbClr val="66CCFF"/>
          </a:solidFill>
          <a:ln w="9525">
            <a:solidFill>
              <a:schemeClr val="tx1"/>
            </a:solidFill>
            <a:miter lim="800000"/>
            <a:headEnd/>
            <a:tailEnd/>
          </a:ln>
          <a:effectLst/>
        </p:spPr>
        <p:txBody>
          <a:bodyPr wrap="none" anchor="ctr"/>
          <a:lstStyle/>
          <a:p>
            <a:endParaRPr lang="zh-CN" altLang="en-US"/>
          </a:p>
        </p:txBody>
      </p:sp>
      <p:sp>
        <p:nvSpPr>
          <p:cNvPr id="462885" name="Text Box 37"/>
          <p:cNvSpPr txBox="1">
            <a:spLocks noChangeArrowheads="1"/>
          </p:cNvSpPr>
          <p:nvPr/>
        </p:nvSpPr>
        <p:spPr bwMode="auto">
          <a:xfrm>
            <a:off x="4140200" y="2887663"/>
            <a:ext cx="1182688" cy="366712"/>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路由器 </a:t>
            </a:r>
            <a:r>
              <a:rPr kumimoji="1" lang="en-US" altLang="zh-CN" sz="1800">
                <a:solidFill>
                  <a:srgbClr val="333399"/>
                </a:solidFill>
                <a:latin typeface="Arial" charset="0"/>
              </a:rPr>
              <a:t>R</a:t>
            </a:r>
            <a:r>
              <a:rPr kumimoji="1" lang="en-US" altLang="zh-CN" sz="1800" baseline="-25000">
                <a:solidFill>
                  <a:srgbClr val="333399"/>
                </a:solidFill>
                <a:latin typeface="Arial" charset="0"/>
              </a:rPr>
              <a:t>1</a:t>
            </a:r>
            <a:endParaRPr kumimoji="1" lang="en-US" altLang="zh-CN" sz="1800">
              <a:solidFill>
                <a:srgbClr val="333399"/>
              </a:solidFill>
              <a:latin typeface="Arial" charset="0"/>
            </a:endParaRPr>
          </a:p>
        </p:txBody>
      </p:sp>
      <p:sp>
        <p:nvSpPr>
          <p:cNvPr id="462886" name="Text Box 38"/>
          <p:cNvSpPr txBox="1">
            <a:spLocks noChangeArrowheads="1"/>
          </p:cNvSpPr>
          <p:nvPr/>
        </p:nvSpPr>
        <p:spPr bwMode="auto">
          <a:xfrm>
            <a:off x="5664200" y="4186239"/>
            <a:ext cx="2393950" cy="466725"/>
          </a:xfrm>
          <a:prstGeom prst="rect">
            <a:avLst/>
          </a:prstGeom>
          <a:solidFill>
            <a:srgbClr val="CCECFF"/>
          </a:solidFill>
          <a:ln w="9525">
            <a:solidFill>
              <a:srgbClr val="333399"/>
            </a:solidFill>
            <a:miter lim="800000"/>
            <a:headEnd/>
            <a:tailEnd/>
          </a:ln>
          <a:effectLst/>
        </p:spPr>
        <p:txBody>
          <a:bodyPr wrap="none">
            <a:spAutoFit/>
          </a:bodyPr>
          <a:lstStyle/>
          <a:p>
            <a:r>
              <a:rPr kumimoji="1" lang="en-US" altLang="zh-CN" sz="2400">
                <a:solidFill>
                  <a:srgbClr val="333399"/>
                </a:solidFill>
                <a:latin typeface="Arial" charset="0"/>
              </a:rPr>
              <a:t>IP </a:t>
            </a:r>
            <a:r>
              <a:rPr kumimoji="1" lang="zh-CN" altLang="en-US" sz="2400">
                <a:solidFill>
                  <a:srgbClr val="333399"/>
                </a:solidFill>
                <a:latin typeface="Arial" charset="0"/>
              </a:rPr>
              <a:t>层上的互联网</a:t>
            </a:r>
          </a:p>
        </p:txBody>
      </p:sp>
      <p:grpSp>
        <p:nvGrpSpPr>
          <p:cNvPr id="462887" name="Group 39"/>
          <p:cNvGrpSpPr>
            <a:grpSpLocks/>
          </p:cNvGrpSpPr>
          <p:nvPr/>
        </p:nvGrpSpPr>
        <p:grpSpPr bwMode="auto">
          <a:xfrm>
            <a:off x="9677400" y="2420938"/>
            <a:ext cx="685800" cy="1447800"/>
            <a:chOff x="672" y="528"/>
            <a:chExt cx="432" cy="912"/>
          </a:xfrm>
        </p:grpSpPr>
        <p:sp>
          <p:nvSpPr>
            <p:cNvPr id="462888" name="AutoShape 40"/>
            <p:cNvSpPr>
              <a:spLocks noChangeArrowheads="1"/>
            </p:cNvSpPr>
            <p:nvPr/>
          </p:nvSpPr>
          <p:spPr bwMode="auto">
            <a:xfrm>
              <a:off x="672" y="1008"/>
              <a:ext cx="432" cy="432"/>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sp>
          <p:nvSpPr>
            <p:cNvPr id="462889" name="AutoShape 41"/>
            <p:cNvSpPr>
              <a:spLocks noChangeArrowheads="1"/>
            </p:cNvSpPr>
            <p:nvPr/>
          </p:nvSpPr>
          <p:spPr bwMode="auto">
            <a:xfrm>
              <a:off x="672" y="720"/>
              <a:ext cx="432" cy="432"/>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sp>
          <p:nvSpPr>
            <p:cNvPr id="462890" name="AutoShape 42"/>
            <p:cNvSpPr>
              <a:spLocks noChangeArrowheads="1"/>
            </p:cNvSpPr>
            <p:nvPr/>
          </p:nvSpPr>
          <p:spPr bwMode="auto">
            <a:xfrm>
              <a:off x="672" y="528"/>
              <a:ext cx="432" cy="432"/>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grpSp>
      <p:sp>
        <p:nvSpPr>
          <p:cNvPr id="462891" name="Text Box 43"/>
          <p:cNvSpPr txBox="1">
            <a:spLocks noChangeArrowheads="1"/>
          </p:cNvSpPr>
          <p:nvPr/>
        </p:nvSpPr>
        <p:spPr bwMode="auto">
          <a:xfrm>
            <a:off x="9726614" y="3435351"/>
            <a:ext cx="484187"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2</a:t>
            </a:r>
            <a:endParaRPr kumimoji="1" lang="en-US" altLang="zh-CN" sz="1800">
              <a:solidFill>
                <a:srgbClr val="333399"/>
              </a:solidFill>
              <a:latin typeface="Arial" charset="0"/>
            </a:endParaRPr>
          </a:p>
        </p:txBody>
      </p:sp>
      <p:sp>
        <p:nvSpPr>
          <p:cNvPr id="462892" name="Text Box 44"/>
          <p:cNvSpPr txBox="1">
            <a:spLocks noChangeArrowheads="1"/>
          </p:cNvSpPr>
          <p:nvPr/>
        </p:nvSpPr>
        <p:spPr bwMode="auto">
          <a:xfrm>
            <a:off x="4845050" y="3697288"/>
            <a:ext cx="4841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4</a:t>
            </a:r>
            <a:endParaRPr kumimoji="1" lang="en-US" altLang="zh-CN" sz="1800">
              <a:solidFill>
                <a:srgbClr val="333399"/>
              </a:solidFill>
              <a:latin typeface="Arial" charset="0"/>
            </a:endParaRPr>
          </a:p>
        </p:txBody>
      </p:sp>
      <p:sp>
        <p:nvSpPr>
          <p:cNvPr id="462893" name="Text Box 45"/>
          <p:cNvSpPr txBox="1">
            <a:spLocks noChangeArrowheads="1"/>
          </p:cNvSpPr>
          <p:nvPr/>
        </p:nvSpPr>
        <p:spPr bwMode="auto">
          <a:xfrm>
            <a:off x="3810000" y="3697288"/>
            <a:ext cx="4841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3</a:t>
            </a:r>
            <a:endParaRPr kumimoji="1" lang="en-US" altLang="zh-CN" sz="1800">
              <a:solidFill>
                <a:srgbClr val="333399"/>
              </a:solidFill>
              <a:latin typeface="Arial" charset="0"/>
            </a:endParaRPr>
          </a:p>
        </p:txBody>
      </p:sp>
      <p:sp>
        <p:nvSpPr>
          <p:cNvPr id="462894" name="Line 46"/>
          <p:cNvSpPr>
            <a:spLocks noChangeShapeType="1"/>
          </p:cNvSpPr>
          <p:nvPr/>
        </p:nvSpPr>
        <p:spPr bwMode="auto">
          <a:xfrm>
            <a:off x="4800600" y="3611563"/>
            <a:ext cx="2057400" cy="0"/>
          </a:xfrm>
          <a:prstGeom prst="line">
            <a:avLst/>
          </a:prstGeom>
          <a:noFill/>
          <a:ln w="28575">
            <a:solidFill>
              <a:schemeClr val="tx1"/>
            </a:solidFill>
            <a:prstDash val="dash"/>
            <a:round/>
            <a:headEnd/>
            <a:tailEnd/>
          </a:ln>
          <a:effectLst/>
        </p:spPr>
        <p:txBody>
          <a:bodyPr wrap="none" anchor="ctr"/>
          <a:lstStyle/>
          <a:p>
            <a:endParaRPr lang="zh-CN" altLang="en-US"/>
          </a:p>
        </p:txBody>
      </p:sp>
      <p:sp>
        <p:nvSpPr>
          <p:cNvPr id="462895" name="AutoShape 47"/>
          <p:cNvSpPr>
            <a:spLocks noChangeArrowheads="1"/>
          </p:cNvSpPr>
          <p:nvPr/>
        </p:nvSpPr>
        <p:spPr bwMode="auto">
          <a:xfrm>
            <a:off x="6856413" y="3230563"/>
            <a:ext cx="685800" cy="609600"/>
          </a:xfrm>
          <a:prstGeom prst="cube">
            <a:avLst>
              <a:gd name="adj" fmla="val 25000"/>
            </a:avLst>
          </a:prstGeom>
          <a:solidFill>
            <a:srgbClr val="66CCFF"/>
          </a:solidFill>
          <a:ln w="9525">
            <a:solidFill>
              <a:schemeClr val="tx1"/>
            </a:solidFill>
            <a:miter lim="800000"/>
            <a:headEnd/>
            <a:tailEnd/>
          </a:ln>
          <a:effectLst/>
        </p:spPr>
        <p:txBody>
          <a:bodyPr wrap="none" anchor="ctr"/>
          <a:lstStyle/>
          <a:p>
            <a:endParaRPr lang="zh-CN" altLang="en-US"/>
          </a:p>
        </p:txBody>
      </p:sp>
      <p:sp>
        <p:nvSpPr>
          <p:cNvPr id="462896" name="Line 48"/>
          <p:cNvSpPr>
            <a:spLocks noChangeShapeType="1"/>
          </p:cNvSpPr>
          <p:nvPr/>
        </p:nvSpPr>
        <p:spPr bwMode="auto">
          <a:xfrm>
            <a:off x="7467600" y="3611563"/>
            <a:ext cx="2209800" cy="0"/>
          </a:xfrm>
          <a:prstGeom prst="line">
            <a:avLst/>
          </a:prstGeom>
          <a:noFill/>
          <a:ln w="28575">
            <a:solidFill>
              <a:schemeClr val="tx1"/>
            </a:solidFill>
            <a:prstDash val="dash"/>
            <a:round/>
            <a:headEnd/>
            <a:tailEnd/>
          </a:ln>
          <a:effectLst/>
        </p:spPr>
        <p:txBody>
          <a:bodyPr wrap="none" anchor="ctr"/>
          <a:lstStyle/>
          <a:p>
            <a:endParaRPr lang="zh-CN" altLang="en-US"/>
          </a:p>
        </p:txBody>
      </p:sp>
      <p:sp>
        <p:nvSpPr>
          <p:cNvPr id="462897" name="Text Box 49"/>
          <p:cNvSpPr txBox="1">
            <a:spLocks noChangeArrowheads="1"/>
          </p:cNvSpPr>
          <p:nvPr/>
        </p:nvSpPr>
        <p:spPr bwMode="auto">
          <a:xfrm>
            <a:off x="6477000" y="3697288"/>
            <a:ext cx="4841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5</a:t>
            </a:r>
            <a:endParaRPr kumimoji="1" lang="en-US" altLang="zh-CN" sz="1800">
              <a:solidFill>
                <a:srgbClr val="333399"/>
              </a:solidFill>
              <a:latin typeface="Arial" charset="0"/>
            </a:endParaRPr>
          </a:p>
        </p:txBody>
      </p:sp>
      <p:sp>
        <p:nvSpPr>
          <p:cNvPr id="462898" name="Line 50"/>
          <p:cNvSpPr>
            <a:spLocks noChangeShapeType="1"/>
          </p:cNvSpPr>
          <p:nvPr/>
        </p:nvSpPr>
        <p:spPr bwMode="auto">
          <a:xfrm>
            <a:off x="4876800" y="5440363"/>
            <a:ext cx="1905000" cy="0"/>
          </a:xfrm>
          <a:prstGeom prst="line">
            <a:avLst/>
          </a:prstGeom>
          <a:noFill/>
          <a:ln w="57150">
            <a:solidFill>
              <a:srgbClr val="333399"/>
            </a:solidFill>
            <a:round/>
            <a:headEnd/>
            <a:tailEnd/>
          </a:ln>
          <a:effectLst/>
        </p:spPr>
        <p:txBody>
          <a:bodyPr wrap="none" anchor="ctr"/>
          <a:lstStyle/>
          <a:p>
            <a:endParaRPr lang="zh-CN" altLang="en-US"/>
          </a:p>
        </p:txBody>
      </p:sp>
      <p:sp>
        <p:nvSpPr>
          <p:cNvPr id="462899" name="Freeform 51"/>
          <p:cNvSpPr>
            <a:spLocks/>
          </p:cNvSpPr>
          <p:nvPr/>
        </p:nvSpPr>
        <p:spPr bwMode="auto">
          <a:xfrm flipH="1">
            <a:off x="7445376" y="5156201"/>
            <a:ext cx="341313" cy="284163"/>
          </a:xfrm>
          <a:custGeom>
            <a:avLst/>
            <a:gdLst/>
            <a:ahLst/>
            <a:cxnLst>
              <a:cxn ang="0">
                <a:pos x="0" y="176"/>
              </a:cxn>
              <a:cxn ang="0">
                <a:pos x="1" y="0"/>
              </a:cxn>
              <a:cxn ang="0">
                <a:pos x="249" y="9"/>
              </a:cxn>
            </a:cxnLst>
            <a:rect l="0" t="0" r="r" b="b"/>
            <a:pathLst>
              <a:path w="249" h="176">
                <a:moveTo>
                  <a:pt x="0" y="176"/>
                </a:moveTo>
                <a:lnTo>
                  <a:pt x="1" y="0"/>
                </a:lnTo>
                <a:lnTo>
                  <a:pt x="249" y="9"/>
                </a:lnTo>
              </a:path>
            </a:pathLst>
          </a:custGeom>
          <a:noFill/>
          <a:ln w="28575" cmpd="sng">
            <a:solidFill>
              <a:srgbClr val="333399"/>
            </a:solidFill>
            <a:round/>
            <a:headEnd/>
            <a:tailEnd/>
          </a:ln>
          <a:effectLst/>
        </p:spPr>
        <p:txBody>
          <a:bodyPr wrap="none" anchor="ctr"/>
          <a:lstStyle/>
          <a:p>
            <a:endParaRPr lang="zh-CN" altLang="en-US"/>
          </a:p>
        </p:txBody>
      </p:sp>
      <p:sp>
        <p:nvSpPr>
          <p:cNvPr id="462900" name="Freeform 52"/>
          <p:cNvSpPr>
            <a:spLocks/>
          </p:cNvSpPr>
          <p:nvPr/>
        </p:nvSpPr>
        <p:spPr bwMode="auto">
          <a:xfrm flipH="1">
            <a:off x="4757738" y="5162550"/>
            <a:ext cx="423862" cy="279400"/>
          </a:xfrm>
          <a:custGeom>
            <a:avLst/>
            <a:gdLst/>
            <a:ahLst/>
            <a:cxnLst>
              <a:cxn ang="0">
                <a:pos x="0" y="176"/>
              </a:cxn>
              <a:cxn ang="0">
                <a:pos x="1" y="0"/>
              </a:cxn>
              <a:cxn ang="0">
                <a:pos x="249" y="9"/>
              </a:cxn>
            </a:cxnLst>
            <a:rect l="0" t="0" r="r" b="b"/>
            <a:pathLst>
              <a:path w="249" h="176">
                <a:moveTo>
                  <a:pt x="0" y="176"/>
                </a:moveTo>
                <a:lnTo>
                  <a:pt x="1" y="0"/>
                </a:lnTo>
                <a:lnTo>
                  <a:pt x="249" y="9"/>
                </a:lnTo>
              </a:path>
            </a:pathLst>
          </a:custGeom>
          <a:noFill/>
          <a:ln w="28575" cmpd="sng">
            <a:solidFill>
              <a:srgbClr val="333399"/>
            </a:solidFill>
            <a:round/>
            <a:headEnd/>
            <a:tailEnd/>
          </a:ln>
          <a:effectLst/>
        </p:spPr>
        <p:txBody>
          <a:bodyPr wrap="none" anchor="ctr"/>
          <a:lstStyle/>
          <a:p>
            <a:endParaRPr lang="zh-CN" altLang="en-US"/>
          </a:p>
        </p:txBody>
      </p:sp>
      <p:sp>
        <p:nvSpPr>
          <p:cNvPr id="462901" name="Text Box 53"/>
          <p:cNvSpPr txBox="1">
            <a:spLocks noChangeArrowheads="1"/>
          </p:cNvSpPr>
          <p:nvPr/>
        </p:nvSpPr>
        <p:spPr bwMode="auto">
          <a:xfrm>
            <a:off x="6742114" y="2862263"/>
            <a:ext cx="1182687" cy="366712"/>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路由器 </a:t>
            </a:r>
            <a:r>
              <a:rPr kumimoji="1" lang="en-US" altLang="zh-CN" sz="1800">
                <a:solidFill>
                  <a:srgbClr val="333399"/>
                </a:solidFill>
                <a:latin typeface="Arial" charset="0"/>
              </a:rPr>
              <a:t>R</a:t>
            </a:r>
            <a:r>
              <a:rPr kumimoji="1" lang="en-US" altLang="zh-CN" sz="1800" baseline="-25000">
                <a:solidFill>
                  <a:srgbClr val="333399"/>
                </a:solidFill>
                <a:latin typeface="Arial" charset="0"/>
              </a:rPr>
              <a:t>2</a:t>
            </a:r>
            <a:endParaRPr kumimoji="1" lang="en-US" altLang="zh-CN" sz="1800">
              <a:solidFill>
                <a:srgbClr val="333399"/>
              </a:solidFill>
              <a:latin typeface="Arial" charset="0"/>
            </a:endParaRPr>
          </a:p>
        </p:txBody>
      </p:sp>
      <p:grpSp>
        <p:nvGrpSpPr>
          <p:cNvPr id="462902" name="Group 54"/>
          <p:cNvGrpSpPr>
            <a:grpSpLocks/>
          </p:cNvGrpSpPr>
          <p:nvPr/>
        </p:nvGrpSpPr>
        <p:grpSpPr bwMode="auto">
          <a:xfrm>
            <a:off x="2667000" y="3154363"/>
            <a:ext cx="1447800" cy="381000"/>
            <a:chOff x="1632" y="2688"/>
            <a:chExt cx="912" cy="240"/>
          </a:xfrm>
        </p:grpSpPr>
        <p:sp>
          <p:nvSpPr>
            <p:cNvPr id="462903" name="Rectangle 55"/>
            <p:cNvSpPr>
              <a:spLocks noChangeArrowheads="1"/>
            </p:cNvSpPr>
            <p:nvPr/>
          </p:nvSpPr>
          <p:spPr bwMode="auto">
            <a:xfrm>
              <a:off x="1632" y="2688"/>
              <a:ext cx="720" cy="240"/>
            </a:xfrm>
            <a:prstGeom prst="rect">
              <a:avLst/>
            </a:prstGeom>
            <a:solidFill>
              <a:srgbClr val="FFCCFF"/>
            </a:solidFill>
            <a:ln w="12700">
              <a:solidFill>
                <a:schemeClr val="tx1"/>
              </a:solidFill>
              <a:miter lim="800000"/>
              <a:headEnd/>
              <a:tailEnd/>
            </a:ln>
            <a:effectLst/>
          </p:spPr>
          <p:txBody>
            <a:bodyPr wrap="none" anchor="ctr"/>
            <a:lstStyle/>
            <a:p>
              <a:pPr algn="ctr"/>
              <a:r>
                <a:rPr kumimoji="1" lang="en-US" altLang="zh-CN" sz="1800">
                  <a:solidFill>
                    <a:srgbClr val="333399"/>
                  </a:solidFill>
                  <a:latin typeface="Arial" charset="0"/>
                </a:rPr>
                <a:t>  IP</a:t>
              </a:r>
              <a:r>
                <a:rPr kumimoji="1" lang="en-US" altLang="zh-CN" sz="1800" baseline="-25000">
                  <a:solidFill>
                    <a:srgbClr val="333399"/>
                  </a:solidFill>
                  <a:latin typeface="Arial" charset="0"/>
                </a:rPr>
                <a:t>1</a:t>
              </a:r>
              <a:r>
                <a:rPr kumimoji="1" lang="en-US" altLang="zh-CN" sz="1800">
                  <a:solidFill>
                    <a:srgbClr val="333399"/>
                  </a:solidFill>
                  <a:latin typeface="Arial" charset="0"/>
                </a:rPr>
                <a:t> → IP</a:t>
              </a:r>
              <a:r>
                <a:rPr kumimoji="1" lang="en-US" altLang="zh-CN" sz="1800" baseline="-25000">
                  <a:solidFill>
                    <a:srgbClr val="333399"/>
                  </a:solidFill>
                  <a:latin typeface="Arial" charset="0"/>
                </a:rPr>
                <a:t>2</a:t>
              </a:r>
            </a:p>
          </p:txBody>
        </p:sp>
        <p:sp>
          <p:nvSpPr>
            <p:cNvPr id="462904" name="AutoShape 56"/>
            <p:cNvSpPr>
              <a:spLocks noChangeArrowheads="1"/>
            </p:cNvSpPr>
            <p:nvPr/>
          </p:nvSpPr>
          <p:spPr bwMode="auto">
            <a:xfrm>
              <a:off x="2352" y="2736"/>
              <a:ext cx="192" cy="144"/>
            </a:xfrm>
            <a:prstGeom prst="rightArrow">
              <a:avLst>
                <a:gd name="adj1" fmla="val 50000"/>
                <a:gd name="adj2" fmla="val 54167"/>
              </a:avLst>
            </a:prstGeom>
            <a:solidFill>
              <a:srgbClr val="FFCCFF"/>
            </a:solidFill>
            <a:ln w="12700">
              <a:solidFill>
                <a:schemeClr val="tx1"/>
              </a:solidFill>
              <a:miter lim="800000"/>
              <a:headEnd/>
              <a:tailEnd/>
            </a:ln>
            <a:effectLst/>
          </p:spPr>
          <p:txBody>
            <a:bodyPr wrap="none" anchor="ctr"/>
            <a:lstStyle/>
            <a:p>
              <a:endParaRPr lang="zh-CN" altLang="en-US"/>
            </a:p>
          </p:txBody>
        </p:sp>
      </p:grpSp>
      <p:grpSp>
        <p:nvGrpSpPr>
          <p:cNvPr id="462905" name="Group 57"/>
          <p:cNvGrpSpPr>
            <a:grpSpLocks/>
          </p:cNvGrpSpPr>
          <p:nvPr/>
        </p:nvGrpSpPr>
        <p:grpSpPr bwMode="auto">
          <a:xfrm>
            <a:off x="5257800" y="3154363"/>
            <a:ext cx="1447800" cy="381000"/>
            <a:chOff x="1632" y="2688"/>
            <a:chExt cx="912" cy="240"/>
          </a:xfrm>
        </p:grpSpPr>
        <p:sp>
          <p:nvSpPr>
            <p:cNvPr id="462906" name="Rectangle 58"/>
            <p:cNvSpPr>
              <a:spLocks noChangeArrowheads="1"/>
            </p:cNvSpPr>
            <p:nvPr/>
          </p:nvSpPr>
          <p:spPr bwMode="auto">
            <a:xfrm>
              <a:off x="1632" y="2688"/>
              <a:ext cx="720" cy="240"/>
            </a:xfrm>
            <a:prstGeom prst="rect">
              <a:avLst/>
            </a:prstGeom>
            <a:solidFill>
              <a:srgbClr val="FFCCFF"/>
            </a:solidFill>
            <a:ln w="12700">
              <a:solidFill>
                <a:schemeClr val="tx1"/>
              </a:solidFill>
              <a:miter lim="800000"/>
              <a:headEnd/>
              <a:tailEnd/>
            </a:ln>
            <a:effectLst/>
          </p:spPr>
          <p:txBody>
            <a:bodyPr wrap="none" anchor="ctr"/>
            <a:lstStyle/>
            <a:p>
              <a:pPr algn="ctr"/>
              <a:r>
                <a:rPr kumimoji="1" lang="en-US" altLang="zh-CN" sz="1800">
                  <a:solidFill>
                    <a:srgbClr val="333399"/>
                  </a:solidFill>
                  <a:latin typeface="Arial" charset="0"/>
                </a:rPr>
                <a:t>IP</a:t>
              </a:r>
              <a:r>
                <a:rPr kumimoji="1" lang="en-US" altLang="zh-CN" sz="1800" baseline="-25000">
                  <a:solidFill>
                    <a:srgbClr val="333399"/>
                  </a:solidFill>
                  <a:latin typeface="Arial" charset="0"/>
                </a:rPr>
                <a:t>1</a:t>
              </a:r>
              <a:r>
                <a:rPr kumimoji="1" lang="en-US" altLang="zh-CN" sz="1800">
                  <a:solidFill>
                    <a:srgbClr val="333399"/>
                  </a:solidFill>
                  <a:latin typeface="Arial" charset="0"/>
                </a:rPr>
                <a:t> → IP</a:t>
              </a:r>
              <a:r>
                <a:rPr kumimoji="1" lang="en-US" altLang="zh-CN" sz="1800" baseline="-25000">
                  <a:solidFill>
                    <a:srgbClr val="333399"/>
                  </a:solidFill>
                  <a:latin typeface="Arial" charset="0"/>
                </a:rPr>
                <a:t>2</a:t>
              </a:r>
            </a:p>
          </p:txBody>
        </p:sp>
        <p:sp>
          <p:nvSpPr>
            <p:cNvPr id="462907" name="AutoShape 59"/>
            <p:cNvSpPr>
              <a:spLocks noChangeArrowheads="1"/>
            </p:cNvSpPr>
            <p:nvPr/>
          </p:nvSpPr>
          <p:spPr bwMode="auto">
            <a:xfrm>
              <a:off x="2352" y="2736"/>
              <a:ext cx="192" cy="144"/>
            </a:xfrm>
            <a:prstGeom prst="rightArrow">
              <a:avLst>
                <a:gd name="adj1" fmla="val 50000"/>
                <a:gd name="adj2" fmla="val 54167"/>
              </a:avLst>
            </a:prstGeom>
            <a:solidFill>
              <a:srgbClr val="FFCCFF"/>
            </a:solidFill>
            <a:ln w="12700">
              <a:solidFill>
                <a:schemeClr val="tx1"/>
              </a:solidFill>
              <a:miter lim="800000"/>
              <a:headEnd/>
              <a:tailEnd/>
            </a:ln>
            <a:effectLst/>
          </p:spPr>
          <p:txBody>
            <a:bodyPr wrap="none" anchor="ctr"/>
            <a:lstStyle/>
            <a:p>
              <a:endParaRPr lang="zh-CN" altLang="en-US"/>
            </a:p>
          </p:txBody>
        </p:sp>
      </p:grpSp>
      <p:grpSp>
        <p:nvGrpSpPr>
          <p:cNvPr id="462908" name="Group 60"/>
          <p:cNvGrpSpPr>
            <a:grpSpLocks/>
          </p:cNvGrpSpPr>
          <p:nvPr/>
        </p:nvGrpSpPr>
        <p:grpSpPr bwMode="auto">
          <a:xfrm>
            <a:off x="8001000" y="3154363"/>
            <a:ext cx="1447800" cy="381000"/>
            <a:chOff x="1632" y="2688"/>
            <a:chExt cx="912" cy="240"/>
          </a:xfrm>
        </p:grpSpPr>
        <p:sp>
          <p:nvSpPr>
            <p:cNvPr id="462909" name="Rectangle 61"/>
            <p:cNvSpPr>
              <a:spLocks noChangeArrowheads="1"/>
            </p:cNvSpPr>
            <p:nvPr/>
          </p:nvSpPr>
          <p:spPr bwMode="auto">
            <a:xfrm>
              <a:off x="1632" y="2688"/>
              <a:ext cx="720" cy="240"/>
            </a:xfrm>
            <a:prstGeom prst="rect">
              <a:avLst/>
            </a:prstGeom>
            <a:solidFill>
              <a:srgbClr val="FFCCFF"/>
            </a:solidFill>
            <a:ln w="12700">
              <a:solidFill>
                <a:schemeClr val="tx1"/>
              </a:solidFill>
              <a:miter lim="800000"/>
              <a:headEnd/>
              <a:tailEnd/>
            </a:ln>
            <a:effectLst/>
          </p:spPr>
          <p:txBody>
            <a:bodyPr wrap="none" anchor="ctr"/>
            <a:lstStyle/>
            <a:p>
              <a:pPr algn="ctr"/>
              <a:r>
                <a:rPr kumimoji="1" lang="en-US" altLang="zh-CN" sz="1800">
                  <a:solidFill>
                    <a:srgbClr val="333399"/>
                  </a:solidFill>
                  <a:latin typeface="Arial" charset="0"/>
                </a:rPr>
                <a:t>IP</a:t>
              </a:r>
              <a:r>
                <a:rPr kumimoji="1" lang="en-US" altLang="zh-CN" sz="1800" baseline="-25000">
                  <a:solidFill>
                    <a:srgbClr val="333399"/>
                  </a:solidFill>
                  <a:latin typeface="Arial" charset="0"/>
                </a:rPr>
                <a:t>1</a:t>
              </a:r>
              <a:r>
                <a:rPr kumimoji="1" lang="en-US" altLang="zh-CN" sz="1800">
                  <a:solidFill>
                    <a:srgbClr val="333399"/>
                  </a:solidFill>
                  <a:latin typeface="Arial" charset="0"/>
                </a:rPr>
                <a:t> → IP</a:t>
              </a:r>
              <a:r>
                <a:rPr kumimoji="1" lang="en-US" altLang="zh-CN" sz="1800" baseline="-25000">
                  <a:solidFill>
                    <a:srgbClr val="333399"/>
                  </a:solidFill>
                  <a:latin typeface="Arial" charset="0"/>
                </a:rPr>
                <a:t>2</a:t>
              </a:r>
            </a:p>
          </p:txBody>
        </p:sp>
        <p:sp>
          <p:nvSpPr>
            <p:cNvPr id="462910" name="AutoShape 62"/>
            <p:cNvSpPr>
              <a:spLocks noChangeArrowheads="1"/>
            </p:cNvSpPr>
            <p:nvPr/>
          </p:nvSpPr>
          <p:spPr bwMode="auto">
            <a:xfrm>
              <a:off x="2352" y="2736"/>
              <a:ext cx="192" cy="144"/>
            </a:xfrm>
            <a:prstGeom prst="rightArrow">
              <a:avLst>
                <a:gd name="adj1" fmla="val 50000"/>
                <a:gd name="adj2" fmla="val 54167"/>
              </a:avLst>
            </a:prstGeom>
            <a:solidFill>
              <a:srgbClr val="FFCCFF"/>
            </a:solidFill>
            <a:ln w="12700">
              <a:solidFill>
                <a:schemeClr val="tx1"/>
              </a:solidFill>
              <a:miter lim="800000"/>
              <a:headEnd/>
              <a:tailEnd/>
            </a:ln>
            <a:effectLst/>
          </p:spPr>
          <p:txBody>
            <a:bodyPr wrap="none" anchor="ctr"/>
            <a:lstStyle/>
            <a:p>
              <a:endParaRPr lang="zh-CN" altLang="en-US"/>
            </a:p>
          </p:txBody>
        </p:sp>
      </p:grpSp>
      <p:grpSp>
        <p:nvGrpSpPr>
          <p:cNvPr id="462911" name="Group 63"/>
          <p:cNvGrpSpPr>
            <a:grpSpLocks/>
          </p:cNvGrpSpPr>
          <p:nvPr/>
        </p:nvGrpSpPr>
        <p:grpSpPr bwMode="auto">
          <a:xfrm>
            <a:off x="2133600" y="5592763"/>
            <a:ext cx="7772400" cy="792162"/>
            <a:chOff x="384" y="3523"/>
            <a:chExt cx="4896" cy="499"/>
          </a:xfrm>
        </p:grpSpPr>
        <p:sp>
          <p:nvSpPr>
            <p:cNvPr id="462912" name="Text Box 64"/>
            <p:cNvSpPr txBox="1">
              <a:spLocks noChangeArrowheads="1"/>
            </p:cNvSpPr>
            <p:nvPr/>
          </p:nvSpPr>
          <p:spPr bwMode="auto">
            <a:xfrm>
              <a:off x="624" y="3747"/>
              <a:ext cx="620" cy="231"/>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MAC </a:t>
              </a:r>
              <a:r>
                <a:rPr kumimoji="1" lang="zh-CN" altLang="en-US" sz="1800">
                  <a:solidFill>
                    <a:srgbClr val="333399"/>
                  </a:solidFill>
                  <a:latin typeface="Arial" charset="0"/>
                </a:rPr>
                <a:t>帧</a:t>
              </a:r>
            </a:p>
          </p:txBody>
        </p:sp>
        <p:grpSp>
          <p:nvGrpSpPr>
            <p:cNvPr id="462913" name="Group 65"/>
            <p:cNvGrpSpPr>
              <a:grpSpLocks/>
            </p:cNvGrpSpPr>
            <p:nvPr/>
          </p:nvGrpSpPr>
          <p:grpSpPr bwMode="auto">
            <a:xfrm>
              <a:off x="384" y="3523"/>
              <a:ext cx="1248" cy="240"/>
              <a:chOff x="480" y="3120"/>
              <a:chExt cx="1248" cy="240"/>
            </a:xfrm>
          </p:grpSpPr>
          <p:sp>
            <p:nvSpPr>
              <p:cNvPr id="462914" name="Rectangle 66"/>
              <p:cNvSpPr>
                <a:spLocks noChangeArrowheads="1"/>
              </p:cNvSpPr>
              <p:nvPr/>
            </p:nvSpPr>
            <p:spPr bwMode="auto">
              <a:xfrm>
                <a:off x="480" y="3120"/>
                <a:ext cx="1056" cy="240"/>
              </a:xfrm>
              <a:prstGeom prst="rect">
                <a:avLst/>
              </a:prstGeom>
              <a:solidFill>
                <a:srgbClr val="CCECFF"/>
              </a:solidFill>
              <a:ln w="12700">
                <a:solidFill>
                  <a:schemeClr val="tx1"/>
                </a:solidFill>
                <a:miter lim="800000"/>
                <a:headEnd/>
                <a:tailEnd/>
              </a:ln>
              <a:effectLst/>
            </p:spPr>
            <p:txBody>
              <a:bodyPr wrap="none" anchor="ctr"/>
              <a:lstStyle/>
              <a:p>
                <a:pPr algn="ctr"/>
                <a:r>
                  <a:rPr kumimoji="1" lang="zh-CN" altLang="en-US" sz="1800">
                    <a:solidFill>
                      <a:srgbClr val="333399"/>
                    </a:solidFill>
                    <a:latin typeface="Arial" charset="0"/>
                  </a:rPr>
                  <a:t>从 </a:t>
                </a:r>
                <a:r>
                  <a:rPr kumimoji="1" lang="en-US" altLang="zh-CN" sz="1800">
                    <a:solidFill>
                      <a:srgbClr val="333399"/>
                    </a:solidFill>
                    <a:latin typeface="Arial" charset="0"/>
                  </a:rPr>
                  <a:t>HA</a:t>
                </a:r>
                <a:r>
                  <a:rPr kumimoji="1" lang="en-US" altLang="zh-CN" sz="1800" baseline="-25000">
                    <a:solidFill>
                      <a:srgbClr val="333399"/>
                    </a:solidFill>
                    <a:latin typeface="Arial" charset="0"/>
                  </a:rPr>
                  <a:t>1</a:t>
                </a:r>
                <a:r>
                  <a:rPr kumimoji="1" lang="en-US" altLang="zh-CN" sz="1800">
                    <a:solidFill>
                      <a:srgbClr val="333399"/>
                    </a:solidFill>
                    <a:latin typeface="Arial" charset="0"/>
                  </a:rPr>
                  <a:t> </a:t>
                </a:r>
                <a:r>
                  <a:rPr kumimoji="1" lang="zh-CN" altLang="en-US" sz="1800">
                    <a:solidFill>
                      <a:srgbClr val="333399"/>
                    </a:solidFill>
                    <a:latin typeface="Arial" charset="0"/>
                  </a:rPr>
                  <a:t>到 </a:t>
                </a:r>
                <a:r>
                  <a:rPr kumimoji="1" lang="en-US" altLang="zh-CN" sz="1800">
                    <a:solidFill>
                      <a:srgbClr val="333399"/>
                    </a:solidFill>
                    <a:latin typeface="Arial" charset="0"/>
                  </a:rPr>
                  <a:t>HA</a:t>
                </a:r>
                <a:r>
                  <a:rPr kumimoji="1" lang="en-US" altLang="zh-CN" sz="1800" baseline="-25000">
                    <a:solidFill>
                      <a:srgbClr val="333399"/>
                    </a:solidFill>
                    <a:latin typeface="Arial" charset="0"/>
                  </a:rPr>
                  <a:t>3</a:t>
                </a:r>
              </a:p>
            </p:txBody>
          </p:sp>
          <p:sp>
            <p:nvSpPr>
              <p:cNvPr id="462915" name="AutoShape 67"/>
              <p:cNvSpPr>
                <a:spLocks noChangeArrowheads="1"/>
              </p:cNvSpPr>
              <p:nvPr/>
            </p:nvSpPr>
            <p:spPr bwMode="auto">
              <a:xfrm>
                <a:off x="1536" y="3168"/>
                <a:ext cx="192" cy="144"/>
              </a:xfrm>
              <a:prstGeom prst="rightArrow">
                <a:avLst>
                  <a:gd name="adj1" fmla="val 50000"/>
                  <a:gd name="adj2" fmla="val 54167"/>
                </a:avLst>
              </a:prstGeom>
              <a:solidFill>
                <a:srgbClr val="CCECFF"/>
              </a:solidFill>
              <a:ln w="12700">
                <a:solidFill>
                  <a:schemeClr val="tx1"/>
                </a:solidFill>
                <a:miter lim="800000"/>
                <a:headEnd/>
                <a:tailEnd/>
              </a:ln>
              <a:effectLst/>
            </p:spPr>
            <p:txBody>
              <a:bodyPr wrap="none" anchor="ctr"/>
              <a:lstStyle/>
              <a:p>
                <a:endParaRPr lang="zh-CN" altLang="en-US"/>
              </a:p>
            </p:txBody>
          </p:sp>
        </p:grpSp>
        <p:grpSp>
          <p:nvGrpSpPr>
            <p:cNvPr id="462916" name="Group 68"/>
            <p:cNvGrpSpPr>
              <a:grpSpLocks/>
            </p:cNvGrpSpPr>
            <p:nvPr/>
          </p:nvGrpSpPr>
          <p:grpSpPr bwMode="auto">
            <a:xfrm>
              <a:off x="2208" y="3523"/>
              <a:ext cx="1248" cy="240"/>
              <a:chOff x="480" y="3120"/>
              <a:chExt cx="1248" cy="240"/>
            </a:xfrm>
          </p:grpSpPr>
          <p:sp>
            <p:nvSpPr>
              <p:cNvPr id="462917" name="Rectangle 69"/>
              <p:cNvSpPr>
                <a:spLocks noChangeArrowheads="1"/>
              </p:cNvSpPr>
              <p:nvPr/>
            </p:nvSpPr>
            <p:spPr bwMode="auto">
              <a:xfrm>
                <a:off x="480" y="3120"/>
                <a:ext cx="1056" cy="240"/>
              </a:xfrm>
              <a:prstGeom prst="rect">
                <a:avLst/>
              </a:prstGeom>
              <a:solidFill>
                <a:srgbClr val="CCECFF"/>
              </a:solidFill>
              <a:ln w="12700">
                <a:solidFill>
                  <a:schemeClr val="tx1"/>
                </a:solidFill>
                <a:miter lim="800000"/>
                <a:headEnd/>
                <a:tailEnd/>
              </a:ln>
              <a:effectLst/>
            </p:spPr>
            <p:txBody>
              <a:bodyPr wrap="none" anchor="ctr"/>
              <a:lstStyle/>
              <a:p>
                <a:pPr algn="ctr"/>
                <a:r>
                  <a:rPr kumimoji="1" lang="zh-CN" altLang="en-US" sz="1800">
                    <a:solidFill>
                      <a:srgbClr val="333399"/>
                    </a:solidFill>
                    <a:latin typeface="Arial" charset="0"/>
                  </a:rPr>
                  <a:t>从 </a:t>
                </a:r>
                <a:r>
                  <a:rPr kumimoji="1" lang="en-US" altLang="zh-CN" sz="1800">
                    <a:solidFill>
                      <a:srgbClr val="333399"/>
                    </a:solidFill>
                    <a:latin typeface="Arial" charset="0"/>
                  </a:rPr>
                  <a:t>HA</a:t>
                </a:r>
                <a:r>
                  <a:rPr kumimoji="1" lang="en-US" altLang="zh-CN" sz="1800" baseline="-25000">
                    <a:solidFill>
                      <a:srgbClr val="333399"/>
                    </a:solidFill>
                    <a:latin typeface="Arial" charset="0"/>
                  </a:rPr>
                  <a:t>4</a:t>
                </a:r>
                <a:r>
                  <a:rPr kumimoji="1" lang="en-US" altLang="zh-CN" sz="1800">
                    <a:solidFill>
                      <a:srgbClr val="333399"/>
                    </a:solidFill>
                    <a:latin typeface="Arial" charset="0"/>
                  </a:rPr>
                  <a:t> </a:t>
                </a:r>
                <a:r>
                  <a:rPr kumimoji="1" lang="zh-CN" altLang="en-US" sz="1800">
                    <a:solidFill>
                      <a:srgbClr val="333399"/>
                    </a:solidFill>
                    <a:latin typeface="Arial" charset="0"/>
                  </a:rPr>
                  <a:t>到 </a:t>
                </a:r>
                <a:r>
                  <a:rPr kumimoji="1" lang="en-US" altLang="zh-CN" sz="1800">
                    <a:solidFill>
                      <a:srgbClr val="333399"/>
                    </a:solidFill>
                    <a:latin typeface="Arial" charset="0"/>
                  </a:rPr>
                  <a:t>HA</a:t>
                </a:r>
                <a:r>
                  <a:rPr kumimoji="1" lang="en-US" altLang="zh-CN" sz="1800" baseline="-25000">
                    <a:solidFill>
                      <a:srgbClr val="333399"/>
                    </a:solidFill>
                    <a:latin typeface="Arial" charset="0"/>
                  </a:rPr>
                  <a:t>5</a:t>
                </a:r>
              </a:p>
            </p:txBody>
          </p:sp>
          <p:sp>
            <p:nvSpPr>
              <p:cNvPr id="462918" name="AutoShape 70"/>
              <p:cNvSpPr>
                <a:spLocks noChangeArrowheads="1"/>
              </p:cNvSpPr>
              <p:nvPr/>
            </p:nvSpPr>
            <p:spPr bwMode="auto">
              <a:xfrm>
                <a:off x="1536" y="3168"/>
                <a:ext cx="192" cy="144"/>
              </a:xfrm>
              <a:prstGeom prst="rightArrow">
                <a:avLst>
                  <a:gd name="adj1" fmla="val 50000"/>
                  <a:gd name="adj2" fmla="val 54167"/>
                </a:avLst>
              </a:prstGeom>
              <a:solidFill>
                <a:srgbClr val="CCECFF"/>
              </a:solidFill>
              <a:ln w="12700">
                <a:solidFill>
                  <a:schemeClr val="tx1"/>
                </a:solidFill>
                <a:miter lim="800000"/>
                <a:headEnd/>
                <a:tailEnd/>
              </a:ln>
              <a:effectLst/>
            </p:spPr>
            <p:txBody>
              <a:bodyPr wrap="none" anchor="ctr"/>
              <a:lstStyle/>
              <a:p>
                <a:endParaRPr lang="zh-CN" altLang="en-US"/>
              </a:p>
            </p:txBody>
          </p:sp>
        </p:grpSp>
        <p:grpSp>
          <p:nvGrpSpPr>
            <p:cNvPr id="462919" name="Group 71"/>
            <p:cNvGrpSpPr>
              <a:grpSpLocks/>
            </p:cNvGrpSpPr>
            <p:nvPr/>
          </p:nvGrpSpPr>
          <p:grpSpPr bwMode="auto">
            <a:xfrm>
              <a:off x="4032" y="3523"/>
              <a:ext cx="1248" cy="240"/>
              <a:chOff x="480" y="3120"/>
              <a:chExt cx="1248" cy="240"/>
            </a:xfrm>
          </p:grpSpPr>
          <p:sp>
            <p:nvSpPr>
              <p:cNvPr id="462920" name="Rectangle 72"/>
              <p:cNvSpPr>
                <a:spLocks noChangeArrowheads="1"/>
              </p:cNvSpPr>
              <p:nvPr/>
            </p:nvSpPr>
            <p:spPr bwMode="auto">
              <a:xfrm>
                <a:off x="480" y="3120"/>
                <a:ext cx="1056" cy="240"/>
              </a:xfrm>
              <a:prstGeom prst="rect">
                <a:avLst/>
              </a:prstGeom>
              <a:solidFill>
                <a:srgbClr val="CCECFF"/>
              </a:solidFill>
              <a:ln w="12700">
                <a:solidFill>
                  <a:schemeClr val="tx1"/>
                </a:solidFill>
                <a:miter lim="800000"/>
                <a:headEnd/>
                <a:tailEnd/>
              </a:ln>
              <a:effectLst/>
            </p:spPr>
            <p:txBody>
              <a:bodyPr wrap="none" anchor="ctr"/>
              <a:lstStyle/>
              <a:p>
                <a:pPr algn="ctr"/>
                <a:r>
                  <a:rPr kumimoji="1" lang="zh-CN" altLang="en-US" sz="1800">
                    <a:solidFill>
                      <a:srgbClr val="333399"/>
                    </a:solidFill>
                    <a:latin typeface="Arial" charset="0"/>
                  </a:rPr>
                  <a:t>从 </a:t>
                </a:r>
                <a:r>
                  <a:rPr kumimoji="1" lang="en-US" altLang="zh-CN" sz="1800">
                    <a:solidFill>
                      <a:srgbClr val="333399"/>
                    </a:solidFill>
                    <a:latin typeface="Arial" charset="0"/>
                  </a:rPr>
                  <a:t>HA</a:t>
                </a:r>
                <a:r>
                  <a:rPr kumimoji="1" lang="en-US" altLang="zh-CN" sz="1800" baseline="-25000">
                    <a:solidFill>
                      <a:srgbClr val="333399"/>
                    </a:solidFill>
                    <a:latin typeface="Arial" charset="0"/>
                  </a:rPr>
                  <a:t>6</a:t>
                </a:r>
                <a:r>
                  <a:rPr kumimoji="1" lang="en-US" altLang="zh-CN" sz="1800">
                    <a:solidFill>
                      <a:srgbClr val="333399"/>
                    </a:solidFill>
                    <a:latin typeface="Arial" charset="0"/>
                  </a:rPr>
                  <a:t> </a:t>
                </a:r>
                <a:r>
                  <a:rPr kumimoji="1" lang="zh-CN" altLang="en-US" sz="1800">
                    <a:solidFill>
                      <a:srgbClr val="333399"/>
                    </a:solidFill>
                    <a:latin typeface="Arial" charset="0"/>
                  </a:rPr>
                  <a:t>到 </a:t>
                </a:r>
                <a:r>
                  <a:rPr kumimoji="1" lang="en-US" altLang="zh-CN" sz="1800">
                    <a:solidFill>
                      <a:srgbClr val="333399"/>
                    </a:solidFill>
                    <a:latin typeface="Arial" charset="0"/>
                  </a:rPr>
                  <a:t>HA</a:t>
                </a:r>
                <a:r>
                  <a:rPr kumimoji="1" lang="en-US" altLang="zh-CN" sz="1800" baseline="-25000">
                    <a:solidFill>
                      <a:srgbClr val="333399"/>
                    </a:solidFill>
                    <a:latin typeface="Arial" charset="0"/>
                  </a:rPr>
                  <a:t>2</a:t>
                </a:r>
              </a:p>
            </p:txBody>
          </p:sp>
          <p:sp>
            <p:nvSpPr>
              <p:cNvPr id="462921" name="AutoShape 73"/>
              <p:cNvSpPr>
                <a:spLocks noChangeArrowheads="1"/>
              </p:cNvSpPr>
              <p:nvPr/>
            </p:nvSpPr>
            <p:spPr bwMode="auto">
              <a:xfrm>
                <a:off x="1536" y="3168"/>
                <a:ext cx="192" cy="144"/>
              </a:xfrm>
              <a:prstGeom prst="rightArrow">
                <a:avLst>
                  <a:gd name="adj1" fmla="val 50000"/>
                  <a:gd name="adj2" fmla="val 54167"/>
                </a:avLst>
              </a:prstGeom>
              <a:solidFill>
                <a:srgbClr val="CCECFF"/>
              </a:solidFill>
              <a:ln w="12700">
                <a:solidFill>
                  <a:schemeClr val="tx1"/>
                </a:solidFill>
                <a:miter lim="800000"/>
                <a:headEnd/>
                <a:tailEnd/>
              </a:ln>
              <a:effectLst/>
            </p:spPr>
            <p:txBody>
              <a:bodyPr wrap="none" anchor="ctr"/>
              <a:lstStyle/>
              <a:p>
                <a:endParaRPr lang="zh-CN" altLang="en-US"/>
              </a:p>
            </p:txBody>
          </p:sp>
        </p:grpSp>
        <p:sp>
          <p:nvSpPr>
            <p:cNvPr id="462922" name="Text Box 74"/>
            <p:cNvSpPr txBox="1">
              <a:spLocks noChangeArrowheads="1"/>
            </p:cNvSpPr>
            <p:nvPr/>
          </p:nvSpPr>
          <p:spPr bwMode="auto">
            <a:xfrm>
              <a:off x="4320" y="3791"/>
              <a:ext cx="620" cy="231"/>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MAC </a:t>
              </a:r>
              <a:r>
                <a:rPr kumimoji="1" lang="zh-CN" altLang="en-US" sz="1800">
                  <a:solidFill>
                    <a:srgbClr val="333399"/>
                  </a:solidFill>
                  <a:latin typeface="Arial" charset="0"/>
                </a:rPr>
                <a:t>帧</a:t>
              </a:r>
            </a:p>
          </p:txBody>
        </p:sp>
        <p:sp>
          <p:nvSpPr>
            <p:cNvPr id="462923" name="Text Box 75"/>
            <p:cNvSpPr txBox="1">
              <a:spLocks noChangeArrowheads="1"/>
            </p:cNvSpPr>
            <p:nvPr/>
          </p:nvSpPr>
          <p:spPr bwMode="auto">
            <a:xfrm>
              <a:off x="2505" y="3791"/>
              <a:ext cx="620" cy="231"/>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MAC </a:t>
              </a:r>
              <a:r>
                <a:rPr kumimoji="1" lang="zh-CN" altLang="en-US" sz="1800">
                  <a:solidFill>
                    <a:srgbClr val="333399"/>
                  </a:solidFill>
                  <a:latin typeface="Arial" charset="0"/>
                </a:rPr>
                <a:t>帧</a:t>
              </a:r>
            </a:p>
          </p:txBody>
        </p:sp>
      </p:grpSp>
      <p:sp>
        <p:nvSpPr>
          <p:cNvPr id="462924" name="AutoShape 76"/>
          <p:cNvSpPr>
            <a:spLocks noChangeArrowheads="1"/>
          </p:cNvSpPr>
          <p:nvPr/>
        </p:nvSpPr>
        <p:spPr bwMode="auto">
          <a:xfrm flipV="1">
            <a:off x="3581400" y="2292351"/>
            <a:ext cx="1219200" cy="377825"/>
          </a:xfrm>
          <a:prstGeom prst="wedgeRoundRectCallout">
            <a:avLst>
              <a:gd name="adj1" fmla="val -75782"/>
              <a:gd name="adj2" fmla="val -203782"/>
              <a:gd name="adj3" fmla="val 16667"/>
            </a:avLst>
          </a:prstGeom>
          <a:solidFill>
            <a:schemeClr val="bg1"/>
          </a:solidFill>
          <a:ln w="9525">
            <a:solidFill>
              <a:schemeClr val="tx1"/>
            </a:solidFill>
            <a:miter lim="800000"/>
            <a:headEnd/>
            <a:tailEnd/>
          </a:ln>
          <a:effectLst/>
        </p:spPr>
        <p:txBody>
          <a:bodyPr rot="10800000" wrap="none" anchor="ctr"/>
          <a:lstStyle/>
          <a:p>
            <a:pPr algn="ctr"/>
            <a:endParaRPr kumimoji="1" lang="zh-CN" altLang="zh-CN" sz="1800">
              <a:solidFill>
                <a:srgbClr val="333399"/>
              </a:solidFill>
              <a:latin typeface="Arial" charset="0"/>
            </a:endParaRPr>
          </a:p>
        </p:txBody>
      </p:sp>
      <p:sp>
        <p:nvSpPr>
          <p:cNvPr id="462925" name="Text Box 77"/>
          <p:cNvSpPr txBox="1">
            <a:spLocks noChangeArrowheads="1"/>
          </p:cNvSpPr>
          <p:nvPr/>
        </p:nvSpPr>
        <p:spPr bwMode="auto">
          <a:xfrm>
            <a:off x="3619500" y="2316163"/>
            <a:ext cx="11493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 </a:t>
            </a:r>
            <a:r>
              <a:rPr kumimoji="1" lang="zh-CN" altLang="en-US" sz="1800">
                <a:solidFill>
                  <a:srgbClr val="333399"/>
                </a:solidFill>
                <a:latin typeface="Arial" charset="0"/>
              </a:rPr>
              <a:t>数据报</a:t>
            </a:r>
          </a:p>
        </p:txBody>
      </p:sp>
      <p:sp>
        <p:nvSpPr>
          <p:cNvPr id="462926" name="Rectangle 78"/>
          <p:cNvSpPr>
            <a:spLocks noChangeArrowheads="1"/>
          </p:cNvSpPr>
          <p:nvPr/>
        </p:nvSpPr>
        <p:spPr bwMode="auto">
          <a:xfrm>
            <a:off x="1524000" y="0"/>
            <a:ext cx="9144000" cy="1989138"/>
          </a:xfrm>
          <a:prstGeom prst="rect">
            <a:avLst/>
          </a:prstGeom>
          <a:solidFill>
            <a:srgbClr val="FFFF99"/>
          </a:solidFill>
          <a:ln w="9525">
            <a:noFill/>
            <a:miter lim="800000"/>
            <a:headEnd/>
            <a:tailEnd/>
          </a:ln>
          <a:effectLst/>
        </p:spPr>
        <p:txBody>
          <a:bodyPr wrap="none" anchor="ctr"/>
          <a:lstStyle/>
          <a:p>
            <a:endParaRPr lang="zh-CN" altLang="en-US"/>
          </a:p>
        </p:txBody>
      </p:sp>
      <p:sp>
        <p:nvSpPr>
          <p:cNvPr id="462927" name="Text Box 79"/>
          <p:cNvSpPr txBox="1">
            <a:spLocks noChangeArrowheads="1"/>
          </p:cNvSpPr>
          <p:nvPr/>
        </p:nvSpPr>
        <p:spPr bwMode="auto">
          <a:xfrm>
            <a:off x="3076575" y="404814"/>
            <a:ext cx="6078538" cy="1127125"/>
          </a:xfrm>
          <a:prstGeom prst="rect">
            <a:avLst/>
          </a:prstGeom>
          <a:solidFill>
            <a:srgbClr val="CCECFF"/>
          </a:solidFill>
          <a:ln w="9525">
            <a:solidFill>
              <a:srgbClr val="333399"/>
            </a:solidFill>
            <a:miter lim="800000"/>
            <a:headEnd/>
            <a:tailEnd/>
          </a:ln>
          <a:effectLst/>
        </p:spPr>
        <p:txBody>
          <a:bodyPr wrap="none">
            <a:spAutoFit/>
          </a:bodyPr>
          <a:lstStyle/>
          <a:p>
            <a:pPr algn="ctr">
              <a:lnSpc>
                <a:spcPct val="120000"/>
              </a:lnSpc>
            </a:pPr>
            <a:r>
              <a:rPr lang="zh-CN" altLang="en-US">
                <a:solidFill>
                  <a:srgbClr val="333399"/>
                </a:solidFill>
                <a:latin typeface="Arial" charset="0"/>
              </a:rPr>
              <a:t>在具体的物理网络的链路层</a:t>
            </a:r>
          </a:p>
          <a:p>
            <a:pPr algn="ctr">
              <a:lnSpc>
                <a:spcPct val="120000"/>
              </a:lnSpc>
            </a:pPr>
            <a:r>
              <a:rPr lang="zh-CN" altLang="en-US">
                <a:solidFill>
                  <a:srgbClr val="333399"/>
                </a:solidFill>
                <a:latin typeface="Arial" charset="0"/>
              </a:rPr>
              <a:t>只能看见 </a:t>
            </a:r>
            <a:r>
              <a:rPr lang="en-US" altLang="zh-CN">
                <a:solidFill>
                  <a:srgbClr val="333399"/>
                </a:solidFill>
                <a:latin typeface="Arial" charset="0"/>
              </a:rPr>
              <a:t>MAC </a:t>
            </a:r>
            <a:r>
              <a:rPr lang="zh-CN" altLang="en-US">
                <a:solidFill>
                  <a:srgbClr val="333399"/>
                </a:solidFill>
                <a:latin typeface="Arial" charset="0"/>
              </a:rPr>
              <a:t>帧而看不见 </a:t>
            </a:r>
            <a:r>
              <a:rPr lang="en-US" altLang="zh-CN">
                <a:solidFill>
                  <a:srgbClr val="333399"/>
                </a:solidFill>
                <a:latin typeface="Arial" charset="0"/>
              </a:rPr>
              <a:t>IP </a:t>
            </a:r>
            <a:r>
              <a:rPr lang="zh-CN" altLang="en-US">
                <a:solidFill>
                  <a:srgbClr val="333399"/>
                </a:solidFill>
                <a:latin typeface="Arial" charset="0"/>
              </a:rPr>
              <a:t>数据报 </a:t>
            </a:r>
          </a:p>
        </p:txBody>
      </p:sp>
      <p:sp>
        <p:nvSpPr>
          <p:cNvPr id="80" name="灯片编号占位符 79"/>
          <p:cNvSpPr>
            <a:spLocks noGrp="1"/>
          </p:cNvSpPr>
          <p:nvPr>
            <p:ph type="sldNum" sz="quarter" idx="12"/>
          </p:nvPr>
        </p:nvSpPr>
        <p:spPr/>
        <p:txBody>
          <a:bodyPr/>
          <a:lstStyle/>
          <a:p>
            <a:fld id="{E4E48599-B357-448A-84B1-94919B60A458}" type="slidenum">
              <a:rPr lang="en-US" altLang="zh-CN" smtClean="0"/>
              <a:pPr/>
              <a:t>55</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nodeType="afterEffect">
                                  <p:stCondLst>
                                    <p:cond delay="0"/>
                                  </p:stCondLst>
                                  <p:childTnLst>
                                    <p:anim calcmode="discrete" valueType="str">
                                      <p:cBhvr>
                                        <p:cTn id="6" dur="1000" fill="hold"/>
                                        <p:tgtEl>
                                          <p:spTgt spid="46291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1826" name="Freeform 2"/>
          <p:cNvSpPr>
            <a:spLocks/>
          </p:cNvSpPr>
          <p:nvPr/>
        </p:nvSpPr>
        <p:spPr bwMode="auto">
          <a:xfrm>
            <a:off x="3886200" y="5160963"/>
            <a:ext cx="395288" cy="279400"/>
          </a:xfrm>
          <a:custGeom>
            <a:avLst/>
            <a:gdLst/>
            <a:ahLst/>
            <a:cxnLst>
              <a:cxn ang="0">
                <a:pos x="0" y="176"/>
              </a:cxn>
              <a:cxn ang="0">
                <a:pos x="1" y="0"/>
              </a:cxn>
              <a:cxn ang="0">
                <a:pos x="249" y="9"/>
              </a:cxn>
            </a:cxnLst>
            <a:rect l="0" t="0" r="r" b="b"/>
            <a:pathLst>
              <a:path w="249" h="176">
                <a:moveTo>
                  <a:pt x="0" y="176"/>
                </a:moveTo>
                <a:lnTo>
                  <a:pt x="1" y="0"/>
                </a:lnTo>
                <a:lnTo>
                  <a:pt x="249" y="9"/>
                </a:lnTo>
              </a:path>
            </a:pathLst>
          </a:custGeom>
          <a:noFill/>
          <a:ln w="28575" cmpd="sng">
            <a:solidFill>
              <a:srgbClr val="333399"/>
            </a:solidFill>
            <a:round/>
            <a:headEnd/>
            <a:tailEnd/>
          </a:ln>
          <a:effectLst/>
        </p:spPr>
        <p:txBody>
          <a:bodyPr wrap="none" anchor="ctr"/>
          <a:lstStyle/>
          <a:p>
            <a:endParaRPr lang="zh-CN" altLang="en-US"/>
          </a:p>
        </p:txBody>
      </p:sp>
      <p:sp>
        <p:nvSpPr>
          <p:cNvPr id="461827" name="Freeform 3"/>
          <p:cNvSpPr>
            <a:spLocks/>
          </p:cNvSpPr>
          <p:nvPr/>
        </p:nvSpPr>
        <p:spPr bwMode="auto">
          <a:xfrm>
            <a:off x="6475414" y="5159375"/>
            <a:ext cx="395287" cy="279400"/>
          </a:xfrm>
          <a:custGeom>
            <a:avLst/>
            <a:gdLst/>
            <a:ahLst/>
            <a:cxnLst>
              <a:cxn ang="0">
                <a:pos x="0" y="176"/>
              </a:cxn>
              <a:cxn ang="0">
                <a:pos x="1" y="0"/>
              </a:cxn>
              <a:cxn ang="0">
                <a:pos x="249" y="9"/>
              </a:cxn>
            </a:cxnLst>
            <a:rect l="0" t="0" r="r" b="b"/>
            <a:pathLst>
              <a:path w="249" h="176">
                <a:moveTo>
                  <a:pt x="0" y="176"/>
                </a:moveTo>
                <a:lnTo>
                  <a:pt x="1" y="0"/>
                </a:lnTo>
                <a:lnTo>
                  <a:pt x="249" y="9"/>
                </a:lnTo>
              </a:path>
            </a:pathLst>
          </a:custGeom>
          <a:noFill/>
          <a:ln w="28575" cmpd="sng">
            <a:solidFill>
              <a:srgbClr val="333399"/>
            </a:solidFill>
            <a:round/>
            <a:headEnd/>
            <a:tailEnd/>
          </a:ln>
          <a:effectLst/>
        </p:spPr>
        <p:txBody>
          <a:bodyPr wrap="none" anchor="ctr"/>
          <a:lstStyle/>
          <a:p>
            <a:endParaRPr lang="zh-CN" altLang="en-US"/>
          </a:p>
        </p:txBody>
      </p:sp>
      <p:sp>
        <p:nvSpPr>
          <p:cNvPr id="461828" name="Line 4"/>
          <p:cNvSpPr>
            <a:spLocks noChangeShapeType="1"/>
          </p:cNvSpPr>
          <p:nvPr/>
        </p:nvSpPr>
        <p:spPr bwMode="auto">
          <a:xfrm rot="-5400000">
            <a:off x="9637713" y="5172076"/>
            <a:ext cx="533400" cy="3175"/>
          </a:xfrm>
          <a:prstGeom prst="line">
            <a:avLst/>
          </a:prstGeom>
          <a:noFill/>
          <a:ln w="28575">
            <a:solidFill>
              <a:srgbClr val="333399"/>
            </a:solidFill>
            <a:round/>
            <a:headEnd/>
            <a:tailEnd/>
          </a:ln>
          <a:effectLst/>
        </p:spPr>
        <p:txBody>
          <a:bodyPr wrap="none" anchor="ctr"/>
          <a:lstStyle/>
          <a:p>
            <a:endParaRPr lang="zh-CN" altLang="en-US"/>
          </a:p>
        </p:txBody>
      </p:sp>
      <p:sp>
        <p:nvSpPr>
          <p:cNvPr id="461829" name="Line 5"/>
          <p:cNvSpPr>
            <a:spLocks noChangeShapeType="1"/>
          </p:cNvSpPr>
          <p:nvPr/>
        </p:nvSpPr>
        <p:spPr bwMode="auto">
          <a:xfrm rot="-5400000">
            <a:off x="1716088" y="5172076"/>
            <a:ext cx="533400" cy="3175"/>
          </a:xfrm>
          <a:prstGeom prst="line">
            <a:avLst/>
          </a:prstGeom>
          <a:noFill/>
          <a:ln w="28575">
            <a:solidFill>
              <a:srgbClr val="333399"/>
            </a:solidFill>
            <a:round/>
            <a:headEnd/>
            <a:tailEnd/>
          </a:ln>
          <a:effectLst/>
        </p:spPr>
        <p:txBody>
          <a:bodyPr wrap="none" anchor="ctr"/>
          <a:lstStyle/>
          <a:p>
            <a:endParaRPr lang="zh-CN" altLang="en-US"/>
          </a:p>
        </p:txBody>
      </p:sp>
      <p:sp>
        <p:nvSpPr>
          <p:cNvPr id="461830" name="AutoShape 6"/>
          <p:cNvSpPr>
            <a:spLocks noChangeArrowheads="1"/>
          </p:cNvSpPr>
          <p:nvPr/>
        </p:nvSpPr>
        <p:spPr bwMode="auto">
          <a:xfrm>
            <a:off x="1752600" y="3306763"/>
            <a:ext cx="685800" cy="1905000"/>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sp>
        <p:nvSpPr>
          <p:cNvPr id="461831" name="AutoShape 7"/>
          <p:cNvSpPr>
            <a:spLocks noChangeArrowheads="1"/>
          </p:cNvSpPr>
          <p:nvPr/>
        </p:nvSpPr>
        <p:spPr bwMode="auto">
          <a:xfrm>
            <a:off x="4191000" y="3382963"/>
            <a:ext cx="685800" cy="1905000"/>
          </a:xfrm>
          <a:prstGeom prst="cube">
            <a:avLst>
              <a:gd name="adj" fmla="val 25000"/>
            </a:avLst>
          </a:prstGeom>
          <a:solidFill>
            <a:srgbClr val="66CCFF"/>
          </a:solidFill>
          <a:ln w="9525">
            <a:solidFill>
              <a:schemeClr val="tx1"/>
            </a:solidFill>
            <a:miter lim="800000"/>
            <a:headEnd/>
            <a:tailEnd/>
          </a:ln>
          <a:effectLst/>
        </p:spPr>
        <p:txBody>
          <a:bodyPr wrap="none" anchor="ctr"/>
          <a:lstStyle/>
          <a:p>
            <a:endParaRPr lang="zh-CN" altLang="en-US"/>
          </a:p>
        </p:txBody>
      </p:sp>
      <p:sp>
        <p:nvSpPr>
          <p:cNvPr id="461832" name="AutoShape 8"/>
          <p:cNvSpPr>
            <a:spLocks noChangeArrowheads="1"/>
          </p:cNvSpPr>
          <p:nvPr/>
        </p:nvSpPr>
        <p:spPr bwMode="auto">
          <a:xfrm>
            <a:off x="9677400" y="3306763"/>
            <a:ext cx="685800" cy="1905000"/>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sp>
        <p:nvSpPr>
          <p:cNvPr id="461833" name="AutoShape 9"/>
          <p:cNvSpPr>
            <a:spLocks noChangeArrowheads="1"/>
          </p:cNvSpPr>
          <p:nvPr/>
        </p:nvSpPr>
        <p:spPr bwMode="auto">
          <a:xfrm>
            <a:off x="6856413" y="3611563"/>
            <a:ext cx="685800" cy="1676400"/>
          </a:xfrm>
          <a:prstGeom prst="cube">
            <a:avLst>
              <a:gd name="adj" fmla="val 25000"/>
            </a:avLst>
          </a:prstGeom>
          <a:solidFill>
            <a:srgbClr val="66CCFF"/>
          </a:solidFill>
          <a:ln w="9525">
            <a:solidFill>
              <a:schemeClr val="tx1"/>
            </a:solidFill>
            <a:miter lim="800000"/>
            <a:headEnd/>
            <a:tailEnd/>
          </a:ln>
          <a:effectLst/>
        </p:spPr>
        <p:txBody>
          <a:bodyPr wrap="none" anchor="ctr"/>
          <a:lstStyle/>
          <a:p>
            <a:endParaRPr lang="zh-CN" altLang="en-US"/>
          </a:p>
        </p:txBody>
      </p:sp>
      <p:grpSp>
        <p:nvGrpSpPr>
          <p:cNvPr id="461834" name="Group 10"/>
          <p:cNvGrpSpPr>
            <a:grpSpLocks/>
          </p:cNvGrpSpPr>
          <p:nvPr/>
        </p:nvGrpSpPr>
        <p:grpSpPr bwMode="auto">
          <a:xfrm>
            <a:off x="1560514" y="2420938"/>
            <a:ext cx="9121775" cy="2438400"/>
            <a:chOff x="96" y="1056"/>
            <a:chExt cx="5472" cy="1536"/>
          </a:xfrm>
        </p:grpSpPr>
        <p:sp>
          <p:nvSpPr>
            <p:cNvPr id="461835" name="Oval 11"/>
            <p:cNvSpPr>
              <a:spLocks noChangeArrowheads="1"/>
            </p:cNvSpPr>
            <p:nvPr/>
          </p:nvSpPr>
          <p:spPr bwMode="auto">
            <a:xfrm>
              <a:off x="3662" y="1674"/>
              <a:ext cx="1906" cy="756"/>
            </a:xfrm>
            <a:prstGeom prst="ellipse">
              <a:avLst/>
            </a:prstGeom>
            <a:solidFill>
              <a:srgbClr val="FFFF99"/>
            </a:solidFill>
            <a:ln w="31750">
              <a:solidFill>
                <a:srgbClr val="000000"/>
              </a:solidFill>
              <a:round/>
              <a:headEnd/>
              <a:tailEnd/>
            </a:ln>
          </p:spPr>
          <p:txBody>
            <a:bodyPr/>
            <a:lstStyle/>
            <a:p>
              <a:endParaRPr lang="zh-CN" altLang="en-US"/>
            </a:p>
          </p:txBody>
        </p:sp>
        <p:sp>
          <p:nvSpPr>
            <p:cNvPr id="461836" name="Oval 12"/>
            <p:cNvSpPr>
              <a:spLocks noChangeArrowheads="1"/>
            </p:cNvSpPr>
            <p:nvPr/>
          </p:nvSpPr>
          <p:spPr bwMode="auto">
            <a:xfrm>
              <a:off x="96" y="1430"/>
              <a:ext cx="1870" cy="760"/>
            </a:xfrm>
            <a:prstGeom prst="ellipse">
              <a:avLst/>
            </a:prstGeom>
            <a:solidFill>
              <a:srgbClr val="FFFF99"/>
            </a:solidFill>
            <a:ln w="31750">
              <a:solidFill>
                <a:srgbClr val="000000"/>
              </a:solidFill>
              <a:round/>
              <a:headEnd/>
              <a:tailEnd/>
            </a:ln>
          </p:spPr>
          <p:txBody>
            <a:bodyPr/>
            <a:lstStyle/>
            <a:p>
              <a:endParaRPr lang="zh-CN" altLang="en-US"/>
            </a:p>
          </p:txBody>
        </p:sp>
        <p:sp>
          <p:nvSpPr>
            <p:cNvPr id="461837" name="Oval 13"/>
            <p:cNvSpPr>
              <a:spLocks noChangeArrowheads="1"/>
            </p:cNvSpPr>
            <p:nvPr/>
          </p:nvSpPr>
          <p:spPr bwMode="auto">
            <a:xfrm>
              <a:off x="3365" y="1163"/>
              <a:ext cx="1903" cy="731"/>
            </a:xfrm>
            <a:prstGeom prst="ellipse">
              <a:avLst/>
            </a:prstGeom>
            <a:solidFill>
              <a:srgbClr val="FFFF99"/>
            </a:solidFill>
            <a:ln w="31750">
              <a:solidFill>
                <a:srgbClr val="000000"/>
              </a:solidFill>
              <a:round/>
              <a:headEnd/>
              <a:tailEnd/>
            </a:ln>
          </p:spPr>
          <p:txBody>
            <a:bodyPr/>
            <a:lstStyle/>
            <a:p>
              <a:endParaRPr lang="zh-CN" altLang="en-US"/>
            </a:p>
          </p:txBody>
        </p:sp>
        <p:sp>
          <p:nvSpPr>
            <p:cNvPr id="461838" name="Oval 14"/>
            <p:cNvSpPr>
              <a:spLocks noChangeArrowheads="1"/>
            </p:cNvSpPr>
            <p:nvPr/>
          </p:nvSpPr>
          <p:spPr bwMode="auto">
            <a:xfrm>
              <a:off x="2365" y="1821"/>
              <a:ext cx="1900" cy="771"/>
            </a:xfrm>
            <a:prstGeom prst="ellipse">
              <a:avLst/>
            </a:prstGeom>
            <a:solidFill>
              <a:srgbClr val="FFFF99"/>
            </a:solidFill>
            <a:ln w="31750">
              <a:solidFill>
                <a:srgbClr val="000000"/>
              </a:solidFill>
              <a:round/>
              <a:headEnd/>
              <a:tailEnd/>
            </a:ln>
          </p:spPr>
          <p:txBody>
            <a:bodyPr/>
            <a:lstStyle/>
            <a:p>
              <a:endParaRPr lang="zh-CN" altLang="en-US"/>
            </a:p>
          </p:txBody>
        </p:sp>
        <p:sp>
          <p:nvSpPr>
            <p:cNvPr id="461839" name="Oval 15"/>
            <p:cNvSpPr>
              <a:spLocks noChangeArrowheads="1"/>
            </p:cNvSpPr>
            <p:nvPr/>
          </p:nvSpPr>
          <p:spPr bwMode="auto">
            <a:xfrm>
              <a:off x="729" y="1752"/>
              <a:ext cx="1900" cy="731"/>
            </a:xfrm>
            <a:prstGeom prst="ellipse">
              <a:avLst/>
            </a:prstGeom>
            <a:solidFill>
              <a:srgbClr val="FFFF99"/>
            </a:solidFill>
            <a:ln w="31750">
              <a:solidFill>
                <a:srgbClr val="000000"/>
              </a:solidFill>
              <a:round/>
              <a:headEnd/>
              <a:tailEnd/>
            </a:ln>
          </p:spPr>
          <p:txBody>
            <a:bodyPr/>
            <a:lstStyle/>
            <a:p>
              <a:endParaRPr lang="zh-CN" altLang="en-US"/>
            </a:p>
          </p:txBody>
        </p:sp>
        <p:sp>
          <p:nvSpPr>
            <p:cNvPr id="461840" name="Oval 16"/>
            <p:cNvSpPr>
              <a:spLocks noChangeArrowheads="1"/>
            </p:cNvSpPr>
            <p:nvPr/>
          </p:nvSpPr>
          <p:spPr bwMode="auto">
            <a:xfrm>
              <a:off x="2197" y="1056"/>
              <a:ext cx="1870" cy="758"/>
            </a:xfrm>
            <a:prstGeom prst="ellipse">
              <a:avLst/>
            </a:prstGeom>
            <a:solidFill>
              <a:srgbClr val="FFFF99"/>
            </a:solidFill>
            <a:ln w="31750">
              <a:solidFill>
                <a:srgbClr val="000000"/>
              </a:solidFill>
              <a:round/>
              <a:headEnd/>
              <a:tailEnd/>
            </a:ln>
          </p:spPr>
          <p:txBody>
            <a:bodyPr/>
            <a:lstStyle/>
            <a:p>
              <a:endParaRPr lang="zh-CN" altLang="en-US"/>
            </a:p>
          </p:txBody>
        </p:sp>
        <p:sp>
          <p:nvSpPr>
            <p:cNvPr id="461841" name="Oval 17"/>
            <p:cNvSpPr>
              <a:spLocks noChangeArrowheads="1"/>
            </p:cNvSpPr>
            <p:nvPr/>
          </p:nvSpPr>
          <p:spPr bwMode="auto">
            <a:xfrm>
              <a:off x="996" y="1056"/>
              <a:ext cx="1867" cy="731"/>
            </a:xfrm>
            <a:prstGeom prst="ellipse">
              <a:avLst/>
            </a:prstGeom>
            <a:solidFill>
              <a:srgbClr val="FFFF99"/>
            </a:solidFill>
            <a:ln w="31750">
              <a:solidFill>
                <a:srgbClr val="000000"/>
              </a:solidFill>
              <a:round/>
              <a:headEnd/>
              <a:tailEnd/>
            </a:ln>
          </p:spPr>
          <p:txBody>
            <a:bodyPr/>
            <a:lstStyle/>
            <a:p>
              <a:endParaRPr lang="zh-CN" altLang="en-US"/>
            </a:p>
          </p:txBody>
        </p:sp>
        <p:sp>
          <p:nvSpPr>
            <p:cNvPr id="461842" name="Oval 18"/>
            <p:cNvSpPr>
              <a:spLocks noChangeArrowheads="1"/>
            </p:cNvSpPr>
            <p:nvPr/>
          </p:nvSpPr>
          <p:spPr bwMode="auto">
            <a:xfrm>
              <a:off x="597" y="1226"/>
              <a:ext cx="4536" cy="1060"/>
            </a:xfrm>
            <a:prstGeom prst="ellipse">
              <a:avLst/>
            </a:prstGeom>
            <a:solidFill>
              <a:srgbClr val="FFFF99"/>
            </a:solidFill>
            <a:ln w="9525">
              <a:noFill/>
              <a:round/>
              <a:headEnd/>
              <a:tailEnd/>
            </a:ln>
          </p:spPr>
          <p:txBody>
            <a:bodyPr/>
            <a:lstStyle/>
            <a:p>
              <a:endParaRPr lang="zh-CN" altLang="en-US"/>
            </a:p>
          </p:txBody>
        </p:sp>
      </p:grpSp>
      <p:sp>
        <p:nvSpPr>
          <p:cNvPr id="461843" name="Line 19"/>
          <p:cNvSpPr>
            <a:spLocks noChangeShapeType="1"/>
          </p:cNvSpPr>
          <p:nvPr/>
        </p:nvSpPr>
        <p:spPr bwMode="auto">
          <a:xfrm>
            <a:off x="1676400" y="5440363"/>
            <a:ext cx="2590800" cy="0"/>
          </a:xfrm>
          <a:prstGeom prst="line">
            <a:avLst/>
          </a:prstGeom>
          <a:noFill/>
          <a:ln w="57150">
            <a:solidFill>
              <a:srgbClr val="333399"/>
            </a:solidFill>
            <a:round/>
            <a:headEnd/>
            <a:tailEnd/>
          </a:ln>
          <a:effectLst/>
        </p:spPr>
        <p:txBody>
          <a:bodyPr wrap="none" anchor="ctr"/>
          <a:lstStyle/>
          <a:p>
            <a:endParaRPr lang="zh-CN" altLang="en-US"/>
          </a:p>
        </p:txBody>
      </p:sp>
      <p:grpSp>
        <p:nvGrpSpPr>
          <p:cNvPr id="461844" name="Group 20"/>
          <p:cNvGrpSpPr>
            <a:grpSpLocks/>
          </p:cNvGrpSpPr>
          <p:nvPr/>
        </p:nvGrpSpPr>
        <p:grpSpPr bwMode="auto">
          <a:xfrm>
            <a:off x="1752600" y="2420938"/>
            <a:ext cx="685800" cy="1447800"/>
            <a:chOff x="672" y="528"/>
            <a:chExt cx="432" cy="912"/>
          </a:xfrm>
        </p:grpSpPr>
        <p:sp>
          <p:nvSpPr>
            <p:cNvPr id="461845" name="AutoShape 21"/>
            <p:cNvSpPr>
              <a:spLocks noChangeArrowheads="1"/>
            </p:cNvSpPr>
            <p:nvPr/>
          </p:nvSpPr>
          <p:spPr bwMode="auto">
            <a:xfrm>
              <a:off x="672" y="1008"/>
              <a:ext cx="432" cy="432"/>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sp>
          <p:nvSpPr>
            <p:cNvPr id="461846" name="AutoShape 22"/>
            <p:cNvSpPr>
              <a:spLocks noChangeArrowheads="1"/>
            </p:cNvSpPr>
            <p:nvPr/>
          </p:nvSpPr>
          <p:spPr bwMode="auto">
            <a:xfrm>
              <a:off x="672" y="720"/>
              <a:ext cx="432" cy="432"/>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sp>
          <p:nvSpPr>
            <p:cNvPr id="461847" name="AutoShape 23"/>
            <p:cNvSpPr>
              <a:spLocks noChangeArrowheads="1"/>
            </p:cNvSpPr>
            <p:nvPr/>
          </p:nvSpPr>
          <p:spPr bwMode="auto">
            <a:xfrm>
              <a:off x="672" y="528"/>
              <a:ext cx="432" cy="432"/>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grpSp>
      <p:sp>
        <p:nvSpPr>
          <p:cNvPr id="461848" name="Text Box 24"/>
          <p:cNvSpPr txBox="1">
            <a:spLocks noChangeArrowheads="1"/>
          </p:cNvSpPr>
          <p:nvPr/>
        </p:nvSpPr>
        <p:spPr bwMode="auto">
          <a:xfrm>
            <a:off x="1789114" y="3430588"/>
            <a:ext cx="484187"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1</a:t>
            </a:r>
            <a:endParaRPr kumimoji="1" lang="en-US" altLang="zh-CN" sz="1800">
              <a:solidFill>
                <a:srgbClr val="333399"/>
              </a:solidFill>
              <a:latin typeface="Arial" charset="0"/>
            </a:endParaRPr>
          </a:p>
        </p:txBody>
      </p:sp>
      <p:sp>
        <p:nvSpPr>
          <p:cNvPr id="461849" name="Text Box 25"/>
          <p:cNvSpPr txBox="1">
            <a:spLocks noChangeArrowheads="1"/>
          </p:cNvSpPr>
          <p:nvPr/>
        </p:nvSpPr>
        <p:spPr bwMode="auto">
          <a:xfrm>
            <a:off x="1739900" y="4849813"/>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1</a:t>
            </a:r>
            <a:endParaRPr kumimoji="1" lang="en-US" altLang="zh-CN" sz="1800">
              <a:solidFill>
                <a:srgbClr val="333399"/>
              </a:solidFill>
              <a:latin typeface="Arial" charset="0"/>
            </a:endParaRPr>
          </a:p>
        </p:txBody>
      </p:sp>
      <p:sp>
        <p:nvSpPr>
          <p:cNvPr id="461850" name="Text Box 26"/>
          <p:cNvSpPr txBox="1">
            <a:spLocks noChangeArrowheads="1"/>
          </p:cNvSpPr>
          <p:nvPr/>
        </p:nvSpPr>
        <p:spPr bwMode="auto">
          <a:xfrm>
            <a:off x="6348414" y="4811713"/>
            <a:ext cx="585787"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5</a:t>
            </a:r>
            <a:endParaRPr kumimoji="1" lang="en-US" altLang="zh-CN" sz="1800">
              <a:solidFill>
                <a:srgbClr val="333399"/>
              </a:solidFill>
              <a:latin typeface="Arial" charset="0"/>
            </a:endParaRPr>
          </a:p>
        </p:txBody>
      </p:sp>
      <p:sp>
        <p:nvSpPr>
          <p:cNvPr id="461851" name="Text Box 27"/>
          <p:cNvSpPr txBox="1">
            <a:spLocks noChangeArrowheads="1"/>
          </p:cNvSpPr>
          <p:nvPr/>
        </p:nvSpPr>
        <p:spPr bwMode="auto">
          <a:xfrm>
            <a:off x="4851400" y="4805363"/>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4</a:t>
            </a:r>
            <a:endParaRPr kumimoji="1" lang="en-US" altLang="zh-CN" sz="1800">
              <a:solidFill>
                <a:srgbClr val="333399"/>
              </a:solidFill>
              <a:latin typeface="Arial" charset="0"/>
            </a:endParaRPr>
          </a:p>
        </p:txBody>
      </p:sp>
      <p:sp>
        <p:nvSpPr>
          <p:cNvPr id="461852" name="Text Box 28"/>
          <p:cNvSpPr txBox="1">
            <a:spLocks noChangeArrowheads="1"/>
          </p:cNvSpPr>
          <p:nvPr/>
        </p:nvSpPr>
        <p:spPr bwMode="auto">
          <a:xfrm>
            <a:off x="3657600" y="4805363"/>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3</a:t>
            </a:r>
            <a:endParaRPr kumimoji="1" lang="en-US" altLang="zh-CN" sz="1800">
              <a:solidFill>
                <a:srgbClr val="333399"/>
              </a:solidFill>
              <a:latin typeface="Arial" charset="0"/>
            </a:endParaRPr>
          </a:p>
        </p:txBody>
      </p:sp>
      <p:sp>
        <p:nvSpPr>
          <p:cNvPr id="461853" name="Line 29"/>
          <p:cNvSpPr>
            <a:spLocks noChangeShapeType="1"/>
          </p:cNvSpPr>
          <p:nvPr/>
        </p:nvSpPr>
        <p:spPr bwMode="auto">
          <a:xfrm>
            <a:off x="2362200" y="3611563"/>
            <a:ext cx="1905000" cy="0"/>
          </a:xfrm>
          <a:prstGeom prst="line">
            <a:avLst/>
          </a:prstGeom>
          <a:noFill/>
          <a:ln w="28575">
            <a:solidFill>
              <a:schemeClr val="tx1"/>
            </a:solidFill>
            <a:prstDash val="dash"/>
            <a:round/>
            <a:headEnd/>
            <a:tailEnd/>
          </a:ln>
          <a:effectLst/>
        </p:spPr>
        <p:txBody>
          <a:bodyPr wrap="none" anchor="ctr"/>
          <a:lstStyle/>
          <a:p>
            <a:endParaRPr lang="zh-CN" altLang="en-US"/>
          </a:p>
        </p:txBody>
      </p:sp>
      <p:sp>
        <p:nvSpPr>
          <p:cNvPr id="461854" name="Line 30"/>
          <p:cNvSpPr>
            <a:spLocks noChangeShapeType="1"/>
          </p:cNvSpPr>
          <p:nvPr/>
        </p:nvSpPr>
        <p:spPr bwMode="auto">
          <a:xfrm>
            <a:off x="7467600" y="5440363"/>
            <a:ext cx="2971800" cy="0"/>
          </a:xfrm>
          <a:prstGeom prst="line">
            <a:avLst/>
          </a:prstGeom>
          <a:noFill/>
          <a:ln w="57150">
            <a:solidFill>
              <a:srgbClr val="333399"/>
            </a:solidFill>
            <a:round/>
            <a:headEnd/>
            <a:tailEnd/>
          </a:ln>
          <a:effectLst/>
        </p:spPr>
        <p:txBody>
          <a:bodyPr wrap="none" anchor="ctr"/>
          <a:lstStyle/>
          <a:p>
            <a:endParaRPr lang="zh-CN" altLang="en-US"/>
          </a:p>
        </p:txBody>
      </p:sp>
      <p:sp>
        <p:nvSpPr>
          <p:cNvPr id="461855" name="Text Box 31"/>
          <p:cNvSpPr txBox="1">
            <a:spLocks noChangeArrowheads="1"/>
          </p:cNvSpPr>
          <p:nvPr/>
        </p:nvSpPr>
        <p:spPr bwMode="auto">
          <a:xfrm>
            <a:off x="7531100" y="4799013"/>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6</a:t>
            </a:r>
            <a:endParaRPr kumimoji="1" lang="en-US" altLang="zh-CN" sz="1800">
              <a:solidFill>
                <a:srgbClr val="333399"/>
              </a:solidFill>
              <a:latin typeface="Arial" charset="0"/>
            </a:endParaRPr>
          </a:p>
        </p:txBody>
      </p:sp>
      <p:sp>
        <p:nvSpPr>
          <p:cNvPr id="461856" name="Text Box 32"/>
          <p:cNvSpPr txBox="1">
            <a:spLocks noChangeArrowheads="1"/>
          </p:cNvSpPr>
          <p:nvPr/>
        </p:nvSpPr>
        <p:spPr bwMode="auto">
          <a:xfrm>
            <a:off x="9652000" y="4814888"/>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2</a:t>
            </a:r>
            <a:endParaRPr kumimoji="1" lang="en-US" altLang="zh-CN" sz="1800">
              <a:solidFill>
                <a:srgbClr val="333399"/>
              </a:solidFill>
              <a:latin typeface="Arial" charset="0"/>
            </a:endParaRPr>
          </a:p>
        </p:txBody>
      </p:sp>
      <p:sp>
        <p:nvSpPr>
          <p:cNvPr id="461857" name="Text Box 33"/>
          <p:cNvSpPr txBox="1">
            <a:spLocks noChangeArrowheads="1"/>
          </p:cNvSpPr>
          <p:nvPr/>
        </p:nvSpPr>
        <p:spPr bwMode="auto">
          <a:xfrm>
            <a:off x="7531100" y="3709988"/>
            <a:ext cx="4841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6</a:t>
            </a:r>
            <a:endParaRPr kumimoji="1" lang="en-US" altLang="zh-CN" sz="1800">
              <a:solidFill>
                <a:srgbClr val="333399"/>
              </a:solidFill>
              <a:latin typeface="Arial" charset="0"/>
            </a:endParaRPr>
          </a:p>
        </p:txBody>
      </p:sp>
      <p:sp>
        <p:nvSpPr>
          <p:cNvPr id="461858" name="Text Box 34"/>
          <p:cNvSpPr txBox="1">
            <a:spLocks noChangeArrowheads="1"/>
          </p:cNvSpPr>
          <p:nvPr/>
        </p:nvSpPr>
        <p:spPr bwMode="auto">
          <a:xfrm>
            <a:off x="1631950" y="2060576"/>
            <a:ext cx="954088" cy="366713"/>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主机 </a:t>
            </a:r>
            <a:r>
              <a:rPr kumimoji="1" lang="en-US" altLang="zh-CN" sz="1800">
                <a:solidFill>
                  <a:srgbClr val="333399"/>
                </a:solidFill>
                <a:latin typeface="Arial" charset="0"/>
              </a:rPr>
              <a:t>H</a:t>
            </a:r>
            <a:r>
              <a:rPr kumimoji="1" lang="en-US" altLang="zh-CN" sz="1800" baseline="-25000">
                <a:solidFill>
                  <a:srgbClr val="333399"/>
                </a:solidFill>
                <a:latin typeface="Arial" charset="0"/>
              </a:rPr>
              <a:t>1</a:t>
            </a:r>
            <a:endParaRPr kumimoji="1" lang="en-US" altLang="zh-CN" sz="1800">
              <a:solidFill>
                <a:srgbClr val="333399"/>
              </a:solidFill>
              <a:latin typeface="Arial" charset="0"/>
            </a:endParaRPr>
          </a:p>
        </p:txBody>
      </p:sp>
      <p:sp>
        <p:nvSpPr>
          <p:cNvPr id="461859" name="Text Box 35"/>
          <p:cNvSpPr txBox="1">
            <a:spLocks noChangeArrowheads="1"/>
          </p:cNvSpPr>
          <p:nvPr/>
        </p:nvSpPr>
        <p:spPr bwMode="auto">
          <a:xfrm>
            <a:off x="9556750" y="2035176"/>
            <a:ext cx="954088" cy="366713"/>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主机 </a:t>
            </a:r>
            <a:r>
              <a:rPr kumimoji="1" lang="en-US" altLang="zh-CN" sz="1800">
                <a:solidFill>
                  <a:srgbClr val="333399"/>
                </a:solidFill>
                <a:latin typeface="Arial" charset="0"/>
              </a:rPr>
              <a:t>H</a:t>
            </a:r>
            <a:r>
              <a:rPr kumimoji="1" lang="en-US" altLang="zh-CN" sz="1800" baseline="-25000">
                <a:solidFill>
                  <a:srgbClr val="333399"/>
                </a:solidFill>
                <a:latin typeface="Arial" charset="0"/>
              </a:rPr>
              <a:t>2</a:t>
            </a:r>
            <a:endParaRPr kumimoji="1" lang="en-US" altLang="zh-CN" sz="1800">
              <a:solidFill>
                <a:srgbClr val="333399"/>
              </a:solidFill>
              <a:latin typeface="Arial" charset="0"/>
            </a:endParaRPr>
          </a:p>
        </p:txBody>
      </p:sp>
      <p:sp>
        <p:nvSpPr>
          <p:cNvPr id="461860" name="AutoShape 36"/>
          <p:cNvSpPr>
            <a:spLocks noChangeArrowheads="1"/>
          </p:cNvSpPr>
          <p:nvPr/>
        </p:nvSpPr>
        <p:spPr bwMode="auto">
          <a:xfrm>
            <a:off x="4191000" y="3259138"/>
            <a:ext cx="685800" cy="609600"/>
          </a:xfrm>
          <a:prstGeom prst="cube">
            <a:avLst>
              <a:gd name="adj" fmla="val 25000"/>
            </a:avLst>
          </a:prstGeom>
          <a:solidFill>
            <a:srgbClr val="66CCFF"/>
          </a:solidFill>
          <a:ln w="9525">
            <a:solidFill>
              <a:schemeClr val="tx1"/>
            </a:solidFill>
            <a:miter lim="800000"/>
            <a:headEnd/>
            <a:tailEnd/>
          </a:ln>
          <a:effectLst/>
        </p:spPr>
        <p:txBody>
          <a:bodyPr wrap="none" anchor="ctr"/>
          <a:lstStyle/>
          <a:p>
            <a:endParaRPr lang="zh-CN" altLang="en-US"/>
          </a:p>
        </p:txBody>
      </p:sp>
      <p:sp>
        <p:nvSpPr>
          <p:cNvPr id="461861" name="Text Box 37"/>
          <p:cNvSpPr txBox="1">
            <a:spLocks noChangeArrowheads="1"/>
          </p:cNvSpPr>
          <p:nvPr/>
        </p:nvSpPr>
        <p:spPr bwMode="auto">
          <a:xfrm>
            <a:off x="4140200" y="2887663"/>
            <a:ext cx="1182688" cy="366712"/>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路由器 </a:t>
            </a:r>
            <a:r>
              <a:rPr kumimoji="1" lang="en-US" altLang="zh-CN" sz="1800">
                <a:solidFill>
                  <a:srgbClr val="333399"/>
                </a:solidFill>
                <a:latin typeface="Arial" charset="0"/>
              </a:rPr>
              <a:t>R</a:t>
            </a:r>
            <a:r>
              <a:rPr kumimoji="1" lang="en-US" altLang="zh-CN" sz="1800" baseline="-25000">
                <a:solidFill>
                  <a:srgbClr val="333399"/>
                </a:solidFill>
                <a:latin typeface="Arial" charset="0"/>
              </a:rPr>
              <a:t>1</a:t>
            </a:r>
            <a:endParaRPr kumimoji="1" lang="en-US" altLang="zh-CN" sz="1800">
              <a:solidFill>
                <a:srgbClr val="333399"/>
              </a:solidFill>
              <a:latin typeface="Arial" charset="0"/>
            </a:endParaRPr>
          </a:p>
        </p:txBody>
      </p:sp>
      <p:sp>
        <p:nvSpPr>
          <p:cNvPr id="461862" name="Text Box 38"/>
          <p:cNvSpPr txBox="1">
            <a:spLocks noChangeArrowheads="1"/>
          </p:cNvSpPr>
          <p:nvPr/>
        </p:nvSpPr>
        <p:spPr bwMode="auto">
          <a:xfrm>
            <a:off x="5664200" y="4186239"/>
            <a:ext cx="2393950" cy="466725"/>
          </a:xfrm>
          <a:prstGeom prst="rect">
            <a:avLst/>
          </a:prstGeom>
          <a:solidFill>
            <a:srgbClr val="CCECFF"/>
          </a:solidFill>
          <a:ln w="9525">
            <a:solidFill>
              <a:srgbClr val="333399"/>
            </a:solidFill>
            <a:miter lim="800000"/>
            <a:headEnd/>
            <a:tailEnd/>
          </a:ln>
          <a:effectLst/>
        </p:spPr>
        <p:txBody>
          <a:bodyPr wrap="none">
            <a:spAutoFit/>
          </a:bodyPr>
          <a:lstStyle/>
          <a:p>
            <a:r>
              <a:rPr kumimoji="1" lang="en-US" altLang="zh-CN" sz="2400">
                <a:solidFill>
                  <a:srgbClr val="333399"/>
                </a:solidFill>
                <a:latin typeface="Arial" charset="0"/>
              </a:rPr>
              <a:t>IP </a:t>
            </a:r>
            <a:r>
              <a:rPr kumimoji="1" lang="zh-CN" altLang="en-US" sz="2400">
                <a:solidFill>
                  <a:srgbClr val="333399"/>
                </a:solidFill>
                <a:latin typeface="Arial" charset="0"/>
              </a:rPr>
              <a:t>层上的互联网</a:t>
            </a:r>
          </a:p>
        </p:txBody>
      </p:sp>
      <p:grpSp>
        <p:nvGrpSpPr>
          <p:cNvPr id="461864" name="Group 40"/>
          <p:cNvGrpSpPr>
            <a:grpSpLocks/>
          </p:cNvGrpSpPr>
          <p:nvPr/>
        </p:nvGrpSpPr>
        <p:grpSpPr bwMode="auto">
          <a:xfrm>
            <a:off x="9677400" y="2420938"/>
            <a:ext cx="685800" cy="1447800"/>
            <a:chOff x="672" y="528"/>
            <a:chExt cx="432" cy="912"/>
          </a:xfrm>
        </p:grpSpPr>
        <p:sp>
          <p:nvSpPr>
            <p:cNvPr id="461865" name="AutoShape 41"/>
            <p:cNvSpPr>
              <a:spLocks noChangeArrowheads="1"/>
            </p:cNvSpPr>
            <p:nvPr/>
          </p:nvSpPr>
          <p:spPr bwMode="auto">
            <a:xfrm>
              <a:off x="672" y="1008"/>
              <a:ext cx="432" cy="432"/>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sp>
          <p:nvSpPr>
            <p:cNvPr id="461866" name="AutoShape 42"/>
            <p:cNvSpPr>
              <a:spLocks noChangeArrowheads="1"/>
            </p:cNvSpPr>
            <p:nvPr/>
          </p:nvSpPr>
          <p:spPr bwMode="auto">
            <a:xfrm>
              <a:off x="672" y="720"/>
              <a:ext cx="432" cy="432"/>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sp>
          <p:nvSpPr>
            <p:cNvPr id="461867" name="AutoShape 43"/>
            <p:cNvSpPr>
              <a:spLocks noChangeArrowheads="1"/>
            </p:cNvSpPr>
            <p:nvPr/>
          </p:nvSpPr>
          <p:spPr bwMode="auto">
            <a:xfrm>
              <a:off x="672" y="528"/>
              <a:ext cx="432" cy="432"/>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grpSp>
      <p:sp>
        <p:nvSpPr>
          <p:cNvPr id="461868" name="Text Box 44"/>
          <p:cNvSpPr txBox="1">
            <a:spLocks noChangeArrowheads="1"/>
          </p:cNvSpPr>
          <p:nvPr/>
        </p:nvSpPr>
        <p:spPr bwMode="auto">
          <a:xfrm>
            <a:off x="9726614" y="3435351"/>
            <a:ext cx="484187"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2</a:t>
            </a:r>
            <a:endParaRPr kumimoji="1" lang="en-US" altLang="zh-CN" sz="1800">
              <a:solidFill>
                <a:srgbClr val="333399"/>
              </a:solidFill>
              <a:latin typeface="Arial" charset="0"/>
            </a:endParaRPr>
          </a:p>
        </p:txBody>
      </p:sp>
      <p:sp>
        <p:nvSpPr>
          <p:cNvPr id="461869" name="Text Box 45"/>
          <p:cNvSpPr txBox="1">
            <a:spLocks noChangeArrowheads="1"/>
          </p:cNvSpPr>
          <p:nvPr/>
        </p:nvSpPr>
        <p:spPr bwMode="auto">
          <a:xfrm>
            <a:off x="4845050" y="3697288"/>
            <a:ext cx="4841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4</a:t>
            </a:r>
            <a:endParaRPr kumimoji="1" lang="en-US" altLang="zh-CN" sz="1800">
              <a:solidFill>
                <a:srgbClr val="333399"/>
              </a:solidFill>
              <a:latin typeface="Arial" charset="0"/>
            </a:endParaRPr>
          </a:p>
        </p:txBody>
      </p:sp>
      <p:sp>
        <p:nvSpPr>
          <p:cNvPr id="461870" name="Text Box 46"/>
          <p:cNvSpPr txBox="1">
            <a:spLocks noChangeArrowheads="1"/>
          </p:cNvSpPr>
          <p:nvPr/>
        </p:nvSpPr>
        <p:spPr bwMode="auto">
          <a:xfrm>
            <a:off x="3810000" y="3697288"/>
            <a:ext cx="4841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3</a:t>
            </a:r>
            <a:endParaRPr kumimoji="1" lang="en-US" altLang="zh-CN" sz="1800">
              <a:solidFill>
                <a:srgbClr val="333399"/>
              </a:solidFill>
              <a:latin typeface="Arial" charset="0"/>
            </a:endParaRPr>
          </a:p>
        </p:txBody>
      </p:sp>
      <p:sp>
        <p:nvSpPr>
          <p:cNvPr id="461871" name="Line 47"/>
          <p:cNvSpPr>
            <a:spLocks noChangeShapeType="1"/>
          </p:cNvSpPr>
          <p:nvPr/>
        </p:nvSpPr>
        <p:spPr bwMode="auto">
          <a:xfrm>
            <a:off x="4800600" y="3611563"/>
            <a:ext cx="2057400" cy="0"/>
          </a:xfrm>
          <a:prstGeom prst="line">
            <a:avLst/>
          </a:prstGeom>
          <a:noFill/>
          <a:ln w="28575">
            <a:solidFill>
              <a:schemeClr val="tx1"/>
            </a:solidFill>
            <a:prstDash val="dash"/>
            <a:round/>
            <a:headEnd/>
            <a:tailEnd/>
          </a:ln>
          <a:effectLst/>
        </p:spPr>
        <p:txBody>
          <a:bodyPr wrap="none" anchor="ctr"/>
          <a:lstStyle/>
          <a:p>
            <a:endParaRPr lang="zh-CN" altLang="en-US"/>
          </a:p>
        </p:txBody>
      </p:sp>
      <p:sp>
        <p:nvSpPr>
          <p:cNvPr id="461872" name="AutoShape 48"/>
          <p:cNvSpPr>
            <a:spLocks noChangeArrowheads="1"/>
          </p:cNvSpPr>
          <p:nvPr/>
        </p:nvSpPr>
        <p:spPr bwMode="auto">
          <a:xfrm>
            <a:off x="6856413" y="3230563"/>
            <a:ext cx="685800" cy="609600"/>
          </a:xfrm>
          <a:prstGeom prst="cube">
            <a:avLst>
              <a:gd name="adj" fmla="val 25000"/>
            </a:avLst>
          </a:prstGeom>
          <a:solidFill>
            <a:srgbClr val="66CCFF"/>
          </a:solidFill>
          <a:ln w="9525">
            <a:solidFill>
              <a:schemeClr val="tx1"/>
            </a:solidFill>
            <a:miter lim="800000"/>
            <a:headEnd/>
            <a:tailEnd/>
          </a:ln>
          <a:effectLst/>
        </p:spPr>
        <p:txBody>
          <a:bodyPr wrap="none" anchor="ctr"/>
          <a:lstStyle/>
          <a:p>
            <a:endParaRPr lang="zh-CN" altLang="en-US"/>
          </a:p>
        </p:txBody>
      </p:sp>
      <p:sp>
        <p:nvSpPr>
          <p:cNvPr id="461873" name="Line 49"/>
          <p:cNvSpPr>
            <a:spLocks noChangeShapeType="1"/>
          </p:cNvSpPr>
          <p:nvPr/>
        </p:nvSpPr>
        <p:spPr bwMode="auto">
          <a:xfrm>
            <a:off x="7467600" y="3611563"/>
            <a:ext cx="2209800" cy="0"/>
          </a:xfrm>
          <a:prstGeom prst="line">
            <a:avLst/>
          </a:prstGeom>
          <a:noFill/>
          <a:ln w="28575">
            <a:solidFill>
              <a:schemeClr val="tx1"/>
            </a:solidFill>
            <a:prstDash val="dash"/>
            <a:round/>
            <a:headEnd/>
            <a:tailEnd/>
          </a:ln>
          <a:effectLst/>
        </p:spPr>
        <p:txBody>
          <a:bodyPr wrap="none" anchor="ctr"/>
          <a:lstStyle/>
          <a:p>
            <a:endParaRPr lang="zh-CN" altLang="en-US"/>
          </a:p>
        </p:txBody>
      </p:sp>
      <p:sp>
        <p:nvSpPr>
          <p:cNvPr id="461874" name="Text Box 50"/>
          <p:cNvSpPr txBox="1">
            <a:spLocks noChangeArrowheads="1"/>
          </p:cNvSpPr>
          <p:nvPr/>
        </p:nvSpPr>
        <p:spPr bwMode="auto">
          <a:xfrm>
            <a:off x="6477000" y="3697288"/>
            <a:ext cx="4841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5</a:t>
            </a:r>
            <a:endParaRPr kumimoji="1" lang="en-US" altLang="zh-CN" sz="1800">
              <a:solidFill>
                <a:srgbClr val="333399"/>
              </a:solidFill>
              <a:latin typeface="Arial" charset="0"/>
            </a:endParaRPr>
          </a:p>
        </p:txBody>
      </p:sp>
      <p:sp>
        <p:nvSpPr>
          <p:cNvPr id="461875" name="Line 51"/>
          <p:cNvSpPr>
            <a:spLocks noChangeShapeType="1"/>
          </p:cNvSpPr>
          <p:nvPr/>
        </p:nvSpPr>
        <p:spPr bwMode="auto">
          <a:xfrm>
            <a:off x="4876800" y="5440363"/>
            <a:ext cx="1905000" cy="0"/>
          </a:xfrm>
          <a:prstGeom prst="line">
            <a:avLst/>
          </a:prstGeom>
          <a:noFill/>
          <a:ln w="57150">
            <a:solidFill>
              <a:srgbClr val="333399"/>
            </a:solidFill>
            <a:round/>
            <a:headEnd/>
            <a:tailEnd/>
          </a:ln>
          <a:effectLst/>
        </p:spPr>
        <p:txBody>
          <a:bodyPr wrap="none" anchor="ctr"/>
          <a:lstStyle/>
          <a:p>
            <a:endParaRPr lang="zh-CN" altLang="en-US"/>
          </a:p>
        </p:txBody>
      </p:sp>
      <p:sp>
        <p:nvSpPr>
          <p:cNvPr id="461876" name="Freeform 52"/>
          <p:cNvSpPr>
            <a:spLocks/>
          </p:cNvSpPr>
          <p:nvPr/>
        </p:nvSpPr>
        <p:spPr bwMode="auto">
          <a:xfrm flipH="1">
            <a:off x="7445376" y="5156201"/>
            <a:ext cx="341313" cy="284163"/>
          </a:xfrm>
          <a:custGeom>
            <a:avLst/>
            <a:gdLst/>
            <a:ahLst/>
            <a:cxnLst>
              <a:cxn ang="0">
                <a:pos x="0" y="176"/>
              </a:cxn>
              <a:cxn ang="0">
                <a:pos x="1" y="0"/>
              </a:cxn>
              <a:cxn ang="0">
                <a:pos x="249" y="9"/>
              </a:cxn>
            </a:cxnLst>
            <a:rect l="0" t="0" r="r" b="b"/>
            <a:pathLst>
              <a:path w="249" h="176">
                <a:moveTo>
                  <a:pt x="0" y="176"/>
                </a:moveTo>
                <a:lnTo>
                  <a:pt x="1" y="0"/>
                </a:lnTo>
                <a:lnTo>
                  <a:pt x="249" y="9"/>
                </a:lnTo>
              </a:path>
            </a:pathLst>
          </a:custGeom>
          <a:noFill/>
          <a:ln w="28575" cmpd="sng">
            <a:solidFill>
              <a:srgbClr val="333399"/>
            </a:solidFill>
            <a:round/>
            <a:headEnd/>
            <a:tailEnd/>
          </a:ln>
          <a:effectLst/>
        </p:spPr>
        <p:txBody>
          <a:bodyPr wrap="none" anchor="ctr"/>
          <a:lstStyle/>
          <a:p>
            <a:endParaRPr lang="zh-CN" altLang="en-US"/>
          </a:p>
        </p:txBody>
      </p:sp>
      <p:sp>
        <p:nvSpPr>
          <p:cNvPr id="461877" name="Freeform 53"/>
          <p:cNvSpPr>
            <a:spLocks/>
          </p:cNvSpPr>
          <p:nvPr/>
        </p:nvSpPr>
        <p:spPr bwMode="auto">
          <a:xfrm flipH="1">
            <a:off x="4757738" y="5162550"/>
            <a:ext cx="423862" cy="279400"/>
          </a:xfrm>
          <a:custGeom>
            <a:avLst/>
            <a:gdLst/>
            <a:ahLst/>
            <a:cxnLst>
              <a:cxn ang="0">
                <a:pos x="0" y="176"/>
              </a:cxn>
              <a:cxn ang="0">
                <a:pos x="1" y="0"/>
              </a:cxn>
              <a:cxn ang="0">
                <a:pos x="249" y="9"/>
              </a:cxn>
            </a:cxnLst>
            <a:rect l="0" t="0" r="r" b="b"/>
            <a:pathLst>
              <a:path w="249" h="176">
                <a:moveTo>
                  <a:pt x="0" y="176"/>
                </a:moveTo>
                <a:lnTo>
                  <a:pt x="1" y="0"/>
                </a:lnTo>
                <a:lnTo>
                  <a:pt x="249" y="9"/>
                </a:lnTo>
              </a:path>
            </a:pathLst>
          </a:custGeom>
          <a:noFill/>
          <a:ln w="28575" cmpd="sng">
            <a:solidFill>
              <a:srgbClr val="333399"/>
            </a:solidFill>
            <a:round/>
            <a:headEnd/>
            <a:tailEnd/>
          </a:ln>
          <a:effectLst/>
        </p:spPr>
        <p:txBody>
          <a:bodyPr wrap="none" anchor="ctr"/>
          <a:lstStyle/>
          <a:p>
            <a:endParaRPr lang="zh-CN" altLang="en-US"/>
          </a:p>
        </p:txBody>
      </p:sp>
      <p:sp>
        <p:nvSpPr>
          <p:cNvPr id="461878" name="Text Box 54"/>
          <p:cNvSpPr txBox="1">
            <a:spLocks noChangeArrowheads="1"/>
          </p:cNvSpPr>
          <p:nvPr/>
        </p:nvSpPr>
        <p:spPr bwMode="auto">
          <a:xfrm>
            <a:off x="6742114" y="2862263"/>
            <a:ext cx="1182687" cy="366712"/>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路由器 </a:t>
            </a:r>
            <a:r>
              <a:rPr kumimoji="1" lang="en-US" altLang="zh-CN" sz="1800">
                <a:solidFill>
                  <a:srgbClr val="333399"/>
                </a:solidFill>
                <a:latin typeface="Arial" charset="0"/>
              </a:rPr>
              <a:t>R</a:t>
            </a:r>
            <a:r>
              <a:rPr kumimoji="1" lang="en-US" altLang="zh-CN" sz="1800" baseline="-25000">
                <a:solidFill>
                  <a:srgbClr val="333399"/>
                </a:solidFill>
                <a:latin typeface="Arial" charset="0"/>
              </a:rPr>
              <a:t>2</a:t>
            </a:r>
            <a:endParaRPr kumimoji="1" lang="en-US" altLang="zh-CN" sz="1800">
              <a:solidFill>
                <a:srgbClr val="333399"/>
              </a:solidFill>
              <a:latin typeface="Arial" charset="0"/>
            </a:endParaRPr>
          </a:p>
        </p:txBody>
      </p:sp>
      <p:grpSp>
        <p:nvGrpSpPr>
          <p:cNvPr id="461879" name="Group 55"/>
          <p:cNvGrpSpPr>
            <a:grpSpLocks/>
          </p:cNvGrpSpPr>
          <p:nvPr/>
        </p:nvGrpSpPr>
        <p:grpSpPr bwMode="auto">
          <a:xfrm>
            <a:off x="2667000" y="3154363"/>
            <a:ext cx="1447800" cy="381000"/>
            <a:chOff x="1632" y="2688"/>
            <a:chExt cx="912" cy="240"/>
          </a:xfrm>
        </p:grpSpPr>
        <p:sp>
          <p:nvSpPr>
            <p:cNvPr id="461880" name="Rectangle 56"/>
            <p:cNvSpPr>
              <a:spLocks noChangeArrowheads="1"/>
            </p:cNvSpPr>
            <p:nvPr/>
          </p:nvSpPr>
          <p:spPr bwMode="auto">
            <a:xfrm>
              <a:off x="1632" y="2688"/>
              <a:ext cx="720" cy="240"/>
            </a:xfrm>
            <a:prstGeom prst="rect">
              <a:avLst/>
            </a:prstGeom>
            <a:solidFill>
              <a:srgbClr val="FFCCFF"/>
            </a:solidFill>
            <a:ln w="12700">
              <a:solidFill>
                <a:schemeClr val="tx1"/>
              </a:solidFill>
              <a:miter lim="800000"/>
              <a:headEnd/>
              <a:tailEnd/>
            </a:ln>
            <a:effectLst/>
          </p:spPr>
          <p:txBody>
            <a:bodyPr wrap="none" anchor="ctr"/>
            <a:lstStyle/>
            <a:p>
              <a:pPr algn="ctr"/>
              <a:r>
                <a:rPr kumimoji="1" lang="en-US" altLang="zh-CN" sz="1800">
                  <a:solidFill>
                    <a:srgbClr val="333399"/>
                  </a:solidFill>
                  <a:latin typeface="Arial" charset="0"/>
                </a:rPr>
                <a:t>  IP</a:t>
              </a:r>
              <a:r>
                <a:rPr kumimoji="1" lang="en-US" altLang="zh-CN" sz="1800" baseline="-25000">
                  <a:solidFill>
                    <a:srgbClr val="333399"/>
                  </a:solidFill>
                  <a:latin typeface="Arial" charset="0"/>
                </a:rPr>
                <a:t>1</a:t>
              </a:r>
              <a:r>
                <a:rPr kumimoji="1" lang="en-US" altLang="zh-CN" sz="1800">
                  <a:solidFill>
                    <a:srgbClr val="333399"/>
                  </a:solidFill>
                  <a:latin typeface="Arial" charset="0"/>
                </a:rPr>
                <a:t> → IP</a:t>
              </a:r>
              <a:r>
                <a:rPr kumimoji="1" lang="en-US" altLang="zh-CN" sz="1800" baseline="-25000">
                  <a:solidFill>
                    <a:srgbClr val="333399"/>
                  </a:solidFill>
                  <a:latin typeface="Arial" charset="0"/>
                </a:rPr>
                <a:t>2</a:t>
              </a:r>
            </a:p>
          </p:txBody>
        </p:sp>
        <p:sp>
          <p:nvSpPr>
            <p:cNvPr id="461881" name="AutoShape 57"/>
            <p:cNvSpPr>
              <a:spLocks noChangeArrowheads="1"/>
            </p:cNvSpPr>
            <p:nvPr/>
          </p:nvSpPr>
          <p:spPr bwMode="auto">
            <a:xfrm>
              <a:off x="2352" y="2736"/>
              <a:ext cx="192" cy="144"/>
            </a:xfrm>
            <a:prstGeom prst="rightArrow">
              <a:avLst>
                <a:gd name="adj1" fmla="val 50000"/>
                <a:gd name="adj2" fmla="val 54167"/>
              </a:avLst>
            </a:prstGeom>
            <a:solidFill>
              <a:srgbClr val="FFCCFF"/>
            </a:solidFill>
            <a:ln w="12700">
              <a:solidFill>
                <a:schemeClr val="tx1"/>
              </a:solidFill>
              <a:miter lim="800000"/>
              <a:headEnd/>
              <a:tailEnd/>
            </a:ln>
            <a:effectLst/>
          </p:spPr>
          <p:txBody>
            <a:bodyPr wrap="none" anchor="ctr"/>
            <a:lstStyle/>
            <a:p>
              <a:endParaRPr lang="zh-CN" altLang="en-US"/>
            </a:p>
          </p:txBody>
        </p:sp>
      </p:grpSp>
      <p:grpSp>
        <p:nvGrpSpPr>
          <p:cNvPr id="461882" name="Group 58"/>
          <p:cNvGrpSpPr>
            <a:grpSpLocks/>
          </p:cNvGrpSpPr>
          <p:nvPr/>
        </p:nvGrpSpPr>
        <p:grpSpPr bwMode="auto">
          <a:xfrm>
            <a:off x="5257800" y="3154363"/>
            <a:ext cx="1447800" cy="381000"/>
            <a:chOff x="1632" y="2688"/>
            <a:chExt cx="912" cy="240"/>
          </a:xfrm>
        </p:grpSpPr>
        <p:sp>
          <p:nvSpPr>
            <p:cNvPr id="461883" name="Rectangle 59"/>
            <p:cNvSpPr>
              <a:spLocks noChangeArrowheads="1"/>
            </p:cNvSpPr>
            <p:nvPr/>
          </p:nvSpPr>
          <p:spPr bwMode="auto">
            <a:xfrm>
              <a:off x="1632" y="2688"/>
              <a:ext cx="720" cy="240"/>
            </a:xfrm>
            <a:prstGeom prst="rect">
              <a:avLst/>
            </a:prstGeom>
            <a:solidFill>
              <a:srgbClr val="FFCCFF"/>
            </a:solidFill>
            <a:ln w="12700">
              <a:solidFill>
                <a:schemeClr val="tx1"/>
              </a:solidFill>
              <a:miter lim="800000"/>
              <a:headEnd/>
              <a:tailEnd/>
            </a:ln>
            <a:effectLst/>
          </p:spPr>
          <p:txBody>
            <a:bodyPr wrap="none" anchor="ctr"/>
            <a:lstStyle/>
            <a:p>
              <a:pPr algn="ctr"/>
              <a:r>
                <a:rPr kumimoji="1" lang="en-US" altLang="zh-CN" sz="1800">
                  <a:solidFill>
                    <a:srgbClr val="333399"/>
                  </a:solidFill>
                  <a:latin typeface="Arial" charset="0"/>
                </a:rPr>
                <a:t>IP</a:t>
              </a:r>
              <a:r>
                <a:rPr kumimoji="1" lang="en-US" altLang="zh-CN" sz="1800" baseline="-25000">
                  <a:solidFill>
                    <a:srgbClr val="333399"/>
                  </a:solidFill>
                  <a:latin typeface="Arial" charset="0"/>
                </a:rPr>
                <a:t>1</a:t>
              </a:r>
              <a:r>
                <a:rPr kumimoji="1" lang="en-US" altLang="zh-CN" sz="1800">
                  <a:solidFill>
                    <a:srgbClr val="333399"/>
                  </a:solidFill>
                  <a:latin typeface="Arial" charset="0"/>
                </a:rPr>
                <a:t> → IP</a:t>
              </a:r>
              <a:r>
                <a:rPr kumimoji="1" lang="en-US" altLang="zh-CN" sz="1800" baseline="-25000">
                  <a:solidFill>
                    <a:srgbClr val="333399"/>
                  </a:solidFill>
                  <a:latin typeface="Arial" charset="0"/>
                </a:rPr>
                <a:t>2</a:t>
              </a:r>
            </a:p>
          </p:txBody>
        </p:sp>
        <p:sp>
          <p:nvSpPr>
            <p:cNvPr id="461884" name="AutoShape 60"/>
            <p:cNvSpPr>
              <a:spLocks noChangeArrowheads="1"/>
            </p:cNvSpPr>
            <p:nvPr/>
          </p:nvSpPr>
          <p:spPr bwMode="auto">
            <a:xfrm>
              <a:off x="2352" y="2736"/>
              <a:ext cx="192" cy="144"/>
            </a:xfrm>
            <a:prstGeom prst="rightArrow">
              <a:avLst>
                <a:gd name="adj1" fmla="val 50000"/>
                <a:gd name="adj2" fmla="val 54167"/>
              </a:avLst>
            </a:prstGeom>
            <a:solidFill>
              <a:srgbClr val="FFCCFF"/>
            </a:solidFill>
            <a:ln w="12700">
              <a:solidFill>
                <a:schemeClr val="tx1"/>
              </a:solidFill>
              <a:miter lim="800000"/>
              <a:headEnd/>
              <a:tailEnd/>
            </a:ln>
            <a:effectLst/>
          </p:spPr>
          <p:txBody>
            <a:bodyPr wrap="none" anchor="ctr"/>
            <a:lstStyle/>
            <a:p>
              <a:endParaRPr lang="zh-CN" altLang="en-US"/>
            </a:p>
          </p:txBody>
        </p:sp>
      </p:grpSp>
      <p:grpSp>
        <p:nvGrpSpPr>
          <p:cNvPr id="461885" name="Group 61"/>
          <p:cNvGrpSpPr>
            <a:grpSpLocks/>
          </p:cNvGrpSpPr>
          <p:nvPr/>
        </p:nvGrpSpPr>
        <p:grpSpPr bwMode="auto">
          <a:xfrm>
            <a:off x="8001000" y="3154363"/>
            <a:ext cx="1447800" cy="381000"/>
            <a:chOff x="1632" y="2688"/>
            <a:chExt cx="912" cy="240"/>
          </a:xfrm>
        </p:grpSpPr>
        <p:sp>
          <p:nvSpPr>
            <p:cNvPr id="461886" name="Rectangle 62"/>
            <p:cNvSpPr>
              <a:spLocks noChangeArrowheads="1"/>
            </p:cNvSpPr>
            <p:nvPr/>
          </p:nvSpPr>
          <p:spPr bwMode="auto">
            <a:xfrm>
              <a:off x="1632" y="2688"/>
              <a:ext cx="720" cy="240"/>
            </a:xfrm>
            <a:prstGeom prst="rect">
              <a:avLst/>
            </a:prstGeom>
            <a:solidFill>
              <a:srgbClr val="FFCCFF"/>
            </a:solidFill>
            <a:ln w="12700">
              <a:solidFill>
                <a:schemeClr val="tx1"/>
              </a:solidFill>
              <a:miter lim="800000"/>
              <a:headEnd/>
              <a:tailEnd/>
            </a:ln>
            <a:effectLst/>
          </p:spPr>
          <p:txBody>
            <a:bodyPr wrap="none" anchor="ctr"/>
            <a:lstStyle/>
            <a:p>
              <a:pPr algn="ctr"/>
              <a:r>
                <a:rPr kumimoji="1" lang="en-US" altLang="zh-CN" sz="1800">
                  <a:solidFill>
                    <a:srgbClr val="333399"/>
                  </a:solidFill>
                  <a:latin typeface="Arial" charset="0"/>
                </a:rPr>
                <a:t>IP</a:t>
              </a:r>
              <a:r>
                <a:rPr kumimoji="1" lang="en-US" altLang="zh-CN" sz="1800" baseline="-25000">
                  <a:solidFill>
                    <a:srgbClr val="333399"/>
                  </a:solidFill>
                  <a:latin typeface="Arial" charset="0"/>
                </a:rPr>
                <a:t>1</a:t>
              </a:r>
              <a:r>
                <a:rPr kumimoji="1" lang="en-US" altLang="zh-CN" sz="1800">
                  <a:solidFill>
                    <a:srgbClr val="333399"/>
                  </a:solidFill>
                  <a:latin typeface="Arial" charset="0"/>
                </a:rPr>
                <a:t> → IP</a:t>
              </a:r>
              <a:r>
                <a:rPr kumimoji="1" lang="en-US" altLang="zh-CN" sz="1800" baseline="-25000">
                  <a:solidFill>
                    <a:srgbClr val="333399"/>
                  </a:solidFill>
                  <a:latin typeface="Arial" charset="0"/>
                </a:rPr>
                <a:t>2</a:t>
              </a:r>
            </a:p>
          </p:txBody>
        </p:sp>
        <p:sp>
          <p:nvSpPr>
            <p:cNvPr id="461887" name="AutoShape 63"/>
            <p:cNvSpPr>
              <a:spLocks noChangeArrowheads="1"/>
            </p:cNvSpPr>
            <p:nvPr/>
          </p:nvSpPr>
          <p:spPr bwMode="auto">
            <a:xfrm>
              <a:off x="2352" y="2736"/>
              <a:ext cx="192" cy="144"/>
            </a:xfrm>
            <a:prstGeom prst="rightArrow">
              <a:avLst>
                <a:gd name="adj1" fmla="val 50000"/>
                <a:gd name="adj2" fmla="val 54167"/>
              </a:avLst>
            </a:prstGeom>
            <a:solidFill>
              <a:srgbClr val="FFCCFF"/>
            </a:solidFill>
            <a:ln w="12700">
              <a:solidFill>
                <a:schemeClr val="tx1"/>
              </a:solidFill>
              <a:miter lim="800000"/>
              <a:headEnd/>
              <a:tailEnd/>
            </a:ln>
            <a:effectLst/>
          </p:spPr>
          <p:txBody>
            <a:bodyPr wrap="none" anchor="ctr"/>
            <a:lstStyle/>
            <a:p>
              <a:endParaRPr lang="zh-CN" altLang="en-US"/>
            </a:p>
          </p:txBody>
        </p:sp>
      </p:grpSp>
      <p:grpSp>
        <p:nvGrpSpPr>
          <p:cNvPr id="461906" name="Group 82"/>
          <p:cNvGrpSpPr>
            <a:grpSpLocks/>
          </p:cNvGrpSpPr>
          <p:nvPr/>
        </p:nvGrpSpPr>
        <p:grpSpPr bwMode="auto">
          <a:xfrm>
            <a:off x="2133600" y="5592763"/>
            <a:ext cx="7772400" cy="792162"/>
            <a:chOff x="384" y="3523"/>
            <a:chExt cx="4896" cy="499"/>
          </a:xfrm>
        </p:grpSpPr>
        <p:sp>
          <p:nvSpPr>
            <p:cNvPr id="461863" name="Text Box 39"/>
            <p:cNvSpPr txBox="1">
              <a:spLocks noChangeArrowheads="1"/>
            </p:cNvSpPr>
            <p:nvPr/>
          </p:nvSpPr>
          <p:spPr bwMode="auto">
            <a:xfrm>
              <a:off x="624" y="3747"/>
              <a:ext cx="620" cy="231"/>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MAC </a:t>
              </a:r>
              <a:r>
                <a:rPr kumimoji="1" lang="zh-CN" altLang="en-US" sz="1800">
                  <a:solidFill>
                    <a:srgbClr val="333399"/>
                  </a:solidFill>
                  <a:latin typeface="Arial" charset="0"/>
                </a:rPr>
                <a:t>帧</a:t>
              </a:r>
            </a:p>
          </p:txBody>
        </p:sp>
        <p:grpSp>
          <p:nvGrpSpPr>
            <p:cNvPr id="461888" name="Group 64"/>
            <p:cNvGrpSpPr>
              <a:grpSpLocks/>
            </p:cNvGrpSpPr>
            <p:nvPr/>
          </p:nvGrpSpPr>
          <p:grpSpPr bwMode="auto">
            <a:xfrm>
              <a:off x="384" y="3523"/>
              <a:ext cx="1248" cy="240"/>
              <a:chOff x="480" y="3120"/>
              <a:chExt cx="1248" cy="240"/>
            </a:xfrm>
          </p:grpSpPr>
          <p:sp>
            <p:nvSpPr>
              <p:cNvPr id="461889" name="Rectangle 65"/>
              <p:cNvSpPr>
                <a:spLocks noChangeArrowheads="1"/>
              </p:cNvSpPr>
              <p:nvPr/>
            </p:nvSpPr>
            <p:spPr bwMode="auto">
              <a:xfrm>
                <a:off x="480" y="3120"/>
                <a:ext cx="1056" cy="240"/>
              </a:xfrm>
              <a:prstGeom prst="rect">
                <a:avLst/>
              </a:prstGeom>
              <a:solidFill>
                <a:srgbClr val="CCECFF"/>
              </a:solidFill>
              <a:ln w="12700">
                <a:solidFill>
                  <a:schemeClr val="tx1"/>
                </a:solidFill>
                <a:miter lim="800000"/>
                <a:headEnd/>
                <a:tailEnd/>
              </a:ln>
              <a:effectLst/>
            </p:spPr>
            <p:txBody>
              <a:bodyPr wrap="none" anchor="ctr"/>
              <a:lstStyle/>
              <a:p>
                <a:pPr algn="ctr"/>
                <a:r>
                  <a:rPr kumimoji="1" lang="zh-CN" altLang="en-US" sz="1800">
                    <a:solidFill>
                      <a:srgbClr val="333399"/>
                    </a:solidFill>
                    <a:latin typeface="Arial" charset="0"/>
                  </a:rPr>
                  <a:t>从 </a:t>
                </a:r>
                <a:r>
                  <a:rPr kumimoji="1" lang="en-US" altLang="zh-CN" sz="1800">
                    <a:solidFill>
                      <a:srgbClr val="333399"/>
                    </a:solidFill>
                    <a:latin typeface="Arial" charset="0"/>
                  </a:rPr>
                  <a:t>HA</a:t>
                </a:r>
                <a:r>
                  <a:rPr kumimoji="1" lang="en-US" altLang="zh-CN" sz="1800" baseline="-25000">
                    <a:solidFill>
                      <a:srgbClr val="333399"/>
                    </a:solidFill>
                    <a:latin typeface="Arial" charset="0"/>
                  </a:rPr>
                  <a:t>1</a:t>
                </a:r>
                <a:r>
                  <a:rPr kumimoji="1" lang="en-US" altLang="zh-CN" sz="1800">
                    <a:solidFill>
                      <a:srgbClr val="333399"/>
                    </a:solidFill>
                    <a:latin typeface="Arial" charset="0"/>
                  </a:rPr>
                  <a:t> </a:t>
                </a:r>
                <a:r>
                  <a:rPr kumimoji="1" lang="zh-CN" altLang="en-US" sz="1800">
                    <a:solidFill>
                      <a:srgbClr val="333399"/>
                    </a:solidFill>
                    <a:latin typeface="Arial" charset="0"/>
                  </a:rPr>
                  <a:t>到 </a:t>
                </a:r>
                <a:r>
                  <a:rPr kumimoji="1" lang="en-US" altLang="zh-CN" sz="1800">
                    <a:solidFill>
                      <a:srgbClr val="333399"/>
                    </a:solidFill>
                    <a:latin typeface="Arial" charset="0"/>
                  </a:rPr>
                  <a:t>HA</a:t>
                </a:r>
                <a:r>
                  <a:rPr kumimoji="1" lang="en-US" altLang="zh-CN" sz="1800" baseline="-25000">
                    <a:solidFill>
                      <a:srgbClr val="333399"/>
                    </a:solidFill>
                    <a:latin typeface="Arial" charset="0"/>
                  </a:rPr>
                  <a:t>3</a:t>
                </a:r>
              </a:p>
            </p:txBody>
          </p:sp>
          <p:sp>
            <p:nvSpPr>
              <p:cNvPr id="461890" name="AutoShape 66"/>
              <p:cNvSpPr>
                <a:spLocks noChangeArrowheads="1"/>
              </p:cNvSpPr>
              <p:nvPr/>
            </p:nvSpPr>
            <p:spPr bwMode="auto">
              <a:xfrm>
                <a:off x="1536" y="3168"/>
                <a:ext cx="192" cy="144"/>
              </a:xfrm>
              <a:prstGeom prst="rightArrow">
                <a:avLst>
                  <a:gd name="adj1" fmla="val 50000"/>
                  <a:gd name="adj2" fmla="val 54167"/>
                </a:avLst>
              </a:prstGeom>
              <a:solidFill>
                <a:srgbClr val="CCECFF"/>
              </a:solidFill>
              <a:ln w="12700">
                <a:solidFill>
                  <a:schemeClr val="tx1"/>
                </a:solidFill>
                <a:miter lim="800000"/>
                <a:headEnd/>
                <a:tailEnd/>
              </a:ln>
              <a:effectLst/>
            </p:spPr>
            <p:txBody>
              <a:bodyPr wrap="none" anchor="ctr"/>
              <a:lstStyle/>
              <a:p>
                <a:endParaRPr lang="zh-CN" altLang="en-US"/>
              </a:p>
            </p:txBody>
          </p:sp>
        </p:grpSp>
        <p:grpSp>
          <p:nvGrpSpPr>
            <p:cNvPr id="461891" name="Group 67"/>
            <p:cNvGrpSpPr>
              <a:grpSpLocks/>
            </p:cNvGrpSpPr>
            <p:nvPr/>
          </p:nvGrpSpPr>
          <p:grpSpPr bwMode="auto">
            <a:xfrm>
              <a:off x="2208" y="3523"/>
              <a:ext cx="1248" cy="240"/>
              <a:chOff x="480" y="3120"/>
              <a:chExt cx="1248" cy="240"/>
            </a:xfrm>
          </p:grpSpPr>
          <p:sp>
            <p:nvSpPr>
              <p:cNvPr id="461892" name="Rectangle 68"/>
              <p:cNvSpPr>
                <a:spLocks noChangeArrowheads="1"/>
              </p:cNvSpPr>
              <p:nvPr/>
            </p:nvSpPr>
            <p:spPr bwMode="auto">
              <a:xfrm>
                <a:off x="480" y="3120"/>
                <a:ext cx="1056" cy="240"/>
              </a:xfrm>
              <a:prstGeom prst="rect">
                <a:avLst/>
              </a:prstGeom>
              <a:solidFill>
                <a:srgbClr val="CCECFF"/>
              </a:solidFill>
              <a:ln w="12700">
                <a:solidFill>
                  <a:schemeClr val="tx1"/>
                </a:solidFill>
                <a:miter lim="800000"/>
                <a:headEnd/>
                <a:tailEnd/>
              </a:ln>
              <a:effectLst/>
            </p:spPr>
            <p:txBody>
              <a:bodyPr wrap="none" anchor="ctr"/>
              <a:lstStyle/>
              <a:p>
                <a:pPr algn="ctr"/>
                <a:r>
                  <a:rPr kumimoji="1" lang="zh-CN" altLang="en-US" sz="1800">
                    <a:solidFill>
                      <a:srgbClr val="333399"/>
                    </a:solidFill>
                    <a:latin typeface="Arial" charset="0"/>
                  </a:rPr>
                  <a:t>从 </a:t>
                </a:r>
                <a:r>
                  <a:rPr kumimoji="1" lang="en-US" altLang="zh-CN" sz="1800">
                    <a:solidFill>
                      <a:srgbClr val="333399"/>
                    </a:solidFill>
                    <a:latin typeface="Arial" charset="0"/>
                  </a:rPr>
                  <a:t>HA</a:t>
                </a:r>
                <a:r>
                  <a:rPr kumimoji="1" lang="en-US" altLang="zh-CN" sz="1800" baseline="-25000">
                    <a:solidFill>
                      <a:srgbClr val="333399"/>
                    </a:solidFill>
                    <a:latin typeface="Arial" charset="0"/>
                  </a:rPr>
                  <a:t>4</a:t>
                </a:r>
                <a:r>
                  <a:rPr kumimoji="1" lang="en-US" altLang="zh-CN" sz="1800">
                    <a:solidFill>
                      <a:srgbClr val="333399"/>
                    </a:solidFill>
                    <a:latin typeface="Arial" charset="0"/>
                  </a:rPr>
                  <a:t> </a:t>
                </a:r>
                <a:r>
                  <a:rPr kumimoji="1" lang="zh-CN" altLang="en-US" sz="1800">
                    <a:solidFill>
                      <a:srgbClr val="333399"/>
                    </a:solidFill>
                    <a:latin typeface="Arial" charset="0"/>
                  </a:rPr>
                  <a:t>到 </a:t>
                </a:r>
                <a:r>
                  <a:rPr kumimoji="1" lang="en-US" altLang="zh-CN" sz="1800">
                    <a:solidFill>
                      <a:srgbClr val="333399"/>
                    </a:solidFill>
                    <a:latin typeface="Arial" charset="0"/>
                  </a:rPr>
                  <a:t>HA</a:t>
                </a:r>
                <a:r>
                  <a:rPr kumimoji="1" lang="en-US" altLang="zh-CN" sz="1800" baseline="-25000">
                    <a:solidFill>
                      <a:srgbClr val="333399"/>
                    </a:solidFill>
                    <a:latin typeface="Arial" charset="0"/>
                  </a:rPr>
                  <a:t>5</a:t>
                </a:r>
              </a:p>
            </p:txBody>
          </p:sp>
          <p:sp>
            <p:nvSpPr>
              <p:cNvPr id="461893" name="AutoShape 69"/>
              <p:cNvSpPr>
                <a:spLocks noChangeArrowheads="1"/>
              </p:cNvSpPr>
              <p:nvPr/>
            </p:nvSpPr>
            <p:spPr bwMode="auto">
              <a:xfrm>
                <a:off x="1536" y="3168"/>
                <a:ext cx="192" cy="144"/>
              </a:xfrm>
              <a:prstGeom prst="rightArrow">
                <a:avLst>
                  <a:gd name="adj1" fmla="val 50000"/>
                  <a:gd name="adj2" fmla="val 54167"/>
                </a:avLst>
              </a:prstGeom>
              <a:solidFill>
                <a:srgbClr val="CCECFF"/>
              </a:solidFill>
              <a:ln w="12700">
                <a:solidFill>
                  <a:schemeClr val="tx1"/>
                </a:solidFill>
                <a:miter lim="800000"/>
                <a:headEnd/>
                <a:tailEnd/>
              </a:ln>
              <a:effectLst/>
            </p:spPr>
            <p:txBody>
              <a:bodyPr wrap="none" anchor="ctr"/>
              <a:lstStyle/>
              <a:p>
                <a:endParaRPr lang="zh-CN" altLang="en-US"/>
              </a:p>
            </p:txBody>
          </p:sp>
        </p:grpSp>
        <p:grpSp>
          <p:nvGrpSpPr>
            <p:cNvPr id="461894" name="Group 70"/>
            <p:cNvGrpSpPr>
              <a:grpSpLocks/>
            </p:cNvGrpSpPr>
            <p:nvPr/>
          </p:nvGrpSpPr>
          <p:grpSpPr bwMode="auto">
            <a:xfrm>
              <a:off x="4032" y="3523"/>
              <a:ext cx="1248" cy="240"/>
              <a:chOff x="480" y="3120"/>
              <a:chExt cx="1248" cy="240"/>
            </a:xfrm>
          </p:grpSpPr>
          <p:sp>
            <p:nvSpPr>
              <p:cNvPr id="461895" name="Rectangle 71"/>
              <p:cNvSpPr>
                <a:spLocks noChangeArrowheads="1"/>
              </p:cNvSpPr>
              <p:nvPr/>
            </p:nvSpPr>
            <p:spPr bwMode="auto">
              <a:xfrm>
                <a:off x="480" y="3120"/>
                <a:ext cx="1056" cy="240"/>
              </a:xfrm>
              <a:prstGeom prst="rect">
                <a:avLst/>
              </a:prstGeom>
              <a:solidFill>
                <a:srgbClr val="CCECFF"/>
              </a:solidFill>
              <a:ln w="12700">
                <a:solidFill>
                  <a:schemeClr val="tx1"/>
                </a:solidFill>
                <a:miter lim="800000"/>
                <a:headEnd/>
                <a:tailEnd/>
              </a:ln>
              <a:effectLst/>
            </p:spPr>
            <p:txBody>
              <a:bodyPr wrap="none" anchor="ctr"/>
              <a:lstStyle/>
              <a:p>
                <a:pPr algn="ctr"/>
                <a:r>
                  <a:rPr kumimoji="1" lang="zh-CN" altLang="en-US" sz="1800">
                    <a:solidFill>
                      <a:srgbClr val="333399"/>
                    </a:solidFill>
                    <a:latin typeface="Arial" charset="0"/>
                  </a:rPr>
                  <a:t>从 </a:t>
                </a:r>
                <a:r>
                  <a:rPr kumimoji="1" lang="en-US" altLang="zh-CN" sz="1800">
                    <a:solidFill>
                      <a:srgbClr val="333399"/>
                    </a:solidFill>
                    <a:latin typeface="Arial" charset="0"/>
                  </a:rPr>
                  <a:t>HA</a:t>
                </a:r>
                <a:r>
                  <a:rPr kumimoji="1" lang="en-US" altLang="zh-CN" sz="1800" baseline="-25000">
                    <a:solidFill>
                      <a:srgbClr val="333399"/>
                    </a:solidFill>
                    <a:latin typeface="Arial" charset="0"/>
                  </a:rPr>
                  <a:t>6</a:t>
                </a:r>
                <a:r>
                  <a:rPr kumimoji="1" lang="en-US" altLang="zh-CN" sz="1800">
                    <a:solidFill>
                      <a:srgbClr val="333399"/>
                    </a:solidFill>
                    <a:latin typeface="Arial" charset="0"/>
                  </a:rPr>
                  <a:t> </a:t>
                </a:r>
                <a:r>
                  <a:rPr kumimoji="1" lang="zh-CN" altLang="en-US" sz="1800">
                    <a:solidFill>
                      <a:srgbClr val="333399"/>
                    </a:solidFill>
                    <a:latin typeface="Arial" charset="0"/>
                  </a:rPr>
                  <a:t>到 </a:t>
                </a:r>
                <a:r>
                  <a:rPr kumimoji="1" lang="en-US" altLang="zh-CN" sz="1800">
                    <a:solidFill>
                      <a:srgbClr val="333399"/>
                    </a:solidFill>
                    <a:latin typeface="Arial" charset="0"/>
                  </a:rPr>
                  <a:t>HA</a:t>
                </a:r>
                <a:r>
                  <a:rPr kumimoji="1" lang="en-US" altLang="zh-CN" sz="1800" baseline="-25000">
                    <a:solidFill>
                      <a:srgbClr val="333399"/>
                    </a:solidFill>
                    <a:latin typeface="Arial" charset="0"/>
                  </a:rPr>
                  <a:t>2</a:t>
                </a:r>
              </a:p>
            </p:txBody>
          </p:sp>
          <p:sp>
            <p:nvSpPr>
              <p:cNvPr id="461896" name="AutoShape 72"/>
              <p:cNvSpPr>
                <a:spLocks noChangeArrowheads="1"/>
              </p:cNvSpPr>
              <p:nvPr/>
            </p:nvSpPr>
            <p:spPr bwMode="auto">
              <a:xfrm>
                <a:off x="1536" y="3168"/>
                <a:ext cx="192" cy="144"/>
              </a:xfrm>
              <a:prstGeom prst="rightArrow">
                <a:avLst>
                  <a:gd name="adj1" fmla="val 50000"/>
                  <a:gd name="adj2" fmla="val 54167"/>
                </a:avLst>
              </a:prstGeom>
              <a:solidFill>
                <a:srgbClr val="CCECFF"/>
              </a:solidFill>
              <a:ln w="12700">
                <a:solidFill>
                  <a:schemeClr val="tx1"/>
                </a:solidFill>
                <a:miter lim="800000"/>
                <a:headEnd/>
                <a:tailEnd/>
              </a:ln>
              <a:effectLst/>
            </p:spPr>
            <p:txBody>
              <a:bodyPr wrap="none" anchor="ctr"/>
              <a:lstStyle/>
              <a:p>
                <a:endParaRPr lang="zh-CN" altLang="en-US"/>
              </a:p>
            </p:txBody>
          </p:sp>
        </p:grpSp>
        <p:sp>
          <p:nvSpPr>
            <p:cNvPr id="461897" name="Text Box 73"/>
            <p:cNvSpPr txBox="1">
              <a:spLocks noChangeArrowheads="1"/>
            </p:cNvSpPr>
            <p:nvPr/>
          </p:nvSpPr>
          <p:spPr bwMode="auto">
            <a:xfrm>
              <a:off x="4320" y="3791"/>
              <a:ext cx="620" cy="231"/>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MAC </a:t>
              </a:r>
              <a:r>
                <a:rPr kumimoji="1" lang="zh-CN" altLang="en-US" sz="1800">
                  <a:solidFill>
                    <a:srgbClr val="333399"/>
                  </a:solidFill>
                  <a:latin typeface="Arial" charset="0"/>
                </a:rPr>
                <a:t>帧</a:t>
              </a:r>
            </a:p>
          </p:txBody>
        </p:sp>
        <p:sp>
          <p:nvSpPr>
            <p:cNvPr id="461898" name="Text Box 74"/>
            <p:cNvSpPr txBox="1">
              <a:spLocks noChangeArrowheads="1"/>
            </p:cNvSpPr>
            <p:nvPr/>
          </p:nvSpPr>
          <p:spPr bwMode="auto">
            <a:xfrm>
              <a:off x="2505" y="3791"/>
              <a:ext cx="620" cy="231"/>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MAC </a:t>
              </a:r>
              <a:r>
                <a:rPr kumimoji="1" lang="zh-CN" altLang="en-US" sz="1800">
                  <a:solidFill>
                    <a:srgbClr val="333399"/>
                  </a:solidFill>
                  <a:latin typeface="Arial" charset="0"/>
                </a:rPr>
                <a:t>帧</a:t>
              </a:r>
            </a:p>
          </p:txBody>
        </p:sp>
      </p:grpSp>
      <p:sp>
        <p:nvSpPr>
          <p:cNvPr id="461899" name="AutoShape 75"/>
          <p:cNvSpPr>
            <a:spLocks noChangeArrowheads="1"/>
          </p:cNvSpPr>
          <p:nvPr/>
        </p:nvSpPr>
        <p:spPr bwMode="auto">
          <a:xfrm flipV="1">
            <a:off x="3581400" y="2292351"/>
            <a:ext cx="1219200" cy="377825"/>
          </a:xfrm>
          <a:prstGeom prst="wedgeRoundRectCallout">
            <a:avLst>
              <a:gd name="adj1" fmla="val -75782"/>
              <a:gd name="adj2" fmla="val -203782"/>
              <a:gd name="adj3" fmla="val 16667"/>
            </a:avLst>
          </a:prstGeom>
          <a:solidFill>
            <a:schemeClr val="bg1"/>
          </a:solidFill>
          <a:ln w="9525">
            <a:solidFill>
              <a:schemeClr val="tx1"/>
            </a:solidFill>
            <a:miter lim="800000"/>
            <a:headEnd/>
            <a:tailEnd/>
          </a:ln>
          <a:effectLst/>
        </p:spPr>
        <p:txBody>
          <a:bodyPr rot="10800000" wrap="none" anchor="ctr"/>
          <a:lstStyle/>
          <a:p>
            <a:pPr algn="ctr"/>
            <a:endParaRPr kumimoji="1" lang="zh-CN" altLang="zh-CN" sz="1800">
              <a:solidFill>
                <a:srgbClr val="333399"/>
              </a:solidFill>
              <a:latin typeface="Arial" charset="0"/>
            </a:endParaRPr>
          </a:p>
        </p:txBody>
      </p:sp>
      <p:sp>
        <p:nvSpPr>
          <p:cNvPr id="461900" name="Text Box 76"/>
          <p:cNvSpPr txBox="1">
            <a:spLocks noChangeArrowheads="1"/>
          </p:cNvSpPr>
          <p:nvPr/>
        </p:nvSpPr>
        <p:spPr bwMode="auto">
          <a:xfrm>
            <a:off x="3619500" y="2316163"/>
            <a:ext cx="11493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 </a:t>
            </a:r>
            <a:r>
              <a:rPr kumimoji="1" lang="zh-CN" altLang="en-US" sz="1800">
                <a:solidFill>
                  <a:srgbClr val="333399"/>
                </a:solidFill>
                <a:latin typeface="Arial" charset="0"/>
              </a:rPr>
              <a:t>数据报</a:t>
            </a:r>
          </a:p>
        </p:txBody>
      </p:sp>
      <p:sp>
        <p:nvSpPr>
          <p:cNvPr id="461904" name="Rectangle 80"/>
          <p:cNvSpPr>
            <a:spLocks noChangeArrowheads="1"/>
          </p:cNvSpPr>
          <p:nvPr/>
        </p:nvSpPr>
        <p:spPr bwMode="auto">
          <a:xfrm>
            <a:off x="1524000" y="0"/>
            <a:ext cx="9144000" cy="1989138"/>
          </a:xfrm>
          <a:prstGeom prst="rect">
            <a:avLst/>
          </a:prstGeom>
          <a:solidFill>
            <a:srgbClr val="FFFF99"/>
          </a:solidFill>
          <a:ln w="9525">
            <a:noFill/>
            <a:miter lim="800000"/>
            <a:headEnd/>
            <a:tailEnd/>
          </a:ln>
          <a:effectLst/>
        </p:spPr>
        <p:txBody>
          <a:bodyPr wrap="none" anchor="ctr"/>
          <a:lstStyle/>
          <a:p>
            <a:endParaRPr lang="zh-CN" altLang="en-US"/>
          </a:p>
        </p:txBody>
      </p:sp>
      <p:sp>
        <p:nvSpPr>
          <p:cNvPr id="461905" name="Text Box 81"/>
          <p:cNvSpPr txBox="1">
            <a:spLocks noChangeArrowheads="1"/>
          </p:cNvSpPr>
          <p:nvPr/>
        </p:nvSpPr>
        <p:spPr bwMode="auto">
          <a:xfrm>
            <a:off x="2590800" y="-26988"/>
            <a:ext cx="7048500" cy="1981201"/>
          </a:xfrm>
          <a:prstGeom prst="rect">
            <a:avLst/>
          </a:prstGeom>
          <a:solidFill>
            <a:srgbClr val="CCECFF"/>
          </a:solidFill>
          <a:ln w="9525">
            <a:solidFill>
              <a:srgbClr val="333399"/>
            </a:solidFill>
            <a:miter lim="800000"/>
            <a:headEnd/>
            <a:tailEnd/>
          </a:ln>
          <a:effectLst/>
        </p:spPr>
        <p:txBody>
          <a:bodyPr wrap="none">
            <a:spAutoFit/>
          </a:bodyPr>
          <a:lstStyle/>
          <a:p>
            <a:pPr algn="ctr">
              <a:lnSpc>
                <a:spcPct val="110000"/>
              </a:lnSpc>
            </a:pPr>
            <a:r>
              <a:rPr lang="en-US" altLang="zh-CN" dirty="0">
                <a:solidFill>
                  <a:srgbClr val="333399"/>
                </a:solidFill>
                <a:latin typeface="Arial" charset="0"/>
              </a:rPr>
              <a:t>IP</a:t>
            </a:r>
            <a:r>
              <a:rPr lang="zh-CN" altLang="en-US" dirty="0">
                <a:solidFill>
                  <a:srgbClr val="333399"/>
                </a:solidFill>
                <a:latin typeface="Arial" charset="0"/>
              </a:rPr>
              <a:t>层抽象的互联网屏蔽了下层很复杂的细节</a:t>
            </a:r>
          </a:p>
          <a:p>
            <a:pPr algn="ctr">
              <a:lnSpc>
                <a:spcPct val="110000"/>
              </a:lnSpc>
            </a:pPr>
            <a:r>
              <a:rPr lang="zh-CN" altLang="en-US" dirty="0">
                <a:solidFill>
                  <a:srgbClr val="333399"/>
                </a:solidFill>
                <a:latin typeface="Arial" charset="0"/>
              </a:rPr>
              <a:t>在抽象的网络层上讨论问题，就能够使用</a:t>
            </a:r>
          </a:p>
          <a:p>
            <a:pPr algn="ctr">
              <a:lnSpc>
                <a:spcPct val="110000"/>
              </a:lnSpc>
            </a:pPr>
            <a:r>
              <a:rPr lang="zh-CN" altLang="en-US" dirty="0">
                <a:solidFill>
                  <a:srgbClr val="333399"/>
                </a:solidFill>
                <a:latin typeface="Arial" charset="0"/>
              </a:rPr>
              <a:t>统一的、抽象的 </a:t>
            </a:r>
            <a:r>
              <a:rPr lang="en-US" altLang="zh-CN" dirty="0">
                <a:solidFill>
                  <a:srgbClr val="333399"/>
                </a:solidFill>
                <a:latin typeface="Arial" charset="0"/>
              </a:rPr>
              <a:t>IP </a:t>
            </a:r>
            <a:r>
              <a:rPr lang="zh-CN" altLang="en-US" dirty="0">
                <a:solidFill>
                  <a:srgbClr val="333399"/>
                </a:solidFill>
                <a:latin typeface="Arial" charset="0"/>
              </a:rPr>
              <a:t>地址</a:t>
            </a:r>
          </a:p>
          <a:p>
            <a:pPr algn="ctr">
              <a:lnSpc>
                <a:spcPct val="110000"/>
              </a:lnSpc>
            </a:pPr>
            <a:r>
              <a:rPr lang="zh-CN" altLang="en-US" dirty="0">
                <a:solidFill>
                  <a:srgbClr val="333399"/>
                </a:solidFill>
                <a:latin typeface="Arial" charset="0"/>
              </a:rPr>
              <a:t>研究主机和主机或主机和路由器之间的通信 </a:t>
            </a:r>
          </a:p>
        </p:txBody>
      </p:sp>
      <p:sp>
        <p:nvSpPr>
          <p:cNvPr id="80" name="灯片编号占位符 79"/>
          <p:cNvSpPr>
            <a:spLocks noGrp="1"/>
          </p:cNvSpPr>
          <p:nvPr>
            <p:ph type="sldNum" sz="quarter" idx="12"/>
          </p:nvPr>
        </p:nvSpPr>
        <p:spPr/>
        <p:txBody>
          <a:bodyPr/>
          <a:lstStyle/>
          <a:p>
            <a:fld id="{E4E48599-B357-448A-84B1-94919B60A458}" type="slidenum">
              <a:rPr lang="en-US" altLang="zh-CN" smtClean="0"/>
              <a:pPr/>
              <a:t>56</a:t>
            </a:fld>
            <a:endParaRPr lang="en-US" altLang="zh-CN"/>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2674939" y="549276"/>
            <a:ext cx="7793037" cy="911225"/>
          </a:xfrm>
        </p:spPr>
        <p:txBody>
          <a:bodyPr/>
          <a:lstStyle/>
          <a:p>
            <a:pPr algn="ctr"/>
            <a:r>
              <a:rPr lang="en-US" altLang="zh-CN"/>
              <a:t>4.2.4  </a:t>
            </a:r>
            <a:r>
              <a:rPr lang="zh-CN" altLang="en-US"/>
              <a:t>地址解析协议 </a:t>
            </a:r>
            <a:r>
              <a:rPr lang="en-US" altLang="zh-CN"/>
              <a:t>ARP</a:t>
            </a:r>
          </a:p>
        </p:txBody>
      </p:sp>
      <p:sp>
        <p:nvSpPr>
          <p:cNvPr id="377872" name="Line 16"/>
          <p:cNvSpPr>
            <a:spLocks noChangeShapeType="1"/>
          </p:cNvSpPr>
          <p:nvPr/>
        </p:nvSpPr>
        <p:spPr bwMode="auto">
          <a:xfrm>
            <a:off x="2855913" y="2276476"/>
            <a:ext cx="0" cy="2232025"/>
          </a:xfrm>
          <a:prstGeom prst="line">
            <a:avLst/>
          </a:prstGeom>
          <a:noFill/>
          <a:ln w="19050">
            <a:solidFill>
              <a:srgbClr val="0000CC"/>
            </a:solidFill>
            <a:round/>
            <a:headEnd type="triangle" w="sm" len="lg"/>
            <a:tailEnd type="triangle" w="sm" len="lg"/>
          </a:ln>
          <a:effectLst/>
        </p:spPr>
        <p:txBody>
          <a:bodyPr/>
          <a:lstStyle/>
          <a:p>
            <a:endParaRPr lang="zh-CN" altLang="en-US"/>
          </a:p>
        </p:txBody>
      </p:sp>
      <p:sp>
        <p:nvSpPr>
          <p:cNvPr id="377873" name="Text Box 17"/>
          <p:cNvSpPr txBox="1">
            <a:spLocks noChangeArrowheads="1"/>
          </p:cNvSpPr>
          <p:nvPr/>
        </p:nvSpPr>
        <p:spPr bwMode="auto">
          <a:xfrm>
            <a:off x="2208213" y="3079751"/>
            <a:ext cx="1250950" cy="519113"/>
          </a:xfrm>
          <a:prstGeom prst="rect">
            <a:avLst/>
          </a:prstGeom>
          <a:solidFill>
            <a:schemeClr val="bg1"/>
          </a:solidFill>
          <a:ln w="9525">
            <a:noFill/>
            <a:miter lim="800000"/>
            <a:headEnd/>
            <a:tailEnd/>
          </a:ln>
          <a:effectLst/>
        </p:spPr>
        <p:txBody>
          <a:bodyPr wrap="none">
            <a:spAutoFit/>
          </a:bodyPr>
          <a:lstStyle/>
          <a:p>
            <a:r>
              <a:rPr lang="zh-CN" altLang="en-US">
                <a:solidFill>
                  <a:srgbClr val="0000CC"/>
                </a:solidFill>
                <a:latin typeface="Times New Roman" pitchFamily="18" charset="0"/>
              </a:rPr>
              <a:t>网络层</a:t>
            </a:r>
          </a:p>
        </p:txBody>
      </p:sp>
      <p:sp>
        <p:nvSpPr>
          <p:cNvPr id="377874" name="Rectangle 18"/>
          <p:cNvSpPr>
            <a:spLocks noChangeArrowheads="1"/>
          </p:cNvSpPr>
          <p:nvPr/>
        </p:nvSpPr>
        <p:spPr bwMode="auto">
          <a:xfrm>
            <a:off x="3432176" y="2276476"/>
            <a:ext cx="6048375" cy="2232025"/>
          </a:xfrm>
          <a:prstGeom prst="rect">
            <a:avLst/>
          </a:prstGeom>
          <a:solidFill>
            <a:srgbClr val="FFFF99"/>
          </a:solidFill>
          <a:ln w="9525">
            <a:solidFill>
              <a:schemeClr val="tx1"/>
            </a:solidFill>
            <a:miter lim="800000"/>
            <a:headEnd/>
            <a:tailEnd/>
          </a:ln>
          <a:effectLst/>
        </p:spPr>
        <p:txBody>
          <a:bodyPr wrap="none" anchor="ctr"/>
          <a:lstStyle/>
          <a:p>
            <a:pPr algn="ctr"/>
            <a:r>
              <a:rPr lang="en-US" altLang="zh-CN">
                <a:solidFill>
                  <a:srgbClr val="0000CC"/>
                </a:solidFill>
              </a:rPr>
              <a:t>ARP</a:t>
            </a:r>
          </a:p>
          <a:p>
            <a:pPr algn="ctr"/>
            <a:endParaRPr lang="en-US" altLang="zh-CN"/>
          </a:p>
        </p:txBody>
      </p:sp>
      <p:sp>
        <p:nvSpPr>
          <p:cNvPr id="377875" name="Text Box 19"/>
          <p:cNvSpPr txBox="1">
            <a:spLocks noChangeArrowheads="1"/>
          </p:cNvSpPr>
          <p:nvPr/>
        </p:nvSpPr>
        <p:spPr bwMode="auto">
          <a:xfrm>
            <a:off x="8123238" y="2798763"/>
            <a:ext cx="1230312" cy="519112"/>
          </a:xfrm>
          <a:prstGeom prst="rect">
            <a:avLst/>
          </a:prstGeom>
          <a:solidFill>
            <a:srgbClr val="FFFF99"/>
          </a:solidFill>
          <a:ln w="9525">
            <a:noFill/>
            <a:miter lim="800000"/>
            <a:headEnd/>
            <a:tailEnd/>
          </a:ln>
          <a:effectLst/>
        </p:spPr>
        <p:txBody>
          <a:bodyPr wrap="none">
            <a:spAutoFit/>
          </a:bodyPr>
          <a:lstStyle/>
          <a:p>
            <a:r>
              <a:rPr lang="en-US" altLang="zh-CN">
                <a:solidFill>
                  <a:srgbClr val="0000CC"/>
                </a:solidFill>
                <a:latin typeface="Arial" charset="0"/>
              </a:rPr>
              <a:t>IP</a:t>
            </a:r>
            <a:r>
              <a:rPr lang="zh-CN" altLang="en-US">
                <a:solidFill>
                  <a:srgbClr val="0000CC"/>
                </a:solidFill>
                <a:latin typeface="Arial" charset="0"/>
              </a:rPr>
              <a:t>地址</a:t>
            </a:r>
          </a:p>
        </p:txBody>
      </p:sp>
      <p:sp>
        <p:nvSpPr>
          <p:cNvPr id="377876" name="Text Box 20"/>
          <p:cNvSpPr txBox="1">
            <a:spLocks noChangeArrowheads="1"/>
          </p:cNvSpPr>
          <p:nvPr/>
        </p:nvSpPr>
        <p:spPr bwMode="auto">
          <a:xfrm>
            <a:off x="7896225" y="5141913"/>
            <a:ext cx="1606550" cy="519112"/>
          </a:xfrm>
          <a:prstGeom prst="rect">
            <a:avLst/>
          </a:prstGeom>
          <a:noFill/>
          <a:ln w="9525">
            <a:noFill/>
            <a:miter lim="800000"/>
            <a:headEnd/>
            <a:tailEnd/>
          </a:ln>
          <a:effectLst/>
        </p:spPr>
        <p:txBody>
          <a:bodyPr wrap="none">
            <a:spAutoFit/>
          </a:bodyPr>
          <a:lstStyle/>
          <a:p>
            <a:r>
              <a:rPr lang="zh-CN" altLang="en-US">
                <a:solidFill>
                  <a:srgbClr val="0000CC"/>
                </a:solidFill>
                <a:latin typeface="Times New Roman" pitchFamily="18" charset="0"/>
              </a:rPr>
              <a:t>硬件地址</a:t>
            </a:r>
          </a:p>
        </p:txBody>
      </p:sp>
      <p:sp>
        <p:nvSpPr>
          <p:cNvPr id="377878" name="Rectangle 22"/>
          <p:cNvSpPr>
            <a:spLocks noChangeArrowheads="1"/>
          </p:cNvSpPr>
          <p:nvPr/>
        </p:nvSpPr>
        <p:spPr bwMode="auto">
          <a:xfrm>
            <a:off x="5303839" y="2781301"/>
            <a:ext cx="2447925" cy="1128713"/>
          </a:xfrm>
          <a:prstGeom prst="rect">
            <a:avLst/>
          </a:prstGeom>
          <a:solidFill>
            <a:srgbClr val="CCECFF"/>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lang="en-US" altLang="zh-CN">
                <a:solidFill>
                  <a:srgbClr val="0000CC"/>
                </a:solidFill>
                <a:latin typeface="Arial" charset="0"/>
                <a:ea typeface="宋体" pitchFamily="2" charset="-122"/>
              </a:rPr>
              <a:t>IP</a:t>
            </a:r>
          </a:p>
        </p:txBody>
      </p:sp>
      <p:sp>
        <p:nvSpPr>
          <p:cNvPr id="377880" name="Rectangle 24"/>
          <p:cNvSpPr>
            <a:spLocks noChangeArrowheads="1"/>
          </p:cNvSpPr>
          <p:nvPr/>
        </p:nvSpPr>
        <p:spPr bwMode="auto">
          <a:xfrm>
            <a:off x="4441825" y="2349501"/>
            <a:ext cx="719138" cy="309563"/>
          </a:xfrm>
          <a:prstGeom prst="rect">
            <a:avLst/>
          </a:prstGeom>
          <a:solidFill>
            <a:srgbClr val="CCECFF"/>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lang="en-US" altLang="zh-CN" sz="1800">
                <a:solidFill>
                  <a:srgbClr val="0000CC"/>
                </a:solidFill>
                <a:latin typeface="Arial" charset="0"/>
                <a:ea typeface="宋体" pitchFamily="2" charset="-122"/>
              </a:rPr>
              <a:t>IGMP</a:t>
            </a:r>
          </a:p>
        </p:txBody>
      </p:sp>
      <p:sp>
        <p:nvSpPr>
          <p:cNvPr id="377881" name="Freeform 25"/>
          <p:cNvSpPr>
            <a:spLocks/>
          </p:cNvSpPr>
          <p:nvPr/>
        </p:nvSpPr>
        <p:spPr bwMode="auto">
          <a:xfrm>
            <a:off x="7753350" y="3357563"/>
            <a:ext cx="935038" cy="792162"/>
          </a:xfrm>
          <a:custGeom>
            <a:avLst/>
            <a:gdLst/>
            <a:ahLst/>
            <a:cxnLst>
              <a:cxn ang="0">
                <a:pos x="0" y="0"/>
              </a:cxn>
              <a:cxn ang="0">
                <a:pos x="497" y="0"/>
              </a:cxn>
              <a:cxn ang="0">
                <a:pos x="500" y="203"/>
              </a:cxn>
            </a:cxnLst>
            <a:rect l="0" t="0" r="r" b="b"/>
            <a:pathLst>
              <a:path w="500" h="203">
                <a:moveTo>
                  <a:pt x="0" y="0"/>
                </a:moveTo>
                <a:lnTo>
                  <a:pt x="497" y="0"/>
                </a:lnTo>
                <a:lnTo>
                  <a:pt x="500" y="203"/>
                </a:lnTo>
              </a:path>
            </a:pathLst>
          </a:custGeom>
          <a:solidFill>
            <a:srgbClr val="FFFF99"/>
          </a:solidFill>
          <a:ln w="57150" cmpd="sng">
            <a:solidFill>
              <a:schemeClr val="hlink"/>
            </a:solidFill>
            <a:round/>
            <a:headEnd type="none" w="med" len="med"/>
            <a:tailEnd type="triangle" w="med" len="med"/>
          </a:ln>
          <a:effectLst/>
        </p:spPr>
        <p:txBody>
          <a:bodyPr/>
          <a:lstStyle/>
          <a:p>
            <a:endParaRPr lang="zh-CN" altLang="en-US"/>
          </a:p>
        </p:txBody>
      </p:sp>
      <p:sp>
        <p:nvSpPr>
          <p:cNvPr id="377882" name="Line 26"/>
          <p:cNvSpPr>
            <a:spLocks noChangeShapeType="1"/>
          </p:cNvSpPr>
          <p:nvPr/>
        </p:nvSpPr>
        <p:spPr bwMode="auto">
          <a:xfrm>
            <a:off x="8688388" y="4437063"/>
            <a:ext cx="0" cy="792162"/>
          </a:xfrm>
          <a:prstGeom prst="line">
            <a:avLst/>
          </a:prstGeom>
          <a:noFill/>
          <a:ln w="57150">
            <a:solidFill>
              <a:schemeClr val="hlink"/>
            </a:solidFill>
            <a:round/>
            <a:headEnd/>
            <a:tailEnd type="triangle" w="med" len="med"/>
          </a:ln>
          <a:effectLst/>
        </p:spPr>
        <p:txBody>
          <a:bodyPr/>
          <a:lstStyle/>
          <a:p>
            <a:endParaRPr lang="zh-CN" altLang="en-US"/>
          </a:p>
        </p:txBody>
      </p:sp>
      <p:sp>
        <p:nvSpPr>
          <p:cNvPr id="377885" name="Rectangle 29"/>
          <p:cNvSpPr>
            <a:spLocks noChangeArrowheads="1"/>
          </p:cNvSpPr>
          <p:nvPr/>
        </p:nvSpPr>
        <p:spPr bwMode="auto">
          <a:xfrm>
            <a:off x="3648075" y="2349501"/>
            <a:ext cx="719138" cy="309563"/>
          </a:xfrm>
          <a:prstGeom prst="rect">
            <a:avLst/>
          </a:prstGeom>
          <a:solidFill>
            <a:srgbClr val="CCECFF"/>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lang="en-US" altLang="zh-CN" sz="1800">
                <a:solidFill>
                  <a:srgbClr val="0000CC"/>
                </a:solidFill>
                <a:latin typeface="Arial" charset="0"/>
                <a:ea typeface="宋体" pitchFamily="2" charset="-122"/>
              </a:rPr>
              <a:t>ICMP</a:t>
            </a:r>
          </a:p>
        </p:txBody>
      </p:sp>
      <p:sp>
        <p:nvSpPr>
          <p:cNvPr id="377886" name="Rectangle 30"/>
          <p:cNvSpPr>
            <a:spLocks noChangeArrowheads="1"/>
          </p:cNvSpPr>
          <p:nvPr/>
        </p:nvSpPr>
        <p:spPr bwMode="auto">
          <a:xfrm>
            <a:off x="8328025" y="4149726"/>
            <a:ext cx="719138" cy="309563"/>
          </a:xfrm>
          <a:prstGeom prst="rect">
            <a:avLst/>
          </a:prstGeom>
          <a:solidFill>
            <a:srgbClr val="CCECFF"/>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lang="en-US" altLang="zh-CN" sz="1800">
                <a:solidFill>
                  <a:srgbClr val="0000CC"/>
                </a:solidFill>
                <a:latin typeface="Arial" charset="0"/>
                <a:ea typeface="宋体" pitchFamily="2" charset="-122"/>
              </a:rPr>
              <a:t>ARP</a:t>
            </a:r>
          </a:p>
        </p:txBody>
      </p:sp>
      <p:sp>
        <p:nvSpPr>
          <p:cNvPr id="16" name="灯片编号占位符 15"/>
          <p:cNvSpPr>
            <a:spLocks noGrp="1"/>
          </p:cNvSpPr>
          <p:nvPr>
            <p:ph type="sldNum" sz="quarter" idx="12"/>
          </p:nvPr>
        </p:nvSpPr>
        <p:spPr/>
        <p:txBody>
          <a:bodyPr/>
          <a:lstStyle/>
          <a:p>
            <a:fld id="{E4E48599-B357-448A-84B1-94919B60A458}" type="slidenum">
              <a:rPr lang="en-US" altLang="zh-CN" smtClean="0"/>
              <a:pPr/>
              <a:t>57</a:t>
            </a:fld>
            <a:endParaRPr lang="en-US" altLang="zh-CN"/>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0" name="Rectangle 2"/>
          <p:cNvSpPr>
            <a:spLocks noGrp="1" noChangeArrowheads="1"/>
          </p:cNvSpPr>
          <p:nvPr>
            <p:ph type="title"/>
          </p:nvPr>
        </p:nvSpPr>
        <p:spPr/>
        <p:txBody>
          <a:bodyPr/>
          <a:lstStyle/>
          <a:p>
            <a:pPr algn="ctr"/>
            <a:r>
              <a:rPr lang="zh-CN" altLang="en-US"/>
              <a:t>地址解析协议 </a:t>
            </a:r>
            <a:r>
              <a:rPr lang="en-US" altLang="zh-CN"/>
              <a:t>ARP</a:t>
            </a:r>
          </a:p>
        </p:txBody>
      </p:sp>
      <p:sp>
        <p:nvSpPr>
          <p:cNvPr id="974851" name="Rectangle 3"/>
          <p:cNvSpPr>
            <a:spLocks noGrp="1" noChangeArrowheads="1"/>
          </p:cNvSpPr>
          <p:nvPr>
            <p:ph type="body" idx="1"/>
          </p:nvPr>
        </p:nvSpPr>
        <p:spPr>
          <a:xfrm>
            <a:off x="2063751" y="1917700"/>
            <a:ext cx="8424863" cy="4319588"/>
          </a:xfrm>
        </p:spPr>
        <p:txBody>
          <a:bodyPr/>
          <a:lstStyle/>
          <a:p>
            <a:pPr>
              <a:lnSpc>
                <a:spcPct val="90000"/>
              </a:lnSpc>
            </a:pPr>
            <a:r>
              <a:rPr lang="zh-CN" altLang="en-US" sz="2800" dirty="0"/>
              <a:t>不管网络层使用的是什么协议，在实际网络的链路上传送数据帧时，最终还是必须使用硬件地址。 </a:t>
            </a:r>
          </a:p>
          <a:p>
            <a:pPr>
              <a:lnSpc>
                <a:spcPct val="90000"/>
              </a:lnSpc>
            </a:pPr>
            <a:r>
              <a:rPr lang="zh-CN" altLang="en-US" sz="2800" dirty="0"/>
              <a:t>每一个主机都设有一个 </a:t>
            </a:r>
            <a:r>
              <a:rPr lang="en-US" altLang="zh-CN" sz="2800" dirty="0"/>
              <a:t>ARP </a:t>
            </a:r>
            <a:r>
              <a:rPr lang="zh-CN" altLang="en-US" sz="2800" dirty="0"/>
              <a:t>高速缓存</a:t>
            </a:r>
            <a:r>
              <a:rPr lang="en-US" altLang="zh-CN" sz="2800" dirty="0"/>
              <a:t>(ARP cache)</a:t>
            </a:r>
            <a:r>
              <a:rPr lang="zh-CN" altLang="en-US" sz="2800" dirty="0"/>
              <a:t>，里面有所在的局域网上的各主机和路由器的 </a:t>
            </a:r>
            <a:r>
              <a:rPr lang="en-US" altLang="zh-CN" sz="2800" dirty="0"/>
              <a:t>IP </a:t>
            </a:r>
            <a:r>
              <a:rPr lang="zh-CN" altLang="en-US" sz="2800" dirty="0"/>
              <a:t>地址到硬件地址的映射表。</a:t>
            </a:r>
          </a:p>
          <a:p>
            <a:pPr>
              <a:lnSpc>
                <a:spcPct val="90000"/>
              </a:lnSpc>
            </a:pPr>
            <a:r>
              <a:rPr lang="zh-CN" altLang="en-US" sz="2800" dirty="0"/>
              <a:t>当主机 </a:t>
            </a:r>
            <a:r>
              <a:rPr lang="en-US" altLang="zh-CN" sz="2800" dirty="0"/>
              <a:t>A </a:t>
            </a:r>
            <a:r>
              <a:rPr lang="zh-CN" altLang="en-US" sz="2800" dirty="0"/>
              <a:t>欲向本局域网上的某个主机 </a:t>
            </a:r>
            <a:r>
              <a:rPr lang="en-US" altLang="zh-CN" sz="2800" dirty="0"/>
              <a:t>B </a:t>
            </a:r>
            <a:r>
              <a:rPr lang="zh-CN" altLang="en-US" sz="2800" dirty="0"/>
              <a:t>发送 </a:t>
            </a:r>
            <a:r>
              <a:rPr lang="en-US" altLang="zh-CN" sz="2800" dirty="0"/>
              <a:t>IP </a:t>
            </a:r>
            <a:r>
              <a:rPr lang="zh-CN" altLang="en-US" sz="2800" dirty="0"/>
              <a:t>数据报时，就先在其 </a:t>
            </a:r>
            <a:r>
              <a:rPr lang="en-US" altLang="zh-CN" sz="2800" dirty="0"/>
              <a:t>ARP </a:t>
            </a:r>
            <a:r>
              <a:rPr lang="zh-CN" altLang="en-US" sz="2800" dirty="0"/>
              <a:t>高速缓存中查看有无主机 </a:t>
            </a:r>
            <a:r>
              <a:rPr lang="en-US" altLang="zh-CN" sz="2800" dirty="0"/>
              <a:t>B </a:t>
            </a:r>
            <a:r>
              <a:rPr lang="zh-CN" altLang="en-US" sz="2800" dirty="0"/>
              <a:t>的 </a:t>
            </a:r>
            <a:r>
              <a:rPr lang="en-US" altLang="zh-CN" sz="2800" dirty="0"/>
              <a:t>IP </a:t>
            </a:r>
            <a:r>
              <a:rPr lang="zh-CN" altLang="en-US" sz="2800" dirty="0"/>
              <a:t>地址。如有，就可查出其对应的硬件地址，再将此硬件地址写入 </a:t>
            </a:r>
            <a:r>
              <a:rPr lang="en-US" altLang="zh-CN" sz="2800" dirty="0"/>
              <a:t>MAC </a:t>
            </a:r>
            <a:r>
              <a:rPr lang="zh-CN" altLang="en-US" sz="2800" dirty="0"/>
              <a:t>帧，然后通过局域网将该 </a:t>
            </a:r>
            <a:r>
              <a:rPr lang="en-US" altLang="zh-CN" sz="2800" dirty="0"/>
              <a:t>MAC </a:t>
            </a:r>
            <a:r>
              <a:rPr lang="zh-CN" altLang="en-US" sz="2800" dirty="0"/>
              <a:t>帧发往此硬件地址。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58</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48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48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4851" grpId="0" build="p"/>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9241" name="Rectangle 105"/>
          <p:cNvSpPr>
            <a:spLocks noChangeArrowheads="1"/>
          </p:cNvSpPr>
          <p:nvPr/>
        </p:nvSpPr>
        <p:spPr bwMode="auto">
          <a:xfrm>
            <a:off x="1524000" y="0"/>
            <a:ext cx="9144000" cy="3500438"/>
          </a:xfrm>
          <a:prstGeom prst="rect">
            <a:avLst/>
          </a:prstGeom>
          <a:solidFill>
            <a:srgbClr val="FFFF99"/>
          </a:solidFill>
          <a:ln w="9525">
            <a:noFill/>
            <a:miter lim="800000"/>
            <a:headEnd/>
            <a:tailEnd/>
          </a:ln>
          <a:effectLst/>
        </p:spPr>
        <p:txBody>
          <a:bodyPr wrap="none" anchor="ctr"/>
          <a:lstStyle/>
          <a:p>
            <a:endParaRPr lang="zh-CN" altLang="en-US"/>
          </a:p>
        </p:txBody>
      </p:sp>
      <p:grpSp>
        <p:nvGrpSpPr>
          <p:cNvPr id="219230" name="Group 94"/>
          <p:cNvGrpSpPr>
            <a:grpSpLocks/>
          </p:cNvGrpSpPr>
          <p:nvPr/>
        </p:nvGrpSpPr>
        <p:grpSpPr bwMode="auto">
          <a:xfrm>
            <a:off x="5227639" y="4794251"/>
            <a:ext cx="1590675" cy="409575"/>
            <a:chOff x="249" y="663"/>
            <a:chExt cx="1002" cy="258"/>
          </a:xfrm>
        </p:grpSpPr>
        <p:sp>
          <p:nvSpPr>
            <p:cNvPr id="219231" name="AutoShape 95"/>
            <p:cNvSpPr>
              <a:spLocks noChangeArrowheads="1"/>
            </p:cNvSpPr>
            <p:nvPr/>
          </p:nvSpPr>
          <p:spPr bwMode="auto">
            <a:xfrm flipH="1">
              <a:off x="249" y="709"/>
              <a:ext cx="138" cy="139"/>
            </a:xfrm>
            <a:prstGeom prst="rightArrow">
              <a:avLst>
                <a:gd name="adj1" fmla="val 50000"/>
                <a:gd name="adj2" fmla="val 25000"/>
              </a:avLst>
            </a:prstGeom>
            <a:solidFill>
              <a:srgbClr val="FFCCFF"/>
            </a:solidFill>
            <a:ln w="12700">
              <a:solidFill>
                <a:schemeClr val="tx1"/>
              </a:solidFill>
              <a:miter lim="800000"/>
              <a:headEnd/>
              <a:tailEnd/>
            </a:ln>
            <a:effectLst/>
          </p:spPr>
          <p:txBody>
            <a:bodyPr wrap="none" anchor="ctr"/>
            <a:lstStyle/>
            <a:p>
              <a:endParaRPr lang="zh-CN" altLang="en-US"/>
            </a:p>
          </p:txBody>
        </p:sp>
        <p:sp>
          <p:nvSpPr>
            <p:cNvPr id="219232" name="Text Box 96"/>
            <p:cNvSpPr txBox="1">
              <a:spLocks noChangeArrowheads="1"/>
            </p:cNvSpPr>
            <p:nvPr/>
          </p:nvSpPr>
          <p:spPr bwMode="auto">
            <a:xfrm flipH="1">
              <a:off x="386" y="663"/>
              <a:ext cx="865" cy="258"/>
            </a:xfrm>
            <a:prstGeom prst="rect">
              <a:avLst/>
            </a:prstGeom>
            <a:solidFill>
              <a:srgbClr val="FFCCFF"/>
            </a:solidFill>
            <a:ln w="12700">
              <a:solidFill>
                <a:schemeClr val="tx1"/>
              </a:solidFill>
              <a:miter lim="800000"/>
              <a:headEnd/>
              <a:tailEnd/>
            </a:ln>
            <a:effectLst>
              <a:outerShdw dist="35921" dir="2700000" algn="ctr" rotWithShape="0">
                <a:schemeClr val="bg2"/>
              </a:outerShdw>
            </a:effectLst>
          </p:spPr>
          <p:txBody>
            <a:bodyPr>
              <a:spAutoFit/>
            </a:bodyPr>
            <a:lstStyle/>
            <a:p>
              <a:r>
                <a:rPr kumimoji="1" lang="en-US" altLang="zh-CN" sz="2000">
                  <a:solidFill>
                    <a:srgbClr val="333399"/>
                  </a:solidFill>
                  <a:latin typeface="Arial" charset="0"/>
                </a:rPr>
                <a:t>ARP </a:t>
              </a:r>
              <a:r>
                <a:rPr kumimoji="1" lang="zh-CN" altLang="en-US" sz="2000">
                  <a:solidFill>
                    <a:srgbClr val="333399"/>
                  </a:solidFill>
                  <a:latin typeface="Arial" charset="0"/>
                </a:rPr>
                <a:t>响应</a:t>
              </a:r>
            </a:p>
          </p:txBody>
        </p:sp>
      </p:grpSp>
      <p:sp>
        <p:nvSpPr>
          <p:cNvPr id="219143" name="Line 7"/>
          <p:cNvSpPr>
            <a:spLocks noChangeShapeType="1"/>
          </p:cNvSpPr>
          <p:nvPr/>
        </p:nvSpPr>
        <p:spPr bwMode="auto">
          <a:xfrm rot="5400000">
            <a:off x="3300413" y="2311401"/>
            <a:ext cx="587375" cy="0"/>
          </a:xfrm>
          <a:prstGeom prst="line">
            <a:avLst/>
          </a:prstGeom>
          <a:noFill/>
          <a:ln w="38100">
            <a:solidFill>
              <a:srgbClr val="333399"/>
            </a:solidFill>
            <a:round/>
            <a:headEnd/>
            <a:tailEnd/>
          </a:ln>
          <a:effectLst/>
        </p:spPr>
        <p:txBody>
          <a:bodyPr/>
          <a:lstStyle/>
          <a:p>
            <a:endParaRPr lang="zh-CN" altLang="en-US"/>
          </a:p>
        </p:txBody>
      </p:sp>
      <p:sp>
        <p:nvSpPr>
          <p:cNvPr id="219144" name="Line 8"/>
          <p:cNvSpPr>
            <a:spLocks noChangeShapeType="1"/>
          </p:cNvSpPr>
          <p:nvPr/>
        </p:nvSpPr>
        <p:spPr bwMode="auto">
          <a:xfrm rot="5400000">
            <a:off x="5315744" y="2302669"/>
            <a:ext cx="588962" cy="0"/>
          </a:xfrm>
          <a:prstGeom prst="line">
            <a:avLst/>
          </a:prstGeom>
          <a:noFill/>
          <a:ln w="38100">
            <a:solidFill>
              <a:srgbClr val="333399"/>
            </a:solidFill>
            <a:round/>
            <a:headEnd/>
            <a:tailEnd/>
          </a:ln>
          <a:effectLst/>
        </p:spPr>
        <p:txBody>
          <a:bodyPr/>
          <a:lstStyle/>
          <a:p>
            <a:endParaRPr lang="zh-CN" altLang="en-US"/>
          </a:p>
        </p:txBody>
      </p:sp>
      <p:sp>
        <p:nvSpPr>
          <p:cNvPr id="219145" name="Line 9"/>
          <p:cNvSpPr>
            <a:spLocks noChangeShapeType="1"/>
          </p:cNvSpPr>
          <p:nvPr/>
        </p:nvSpPr>
        <p:spPr bwMode="auto">
          <a:xfrm rot="5400000">
            <a:off x="7048501" y="2311401"/>
            <a:ext cx="587375" cy="0"/>
          </a:xfrm>
          <a:prstGeom prst="line">
            <a:avLst/>
          </a:prstGeom>
          <a:noFill/>
          <a:ln w="38100">
            <a:solidFill>
              <a:srgbClr val="333399"/>
            </a:solidFill>
            <a:round/>
            <a:headEnd/>
            <a:tailEnd/>
          </a:ln>
          <a:effectLst/>
        </p:spPr>
        <p:txBody>
          <a:bodyPr/>
          <a:lstStyle/>
          <a:p>
            <a:endParaRPr lang="zh-CN" altLang="en-US"/>
          </a:p>
        </p:txBody>
      </p:sp>
      <p:sp>
        <p:nvSpPr>
          <p:cNvPr id="219146" name="Line 10"/>
          <p:cNvSpPr>
            <a:spLocks noChangeShapeType="1"/>
          </p:cNvSpPr>
          <p:nvPr/>
        </p:nvSpPr>
        <p:spPr bwMode="auto">
          <a:xfrm rot="5400000">
            <a:off x="9091613" y="2311401"/>
            <a:ext cx="587375" cy="0"/>
          </a:xfrm>
          <a:prstGeom prst="line">
            <a:avLst/>
          </a:prstGeom>
          <a:noFill/>
          <a:ln w="38100">
            <a:solidFill>
              <a:srgbClr val="333399"/>
            </a:solidFill>
            <a:round/>
            <a:headEnd/>
            <a:tailEnd/>
          </a:ln>
          <a:effectLst/>
        </p:spPr>
        <p:txBody>
          <a:bodyPr/>
          <a:lstStyle/>
          <a:p>
            <a:endParaRPr lang="zh-CN" altLang="en-US"/>
          </a:p>
        </p:txBody>
      </p:sp>
      <p:sp>
        <p:nvSpPr>
          <p:cNvPr id="219147" name="Line 11"/>
          <p:cNvSpPr>
            <a:spLocks noChangeShapeType="1"/>
          </p:cNvSpPr>
          <p:nvPr/>
        </p:nvSpPr>
        <p:spPr bwMode="auto">
          <a:xfrm rot="5400000">
            <a:off x="1992313" y="2311401"/>
            <a:ext cx="587375" cy="0"/>
          </a:xfrm>
          <a:prstGeom prst="line">
            <a:avLst/>
          </a:prstGeom>
          <a:noFill/>
          <a:ln w="38100">
            <a:solidFill>
              <a:srgbClr val="333399"/>
            </a:solidFill>
            <a:round/>
            <a:headEnd/>
            <a:tailEnd/>
          </a:ln>
          <a:effectLst/>
        </p:spPr>
        <p:txBody>
          <a:bodyPr/>
          <a:lstStyle/>
          <a:p>
            <a:endParaRPr lang="zh-CN" altLang="en-US"/>
          </a:p>
        </p:txBody>
      </p:sp>
      <p:pic>
        <p:nvPicPr>
          <p:cNvPr id="219148" name="Picture 12"/>
          <p:cNvPicPr>
            <a:picLocks noChangeArrowheads="1"/>
          </p:cNvPicPr>
          <p:nvPr/>
        </p:nvPicPr>
        <p:blipFill>
          <a:blip r:embed="rId3" cstate="print"/>
          <a:srcRect/>
          <a:stretch>
            <a:fillRect/>
          </a:stretch>
        </p:blipFill>
        <p:spPr bwMode="auto">
          <a:xfrm>
            <a:off x="2032000" y="2459038"/>
            <a:ext cx="503238" cy="514350"/>
          </a:xfrm>
          <a:prstGeom prst="rect">
            <a:avLst/>
          </a:prstGeom>
          <a:noFill/>
          <a:ln w="9525">
            <a:noFill/>
            <a:miter lim="800000"/>
            <a:headEnd/>
            <a:tailEnd/>
          </a:ln>
          <a:effectLst/>
        </p:spPr>
      </p:pic>
      <p:pic>
        <p:nvPicPr>
          <p:cNvPr id="219149" name="Picture 13"/>
          <p:cNvPicPr>
            <a:picLocks noChangeArrowheads="1"/>
          </p:cNvPicPr>
          <p:nvPr/>
        </p:nvPicPr>
        <p:blipFill>
          <a:blip r:embed="rId3" cstate="print"/>
          <a:srcRect/>
          <a:stretch>
            <a:fillRect/>
          </a:stretch>
        </p:blipFill>
        <p:spPr bwMode="auto">
          <a:xfrm>
            <a:off x="5368925" y="2459038"/>
            <a:ext cx="501650" cy="514350"/>
          </a:xfrm>
          <a:prstGeom prst="rect">
            <a:avLst/>
          </a:prstGeom>
          <a:noFill/>
          <a:ln w="9525">
            <a:noFill/>
            <a:miter lim="800000"/>
            <a:headEnd/>
            <a:tailEnd/>
          </a:ln>
          <a:effectLst/>
        </p:spPr>
      </p:pic>
      <p:pic>
        <p:nvPicPr>
          <p:cNvPr id="219150" name="Picture 14"/>
          <p:cNvPicPr>
            <a:picLocks noChangeArrowheads="1"/>
          </p:cNvPicPr>
          <p:nvPr/>
        </p:nvPicPr>
        <p:blipFill>
          <a:blip r:embed="rId3" cstate="print"/>
          <a:srcRect/>
          <a:stretch>
            <a:fillRect/>
          </a:stretch>
        </p:blipFill>
        <p:spPr bwMode="auto">
          <a:xfrm>
            <a:off x="7088189" y="2459038"/>
            <a:ext cx="503237" cy="514350"/>
          </a:xfrm>
          <a:prstGeom prst="rect">
            <a:avLst/>
          </a:prstGeom>
          <a:noFill/>
          <a:ln w="9525">
            <a:noFill/>
            <a:miter lim="800000"/>
            <a:headEnd/>
            <a:tailEnd/>
          </a:ln>
          <a:effectLst/>
        </p:spPr>
      </p:pic>
      <p:pic>
        <p:nvPicPr>
          <p:cNvPr id="219151" name="Picture 15"/>
          <p:cNvPicPr>
            <a:picLocks noChangeArrowheads="1"/>
          </p:cNvPicPr>
          <p:nvPr/>
        </p:nvPicPr>
        <p:blipFill>
          <a:blip r:embed="rId3" cstate="print"/>
          <a:srcRect/>
          <a:stretch>
            <a:fillRect/>
          </a:stretch>
        </p:blipFill>
        <p:spPr bwMode="auto">
          <a:xfrm>
            <a:off x="9145589" y="2459038"/>
            <a:ext cx="503237" cy="514350"/>
          </a:xfrm>
          <a:prstGeom prst="rect">
            <a:avLst/>
          </a:prstGeom>
          <a:noFill/>
          <a:ln w="9525">
            <a:noFill/>
            <a:miter lim="800000"/>
            <a:headEnd/>
            <a:tailEnd/>
          </a:ln>
          <a:effectLst/>
        </p:spPr>
      </p:pic>
      <p:sp>
        <p:nvSpPr>
          <p:cNvPr id="219152" name="Line 16"/>
          <p:cNvSpPr>
            <a:spLocks noChangeShapeType="1"/>
          </p:cNvSpPr>
          <p:nvPr/>
        </p:nvSpPr>
        <p:spPr bwMode="auto">
          <a:xfrm>
            <a:off x="1524001" y="2017714"/>
            <a:ext cx="8583613" cy="20637"/>
          </a:xfrm>
          <a:prstGeom prst="line">
            <a:avLst/>
          </a:prstGeom>
          <a:noFill/>
          <a:ln w="38100">
            <a:solidFill>
              <a:srgbClr val="333399"/>
            </a:solidFill>
            <a:round/>
            <a:headEnd/>
            <a:tailEnd/>
          </a:ln>
          <a:effectLst/>
        </p:spPr>
        <p:txBody>
          <a:bodyPr/>
          <a:lstStyle/>
          <a:p>
            <a:endParaRPr lang="zh-CN" altLang="en-US"/>
          </a:p>
        </p:txBody>
      </p:sp>
      <p:sp>
        <p:nvSpPr>
          <p:cNvPr id="219153" name="Text Box 17"/>
          <p:cNvSpPr txBox="1">
            <a:spLocks noChangeArrowheads="1"/>
          </p:cNvSpPr>
          <p:nvPr/>
        </p:nvSpPr>
        <p:spPr bwMode="auto">
          <a:xfrm>
            <a:off x="3792538" y="2528889"/>
            <a:ext cx="35560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A</a:t>
            </a:r>
          </a:p>
        </p:txBody>
      </p:sp>
      <p:sp>
        <p:nvSpPr>
          <p:cNvPr id="219154" name="Text Box 18"/>
          <p:cNvSpPr txBox="1">
            <a:spLocks noChangeArrowheads="1"/>
          </p:cNvSpPr>
          <p:nvPr/>
        </p:nvSpPr>
        <p:spPr bwMode="auto">
          <a:xfrm>
            <a:off x="5781676" y="2405064"/>
            <a:ext cx="354013"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Y</a:t>
            </a:r>
          </a:p>
        </p:txBody>
      </p:sp>
      <p:sp>
        <p:nvSpPr>
          <p:cNvPr id="219155" name="Text Box 19"/>
          <p:cNvSpPr txBox="1">
            <a:spLocks noChangeArrowheads="1"/>
          </p:cNvSpPr>
          <p:nvPr/>
        </p:nvSpPr>
        <p:spPr bwMode="auto">
          <a:xfrm>
            <a:off x="2465388" y="2405064"/>
            <a:ext cx="3540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X</a:t>
            </a:r>
          </a:p>
        </p:txBody>
      </p:sp>
      <p:sp>
        <p:nvSpPr>
          <p:cNvPr id="219156" name="Text Box 20"/>
          <p:cNvSpPr txBox="1">
            <a:spLocks noChangeArrowheads="1"/>
          </p:cNvSpPr>
          <p:nvPr/>
        </p:nvSpPr>
        <p:spPr bwMode="auto">
          <a:xfrm>
            <a:off x="7521576" y="2528889"/>
            <a:ext cx="354013"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B</a:t>
            </a:r>
          </a:p>
        </p:txBody>
      </p:sp>
      <p:sp>
        <p:nvSpPr>
          <p:cNvPr id="219157" name="Text Box 21"/>
          <p:cNvSpPr txBox="1">
            <a:spLocks noChangeArrowheads="1"/>
          </p:cNvSpPr>
          <p:nvPr/>
        </p:nvSpPr>
        <p:spPr bwMode="auto">
          <a:xfrm>
            <a:off x="9571038" y="2405064"/>
            <a:ext cx="341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Z</a:t>
            </a:r>
          </a:p>
        </p:txBody>
      </p:sp>
      <p:sp>
        <p:nvSpPr>
          <p:cNvPr id="219181" name="Text Box 45"/>
          <p:cNvSpPr txBox="1">
            <a:spLocks noChangeArrowheads="1"/>
          </p:cNvSpPr>
          <p:nvPr/>
        </p:nvSpPr>
        <p:spPr bwMode="auto">
          <a:xfrm>
            <a:off x="2346326" y="3789364"/>
            <a:ext cx="2460625" cy="758825"/>
          </a:xfrm>
          <a:prstGeom prst="rect">
            <a:avLst/>
          </a:prstGeom>
          <a:solidFill>
            <a:srgbClr val="CCECFF"/>
          </a:solidFill>
          <a:ln w="9525">
            <a:solidFill>
              <a:schemeClr val="tx2"/>
            </a:solidFill>
            <a:miter lim="800000"/>
            <a:headEnd/>
            <a:tailEnd/>
          </a:ln>
          <a:effectLst/>
        </p:spPr>
        <p:txBody>
          <a:bodyPr wrap="none">
            <a:spAutoFit/>
          </a:bodyPr>
          <a:lstStyle/>
          <a:p>
            <a:pPr algn="ctr">
              <a:lnSpc>
                <a:spcPct val="90000"/>
              </a:lnSpc>
            </a:pPr>
            <a:r>
              <a:rPr kumimoji="1" lang="zh-CN" altLang="en-US" sz="2400">
                <a:solidFill>
                  <a:srgbClr val="333399"/>
                </a:solidFill>
                <a:latin typeface="Arial" charset="0"/>
              </a:rPr>
              <a:t>主机 </a:t>
            </a:r>
            <a:r>
              <a:rPr kumimoji="1" lang="en-US" altLang="zh-CN" sz="2400">
                <a:solidFill>
                  <a:srgbClr val="333399"/>
                </a:solidFill>
                <a:latin typeface="Arial" charset="0"/>
              </a:rPr>
              <a:t>B </a:t>
            </a:r>
            <a:r>
              <a:rPr kumimoji="1" lang="zh-CN" altLang="en-US" sz="2400">
                <a:solidFill>
                  <a:srgbClr val="333399"/>
                </a:solidFill>
                <a:latin typeface="Arial" charset="0"/>
              </a:rPr>
              <a:t>向 </a:t>
            </a:r>
            <a:r>
              <a:rPr kumimoji="1" lang="en-US" altLang="zh-CN" sz="2400">
                <a:solidFill>
                  <a:srgbClr val="333399"/>
                </a:solidFill>
                <a:latin typeface="Arial" charset="0"/>
              </a:rPr>
              <a:t>A </a:t>
            </a:r>
            <a:r>
              <a:rPr kumimoji="1" lang="zh-CN" altLang="en-US" sz="2400">
                <a:solidFill>
                  <a:srgbClr val="333399"/>
                </a:solidFill>
                <a:latin typeface="Arial" charset="0"/>
              </a:rPr>
              <a:t>发送</a:t>
            </a:r>
          </a:p>
          <a:p>
            <a:pPr algn="ctr">
              <a:lnSpc>
                <a:spcPct val="90000"/>
              </a:lnSpc>
            </a:pPr>
            <a:r>
              <a:rPr kumimoji="1" lang="en-US" altLang="zh-CN" sz="2400">
                <a:solidFill>
                  <a:srgbClr val="333399"/>
                </a:solidFill>
                <a:latin typeface="Arial" charset="0"/>
              </a:rPr>
              <a:t>ARP </a:t>
            </a:r>
            <a:r>
              <a:rPr kumimoji="1" lang="zh-CN" altLang="en-US" sz="2400">
                <a:solidFill>
                  <a:srgbClr val="333399"/>
                </a:solidFill>
                <a:latin typeface="Arial" charset="0"/>
              </a:rPr>
              <a:t>响应分组 </a:t>
            </a:r>
          </a:p>
        </p:txBody>
      </p:sp>
      <p:sp>
        <p:nvSpPr>
          <p:cNvPr id="219182" name="Text Box 46"/>
          <p:cNvSpPr txBox="1">
            <a:spLocks noChangeArrowheads="1"/>
          </p:cNvSpPr>
          <p:nvPr/>
        </p:nvSpPr>
        <p:spPr bwMode="auto">
          <a:xfrm>
            <a:off x="1751013" y="219076"/>
            <a:ext cx="2393950" cy="758825"/>
          </a:xfrm>
          <a:prstGeom prst="rect">
            <a:avLst/>
          </a:prstGeom>
          <a:solidFill>
            <a:srgbClr val="CCECFF"/>
          </a:solidFill>
          <a:ln w="9525">
            <a:solidFill>
              <a:schemeClr val="tx2"/>
            </a:solidFill>
            <a:miter lim="800000"/>
            <a:headEnd/>
            <a:tailEnd/>
          </a:ln>
          <a:effectLst/>
        </p:spPr>
        <p:txBody>
          <a:bodyPr wrap="none">
            <a:spAutoFit/>
          </a:bodyPr>
          <a:lstStyle/>
          <a:p>
            <a:pPr algn="ctr">
              <a:lnSpc>
                <a:spcPct val="90000"/>
              </a:lnSpc>
            </a:pPr>
            <a:r>
              <a:rPr kumimoji="1" lang="zh-CN" altLang="en-US" sz="2400">
                <a:solidFill>
                  <a:srgbClr val="333399"/>
                </a:solidFill>
                <a:latin typeface="Arial" charset="0"/>
              </a:rPr>
              <a:t>主机 </a:t>
            </a:r>
            <a:r>
              <a:rPr kumimoji="1" lang="en-US" altLang="zh-CN" sz="2400">
                <a:solidFill>
                  <a:srgbClr val="333399"/>
                </a:solidFill>
                <a:latin typeface="Arial" charset="0"/>
              </a:rPr>
              <a:t>A </a:t>
            </a:r>
            <a:r>
              <a:rPr kumimoji="1" lang="zh-CN" altLang="en-US" sz="2400">
                <a:solidFill>
                  <a:srgbClr val="333399"/>
                </a:solidFill>
                <a:latin typeface="Arial" charset="0"/>
              </a:rPr>
              <a:t>广播发送</a:t>
            </a:r>
          </a:p>
          <a:p>
            <a:pPr algn="ctr">
              <a:lnSpc>
                <a:spcPct val="90000"/>
              </a:lnSpc>
            </a:pPr>
            <a:r>
              <a:rPr kumimoji="1" lang="en-US" altLang="zh-CN" sz="2400">
                <a:solidFill>
                  <a:srgbClr val="333399"/>
                </a:solidFill>
                <a:latin typeface="Arial" charset="0"/>
              </a:rPr>
              <a:t>ARP </a:t>
            </a:r>
            <a:r>
              <a:rPr kumimoji="1" lang="zh-CN" altLang="en-US" sz="2400">
                <a:solidFill>
                  <a:srgbClr val="333399"/>
                </a:solidFill>
                <a:latin typeface="Arial" charset="0"/>
              </a:rPr>
              <a:t>请求分组 </a:t>
            </a:r>
          </a:p>
        </p:txBody>
      </p:sp>
      <p:sp>
        <p:nvSpPr>
          <p:cNvPr id="219184" name="Text Box 48"/>
          <p:cNvSpPr txBox="1">
            <a:spLocks noChangeArrowheads="1"/>
          </p:cNvSpPr>
          <p:nvPr/>
        </p:nvSpPr>
        <p:spPr bwMode="auto">
          <a:xfrm>
            <a:off x="4064001" y="1473201"/>
            <a:ext cx="1298575" cy="409575"/>
          </a:xfrm>
          <a:prstGeom prst="rect">
            <a:avLst/>
          </a:prstGeom>
          <a:solidFill>
            <a:srgbClr val="FFCCFF"/>
          </a:solidFill>
          <a:ln w="12700">
            <a:solidFill>
              <a:schemeClr val="tx1"/>
            </a:solidFill>
            <a:miter lim="800000"/>
            <a:headEnd/>
            <a:tailEnd/>
          </a:ln>
          <a:effectLst>
            <a:outerShdw dist="35921" dir="2700000" algn="ctr" rotWithShape="0">
              <a:schemeClr val="bg2"/>
            </a:outerShdw>
          </a:effectLst>
        </p:spPr>
        <p:txBody>
          <a:bodyPr wrap="none">
            <a:spAutoFit/>
          </a:bodyPr>
          <a:lstStyle/>
          <a:p>
            <a:r>
              <a:rPr kumimoji="1" lang="en-US" altLang="zh-CN" sz="2000">
                <a:solidFill>
                  <a:srgbClr val="333399"/>
                </a:solidFill>
                <a:latin typeface="Arial" charset="0"/>
              </a:rPr>
              <a:t>ARP </a:t>
            </a:r>
            <a:r>
              <a:rPr kumimoji="1" lang="zh-CN" altLang="en-US" sz="2000">
                <a:solidFill>
                  <a:srgbClr val="333399"/>
                </a:solidFill>
                <a:latin typeface="Arial" charset="0"/>
              </a:rPr>
              <a:t>请求</a:t>
            </a:r>
          </a:p>
        </p:txBody>
      </p:sp>
      <p:sp>
        <p:nvSpPr>
          <p:cNvPr id="219185" name="AutoShape 49"/>
          <p:cNvSpPr>
            <a:spLocks noChangeArrowheads="1"/>
          </p:cNvSpPr>
          <p:nvPr/>
        </p:nvSpPr>
        <p:spPr bwMode="auto">
          <a:xfrm>
            <a:off x="5373689" y="1570039"/>
            <a:ext cx="217487" cy="204787"/>
          </a:xfrm>
          <a:prstGeom prst="rightArrow">
            <a:avLst>
              <a:gd name="adj1" fmla="val 50000"/>
              <a:gd name="adj2" fmla="val 26550"/>
            </a:avLst>
          </a:prstGeom>
          <a:solidFill>
            <a:srgbClr val="FFCCFF"/>
          </a:solidFill>
          <a:ln w="9525">
            <a:solidFill>
              <a:schemeClr val="tx1"/>
            </a:solidFill>
            <a:miter lim="800000"/>
            <a:headEnd/>
            <a:tailEnd/>
          </a:ln>
          <a:effectLst/>
        </p:spPr>
        <p:txBody>
          <a:bodyPr wrap="none" anchor="ctr"/>
          <a:lstStyle/>
          <a:p>
            <a:endParaRPr lang="zh-CN" altLang="en-US"/>
          </a:p>
        </p:txBody>
      </p:sp>
      <p:sp>
        <p:nvSpPr>
          <p:cNvPr id="219186" name="Text Box 50"/>
          <p:cNvSpPr txBox="1">
            <a:spLocks noChangeArrowheads="1"/>
          </p:cNvSpPr>
          <p:nvPr/>
        </p:nvSpPr>
        <p:spPr bwMode="auto">
          <a:xfrm>
            <a:off x="5988051" y="1473201"/>
            <a:ext cx="1298575" cy="409575"/>
          </a:xfrm>
          <a:prstGeom prst="rect">
            <a:avLst/>
          </a:prstGeom>
          <a:solidFill>
            <a:srgbClr val="FFCCFF"/>
          </a:solidFill>
          <a:ln w="12700">
            <a:solidFill>
              <a:schemeClr val="tx1"/>
            </a:solidFill>
            <a:miter lim="800000"/>
            <a:headEnd/>
            <a:tailEnd/>
          </a:ln>
          <a:effectLst>
            <a:outerShdw dist="35921" dir="2700000" algn="ctr" rotWithShape="0">
              <a:schemeClr val="bg2"/>
            </a:outerShdw>
          </a:effectLst>
        </p:spPr>
        <p:txBody>
          <a:bodyPr wrap="none">
            <a:spAutoFit/>
          </a:bodyPr>
          <a:lstStyle/>
          <a:p>
            <a:r>
              <a:rPr kumimoji="1" lang="en-US" altLang="zh-CN" sz="2000">
                <a:solidFill>
                  <a:srgbClr val="333399"/>
                </a:solidFill>
                <a:latin typeface="Arial" charset="0"/>
              </a:rPr>
              <a:t>ARP </a:t>
            </a:r>
            <a:r>
              <a:rPr kumimoji="1" lang="zh-CN" altLang="en-US" sz="2000">
                <a:solidFill>
                  <a:srgbClr val="333399"/>
                </a:solidFill>
                <a:latin typeface="Arial" charset="0"/>
              </a:rPr>
              <a:t>请求</a:t>
            </a:r>
          </a:p>
        </p:txBody>
      </p:sp>
      <p:sp>
        <p:nvSpPr>
          <p:cNvPr id="219187" name="AutoShape 51"/>
          <p:cNvSpPr>
            <a:spLocks noChangeArrowheads="1"/>
          </p:cNvSpPr>
          <p:nvPr/>
        </p:nvSpPr>
        <p:spPr bwMode="auto">
          <a:xfrm>
            <a:off x="7267575" y="1595438"/>
            <a:ext cx="217488" cy="220662"/>
          </a:xfrm>
          <a:prstGeom prst="rightArrow">
            <a:avLst>
              <a:gd name="adj1" fmla="val 50000"/>
              <a:gd name="adj2" fmla="val 25000"/>
            </a:avLst>
          </a:prstGeom>
          <a:solidFill>
            <a:srgbClr val="FFCCFF"/>
          </a:solidFill>
          <a:ln w="9525">
            <a:solidFill>
              <a:schemeClr val="tx1"/>
            </a:solidFill>
            <a:miter lim="800000"/>
            <a:headEnd/>
            <a:tailEnd/>
          </a:ln>
          <a:effectLst/>
        </p:spPr>
        <p:txBody>
          <a:bodyPr wrap="none" anchor="ctr"/>
          <a:lstStyle/>
          <a:p>
            <a:endParaRPr lang="zh-CN" altLang="en-US"/>
          </a:p>
        </p:txBody>
      </p:sp>
      <p:sp>
        <p:nvSpPr>
          <p:cNvPr id="219188" name="Text Box 52"/>
          <p:cNvSpPr txBox="1">
            <a:spLocks noChangeArrowheads="1"/>
          </p:cNvSpPr>
          <p:nvPr/>
        </p:nvSpPr>
        <p:spPr bwMode="auto">
          <a:xfrm>
            <a:off x="7874001" y="1473201"/>
            <a:ext cx="1298575" cy="409575"/>
          </a:xfrm>
          <a:prstGeom prst="rect">
            <a:avLst/>
          </a:prstGeom>
          <a:solidFill>
            <a:srgbClr val="FFCCFF"/>
          </a:solidFill>
          <a:ln w="12700">
            <a:solidFill>
              <a:schemeClr val="tx1"/>
            </a:solidFill>
            <a:miter lim="800000"/>
            <a:headEnd/>
            <a:tailEnd/>
          </a:ln>
          <a:effectLst/>
        </p:spPr>
        <p:txBody>
          <a:bodyPr wrap="none">
            <a:spAutoFit/>
          </a:bodyPr>
          <a:lstStyle/>
          <a:p>
            <a:r>
              <a:rPr kumimoji="1" lang="en-US" altLang="zh-CN" sz="2000">
                <a:solidFill>
                  <a:srgbClr val="333399"/>
                </a:solidFill>
                <a:latin typeface="Arial" charset="0"/>
              </a:rPr>
              <a:t>ARP </a:t>
            </a:r>
            <a:r>
              <a:rPr kumimoji="1" lang="zh-CN" altLang="en-US" sz="2000">
                <a:solidFill>
                  <a:srgbClr val="333399"/>
                </a:solidFill>
                <a:latin typeface="Arial" charset="0"/>
              </a:rPr>
              <a:t>请求</a:t>
            </a:r>
          </a:p>
        </p:txBody>
      </p:sp>
      <p:sp>
        <p:nvSpPr>
          <p:cNvPr id="219189" name="AutoShape 53"/>
          <p:cNvSpPr>
            <a:spLocks noChangeArrowheads="1"/>
          </p:cNvSpPr>
          <p:nvPr/>
        </p:nvSpPr>
        <p:spPr bwMode="auto">
          <a:xfrm>
            <a:off x="9174164" y="1558926"/>
            <a:ext cx="217487" cy="220663"/>
          </a:xfrm>
          <a:prstGeom prst="rightArrow">
            <a:avLst>
              <a:gd name="adj1" fmla="val 50000"/>
              <a:gd name="adj2" fmla="val 25000"/>
            </a:avLst>
          </a:prstGeom>
          <a:solidFill>
            <a:srgbClr val="FFCCFF"/>
          </a:solidFill>
          <a:ln w="9525">
            <a:solidFill>
              <a:schemeClr val="tx1"/>
            </a:solidFill>
            <a:miter lim="800000"/>
            <a:headEnd/>
            <a:tailEnd/>
          </a:ln>
          <a:effectLst/>
        </p:spPr>
        <p:txBody>
          <a:bodyPr wrap="none" anchor="ctr"/>
          <a:lstStyle/>
          <a:p>
            <a:endParaRPr lang="zh-CN" altLang="en-US"/>
          </a:p>
        </p:txBody>
      </p:sp>
      <p:grpSp>
        <p:nvGrpSpPr>
          <p:cNvPr id="219229" name="Group 93"/>
          <p:cNvGrpSpPr>
            <a:grpSpLocks/>
          </p:cNvGrpSpPr>
          <p:nvPr/>
        </p:nvGrpSpPr>
        <p:grpSpPr bwMode="auto">
          <a:xfrm>
            <a:off x="1919289" y="1485901"/>
            <a:ext cx="1590675" cy="409575"/>
            <a:chOff x="249" y="663"/>
            <a:chExt cx="1002" cy="258"/>
          </a:xfrm>
        </p:grpSpPr>
        <p:sp>
          <p:nvSpPr>
            <p:cNvPr id="219141" name="AutoShape 5"/>
            <p:cNvSpPr>
              <a:spLocks noChangeArrowheads="1"/>
            </p:cNvSpPr>
            <p:nvPr/>
          </p:nvSpPr>
          <p:spPr bwMode="auto">
            <a:xfrm flipH="1">
              <a:off x="249" y="709"/>
              <a:ext cx="138" cy="139"/>
            </a:xfrm>
            <a:prstGeom prst="rightArrow">
              <a:avLst>
                <a:gd name="adj1" fmla="val 50000"/>
                <a:gd name="adj2" fmla="val 25000"/>
              </a:avLst>
            </a:prstGeom>
            <a:solidFill>
              <a:srgbClr val="FFCCFF"/>
            </a:solidFill>
            <a:ln w="12700">
              <a:solidFill>
                <a:schemeClr val="tx1"/>
              </a:solidFill>
              <a:miter lim="800000"/>
              <a:headEnd/>
              <a:tailEnd/>
            </a:ln>
            <a:effectLst/>
          </p:spPr>
          <p:txBody>
            <a:bodyPr wrap="none" anchor="ctr"/>
            <a:lstStyle/>
            <a:p>
              <a:endParaRPr lang="zh-CN" altLang="en-US"/>
            </a:p>
          </p:txBody>
        </p:sp>
        <p:sp>
          <p:nvSpPr>
            <p:cNvPr id="219190" name="Text Box 54"/>
            <p:cNvSpPr txBox="1">
              <a:spLocks noChangeArrowheads="1"/>
            </p:cNvSpPr>
            <p:nvPr/>
          </p:nvSpPr>
          <p:spPr bwMode="auto">
            <a:xfrm flipH="1">
              <a:off x="386" y="663"/>
              <a:ext cx="865" cy="258"/>
            </a:xfrm>
            <a:prstGeom prst="rect">
              <a:avLst/>
            </a:prstGeom>
            <a:solidFill>
              <a:srgbClr val="FFCCFF"/>
            </a:solidFill>
            <a:ln w="12700">
              <a:solidFill>
                <a:schemeClr val="tx1"/>
              </a:solidFill>
              <a:miter lim="800000"/>
              <a:headEnd/>
              <a:tailEnd/>
            </a:ln>
            <a:effectLst/>
          </p:spPr>
          <p:txBody>
            <a:bodyPr>
              <a:spAutoFit/>
            </a:bodyPr>
            <a:lstStyle/>
            <a:p>
              <a:r>
                <a:rPr kumimoji="1" lang="en-US" altLang="zh-CN" sz="2000">
                  <a:solidFill>
                    <a:srgbClr val="333399"/>
                  </a:solidFill>
                  <a:latin typeface="Arial" charset="0"/>
                </a:rPr>
                <a:t>ARP </a:t>
              </a:r>
              <a:r>
                <a:rPr kumimoji="1" lang="zh-CN" altLang="en-US" sz="2000">
                  <a:solidFill>
                    <a:srgbClr val="333399"/>
                  </a:solidFill>
                  <a:latin typeface="Arial" charset="0"/>
                </a:rPr>
                <a:t>请求</a:t>
              </a:r>
            </a:p>
          </p:txBody>
        </p:sp>
      </p:grpSp>
      <p:sp>
        <p:nvSpPr>
          <p:cNvPr id="219191" name="Text Box 55"/>
          <p:cNvSpPr txBox="1">
            <a:spLocks noChangeArrowheads="1"/>
          </p:cNvSpPr>
          <p:nvPr/>
        </p:nvSpPr>
        <p:spPr bwMode="auto">
          <a:xfrm>
            <a:off x="3630614" y="2241551"/>
            <a:ext cx="12414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209.0.0.5</a:t>
            </a:r>
          </a:p>
        </p:txBody>
      </p:sp>
      <p:sp>
        <p:nvSpPr>
          <p:cNvPr id="219192" name="Text Box 56"/>
          <p:cNvSpPr txBox="1">
            <a:spLocks noChangeArrowheads="1"/>
          </p:cNvSpPr>
          <p:nvPr/>
        </p:nvSpPr>
        <p:spPr bwMode="auto">
          <a:xfrm>
            <a:off x="7302501" y="2135189"/>
            <a:ext cx="12414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209.0.0.6</a:t>
            </a:r>
          </a:p>
        </p:txBody>
      </p:sp>
      <p:sp>
        <p:nvSpPr>
          <p:cNvPr id="219193" name="Text Box 57"/>
          <p:cNvSpPr txBox="1">
            <a:spLocks noChangeArrowheads="1"/>
          </p:cNvSpPr>
          <p:nvPr/>
        </p:nvSpPr>
        <p:spPr bwMode="auto">
          <a:xfrm>
            <a:off x="2495550" y="2960689"/>
            <a:ext cx="2414588"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00-00-C0-15-AD-18</a:t>
            </a:r>
          </a:p>
        </p:txBody>
      </p:sp>
      <p:sp>
        <p:nvSpPr>
          <p:cNvPr id="219194" name="Text Box 58"/>
          <p:cNvSpPr txBox="1">
            <a:spLocks noChangeArrowheads="1"/>
          </p:cNvSpPr>
          <p:nvPr/>
        </p:nvSpPr>
        <p:spPr bwMode="auto">
          <a:xfrm>
            <a:off x="6240464" y="6237289"/>
            <a:ext cx="2414587"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08-00-2B-00-EE-0A</a:t>
            </a:r>
          </a:p>
        </p:txBody>
      </p:sp>
      <p:sp>
        <p:nvSpPr>
          <p:cNvPr id="219195" name="AutoShape 59"/>
          <p:cNvSpPr>
            <a:spLocks noChangeArrowheads="1"/>
          </p:cNvSpPr>
          <p:nvPr/>
        </p:nvSpPr>
        <p:spPr bwMode="auto">
          <a:xfrm>
            <a:off x="4573589" y="592139"/>
            <a:ext cx="5921375" cy="661987"/>
          </a:xfrm>
          <a:prstGeom prst="wedgeRoundRectCallout">
            <a:avLst>
              <a:gd name="adj1" fmla="val -51181"/>
              <a:gd name="adj2" fmla="val 85972"/>
              <a:gd name="adj3" fmla="val 16667"/>
            </a:avLst>
          </a:prstGeom>
          <a:solidFill>
            <a:srgbClr val="FFCCFF"/>
          </a:solidFill>
          <a:ln w="9525">
            <a:solidFill>
              <a:schemeClr val="tx1"/>
            </a:solidFill>
            <a:miter lim="800000"/>
            <a:headEnd/>
            <a:tailEnd/>
          </a:ln>
          <a:effectLst/>
        </p:spPr>
        <p:txBody>
          <a:bodyPr/>
          <a:lstStyle/>
          <a:p>
            <a:pPr algn="ctr"/>
            <a:endParaRPr kumimoji="1" lang="zh-CN" altLang="zh-CN" sz="2000">
              <a:solidFill>
                <a:srgbClr val="333399"/>
              </a:solidFill>
              <a:latin typeface="Arial" charset="0"/>
            </a:endParaRPr>
          </a:p>
        </p:txBody>
      </p:sp>
      <p:sp>
        <p:nvSpPr>
          <p:cNvPr id="219196" name="Text Box 60"/>
          <p:cNvSpPr txBox="1">
            <a:spLocks noChangeArrowheads="1"/>
          </p:cNvSpPr>
          <p:nvPr/>
        </p:nvSpPr>
        <p:spPr bwMode="auto">
          <a:xfrm>
            <a:off x="4645026" y="558801"/>
            <a:ext cx="5643563" cy="7016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我是 </a:t>
            </a:r>
            <a:r>
              <a:rPr kumimoji="1" lang="en-US" altLang="zh-CN" sz="2000">
                <a:solidFill>
                  <a:srgbClr val="333399"/>
                </a:solidFill>
                <a:latin typeface="Arial" charset="0"/>
              </a:rPr>
              <a:t>209.0.0.5</a:t>
            </a:r>
            <a:r>
              <a:rPr kumimoji="1" lang="zh-CN" altLang="en-US" sz="2000">
                <a:solidFill>
                  <a:srgbClr val="333399"/>
                </a:solidFill>
                <a:latin typeface="Arial" charset="0"/>
              </a:rPr>
              <a:t>，硬件地址是 </a:t>
            </a:r>
            <a:r>
              <a:rPr kumimoji="1" lang="en-US" altLang="zh-CN" sz="2000">
                <a:solidFill>
                  <a:srgbClr val="333399"/>
                </a:solidFill>
                <a:latin typeface="Arial" charset="0"/>
              </a:rPr>
              <a:t>00-00-C0-15-AD-18</a:t>
            </a:r>
          </a:p>
          <a:p>
            <a:r>
              <a:rPr kumimoji="1" lang="zh-CN" altLang="en-US" sz="2000">
                <a:solidFill>
                  <a:srgbClr val="333399"/>
                </a:solidFill>
                <a:latin typeface="Arial" charset="0"/>
              </a:rPr>
              <a:t>我想知道主机 </a:t>
            </a:r>
            <a:r>
              <a:rPr kumimoji="1" lang="en-US" altLang="zh-CN" sz="2000">
                <a:solidFill>
                  <a:srgbClr val="333399"/>
                </a:solidFill>
                <a:latin typeface="Arial" charset="0"/>
              </a:rPr>
              <a:t>209.0.0.6 </a:t>
            </a:r>
            <a:r>
              <a:rPr kumimoji="1" lang="zh-CN" altLang="en-US" sz="2000">
                <a:solidFill>
                  <a:srgbClr val="333399"/>
                </a:solidFill>
                <a:latin typeface="Arial" charset="0"/>
              </a:rPr>
              <a:t>的硬件地址</a:t>
            </a:r>
          </a:p>
        </p:txBody>
      </p:sp>
      <p:sp>
        <p:nvSpPr>
          <p:cNvPr id="219197" name="AutoShape 61"/>
          <p:cNvSpPr>
            <a:spLocks noChangeArrowheads="1"/>
          </p:cNvSpPr>
          <p:nvPr/>
        </p:nvSpPr>
        <p:spPr bwMode="auto">
          <a:xfrm>
            <a:off x="6383338" y="3933826"/>
            <a:ext cx="3892550" cy="727075"/>
          </a:xfrm>
          <a:prstGeom prst="wedgeRoundRectCallout">
            <a:avLst>
              <a:gd name="adj1" fmla="val -44574"/>
              <a:gd name="adj2" fmla="val 81657"/>
              <a:gd name="adj3" fmla="val 16667"/>
            </a:avLst>
          </a:prstGeom>
          <a:solidFill>
            <a:srgbClr val="FFCCFF"/>
          </a:solidFill>
          <a:ln w="9525">
            <a:solidFill>
              <a:schemeClr val="tx1"/>
            </a:solidFill>
            <a:miter lim="800000"/>
            <a:headEnd/>
            <a:tailEnd/>
          </a:ln>
          <a:effectLst/>
        </p:spPr>
        <p:txBody>
          <a:bodyPr/>
          <a:lstStyle/>
          <a:p>
            <a:pPr algn="ctr"/>
            <a:endParaRPr kumimoji="1" lang="zh-CN" altLang="zh-CN" sz="2000" b="1">
              <a:solidFill>
                <a:srgbClr val="333399"/>
              </a:solidFill>
              <a:latin typeface="Arial" charset="0"/>
            </a:endParaRPr>
          </a:p>
        </p:txBody>
      </p:sp>
      <p:sp>
        <p:nvSpPr>
          <p:cNvPr id="219198" name="Text Box 62"/>
          <p:cNvSpPr txBox="1">
            <a:spLocks noChangeArrowheads="1"/>
          </p:cNvSpPr>
          <p:nvPr/>
        </p:nvSpPr>
        <p:spPr bwMode="auto">
          <a:xfrm>
            <a:off x="6446838" y="3933826"/>
            <a:ext cx="3897312" cy="701675"/>
          </a:xfrm>
          <a:prstGeom prst="rect">
            <a:avLst/>
          </a:prstGeom>
          <a:noFill/>
          <a:ln w="9525">
            <a:noFill/>
            <a:miter lim="800000"/>
            <a:headEnd/>
            <a:tailEnd/>
          </a:ln>
          <a:effectLst/>
        </p:spPr>
        <p:txBody>
          <a:bodyPr>
            <a:spAutoFit/>
          </a:bodyPr>
          <a:lstStyle/>
          <a:p>
            <a:r>
              <a:rPr kumimoji="1" lang="zh-CN" altLang="en-US" sz="2000">
                <a:solidFill>
                  <a:srgbClr val="333399"/>
                </a:solidFill>
                <a:latin typeface="Arial" charset="0"/>
              </a:rPr>
              <a:t>我是 </a:t>
            </a:r>
            <a:r>
              <a:rPr kumimoji="1" lang="en-US" altLang="zh-CN" sz="2000">
                <a:solidFill>
                  <a:srgbClr val="333399"/>
                </a:solidFill>
                <a:latin typeface="Arial" charset="0"/>
              </a:rPr>
              <a:t>209.0.0.6</a:t>
            </a:r>
          </a:p>
          <a:p>
            <a:r>
              <a:rPr kumimoji="1" lang="zh-CN" altLang="en-US" sz="2000">
                <a:solidFill>
                  <a:srgbClr val="333399"/>
                </a:solidFill>
                <a:latin typeface="Arial" charset="0"/>
              </a:rPr>
              <a:t>硬件地址是 </a:t>
            </a:r>
            <a:r>
              <a:rPr kumimoji="1" lang="en-US" altLang="zh-CN" sz="2000">
                <a:solidFill>
                  <a:srgbClr val="333399"/>
                </a:solidFill>
                <a:latin typeface="Arial" charset="0"/>
              </a:rPr>
              <a:t>08-00-2B-00-EE-0A</a:t>
            </a:r>
          </a:p>
        </p:txBody>
      </p:sp>
      <p:pic>
        <p:nvPicPr>
          <p:cNvPr id="219199" name="Picture 63"/>
          <p:cNvPicPr>
            <a:picLocks noChangeArrowheads="1"/>
          </p:cNvPicPr>
          <p:nvPr/>
        </p:nvPicPr>
        <p:blipFill>
          <a:blip r:embed="rId3" cstate="print"/>
          <a:srcRect/>
          <a:stretch>
            <a:fillRect/>
          </a:stretch>
        </p:blipFill>
        <p:spPr bwMode="auto">
          <a:xfrm>
            <a:off x="3344864" y="2459038"/>
            <a:ext cx="503237" cy="514350"/>
          </a:xfrm>
          <a:prstGeom prst="rect">
            <a:avLst/>
          </a:prstGeom>
          <a:noFill/>
          <a:ln w="9525">
            <a:noFill/>
            <a:miter lim="800000"/>
            <a:headEnd/>
            <a:tailEnd/>
          </a:ln>
          <a:effectLst/>
        </p:spPr>
      </p:pic>
      <p:sp>
        <p:nvSpPr>
          <p:cNvPr id="219210" name="Line 74"/>
          <p:cNvSpPr>
            <a:spLocks noChangeShapeType="1"/>
          </p:cNvSpPr>
          <p:nvPr/>
        </p:nvSpPr>
        <p:spPr bwMode="auto">
          <a:xfrm rot="5400000">
            <a:off x="3321051" y="5621338"/>
            <a:ext cx="587375" cy="0"/>
          </a:xfrm>
          <a:prstGeom prst="line">
            <a:avLst/>
          </a:prstGeom>
          <a:noFill/>
          <a:ln w="38100">
            <a:solidFill>
              <a:srgbClr val="333399"/>
            </a:solidFill>
            <a:round/>
            <a:headEnd/>
            <a:tailEnd/>
          </a:ln>
          <a:effectLst/>
        </p:spPr>
        <p:txBody>
          <a:bodyPr/>
          <a:lstStyle/>
          <a:p>
            <a:endParaRPr lang="zh-CN" altLang="en-US"/>
          </a:p>
        </p:txBody>
      </p:sp>
      <p:sp>
        <p:nvSpPr>
          <p:cNvPr id="219211" name="Line 75"/>
          <p:cNvSpPr>
            <a:spLocks noChangeShapeType="1"/>
          </p:cNvSpPr>
          <p:nvPr/>
        </p:nvSpPr>
        <p:spPr bwMode="auto">
          <a:xfrm rot="5400000">
            <a:off x="5336382" y="5612607"/>
            <a:ext cx="588963" cy="0"/>
          </a:xfrm>
          <a:prstGeom prst="line">
            <a:avLst/>
          </a:prstGeom>
          <a:noFill/>
          <a:ln w="38100">
            <a:solidFill>
              <a:srgbClr val="333399"/>
            </a:solidFill>
            <a:round/>
            <a:headEnd/>
            <a:tailEnd/>
          </a:ln>
          <a:effectLst/>
        </p:spPr>
        <p:txBody>
          <a:bodyPr/>
          <a:lstStyle/>
          <a:p>
            <a:endParaRPr lang="zh-CN" altLang="en-US"/>
          </a:p>
        </p:txBody>
      </p:sp>
      <p:sp>
        <p:nvSpPr>
          <p:cNvPr id="219212" name="Line 76"/>
          <p:cNvSpPr>
            <a:spLocks noChangeShapeType="1"/>
          </p:cNvSpPr>
          <p:nvPr/>
        </p:nvSpPr>
        <p:spPr bwMode="auto">
          <a:xfrm rot="5400000">
            <a:off x="7069138" y="5621338"/>
            <a:ext cx="587375" cy="0"/>
          </a:xfrm>
          <a:prstGeom prst="line">
            <a:avLst/>
          </a:prstGeom>
          <a:noFill/>
          <a:ln w="38100">
            <a:solidFill>
              <a:srgbClr val="333399"/>
            </a:solidFill>
            <a:round/>
            <a:headEnd/>
            <a:tailEnd/>
          </a:ln>
          <a:effectLst/>
        </p:spPr>
        <p:txBody>
          <a:bodyPr/>
          <a:lstStyle/>
          <a:p>
            <a:endParaRPr lang="zh-CN" altLang="en-US"/>
          </a:p>
        </p:txBody>
      </p:sp>
      <p:sp>
        <p:nvSpPr>
          <p:cNvPr id="219213" name="Line 77"/>
          <p:cNvSpPr>
            <a:spLocks noChangeShapeType="1"/>
          </p:cNvSpPr>
          <p:nvPr/>
        </p:nvSpPr>
        <p:spPr bwMode="auto">
          <a:xfrm rot="5400000">
            <a:off x="9112251" y="5621338"/>
            <a:ext cx="587375" cy="0"/>
          </a:xfrm>
          <a:prstGeom prst="line">
            <a:avLst/>
          </a:prstGeom>
          <a:noFill/>
          <a:ln w="38100">
            <a:solidFill>
              <a:srgbClr val="333399"/>
            </a:solidFill>
            <a:round/>
            <a:headEnd/>
            <a:tailEnd/>
          </a:ln>
          <a:effectLst/>
        </p:spPr>
        <p:txBody>
          <a:bodyPr/>
          <a:lstStyle/>
          <a:p>
            <a:endParaRPr lang="zh-CN" altLang="en-US"/>
          </a:p>
        </p:txBody>
      </p:sp>
      <p:sp>
        <p:nvSpPr>
          <p:cNvPr id="219214" name="Line 78"/>
          <p:cNvSpPr>
            <a:spLocks noChangeShapeType="1"/>
          </p:cNvSpPr>
          <p:nvPr/>
        </p:nvSpPr>
        <p:spPr bwMode="auto">
          <a:xfrm rot="5400000">
            <a:off x="2012951" y="5621338"/>
            <a:ext cx="587375" cy="0"/>
          </a:xfrm>
          <a:prstGeom prst="line">
            <a:avLst/>
          </a:prstGeom>
          <a:noFill/>
          <a:ln w="38100">
            <a:solidFill>
              <a:srgbClr val="333399"/>
            </a:solidFill>
            <a:round/>
            <a:headEnd/>
            <a:tailEnd/>
          </a:ln>
          <a:effectLst/>
        </p:spPr>
        <p:txBody>
          <a:bodyPr/>
          <a:lstStyle/>
          <a:p>
            <a:endParaRPr lang="zh-CN" altLang="en-US"/>
          </a:p>
        </p:txBody>
      </p:sp>
      <p:pic>
        <p:nvPicPr>
          <p:cNvPr id="219215" name="Picture 79"/>
          <p:cNvPicPr>
            <a:picLocks noChangeArrowheads="1"/>
          </p:cNvPicPr>
          <p:nvPr/>
        </p:nvPicPr>
        <p:blipFill>
          <a:blip r:embed="rId3" cstate="print"/>
          <a:srcRect/>
          <a:stretch>
            <a:fillRect/>
          </a:stretch>
        </p:blipFill>
        <p:spPr bwMode="auto">
          <a:xfrm>
            <a:off x="2052639" y="5768975"/>
            <a:ext cx="503237" cy="514350"/>
          </a:xfrm>
          <a:prstGeom prst="rect">
            <a:avLst/>
          </a:prstGeom>
          <a:noFill/>
          <a:ln w="9525">
            <a:noFill/>
            <a:miter lim="800000"/>
            <a:headEnd/>
            <a:tailEnd/>
          </a:ln>
          <a:effectLst/>
        </p:spPr>
      </p:pic>
      <p:pic>
        <p:nvPicPr>
          <p:cNvPr id="219216" name="Picture 80"/>
          <p:cNvPicPr>
            <a:picLocks noChangeArrowheads="1"/>
          </p:cNvPicPr>
          <p:nvPr/>
        </p:nvPicPr>
        <p:blipFill>
          <a:blip r:embed="rId3" cstate="print"/>
          <a:srcRect/>
          <a:stretch>
            <a:fillRect/>
          </a:stretch>
        </p:blipFill>
        <p:spPr bwMode="auto">
          <a:xfrm>
            <a:off x="5389563" y="5768975"/>
            <a:ext cx="501650" cy="514350"/>
          </a:xfrm>
          <a:prstGeom prst="rect">
            <a:avLst/>
          </a:prstGeom>
          <a:noFill/>
          <a:ln w="9525">
            <a:noFill/>
            <a:miter lim="800000"/>
            <a:headEnd/>
            <a:tailEnd/>
          </a:ln>
          <a:effectLst/>
        </p:spPr>
      </p:pic>
      <p:pic>
        <p:nvPicPr>
          <p:cNvPr id="219217" name="Picture 81"/>
          <p:cNvPicPr>
            <a:picLocks noChangeArrowheads="1"/>
          </p:cNvPicPr>
          <p:nvPr/>
        </p:nvPicPr>
        <p:blipFill>
          <a:blip r:embed="rId3" cstate="print"/>
          <a:srcRect/>
          <a:stretch>
            <a:fillRect/>
          </a:stretch>
        </p:blipFill>
        <p:spPr bwMode="auto">
          <a:xfrm>
            <a:off x="7108825" y="5768975"/>
            <a:ext cx="503238" cy="514350"/>
          </a:xfrm>
          <a:prstGeom prst="rect">
            <a:avLst/>
          </a:prstGeom>
          <a:noFill/>
          <a:ln w="9525">
            <a:noFill/>
            <a:miter lim="800000"/>
            <a:headEnd/>
            <a:tailEnd/>
          </a:ln>
          <a:effectLst/>
        </p:spPr>
      </p:pic>
      <p:pic>
        <p:nvPicPr>
          <p:cNvPr id="219218" name="Picture 82"/>
          <p:cNvPicPr>
            <a:picLocks noChangeArrowheads="1"/>
          </p:cNvPicPr>
          <p:nvPr/>
        </p:nvPicPr>
        <p:blipFill>
          <a:blip r:embed="rId3" cstate="print"/>
          <a:srcRect/>
          <a:stretch>
            <a:fillRect/>
          </a:stretch>
        </p:blipFill>
        <p:spPr bwMode="auto">
          <a:xfrm>
            <a:off x="9166225" y="5768975"/>
            <a:ext cx="503238" cy="514350"/>
          </a:xfrm>
          <a:prstGeom prst="rect">
            <a:avLst/>
          </a:prstGeom>
          <a:noFill/>
          <a:ln w="9525">
            <a:noFill/>
            <a:miter lim="800000"/>
            <a:headEnd/>
            <a:tailEnd/>
          </a:ln>
          <a:effectLst/>
        </p:spPr>
      </p:pic>
      <p:sp>
        <p:nvSpPr>
          <p:cNvPr id="219219" name="Line 83"/>
          <p:cNvSpPr>
            <a:spLocks noChangeShapeType="1"/>
          </p:cNvSpPr>
          <p:nvPr/>
        </p:nvSpPr>
        <p:spPr bwMode="auto">
          <a:xfrm>
            <a:off x="1544638" y="5327650"/>
            <a:ext cx="8583612" cy="20638"/>
          </a:xfrm>
          <a:prstGeom prst="line">
            <a:avLst/>
          </a:prstGeom>
          <a:noFill/>
          <a:ln w="38100">
            <a:solidFill>
              <a:srgbClr val="333399"/>
            </a:solidFill>
            <a:round/>
            <a:headEnd/>
            <a:tailEnd/>
          </a:ln>
          <a:effectLst/>
        </p:spPr>
        <p:txBody>
          <a:bodyPr/>
          <a:lstStyle/>
          <a:p>
            <a:endParaRPr lang="zh-CN" altLang="en-US"/>
          </a:p>
        </p:txBody>
      </p:sp>
      <p:sp>
        <p:nvSpPr>
          <p:cNvPr id="219220" name="Text Box 84"/>
          <p:cNvSpPr txBox="1">
            <a:spLocks noChangeArrowheads="1"/>
          </p:cNvSpPr>
          <p:nvPr/>
        </p:nvSpPr>
        <p:spPr bwMode="auto">
          <a:xfrm>
            <a:off x="3813175" y="5838826"/>
            <a:ext cx="35560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A</a:t>
            </a:r>
          </a:p>
        </p:txBody>
      </p:sp>
      <p:sp>
        <p:nvSpPr>
          <p:cNvPr id="219221" name="Text Box 85"/>
          <p:cNvSpPr txBox="1">
            <a:spLocks noChangeArrowheads="1"/>
          </p:cNvSpPr>
          <p:nvPr/>
        </p:nvSpPr>
        <p:spPr bwMode="auto">
          <a:xfrm>
            <a:off x="5802313" y="5715001"/>
            <a:ext cx="3540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Y</a:t>
            </a:r>
          </a:p>
        </p:txBody>
      </p:sp>
      <p:sp>
        <p:nvSpPr>
          <p:cNvPr id="219222" name="Text Box 86"/>
          <p:cNvSpPr txBox="1">
            <a:spLocks noChangeArrowheads="1"/>
          </p:cNvSpPr>
          <p:nvPr/>
        </p:nvSpPr>
        <p:spPr bwMode="auto">
          <a:xfrm>
            <a:off x="2486026" y="5715001"/>
            <a:ext cx="354013"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X</a:t>
            </a:r>
          </a:p>
        </p:txBody>
      </p:sp>
      <p:sp>
        <p:nvSpPr>
          <p:cNvPr id="219223" name="Text Box 87"/>
          <p:cNvSpPr txBox="1">
            <a:spLocks noChangeArrowheads="1"/>
          </p:cNvSpPr>
          <p:nvPr/>
        </p:nvSpPr>
        <p:spPr bwMode="auto">
          <a:xfrm>
            <a:off x="7542213" y="5838826"/>
            <a:ext cx="3540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B</a:t>
            </a:r>
          </a:p>
        </p:txBody>
      </p:sp>
      <p:sp>
        <p:nvSpPr>
          <p:cNvPr id="219224" name="Text Box 88"/>
          <p:cNvSpPr txBox="1">
            <a:spLocks noChangeArrowheads="1"/>
          </p:cNvSpPr>
          <p:nvPr/>
        </p:nvSpPr>
        <p:spPr bwMode="auto">
          <a:xfrm>
            <a:off x="9591676" y="5715001"/>
            <a:ext cx="341313"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Z</a:t>
            </a:r>
          </a:p>
        </p:txBody>
      </p:sp>
      <p:sp>
        <p:nvSpPr>
          <p:cNvPr id="219225" name="Text Box 89"/>
          <p:cNvSpPr txBox="1">
            <a:spLocks noChangeArrowheads="1"/>
          </p:cNvSpPr>
          <p:nvPr/>
        </p:nvSpPr>
        <p:spPr bwMode="auto">
          <a:xfrm>
            <a:off x="3651251" y="5551489"/>
            <a:ext cx="12414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209.0.0.5</a:t>
            </a:r>
          </a:p>
        </p:txBody>
      </p:sp>
      <p:sp>
        <p:nvSpPr>
          <p:cNvPr id="219226" name="Text Box 90"/>
          <p:cNvSpPr txBox="1">
            <a:spLocks noChangeArrowheads="1"/>
          </p:cNvSpPr>
          <p:nvPr/>
        </p:nvSpPr>
        <p:spPr bwMode="auto">
          <a:xfrm>
            <a:off x="7323139" y="5445126"/>
            <a:ext cx="12414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209.0.0.6</a:t>
            </a:r>
          </a:p>
        </p:txBody>
      </p:sp>
      <p:sp>
        <p:nvSpPr>
          <p:cNvPr id="219227" name="Text Box 91"/>
          <p:cNvSpPr txBox="1">
            <a:spLocks noChangeArrowheads="1"/>
          </p:cNvSpPr>
          <p:nvPr/>
        </p:nvSpPr>
        <p:spPr bwMode="auto">
          <a:xfrm>
            <a:off x="2706689" y="6270626"/>
            <a:ext cx="2414587"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00-00-C0-15-AD-18</a:t>
            </a:r>
          </a:p>
        </p:txBody>
      </p:sp>
      <p:pic>
        <p:nvPicPr>
          <p:cNvPr id="219228" name="Picture 92"/>
          <p:cNvPicPr>
            <a:picLocks noChangeArrowheads="1"/>
          </p:cNvPicPr>
          <p:nvPr/>
        </p:nvPicPr>
        <p:blipFill>
          <a:blip r:embed="rId3" cstate="print"/>
          <a:srcRect/>
          <a:stretch>
            <a:fillRect/>
          </a:stretch>
        </p:blipFill>
        <p:spPr bwMode="auto">
          <a:xfrm>
            <a:off x="3365500" y="5768975"/>
            <a:ext cx="503238" cy="514350"/>
          </a:xfrm>
          <a:prstGeom prst="rect">
            <a:avLst/>
          </a:prstGeom>
          <a:noFill/>
          <a:ln w="9525">
            <a:noFill/>
            <a:miter lim="800000"/>
            <a:headEnd/>
            <a:tailEnd/>
          </a:ln>
          <a:effectLst/>
        </p:spPr>
      </p:pic>
      <p:sp>
        <p:nvSpPr>
          <p:cNvPr id="219233" name="Freeform 97"/>
          <p:cNvSpPr>
            <a:spLocks/>
          </p:cNvSpPr>
          <p:nvPr/>
        </p:nvSpPr>
        <p:spPr bwMode="auto">
          <a:xfrm>
            <a:off x="3576638" y="2095500"/>
            <a:ext cx="1943100" cy="687388"/>
          </a:xfrm>
          <a:custGeom>
            <a:avLst/>
            <a:gdLst/>
            <a:ahLst/>
            <a:cxnLst>
              <a:cxn ang="0">
                <a:pos x="6" y="375"/>
              </a:cxn>
              <a:cxn ang="0">
                <a:pos x="27" y="126"/>
              </a:cxn>
              <a:cxn ang="0">
                <a:pos x="171" y="30"/>
              </a:cxn>
              <a:cxn ang="0">
                <a:pos x="513" y="3"/>
              </a:cxn>
              <a:cxn ang="0">
                <a:pos x="852" y="9"/>
              </a:cxn>
              <a:cxn ang="0">
                <a:pos x="1041" y="27"/>
              </a:cxn>
              <a:cxn ang="0">
                <a:pos x="1167" y="93"/>
              </a:cxn>
              <a:cxn ang="0">
                <a:pos x="1215" y="234"/>
              </a:cxn>
              <a:cxn ang="0">
                <a:pos x="1224" y="433"/>
              </a:cxn>
            </a:cxnLst>
            <a:rect l="0" t="0" r="r" b="b"/>
            <a:pathLst>
              <a:path w="1224" h="433">
                <a:moveTo>
                  <a:pt x="6" y="375"/>
                </a:moveTo>
                <a:cubicBezTo>
                  <a:pt x="9" y="334"/>
                  <a:pt x="0" y="183"/>
                  <a:pt x="27" y="126"/>
                </a:cubicBezTo>
                <a:cubicBezTo>
                  <a:pt x="54" y="69"/>
                  <a:pt x="90" y="50"/>
                  <a:pt x="171" y="30"/>
                </a:cubicBezTo>
                <a:cubicBezTo>
                  <a:pt x="252" y="10"/>
                  <a:pt x="400" y="6"/>
                  <a:pt x="513" y="3"/>
                </a:cubicBezTo>
                <a:cubicBezTo>
                  <a:pt x="626" y="0"/>
                  <a:pt x="764" y="5"/>
                  <a:pt x="852" y="9"/>
                </a:cubicBezTo>
                <a:cubicBezTo>
                  <a:pt x="940" y="13"/>
                  <a:pt x="989" y="13"/>
                  <a:pt x="1041" y="27"/>
                </a:cubicBezTo>
                <a:cubicBezTo>
                  <a:pt x="1093" y="41"/>
                  <a:pt x="1138" y="59"/>
                  <a:pt x="1167" y="93"/>
                </a:cubicBezTo>
                <a:cubicBezTo>
                  <a:pt x="1196" y="127"/>
                  <a:pt x="1206" y="177"/>
                  <a:pt x="1215" y="234"/>
                </a:cubicBezTo>
                <a:cubicBezTo>
                  <a:pt x="1224" y="291"/>
                  <a:pt x="1222" y="392"/>
                  <a:pt x="1224" y="433"/>
                </a:cubicBezTo>
              </a:path>
            </a:pathLst>
          </a:custGeom>
          <a:noFill/>
          <a:ln w="76200" cmpd="sng">
            <a:solidFill>
              <a:schemeClr val="hlink"/>
            </a:solidFill>
            <a:round/>
            <a:headEnd type="none" w="med" len="med"/>
            <a:tailEnd type="triangle" w="med" len="lg"/>
          </a:ln>
          <a:effectLst/>
        </p:spPr>
        <p:txBody>
          <a:bodyPr/>
          <a:lstStyle/>
          <a:p>
            <a:endParaRPr lang="zh-CN" altLang="en-US"/>
          </a:p>
        </p:txBody>
      </p:sp>
      <p:sp>
        <p:nvSpPr>
          <p:cNvPr id="219234" name="Freeform 98"/>
          <p:cNvSpPr>
            <a:spLocks/>
          </p:cNvSpPr>
          <p:nvPr/>
        </p:nvSpPr>
        <p:spPr bwMode="auto">
          <a:xfrm>
            <a:off x="3575051" y="2095500"/>
            <a:ext cx="3673475" cy="687388"/>
          </a:xfrm>
          <a:custGeom>
            <a:avLst/>
            <a:gdLst/>
            <a:ahLst/>
            <a:cxnLst>
              <a:cxn ang="0">
                <a:pos x="6" y="375"/>
              </a:cxn>
              <a:cxn ang="0">
                <a:pos x="27" y="126"/>
              </a:cxn>
              <a:cxn ang="0">
                <a:pos x="171" y="30"/>
              </a:cxn>
              <a:cxn ang="0">
                <a:pos x="513" y="3"/>
              </a:cxn>
              <a:cxn ang="0">
                <a:pos x="852" y="9"/>
              </a:cxn>
              <a:cxn ang="0">
                <a:pos x="1041" y="27"/>
              </a:cxn>
              <a:cxn ang="0">
                <a:pos x="1167" y="93"/>
              </a:cxn>
              <a:cxn ang="0">
                <a:pos x="1215" y="234"/>
              </a:cxn>
              <a:cxn ang="0">
                <a:pos x="1224" y="433"/>
              </a:cxn>
            </a:cxnLst>
            <a:rect l="0" t="0" r="r" b="b"/>
            <a:pathLst>
              <a:path w="1224" h="433">
                <a:moveTo>
                  <a:pt x="6" y="375"/>
                </a:moveTo>
                <a:cubicBezTo>
                  <a:pt x="9" y="334"/>
                  <a:pt x="0" y="183"/>
                  <a:pt x="27" y="126"/>
                </a:cubicBezTo>
                <a:cubicBezTo>
                  <a:pt x="54" y="69"/>
                  <a:pt x="90" y="50"/>
                  <a:pt x="171" y="30"/>
                </a:cubicBezTo>
                <a:cubicBezTo>
                  <a:pt x="252" y="10"/>
                  <a:pt x="400" y="6"/>
                  <a:pt x="513" y="3"/>
                </a:cubicBezTo>
                <a:cubicBezTo>
                  <a:pt x="626" y="0"/>
                  <a:pt x="764" y="5"/>
                  <a:pt x="852" y="9"/>
                </a:cubicBezTo>
                <a:cubicBezTo>
                  <a:pt x="940" y="13"/>
                  <a:pt x="989" y="13"/>
                  <a:pt x="1041" y="27"/>
                </a:cubicBezTo>
                <a:cubicBezTo>
                  <a:pt x="1093" y="41"/>
                  <a:pt x="1138" y="59"/>
                  <a:pt x="1167" y="93"/>
                </a:cubicBezTo>
                <a:cubicBezTo>
                  <a:pt x="1196" y="127"/>
                  <a:pt x="1206" y="177"/>
                  <a:pt x="1215" y="234"/>
                </a:cubicBezTo>
                <a:cubicBezTo>
                  <a:pt x="1224" y="291"/>
                  <a:pt x="1222" y="392"/>
                  <a:pt x="1224" y="433"/>
                </a:cubicBezTo>
              </a:path>
            </a:pathLst>
          </a:custGeom>
          <a:noFill/>
          <a:ln w="76200" cmpd="sng">
            <a:solidFill>
              <a:schemeClr val="hlink"/>
            </a:solidFill>
            <a:round/>
            <a:headEnd type="none" w="med" len="med"/>
            <a:tailEnd type="triangle" w="med" len="lg"/>
          </a:ln>
          <a:effectLst/>
        </p:spPr>
        <p:txBody>
          <a:bodyPr/>
          <a:lstStyle/>
          <a:p>
            <a:endParaRPr lang="zh-CN" altLang="en-US"/>
          </a:p>
        </p:txBody>
      </p:sp>
      <p:sp>
        <p:nvSpPr>
          <p:cNvPr id="219237" name="Freeform 101"/>
          <p:cNvSpPr>
            <a:spLocks/>
          </p:cNvSpPr>
          <p:nvPr/>
        </p:nvSpPr>
        <p:spPr bwMode="auto">
          <a:xfrm>
            <a:off x="3575051" y="2095500"/>
            <a:ext cx="5834063" cy="687388"/>
          </a:xfrm>
          <a:custGeom>
            <a:avLst/>
            <a:gdLst/>
            <a:ahLst/>
            <a:cxnLst>
              <a:cxn ang="0">
                <a:pos x="6" y="375"/>
              </a:cxn>
              <a:cxn ang="0">
                <a:pos x="27" y="126"/>
              </a:cxn>
              <a:cxn ang="0">
                <a:pos x="171" y="30"/>
              </a:cxn>
              <a:cxn ang="0">
                <a:pos x="513" y="3"/>
              </a:cxn>
              <a:cxn ang="0">
                <a:pos x="852" y="9"/>
              </a:cxn>
              <a:cxn ang="0">
                <a:pos x="1041" y="27"/>
              </a:cxn>
              <a:cxn ang="0">
                <a:pos x="1167" y="93"/>
              </a:cxn>
              <a:cxn ang="0">
                <a:pos x="1215" y="234"/>
              </a:cxn>
              <a:cxn ang="0">
                <a:pos x="1224" y="433"/>
              </a:cxn>
            </a:cxnLst>
            <a:rect l="0" t="0" r="r" b="b"/>
            <a:pathLst>
              <a:path w="1224" h="433">
                <a:moveTo>
                  <a:pt x="6" y="375"/>
                </a:moveTo>
                <a:cubicBezTo>
                  <a:pt x="9" y="334"/>
                  <a:pt x="0" y="183"/>
                  <a:pt x="27" y="126"/>
                </a:cubicBezTo>
                <a:cubicBezTo>
                  <a:pt x="54" y="69"/>
                  <a:pt x="90" y="50"/>
                  <a:pt x="171" y="30"/>
                </a:cubicBezTo>
                <a:cubicBezTo>
                  <a:pt x="252" y="10"/>
                  <a:pt x="400" y="6"/>
                  <a:pt x="513" y="3"/>
                </a:cubicBezTo>
                <a:cubicBezTo>
                  <a:pt x="626" y="0"/>
                  <a:pt x="764" y="5"/>
                  <a:pt x="852" y="9"/>
                </a:cubicBezTo>
                <a:cubicBezTo>
                  <a:pt x="940" y="13"/>
                  <a:pt x="989" y="13"/>
                  <a:pt x="1041" y="27"/>
                </a:cubicBezTo>
                <a:cubicBezTo>
                  <a:pt x="1093" y="41"/>
                  <a:pt x="1138" y="59"/>
                  <a:pt x="1167" y="93"/>
                </a:cubicBezTo>
                <a:cubicBezTo>
                  <a:pt x="1196" y="127"/>
                  <a:pt x="1206" y="177"/>
                  <a:pt x="1215" y="234"/>
                </a:cubicBezTo>
                <a:cubicBezTo>
                  <a:pt x="1224" y="291"/>
                  <a:pt x="1222" y="392"/>
                  <a:pt x="1224" y="433"/>
                </a:cubicBezTo>
              </a:path>
            </a:pathLst>
          </a:custGeom>
          <a:noFill/>
          <a:ln w="76200" cmpd="sng">
            <a:solidFill>
              <a:schemeClr val="hlink"/>
            </a:solidFill>
            <a:round/>
            <a:headEnd type="none" w="med" len="med"/>
            <a:tailEnd type="triangle" w="med" len="lg"/>
          </a:ln>
          <a:effectLst/>
        </p:spPr>
        <p:txBody>
          <a:bodyPr/>
          <a:lstStyle/>
          <a:p>
            <a:endParaRPr lang="zh-CN" altLang="en-US"/>
          </a:p>
        </p:txBody>
      </p:sp>
      <p:sp>
        <p:nvSpPr>
          <p:cNvPr id="219238" name="Freeform 102"/>
          <p:cNvSpPr>
            <a:spLocks/>
          </p:cNvSpPr>
          <p:nvPr/>
        </p:nvSpPr>
        <p:spPr bwMode="auto">
          <a:xfrm flipH="1">
            <a:off x="2208214" y="2095500"/>
            <a:ext cx="1366837" cy="687388"/>
          </a:xfrm>
          <a:custGeom>
            <a:avLst/>
            <a:gdLst/>
            <a:ahLst/>
            <a:cxnLst>
              <a:cxn ang="0">
                <a:pos x="6" y="375"/>
              </a:cxn>
              <a:cxn ang="0">
                <a:pos x="27" y="126"/>
              </a:cxn>
              <a:cxn ang="0">
                <a:pos x="171" y="30"/>
              </a:cxn>
              <a:cxn ang="0">
                <a:pos x="513" y="3"/>
              </a:cxn>
              <a:cxn ang="0">
                <a:pos x="852" y="9"/>
              </a:cxn>
              <a:cxn ang="0">
                <a:pos x="1041" y="27"/>
              </a:cxn>
              <a:cxn ang="0">
                <a:pos x="1167" y="93"/>
              </a:cxn>
              <a:cxn ang="0">
                <a:pos x="1215" y="234"/>
              </a:cxn>
              <a:cxn ang="0">
                <a:pos x="1224" y="433"/>
              </a:cxn>
            </a:cxnLst>
            <a:rect l="0" t="0" r="r" b="b"/>
            <a:pathLst>
              <a:path w="1224" h="433">
                <a:moveTo>
                  <a:pt x="6" y="375"/>
                </a:moveTo>
                <a:cubicBezTo>
                  <a:pt x="9" y="334"/>
                  <a:pt x="0" y="183"/>
                  <a:pt x="27" y="126"/>
                </a:cubicBezTo>
                <a:cubicBezTo>
                  <a:pt x="54" y="69"/>
                  <a:pt x="90" y="50"/>
                  <a:pt x="171" y="30"/>
                </a:cubicBezTo>
                <a:cubicBezTo>
                  <a:pt x="252" y="10"/>
                  <a:pt x="400" y="6"/>
                  <a:pt x="513" y="3"/>
                </a:cubicBezTo>
                <a:cubicBezTo>
                  <a:pt x="626" y="0"/>
                  <a:pt x="764" y="5"/>
                  <a:pt x="852" y="9"/>
                </a:cubicBezTo>
                <a:cubicBezTo>
                  <a:pt x="940" y="13"/>
                  <a:pt x="989" y="13"/>
                  <a:pt x="1041" y="27"/>
                </a:cubicBezTo>
                <a:cubicBezTo>
                  <a:pt x="1093" y="41"/>
                  <a:pt x="1138" y="59"/>
                  <a:pt x="1167" y="93"/>
                </a:cubicBezTo>
                <a:cubicBezTo>
                  <a:pt x="1196" y="127"/>
                  <a:pt x="1206" y="177"/>
                  <a:pt x="1215" y="234"/>
                </a:cubicBezTo>
                <a:cubicBezTo>
                  <a:pt x="1224" y="291"/>
                  <a:pt x="1222" y="392"/>
                  <a:pt x="1224" y="433"/>
                </a:cubicBezTo>
              </a:path>
            </a:pathLst>
          </a:custGeom>
          <a:noFill/>
          <a:ln w="76200" cmpd="sng">
            <a:solidFill>
              <a:schemeClr val="hlink"/>
            </a:solidFill>
            <a:round/>
            <a:headEnd type="none" w="med" len="med"/>
            <a:tailEnd type="triangle" w="med" len="lg"/>
          </a:ln>
          <a:effectLst/>
        </p:spPr>
        <p:txBody>
          <a:bodyPr/>
          <a:lstStyle/>
          <a:p>
            <a:endParaRPr lang="zh-CN" altLang="en-US"/>
          </a:p>
        </p:txBody>
      </p:sp>
      <p:sp>
        <p:nvSpPr>
          <p:cNvPr id="219239" name="Freeform 103"/>
          <p:cNvSpPr>
            <a:spLocks/>
          </p:cNvSpPr>
          <p:nvPr/>
        </p:nvSpPr>
        <p:spPr bwMode="auto">
          <a:xfrm flipH="1">
            <a:off x="3575051" y="5407025"/>
            <a:ext cx="3673475" cy="687388"/>
          </a:xfrm>
          <a:custGeom>
            <a:avLst/>
            <a:gdLst/>
            <a:ahLst/>
            <a:cxnLst>
              <a:cxn ang="0">
                <a:pos x="6" y="375"/>
              </a:cxn>
              <a:cxn ang="0">
                <a:pos x="27" y="126"/>
              </a:cxn>
              <a:cxn ang="0">
                <a:pos x="171" y="30"/>
              </a:cxn>
              <a:cxn ang="0">
                <a:pos x="513" y="3"/>
              </a:cxn>
              <a:cxn ang="0">
                <a:pos x="852" y="9"/>
              </a:cxn>
              <a:cxn ang="0">
                <a:pos x="1041" y="27"/>
              </a:cxn>
              <a:cxn ang="0">
                <a:pos x="1167" y="93"/>
              </a:cxn>
              <a:cxn ang="0">
                <a:pos x="1215" y="234"/>
              </a:cxn>
              <a:cxn ang="0">
                <a:pos x="1224" y="433"/>
              </a:cxn>
            </a:cxnLst>
            <a:rect l="0" t="0" r="r" b="b"/>
            <a:pathLst>
              <a:path w="1224" h="433">
                <a:moveTo>
                  <a:pt x="6" y="375"/>
                </a:moveTo>
                <a:cubicBezTo>
                  <a:pt x="9" y="334"/>
                  <a:pt x="0" y="183"/>
                  <a:pt x="27" y="126"/>
                </a:cubicBezTo>
                <a:cubicBezTo>
                  <a:pt x="54" y="69"/>
                  <a:pt x="90" y="50"/>
                  <a:pt x="171" y="30"/>
                </a:cubicBezTo>
                <a:cubicBezTo>
                  <a:pt x="252" y="10"/>
                  <a:pt x="400" y="6"/>
                  <a:pt x="513" y="3"/>
                </a:cubicBezTo>
                <a:cubicBezTo>
                  <a:pt x="626" y="0"/>
                  <a:pt x="764" y="5"/>
                  <a:pt x="852" y="9"/>
                </a:cubicBezTo>
                <a:cubicBezTo>
                  <a:pt x="940" y="13"/>
                  <a:pt x="989" y="13"/>
                  <a:pt x="1041" y="27"/>
                </a:cubicBezTo>
                <a:cubicBezTo>
                  <a:pt x="1093" y="41"/>
                  <a:pt x="1138" y="59"/>
                  <a:pt x="1167" y="93"/>
                </a:cubicBezTo>
                <a:cubicBezTo>
                  <a:pt x="1196" y="127"/>
                  <a:pt x="1206" y="177"/>
                  <a:pt x="1215" y="234"/>
                </a:cubicBezTo>
                <a:cubicBezTo>
                  <a:pt x="1224" y="291"/>
                  <a:pt x="1222" y="392"/>
                  <a:pt x="1224" y="433"/>
                </a:cubicBezTo>
              </a:path>
            </a:pathLst>
          </a:custGeom>
          <a:noFill/>
          <a:ln w="76200" cmpd="sng">
            <a:solidFill>
              <a:schemeClr val="hlink"/>
            </a:solidFill>
            <a:round/>
            <a:headEnd type="none" w="med" len="med"/>
            <a:tailEnd type="triangle" w="med" len="lg"/>
          </a:ln>
          <a:effectLst/>
        </p:spPr>
        <p:txBody>
          <a:bodyPr/>
          <a:lstStyle/>
          <a:p>
            <a:endParaRPr lang="zh-CN" altLang="en-US"/>
          </a:p>
        </p:txBody>
      </p:sp>
      <p:sp>
        <p:nvSpPr>
          <p:cNvPr id="65" name="灯片编号占位符 64"/>
          <p:cNvSpPr>
            <a:spLocks noGrp="1"/>
          </p:cNvSpPr>
          <p:nvPr>
            <p:ph type="sldNum" sz="quarter" idx="12"/>
          </p:nvPr>
        </p:nvSpPr>
        <p:spPr/>
        <p:txBody>
          <a:bodyPr/>
          <a:lstStyle/>
          <a:p>
            <a:fld id="{E4E48599-B357-448A-84B1-94919B60A458}" type="slidenum">
              <a:rPr lang="en-US" altLang="zh-CN" smtClean="0"/>
              <a:pPr/>
              <a:t>59</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3000" fill="hold" grpId="0" nodeType="clickEffect">
                                  <p:stCondLst>
                                    <p:cond delay="0"/>
                                  </p:stCondLst>
                                  <p:childTnLst>
                                    <p:anim calcmode="discrete" valueType="str">
                                      <p:cBhvr>
                                        <p:cTn id="6" dur="1000" fill="hold"/>
                                        <p:tgtEl>
                                          <p:spTgt spid="219182"/>
                                        </p:tgtEl>
                                        <p:attrNameLst>
                                          <p:attrName>style.visibility</p:attrName>
                                        </p:attrNameLst>
                                      </p:cBhvr>
                                      <p:tavLst>
                                        <p:tav tm="0">
                                          <p:val>
                                            <p:strVal val="hidden"/>
                                          </p:val>
                                        </p:tav>
                                        <p:tav tm="50000">
                                          <p:val>
                                            <p:strVal val="visible"/>
                                          </p:val>
                                        </p:tav>
                                      </p:tavLst>
                                    </p:anim>
                                  </p:childTnLst>
                                </p:cTn>
                              </p:par>
                            </p:childTnLst>
                          </p:cTn>
                        </p:par>
                        <p:par>
                          <p:cTn id="7" fill="hold">
                            <p:stCondLst>
                              <p:cond delay="3000"/>
                            </p:stCondLst>
                            <p:childTnLst>
                              <p:par>
                                <p:cTn id="8" presetID="22" presetClass="entr" presetSubtype="8" fill="hold" grpId="0" nodeType="afterEffect">
                                  <p:stCondLst>
                                    <p:cond delay="0"/>
                                  </p:stCondLst>
                                  <p:childTnLst>
                                    <p:set>
                                      <p:cBhvr>
                                        <p:cTn id="9" dur="1" fill="hold">
                                          <p:stCondLst>
                                            <p:cond delay="0"/>
                                          </p:stCondLst>
                                        </p:cTn>
                                        <p:tgtEl>
                                          <p:spTgt spid="219233"/>
                                        </p:tgtEl>
                                        <p:attrNameLst>
                                          <p:attrName>style.visibility</p:attrName>
                                        </p:attrNameLst>
                                      </p:cBhvr>
                                      <p:to>
                                        <p:strVal val="visible"/>
                                      </p:to>
                                    </p:set>
                                    <p:animEffect transition="in" filter="wipe(left)">
                                      <p:cBhvr>
                                        <p:cTn id="10" dur="1000"/>
                                        <p:tgtEl>
                                          <p:spTgt spid="21923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19237"/>
                                        </p:tgtEl>
                                        <p:attrNameLst>
                                          <p:attrName>style.visibility</p:attrName>
                                        </p:attrNameLst>
                                      </p:cBhvr>
                                      <p:to>
                                        <p:strVal val="visible"/>
                                      </p:to>
                                    </p:set>
                                    <p:animEffect transition="in" filter="wipe(left)">
                                      <p:cBhvr>
                                        <p:cTn id="13" dur="1000"/>
                                        <p:tgtEl>
                                          <p:spTgt spid="219237"/>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219238"/>
                                        </p:tgtEl>
                                        <p:attrNameLst>
                                          <p:attrName>style.visibility</p:attrName>
                                        </p:attrNameLst>
                                      </p:cBhvr>
                                      <p:to>
                                        <p:strVal val="visible"/>
                                      </p:to>
                                    </p:set>
                                    <p:animEffect transition="in" filter="wipe(right)">
                                      <p:cBhvr>
                                        <p:cTn id="16" dur="1000"/>
                                        <p:tgtEl>
                                          <p:spTgt spid="21923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19234"/>
                                        </p:tgtEl>
                                        <p:attrNameLst>
                                          <p:attrName>style.visibility</p:attrName>
                                        </p:attrNameLst>
                                      </p:cBhvr>
                                      <p:to>
                                        <p:strVal val="visible"/>
                                      </p:to>
                                    </p:set>
                                    <p:animEffect transition="in" filter="wipe(left)">
                                      <p:cBhvr>
                                        <p:cTn id="19" dur="1000"/>
                                        <p:tgtEl>
                                          <p:spTgt spid="219234"/>
                                        </p:tgtEl>
                                      </p:cBhvr>
                                    </p:animEffect>
                                  </p:childTnLst>
                                </p:cTn>
                              </p:par>
                            </p:childTnLst>
                          </p:cTn>
                        </p:par>
                        <p:par>
                          <p:cTn id="20" fill="hold">
                            <p:stCondLst>
                              <p:cond delay="4000"/>
                            </p:stCondLst>
                            <p:childTnLst>
                              <p:par>
                                <p:cTn id="21" presetID="35" presetClass="emph" presetSubtype="0" repeatCount="3000" fill="hold" grpId="0" nodeType="afterEffect">
                                  <p:stCondLst>
                                    <p:cond delay="500"/>
                                  </p:stCondLst>
                                  <p:childTnLst>
                                    <p:anim calcmode="discrete" valueType="str">
                                      <p:cBhvr>
                                        <p:cTn id="22" dur="1000" fill="hold"/>
                                        <p:tgtEl>
                                          <p:spTgt spid="219181"/>
                                        </p:tgtEl>
                                        <p:attrNameLst>
                                          <p:attrName>style.visibility</p:attrName>
                                        </p:attrNameLst>
                                      </p:cBhvr>
                                      <p:tavLst>
                                        <p:tav tm="0">
                                          <p:val>
                                            <p:strVal val="hidden"/>
                                          </p:val>
                                        </p:tav>
                                        <p:tav tm="50000">
                                          <p:val>
                                            <p:strVal val="visible"/>
                                          </p:val>
                                        </p:tav>
                                      </p:tavLst>
                                    </p:anim>
                                  </p:childTnLst>
                                </p:cTn>
                              </p:par>
                            </p:childTnLst>
                          </p:cTn>
                        </p:par>
                        <p:par>
                          <p:cTn id="23" fill="hold">
                            <p:stCondLst>
                              <p:cond delay="7500"/>
                            </p:stCondLst>
                            <p:childTnLst>
                              <p:par>
                                <p:cTn id="24" presetID="22" presetClass="entr" presetSubtype="2" fill="hold" grpId="0" nodeType="afterEffect">
                                  <p:stCondLst>
                                    <p:cond delay="0"/>
                                  </p:stCondLst>
                                  <p:childTnLst>
                                    <p:set>
                                      <p:cBhvr>
                                        <p:cTn id="25" dur="1" fill="hold">
                                          <p:stCondLst>
                                            <p:cond delay="0"/>
                                          </p:stCondLst>
                                        </p:cTn>
                                        <p:tgtEl>
                                          <p:spTgt spid="219239"/>
                                        </p:tgtEl>
                                        <p:attrNameLst>
                                          <p:attrName>style.visibility</p:attrName>
                                        </p:attrNameLst>
                                      </p:cBhvr>
                                      <p:to>
                                        <p:strVal val="visible"/>
                                      </p:to>
                                    </p:set>
                                    <p:animEffect transition="in" filter="wipe(right)">
                                      <p:cBhvr>
                                        <p:cTn id="26" dur="1000"/>
                                        <p:tgtEl>
                                          <p:spTgt spid="219239"/>
                                        </p:tgtEl>
                                      </p:cBhvr>
                                    </p:animEffect>
                                  </p:childTnLst>
                                </p:cTn>
                              </p:par>
                            </p:childTnLst>
                          </p:cTn>
                        </p:par>
                        <p:par>
                          <p:cTn id="27" fill="hold">
                            <p:stCondLst>
                              <p:cond delay="8500"/>
                            </p:stCondLst>
                            <p:childTnLst>
                              <p:par>
                                <p:cTn id="28" presetID="35" presetClass="emph" presetSubtype="0" repeatCount="3000" fill="hold" grpId="0" nodeType="afterEffect">
                                  <p:stCondLst>
                                    <p:cond delay="0"/>
                                  </p:stCondLst>
                                  <p:childTnLst>
                                    <p:anim calcmode="discrete" valueType="str">
                                      <p:cBhvr>
                                        <p:cTn id="29" dur="1000" fill="hold"/>
                                        <p:tgtEl>
                                          <p:spTgt spid="21919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81" grpId="0" animBg="1"/>
      <p:bldP spid="219182" grpId="0" animBg="1"/>
      <p:bldP spid="219194" grpId="0"/>
      <p:bldP spid="219233" grpId="0" animBg="1"/>
      <p:bldP spid="219234" grpId="0" animBg="1"/>
      <p:bldP spid="219237" grpId="0" animBg="1"/>
      <p:bldP spid="219238" grpId="0" animBg="1"/>
      <p:bldP spid="2192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2"/>
          <p:cNvSpPr>
            <a:spLocks noGrp="1" noChangeArrowheads="1"/>
          </p:cNvSpPr>
          <p:nvPr>
            <p:ph type="title"/>
          </p:nvPr>
        </p:nvSpPr>
        <p:spPr>
          <a:xfrm>
            <a:off x="2674938" y="214314"/>
            <a:ext cx="7524750" cy="1462087"/>
          </a:xfrm>
        </p:spPr>
        <p:txBody>
          <a:bodyPr/>
          <a:lstStyle/>
          <a:p>
            <a:pPr algn="ctr"/>
            <a:r>
              <a:rPr lang="en-US" altLang="zh-CN"/>
              <a:t>4.1  </a:t>
            </a:r>
            <a:r>
              <a:rPr lang="zh-CN" altLang="en-US"/>
              <a:t>网络层提供的两种服务 </a:t>
            </a:r>
          </a:p>
        </p:txBody>
      </p:sp>
      <p:sp>
        <p:nvSpPr>
          <p:cNvPr id="931843" name="Rectangle 3"/>
          <p:cNvSpPr>
            <a:spLocks noGrp="1" noChangeArrowheads="1"/>
          </p:cNvSpPr>
          <p:nvPr>
            <p:ph type="body" idx="1"/>
          </p:nvPr>
        </p:nvSpPr>
        <p:spPr>
          <a:xfrm>
            <a:off x="2566988" y="1773238"/>
            <a:ext cx="7772400" cy="4032250"/>
          </a:xfrm>
        </p:spPr>
        <p:txBody>
          <a:bodyPr/>
          <a:lstStyle/>
          <a:p>
            <a:r>
              <a:rPr lang="zh-CN" altLang="en-US"/>
              <a:t>在计算机网络领域，网络层应该向运输层提供怎样的服务（“面向连接”还是“无连接”）曾引起了长期的争论。</a:t>
            </a:r>
          </a:p>
          <a:p>
            <a:r>
              <a:rPr lang="zh-CN" altLang="en-US"/>
              <a:t>争论焦点的实质就是：在计算机通信中，</a:t>
            </a:r>
            <a:r>
              <a:rPr lang="zh-CN" altLang="en-US">
                <a:solidFill>
                  <a:schemeClr val="hlink"/>
                </a:solidFill>
              </a:rPr>
              <a:t>可靠交付应当由谁来负责？</a:t>
            </a:r>
            <a:r>
              <a:rPr lang="zh-CN" altLang="en-US"/>
              <a:t>是</a:t>
            </a:r>
            <a:r>
              <a:rPr lang="zh-CN" altLang="en-US">
                <a:solidFill>
                  <a:schemeClr val="hlink"/>
                </a:solidFill>
              </a:rPr>
              <a:t>网络</a:t>
            </a:r>
            <a:r>
              <a:rPr lang="zh-CN" altLang="en-US"/>
              <a:t>还是</a:t>
            </a:r>
            <a:r>
              <a:rPr lang="zh-CN" altLang="en-US">
                <a:solidFill>
                  <a:schemeClr val="hlink"/>
                </a:solidFill>
              </a:rPr>
              <a:t>端系统</a:t>
            </a:r>
            <a:r>
              <a:rPr lang="zh-CN" altLang="en-US"/>
              <a:t>？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6</a:t>
            </a:fld>
            <a:endParaRPr lang="en-US" altLang="zh-CN"/>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pPr algn="ctr"/>
            <a:r>
              <a:rPr lang="en-US" altLang="zh-CN"/>
              <a:t>ARP </a:t>
            </a:r>
            <a:r>
              <a:rPr lang="zh-CN" altLang="en-US"/>
              <a:t>高速缓存的作用</a:t>
            </a:r>
          </a:p>
        </p:txBody>
      </p:sp>
      <p:sp>
        <p:nvSpPr>
          <p:cNvPr id="221187" name="Rectangle 3"/>
          <p:cNvSpPr>
            <a:spLocks noGrp="1" noChangeArrowheads="1"/>
          </p:cNvSpPr>
          <p:nvPr>
            <p:ph type="body" idx="1"/>
          </p:nvPr>
        </p:nvSpPr>
        <p:spPr>
          <a:xfrm>
            <a:off x="2351089" y="1917700"/>
            <a:ext cx="8137525" cy="4319588"/>
          </a:xfrm>
        </p:spPr>
        <p:txBody>
          <a:bodyPr/>
          <a:lstStyle/>
          <a:p>
            <a:pPr algn="just"/>
            <a:r>
              <a:rPr lang="zh-CN" altLang="en-US"/>
              <a:t>为了减少网络上的通信量，主机 </a:t>
            </a:r>
            <a:r>
              <a:rPr lang="en-US" altLang="zh-CN"/>
              <a:t>A </a:t>
            </a:r>
            <a:r>
              <a:rPr lang="zh-CN" altLang="en-US"/>
              <a:t>在发送其 </a:t>
            </a:r>
            <a:r>
              <a:rPr lang="en-US" altLang="zh-CN"/>
              <a:t>ARP </a:t>
            </a:r>
            <a:r>
              <a:rPr lang="zh-CN" altLang="en-US"/>
              <a:t>请求分组时，就将自己的 </a:t>
            </a:r>
            <a:r>
              <a:rPr lang="en-US" altLang="zh-CN"/>
              <a:t>IP </a:t>
            </a:r>
            <a:r>
              <a:rPr lang="zh-CN" altLang="en-US"/>
              <a:t>地址到硬件地址的映射写入 </a:t>
            </a:r>
            <a:r>
              <a:rPr lang="en-US" altLang="zh-CN"/>
              <a:t>ARP </a:t>
            </a:r>
            <a:r>
              <a:rPr lang="zh-CN" altLang="en-US"/>
              <a:t>请求分组。</a:t>
            </a:r>
          </a:p>
          <a:p>
            <a:pPr algn="just"/>
            <a:r>
              <a:rPr lang="zh-CN" altLang="en-US"/>
              <a:t>当主机 </a:t>
            </a:r>
            <a:r>
              <a:rPr lang="en-US" altLang="zh-CN"/>
              <a:t>B </a:t>
            </a:r>
            <a:r>
              <a:rPr lang="zh-CN" altLang="en-US"/>
              <a:t>收到 </a:t>
            </a:r>
            <a:r>
              <a:rPr lang="en-US" altLang="zh-CN"/>
              <a:t>A </a:t>
            </a:r>
            <a:r>
              <a:rPr lang="zh-CN" altLang="en-US"/>
              <a:t>的 </a:t>
            </a:r>
            <a:r>
              <a:rPr lang="en-US" altLang="zh-CN"/>
              <a:t>ARP </a:t>
            </a:r>
            <a:r>
              <a:rPr lang="zh-CN" altLang="en-US"/>
              <a:t>请求分组时，就将主机 </a:t>
            </a:r>
            <a:r>
              <a:rPr lang="en-US" altLang="zh-CN"/>
              <a:t>A </a:t>
            </a:r>
            <a:r>
              <a:rPr lang="zh-CN" altLang="en-US"/>
              <a:t>的这一地址映射写入主机 </a:t>
            </a:r>
            <a:r>
              <a:rPr lang="en-US" altLang="zh-CN"/>
              <a:t>B </a:t>
            </a:r>
            <a:r>
              <a:rPr lang="zh-CN" altLang="en-US"/>
              <a:t>自己的 </a:t>
            </a:r>
            <a:r>
              <a:rPr lang="en-US" altLang="zh-CN"/>
              <a:t>ARP </a:t>
            </a:r>
            <a:r>
              <a:rPr lang="zh-CN" altLang="en-US"/>
              <a:t>高速缓存中。这对主机 </a:t>
            </a:r>
            <a:r>
              <a:rPr lang="en-US" altLang="zh-CN"/>
              <a:t>B </a:t>
            </a:r>
            <a:r>
              <a:rPr lang="zh-CN" altLang="en-US"/>
              <a:t>以后向 </a:t>
            </a:r>
            <a:r>
              <a:rPr lang="en-US" altLang="zh-CN"/>
              <a:t>A </a:t>
            </a:r>
            <a:r>
              <a:rPr lang="zh-CN" altLang="en-US"/>
              <a:t>发送数据报时就更方便了。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60</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1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lgn="ctr"/>
            <a:r>
              <a:rPr lang="zh-CN" altLang="en-US"/>
              <a:t>应当注意的问题</a:t>
            </a:r>
            <a:endParaRPr lang="zh-CN" altLang="en-US" sz="3600"/>
          </a:p>
        </p:txBody>
      </p:sp>
      <p:sp>
        <p:nvSpPr>
          <p:cNvPr id="224259" name="Rectangle 3"/>
          <p:cNvSpPr>
            <a:spLocks noGrp="1" noChangeArrowheads="1"/>
          </p:cNvSpPr>
          <p:nvPr>
            <p:ph type="body" idx="1"/>
          </p:nvPr>
        </p:nvSpPr>
        <p:spPr>
          <a:xfrm>
            <a:off x="2063751" y="1917700"/>
            <a:ext cx="8424863" cy="4319588"/>
          </a:xfrm>
        </p:spPr>
        <p:txBody>
          <a:bodyPr/>
          <a:lstStyle/>
          <a:p>
            <a:pPr algn="just"/>
            <a:r>
              <a:rPr lang="en-US" altLang="zh-CN" dirty="0"/>
              <a:t>ARP </a:t>
            </a:r>
            <a:r>
              <a:rPr lang="zh-CN" altLang="en-US" dirty="0"/>
              <a:t>是解决</a:t>
            </a:r>
            <a:r>
              <a:rPr lang="zh-CN" altLang="en-US" dirty="0">
                <a:solidFill>
                  <a:schemeClr val="accent1">
                    <a:lumMod val="75000"/>
                  </a:schemeClr>
                </a:solidFill>
              </a:rPr>
              <a:t>同一个局域网</a:t>
            </a:r>
            <a:r>
              <a:rPr lang="zh-CN" altLang="en-US" dirty="0"/>
              <a:t>上的主机或路由器的 </a:t>
            </a:r>
            <a:r>
              <a:rPr lang="en-US" altLang="zh-CN" dirty="0"/>
              <a:t>IP </a:t>
            </a:r>
            <a:r>
              <a:rPr lang="zh-CN" altLang="en-US" dirty="0"/>
              <a:t>地址和硬件地址的映射问题。</a:t>
            </a:r>
          </a:p>
          <a:p>
            <a:pPr algn="just"/>
            <a:r>
              <a:rPr lang="zh-CN" altLang="en-US" dirty="0"/>
              <a:t>如果所要找的主机和源主机不在同一个局域网上，那么就要通过</a:t>
            </a:r>
            <a:r>
              <a:rPr lang="zh-CN" altLang="en-US" sz="2000" dirty="0"/>
              <a:t> </a:t>
            </a:r>
            <a:r>
              <a:rPr lang="en-US" altLang="zh-CN" dirty="0"/>
              <a:t>ARP</a:t>
            </a:r>
            <a:r>
              <a:rPr lang="en-US" altLang="zh-CN" sz="2000" dirty="0"/>
              <a:t> </a:t>
            </a:r>
            <a:r>
              <a:rPr lang="zh-CN" altLang="en-US" dirty="0"/>
              <a:t>找到一个位于本局域网上的某个路由器的硬件地址，然后把分组发送给这个路由器，让这个路由器把分组转发给下一个网络。剩下的工作就由下一个网络来做。</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61</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2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p:txBody>
          <a:bodyPr/>
          <a:lstStyle/>
          <a:p>
            <a:pPr algn="ctr"/>
            <a:r>
              <a:rPr lang="zh-CN" altLang="en-US"/>
              <a:t>应当注意的问题（续）</a:t>
            </a:r>
            <a:endParaRPr lang="zh-CN" altLang="en-US" sz="3600"/>
          </a:p>
        </p:txBody>
      </p:sp>
      <p:sp>
        <p:nvSpPr>
          <p:cNvPr id="463875" name="Rectangle 3"/>
          <p:cNvSpPr>
            <a:spLocks noGrp="1" noChangeArrowheads="1"/>
          </p:cNvSpPr>
          <p:nvPr>
            <p:ph type="body" idx="1"/>
          </p:nvPr>
        </p:nvSpPr>
        <p:spPr>
          <a:xfrm>
            <a:off x="2063751" y="1917700"/>
            <a:ext cx="8424863" cy="4319588"/>
          </a:xfrm>
        </p:spPr>
        <p:txBody>
          <a:bodyPr/>
          <a:lstStyle/>
          <a:p>
            <a:pPr algn="just"/>
            <a:r>
              <a:rPr lang="zh-CN" altLang="en-US" dirty="0"/>
              <a:t>从</a:t>
            </a:r>
            <a:r>
              <a:rPr lang="en-US" altLang="zh-CN" dirty="0"/>
              <a:t>IP</a:t>
            </a:r>
            <a:r>
              <a:rPr lang="zh-CN" altLang="en-US" dirty="0"/>
              <a:t>地址到硬件地址的解析是自动进行的，主机的用户对这种地址解析过程是不知道的。</a:t>
            </a:r>
          </a:p>
          <a:p>
            <a:pPr algn="just"/>
            <a:r>
              <a:rPr lang="zh-CN" altLang="en-US" dirty="0"/>
              <a:t>只要主机或路由器要和本网络上的另一个已知 </a:t>
            </a:r>
            <a:r>
              <a:rPr lang="en-US" altLang="zh-CN" dirty="0"/>
              <a:t>IP </a:t>
            </a:r>
            <a:r>
              <a:rPr lang="zh-CN" altLang="en-US" dirty="0"/>
              <a:t>地址的主机或路由器进行通信，</a:t>
            </a:r>
            <a:r>
              <a:rPr lang="en-US" altLang="zh-CN" dirty="0"/>
              <a:t>ARP </a:t>
            </a:r>
            <a:r>
              <a:rPr lang="zh-CN" altLang="en-US" dirty="0"/>
              <a:t>协议就会自动地将该</a:t>
            </a:r>
            <a:r>
              <a:rPr lang="zh-CN" altLang="en-US" sz="2000" dirty="0"/>
              <a:t> </a:t>
            </a:r>
            <a:r>
              <a:rPr lang="en-US" altLang="zh-CN" dirty="0"/>
              <a:t>IP</a:t>
            </a:r>
            <a:r>
              <a:rPr lang="en-US" altLang="zh-CN" sz="2000" dirty="0"/>
              <a:t> </a:t>
            </a:r>
            <a:r>
              <a:rPr lang="zh-CN" altLang="en-US" dirty="0"/>
              <a:t>地址解析为链路层所需要的硬件地址。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62</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38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75"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Freeform 2"/>
          <p:cNvSpPr>
            <a:spLocks/>
          </p:cNvSpPr>
          <p:nvPr/>
        </p:nvSpPr>
        <p:spPr bwMode="auto">
          <a:xfrm>
            <a:off x="3886200" y="5160963"/>
            <a:ext cx="395288" cy="279400"/>
          </a:xfrm>
          <a:custGeom>
            <a:avLst/>
            <a:gdLst/>
            <a:ahLst/>
            <a:cxnLst>
              <a:cxn ang="0">
                <a:pos x="0" y="176"/>
              </a:cxn>
              <a:cxn ang="0">
                <a:pos x="1" y="0"/>
              </a:cxn>
              <a:cxn ang="0">
                <a:pos x="249" y="9"/>
              </a:cxn>
            </a:cxnLst>
            <a:rect l="0" t="0" r="r" b="b"/>
            <a:pathLst>
              <a:path w="249" h="176">
                <a:moveTo>
                  <a:pt x="0" y="176"/>
                </a:moveTo>
                <a:lnTo>
                  <a:pt x="1" y="0"/>
                </a:lnTo>
                <a:lnTo>
                  <a:pt x="249" y="9"/>
                </a:lnTo>
              </a:path>
            </a:pathLst>
          </a:custGeom>
          <a:noFill/>
          <a:ln w="28575" cmpd="sng">
            <a:solidFill>
              <a:srgbClr val="333399"/>
            </a:solidFill>
            <a:round/>
            <a:headEnd/>
            <a:tailEnd/>
          </a:ln>
          <a:effectLst/>
        </p:spPr>
        <p:txBody>
          <a:bodyPr wrap="none" anchor="ctr"/>
          <a:lstStyle/>
          <a:p>
            <a:endParaRPr lang="zh-CN" altLang="en-US"/>
          </a:p>
        </p:txBody>
      </p:sp>
      <p:sp>
        <p:nvSpPr>
          <p:cNvPr id="462851" name="Freeform 3"/>
          <p:cNvSpPr>
            <a:spLocks/>
          </p:cNvSpPr>
          <p:nvPr/>
        </p:nvSpPr>
        <p:spPr bwMode="auto">
          <a:xfrm>
            <a:off x="6475414" y="5159375"/>
            <a:ext cx="395287" cy="279400"/>
          </a:xfrm>
          <a:custGeom>
            <a:avLst/>
            <a:gdLst/>
            <a:ahLst/>
            <a:cxnLst>
              <a:cxn ang="0">
                <a:pos x="0" y="176"/>
              </a:cxn>
              <a:cxn ang="0">
                <a:pos x="1" y="0"/>
              </a:cxn>
              <a:cxn ang="0">
                <a:pos x="249" y="9"/>
              </a:cxn>
            </a:cxnLst>
            <a:rect l="0" t="0" r="r" b="b"/>
            <a:pathLst>
              <a:path w="249" h="176">
                <a:moveTo>
                  <a:pt x="0" y="176"/>
                </a:moveTo>
                <a:lnTo>
                  <a:pt x="1" y="0"/>
                </a:lnTo>
                <a:lnTo>
                  <a:pt x="249" y="9"/>
                </a:lnTo>
              </a:path>
            </a:pathLst>
          </a:custGeom>
          <a:noFill/>
          <a:ln w="28575" cmpd="sng">
            <a:solidFill>
              <a:srgbClr val="333399"/>
            </a:solidFill>
            <a:round/>
            <a:headEnd/>
            <a:tailEnd/>
          </a:ln>
          <a:effectLst/>
        </p:spPr>
        <p:txBody>
          <a:bodyPr wrap="none" anchor="ctr"/>
          <a:lstStyle/>
          <a:p>
            <a:endParaRPr lang="zh-CN" altLang="en-US"/>
          </a:p>
        </p:txBody>
      </p:sp>
      <p:sp>
        <p:nvSpPr>
          <p:cNvPr id="462852" name="Line 4"/>
          <p:cNvSpPr>
            <a:spLocks noChangeShapeType="1"/>
          </p:cNvSpPr>
          <p:nvPr/>
        </p:nvSpPr>
        <p:spPr bwMode="auto">
          <a:xfrm rot="-5400000">
            <a:off x="9637713" y="5172076"/>
            <a:ext cx="533400" cy="3175"/>
          </a:xfrm>
          <a:prstGeom prst="line">
            <a:avLst/>
          </a:prstGeom>
          <a:noFill/>
          <a:ln w="28575">
            <a:solidFill>
              <a:srgbClr val="333399"/>
            </a:solidFill>
            <a:round/>
            <a:headEnd/>
            <a:tailEnd/>
          </a:ln>
          <a:effectLst/>
        </p:spPr>
        <p:txBody>
          <a:bodyPr wrap="none" anchor="ctr"/>
          <a:lstStyle/>
          <a:p>
            <a:endParaRPr lang="zh-CN" altLang="en-US"/>
          </a:p>
        </p:txBody>
      </p:sp>
      <p:sp>
        <p:nvSpPr>
          <p:cNvPr id="462853" name="Line 5"/>
          <p:cNvSpPr>
            <a:spLocks noChangeShapeType="1"/>
          </p:cNvSpPr>
          <p:nvPr/>
        </p:nvSpPr>
        <p:spPr bwMode="auto">
          <a:xfrm rot="-5400000">
            <a:off x="1716088" y="5172076"/>
            <a:ext cx="533400" cy="3175"/>
          </a:xfrm>
          <a:prstGeom prst="line">
            <a:avLst/>
          </a:prstGeom>
          <a:noFill/>
          <a:ln w="28575">
            <a:solidFill>
              <a:srgbClr val="333399"/>
            </a:solidFill>
            <a:round/>
            <a:headEnd/>
            <a:tailEnd/>
          </a:ln>
          <a:effectLst/>
        </p:spPr>
        <p:txBody>
          <a:bodyPr wrap="none" anchor="ctr"/>
          <a:lstStyle/>
          <a:p>
            <a:endParaRPr lang="zh-CN" altLang="en-US"/>
          </a:p>
        </p:txBody>
      </p:sp>
      <p:sp>
        <p:nvSpPr>
          <p:cNvPr id="462854" name="AutoShape 6"/>
          <p:cNvSpPr>
            <a:spLocks noChangeArrowheads="1"/>
          </p:cNvSpPr>
          <p:nvPr/>
        </p:nvSpPr>
        <p:spPr bwMode="auto">
          <a:xfrm>
            <a:off x="1752600" y="3306763"/>
            <a:ext cx="685800" cy="1905000"/>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sp>
        <p:nvSpPr>
          <p:cNvPr id="462855" name="AutoShape 7"/>
          <p:cNvSpPr>
            <a:spLocks noChangeArrowheads="1"/>
          </p:cNvSpPr>
          <p:nvPr/>
        </p:nvSpPr>
        <p:spPr bwMode="auto">
          <a:xfrm>
            <a:off x="4191000" y="3382963"/>
            <a:ext cx="685800" cy="1905000"/>
          </a:xfrm>
          <a:prstGeom prst="cube">
            <a:avLst>
              <a:gd name="adj" fmla="val 25000"/>
            </a:avLst>
          </a:prstGeom>
          <a:solidFill>
            <a:srgbClr val="66CCFF"/>
          </a:solidFill>
          <a:ln w="9525">
            <a:solidFill>
              <a:schemeClr val="tx1"/>
            </a:solidFill>
            <a:miter lim="800000"/>
            <a:headEnd/>
            <a:tailEnd/>
          </a:ln>
          <a:effectLst/>
        </p:spPr>
        <p:txBody>
          <a:bodyPr wrap="none" anchor="ctr"/>
          <a:lstStyle/>
          <a:p>
            <a:endParaRPr lang="zh-CN" altLang="en-US"/>
          </a:p>
        </p:txBody>
      </p:sp>
      <p:sp>
        <p:nvSpPr>
          <p:cNvPr id="462856" name="AutoShape 8"/>
          <p:cNvSpPr>
            <a:spLocks noChangeArrowheads="1"/>
          </p:cNvSpPr>
          <p:nvPr/>
        </p:nvSpPr>
        <p:spPr bwMode="auto">
          <a:xfrm>
            <a:off x="9677400" y="3306763"/>
            <a:ext cx="685800" cy="1905000"/>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sp>
        <p:nvSpPr>
          <p:cNvPr id="462857" name="AutoShape 9"/>
          <p:cNvSpPr>
            <a:spLocks noChangeArrowheads="1"/>
          </p:cNvSpPr>
          <p:nvPr/>
        </p:nvSpPr>
        <p:spPr bwMode="auto">
          <a:xfrm>
            <a:off x="6856413" y="3611563"/>
            <a:ext cx="685800" cy="1676400"/>
          </a:xfrm>
          <a:prstGeom prst="cube">
            <a:avLst>
              <a:gd name="adj" fmla="val 25000"/>
            </a:avLst>
          </a:prstGeom>
          <a:solidFill>
            <a:srgbClr val="66CCFF"/>
          </a:solidFill>
          <a:ln w="9525">
            <a:solidFill>
              <a:schemeClr val="tx1"/>
            </a:solidFill>
            <a:miter lim="800000"/>
            <a:headEnd/>
            <a:tailEnd/>
          </a:ln>
          <a:effectLst/>
        </p:spPr>
        <p:txBody>
          <a:bodyPr wrap="none" anchor="ctr"/>
          <a:lstStyle/>
          <a:p>
            <a:endParaRPr lang="zh-CN" altLang="en-US"/>
          </a:p>
        </p:txBody>
      </p:sp>
      <p:sp>
        <p:nvSpPr>
          <p:cNvPr id="462867" name="Line 19"/>
          <p:cNvSpPr>
            <a:spLocks noChangeShapeType="1"/>
          </p:cNvSpPr>
          <p:nvPr/>
        </p:nvSpPr>
        <p:spPr bwMode="auto">
          <a:xfrm>
            <a:off x="1676400" y="5440363"/>
            <a:ext cx="2590800" cy="0"/>
          </a:xfrm>
          <a:prstGeom prst="line">
            <a:avLst/>
          </a:prstGeom>
          <a:noFill/>
          <a:ln w="57150">
            <a:solidFill>
              <a:srgbClr val="333399"/>
            </a:solidFill>
            <a:round/>
            <a:headEnd/>
            <a:tailEnd/>
          </a:ln>
          <a:effectLst/>
        </p:spPr>
        <p:txBody>
          <a:bodyPr wrap="none" anchor="ctr"/>
          <a:lstStyle/>
          <a:p>
            <a:endParaRPr lang="zh-CN" altLang="en-US"/>
          </a:p>
        </p:txBody>
      </p:sp>
      <p:grpSp>
        <p:nvGrpSpPr>
          <p:cNvPr id="462868" name="Group 20"/>
          <p:cNvGrpSpPr>
            <a:grpSpLocks/>
          </p:cNvGrpSpPr>
          <p:nvPr/>
        </p:nvGrpSpPr>
        <p:grpSpPr bwMode="auto">
          <a:xfrm>
            <a:off x="1752600" y="2420938"/>
            <a:ext cx="685800" cy="1447800"/>
            <a:chOff x="672" y="528"/>
            <a:chExt cx="432" cy="912"/>
          </a:xfrm>
        </p:grpSpPr>
        <p:sp>
          <p:nvSpPr>
            <p:cNvPr id="462869" name="AutoShape 21"/>
            <p:cNvSpPr>
              <a:spLocks noChangeArrowheads="1"/>
            </p:cNvSpPr>
            <p:nvPr/>
          </p:nvSpPr>
          <p:spPr bwMode="auto">
            <a:xfrm>
              <a:off x="672" y="1008"/>
              <a:ext cx="432" cy="432"/>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sp>
          <p:nvSpPr>
            <p:cNvPr id="462870" name="AutoShape 22"/>
            <p:cNvSpPr>
              <a:spLocks noChangeArrowheads="1"/>
            </p:cNvSpPr>
            <p:nvPr/>
          </p:nvSpPr>
          <p:spPr bwMode="auto">
            <a:xfrm>
              <a:off x="672" y="720"/>
              <a:ext cx="432" cy="432"/>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sp>
          <p:nvSpPr>
            <p:cNvPr id="462871" name="AutoShape 23"/>
            <p:cNvSpPr>
              <a:spLocks noChangeArrowheads="1"/>
            </p:cNvSpPr>
            <p:nvPr/>
          </p:nvSpPr>
          <p:spPr bwMode="auto">
            <a:xfrm>
              <a:off x="672" y="528"/>
              <a:ext cx="432" cy="432"/>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grpSp>
      <p:sp>
        <p:nvSpPr>
          <p:cNvPr id="462872" name="Text Box 24"/>
          <p:cNvSpPr txBox="1">
            <a:spLocks noChangeArrowheads="1"/>
          </p:cNvSpPr>
          <p:nvPr/>
        </p:nvSpPr>
        <p:spPr bwMode="auto">
          <a:xfrm>
            <a:off x="1789114" y="3430588"/>
            <a:ext cx="484187"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1</a:t>
            </a:r>
            <a:endParaRPr kumimoji="1" lang="en-US" altLang="zh-CN" sz="1800">
              <a:solidFill>
                <a:srgbClr val="333399"/>
              </a:solidFill>
              <a:latin typeface="Arial" charset="0"/>
            </a:endParaRPr>
          </a:p>
        </p:txBody>
      </p:sp>
      <p:sp>
        <p:nvSpPr>
          <p:cNvPr id="462873" name="Text Box 25"/>
          <p:cNvSpPr txBox="1">
            <a:spLocks noChangeArrowheads="1"/>
          </p:cNvSpPr>
          <p:nvPr/>
        </p:nvSpPr>
        <p:spPr bwMode="auto">
          <a:xfrm>
            <a:off x="1739900" y="4849813"/>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1</a:t>
            </a:r>
            <a:endParaRPr kumimoji="1" lang="en-US" altLang="zh-CN" sz="1800">
              <a:solidFill>
                <a:srgbClr val="333399"/>
              </a:solidFill>
              <a:latin typeface="Arial" charset="0"/>
            </a:endParaRPr>
          </a:p>
        </p:txBody>
      </p:sp>
      <p:sp>
        <p:nvSpPr>
          <p:cNvPr id="462874" name="Text Box 26"/>
          <p:cNvSpPr txBox="1">
            <a:spLocks noChangeArrowheads="1"/>
          </p:cNvSpPr>
          <p:nvPr/>
        </p:nvSpPr>
        <p:spPr bwMode="auto">
          <a:xfrm>
            <a:off x="6348414" y="4811713"/>
            <a:ext cx="585787"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5</a:t>
            </a:r>
            <a:endParaRPr kumimoji="1" lang="en-US" altLang="zh-CN" sz="1800">
              <a:solidFill>
                <a:srgbClr val="333399"/>
              </a:solidFill>
              <a:latin typeface="Arial" charset="0"/>
            </a:endParaRPr>
          </a:p>
        </p:txBody>
      </p:sp>
      <p:sp>
        <p:nvSpPr>
          <p:cNvPr id="462875" name="Text Box 27"/>
          <p:cNvSpPr txBox="1">
            <a:spLocks noChangeArrowheads="1"/>
          </p:cNvSpPr>
          <p:nvPr/>
        </p:nvSpPr>
        <p:spPr bwMode="auto">
          <a:xfrm>
            <a:off x="4851400" y="4805363"/>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4</a:t>
            </a:r>
            <a:endParaRPr kumimoji="1" lang="en-US" altLang="zh-CN" sz="1800">
              <a:solidFill>
                <a:srgbClr val="333399"/>
              </a:solidFill>
              <a:latin typeface="Arial" charset="0"/>
            </a:endParaRPr>
          </a:p>
        </p:txBody>
      </p:sp>
      <p:sp>
        <p:nvSpPr>
          <p:cNvPr id="462876" name="Text Box 28"/>
          <p:cNvSpPr txBox="1">
            <a:spLocks noChangeArrowheads="1"/>
          </p:cNvSpPr>
          <p:nvPr/>
        </p:nvSpPr>
        <p:spPr bwMode="auto">
          <a:xfrm>
            <a:off x="3657600" y="4805363"/>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3</a:t>
            </a:r>
            <a:endParaRPr kumimoji="1" lang="en-US" altLang="zh-CN" sz="1800">
              <a:solidFill>
                <a:srgbClr val="333399"/>
              </a:solidFill>
              <a:latin typeface="Arial" charset="0"/>
            </a:endParaRPr>
          </a:p>
        </p:txBody>
      </p:sp>
      <p:sp>
        <p:nvSpPr>
          <p:cNvPr id="462877" name="Line 29"/>
          <p:cNvSpPr>
            <a:spLocks noChangeShapeType="1"/>
          </p:cNvSpPr>
          <p:nvPr/>
        </p:nvSpPr>
        <p:spPr bwMode="auto">
          <a:xfrm>
            <a:off x="2362200" y="3611563"/>
            <a:ext cx="1905000" cy="0"/>
          </a:xfrm>
          <a:prstGeom prst="line">
            <a:avLst/>
          </a:prstGeom>
          <a:noFill/>
          <a:ln w="28575">
            <a:solidFill>
              <a:schemeClr val="tx1"/>
            </a:solidFill>
            <a:prstDash val="dash"/>
            <a:round/>
            <a:headEnd/>
            <a:tailEnd/>
          </a:ln>
          <a:effectLst/>
        </p:spPr>
        <p:txBody>
          <a:bodyPr wrap="none" anchor="ctr"/>
          <a:lstStyle/>
          <a:p>
            <a:endParaRPr lang="zh-CN" altLang="en-US"/>
          </a:p>
        </p:txBody>
      </p:sp>
      <p:sp>
        <p:nvSpPr>
          <p:cNvPr id="462878" name="Line 30"/>
          <p:cNvSpPr>
            <a:spLocks noChangeShapeType="1"/>
          </p:cNvSpPr>
          <p:nvPr/>
        </p:nvSpPr>
        <p:spPr bwMode="auto">
          <a:xfrm>
            <a:off x="7467600" y="5440363"/>
            <a:ext cx="2971800" cy="0"/>
          </a:xfrm>
          <a:prstGeom prst="line">
            <a:avLst/>
          </a:prstGeom>
          <a:noFill/>
          <a:ln w="57150">
            <a:solidFill>
              <a:srgbClr val="333399"/>
            </a:solidFill>
            <a:round/>
            <a:headEnd/>
            <a:tailEnd/>
          </a:ln>
          <a:effectLst/>
        </p:spPr>
        <p:txBody>
          <a:bodyPr wrap="none" anchor="ctr"/>
          <a:lstStyle/>
          <a:p>
            <a:endParaRPr lang="zh-CN" altLang="en-US"/>
          </a:p>
        </p:txBody>
      </p:sp>
      <p:sp>
        <p:nvSpPr>
          <p:cNvPr id="462879" name="Text Box 31"/>
          <p:cNvSpPr txBox="1">
            <a:spLocks noChangeArrowheads="1"/>
          </p:cNvSpPr>
          <p:nvPr/>
        </p:nvSpPr>
        <p:spPr bwMode="auto">
          <a:xfrm>
            <a:off x="7531100" y="4799013"/>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6</a:t>
            </a:r>
            <a:endParaRPr kumimoji="1" lang="en-US" altLang="zh-CN" sz="1800">
              <a:solidFill>
                <a:srgbClr val="333399"/>
              </a:solidFill>
              <a:latin typeface="Arial" charset="0"/>
            </a:endParaRPr>
          </a:p>
        </p:txBody>
      </p:sp>
      <p:sp>
        <p:nvSpPr>
          <p:cNvPr id="462880" name="Text Box 32"/>
          <p:cNvSpPr txBox="1">
            <a:spLocks noChangeArrowheads="1"/>
          </p:cNvSpPr>
          <p:nvPr/>
        </p:nvSpPr>
        <p:spPr bwMode="auto">
          <a:xfrm>
            <a:off x="9652000" y="4814888"/>
            <a:ext cx="5857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HA</a:t>
            </a:r>
            <a:r>
              <a:rPr kumimoji="1" lang="en-US" altLang="zh-CN" sz="1800" baseline="-25000">
                <a:solidFill>
                  <a:srgbClr val="333399"/>
                </a:solidFill>
                <a:latin typeface="Arial" charset="0"/>
              </a:rPr>
              <a:t>2</a:t>
            </a:r>
            <a:endParaRPr kumimoji="1" lang="en-US" altLang="zh-CN" sz="1800">
              <a:solidFill>
                <a:srgbClr val="333399"/>
              </a:solidFill>
              <a:latin typeface="Arial" charset="0"/>
            </a:endParaRPr>
          </a:p>
        </p:txBody>
      </p:sp>
      <p:sp>
        <p:nvSpPr>
          <p:cNvPr id="462881" name="Text Box 33"/>
          <p:cNvSpPr txBox="1">
            <a:spLocks noChangeArrowheads="1"/>
          </p:cNvSpPr>
          <p:nvPr/>
        </p:nvSpPr>
        <p:spPr bwMode="auto">
          <a:xfrm>
            <a:off x="7531100" y="3709988"/>
            <a:ext cx="4841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6</a:t>
            </a:r>
            <a:endParaRPr kumimoji="1" lang="en-US" altLang="zh-CN" sz="1800">
              <a:solidFill>
                <a:srgbClr val="333399"/>
              </a:solidFill>
              <a:latin typeface="Arial" charset="0"/>
            </a:endParaRPr>
          </a:p>
        </p:txBody>
      </p:sp>
      <p:sp>
        <p:nvSpPr>
          <p:cNvPr id="462882" name="Text Box 34"/>
          <p:cNvSpPr txBox="1">
            <a:spLocks noChangeArrowheads="1"/>
          </p:cNvSpPr>
          <p:nvPr/>
        </p:nvSpPr>
        <p:spPr bwMode="auto">
          <a:xfrm>
            <a:off x="1631950" y="2060576"/>
            <a:ext cx="954088" cy="366713"/>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主机 </a:t>
            </a:r>
            <a:r>
              <a:rPr kumimoji="1" lang="en-US" altLang="zh-CN" sz="1800">
                <a:solidFill>
                  <a:srgbClr val="333399"/>
                </a:solidFill>
                <a:latin typeface="Arial" charset="0"/>
              </a:rPr>
              <a:t>H</a:t>
            </a:r>
            <a:r>
              <a:rPr kumimoji="1" lang="en-US" altLang="zh-CN" sz="1800" baseline="-25000">
                <a:solidFill>
                  <a:srgbClr val="333399"/>
                </a:solidFill>
                <a:latin typeface="Arial" charset="0"/>
              </a:rPr>
              <a:t>1</a:t>
            </a:r>
            <a:endParaRPr kumimoji="1" lang="en-US" altLang="zh-CN" sz="1800">
              <a:solidFill>
                <a:srgbClr val="333399"/>
              </a:solidFill>
              <a:latin typeface="Arial" charset="0"/>
            </a:endParaRPr>
          </a:p>
        </p:txBody>
      </p:sp>
      <p:sp>
        <p:nvSpPr>
          <p:cNvPr id="462883" name="Text Box 35"/>
          <p:cNvSpPr txBox="1">
            <a:spLocks noChangeArrowheads="1"/>
          </p:cNvSpPr>
          <p:nvPr/>
        </p:nvSpPr>
        <p:spPr bwMode="auto">
          <a:xfrm>
            <a:off x="9556750" y="2035176"/>
            <a:ext cx="954088" cy="366713"/>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主机 </a:t>
            </a:r>
            <a:r>
              <a:rPr kumimoji="1" lang="en-US" altLang="zh-CN" sz="1800">
                <a:solidFill>
                  <a:srgbClr val="333399"/>
                </a:solidFill>
                <a:latin typeface="Arial" charset="0"/>
              </a:rPr>
              <a:t>H</a:t>
            </a:r>
            <a:r>
              <a:rPr kumimoji="1" lang="en-US" altLang="zh-CN" sz="1800" baseline="-25000">
                <a:solidFill>
                  <a:srgbClr val="333399"/>
                </a:solidFill>
                <a:latin typeface="Arial" charset="0"/>
              </a:rPr>
              <a:t>2</a:t>
            </a:r>
            <a:endParaRPr kumimoji="1" lang="en-US" altLang="zh-CN" sz="1800">
              <a:solidFill>
                <a:srgbClr val="333399"/>
              </a:solidFill>
              <a:latin typeface="Arial" charset="0"/>
            </a:endParaRPr>
          </a:p>
        </p:txBody>
      </p:sp>
      <p:sp>
        <p:nvSpPr>
          <p:cNvPr id="462884" name="AutoShape 36"/>
          <p:cNvSpPr>
            <a:spLocks noChangeArrowheads="1"/>
          </p:cNvSpPr>
          <p:nvPr/>
        </p:nvSpPr>
        <p:spPr bwMode="auto">
          <a:xfrm>
            <a:off x="4191000" y="3259138"/>
            <a:ext cx="685800" cy="609600"/>
          </a:xfrm>
          <a:prstGeom prst="cube">
            <a:avLst>
              <a:gd name="adj" fmla="val 25000"/>
            </a:avLst>
          </a:prstGeom>
          <a:solidFill>
            <a:srgbClr val="66CCFF"/>
          </a:solidFill>
          <a:ln w="9525">
            <a:solidFill>
              <a:schemeClr val="tx1"/>
            </a:solidFill>
            <a:miter lim="800000"/>
            <a:headEnd/>
            <a:tailEnd/>
          </a:ln>
          <a:effectLst/>
        </p:spPr>
        <p:txBody>
          <a:bodyPr wrap="none" anchor="ctr"/>
          <a:lstStyle/>
          <a:p>
            <a:endParaRPr lang="zh-CN" altLang="en-US"/>
          </a:p>
        </p:txBody>
      </p:sp>
      <p:sp>
        <p:nvSpPr>
          <p:cNvPr id="462885" name="Text Box 37"/>
          <p:cNvSpPr txBox="1">
            <a:spLocks noChangeArrowheads="1"/>
          </p:cNvSpPr>
          <p:nvPr/>
        </p:nvSpPr>
        <p:spPr bwMode="auto">
          <a:xfrm>
            <a:off x="4140200" y="2887663"/>
            <a:ext cx="1182688" cy="366712"/>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路由器 </a:t>
            </a:r>
            <a:r>
              <a:rPr kumimoji="1" lang="en-US" altLang="zh-CN" sz="1800">
                <a:solidFill>
                  <a:srgbClr val="333399"/>
                </a:solidFill>
                <a:latin typeface="Arial" charset="0"/>
              </a:rPr>
              <a:t>R</a:t>
            </a:r>
            <a:r>
              <a:rPr kumimoji="1" lang="en-US" altLang="zh-CN" sz="1800" baseline="-25000">
                <a:solidFill>
                  <a:srgbClr val="333399"/>
                </a:solidFill>
                <a:latin typeface="Arial" charset="0"/>
              </a:rPr>
              <a:t>1</a:t>
            </a:r>
            <a:endParaRPr kumimoji="1" lang="en-US" altLang="zh-CN" sz="1800">
              <a:solidFill>
                <a:srgbClr val="333399"/>
              </a:solidFill>
              <a:latin typeface="Arial" charset="0"/>
            </a:endParaRPr>
          </a:p>
        </p:txBody>
      </p:sp>
      <p:grpSp>
        <p:nvGrpSpPr>
          <p:cNvPr id="462887" name="Group 39"/>
          <p:cNvGrpSpPr>
            <a:grpSpLocks/>
          </p:cNvGrpSpPr>
          <p:nvPr/>
        </p:nvGrpSpPr>
        <p:grpSpPr bwMode="auto">
          <a:xfrm>
            <a:off x="9677400" y="2420938"/>
            <a:ext cx="685800" cy="1447800"/>
            <a:chOff x="672" y="528"/>
            <a:chExt cx="432" cy="912"/>
          </a:xfrm>
        </p:grpSpPr>
        <p:sp>
          <p:nvSpPr>
            <p:cNvPr id="462888" name="AutoShape 40"/>
            <p:cNvSpPr>
              <a:spLocks noChangeArrowheads="1"/>
            </p:cNvSpPr>
            <p:nvPr/>
          </p:nvSpPr>
          <p:spPr bwMode="auto">
            <a:xfrm>
              <a:off x="672" y="1008"/>
              <a:ext cx="432" cy="432"/>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sp>
          <p:nvSpPr>
            <p:cNvPr id="462889" name="AutoShape 41"/>
            <p:cNvSpPr>
              <a:spLocks noChangeArrowheads="1"/>
            </p:cNvSpPr>
            <p:nvPr/>
          </p:nvSpPr>
          <p:spPr bwMode="auto">
            <a:xfrm>
              <a:off x="672" y="720"/>
              <a:ext cx="432" cy="432"/>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sp>
          <p:nvSpPr>
            <p:cNvPr id="462890" name="AutoShape 42"/>
            <p:cNvSpPr>
              <a:spLocks noChangeArrowheads="1"/>
            </p:cNvSpPr>
            <p:nvPr/>
          </p:nvSpPr>
          <p:spPr bwMode="auto">
            <a:xfrm>
              <a:off x="672" y="528"/>
              <a:ext cx="432" cy="432"/>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zh-CN" altLang="en-US"/>
            </a:p>
          </p:txBody>
        </p:sp>
      </p:grpSp>
      <p:sp>
        <p:nvSpPr>
          <p:cNvPr id="462891" name="Text Box 43"/>
          <p:cNvSpPr txBox="1">
            <a:spLocks noChangeArrowheads="1"/>
          </p:cNvSpPr>
          <p:nvPr/>
        </p:nvSpPr>
        <p:spPr bwMode="auto">
          <a:xfrm>
            <a:off x="9726614" y="3435351"/>
            <a:ext cx="484187"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2</a:t>
            </a:r>
            <a:endParaRPr kumimoji="1" lang="en-US" altLang="zh-CN" sz="1800">
              <a:solidFill>
                <a:srgbClr val="333399"/>
              </a:solidFill>
              <a:latin typeface="Arial" charset="0"/>
            </a:endParaRPr>
          </a:p>
        </p:txBody>
      </p:sp>
      <p:sp>
        <p:nvSpPr>
          <p:cNvPr id="462892" name="Text Box 44"/>
          <p:cNvSpPr txBox="1">
            <a:spLocks noChangeArrowheads="1"/>
          </p:cNvSpPr>
          <p:nvPr/>
        </p:nvSpPr>
        <p:spPr bwMode="auto">
          <a:xfrm>
            <a:off x="4845050" y="3697288"/>
            <a:ext cx="4841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4</a:t>
            </a:r>
            <a:endParaRPr kumimoji="1" lang="en-US" altLang="zh-CN" sz="1800">
              <a:solidFill>
                <a:srgbClr val="333399"/>
              </a:solidFill>
              <a:latin typeface="Arial" charset="0"/>
            </a:endParaRPr>
          </a:p>
        </p:txBody>
      </p:sp>
      <p:sp>
        <p:nvSpPr>
          <p:cNvPr id="462893" name="Text Box 45"/>
          <p:cNvSpPr txBox="1">
            <a:spLocks noChangeArrowheads="1"/>
          </p:cNvSpPr>
          <p:nvPr/>
        </p:nvSpPr>
        <p:spPr bwMode="auto">
          <a:xfrm>
            <a:off x="3810000" y="3697288"/>
            <a:ext cx="4841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3</a:t>
            </a:r>
            <a:endParaRPr kumimoji="1" lang="en-US" altLang="zh-CN" sz="1800">
              <a:solidFill>
                <a:srgbClr val="333399"/>
              </a:solidFill>
              <a:latin typeface="Arial" charset="0"/>
            </a:endParaRPr>
          </a:p>
        </p:txBody>
      </p:sp>
      <p:sp>
        <p:nvSpPr>
          <p:cNvPr id="462894" name="Line 46"/>
          <p:cNvSpPr>
            <a:spLocks noChangeShapeType="1"/>
          </p:cNvSpPr>
          <p:nvPr/>
        </p:nvSpPr>
        <p:spPr bwMode="auto">
          <a:xfrm>
            <a:off x="4800600" y="3611563"/>
            <a:ext cx="2057400" cy="0"/>
          </a:xfrm>
          <a:prstGeom prst="line">
            <a:avLst/>
          </a:prstGeom>
          <a:noFill/>
          <a:ln w="28575">
            <a:solidFill>
              <a:schemeClr val="tx1"/>
            </a:solidFill>
            <a:prstDash val="dash"/>
            <a:round/>
            <a:headEnd/>
            <a:tailEnd/>
          </a:ln>
          <a:effectLst/>
        </p:spPr>
        <p:txBody>
          <a:bodyPr wrap="none" anchor="ctr"/>
          <a:lstStyle/>
          <a:p>
            <a:endParaRPr lang="zh-CN" altLang="en-US"/>
          </a:p>
        </p:txBody>
      </p:sp>
      <p:sp>
        <p:nvSpPr>
          <p:cNvPr id="462895" name="AutoShape 47"/>
          <p:cNvSpPr>
            <a:spLocks noChangeArrowheads="1"/>
          </p:cNvSpPr>
          <p:nvPr/>
        </p:nvSpPr>
        <p:spPr bwMode="auto">
          <a:xfrm>
            <a:off x="6856413" y="3230563"/>
            <a:ext cx="685800" cy="609600"/>
          </a:xfrm>
          <a:prstGeom prst="cube">
            <a:avLst>
              <a:gd name="adj" fmla="val 25000"/>
            </a:avLst>
          </a:prstGeom>
          <a:solidFill>
            <a:srgbClr val="66CCFF"/>
          </a:solidFill>
          <a:ln w="9525">
            <a:solidFill>
              <a:schemeClr val="tx1"/>
            </a:solidFill>
            <a:miter lim="800000"/>
            <a:headEnd/>
            <a:tailEnd/>
          </a:ln>
          <a:effectLst/>
        </p:spPr>
        <p:txBody>
          <a:bodyPr wrap="none" anchor="ctr"/>
          <a:lstStyle/>
          <a:p>
            <a:endParaRPr lang="zh-CN" altLang="en-US"/>
          </a:p>
        </p:txBody>
      </p:sp>
      <p:sp>
        <p:nvSpPr>
          <p:cNvPr id="462896" name="Line 48"/>
          <p:cNvSpPr>
            <a:spLocks noChangeShapeType="1"/>
          </p:cNvSpPr>
          <p:nvPr/>
        </p:nvSpPr>
        <p:spPr bwMode="auto">
          <a:xfrm>
            <a:off x="7467600" y="3611563"/>
            <a:ext cx="2209800" cy="0"/>
          </a:xfrm>
          <a:prstGeom prst="line">
            <a:avLst/>
          </a:prstGeom>
          <a:noFill/>
          <a:ln w="28575">
            <a:solidFill>
              <a:schemeClr val="tx1"/>
            </a:solidFill>
            <a:prstDash val="dash"/>
            <a:round/>
            <a:headEnd/>
            <a:tailEnd/>
          </a:ln>
          <a:effectLst/>
        </p:spPr>
        <p:txBody>
          <a:bodyPr wrap="none" anchor="ctr"/>
          <a:lstStyle/>
          <a:p>
            <a:endParaRPr lang="zh-CN" altLang="en-US"/>
          </a:p>
        </p:txBody>
      </p:sp>
      <p:sp>
        <p:nvSpPr>
          <p:cNvPr id="462897" name="Text Box 49"/>
          <p:cNvSpPr txBox="1">
            <a:spLocks noChangeArrowheads="1"/>
          </p:cNvSpPr>
          <p:nvPr/>
        </p:nvSpPr>
        <p:spPr bwMode="auto">
          <a:xfrm>
            <a:off x="6477000" y="3697288"/>
            <a:ext cx="484188"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a:t>
            </a:r>
            <a:r>
              <a:rPr kumimoji="1" lang="en-US" altLang="zh-CN" sz="1800" baseline="-25000">
                <a:solidFill>
                  <a:srgbClr val="333399"/>
                </a:solidFill>
                <a:latin typeface="Arial" charset="0"/>
              </a:rPr>
              <a:t>5</a:t>
            </a:r>
            <a:endParaRPr kumimoji="1" lang="en-US" altLang="zh-CN" sz="1800">
              <a:solidFill>
                <a:srgbClr val="333399"/>
              </a:solidFill>
              <a:latin typeface="Arial" charset="0"/>
            </a:endParaRPr>
          </a:p>
        </p:txBody>
      </p:sp>
      <p:sp>
        <p:nvSpPr>
          <p:cNvPr id="462898" name="Line 50"/>
          <p:cNvSpPr>
            <a:spLocks noChangeShapeType="1"/>
          </p:cNvSpPr>
          <p:nvPr/>
        </p:nvSpPr>
        <p:spPr bwMode="auto">
          <a:xfrm>
            <a:off x="4876800" y="5440363"/>
            <a:ext cx="1905000" cy="0"/>
          </a:xfrm>
          <a:prstGeom prst="line">
            <a:avLst/>
          </a:prstGeom>
          <a:noFill/>
          <a:ln w="57150">
            <a:solidFill>
              <a:srgbClr val="333399"/>
            </a:solidFill>
            <a:round/>
            <a:headEnd/>
            <a:tailEnd/>
          </a:ln>
          <a:effectLst/>
        </p:spPr>
        <p:txBody>
          <a:bodyPr wrap="none" anchor="ctr"/>
          <a:lstStyle/>
          <a:p>
            <a:endParaRPr lang="zh-CN" altLang="en-US"/>
          </a:p>
        </p:txBody>
      </p:sp>
      <p:sp>
        <p:nvSpPr>
          <p:cNvPr id="462899" name="Freeform 51"/>
          <p:cNvSpPr>
            <a:spLocks/>
          </p:cNvSpPr>
          <p:nvPr/>
        </p:nvSpPr>
        <p:spPr bwMode="auto">
          <a:xfrm flipH="1">
            <a:off x="7445376" y="5156201"/>
            <a:ext cx="341313" cy="284163"/>
          </a:xfrm>
          <a:custGeom>
            <a:avLst/>
            <a:gdLst/>
            <a:ahLst/>
            <a:cxnLst>
              <a:cxn ang="0">
                <a:pos x="0" y="176"/>
              </a:cxn>
              <a:cxn ang="0">
                <a:pos x="1" y="0"/>
              </a:cxn>
              <a:cxn ang="0">
                <a:pos x="249" y="9"/>
              </a:cxn>
            </a:cxnLst>
            <a:rect l="0" t="0" r="r" b="b"/>
            <a:pathLst>
              <a:path w="249" h="176">
                <a:moveTo>
                  <a:pt x="0" y="176"/>
                </a:moveTo>
                <a:lnTo>
                  <a:pt x="1" y="0"/>
                </a:lnTo>
                <a:lnTo>
                  <a:pt x="249" y="9"/>
                </a:lnTo>
              </a:path>
            </a:pathLst>
          </a:custGeom>
          <a:noFill/>
          <a:ln w="28575" cmpd="sng">
            <a:solidFill>
              <a:srgbClr val="333399"/>
            </a:solidFill>
            <a:round/>
            <a:headEnd/>
            <a:tailEnd/>
          </a:ln>
          <a:effectLst/>
        </p:spPr>
        <p:txBody>
          <a:bodyPr wrap="none" anchor="ctr"/>
          <a:lstStyle/>
          <a:p>
            <a:endParaRPr lang="zh-CN" altLang="en-US"/>
          </a:p>
        </p:txBody>
      </p:sp>
      <p:sp>
        <p:nvSpPr>
          <p:cNvPr id="462900" name="Freeform 52"/>
          <p:cNvSpPr>
            <a:spLocks/>
          </p:cNvSpPr>
          <p:nvPr/>
        </p:nvSpPr>
        <p:spPr bwMode="auto">
          <a:xfrm flipH="1">
            <a:off x="4757738" y="5162550"/>
            <a:ext cx="423862" cy="279400"/>
          </a:xfrm>
          <a:custGeom>
            <a:avLst/>
            <a:gdLst/>
            <a:ahLst/>
            <a:cxnLst>
              <a:cxn ang="0">
                <a:pos x="0" y="176"/>
              </a:cxn>
              <a:cxn ang="0">
                <a:pos x="1" y="0"/>
              </a:cxn>
              <a:cxn ang="0">
                <a:pos x="249" y="9"/>
              </a:cxn>
            </a:cxnLst>
            <a:rect l="0" t="0" r="r" b="b"/>
            <a:pathLst>
              <a:path w="249" h="176">
                <a:moveTo>
                  <a:pt x="0" y="176"/>
                </a:moveTo>
                <a:lnTo>
                  <a:pt x="1" y="0"/>
                </a:lnTo>
                <a:lnTo>
                  <a:pt x="249" y="9"/>
                </a:lnTo>
              </a:path>
            </a:pathLst>
          </a:custGeom>
          <a:noFill/>
          <a:ln w="28575" cmpd="sng">
            <a:solidFill>
              <a:srgbClr val="333399"/>
            </a:solidFill>
            <a:round/>
            <a:headEnd/>
            <a:tailEnd/>
          </a:ln>
          <a:effectLst/>
        </p:spPr>
        <p:txBody>
          <a:bodyPr wrap="none" anchor="ctr"/>
          <a:lstStyle/>
          <a:p>
            <a:endParaRPr lang="zh-CN" altLang="en-US"/>
          </a:p>
        </p:txBody>
      </p:sp>
      <p:sp>
        <p:nvSpPr>
          <p:cNvPr id="462901" name="Text Box 53"/>
          <p:cNvSpPr txBox="1">
            <a:spLocks noChangeArrowheads="1"/>
          </p:cNvSpPr>
          <p:nvPr/>
        </p:nvSpPr>
        <p:spPr bwMode="auto">
          <a:xfrm>
            <a:off x="6742114" y="2862263"/>
            <a:ext cx="1182687" cy="366712"/>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rPr>
              <a:t>路由器 </a:t>
            </a:r>
            <a:r>
              <a:rPr kumimoji="1" lang="en-US" altLang="zh-CN" sz="1800">
                <a:solidFill>
                  <a:srgbClr val="333399"/>
                </a:solidFill>
                <a:latin typeface="Arial" charset="0"/>
              </a:rPr>
              <a:t>R</a:t>
            </a:r>
            <a:r>
              <a:rPr kumimoji="1" lang="en-US" altLang="zh-CN" sz="1800" baseline="-25000">
                <a:solidFill>
                  <a:srgbClr val="333399"/>
                </a:solidFill>
                <a:latin typeface="Arial" charset="0"/>
              </a:rPr>
              <a:t>2</a:t>
            </a:r>
            <a:endParaRPr kumimoji="1" lang="en-US" altLang="zh-CN" sz="1800">
              <a:solidFill>
                <a:srgbClr val="333399"/>
              </a:solidFill>
              <a:latin typeface="Arial" charset="0"/>
            </a:endParaRPr>
          </a:p>
        </p:txBody>
      </p:sp>
      <p:grpSp>
        <p:nvGrpSpPr>
          <p:cNvPr id="462902" name="Group 54"/>
          <p:cNvGrpSpPr>
            <a:grpSpLocks/>
          </p:cNvGrpSpPr>
          <p:nvPr/>
        </p:nvGrpSpPr>
        <p:grpSpPr bwMode="auto">
          <a:xfrm>
            <a:off x="2667000" y="3154363"/>
            <a:ext cx="1447800" cy="381000"/>
            <a:chOff x="1632" y="2688"/>
            <a:chExt cx="912" cy="240"/>
          </a:xfrm>
        </p:grpSpPr>
        <p:sp>
          <p:nvSpPr>
            <p:cNvPr id="462903" name="Rectangle 55"/>
            <p:cNvSpPr>
              <a:spLocks noChangeArrowheads="1"/>
            </p:cNvSpPr>
            <p:nvPr/>
          </p:nvSpPr>
          <p:spPr bwMode="auto">
            <a:xfrm>
              <a:off x="1632" y="2688"/>
              <a:ext cx="720" cy="240"/>
            </a:xfrm>
            <a:prstGeom prst="rect">
              <a:avLst/>
            </a:prstGeom>
            <a:solidFill>
              <a:srgbClr val="FFCCFF"/>
            </a:solidFill>
            <a:ln w="12700">
              <a:solidFill>
                <a:schemeClr val="tx1"/>
              </a:solidFill>
              <a:miter lim="800000"/>
              <a:headEnd/>
              <a:tailEnd/>
            </a:ln>
            <a:effectLst/>
          </p:spPr>
          <p:txBody>
            <a:bodyPr wrap="none" anchor="ctr"/>
            <a:lstStyle/>
            <a:p>
              <a:pPr algn="ctr"/>
              <a:r>
                <a:rPr kumimoji="1" lang="en-US" altLang="zh-CN" sz="1800" dirty="0">
                  <a:solidFill>
                    <a:srgbClr val="333399"/>
                  </a:solidFill>
                  <a:latin typeface="Arial" charset="0"/>
                </a:rPr>
                <a:t>  IP</a:t>
              </a:r>
              <a:r>
                <a:rPr kumimoji="1" lang="en-US" altLang="zh-CN" sz="1800" baseline="-25000" dirty="0">
                  <a:solidFill>
                    <a:srgbClr val="333399"/>
                  </a:solidFill>
                  <a:latin typeface="Arial" charset="0"/>
                </a:rPr>
                <a:t>1</a:t>
              </a:r>
              <a:r>
                <a:rPr kumimoji="1" lang="en-US" altLang="zh-CN" sz="1800" dirty="0">
                  <a:solidFill>
                    <a:srgbClr val="333399"/>
                  </a:solidFill>
                  <a:latin typeface="Arial" charset="0"/>
                </a:rPr>
                <a:t> → IP</a:t>
              </a:r>
              <a:r>
                <a:rPr kumimoji="1" lang="en-US" altLang="zh-CN" sz="1800" baseline="-25000" dirty="0">
                  <a:solidFill>
                    <a:srgbClr val="333399"/>
                  </a:solidFill>
                  <a:latin typeface="Arial" charset="0"/>
                </a:rPr>
                <a:t>2</a:t>
              </a:r>
            </a:p>
          </p:txBody>
        </p:sp>
        <p:sp>
          <p:nvSpPr>
            <p:cNvPr id="462904" name="AutoShape 56"/>
            <p:cNvSpPr>
              <a:spLocks noChangeArrowheads="1"/>
            </p:cNvSpPr>
            <p:nvPr/>
          </p:nvSpPr>
          <p:spPr bwMode="auto">
            <a:xfrm>
              <a:off x="2352" y="2736"/>
              <a:ext cx="192" cy="144"/>
            </a:xfrm>
            <a:prstGeom prst="rightArrow">
              <a:avLst>
                <a:gd name="adj1" fmla="val 50000"/>
                <a:gd name="adj2" fmla="val 54167"/>
              </a:avLst>
            </a:prstGeom>
            <a:solidFill>
              <a:srgbClr val="FFCCFF"/>
            </a:solidFill>
            <a:ln w="12700">
              <a:solidFill>
                <a:schemeClr val="tx1"/>
              </a:solidFill>
              <a:miter lim="800000"/>
              <a:headEnd/>
              <a:tailEnd/>
            </a:ln>
            <a:effectLst/>
          </p:spPr>
          <p:txBody>
            <a:bodyPr wrap="none" anchor="ctr"/>
            <a:lstStyle/>
            <a:p>
              <a:endParaRPr lang="zh-CN" altLang="en-US"/>
            </a:p>
          </p:txBody>
        </p:sp>
      </p:grpSp>
      <p:grpSp>
        <p:nvGrpSpPr>
          <p:cNvPr id="462905" name="Group 57"/>
          <p:cNvGrpSpPr>
            <a:grpSpLocks/>
          </p:cNvGrpSpPr>
          <p:nvPr/>
        </p:nvGrpSpPr>
        <p:grpSpPr bwMode="auto">
          <a:xfrm>
            <a:off x="5257800" y="3154363"/>
            <a:ext cx="1447800" cy="381000"/>
            <a:chOff x="1632" y="2688"/>
            <a:chExt cx="912" cy="240"/>
          </a:xfrm>
        </p:grpSpPr>
        <p:sp>
          <p:nvSpPr>
            <p:cNvPr id="462906" name="Rectangle 58"/>
            <p:cNvSpPr>
              <a:spLocks noChangeArrowheads="1"/>
            </p:cNvSpPr>
            <p:nvPr/>
          </p:nvSpPr>
          <p:spPr bwMode="auto">
            <a:xfrm>
              <a:off x="1632" y="2688"/>
              <a:ext cx="720" cy="240"/>
            </a:xfrm>
            <a:prstGeom prst="rect">
              <a:avLst/>
            </a:prstGeom>
            <a:solidFill>
              <a:srgbClr val="FFCCFF"/>
            </a:solidFill>
            <a:ln w="12700">
              <a:solidFill>
                <a:schemeClr val="tx1"/>
              </a:solidFill>
              <a:miter lim="800000"/>
              <a:headEnd/>
              <a:tailEnd/>
            </a:ln>
            <a:effectLst/>
          </p:spPr>
          <p:txBody>
            <a:bodyPr wrap="none" anchor="ctr"/>
            <a:lstStyle/>
            <a:p>
              <a:pPr algn="ctr"/>
              <a:r>
                <a:rPr kumimoji="1" lang="en-US" altLang="zh-CN" sz="1800">
                  <a:solidFill>
                    <a:srgbClr val="333399"/>
                  </a:solidFill>
                  <a:latin typeface="Arial" charset="0"/>
                </a:rPr>
                <a:t>IP</a:t>
              </a:r>
              <a:r>
                <a:rPr kumimoji="1" lang="en-US" altLang="zh-CN" sz="1800" baseline="-25000">
                  <a:solidFill>
                    <a:srgbClr val="333399"/>
                  </a:solidFill>
                  <a:latin typeface="Arial" charset="0"/>
                </a:rPr>
                <a:t>1</a:t>
              </a:r>
              <a:r>
                <a:rPr kumimoji="1" lang="en-US" altLang="zh-CN" sz="1800">
                  <a:solidFill>
                    <a:srgbClr val="333399"/>
                  </a:solidFill>
                  <a:latin typeface="Arial" charset="0"/>
                </a:rPr>
                <a:t> → IP</a:t>
              </a:r>
              <a:r>
                <a:rPr kumimoji="1" lang="en-US" altLang="zh-CN" sz="1800" baseline="-25000">
                  <a:solidFill>
                    <a:srgbClr val="333399"/>
                  </a:solidFill>
                  <a:latin typeface="Arial" charset="0"/>
                </a:rPr>
                <a:t>2</a:t>
              </a:r>
            </a:p>
          </p:txBody>
        </p:sp>
        <p:sp>
          <p:nvSpPr>
            <p:cNvPr id="462907" name="AutoShape 59"/>
            <p:cNvSpPr>
              <a:spLocks noChangeArrowheads="1"/>
            </p:cNvSpPr>
            <p:nvPr/>
          </p:nvSpPr>
          <p:spPr bwMode="auto">
            <a:xfrm>
              <a:off x="2352" y="2736"/>
              <a:ext cx="192" cy="144"/>
            </a:xfrm>
            <a:prstGeom prst="rightArrow">
              <a:avLst>
                <a:gd name="adj1" fmla="val 50000"/>
                <a:gd name="adj2" fmla="val 54167"/>
              </a:avLst>
            </a:prstGeom>
            <a:solidFill>
              <a:srgbClr val="FFCCFF"/>
            </a:solidFill>
            <a:ln w="12700">
              <a:solidFill>
                <a:schemeClr val="tx1"/>
              </a:solidFill>
              <a:miter lim="800000"/>
              <a:headEnd/>
              <a:tailEnd/>
            </a:ln>
            <a:effectLst/>
          </p:spPr>
          <p:txBody>
            <a:bodyPr wrap="none" anchor="ctr"/>
            <a:lstStyle/>
            <a:p>
              <a:endParaRPr lang="zh-CN" altLang="en-US"/>
            </a:p>
          </p:txBody>
        </p:sp>
      </p:grpSp>
      <p:grpSp>
        <p:nvGrpSpPr>
          <p:cNvPr id="462908" name="Group 60"/>
          <p:cNvGrpSpPr>
            <a:grpSpLocks/>
          </p:cNvGrpSpPr>
          <p:nvPr/>
        </p:nvGrpSpPr>
        <p:grpSpPr bwMode="auto">
          <a:xfrm>
            <a:off x="8001000" y="3154363"/>
            <a:ext cx="1447800" cy="381000"/>
            <a:chOff x="1632" y="2688"/>
            <a:chExt cx="912" cy="240"/>
          </a:xfrm>
        </p:grpSpPr>
        <p:sp>
          <p:nvSpPr>
            <p:cNvPr id="462909" name="Rectangle 61"/>
            <p:cNvSpPr>
              <a:spLocks noChangeArrowheads="1"/>
            </p:cNvSpPr>
            <p:nvPr/>
          </p:nvSpPr>
          <p:spPr bwMode="auto">
            <a:xfrm>
              <a:off x="1632" y="2688"/>
              <a:ext cx="720" cy="240"/>
            </a:xfrm>
            <a:prstGeom prst="rect">
              <a:avLst/>
            </a:prstGeom>
            <a:solidFill>
              <a:srgbClr val="FFCCFF"/>
            </a:solidFill>
            <a:ln w="12700">
              <a:solidFill>
                <a:schemeClr val="tx1"/>
              </a:solidFill>
              <a:miter lim="800000"/>
              <a:headEnd/>
              <a:tailEnd/>
            </a:ln>
            <a:effectLst/>
          </p:spPr>
          <p:txBody>
            <a:bodyPr wrap="none" anchor="ctr"/>
            <a:lstStyle/>
            <a:p>
              <a:pPr algn="ctr"/>
              <a:r>
                <a:rPr kumimoji="1" lang="en-US" altLang="zh-CN" sz="1800">
                  <a:solidFill>
                    <a:srgbClr val="333399"/>
                  </a:solidFill>
                  <a:latin typeface="Arial" charset="0"/>
                </a:rPr>
                <a:t>IP</a:t>
              </a:r>
              <a:r>
                <a:rPr kumimoji="1" lang="en-US" altLang="zh-CN" sz="1800" baseline="-25000">
                  <a:solidFill>
                    <a:srgbClr val="333399"/>
                  </a:solidFill>
                  <a:latin typeface="Arial" charset="0"/>
                </a:rPr>
                <a:t>1</a:t>
              </a:r>
              <a:r>
                <a:rPr kumimoji="1" lang="en-US" altLang="zh-CN" sz="1800">
                  <a:solidFill>
                    <a:srgbClr val="333399"/>
                  </a:solidFill>
                  <a:latin typeface="Arial" charset="0"/>
                </a:rPr>
                <a:t> → IP</a:t>
              </a:r>
              <a:r>
                <a:rPr kumimoji="1" lang="en-US" altLang="zh-CN" sz="1800" baseline="-25000">
                  <a:solidFill>
                    <a:srgbClr val="333399"/>
                  </a:solidFill>
                  <a:latin typeface="Arial" charset="0"/>
                </a:rPr>
                <a:t>2</a:t>
              </a:r>
            </a:p>
          </p:txBody>
        </p:sp>
        <p:sp>
          <p:nvSpPr>
            <p:cNvPr id="462910" name="AutoShape 62"/>
            <p:cNvSpPr>
              <a:spLocks noChangeArrowheads="1"/>
            </p:cNvSpPr>
            <p:nvPr/>
          </p:nvSpPr>
          <p:spPr bwMode="auto">
            <a:xfrm>
              <a:off x="2352" y="2736"/>
              <a:ext cx="192" cy="144"/>
            </a:xfrm>
            <a:prstGeom prst="rightArrow">
              <a:avLst>
                <a:gd name="adj1" fmla="val 50000"/>
                <a:gd name="adj2" fmla="val 54167"/>
              </a:avLst>
            </a:prstGeom>
            <a:solidFill>
              <a:srgbClr val="FFCCFF"/>
            </a:solidFill>
            <a:ln w="12700">
              <a:solidFill>
                <a:schemeClr val="tx1"/>
              </a:solidFill>
              <a:miter lim="800000"/>
              <a:headEnd/>
              <a:tailEnd/>
            </a:ln>
            <a:effectLst/>
          </p:spPr>
          <p:txBody>
            <a:bodyPr wrap="none" anchor="ctr"/>
            <a:lstStyle/>
            <a:p>
              <a:endParaRPr lang="zh-CN" altLang="en-US"/>
            </a:p>
          </p:txBody>
        </p:sp>
      </p:grpSp>
      <p:grpSp>
        <p:nvGrpSpPr>
          <p:cNvPr id="462911" name="Group 63"/>
          <p:cNvGrpSpPr>
            <a:grpSpLocks/>
          </p:cNvGrpSpPr>
          <p:nvPr/>
        </p:nvGrpSpPr>
        <p:grpSpPr bwMode="auto">
          <a:xfrm>
            <a:off x="2133600" y="5592763"/>
            <a:ext cx="7772400" cy="792162"/>
            <a:chOff x="384" y="3523"/>
            <a:chExt cx="4896" cy="499"/>
          </a:xfrm>
        </p:grpSpPr>
        <p:sp>
          <p:nvSpPr>
            <p:cNvPr id="462912" name="Text Box 64"/>
            <p:cNvSpPr txBox="1">
              <a:spLocks noChangeArrowheads="1"/>
            </p:cNvSpPr>
            <p:nvPr/>
          </p:nvSpPr>
          <p:spPr bwMode="auto">
            <a:xfrm>
              <a:off x="624" y="3747"/>
              <a:ext cx="620" cy="231"/>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MAC </a:t>
              </a:r>
              <a:r>
                <a:rPr kumimoji="1" lang="zh-CN" altLang="en-US" sz="1800">
                  <a:solidFill>
                    <a:srgbClr val="333399"/>
                  </a:solidFill>
                  <a:latin typeface="Arial" charset="0"/>
                </a:rPr>
                <a:t>帧</a:t>
              </a:r>
            </a:p>
          </p:txBody>
        </p:sp>
        <p:grpSp>
          <p:nvGrpSpPr>
            <p:cNvPr id="462913" name="Group 65"/>
            <p:cNvGrpSpPr>
              <a:grpSpLocks/>
            </p:cNvGrpSpPr>
            <p:nvPr/>
          </p:nvGrpSpPr>
          <p:grpSpPr bwMode="auto">
            <a:xfrm>
              <a:off x="384" y="3523"/>
              <a:ext cx="1248" cy="240"/>
              <a:chOff x="480" y="3120"/>
              <a:chExt cx="1248" cy="240"/>
            </a:xfrm>
          </p:grpSpPr>
          <p:sp>
            <p:nvSpPr>
              <p:cNvPr id="462914" name="Rectangle 66"/>
              <p:cNvSpPr>
                <a:spLocks noChangeArrowheads="1"/>
              </p:cNvSpPr>
              <p:nvPr/>
            </p:nvSpPr>
            <p:spPr bwMode="auto">
              <a:xfrm>
                <a:off x="480" y="3120"/>
                <a:ext cx="1056" cy="240"/>
              </a:xfrm>
              <a:prstGeom prst="rect">
                <a:avLst/>
              </a:prstGeom>
              <a:solidFill>
                <a:srgbClr val="CCECFF"/>
              </a:solidFill>
              <a:ln w="12700">
                <a:solidFill>
                  <a:schemeClr val="tx1"/>
                </a:solidFill>
                <a:miter lim="800000"/>
                <a:headEnd/>
                <a:tailEnd/>
              </a:ln>
              <a:effectLst/>
            </p:spPr>
            <p:txBody>
              <a:bodyPr wrap="none" anchor="ctr"/>
              <a:lstStyle/>
              <a:p>
                <a:pPr algn="ctr"/>
                <a:r>
                  <a:rPr kumimoji="1" lang="zh-CN" altLang="en-US" sz="1800">
                    <a:solidFill>
                      <a:srgbClr val="333399"/>
                    </a:solidFill>
                    <a:latin typeface="Arial" charset="0"/>
                  </a:rPr>
                  <a:t>从 </a:t>
                </a:r>
                <a:r>
                  <a:rPr kumimoji="1" lang="en-US" altLang="zh-CN" sz="1800">
                    <a:solidFill>
                      <a:srgbClr val="333399"/>
                    </a:solidFill>
                    <a:latin typeface="Arial" charset="0"/>
                  </a:rPr>
                  <a:t>HA</a:t>
                </a:r>
                <a:r>
                  <a:rPr kumimoji="1" lang="en-US" altLang="zh-CN" sz="1800" baseline="-25000">
                    <a:solidFill>
                      <a:srgbClr val="333399"/>
                    </a:solidFill>
                    <a:latin typeface="Arial" charset="0"/>
                  </a:rPr>
                  <a:t>1</a:t>
                </a:r>
                <a:r>
                  <a:rPr kumimoji="1" lang="en-US" altLang="zh-CN" sz="1800">
                    <a:solidFill>
                      <a:srgbClr val="333399"/>
                    </a:solidFill>
                    <a:latin typeface="Arial" charset="0"/>
                  </a:rPr>
                  <a:t> </a:t>
                </a:r>
                <a:r>
                  <a:rPr kumimoji="1" lang="zh-CN" altLang="en-US" sz="1800">
                    <a:solidFill>
                      <a:srgbClr val="333399"/>
                    </a:solidFill>
                    <a:latin typeface="Arial" charset="0"/>
                  </a:rPr>
                  <a:t>到 </a:t>
                </a:r>
                <a:r>
                  <a:rPr kumimoji="1" lang="en-US" altLang="zh-CN" sz="1800">
                    <a:solidFill>
                      <a:srgbClr val="333399"/>
                    </a:solidFill>
                    <a:latin typeface="Arial" charset="0"/>
                  </a:rPr>
                  <a:t>HA</a:t>
                </a:r>
                <a:r>
                  <a:rPr kumimoji="1" lang="en-US" altLang="zh-CN" sz="1800" baseline="-25000">
                    <a:solidFill>
                      <a:srgbClr val="333399"/>
                    </a:solidFill>
                    <a:latin typeface="Arial" charset="0"/>
                  </a:rPr>
                  <a:t>3</a:t>
                </a:r>
              </a:p>
            </p:txBody>
          </p:sp>
          <p:sp>
            <p:nvSpPr>
              <p:cNvPr id="462915" name="AutoShape 67"/>
              <p:cNvSpPr>
                <a:spLocks noChangeArrowheads="1"/>
              </p:cNvSpPr>
              <p:nvPr/>
            </p:nvSpPr>
            <p:spPr bwMode="auto">
              <a:xfrm>
                <a:off x="1536" y="3168"/>
                <a:ext cx="192" cy="144"/>
              </a:xfrm>
              <a:prstGeom prst="rightArrow">
                <a:avLst>
                  <a:gd name="adj1" fmla="val 50000"/>
                  <a:gd name="adj2" fmla="val 54167"/>
                </a:avLst>
              </a:prstGeom>
              <a:solidFill>
                <a:srgbClr val="CCECFF"/>
              </a:solidFill>
              <a:ln w="12700">
                <a:solidFill>
                  <a:schemeClr val="tx1"/>
                </a:solidFill>
                <a:miter lim="800000"/>
                <a:headEnd/>
                <a:tailEnd/>
              </a:ln>
              <a:effectLst/>
            </p:spPr>
            <p:txBody>
              <a:bodyPr wrap="none" anchor="ctr"/>
              <a:lstStyle/>
              <a:p>
                <a:endParaRPr lang="zh-CN" altLang="en-US"/>
              </a:p>
            </p:txBody>
          </p:sp>
        </p:grpSp>
        <p:grpSp>
          <p:nvGrpSpPr>
            <p:cNvPr id="462916" name="Group 68"/>
            <p:cNvGrpSpPr>
              <a:grpSpLocks/>
            </p:cNvGrpSpPr>
            <p:nvPr/>
          </p:nvGrpSpPr>
          <p:grpSpPr bwMode="auto">
            <a:xfrm>
              <a:off x="2208" y="3523"/>
              <a:ext cx="1248" cy="240"/>
              <a:chOff x="480" y="3120"/>
              <a:chExt cx="1248" cy="240"/>
            </a:xfrm>
          </p:grpSpPr>
          <p:sp>
            <p:nvSpPr>
              <p:cNvPr id="462917" name="Rectangle 69"/>
              <p:cNvSpPr>
                <a:spLocks noChangeArrowheads="1"/>
              </p:cNvSpPr>
              <p:nvPr/>
            </p:nvSpPr>
            <p:spPr bwMode="auto">
              <a:xfrm>
                <a:off x="480" y="3120"/>
                <a:ext cx="1056" cy="240"/>
              </a:xfrm>
              <a:prstGeom prst="rect">
                <a:avLst/>
              </a:prstGeom>
              <a:solidFill>
                <a:srgbClr val="CCECFF"/>
              </a:solidFill>
              <a:ln w="12700">
                <a:solidFill>
                  <a:schemeClr val="tx1"/>
                </a:solidFill>
                <a:miter lim="800000"/>
                <a:headEnd/>
                <a:tailEnd/>
              </a:ln>
              <a:effectLst/>
            </p:spPr>
            <p:txBody>
              <a:bodyPr wrap="none" anchor="ctr"/>
              <a:lstStyle/>
              <a:p>
                <a:pPr algn="ctr"/>
                <a:r>
                  <a:rPr kumimoji="1" lang="zh-CN" altLang="en-US" sz="1800">
                    <a:solidFill>
                      <a:srgbClr val="333399"/>
                    </a:solidFill>
                    <a:latin typeface="Arial" charset="0"/>
                  </a:rPr>
                  <a:t>从 </a:t>
                </a:r>
                <a:r>
                  <a:rPr kumimoji="1" lang="en-US" altLang="zh-CN" sz="1800">
                    <a:solidFill>
                      <a:srgbClr val="333399"/>
                    </a:solidFill>
                    <a:latin typeface="Arial" charset="0"/>
                  </a:rPr>
                  <a:t>HA</a:t>
                </a:r>
                <a:r>
                  <a:rPr kumimoji="1" lang="en-US" altLang="zh-CN" sz="1800" baseline="-25000">
                    <a:solidFill>
                      <a:srgbClr val="333399"/>
                    </a:solidFill>
                    <a:latin typeface="Arial" charset="0"/>
                  </a:rPr>
                  <a:t>4</a:t>
                </a:r>
                <a:r>
                  <a:rPr kumimoji="1" lang="en-US" altLang="zh-CN" sz="1800">
                    <a:solidFill>
                      <a:srgbClr val="333399"/>
                    </a:solidFill>
                    <a:latin typeface="Arial" charset="0"/>
                  </a:rPr>
                  <a:t> </a:t>
                </a:r>
                <a:r>
                  <a:rPr kumimoji="1" lang="zh-CN" altLang="en-US" sz="1800">
                    <a:solidFill>
                      <a:srgbClr val="333399"/>
                    </a:solidFill>
                    <a:latin typeface="Arial" charset="0"/>
                  </a:rPr>
                  <a:t>到 </a:t>
                </a:r>
                <a:r>
                  <a:rPr kumimoji="1" lang="en-US" altLang="zh-CN" sz="1800">
                    <a:solidFill>
                      <a:srgbClr val="333399"/>
                    </a:solidFill>
                    <a:latin typeface="Arial" charset="0"/>
                  </a:rPr>
                  <a:t>HA</a:t>
                </a:r>
                <a:r>
                  <a:rPr kumimoji="1" lang="en-US" altLang="zh-CN" sz="1800" baseline="-25000">
                    <a:solidFill>
                      <a:srgbClr val="333399"/>
                    </a:solidFill>
                    <a:latin typeface="Arial" charset="0"/>
                  </a:rPr>
                  <a:t>5</a:t>
                </a:r>
              </a:p>
            </p:txBody>
          </p:sp>
          <p:sp>
            <p:nvSpPr>
              <p:cNvPr id="462918" name="AutoShape 70"/>
              <p:cNvSpPr>
                <a:spLocks noChangeArrowheads="1"/>
              </p:cNvSpPr>
              <p:nvPr/>
            </p:nvSpPr>
            <p:spPr bwMode="auto">
              <a:xfrm>
                <a:off x="1536" y="3168"/>
                <a:ext cx="192" cy="144"/>
              </a:xfrm>
              <a:prstGeom prst="rightArrow">
                <a:avLst>
                  <a:gd name="adj1" fmla="val 50000"/>
                  <a:gd name="adj2" fmla="val 54167"/>
                </a:avLst>
              </a:prstGeom>
              <a:solidFill>
                <a:srgbClr val="CCECFF"/>
              </a:solidFill>
              <a:ln w="12700">
                <a:solidFill>
                  <a:schemeClr val="tx1"/>
                </a:solidFill>
                <a:miter lim="800000"/>
                <a:headEnd/>
                <a:tailEnd/>
              </a:ln>
              <a:effectLst/>
            </p:spPr>
            <p:txBody>
              <a:bodyPr wrap="none" anchor="ctr"/>
              <a:lstStyle/>
              <a:p>
                <a:endParaRPr lang="zh-CN" altLang="en-US"/>
              </a:p>
            </p:txBody>
          </p:sp>
        </p:grpSp>
        <p:grpSp>
          <p:nvGrpSpPr>
            <p:cNvPr id="462919" name="Group 71"/>
            <p:cNvGrpSpPr>
              <a:grpSpLocks/>
            </p:cNvGrpSpPr>
            <p:nvPr/>
          </p:nvGrpSpPr>
          <p:grpSpPr bwMode="auto">
            <a:xfrm>
              <a:off x="4032" y="3523"/>
              <a:ext cx="1248" cy="240"/>
              <a:chOff x="480" y="3120"/>
              <a:chExt cx="1248" cy="240"/>
            </a:xfrm>
          </p:grpSpPr>
          <p:sp>
            <p:nvSpPr>
              <p:cNvPr id="462920" name="Rectangle 72"/>
              <p:cNvSpPr>
                <a:spLocks noChangeArrowheads="1"/>
              </p:cNvSpPr>
              <p:nvPr/>
            </p:nvSpPr>
            <p:spPr bwMode="auto">
              <a:xfrm>
                <a:off x="480" y="3120"/>
                <a:ext cx="1056" cy="240"/>
              </a:xfrm>
              <a:prstGeom prst="rect">
                <a:avLst/>
              </a:prstGeom>
              <a:solidFill>
                <a:srgbClr val="CCECFF"/>
              </a:solidFill>
              <a:ln w="12700">
                <a:solidFill>
                  <a:schemeClr val="tx1"/>
                </a:solidFill>
                <a:miter lim="800000"/>
                <a:headEnd/>
                <a:tailEnd/>
              </a:ln>
              <a:effectLst/>
            </p:spPr>
            <p:txBody>
              <a:bodyPr wrap="none" anchor="ctr"/>
              <a:lstStyle/>
              <a:p>
                <a:pPr algn="ctr"/>
                <a:r>
                  <a:rPr kumimoji="1" lang="zh-CN" altLang="en-US" sz="1800">
                    <a:solidFill>
                      <a:srgbClr val="333399"/>
                    </a:solidFill>
                    <a:latin typeface="Arial" charset="0"/>
                  </a:rPr>
                  <a:t>从 </a:t>
                </a:r>
                <a:r>
                  <a:rPr kumimoji="1" lang="en-US" altLang="zh-CN" sz="1800">
                    <a:solidFill>
                      <a:srgbClr val="333399"/>
                    </a:solidFill>
                    <a:latin typeface="Arial" charset="0"/>
                  </a:rPr>
                  <a:t>HA</a:t>
                </a:r>
                <a:r>
                  <a:rPr kumimoji="1" lang="en-US" altLang="zh-CN" sz="1800" baseline="-25000">
                    <a:solidFill>
                      <a:srgbClr val="333399"/>
                    </a:solidFill>
                    <a:latin typeface="Arial" charset="0"/>
                  </a:rPr>
                  <a:t>6</a:t>
                </a:r>
                <a:r>
                  <a:rPr kumimoji="1" lang="en-US" altLang="zh-CN" sz="1800">
                    <a:solidFill>
                      <a:srgbClr val="333399"/>
                    </a:solidFill>
                    <a:latin typeface="Arial" charset="0"/>
                  </a:rPr>
                  <a:t> </a:t>
                </a:r>
                <a:r>
                  <a:rPr kumimoji="1" lang="zh-CN" altLang="en-US" sz="1800">
                    <a:solidFill>
                      <a:srgbClr val="333399"/>
                    </a:solidFill>
                    <a:latin typeface="Arial" charset="0"/>
                  </a:rPr>
                  <a:t>到 </a:t>
                </a:r>
                <a:r>
                  <a:rPr kumimoji="1" lang="en-US" altLang="zh-CN" sz="1800">
                    <a:solidFill>
                      <a:srgbClr val="333399"/>
                    </a:solidFill>
                    <a:latin typeface="Arial" charset="0"/>
                  </a:rPr>
                  <a:t>HA</a:t>
                </a:r>
                <a:r>
                  <a:rPr kumimoji="1" lang="en-US" altLang="zh-CN" sz="1800" baseline="-25000">
                    <a:solidFill>
                      <a:srgbClr val="333399"/>
                    </a:solidFill>
                    <a:latin typeface="Arial" charset="0"/>
                  </a:rPr>
                  <a:t>2</a:t>
                </a:r>
              </a:p>
            </p:txBody>
          </p:sp>
          <p:sp>
            <p:nvSpPr>
              <p:cNvPr id="462921" name="AutoShape 73"/>
              <p:cNvSpPr>
                <a:spLocks noChangeArrowheads="1"/>
              </p:cNvSpPr>
              <p:nvPr/>
            </p:nvSpPr>
            <p:spPr bwMode="auto">
              <a:xfrm>
                <a:off x="1536" y="3168"/>
                <a:ext cx="192" cy="144"/>
              </a:xfrm>
              <a:prstGeom prst="rightArrow">
                <a:avLst>
                  <a:gd name="adj1" fmla="val 50000"/>
                  <a:gd name="adj2" fmla="val 54167"/>
                </a:avLst>
              </a:prstGeom>
              <a:solidFill>
                <a:srgbClr val="CCECFF"/>
              </a:solidFill>
              <a:ln w="12700">
                <a:solidFill>
                  <a:schemeClr val="tx1"/>
                </a:solidFill>
                <a:miter lim="800000"/>
                <a:headEnd/>
                <a:tailEnd/>
              </a:ln>
              <a:effectLst/>
            </p:spPr>
            <p:txBody>
              <a:bodyPr wrap="none" anchor="ctr"/>
              <a:lstStyle/>
              <a:p>
                <a:endParaRPr lang="zh-CN" altLang="en-US"/>
              </a:p>
            </p:txBody>
          </p:sp>
        </p:grpSp>
        <p:sp>
          <p:nvSpPr>
            <p:cNvPr id="462922" name="Text Box 74"/>
            <p:cNvSpPr txBox="1">
              <a:spLocks noChangeArrowheads="1"/>
            </p:cNvSpPr>
            <p:nvPr/>
          </p:nvSpPr>
          <p:spPr bwMode="auto">
            <a:xfrm>
              <a:off x="4320" y="3791"/>
              <a:ext cx="620" cy="231"/>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MAC </a:t>
              </a:r>
              <a:r>
                <a:rPr kumimoji="1" lang="zh-CN" altLang="en-US" sz="1800">
                  <a:solidFill>
                    <a:srgbClr val="333399"/>
                  </a:solidFill>
                  <a:latin typeface="Arial" charset="0"/>
                </a:rPr>
                <a:t>帧</a:t>
              </a:r>
            </a:p>
          </p:txBody>
        </p:sp>
        <p:sp>
          <p:nvSpPr>
            <p:cNvPr id="462923" name="Text Box 75"/>
            <p:cNvSpPr txBox="1">
              <a:spLocks noChangeArrowheads="1"/>
            </p:cNvSpPr>
            <p:nvPr/>
          </p:nvSpPr>
          <p:spPr bwMode="auto">
            <a:xfrm>
              <a:off x="2505" y="3791"/>
              <a:ext cx="620" cy="231"/>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MAC </a:t>
              </a:r>
              <a:r>
                <a:rPr kumimoji="1" lang="zh-CN" altLang="en-US" sz="1800">
                  <a:solidFill>
                    <a:srgbClr val="333399"/>
                  </a:solidFill>
                  <a:latin typeface="Arial" charset="0"/>
                </a:rPr>
                <a:t>帧</a:t>
              </a:r>
            </a:p>
          </p:txBody>
        </p:sp>
      </p:grpSp>
      <p:sp>
        <p:nvSpPr>
          <p:cNvPr id="462924" name="AutoShape 76"/>
          <p:cNvSpPr>
            <a:spLocks noChangeArrowheads="1"/>
          </p:cNvSpPr>
          <p:nvPr/>
        </p:nvSpPr>
        <p:spPr bwMode="auto">
          <a:xfrm flipV="1">
            <a:off x="3581400" y="2292351"/>
            <a:ext cx="1219200" cy="377825"/>
          </a:xfrm>
          <a:prstGeom prst="wedgeRoundRectCallout">
            <a:avLst>
              <a:gd name="adj1" fmla="val -75782"/>
              <a:gd name="adj2" fmla="val -203782"/>
              <a:gd name="adj3" fmla="val 16667"/>
            </a:avLst>
          </a:prstGeom>
          <a:solidFill>
            <a:schemeClr val="bg1"/>
          </a:solidFill>
          <a:ln w="9525">
            <a:solidFill>
              <a:schemeClr val="tx1"/>
            </a:solidFill>
            <a:miter lim="800000"/>
            <a:headEnd/>
            <a:tailEnd/>
          </a:ln>
          <a:effectLst/>
        </p:spPr>
        <p:txBody>
          <a:bodyPr rot="10800000" wrap="none" anchor="ctr"/>
          <a:lstStyle/>
          <a:p>
            <a:pPr algn="ctr"/>
            <a:endParaRPr kumimoji="1" lang="zh-CN" altLang="zh-CN" sz="1800">
              <a:solidFill>
                <a:srgbClr val="333399"/>
              </a:solidFill>
              <a:latin typeface="Arial" charset="0"/>
            </a:endParaRPr>
          </a:p>
        </p:txBody>
      </p:sp>
      <p:sp>
        <p:nvSpPr>
          <p:cNvPr id="462925" name="Text Box 77"/>
          <p:cNvSpPr txBox="1">
            <a:spLocks noChangeArrowheads="1"/>
          </p:cNvSpPr>
          <p:nvPr/>
        </p:nvSpPr>
        <p:spPr bwMode="auto">
          <a:xfrm>
            <a:off x="3619500" y="2316163"/>
            <a:ext cx="11493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rPr>
              <a:t>IP </a:t>
            </a:r>
            <a:r>
              <a:rPr kumimoji="1" lang="zh-CN" altLang="en-US" sz="1800">
                <a:solidFill>
                  <a:srgbClr val="333399"/>
                </a:solidFill>
                <a:latin typeface="Arial" charset="0"/>
              </a:rPr>
              <a:t>数据报</a:t>
            </a:r>
          </a:p>
        </p:txBody>
      </p:sp>
      <p:sp>
        <p:nvSpPr>
          <p:cNvPr id="462926" name="Rectangle 78"/>
          <p:cNvSpPr>
            <a:spLocks noChangeArrowheads="1"/>
          </p:cNvSpPr>
          <p:nvPr/>
        </p:nvSpPr>
        <p:spPr bwMode="auto">
          <a:xfrm>
            <a:off x="1524000" y="116632"/>
            <a:ext cx="9144000" cy="1920130"/>
          </a:xfrm>
          <a:prstGeom prst="rect">
            <a:avLst/>
          </a:prstGeom>
          <a:solidFill>
            <a:srgbClr val="FFFF99"/>
          </a:solidFill>
          <a:ln w="9525">
            <a:noFill/>
            <a:miter lim="800000"/>
            <a:headEnd/>
            <a:tailEnd/>
          </a:ln>
          <a:effectLst/>
        </p:spPr>
        <p:txBody>
          <a:bodyPr wrap="none" anchor="ctr"/>
          <a:lstStyle/>
          <a:p>
            <a:r>
              <a:rPr lang="zh-CN" altLang="en-US" sz="2000" dirty="0"/>
              <a:t>使用 </a:t>
            </a:r>
            <a:r>
              <a:rPr lang="en-US" altLang="zh-CN" sz="2000" dirty="0"/>
              <a:t>ARP </a:t>
            </a:r>
            <a:r>
              <a:rPr lang="zh-CN" altLang="en-US" sz="2000" dirty="0"/>
              <a:t>的四种典型情况 </a:t>
            </a:r>
            <a:r>
              <a:rPr lang="en-US" altLang="zh-CN" sz="1600" dirty="0"/>
              <a:t>:</a:t>
            </a:r>
          </a:p>
          <a:p>
            <a:r>
              <a:rPr lang="en-US" altLang="zh-CN" sz="1600" dirty="0"/>
              <a:t>1. </a:t>
            </a:r>
            <a:r>
              <a:rPr lang="zh-CN" altLang="en-US" sz="1600" dirty="0"/>
              <a:t>发送方是主机，要把</a:t>
            </a:r>
            <a:r>
              <a:rPr lang="en-US" altLang="zh-CN" sz="1600" dirty="0"/>
              <a:t>IP</a:t>
            </a:r>
            <a:r>
              <a:rPr lang="zh-CN" altLang="en-US" sz="1600" dirty="0"/>
              <a:t>数据报发送到本网络上的另一个主机。这时用 </a:t>
            </a:r>
            <a:r>
              <a:rPr lang="en-US" altLang="zh-CN" sz="1600" dirty="0"/>
              <a:t>ARP </a:t>
            </a:r>
            <a:r>
              <a:rPr lang="zh-CN" altLang="en-US" sz="1600" dirty="0"/>
              <a:t>找到目的主机硬件地址。 </a:t>
            </a:r>
          </a:p>
          <a:p>
            <a:r>
              <a:rPr lang="en-US" altLang="zh-CN" sz="1600" dirty="0"/>
              <a:t>2. </a:t>
            </a:r>
            <a:r>
              <a:rPr lang="zh-CN" altLang="en-US" sz="1600" dirty="0"/>
              <a:t>发送方是主机，要把 </a:t>
            </a:r>
            <a:r>
              <a:rPr lang="en-US" altLang="zh-CN" sz="1600" dirty="0"/>
              <a:t>IP </a:t>
            </a:r>
            <a:r>
              <a:rPr lang="zh-CN" altLang="en-US" sz="1600" dirty="0"/>
              <a:t>数据报发送到另一个网络上的一个主机。</a:t>
            </a:r>
            <a:endParaRPr lang="en-US" altLang="zh-CN" sz="1600" dirty="0"/>
          </a:p>
          <a:p>
            <a:r>
              <a:rPr lang="zh-CN" altLang="en-US" sz="1600" dirty="0"/>
              <a:t>   这时用 </a:t>
            </a:r>
            <a:r>
              <a:rPr lang="en-US" altLang="zh-CN" sz="1600" dirty="0"/>
              <a:t>ARP </a:t>
            </a:r>
            <a:r>
              <a:rPr lang="zh-CN" altLang="en-US" sz="1600" dirty="0"/>
              <a:t>找到本网络上的一个路由器的硬件地址。剩下的工作由这个路由器来完成。 </a:t>
            </a:r>
            <a:endParaRPr lang="en-US" altLang="zh-CN" sz="1600" dirty="0"/>
          </a:p>
          <a:p>
            <a:r>
              <a:rPr lang="en-US" altLang="zh-CN" sz="1600" dirty="0"/>
              <a:t>3. </a:t>
            </a:r>
            <a:r>
              <a:rPr lang="zh-CN" altLang="en-US" sz="1600" dirty="0"/>
              <a:t>发送方是路由器，要把 </a:t>
            </a:r>
            <a:r>
              <a:rPr lang="en-US" altLang="zh-CN" sz="1600" dirty="0"/>
              <a:t>IP </a:t>
            </a:r>
            <a:r>
              <a:rPr lang="zh-CN" altLang="en-US" sz="1600" dirty="0"/>
              <a:t>数据报转发到本网络上的一个主机。这时用 </a:t>
            </a:r>
            <a:r>
              <a:rPr lang="en-US" altLang="zh-CN" sz="1600" dirty="0"/>
              <a:t>ARP </a:t>
            </a:r>
            <a:r>
              <a:rPr lang="zh-CN" altLang="en-US" sz="1600" dirty="0"/>
              <a:t>找到目的主机硬件地址。 </a:t>
            </a:r>
          </a:p>
          <a:p>
            <a:r>
              <a:rPr lang="en-US" altLang="zh-CN" sz="1600" dirty="0"/>
              <a:t>4. </a:t>
            </a:r>
            <a:r>
              <a:rPr lang="zh-CN" altLang="en-US" sz="1600" dirty="0"/>
              <a:t>发送方是路由器，要把 </a:t>
            </a:r>
            <a:r>
              <a:rPr lang="en-US" altLang="zh-CN" sz="1600" dirty="0"/>
              <a:t>IP </a:t>
            </a:r>
            <a:r>
              <a:rPr lang="zh-CN" altLang="en-US" sz="1600" dirty="0"/>
              <a:t>数据报转发到另一个网络上的一个主机。这时用 </a:t>
            </a:r>
            <a:r>
              <a:rPr lang="en-US" altLang="zh-CN" sz="1600" dirty="0"/>
              <a:t>ARP </a:t>
            </a:r>
            <a:r>
              <a:rPr lang="zh-CN" altLang="en-US" sz="1600" dirty="0"/>
              <a:t>找到本网络</a:t>
            </a:r>
            <a:endParaRPr lang="en-US" altLang="zh-CN" sz="1600" dirty="0"/>
          </a:p>
          <a:p>
            <a:r>
              <a:rPr lang="en-US" altLang="zh-CN" sz="1600" dirty="0"/>
              <a:t>   </a:t>
            </a:r>
            <a:r>
              <a:rPr lang="zh-CN" altLang="en-US" sz="1600" dirty="0"/>
              <a:t>上另一个路由器的硬件地址。剩下的工作由这个路由器来完成。 </a:t>
            </a:r>
          </a:p>
          <a:p>
            <a:endParaRPr lang="zh-CN" altLang="en-US" sz="1400" dirty="0"/>
          </a:p>
        </p:txBody>
      </p:sp>
      <p:sp>
        <p:nvSpPr>
          <p:cNvPr id="80" name="灯片编号占位符 79"/>
          <p:cNvSpPr>
            <a:spLocks noGrp="1"/>
          </p:cNvSpPr>
          <p:nvPr>
            <p:ph type="sldNum" sz="quarter" idx="12"/>
          </p:nvPr>
        </p:nvSpPr>
        <p:spPr/>
        <p:txBody>
          <a:bodyPr/>
          <a:lstStyle/>
          <a:p>
            <a:fld id="{E4E48599-B357-448A-84B1-94919B60A458}" type="slidenum">
              <a:rPr lang="en-US" altLang="zh-CN" smtClean="0"/>
              <a:pPr/>
              <a:t>63</a:t>
            </a:fld>
            <a:endParaRPr lang="en-US" altLang="zh-CN"/>
          </a:p>
        </p:txBody>
      </p:sp>
    </p:spTree>
    <p:extLst>
      <p:ext uri="{BB962C8B-B14F-4D97-AF65-F5344CB8AC3E}">
        <p14:creationId xmlns:p14="http://schemas.microsoft.com/office/powerpoint/2010/main" val="41834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nodeType="afterEffect">
                                  <p:stCondLst>
                                    <p:cond delay="0"/>
                                  </p:stCondLst>
                                  <p:childTnLst>
                                    <p:anim calcmode="discrete" valueType="str">
                                      <p:cBhvr>
                                        <p:cTn id="6" dur="1000" fill="hold"/>
                                        <p:tgtEl>
                                          <p:spTgt spid="46291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p:txBody>
          <a:bodyPr/>
          <a:lstStyle/>
          <a:p>
            <a:pPr algn="ctr"/>
            <a:r>
              <a:rPr lang="zh-CN" altLang="en-US"/>
              <a:t>什么我们不直接</a:t>
            </a:r>
            <a:br>
              <a:rPr lang="zh-CN" altLang="en-US"/>
            </a:br>
            <a:r>
              <a:rPr lang="zh-CN" altLang="en-US"/>
              <a:t>使用硬件地址进行通信？ </a:t>
            </a:r>
          </a:p>
        </p:txBody>
      </p:sp>
      <p:sp>
        <p:nvSpPr>
          <p:cNvPr id="376835" name="Rectangle 3"/>
          <p:cNvSpPr>
            <a:spLocks noGrp="1" noChangeArrowheads="1"/>
          </p:cNvSpPr>
          <p:nvPr>
            <p:ph type="body" idx="1"/>
          </p:nvPr>
        </p:nvSpPr>
        <p:spPr>
          <a:xfrm>
            <a:off x="2351089" y="1917700"/>
            <a:ext cx="8137525" cy="4319588"/>
          </a:xfrm>
        </p:spPr>
        <p:txBody>
          <a:bodyPr/>
          <a:lstStyle/>
          <a:p>
            <a:r>
              <a:rPr lang="zh-CN" altLang="en-US" sz="2800"/>
              <a:t>由于全世界存在着各式各样的网络，它们使用不同的硬件地址。要使这些异构网络能够互相通信就必须进行非常复杂的硬件地址转换工作，因此几乎是不可能的事。</a:t>
            </a:r>
          </a:p>
          <a:p>
            <a:r>
              <a:rPr lang="zh-CN" altLang="en-US" sz="2800"/>
              <a:t>连接到因特网的主机都拥有统一的 </a:t>
            </a:r>
            <a:r>
              <a:rPr lang="en-US" altLang="zh-CN" sz="2800"/>
              <a:t>IP </a:t>
            </a:r>
            <a:r>
              <a:rPr lang="zh-CN" altLang="en-US" sz="2800"/>
              <a:t>地址，它们之间的通信就像连接在同一个网络上那样简单方便，因为调用 </a:t>
            </a:r>
            <a:r>
              <a:rPr lang="en-US" altLang="zh-CN" sz="2800"/>
              <a:t>ARP </a:t>
            </a:r>
            <a:r>
              <a:rPr lang="zh-CN" altLang="en-US" sz="2800"/>
              <a:t>来寻找某个路由器或主机的硬件地址都是由计算机软件自动进行的，对用户来说是看不见这种调用过程的。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64</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68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5"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pPr algn="ctr"/>
            <a:r>
              <a:rPr lang="en-US" altLang="zh-CN"/>
              <a:t>4.2.5  IP </a:t>
            </a:r>
            <a:r>
              <a:rPr lang="zh-CN" altLang="en-US"/>
              <a:t>数据报的格式 </a:t>
            </a:r>
          </a:p>
        </p:txBody>
      </p:sp>
      <p:sp>
        <p:nvSpPr>
          <p:cNvPr id="238596" name="Rectangle 4"/>
          <p:cNvSpPr>
            <a:spLocks noGrp="1" noChangeArrowheads="1"/>
          </p:cNvSpPr>
          <p:nvPr>
            <p:ph type="body" idx="1"/>
          </p:nvPr>
        </p:nvSpPr>
        <p:spPr>
          <a:xfrm>
            <a:off x="2566988" y="1773238"/>
            <a:ext cx="7772400" cy="4679950"/>
          </a:xfrm>
        </p:spPr>
        <p:txBody>
          <a:bodyPr/>
          <a:lstStyle/>
          <a:p>
            <a:r>
              <a:rPr lang="zh-CN" altLang="en-US"/>
              <a:t>一个 </a:t>
            </a:r>
            <a:r>
              <a:rPr lang="en-US" altLang="zh-CN"/>
              <a:t>IP </a:t>
            </a:r>
            <a:r>
              <a:rPr lang="zh-CN" altLang="en-US"/>
              <a:t>数据报由首部和数据两部分组成。</a:t>
            </a:r>
          </a:p>
          <a:p>
            <a:r>
              <a:rPr lang="zh-CN" altLang="en-US"/>
              <a:t>首部的前一部分是固定长度，共 </a:t>
            </a:r>
            <a:r>
              <a:rPr lang="en-US" altLang="zh-CN"/>
              <a:t>20 </a:t>
            </a:r>
            <a:r>
              <a:rPr lang="zh-CN" altLang="en-US"/>
              <a:t>字节，是所有 </a:t>
            </a:r>
            <a:r>
              <a:rPr lang="en-US" altLang="zh-CN"/>
              <a:t>IP </a:t>
            </a:r>
            <a:r>
              <a:rPr lang="zh-CN" altLang="en-US"/>
              <a:t>数据报必须具有的。</a:t>
            </a:r>
          </a:p>
          <a:p>
            <a:r>
              <a:rPr lang="zh-CN" altLang="en-US"/>
              <a:t>在首部的固定部分的后面是一些可选字段，其长度是可变的。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65</a:t>
            </a:fld>
            <a:endParaRPr lang="en-US" altLang="zh-CN"/>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9949" name="Rectangle 45"/>
          <p:cNvSpPr>
            <a:spLocks noChangeArrowheads="1"/>
          </p:cNvSpPr>
          <p:nvPr/>
        </p:nvSpPr>
        <p:spPr bwMode="auto">
          <a:xfrm>
            <a:off x="2135188" y="1773238"/>
            <a:ext cx="439224" cy="1197764"/>
          </a:xfrm>
          <a:prstGeom prst="rect">
            <a:avLst/>
          </a:prstGeom>
          <a:noFill/>
          <a:ln w="12700">
            <a:noFill/>
            <a:miter lim="800000"/>
            <a:headEnd/>
            <a:tailEnd/>
          </a:ln>
          <a:effectLst/>
        </p:spPr>
        <p:txBody>
          <a:bodyPr wrap="none" lIns="90488" tIns="44450" rIns="90488" bIns="44450">
            <a:spAutoFit/>
          </a:bodyPr>
          <a:lstStyle/>
          <a:p>
            <a:pPr defTabSz="762000" eaLnBrk="0" hangingPunct="0">
              <a:lnSpc>
                <a:spcPct val="90000"/>
              </a:lnSpc>
            </a:pPr>
            <a:r>
              <a:rPr kumimoji="1" lang="zh-CN" altLang="en-US" sz="2000">
                <a:solidFill>
                  <a:srgbClr val="333399"/>
                </a:solidFill>
                <a:latin typeface="Arial" charset="0"/>
              </a:rPr>
              <a:t>固</a:t>
            </a:r>
          </a:p>
          <a:p>
            <a:pPr defTabSz="762000" eaLnBrk="0" hangingPunct="0">
              <a:lnSpc>
                <a:spcPct val="90000"/>
              </a:lnSpc>
            </a:pPr>
            <a:r>
              <a:rPr kumimoji="1" lang="zh-CN" altLang="en-US" sz="2000">
                <a:solidFill>
                  <a:srgbClr val="333399"/>
                </a:solidFill>
                <a:latin typeface="Arial" charset="0"/>
              </a:rPr>
              <a:t>定</a:t>
            </a:r>
          </a:p>
          <a:p>
            <a:pPr defTabSz="762000" eaLnBrk="0" hangingPunct="0">
              <a:lnSpc>
                <a:spcPct val="90000"/>
              </a:lnSpc>
            </a:pPr>
            <a:r>
              <a:rPr kumimoji="1" lang="zh-CN" altLang="en-US" sz="2000">
                <a:solidFill>
                  <a:srgbClr val="333399"/>
                </a:solidFill>
                <a:latin typeface="Arial" charset="0"/>
              </a:rPr>
              <a:t>部</a:t>
            </a:r>
          </a:p>
          <a:p>
            <a:pPr defTabSz="762000" eaLnBrk="0" hangingPunct="0">
              <a:lnSpc>
                <a:spcPct val="90000"/>
              </a:lnSpc>
            </a:pPr>
            <a:r>
              <a:rPr kumimoji="1" lang="zh-CN" altLang="en-US" sz="2000">
                <a:solidFill>
                  <a:srgbClr val="333399"/>
                </a:solidFill>
                <a:latin typeface="Arial" charset="0"/>
              </a:rPr>
              <a:t>分</a:t>
            </a:r>
          </a:p>
        </p:txBody>
      </p:sp>
      <p:sp>
        <p:nvSpPr>
          <p:cNvPr id="379958" name="Rectangle 54"/>
          <p:cNvSpPr>
            <a:spLocks noChangeArrowheads="1"/>
          </p:cNvSpPr>
          <p:nvPr/>
        </p:nvSpPr>
        <p:spPr bwMode="auto">
          <a:xfrm>
            <a:off x="1992313" y="3429001"/>
            <a:ext cx="695704" cy="705321"/>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可变</a:t>
            </a:r>
          </a:p>
          <a:p>
            <a:pPr defTabSz="762000" eaLnBrk="0" hangingPunct="0"/>
            <a:r>
              <a:rPr kumimoji="1" lang="zh-CN" altLang="en-US" sz="2000">
                <a:solidFill>
                  <a:srgbClr val="333399"/>
                </a:solidFill>
                <a:latin typeface="Arial" charset="0"/>
              </a:rPr>
              <a:t>部分</a:t>
            </a:r>
          </a:p>
        </p:txBody>
      </p:sp>
      <p:sp>
        <p:nvSpPr>
          <p:cNvPr id="379910" name="Line 6"/>
          <p:cNvSpPr>
            <a:spLocks noChangeShapeType="1"/>
          </p:cNvSpPr>
          <p:nvPr/>
        </p:nvSpPr>
        <p:spPr bwMode="auto">
          <a:xfrm>
            <a:off x="3822701" y="5686425"/>
            <a:ext cx="5419725" cy="0"/>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379912" name="Rectangle 8"/>
          <p:cNvSpPr>
            <a:spLocks noChangeArrowheads="1"/>
          </p:cNvSpPr>
          <p:nvPr/>
        </p:nvSpPr>
        <p:spPr bwMode="auto">
          <a:xfrm>
            <a:off x="4618038" y="1371601"/>
            <a:ext cx="1966912" cy="434975"/>
          </a:xfrm>
          <a:prstGeom prst="rect">
            <a:avLst/>
          </a:prstGeom>
          <a:solidFill>
            <a:srgbClr val="DDDDDD"/>
          </a:solidFill>
          <a:ln w="12700">
            <a:noFill/>
            <a:miter lim="800000"/>
            <a:headEnd/>
            <a:tailEnd/>
          </a:ln>
          <a:effectLst/>
        </p:spPr>
        <p:txBody>
          <a:bodyPr wrap="none" anchor="ctr"/>
          <a:lstStyle/>
          <a:p>
            <a:endParaRPr lang="zh-CN" altLang="en-US"/>
          </a:p>
        </p:txBody>
      </p:sp>
      <p:sp>
        <p:nvSpPr>
          <p:cNvPr id="379994" name="Rectangle 90"/>
          <p:cNvSpPr>
            <a:spLocks noChangeArrowheads="1"/>
          </p:cNvSpPr>
          <p:nvPr/>
        </p:nvSpPr>
        <p:spPr bwMode="auto">
          <a:xfrm>
            <a:off x="3792538" y="4995863"/>
            <a:ext cx="1439862" cy="449262"/>
          </a:xfrm>
          <a:prstGeom prst="rect">
            <a:avLst/>
          </a:prstGeom>
          <a:solidFill>
            <a:srgbClr val="CCECFF"/>
          </a:solidFill>
          <a:ln w="12700">
            <a:solidFill>
              <a:schemeClr val="tx1"/>
            </a:solidFill>
            <a:miter lim="800000"/>
            <a:headEnd/>
            <a:tailEnd/>
          </a:ln>
          <a:effectLst/>
        </p:spPr>
        <p:txBody>
          <a:bodyPr wrap="none" anchor="ctr"/>
          <a:lstStyle/>
          <a:p>
            <a:endParaRPr lang="zh-CN" altLang="en-US"/>
          </a:p>
        </p:txBody>
      </p:sp>
      <p:sp>
        <p:nvSpPr>
          <p:cNvPr id="379914" name="Rectangle 10"/>
          <p:cNvSpPr>
            <a:spLocks noChangeArrowheads="1"/>
          </p:cNvSpPr>
          <p:nvPr/>
        </p:nvSpPr>
        <p:spPr bwMode="auto">
          <a:xfrm>
            <a:off x="2660651" y="1362075"/>
            <a:ext cx="7864475" cy="2643188"/>
          </a:xfrm>
          <a:prstGeom prst="rect">
            <a:avLst/>
          </a:prstGeom>
          <a:solidFill>
            <a:srgbClr val="CCECFF"/>
          </a:solidFill>
          <a:ln w="25400">
            <a:solidFill>
              <a:schemeClr val="tx1"/>
            </a:solidFill>
            <a:miter lim="800000"/>
            <a:headEnd/>
            <a:tailEnd/>
          </a:ln>
          <a:effectLst/>
        </p:spPr>
        <p:txBody>
          <a:bodyPr wrap="none" anchor="ctr"/>
          <a:lstStyle/>
          <a:p>
            <a:endParaRPr lang="zh-CN" altLang="en-US"/>
          </a:p>
        </p:txBody>
      </p:sp>
      <p:sp>
        <p:nvSpPr>
          <p:cNvPr id="379915" name="Rectangle 11"/>
          <p:cNvSpPr>
            <a:spLocks noChangeArrowheads="1"/>
          </p:cNvSpPr>
          <p:nvPr/>
        </p:nvSpPr>
        <p:spPr bwMode="auto">
          <a:xfrm>
            <a:off x="2674939" y="4016375"/>
            <a:ext cx="7832725" cy="681038"/>
          </a:xfrm>
          <a:prstGeom prst="rect">
            <a:avLst/>
          </a:prstGeom>
          <a:solidFill>
            <a:srgbClr val="FFFF99"/>
          </a:solidFill>
          <a:ln w="12700">
            <a:solidFill>
              <a:srgbClr val="333399"/>
            </a:solidFill>
            <a:miter lim="800000"/>
            <a:headEnd/>
            <a:tailEnd/>
          </a:ln>
          <a:effectLst/>
        </p:spPr>
        <p:txBody>
          <a:bodyPr wrap="none" anchor="ctr"/>
          <a:lstStyle/>
          <a:p>
            <a:endParaRPr lang="zh-CN" altLang="en-US"/>
          </a:p>
        </p:txBody>
      </p:sp>
      <p:sp>
        <p:nvSpPr>
          <p:cNvPr id="379916" name="Line 12"/>
          <p:cNvSpPr>
            <a:spLocks noChangeShapeType="1"/>
          </p:cNvSpPr>
          <p:nvPr/>
        </p:nvSpPr>
        <p:spPr bwMode="auto">
          <a:xfrm>
            <a:off x="2655888" y="1812925"/>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379917" name="Line 13"/>
          <p:cNvSpPr>
            <a:spLocks noChangeShapeType="1"/>
          </p:cNvSpPr>
          <p:nvPr/>
        </p:nvSpPr>
        <p:spPr bwMode="auto">
          <a:xfrm>
            <a:off x="2655888" y="225583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379918" name="Line 14"/>
          <p:cNvSpPr>
            <a:spLocks noChangeShapeType="1"/>
          </p:cNvSpPr>
          <p:nvPr/>
        </p:nvSpPr>
        <p:spPr bwMode="auto">
          <a:xfrm>
            <a:off x="2655888" y="270033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379919" name="Line 15"/>
          <p:cNvSpPr>
            <a:spLocks noChangeShapeType="1"/>
          </p:cNvSpPr>
          <p:nvPr/>
        </p:nvSpPr>
        <p:spPr bwMode="auto">
          <a:xfrm>
            <a:off x="2655888" y="313848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379920" name="Line 16"/>
          <p:cNvSpPr>
            <a:spLocks noChangeShapeType="1"/>
          </p:cNvSpPr>
          <p:nvPr/>
        </p:nvSpPr>
        <p:spPr bwMode="auto">
          <a:xfrm>
            <a:off x="2655888" y="358298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379921" name="Line 17"/>
          <p:cNvSpPr>
            <a:spLocks noChangeShapeType="1"/>
          </p:cNvSpPr>
          <p:nvPr/>
        </p:nvSpPr>
        <p:spPr bwMode="auto">
          <a:xfrm>
            <a:off x="3624263" y="1370013"/>
            <a:ext cx="0" cy="442912"/>
          </a:xfrm>
          <a:prstGeom prst="line">
            <a:avLst/>
          </a:prstGeom>
          <a:noFill/>
          <a:ln w="12700">
            <a:solidFill>
              <a:schemeClr val="tx1"/>
            </a:solidFill>
            <a:round/>
            <a:headEnd/>
            <a:tailEnd/>
          </a:ln>
          <a:effectLst/>
        </p:spPr>
        <p:txBody>
          <a:bodyPr wrap="none" anchor="ctr"/>
          <a:lstStyle/>
          <a:p>
            <a:endParaRPr lang="zh-CN" altLang="en-US"/>
          </a:p>
        </p:txBody>
      </p:sp>
      <p:sp>
        <p:nvSpPr>
          <p:cNvPr id="379922" name="Line 18"/>
          <p:cNvSpPr>
            <a:spLocks noChangeShapeType="1"/>
          </p:cNvSpPr>
          <p:nvPr/>
        </p:nvSpPr>
        <p:spPr bwMode="auto">
          <a:xfrm>
            <a:off x="4608513" y="1370013"/>
            <a:ext cx="0" cy="442912"/>
          </a:xfrm>
          <a:prstGeom prst="line">
            <a:avLst/>
          </a:prstGeom>
          <a:noFill/>
          <a:ln w="12700">
            <a:solidFill>
              <a:schemeClr val="tx1"/>
            </a:solidFill>
            <a:round/>
            <a:headEnd/>
            <a:tailEnd/>
          </a:ln>
          <a:effectLst/>
        </p:spPr>
        <p:txBody>
          <a:bodyPr wrap="none" anchor="ctr"/>
          <a:lstStyle/>
          <a:p>
            <a:endParaRPr lang="zh-CN" altLang="en-US"/>
          </a:p>
        </p:txBody>
      </p:sp>
      <p:sp>
        <p:nvSpPr>
          <p:cNvPr id="379923" name="Line 19"/>
          <p:cNvSpPr>
            <a:spLocks noChangeShapeType="1"/>
          </p:cNvSpPr>
          <p:nvPr/>
        </p:nvSpPr>
        <p:spPr bwMode="auto">
          <a:xfrm>
            <a:off x="4608513" y="2265363"/>
            <a:ext cx="0" cy="431800"/>
          </a:xfrm>
          <a:prstGeom prst="line">
            <a:avLst/>
          </a:prstGeom>
          <a:noFill/>
          <a:ln w="12700">
            <a:solidFill>
              <a:schemeClr val="tx1"/>
            </a:solidFill>
            <a:round/>
            <a:headEnd/>
            <a:tailEnd/>
          </a:ln>
          <a:effectLst/>
        </p:spPr>
        <p:txBody>
          <a:bodyPr wrap="none" anchor="ctr"/>
          <a:lstStyle/>
          <a:p>
            <a:endParaRPr lang="zh-CN" altLang="en-US"/>
          </a:p>
        </p:txBody>
      </p:sp>
      <p:sp>
        <p:nvSpPr>
          <p:cNvPr id="379924" name="Line 20"/>
          <p:cNvSpPr>
            <a:spLocks noChangeShapeType="1"/>
          </p:cNvSpPr>
          <p:nvPr/>
        </p:nvSpPr>
        <p:spPr bwMode="auto">
          <a:xfrm>
            <a:off x="6581775" y="1370013"/>
            <a:ext cx="0" cy="1327150"/>
          </a:xfrm>
          <a:prstGeom prst="line">
            <a:avLst/>
          </a:prstGeom>
          <a:noFill/>
          <a:ln w="12700">
            <a:solidFill>
              <a:schemeClr val="tx1"/>
            </a:solidFill>
            <a:round/>
            <a:headEnd/>
            <a:tailEnd/>
          </a:ln>
          <a:effectLst/>
        </p:spPr>
        <p:txBody>
          <a:bodyPr wrap="none" anchor="ctr"/>
          <a:lstStyle/>
          <a:p>
            <a:endParaRPr lang="zh-CN" altLang="en-US"/>
          </a:p>
        </p:txBody>
      </p:sp>
      <p:sp>
        <p:nvSpPr>
          <p:cNvPr id="379925" name="Line 21"/>
          <p:cNvSpPr>
            <a:spLocks noChangeShapeType="1"/>
          </p:cNvSpPr>
          <p:nvPr/>
        </p:nvSpPr>
        <p:spPr bwMode="auto">
          <a:xfrm flipV="1">
            <a:off x="8553450" y="3578226"/>
            <a:ext cx="0" cy="441325"/>
          </a:xfrm>
          <a:prstGeom prst="line">
            <a:avLst/>
          </a:prstGeom>
          <a:noFill/>
          <a:ln w="12700">
            <a:solidFill>
              <a:schemeClr val="tx1"/>
            </a:solidFill>
            <a:round/>
            <a:headEnd/>
            <a:tailEnd/>
          </a:ln>
          <a:effectLst/>
        </p:spPr>
        <p:txBody>
          <a:bodyPr wrap="none" anchor="ctr"/>
          <a:lstStyle/>
          <a:p>
            <a:endParaRPr lang="zh-CN" altLang="en-US"/>
          </a:p>
        </p:txBody>
      </p:sp>
      <p:sp>
        <p:nvSpPr>
          <p:cNvPr id="379926" name="Line 22"/>
          <p:cNvSpPr>
            <a:spLocks noChangeShapeType="1"/>
          </p:cNvSpPr>
          <p:nvPr/>
        </p:nvSpPr>
        <p:spPr bwMode="auto">
          <a:xfrm>
            <a:off x="7383463" y="1822450"/>
            <a:ext cx="0" cy="433388"/>
          </a:xfrm>
          <a:prstGeom prst="line">
            <a:avLst/>
          </a:prstGeom>
          <a:noFill/>
          <a:ln w="12700">
            <a:solidFill>
              <a:schemeClr val="tx1"/>
            </a:solidFill>
            <a:round/>
            <a:headEnd/>
            <a:tailEnd/>
          </a:ln>
          <a:effectLst/>
        </p:spPr>
        <p:txBody>
          <a:bodyPr wrap="none" anchor="ctr"/>
          <a:lstStyle/>
          <a:p>
            <a:endParaRPr lang="zh-CN" altLang="en-US"/>
          </a:p>
        </p:txBody>
      </p:sp>
      <p:sp>
        <p:nvSpPr>
          <p:cNvPr id="379927" name="Rectangle 23"/>
          <p:cNvSpPr>
            <a:spLocks noChangeArrowheads="1"/>
          </p:cNvSpPr>
          <p:nvPr/>
        </p:nvSpPr>
        <p:spPr bwMode="auto">
          <a:xfrm>
            <a:off x="2603501" y="982664"/>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0</a:t>
            </a:r>
          </a:p>
        </p:txBody>
      </p:sp>
      <p:sp>
        <p:nvSpPr>
          <p:cNvPr id="379928" name="Rectangle 24"/>
          <p:cNvSpPr>
            <a:spLocks noChangeArrowheads="1"/>
          </p:cNvSpPr>
          <p:nvPr/>
        </p:nvSpPr>
        <p:spPr bwMode="auto">
          <a:xfrm>
            <a:off x="3538539" y="982664"/>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4</a:t>
            </a:r>
          </a:p>
        </p:txBody>
      </p:sp>
      <p:sp>
        <p:nvSpPr>
          <p:cNvPr id="379929" name="Rectangle 25"/>
          <p:cNvSpPr>
            <a:spLocks noChangeArrowheads="1"/>
          </p:cNvSpPr>
          <p:nvPr/>
        </p:nvSpPr>
        <p:spPr bwMode="auto">
          <a:xfrm>
            <a:off x="4533901" y="982664"/>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8</a:t>
            </a:r>
          </a:p>
        </p:txBody>
      </p:sp>
      <p:sp>
        <p:nvSpPr>
          <p:cNvPr id="379930" name="Rectangle 26"/>
          <p:cNvSpPr>
            <a:spLocks noChangeArrowheads="1"/>
          </p:cNvSpPr>
          <p:nvPr/>
        </p:nvSpPr>
        <p:spPr bwMode="auto">
          <a:xfrm>
            <a:off x="6484938"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16</a:t>
            </a:r>
          </a:p>
        </p:txBody>
      </p:sp>
      <p:sp>
        <p:nvSpPr>
          <p:cNvPr id="379931" name="Rectangle 27"/>
          <p:cNvSpPr>
            <a:spLocks noChangeArrowheads="1"/>
          </p:cNvSpPr>
          <p:nvPr/>
        </p:nvSpPr>
        <p:spPr bwMode="auto">
          <a:xfrm>
            <a:off x="7281863"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19</a:t>
            </a:r>
          </a:p>
        </p:txBody>
      </p:sp>
      <p:sp>
        <p:nvSpPr>
          <p:cNvPr id="379932" name="Rectangle 28"/>
          <p:cNvSpPr>
            <a:spLocks noChangeArrowheads="1"/>
          </p:cNvSpPr>
          <p:nvPr/>
        </p:nvSpPr>
        <p:spPr bwMode="auto">
          <a:xfrm>
            <a:off x="8456613"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24</a:t>
            </a:r>
          </a:p>
        </p:txBody>
      </p:sp>
      <p:sp>
        <p:nvSpPr>
          <p:cNvPr id="379933" name="Rectangle 29"/>
          <p:cNvSpPr>
            <a:spLocks noChangeArrowheads="1"/>
          </p:cNvSpPr>
          <p:nvPr/>
        </p:nvSpPr>
        <p:spPr bwMode="auto">
          <a:xfrm>
            <a:off x="10169525"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31</a:t>
            </a:r>
          </a:p>
        </p:txBody>
      </p:sp>
      <p:sp>
        <p:nvSpPr>
          <p:cNvPr id="379934" name="Rectangle 30"/>
          <p:cNvSpPr>
            <a:spLocks noChangeArrowheads="1"/>
          </p:cNvSpPr>
          <p:nvPr/>
        </p:nvSpPr>
        <p:spPr bwMode="auto">
          <a:xfrm>
            <a:off x="2752725" y="1397001"/>
            <a:ext cx="766236"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版 本</a:t>
            </a:r>
          </a:p>
        </p:txBody>
      </p:sp>
      <p:sp>
        <p:nvSpPr>
          <p:cNvPr id="379935" name="Rectangle 31"/>
          <p:cNvSpPr>
            <a:spLocks noChangeArrowheads="1"/>
          </p:cNvSpPr>
          <p:nvPr/>
        </p:nvSpPr>
        <p:spPr bwMode="auto">
          <a:xfrm>
            <a:off x="6640513" y="1873251"/>
            <a:ext cx="695704"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标志</a:t>
            </a:r>
          </a:p>
        </p:txBody>
      </p:sp>
      <p:sp>
        <p:nvSpPr>
          <p:cNvPr id="379936" name="Rectangle 32"/>
          <p:cNvSpPr>
            <a:spLocks noChangeArrowheads="1"/>
          </p:cNvSpPr>
          <p:nvPr/>
        </p:nvSpPr>
        <p:spPr bwMode="auto">
          <a:xfrm>
            <a:off x="2949575" y="2278064"/>
            <a:ext cx="1420262"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生 存 时 间</a:t>
            </a:r>
          </a:p>
        </p:txBody>
      </p:sp>
      <p:sp>
        <p:nvSpPr>
          <p:cNvPr id="379937" name="Rectangle 33"/>
          <p:cNvSpPr>
            <a:spLocks noChangeArrowheads="1"/>
          </p:cNvSpPr>
          <p:nvPr/>
        </p:nvSpPr>
        <p:spPr bwMode="auto">
          <a:xfrm>
            <a:off x="5080001" y="2278063"/>
            <a:ext cx="969963" cy="39370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协    议</a:t>
            </a:r>
          </a:p>
        </p:txBody>
      </p:sp>
      <p:sp>
        <p:nvSpPr>
          <p:cNvPr id="379938" name="Rectangle 34"/>
          <p:cNvSpPr>
            <a:spLocks noChangeArrowheads="1"/>
          </p:cNvSpPr>
          <p:nvPr/>
        </p:nvSpPr>
        <p:spPr bwMode="auto">
          <a:xfrm>
            <a:off x="4094164" y="1873251"/>
            <a:ext cx="977833"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标    识</a:t>
            </a:r>
          </a:p>
        </p:txBody>
      </p:sp>
      <p:sp>
        <p:nvSpPr>
          <p:cNvPr id="379939" name="Rectangle 35"/>
          <p:cNvSpPr>
            <a:spLocks noChangeArrowheads="1"/>
          </p:cNvSpPr>
          <p:nvPr/>
        </p:nvSpPr>
        <p:spPr bwMode="auto">
          <a:xfrm>
            <a:off x="4905375" y="1397001"/>
            <a:ext cx="1420262"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区 分 服 务</a:t>
            </a:r>
          </a:p>
        </p:txBody>
      </p:sp>
      <p:sp>
        <p:nvSpPr>
          <p:cNvPr id="379940" name="Rectangle 36"/>
          <p:cNvSpPr>
            <a:spLocks noChangeArrowheads="1"/>
          </p:cNvSpPr>
          <p:nvPr/>
        </p:nvSpPr>
        <p:spPr bwMode="auto">
          <a:xfrm>
            <a:off x="8031163" y="1397001"/>
            <a:ext cx="13753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总   长   度</a:t>
            </a:r>
          </a:p>
        </p:txBody>
      </p:sp>
      <p:sp>
        <p:nvSpPr>
          <p:cNvPr id="379941" name="Rectangle 37"/>
          <p:cNvSpPr>
            <a:spLocks noChangeArrowheads="1"/>
          </p:cNvSpPr>
          <p:nvPr/>
        </p:nvSpPr>
        <p:spPr bwMode="auto">
          <a:xfrm>
            <a:off x="8302625" y="1873251"/>
            <a:ext cx="13753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片   偏   移</a:t>
            </a:r>
          </a:p>
        </p:txBody>
      </p:sp>
      <p:sp>
        <p:nvSpPr>
          <p:cNvPr id="379942" name="Rectangle 38"/>
          <p:cNvSpPr>
            <a:spLocks noChangeArrowheads="1"/>
          </p:cNvSpPr>
          <p:nvPr/>
        </p:nvSpPr>
        <p:spPr bwMode="auto">
          <a:xfrm>
            <a:off x="9026526" y="3606801"/>
            <a:ext cx="977833"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填    充</a:t>
            </a:r>
          </a:p>
        </p:txBody>
      </p:sp>
      <p:sp>
        <p:nvSpPr>
          <p:cNvPr id="379943" name="Rectangle 39"/>
          <p:cNvSpPr>
            <a:spLocks noChangeArrowheads="1"/>
          </p:cNvSpPr>
          <p:nvPr/>
        </p:nvSpPr>
        <p:spPr bwMode="auto">
          <a:xfrm>
            <a:off x="7450139" y="2278064"/>
            <a:ext cx="231153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首   部   检   验   和</a:t>
            </a:r>
          </a:p>
        </p:txBody>
      </p:sp>
      <p:sp>
        <p:nvSpPr>
          <p:cNvPr id="379944" name="Rectangle 40"/>
          <p:cNvSpPr>
            <a:spLocks noChangeArrowheads="1"/>
          </p:cNvSpPr>
          <p:nvPr/>
        </p:nvSpPr>
        <p:spPr bwMode="auto">
          <a:xfrm>
            <a:off x="5940425" y="2736851"/>
            <a:ext cx="13753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源   地   址</a:t>
            </a:r>
          </a:p>
        </p:txBody>
      </p:sp>
      <p:sp>
        <p:nvSpPr>
          <p:cNvPr id="379945" name="Rectangle 41"/>
          <p:cNvSpPr>
            <a:spLocks noChangeArrowheads="1"/>
          </p:cNvSpPr>
          <p:nvPr/>
        </p:nvSpPr>
        <p:spPr bwMode="auto">
          <a:xfrm>
            <a:off x="5684838" y="3178176"/>
            <a:ext cx="1843454"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目   的   地   址</a:t>
            </a:r>
          </a:p>
        </p:txBody>
      </p:sp>
      <p:sp>
        <p:nvSpPr>
          <p:cNvPr id="379946" name="Rectangle 42"/>
          <p:cNvSpPr>
            <a:spLocks noChangeArrowheads="1"/>
          </p:cNvSpPr>
          <p:nvPr/>
        </p:nvSpPr>
        <p:spPr bwMode="auto">
          <a:xfrm>
            <a:off x="3752851" y="3606801"/>
            <a:ext cx="415819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可   选   字   段  （长   度   可   变）</a:t>
            </a:r>
          </a:p>
        </p:txBody>
      </p:sp>
      <p:sp>
        <p:nvSpPr>
          <p:cNvPr id="379947" name="Rectangle 43"/>
          <p:cNvSpPr>
            <a:spLocks noChangeArrowheads="1"/>
          </p:cNvSpPr>
          <p:nvPr/>
        </p:nvSpPr>
        <p:spPr bwMode="auto">
          <a:xfrm>
            <a:off x="2132013" y="968376"/>
            <a:ext cx="439224"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位</a:t>
            </a:r>
          </a:p>
        </p:txBody>
      </p:sp>
      <p:sp>
        <p:nvSpPr>
          <p:cNvPr id="379948" name="Rectangle 44"/>
          <p:cNvSpPr>
            <a:spLocks noChangeArrowheads="1"/>
          </p:cNvSpPr>
          <p:nvPr/>
        </p:nvSpPr>
        <p:spPr bwMode="auto">
          <a:xfrm>
            <a:off x="3527426" y="1377951"/>
            <a:ext cx="1208665"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首部长度</a:t>
            </a:r>
          </a:p>
        </p:txBody>
      </p:sp>
      <p:grpSp>
        <p:nvGrpSpPr>
          <p:cNvPr id="379950" name="Group 46"/>
          <p:cNvGrpSpPr>
            <a:grpSpLocks/>
          </p:cNvGrpSpPr>
          <p:nvPr/>
        </p:nvGrpSpPr>
        <p:grpSpPr bwMode="auto">
          <a:xfrm>
            <a:off x="2593976" y="3748088"/>
            <a:ext cx="131763" cy="69850"/>
            <a:chOff x="833" y="3024"/>
            <a:chExt cx="78" cy="51"/>
          </a:xfrm>
        </p:grpSpPr>
        <p:sp>
          <p:nvSpPr>
            <p:cNvPr id="379951" name="Rectangle 47"/>
            <p:cNvSpPr>
              <a:spLocks noChangeArrowheads="1"/>
            </p:cNvSpPr>
            <p:nvPr/>
          </p:nvSpPr>
          <p:spPr bwMode="auto">
            <a:xfrm>
              <a:off x="833" y="3024"/>
              <a:ext cx="78" cy="51"/>
            </a:xfrm>
            <a:prstGeom prst="rect">
              <a:avLst/>
            </a:prstGeom>
            <a:solidFill>
              <a:schemeClr val="bg1"/>
            </a:solidFill>
            <a:ln w="12700">
              <a:noFill/>
              <a:miter lim="800000"/>
              <a:headEnd/>
              <a:tailEnd/>
            </a:ln>
            <a:effectLst/>
          </p:spPr>
          <p:txBody>
            <a:bodyPr wrap="none" anchor="ctr"/>
            <a:lstStyle/>
            <a:p>
              <a:endParaRPr lang="zh-CN" altLang="en-US"/>
            </a:p>
          </p:txBody>
        </p:sp>
        <p:sp>
          <p:nvSpPr>
            <p:cNvPr id="379952" name="Line 48"/>
            <p:cNvSpPr>
              <a:spLocks noChangeShapeType="1"/>
            </p:cNvSpPr>
            <p:nvPr/>
          </p:nvSpPr>
          <p:spPr bwMode="auto">
            <a:xfrm>
              <a:off x="839" y="3030"/>
              <a:ext cx="68" cy="0"/>
            </a:xfrm>
            <a:prstGeom prst="line">
              <a:avLst/>
            </a:prstGeom>
            <a:noFill/>
            <a:ln w="25400">
              <a:solidFill>
                <a:schemeClr val="tx1"/>
              </a:solidFill>
              <a:round/>
              <a:headEnd/>
              <a:tailEnd/>
            </a:ln>
            <a:effectLst/>
          </p:spPr>
          <p:txBody>
            <a:bodyPr wrap="none" anchor="ctr"/>
            <a:lstStyle/>
            <a:p>
              <a:endParaRPr lang="zh-CN" altLang="en-US"/>
            </a:p>
          </p:txBody>
        </p:sp>
        <p:sp>
          <p:nvSpPr>
            <p:cNvPr id="379953" name="Line 49"/>
            <p:cNvSpPr>
              <a:spLocks noChangeShapeType="1"/>
            </p:cNvSpPr>
            <p:nvPr/>
          </p:nvSpPr>
          <p:spPr bwMode="auto">
            <a:xfrm>
              <a:off x="839" y="3075"/>
              <a:ext cx="68" cy="0"/>
            </a:xfrm>
            <a:prstGeom prst="line">
              <a:avLst/>
            </a:prstGeom>
            <a:noFill/>
            <a:ln w="25400">
              <a:solidFill>
                <a:schemeClr val="tx1"/>
              </a:solidFill>
              <a:round/>
              <a:headEnd/>
              <a:tailEnd/>
            </a:ln>
            <a:effectLst/>
          </p:spPr>
          <p:txBody>
            <a:bodyPr wrap="none" anchor="ctr"/>
            <a:lstStyle/>
            <a:p>
              <a:endParaRPr lang="zh-CN" altLang="en-US"/>
            </a:p>
          </p:txBody>
        </p:sp>
      </p:grpSp>
      <p:grpSp>
        <p:nvGrpSpPr>
          <p:cNvPr id="379954" name="Group 50"/>
          <p:cNvGrpSpPr>
            <a:grpSpLocks/>
          </p:cNvGrpSpPr>
          <p:nvPr/>
        </p:nvGrpSpPr>
        <p:grpSpPr bwMode="auto">
          <a:xfrm>
            <a:off x="10461626" y="3757614"/>
            <a:ext cx="131763" cy="66675"/>
            <a:chOff x="5432" y="3030"/>
            <a:chExt cx="78" cy="51"/>
          </a:xfrm>
        </p:grpSpPr>
        <p:sp>
          <p:nvSpPr>
            <p:cNvPr id="379955" name="Rectangle 51"/>
            <p:cNvSpPr>
              <a:spLocks noChangeArrowheads="1"/>
            </p:cNvSpPr>
            <p:nvPr/>
          </p:nvSpPr>
          <p:spPr bwMode="auto">
            <a:xfrm>
              <a:off x="5432" y="3030"/>
              <a:ext cx="78" cy="51"/>
            </a:xfrm>
            <a:prstGeom prst="rect">
              <a:avLst/>
            </a:prstGeom>
            <a:solidFill>
              <a:schemeClr val="bg1"/>
            </a:solidFill>
            <a:ln w="12700">
              <a:noFill/>
              <a:miter lim="800000"/>
              <a:headEnd/>
              <a:tailEnd/>
            </a:ln>
            <a:effectLst/>
          </p:spPr>
          <p:txBody>
            <a:bodyPr wrap="none" anchor="ctr"/>
            <a:lstStyle/>
            <a:p>
              <a:endParaRPr lang="zh-CN" altLang="en-US"/>
            </a:p>
          </p:txBody>
        </p:sp>
        <p:sp>
          <p:nvSpPr>
            <p:cNvPr id="379956" name="Line 52"/>
            <p:cNvSpPr>
              <a:spLocks noChangeShapeType="1"/>
            </p:cNvSpPr>
            <p:nvPr/>
          </p:nvSpPr>
          <p:spPr bwMode="auto">
            <a:xfrm>
              <a:off x="5438" y="3036"/>
              <a:ext cx="68" cy="0"/>
            </a:xfrm>
            <a:prstGeom prst="line">
              <a:avLst/>
            </a:prstGeom>
            <a:noFill/>
            <a:ln w="25400">
              <a:solidFill>
                <a:schemeClr val="tx1"/>
              </a:solidFill>
              <a:round/>
              <a:headEnd/>
              <a:tailEnd/>
            </a:ln>
            <a:effectLst/>
          </p:spPr>
          <p:txBody>
            <a:bodyPr wrap="none" anchor="ctr"/>
            <a:lstStyle/>
            <a:p>
              <a:endParaRPr lang="zh-CN" altLang="en-US"/>
            </a:p>
          </p:txBody>
        </p:sp>
        <p:sp>
          <p:nvSpPr>
            <p:cNvPr id="379957" name="Line 53"/>
            <p:cNvSpPr>
              <a:spLocks noChangeShapeType="1"/>
            </p:cNvSpPr>
            <p:nvPr/>
          </p:nvSpPr>
          <p:spPr bwMode="auto">
            <a:xfrm>
              <a:off x="5438" y="3081"/>
              <a:ext cx="68" cy="0"/>
            </a:xfrm>
            <a:prstGeom prst="line">
              <a:avLst/>
            </a:prstGeom>
            <a:noFill/>
            <a:ln w="25400">
              <a:solidFill>
                <a:schemeClr val="tx1"/>
              </a:solidFill>
              <a:round/>
              <a:headEnd/>
              <a:tailEnd/>
            </a:ln>
            <a:effectLst/>
          </p:spPr>
          <p:txBody>
            <a:bodyPr wrap="none" anchor="ctr"/>
            <a:lstStyle/>
            <a:p>
              <a:endParaRPr lang="zh-CN" altLang="en-US"/>
            </a:p>
          </p:txBody>
        </p:sp>
      </p:grpSp>
      <p:sp>
        <p:nvSpPr>
          <p:cNvPr id="379979" name="Rectangle 75"/>
          <p:cNvSpPr>
            <a:spLocks noChangeArrowheads="1"/>
          </p:cNvSpPr>
          <p:nvPr/>
        </p:nvSpPr>
        <p:spPr bwMode="auto">
          <a:xfrm>
            <a:off x="5335588" y="4149725"/>
            <a:ext cx="2908300" cy="393700"/>
          </a:xfrm>
          <a:prstGeom prst="rect">
            <a:avLst/>
          </a:prstGeom>
          <a:noFill/>
          <a:ln w="12700">
            <a:noFill/>
            <a:miter lim="800000"/>
            <a:headEnd/>
            <a:tailEnd/>
          </a:ln>
          <a:effectLst/>
        </p:spPr>
        <p:txBody>
          <a:bodyPr lIns="90488" tIns="44450" rIns="90488" bIns="44450">
            <a:spAutoFit/>
          </a:bodyPr>
          <a:lstStyle/>
          <a:p>
            <a:pPr defTabSz="762000" eaLnBrk="0" hangingPunct="0"/>
            <a:r>
              <a:rPr kumimoji="1" lang="zh-CN" altLang="en-US" sz="2000">
                <a:solidFill>
                  <a:srgbClr val="333399"/>
                </a:solidFill>
                <a:latin typeface="Arial" charset="0"/>
              </a:rPr>
              <a:t>数       据       部       分</a:t>
            </a:r>
          </a:p>
        </p:txBody>
      </p:sp>
      <p:sp>
        <p:nvSpPr>
          <p:cNvPr id="379984" name="Rectangle 80"/>
          <p:cNvSpPr>
            <a:spLocks noChangeArrowheads="1"/>
          </p:cNvSpPr>
          <p:nvPr/>
        </p:nvSpPr>
        <p:spPr bwMode="auto">
          <a:xfrm>
            <a:off x="5232400" y="4995863"/>
            <a:ext cx="3983038" cy="449262"/>
          </a:xfrm>
          <a:prstGeom prst="rect">
            <a:avLst/>
          </a:prstGeom>
          <a:solidFill>
            <a:srgbClr val="FFFF99"/>
          </a:solidFill>
          <a:ln w="12700">
            <a:solidFill>
              <a:schemeClr val="tx1"/>
            </a:solidFill>
            <a:miter lim="800000"/>
            <a:headEnd/>
            <a:tailEnd/>
          </a:ln>
          <a:effectLst/>
        </p:spPr>
        <p:txBody>
          <a:bodyPr wrap="none" anchor="ctr"/>
          <a:lstStyle/>
          <a:p>
            <a:endParaRPr lang="zh-CN" altLang="en-US"/>
          </a:p>
        </p:txBody>
      </p:sp>
      <p:sp>
        <p:nvSpPr>
          <p:cNvPr id="379986" name="Rectangle 82"/>
          <p:cNvSpPr>
            <a:spLocks noChangeArrowheads="1"/>
          </p:cNvSpPr>
          <p:nvPr/>
        </p:nvSpPr>
        <p:spPr bwMode="auto">
          <a:xfrm>
            <a:off x="5802314" y="5013325"/>
            <a:ext cx="3095625" cy="393700"/>
          </a:xfrm>
          <a:prstGeom prst="rect">
            <a:avLst/>
          </a:prstGeom>
          <a:noFill/>
          <a:ln w="12700">
            <a:noFill/>
            <a:miter lim="800000"/>
            <a:headEnd/>
            <a:tailEnd/>
          </a:ln>
          <a:effectLst/>
        </p:spPr>
        <p:txBody>
          <a:bodyPr lIns="90488" tIns="44450" rIns="90488" bIns="44450">
            <a:spAutoFit/>
          </a:bodyPr>
          <a:lstStyle/>
          <a:p>
            <a:pPr defTabSz="762000" eaLnBrk="0" hangingPunct="0"/>
            <a:r>
              <a:rPr kumimoji="1" lang="zh-CN" altLang="en-US" sz="2000">
                <a:solidFill>
                  <a:srgbClr val="333399"/>
                </a:solidFill>
                <a:latin typeface="Arial" charset="0"/>
              </a:rPr>
              <a:t>数       据       部       分</a:t>
            </a:r>
          </a:p>
        </p:txBody>
      </p:sp>
      <p:sp>
        <p:nvSpPr>
          <p:cNvPr id="379987" name="Rectangle 83"/>
          <p:cNvSpPr>
            <a:spLocks noChangeArrowheads="1"/>
          </p:cNvSpPr>
          <p:nvPr/>
        </p:nvSpPr>
        <p:spPr bwMode="auto">
          <a:xfrm>
            <a:off x="4008439" y="5013326"/>
            <a:ext cx="90730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首   部</a:t>
            </a:r>
          </a:p>
        </p:txBody>
      </p:sp>
      <p:sp>
        <p:nvSpPr>
          <p:cNvPr id="379989" name="Rectangle 85"/>
          <p:cNvSpPr>
            <a:spLocks noChangeArrowheads="1"/>
          </p:cNvSpPr>
          <p:nvPr/>
        </p:nvSpPr>
        <p:spPr bwMode="auto">
          <a:xfrm>
            <a:off x="5803900" y="5481638"/>
            <a:ext cx="1252538" cy="393700"/>
          </a:xfrm>
          <a:prstGeom prst="rect">
            <a:avLst/>
          </a:prstGeom>
          <a:solidFill>
            <a:schemeClr val="bg1"/>
          </a:solid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IP </a:t>
            </a:r>
            <a:r>
              <a:rPr kumimoji="1" lang="zh-CN" altLang="en-US" sz="2000">
                <a:solidFill>
                  <a:srgbClr val="333399"/>
                </a:solidFill>
                <a:latin typeface="Arial" charset="0"/>
              </a:rPr>
              <a:t>数据报</a:t>
            </a:r>
          </a:p>
        </p:txBody>
      </p:sp>
      <p:grpSp>
        <p:nvGrpSpPr>
          <p:cNvPr id="379998" name="Group 94"/>
          <p:cNvGrpSpPr>
            <a:grpSpLocks/>
          </p:cNvGrpSpPr>
          <p:nvPr/>
        </p:nvGrpSpPr>
        <p:grpSpPr bwMode="auto">
          <a:xfrm>
            <a:off x="1700213" y="1341439"/>
            <a:ext cx="439738" cy="2663825"/>
            <a:chOff x="111" y="845"/>
            <a:chExt cx="277" cy="1678"/>
          </a:xfrm>
        </p:grpSpPr>
        <p:sp>
          <p:nvSpPr>
            <p:cNvPr id="379993" name="Line 89"/>
            <p:cNvSpPr>
              <a:spLocks noChangeShapeType="1"/>
            </p:cNvSpPr>
            <p:nvPr/>
          </p:nvSpPr>
          <p:spPr bwMode="auto">
            <a:xfrm>
              <a:off x="249" y="845"/>
              <a:ext cx="0" cy="1678"/>
            </a:xfrm>
            <a:prstGeom prst="line">
              <a:avLst/>
            </a:prstGeom>
            <a:noFill/>
            <a:ln w="28575">
              <a:solidFill>
                <a:schemeClr val="tx2"/>
              </a:solidFill>
              <a:round/>
              <a:headEnd type="triangle" w="med" len="lg"/>
              <a:tailEnd type="triangle" w="med" len="lg"/>
            </a:ln>
            <a:effectLst/>
          </p:spPr>
          <p:txBody>
            <a:bodyPr/>
            <a:lstStyle/>
            <a:p>
              <a:endParaRPr lang="zh-CN" altLang="en-US"/>
            </a:p>
          </p:txBody>
        </p:sp>
        <p:sp>
          <p:nvSpPr>
            <p:cNvPr id="379982" name="Rectangle 78"/>
            <p:cNvSpPr>
              <a:spLocks noChangeArrowheads="1"/>
            </p:cNvSpPr>
            <p:nvPr/>
          </p:nvSpPr>
          <p:spPr bwMode="auto">
            <a:xfrm>
              <a:off x="111" y="1389"/>
              <a:ext cx="277" cy="444"/>
            </a:xfrm>
            <a:prstGeom prst="rect">
              <a:avLst/>
            </a:prstGeom>
            <a:solidFill>
              <a:schemeClr val="bg1"/>
            </a:solid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首</a:t>
              </a:r>
            </a:p>
            <a:p>
              <a:pPr defTabSz="762000" eaLnBrk="0" hangingPunct="0"/>
              <a:r>
                <a:rPr kumimoji="1" lang="zh-CN" altLang="en-US" sz="2000">
                  <a:solidFill>
                    <a:srgbClr val="333399"/>
                  </a:solidFill>
                  <a:latin typeface="Arial" charset="0"/>
                </a:rPr>
                <a:t>部</a:t>
              </a:r>
            </a:p>
          </p:txBody>
        </p:sp>
      </p:grpSp>
      <p:grpSp>
        <p:nvGrpSpPr>
          <p:cNvPr id="379997" name="Group 93"/>
          <p:cNvGrpSpPr>
            <a:grpSpLocks/>
          </p:cNvGrpSpPr>
          <p:nvPr/>
        </p:nvGrpSpPr>
        <p:grpSpPr bwMode="auto">
          <a:xfrm>
            <a:off x="2640014" y="1341438"/>
            <a:ext cx="7896225" cy="4102100"/>
            <a:chOff x="703" y="845"/>
            <a:chExt cx="4974" cy="2584"/>
          </a:xfrm>
        </p:grpSpPr>
        <p:sp>
          <p:nvSpPr>
            <p:cNvPr id="379995" name="Rectangle 91"/>
            <p:cNvSpPr>
              <a:spLocks noChangeArrowheads="1"/>
            </p:cNvSpPr>
            <p:nvPr/>
          </p:nvSpPr>
          <p:spPr bwMode="auto">
            <a:xfrm>
              <a:off x="703" y="845"/>
              <a:ext cx="4974" cy="1678"/>
            </a:xfrm>
            <a:prstGeom prst="rect">
              <a:avLst/>
            </a:prstGeom>
            <a:noFill/>
            <a:ln w="57150">
              <a:solidFill>
                <a:schemeClr val="hlink"/>
              </a:solidFill>
              <a:miter lim="800000"/>
              <a:headEnd/>
              <a:tailEnd/>
            </a:ln>
            <a:effectLst/>
          </p:spPr>
          <p:txBody>
            <a:bodyPr wrap="none" anchor="ctr"/>
            <a:lstStyle/>
            <a:p>
              <a:endParaRPr lang="zh-CN" altLang="en-US"/>
            </a:p>
          </p:txBody>
        </p:sp>
        <p:sp>
          <p:nvSpPr>
            <p:cNvPr id="379996" name="Rectangle 92"/>
            <p:cNvSpPr>
              <a:spLocks noChangeArrowheads="1"/>
            </p:cNvSpPr>
            <p:nvPr/>
          </p:nvSpPr>
          <p:spPr bwMode="auto">
            <a:xfrm>
              <a:off x="1426" y="3145"/>
              <a:ext cx="915" cy="284"/>
            </a:xfrm>
            <a:prstGeom prst="rect">
              <a:avLst/>
            </a:prstGeom>
            <a:noFill/>
            <a:ln w="38100">
              <a:solidFill>
                <a:schemeClr val="hlink"/>
              </a:solidFill>
              <a:miter lim="800000"/>
              <a:headEnd/>
              <a:tailEnd/>
            </a:ln>
            <a:effectLst/>
          </p:spPr>
          <p:txBody>
            <a:bodyPr wrap="none" anchor="ctr"/>
            <a:lstStyle/>
            <a:p>
              <a:endParaRPr lang="zh-CN" altLang="en-US"/>
            </a:p>
          </p:txBody>
        </p:sp>
      </p:grpSp>
      <p:sp>
        <p:nvSpPr>
          <p:cNvPr id="380001" name="AutoShape 97"/>
          <p:cNvSpPr>
            <a:spLocks/>
          </p:cNvSpPr>
          <p:nvPr/>
        </p:nvSpPr>
        <p:spPr bwMode="auto">
          <a:xfrm>
            <a:off x="2473325" y="1412875"/>
            <a:ext cx="166688" cy="2160588"/>
          </a:xfrm>
          <a:prstGeom prst="leftBrace">
            <a:avLst>
              <a:gd name="adj1" fmla="val 108016"/>
              <a:gd name="adj2" fmla="val 50000"/>
            </a:avLst>
          </a:prstGeom>
          <a:noFill/>
          <a:ln w="28575">
            <a:solidFill>
              <a:schemeClr val="tx2"/>
            </a:solidFill>
            <a:round/>
            <a:headEnd/>
            <a:tailEnd/>
          </a:ln>
          <a:effectLst/>
        </p:spPr>
        <p:txBody>
          <a:bodyPr wrap="none" anchor="ctr"/>
          <a:lstStyle/>
          <a:p>
            <a:endParaRPr lang="zh-CN" altLang="en-US"/>
          </a:p>
        </p:txBody>
      </p:sp>
      <p:grpSp>
        <p:nvGrpSpPr>
          <p:cNvPr id="380004" name="Group 100"/>
          <p:cNvGrpSpPr>
            <a:grpSpLocks/>
          </p:cNvGrpSpPr>
          <p:nvPr/>
        </p:nvGrpSpPr>
        <p:grpSpPr bwMode="auto">
          <a:xfrm>
            <a:off x="3170239" y="5516563"/>
            <a:ext cx="1208088" cy="855662"/>
            <a:chOff x="1037" y="3475"/>
            <a:chExt cx="761" cy="539"/>
          </a:xfrm>
        </p:grpSpPr>
        <p:sp>
          <p:nvSpPr>
            <p:cNvPr id="380002" name="Line 98"/>
            <p:cNvSpPr>
              <a:spLocks noChangeShapeType="1"/>
            </p:cNvSpPr>
            <p:nvPr/>
          </p:nvSpPr>
          <p:spPr bwMode="auto">
            <a:xfrm flipV="1">
              <a:off x="1428" y="3475"/>
              <a:ext cx="0" cy="317"/>
            </a:xfrm>
            <a:prstGeom prst="line">
              <a:avLst/>
            </a:prstGeom>
            <a:noFill/>
            <a:ln w="57150">
              <a:solidFill>
                <a:schemeClr val="hlink"/>
              </a:solidFill>
              <a:round/>
              <a:headEnd/>
              <a:tailEnd type="triangle" w="med" len="lg"/>
            </a:ln>
            <a:effectLst/>
          </p:spPr>
          <p:txBody>
            <a:bodyPr/>
            <a:lstStyle/>
            <a:p>
              <a:endParaRPr lang="zh-CN" altLang="en-US"/>
            </a:p>
          </p:txBody>
        </p:sp>
        <p:sp>
          <p:nvSpPr>
            <p:cNvPr id="380003" name="Rectangle 99"/>
            <p:cNvSpPr>
              <a:spLocks noChangeArrowheads="1"/>
            </p:cNvSpPr>
            <p:nvPr/>
          </p:nvSpPr>
          <p:spPr bwMode="auto">
            <a:xfrm>
              <a:off x="1037" y="3764"/>
              <a:ext cx="761" cy="25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chemeClr val="folHlink"/>
                  </a:solidFill>
                  <a:latin typeface="Times New Roman" pitchFamily="18" charset="0"/>
                </a:rPr>
                <a:t>发送在前</a:t>
              </a:r>
            </a:p>
          </p:txBody>
        </p:sp>
      </p:grpSp>
      <p:sp>
        <p:nvSpPr>
          <p:cNvPr id="65" name="灯片编号占位符 64"/>
          <p:cNvSpPr>
            <a:spLocks noGrp="1"/>
          </p:cNvSpPr>
          <p:nvPr>
            <p:ph type="sldNum" sz="quarter" idx="12"/>
          </p:nvPr>
        </p:nvSpPr>
        <p:spPr/>
        <p:txBody>
          <a:bodyPr/>
          <a:lstStyle/>
          <a:p>
            <a:fld id="{E4E48599-B357-448A-84B1-94919B60A458}" type="slidenum">
              <a:rPr lang="en-US" altLang="zh-CN" smtClean="0"/>
              <a:pPr/>
              <a:t>66</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9997"/>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2000" fill="hold" nodeType="afterEffect">
                                  <p:stCondLst>
                                    <p:cond delay="500"/>
                                  </p:stCondLst>
                                  <p:childTnLst>
                                    <p:anim calcmode="discrete" valueType="str">
                                      <p:cBhvr>
                                        <p:cTn id="9" dur="1000" fill="hold"/>
                                        <p:tgtEl>
                                          <p:spTgt spid="379997"/>
                                        </p:tgtEl>
                                        <p:attrNameLst>
                                          <p:attrName>style.visibility</p:attrName>
                                        </p:attrNameLst>
                                      </p:cBhvr>
                                      <p:tavLst>
                                        <p:tav tm="0">
                                          <p:val>
                                            <p:strVal val="hidden"/>
                                          </p:val>
                                        </p:tav>
                                        <p:tav tm="50000">
                                          <p:val>
                                            <p:strVal val="visible"/>
                                          </p:val>
                                        </p:tav>
                                      </p:tavLst>
                                    </p:anim>
                                  </p:childTnLst>
                                </p:cTn>
                              </p:par>
                              <p:par>
                                <p:cTn id="10" presetID="35" presetClass="emph" presetSubtype="0" repeatCount="2000" fill="hold" nodeType="withEffect">
                                  <p:stCondLst>
                                    <p:cond delay="500"/>
                                  </p:stCondLst>
                                  <p:childTnLst>
                                    <p:anim calcmode="discrete" valueType="str">
                                      <p:cBhvr>
                                        <p:cTn id="11" dur="1000" fill="hold"/>
                                        <p:tgtEl>
                                          <p:spTgt spid="37999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4898" name="Rectangle 2"/>
          <p:cNvSpPr>
            <a:spLocks noChangeArrowheads="1"/>
          </p:cNvSpPr>
          <p:nvPr/>
        </p:nvSpPr>
        <p:spPr bwMode="auto">
          <a:xfrm>
            <a:off x="3792538" y="4995863"/>
            <a:ext cx="1439862" cy="449262"/>
          </a:xfrm>
          <a:prstGeom prst="rect">
            <a:avLst/>
          </a:prstGeom>
          <a:solidFill>
            <a:srgbClr val="CCECFF"/>
          </a:solidFill>
          <a:ln w="12700">
            <a:solidFill>
              <a:schemeClr val="tx1"/>
            </a:solidFill>
            <a:miter lim="800000"/>
            <a:headEnd/>
            <a:tailEnd/>
          </a:ln>
          <a:effectLst/>
        </p:spPr>
        <p:txBody>
          <a:bodyPr wrap="none" anchor="ctr"/>
          <a:lstStyle/>
          <a:p>
            <a:endParaRPr lang="zh-CN" altLang="en-US"/>
          </a:p>
        </p:txBody>
      </p:sp>
      <p:sp>
        <p:nvSpPr>
          <p:cNvPr id="464899" name="Line 3"/>
          <p:cNvSpPr>
            <a:spLocks noChangeShapeType="1"/>
          </p:cNvSpPr>
          <p:nvPr/>
        </p:nvSpPr>
        <p:spPr bwMode="auto">
          <a:xfrm>
            <a:off x="1919288" y="1341439"/>
            <a:ext cx="0" cy="2663825"/>
          </a:xfrm>
          <a:prstGeom prst="line">
            <a:avLst/>
          </a:prstGeom>
          <a:noFill/>
          <a:ln w="28575">
            <a:solidFill>
              <a:schemeClr val="tx2"/>
            </a:solidFill>
            <a:round/>
            <a:headEnd type="triangle" w="med" len="lg"/>
            <a:tailEnd type="triangle" w="med" len="lg"/>
          </a:ln>
          <a:effectLst/>
        </p:spPr>
        <p:txBody>
          <a:bodyPr/>
          <a:lstStyle/>
          <a:p>
            <a:endParaRPr lang="zh-CN" altLang="en-US"/>
          </a:p>
        </p:txBody>
      </p:sp>
      <p:sp>
        <p:nvSpPr>
          <p:cNvPr id="464901" name="Rectangle 5"/>
          <p:cNvSpPr>
            <a:spLocks noChangeArrowheads="1"/>
          </p:cNvSpPr>
          <p:nvPr/>
        </p:nvSpPr>
        <p:spPr bwMode="auto">
          <a:xfrm>
            <a:off x="1992313" y="3500438"/>
            <a:ext cx="695704" cy="643766"/>
          </a:xfrm>
          <a:prstGeom prst="rect">
            <a:avLst/>
          </a:prstGeom>
          <a:noFill/>
          <a:ln w="12700">
            <a:noFill/>
            <a:miter lim="800000"/>
            <a:headEnd/>
            <a:tailEnd/>
          </a:ln>
          <a:effectLst/>
        </p:spPr>
        <p:txBody>
          <a:bodyPr wrap="none" lIns="90488" tIns="44450" rIns="90488" bIns="44450">
            <a:spAutoFit/>
          </a:bodyPr>
          <a:lstStyle/>
          <a:p>
            <a:pPr defTabSz="762000" eaLnBrk="0" hangingPunct="0">
              <a:lnSpc>
                <a:spcPct val="90000"/>
              </a:lnSpc>
            </a:pPr>
            <a:r>
              <a:rPr kumimoji="1" lang="zh-CN" altLang="en-US" sz="2000">
                <a:solidFill>
                  <a:srgbClr val="333399"/>
                </a:solidFill>
                <a:latin typeface="Arial" charset="0"/>
              </a:rPr>
              <a:t>可变</a:t>
            </a:r>
          </a:p>
          <a:p>
            <a:pPr defTabSz="762000" eaLnBrk="0" hangingPunct="0">
              <a:lnSpc>
                <a:spcPct val="90000"/>
              </a:lnSpc>
            </a:pPr>
            <a:r>
              <a:rPr kumimoji="1" lang="zh-CN" altLang="en-US" sz="2000">
                <a:solidFill>
                  <a:srgbClr val="333399"/>
                </a:solidFill>
                <a:latin typeface="Arial" charset="0"/>
              </a:rPr>
              <a:t>部分</a:t>
            </a:r>
          </a:p>
        </p:txBody>
      </p:sp>
      <p:sp>
        <p:nvSpPr>
          <p:cNvPr id="464902" name="Rectangle 6"/>
          <p:cNvSpPr>
            <a:spLocks noChangeArrowheads="1"/>
          </p:cNvSpPr>
          <p:nvPr/>
        </p:nvSpPr>
        <p:spPr bwMode="auto">
          <a:xfrm>
            <a:off x="1700213" y="2205039"/>
            <a:ext cx="439224" cy="705321"/>
          </a:xfrm>
          <a:prstGeom prst="rect">
            <a:avLst/>
          </a:prstGeom>
          <a:solidFill>
            <a:schemeClr val="bg1"/>
          </a:solid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首</a:t>
            </a:r>
          </a:p>
          <a:p>
            <a:pPr defTabSz="762000" eaLnBrk="0" hangingPunct="0"/>
            <a:r>
              <a:rPr kumimoji="1" lang="zh-CN" altLang="en-US" sz="2000">
                <a:solidFill>
                  <a:srgbClr val="333399"/>
                </a:solidFill>
                <a:latin typeface="Arial" charset="0"/>
              </a:rPr>
              <a:t>部</a:t>
            </a:r>
          </a:p>
        </p:txBody>
      </p:sp>
      <p:sp>
        <p:nvSpPr>
          <p:cNvPr id="464903" name="Line 7"/>
          <p:cNvSpPr>
            <a:spLocks noChangeShapeType="1"/>
          </p:cNvSpPr>
          <p:nvPr/>
        </p:nvSpPr>
        <p:spPr bwMode="auto">
          <a:xfrm>
            <a:off x="3822701" y="5686425"/>
            <a:ext cx="5419725" cy="0"/>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464905" name="Rectangle 9"/>
          <p:cNvSpPr>
            <a:spLocks noChangeArrowheads="1"/>
          </p:cNvSpPr>
          <p:nvPr/>
        </p:nvSpPr>
        <p:spPr bwMode="auto">
          <a:xfrm>
            <a:off x="4618038" y="1371601"/>
            <a:ext cx="1966912" cy="434975"/>
          </a:xfrm>
          <a:prstGeom prst="rect">
            <a:avLst/>
          </a:prstGeom>
          <a:solidFill>
            <a:srgbClr val="DDDDDD"/>
          </a:solidFill>
          <a:ln w="12700">
            <a:noFill/>
            <a:miter lim="800000"/>
            <a:headEnd/>
            <a:tailEnd/>
          </a:ln>
          <a:effectLst/>
        </p:spPr>
        <p:txBody>
          <a:bodyPr wrap="none" anchor="ctr"/>
          <a:lstStyle/>
          <a:p>
            <a:endParaRPr lang="zh-CN" altLang="en-US"/>
          </a:p>
        </p:txBody>
      </p:sp>
      <p:sp>
        <p:nvSpPr>
          <p:cNvPr id="464907" name="Rectangle 11"/>
          <p:cNvSpPr>
            <a:spLocks noChangeArrowheads="1"/>
          </p:cNvSpPr>
          <p:nvPr/>
        </p:nvSpPr>
        <p:spPr bwMode="auto">
          <a:xfrm>
            <a:off x="2660651" y="1362075"/>
            <a:ext cx="7864475" cy="2643188"/>
          </a:xfrm>
          <a:prstGeom prst="rect">
            <a:avLst/>
          </a:prstGeom>
          <a:solidFill>
            <a:srgbClr val="CCECFF"/>
          </a:solidFill>
          <a:ln w="25400">
            <a:solidFill>
              <a:schemeClr val="tx1"/>
            </a:solidFill>
            <a:miter lim="800000"/>
            <a:headEnd/>
            <a:tailEnd/>
          </a:ln>
          <a:effectLst/>
        </p:spPr>
        <p:txBody>
          <a:bodyPr wrap="none" anchor="ctr"/>
          <a:lstStyle/>
          <a:p>
            <a:endParaRPr lang="zh-CN" altLang="en-US"/>
          </a:p>
        </p:txBody>
      </p:sp>
      <p:sp>
        <p:nvSpPr>
          <p:cNvPr id="464908" name="Rectangle 12"/>
          <p:cNvSpPr>
            <a:spLocks noChangeArrowheads="1"/>
          </p:cNvSpPr>
          <p:nvPr/>
        </p:nvSpPr>
        <p:spPr bwMode="auto">
          <a:xfrm>
            <a:off x="2674939" y="4016375"/>
            <a:ext cx="7832725" cy="681038"/>
          </a:xfrm>
          <a:prstGeom prst="rect">
            <a:avLst/>
          </a:prstGeom>
          <a:solidFill>
            <a:srgbClr val="FFFF99"/>
          </a:solidFill>
          <a:ln w="12700">
            <a:solidFill>
              <a:srgbClr val="333399"/>
            </a:solidFill>
            <a:miter lim="800000"/>
            <a:headEnd/>
            <a:tailEnd/>
          </a:ln>
          <a:effectLst/>
        </p:spPr>
        <p:txBody>
          <a:bodyPr wrap="none" anchor="ctr"/>
          <a:lstStyle/>
          <a:p>
            <a:endParaRPr lang="zh-CN" altLang="en-US"/>
          </a:p>
        </p:txBody>
      </p:sp>
      <p:sp>
        <p:nvSpPr>
          <p:cNvPr id="464909" name="Line 13"/>
          <p:cNvSpPr>
            <a:spLocks noChangeShapeType="1"/>
          </p:cNvSpPr>
          <p:nvPr/>
        </p:nvSpPr>
        <p:spPr bwMode="auto">
          <a:xfrm>
            <a:off x="2655888" y="1812925"/>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64910" name="Line 14"/>
          <p:cNvSpPr>
            <a:spLocks noChangeShapeType="1"/>
          </p:cNvSpPr>
          <p:nvPr/>
        </p:nvSpPr>
        <p:spPr bwMode="auto">
          <a:xfrm>
            <a:off x="2655888" y="225583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64911" name="Line 15"/>
          <p:cNvSpPr>
            <a:spLocks noChangeShapeType="1"/>
          </p:cNvSpPr>
          <p:nvPr/>
        </p:nvSpPr>
        <p:spPr bwMode="auto">
          <a:xfrm>
            <a:off x="2655888" y="270033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64912" name="Line 16"/>
          <p:cNvSpPr>
            <a:spLocks noChangeShapeType="1"/>
          </p:cNvSpPr>
          <p:nvPr/>
        </p:nvSpPr>
        <p:spPr bwMode="auto">
          <a:xfrm>
            <a:off x="2655888" y="313848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64913" name="Line 17"/>
          <p:cNvSpPr>
            <a:spLocks noChangeShapeType="1"/>
          </p:cNvSpPr>
          <p:nvPr/>
        </p:nvSpPr>
        <p:spPr bwMode="auto">
          <a:xfrm>
            <a:off x="2655888" y="358298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64914" name="Line 18"/>
          <p:cNvSpPr>
            <a:spLocks noChangeShapeType="1"/>
          </p:cNvSpPr>
          <p:nvPr/>
        </p:nvSpPr>
        <p:spPr bwMode="auto">
          <a:xfrm>
            <a:off x="3624263" y="1370013"/>
            <a:ext cx="0" cy="442912"/>
          </a:xfrm>
          <a:prstGeom prst="line">
            <a:avLst/>
          </a:prstGeom>
          <a:noFill/>
          <a:ln w="12700">
            <a:solidFill>
              <a:schemeClr val="tx1"/>
            </a:solidFill>
            <a:round/>
            <a:headEnd/>
            <a:tailEnd/>
          </a:ln>
          <a:effectLst/>
        </p:spPr>
        <p:txBody>
          <a:bodyPr wrap="none" anchor="ctr"/>
          <a:lstStyle/>
          <a:p>
            <a:endParaRPr lang="zh-CN" altLang="en-US"/>
          </a:p>
        </p:txBody>
      </p:sp>
      <p:sp>
        <p:nvSpPr>
          <p:cNvPr id="464915" name="Line 19"/>
          <p:cNvSpPr>
            <a:spLocks noChangeShapeType="1"/>
          </p:cNvSpPr>
          <p:nvPr/>
        </p:nvSpPr>
        <p:spPr bwMode="auto">
          <a:xfrm>
            <a:off x="4608513" y="1370013"/>
            <a:ext cx="0" cy="442912"/>
          </a:xfrm>
          <a:prstGeom prst="line">
            <a:avLst/>
          </a:prstGeom>
          <a:noFill/>
          <a:ln w="12700">
            <a:solidFill>
              <a:schemeClr val="tx1"/>
            </a:solidFill>
            <a:round/>
            <a:headEnd/>
            <a:tailEnd/>
          </a:ln>
          <a:effectLst/>
        </p:spPr>
        <p:txBody>
          <a:bodyPr wrap="none" anchor="ctr"/>
          <a:lstStyle/>
          <a:p>
            <a:endParaRPr lang="zh-CN" altLang="en-US"/>
          </a:p>
        </p:txBody>
      </p:sp>
      <p:sp>
        <p:nvSpPr>
          <p:cNvPr id="464916" name="Line 20"/>
          <p:cNvSpPr>
            <a:spLocks noChangeShapeType="1"/>
          </p:cNvSpPr>
          <p:nvPr/>
        </p:nvSpPr>
        <p:spPr bwMode="auto">
          <a:xfrm>
            <a:off x="4608513" y="2265363"/>
            <a:ext cx="0" cy="431800"/>
          </a:xfrm>
          <a:prstGeom prst="line">
            <a:avLst/>
          </a:prstGeom>
          <a:noFill/>
          <a:ln w="12700">
            <a:solidFill>
              <a:schemeClr val="tx1"/>
            </a:solidFill>
            <a:round/>
            <a:headEnd/>
            <a:tailEnd/>
          </a:ln>
          <a:effectLst/>
        </p:spPr>
        <p:txBody>
          <a:bodyPr wrap="none" anchor="ctr"/>
          <a:lstStyle/>
          <a:p>
            <a:endParaRPr lang="zh-CN" altLang="en-US"/>
          </a:p>
        </p:txBody>
      </p:sp>
      <p:sp>
        <p:nvSpPr>
          <p:cNvPr id="464917" name="Line 21"/>
          <p:cNvSpPr>
            <a:spLocks noChangeShapeType="1"/>
          </p:cNvSpPr>
          <p:nvPr/>
        </p:nvSpPr>
        <p:spPr bwMode="auto">
          <a:xfrm>
            <a:off x="6581775" y="1370013"/>
            <a:ext cx="0" cy="1327150"/>
          </a:xfrm>
          <a:prstGeom prst="line">
            <a:avLst/>
          </a:prstGeom>
          <a:noFill/>
          <a:ln w="12700">
            <a:solidFill>
              <a:schemeClr val="tx1"/>
            </a:solidFill>
            <a:round/>
            <a:headEnd/>
            <a:tailEnd/>
          </a:ln>
          <a:effectLst/>
        </p:spPr>
        <p:txBody>
          <a:bodyPr wrap="none" anchor="ctr"/>
          <a:lstStyle/>
          <a:p>
            <a:endParaRPr lang="zh-CN" altLang="en-US"/>
          </a:p>
        </p:txBody>
      </p:sp>
      <p:sp>
        <p:nvSpPr>
          <p:cNvPr id="464918" name="Line 22"/>
          <p:cNvSpPr>
            <a:spLocks noChangeShapeType="1"/>
          </p:cNvSpPr>
          <p:nvPr/>
        </p:nvSpPr>
        <p:spPr bwMode="auto">
          <a:xfrm flipV="1">
            <a:off x="8553450" y="3578226"/>
            <a:ext cx="0" cy="441325"/>
          </a:xfrm>
          <a:prstGeom prst="line">
            <a:avLst/>
          </a:prstGeom>
          <a:noFill/>
          <a:ln w="12700">
            <a:solidFill>
              <a:schemeClr val="tx1"/>
            </a:solidFill>
            <a:round/>
            <a:headEnd/>
            <a:tailEnd/>
          </a:ln>
          <a:effectLst/>
        </p:spPr>
        <p:txBody>
          <a:bodyPr wrap="none" anchor="ctr"/>
          <a:lstStyle/>
          <a:p>
            <a:endParaRPr lang="zh-CN" altLang="en-US"/>
          </a:p>
        </p:txBody>
      </p:sp>
      <p:sp>
        <p:nvSpPr>
          <p:cNvPr id="464919" name="Line 23"/>
          <p:cNvSpPr>
            <a:spLocks noChangeShapeType="1"/>
          </p:cNvSpPr>
          <p:nvPr/>
        </p:nvSpPr>
        <p:spPr bwMode="auto">
          <a:xfrm>
            <a:off x="7383463" y="1822450"/>
            <a:ext cx="0" cy="433388"/>
          </a:xfrm>
          <a:prstGeom prst="line">
            <a:avLst/>
          </a:prstGeom>
          <a:noFill/>
          <a:ln w="12700">
            <a:solidFill>
              <a:schemeClr val="tx1"/>
            </a:solidFill>
            <a:round/>
            <a:headEnd/>
            <a:tailEnd/>
          </a:ln>
          <a:effectLst/>
        </p:spPr>
        <p:txBody>
          <a:bodyPr wrap="none" anchor="ctr"/>
          <a:lstStyle/>
          <a:p>
            <a:endParaRPr lang="zh-CN" altLang="en-US"/>
          </a:p>
        </p:txBody>
      </p:sp>
      <p:sp>
        <p:nvSpPr>
          <p:cNvPr id="464920" name="Rectangle 24"/>
          <p:cNvSpPr>
            <a:spLocks noChangeArrowheads="1"/>
          </p:cNvSpPr>
          <p:nvPr/>
        </p:nvSpPr>
        <p:spPr bwMode="auto">
          <a:xfrm>
            <a:off x="2603501" y="982664"/>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0</a:t>
            </a:r>
          </a:p>
        </p:txBody>
      </p:sp>
      <p:sp>
        <p:nvSpPr>
          <p:cNvPr id="464921" name="Rectangle 25"/>
          <p:cNvSpPr>
            <a:spLocks noChangeArrowheads="1"/>
          </p:cNvSpPr>
          <p:nvPr/>
        </p:nvSpPr>
        <p:spPr bwMode="auto">
          <a:xfrm>
            <a:off x="3538539" y="982664"/>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4</a:t>
            </a:r>
          </a:p>
        </p:txBody>
      </p:sp>
      <p:sp>
        <p:nvSpPr>
          <p:cNvPr id="464922" name="Rectangle 26"/>
          <p:cNvSpPr>
            <a:spLocks noChangeArrowheads="1"/>
          </p:cNvSpPr>
          <p:nvPr/>
        </p:nvSpPr>
        <p:spPr bwMode="auto">
          <a:xfrm>
            <a:off x="4533901" y="982664"/>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8</a:t>
            </a:r>
          </a:p>
        </p:txBody>
      </p:sp>
      <p:sp>
        <p:nvSpPr>
          <p:cNvPr id="464923" name="Rectangle 27"/>
          <p:cNvSpPr>
            <a:spLocks noChangeArrowheads="1"/>
          </p:cNvSpPr>
          <p:nvPr/>
        </p:nvSpPr>
        <p:spPr bwMode="auto">
          <a:xfrm>
            <a:off x="6484938"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16</a:t>
            </a:r>
          </a:p>
        </p:txBody>
      </p:sp>
      <p:sp>
        <p:nvSpPr>
          <p:cNvPr id="464924" name="Rectangle 28"/>
          <p:cNvSpPr>
            <a:spLocks noChangeArrowheads="1"/>
          </p:cNvSpPr>
          <p:nvPr/>
        </p:nvSpPr>
        <p:spPr bwMode="auto">
          <a:xfrm>
            <a:off x="7281863"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19</a:t>
            </a:r>
          </a:p>
        </p:txBody>
      </p:sp>
      <p:sp>
        <p:nvSpPr>
          <p:cNvPr id="464925" name="Rectangle 29"/>
          <p:cNvSpPr>
            <a:spLocks noChangeArrowheads="1"/>
          </p:cNvSpPr>
          <p:nvPr/>
        </p:nvSpPr>
        <p:spPr bwMode="auto">
          <a:xfrm>
            <a:off x="8456613"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24</a:t>
            </a:r>
          </a:p>
        </p:txBody>
      </p:sp>
      <p:sp>
        <p:nvSpPr>
          <p:cNvPr id="464926" name="Rectangle 30"/>
          <p:cNvSpPr>
            <a:spLocks noChangeArrowheads="1"/>
          </p:cNvSpPr>
          <p:nvPr/>
        </p:nvSpPr>
        <p:spPr bwMode="auto">
          <a:xfrm>
            <a:off x="10169525"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31</a:t>
            </a:r>
          </a:p>
        </p:txBody>
      </p:sp>
      <p:sp>
        <p:nvSpPr>
          <p:cNvPr id="464927" name="Rectangle 31"/>
          <p:cNvSpPr>
            <a:spLocks noChangeArrowheads="1"/>
          </p:cNvSpPr>
          <p:nvPr/>
        </p:nvSpPr>
        <p:spPr bwMode="auto">
          <a:xfrm>
            <a:off x="2752725" y="1397001"/>
            <a:ext cx="766236"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版 本</a:t>
            </a:r>
          </a:p>
        </p:txBody>
      </p:sp>
      <p:sp>
        <p:nvSpPr>
          <p:cNvPr id="464928" name="Rectangle 32"/>
          <p:cNvSpPr>
            <a:spLocks noChangeArrowheads="1"/>
          </p:cNvSpPr>
          <p:nvPr/>
        </p:nvSpPr>
        <p:spPr bwMode="auto">
          <a:xfrm>
            <a:off x="6640513" y="1873251"/>
            <a:ext cx="695704"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标志</a:t>
            </a:r>
          </a:p>
        </p:txBody>
      </p:sp>
      <p:sp>
        <p:nvSpPr>
          <p:cNvPr id="464929" name="Rectangle 33"/>
          <p:cNvSpPr>
            <a:spLocks noChangeArrowheads="1"/>
          </p:cNvSpPr>
          <p:nvPr/>
        </p:nvSpPr>
        <p:spPr bwMode="auto">
          <a:xfrm>
            <a:off x="2949575" y="2278064"/>
            <a:ext cx="1420262"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生 存 时 间</a:t>
            </a:r>
          </a:p>
        </p:txBody>
      </p:sp>
      <p:sp>
        <p:nvSpPr>
          <p:cNvPr id="464930" name="Rectangle 34"/>
          <p:cNvSpPr>
            <a:spLocks noChangeArrowheads="1"/>
          </p:cNvSpPr>
          <p:nvPr/>
        </p:nvSpPr>
        <p:spPr bwMode="auto">
          <a:xfrm>
            <a:off x="5080001" y="2278063"/>
            <a:ext cx="969963" cy="39370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协    议</a:t>
            </a:r>
          </a:p>
        </p:txBody>
      </p:sp>
      <p:sp>
        <p:nvSpPr>
          <p:cNvPr id="464931" name="Rectangle 35"/>
          <p:cNvSpPr>
            <a:spLocks noChangeArrowheads="1"/>
          </p:cNvSpPr>
          <p:nvPr/>
        </p:nvSpPr>
        <p:spPr bwMode="auto">
          <a:xfrm>
            <a:off x="4094164" y="1873251"/>
            <a:ext cx="977833"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标    识</a:t>
            </a:r>
          </a:p>
        </p:txBody>
      </p:sp>
      <p:sp>
        <p:nvSpPr>
          <p:cNvPr id="464932" name="Rectangle 36"/>
          <p:cNvSpPr>
            <a:spLocks noChangeArrowheads="1"/>
          </p:cNvSpPr>
          <p:nvPr/>
        </p:nvSpPr>
        <p:spPr bwMode="auto">
          <a:xfrm>
            <a:off x="4827588" y="1397001"/>
            <a:ext cx="1420262"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区 分 服 务</a:t>
            </a:r>
          </a:p>
        </p:txBody>
      </p:sp>
      <p:sp>
        <p:nvSpPr>
          <p:cNvPr id="464933" name="Rectangle 37"/>
          <p:cNvSpPr>
            <a:spLocks noChangeArrowheads="1"/>
          </p:cNvSpPr>
          <p:nvPr/>
        </p:nvSpPr>
        <p:spPr bwMode="auto">
          <a:xfrm>
            <a:off x="8031163" y="1397001"/>
            <a:ext cx="13753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总   长   度</a:t>
            </a:r>
          </a:p>
        </p:txBody>
      </p:sp>
      <p:sp>
        <p:nvSpPr>
          <p:cNvPr id="464934" name="Rectangle 38"/>
          <p:cNvSpPr>
            <a:spLocks noChangeArrowheads="1"/>
          </p:cNvSpPr>
          <p:nvPr/>
        </p:nvSpPr>
        <p:spPr bwMode="auto">
          <a:xfrm>
            <a:off x="8302625" y="1873251"/>
            <a:ext cx="13753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片   偏   移</a:t>
            </a:r>
          </a:p>
        </p:txBody>
      </p:sp>
      <p:sp>
        <p:nvSpPr>
          <p:cNvPr id="464935" name="Rectangle 39"/>
          <p:cNvSpPr>
            <a:spLocks noChangeArrowheads="1"/>
          </p:cNvSpPr>
          <p:nvPr/>
        </p:nvSpPr>
        <p:spPr bwMode="auto">
          <a:xfrm>
            <a:off x="9026526" y="3606801"/>
            <a:ext cx="977833"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填    充</a:t>
            </a:r>
          </a:p>
        </p:txBody>
      </p:sp>
      <p:sp>
        <p:nvSpPr>
          <p:cNvPr id="464936" name="Rectangle 40"/>
          <p:cNvSpPr>
            <a:spLocks noChangeArrowheads="1"/>
          </p:cNvSpPr>
          <p:nvPr/>
        </p:nvSpPr>
        <p:spPr bwMode="auto">
          <a:xfrm>
            <a:off x="7450139" y="2278064"/>
            <a:ext cx="231153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首   部   检   验   和</a:t>
            </a:r>
          </a:p>
        </p:txBody>
      </p:sp>
      <p:sp>
        <p:nvSpPr>
          <p:cNvPr id="464937" name="Rectangle 41"/>
          <p:cNvSpPr>
            <a:spLocks noChangeArrowheads="1"/>
          </p:cNvSpPr>
          <p:nvPr/>
        </p:nvSpPr>
        <p:spPr bwMode="auto">
          <a:xfrm>
            <a:off x="5940425" y="2736851"/>
            <a:ext cx="13753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源   地   址</a:t>
            </a:r>
          </a:p>
        </p:txBody>
      </p:sp>
      <p:sp>
        <p:nvSpPr>
          <p:cNvPr id="464938" name="Rectangle 42"/>
          <p:cNvSpPr>
            <a:spLocks noChangeArrowheads="1"/>
          </p:cNvSpPr>
          <p:nvPr/>
        </p:nvSpPr>
        <p:spPr bwMode="auto">
          <a:xfrm>
            <a:off x="5684838" y="3178176"/>
            <a:ext cx="1843454"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目   的   地   址</a:t>
            </a:r>
          </a:p>
        </p:txBody>
      </p:sp>
      <p:sp>
        <p:nvSpPr>
          <p:cNvPr id="464939" name="Rectangle 43"/>
          <p:cNvSpPr>
            <a:spLocks noChangeArrowheads="1"/>
          </p:cNvSpPr>
          <p:nvPr/>
        </p:nvSpPr>
        <p:spPr bwMode="auto">
          <a:xfrm>
            <a:off x="3752851" y="3606801"/>
            <a:ext cx="415819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可   选   字   段  （长   度   可   变）</a:t>
            </a:r>
          </a:p>
        </p:txBody>
      </p:sp>
      <p:sp>
        <p:nvSpPr>
          <p:cNvPr id="464940" name="Rectangle 44"/>
          <p:cNvSpPr>
            <a:spLocks noChangeArrowheads="1"/>
          </p:cNvSpPr>
          <p:nvPr/>
        </p:nvSpPr>
        <p:spPr bwMode="auto">
          <a:xfrm>
            <a:off x="2132013" y="968376"/>
            <a:ext cx="439224"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位</a:t>
            </a:r>
          </a:p>
        </p:txBody>
      </p:sp>
      <p:sp>
        <p:nvSpPr>
          <p:cNvPr id="464941" name="Rectangle 45"/>
          <p:cNvSpPr>
            <a:spLocks noChangeArrowheads="1"/>
          </p:cNvSpPr>
          <p:nvPr/>
        </p:nvSpPr>
        <p:spPr bwMode="auto">
          <a:xfrm>
            <a:off x="3527426" y="1377951"/>
            <a:ext cx="1208665"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首部长度</a:t>
            </a:r>
          </a:p>
        </p:txBody>
      </p:sp>
      <p:grpSp>
        <p:nvGrpSpPr>
          <p:cNvPr id="464942" name="Group 46"/>
          <p:cNvGrpSpPr>
            <a:grpSpLocks/>
          </p:cNvGrpSpPr>
          <p:nvPr/>
        </p:nvGrpSpPr>
        <p:grpSpPr bwMode="auto">
          <a:xfrm>
            <a:off x="2593976" y="3748088"/>
            <a:ext cx="131763" cy="69850"/>
            <a:chOff x="833" y="3024"/>
            <a:chExt cx="78" cy="51"/>
          </a:xfrm>
        </p:grpSpPr>
        <p:sp>
          <p:nvSpPr>
            <p:cNvPr id="464943" name="Rectangle 47"/>
            <p:cNvSpPr>
              <a:spLocks noChangeArrowheads="1"/>
            </p:cNvSpPr>
            <p:nvPr/>
          </p:nvSpPr>
          <p:spPr bwMode="auto">
            <a:xfrm>
              <a:off x="833" y="3024"/>
              <a:ext cx="78" cy="51"/>
            </a:xfrm>
            <a:prstGeom prst="rect">
              <a:avLst/>
            </a:prstGeom>
            <a:solidFill>
              <a:schemeClr val="bg1"/>
            </a:solidFill>
            <a:ln w="12700">
              <a:noFill/>
              <a:miter lim="800000"/>
              <a:headEnd/>
              <a:tailEnd/>
            </a:ln>
            <a:effectLst/>
          </p:spPr>
          <p:txBody>
            <a:bodyPr wrap="none" anchor="ctr"/>
            <a:lstStyle/>
            <a:p>
              <a:endParaRPr lang="zh-CN" altLang="en-US"/>
            </a:p>
          </p:txBody>
        </p:sp>
        <p:sp>
          <p:nvSpPr>
            <p:cNvPr id="464944" name="Line 48"/>
            <p:cNvSpPr>
              <a:spLocks noChangeShapeType="1"/>
            </p:cNvSpPr>
            <p:nvPr/>
          </p:nvSpPr>
          <p:spPr bwMode="auto">
            <a:xfrm>
              <a:off x="839" y="3030"/>
              <a:ext cx="68" cy="0"/>
            </a:xfrm>
            <a:prstGeom prst="line">
              <a:avLst/>
            </a:prstGeom>
            <a:noFill/>
            <a:ln w="25400">
              <a:solidFill>
                <a:schemeClr val="tx1"/>
              </a:solidFill>
              <a:round/>
              <a:headEnd/>
              <a:tailEnd/>
            </a:ln>
            <a:effectLst/>
          </p:spPr>
          <p:txBody>
            <a:bodyPr wrap="none" anchor="ctr"/>
            <a:lstStyle/>
            <a:p>
              <a:endParaRPr lang="zh-CN" altLang="en-US"/>
            </a:p>
          </p:txBody>
        </p:sp>
        <p:sp>
          <p:nvSpPr>
            <p:cNvPr id="464945" name="Line 49"/>
            <p:cNvSpPr>
              <a:spLocks noChangeShapeType="1"/>
            </p:cNvSpPr>
            <p:nvPr/>
          </p:nvSpPr>
          <p:spPr bwMode="auto">
            <a:xfrm>
              <a:off x="839" y="3075"/>
              <a:ext cx="68" cy="0"/>
            </a:xfrm>
            <a:prstGeom prst="line">
              <a:avLst/>
            </a:prstGeom>
            <a:noFill/>
            <a:ln w="25400">
              <a:solidFill>
                <a:schemeClr val="tx1"/>
              </a:solidFill>
              <a:round/>
              <a:headEnd/>
              <a:tailEnd/>
            </a:ln>
            <a:effectLst/>
          </p:spPr>
          <p:txBody>
            <a:bodyPr wrap="none" anchor="ctr"/>
            <a:lstStyle/>
            <a:p>
              <a:endParaRPr lang="zh-CN" altLang="en-US"/>
            </a:p>
          </p:txBody>
        </p:sp>
      </p:grpSp>
      <p:grpSp>
        <p:nvGrpSpPr>
          <p:cNvPr id="464946" name="Group 50"/>
          <p:cNvGrpSpPr>
            <a:grpSpLocks/>
          </p:cNvGrpSpPr>
          <p:nvPr/>
        </p:nvGrpSpPr>
        <p:grpSpPr bwMode="auto">
          <a:xfrm>
            <a:off x="10461626" y="3757614"/>
            <a:ext cx="131763" cy="66675"/>
            <a:chOff x="5432" y="3030"/>
            <a:chExt cx="78" cy="51"/>
          </a:xfrm>
        </p:grpSpPr>
        <p:sp>
          <p:nvSpPr>
            <p:cNvPr id="464947" name="Rectangle 51"/>
            <p:cNvSpPr>
              <a:spLocks noChangeArrowheads="1"/>
            </p:cNvSpPr>
            <p:nvPr/>
          </p:nvSpPr>
          <p:spPr bwMode="auto">
            <a:xfrm>
              <a:off x="5432" y="3030"/>
              <a:ext cx="78" cy="51"/>
            </a:xfrm>
            <a:prstGeom prst="rect">
              <a:avLst/>
            </a:prstGeom>
            <a:solidFill>
              <a:schemeClr val="bg1"/>
            </a:solidFill>
            <a:ln w="12700">
              <a:noFill/>
              <a:miter lim="800000"/>
              <a:headEnd/>
              <a:tailEnd/>
            </a:ln>
            <a:effectLst/>
          </p:spPr>
          <p:txBody>
            <a:bodyPr wrap="none" anchor="ctr"/>
            <a:lstStyle/>
            <a:p>
              <a:endParaRPr lang="zh-CN" altLang="en-US"/>
            </a:p>
          </p:txBody>
        </p:sp>
        <p:sp>
          <p:nvSpPr>
            <p:cNvPr id="464948" name="Line 52"/>
            <p:cNvSpPr>
              <a:spLocks noChangeShapeType="1"/>
            </p:cNvSpPr>
            <p:nvPr/>
          </p:nvSpPr>
          <p:spPr bwMode="auto">
            <a:xfrm>
              <a:off x="5438" y="3036"/>
              <a:ext cx="68" cy="0"/>
            </a:xfrm>
            <a:prstGeom prst="line">
              <a:avLst/>
            </a:prstGeom>
            <a:noFill/>
            <a:ln w="25400">
              <a:solidFill>
                <a:schemeClr val="tx1"/>
              </a:solidFill>
              <a:round/>
              <a:headEnd/>
              <a:tailEnd/>
            </a:ln>
            <a:effectLst/>
          </p:spPr>
          <p:txBody>
            <a:bodyPr wrap="none" anchor="ctr"/>
            <a:lstStyle/>
            <a:p>
              <a:endParaRPr lang="zh-CN" altLang="en-US"/>
            </a:p>
          </p:txBody>
        </p:sp>
        <p:sp>
          <p:nvSpPr>
            <p:cNvPr id="464949" name="Line 53"/>
            <p:cNvSpPr>
              <a:spLocks noChangeShapeType="1"/>
            </p:cNvSpPr>
            <p:nvPr/>
          </p:nvSpPr>
          <p:spPr bwMode="auto">
            <a:xfrm>
              <a:off x="5438" y="3081"/>
              <a:ext cx="68" cy="0"/>
            </a:xfrm>
            <a:prstGeom prst="line">
              <a:avLst/>
            </a:prstGeom>
            <a:noFill/>
            <a:ln w="25400">
              <a:solidFill>
                <a:schemeClr val="tx1"/>
              </a:solidFill>
              <a:round/>
              <a:headEnd/>
              <a:tailEnd/>
            </a:ln>
            <a:effectLst/>
          </p:spPr>
          <p:txBody>
            <a:bodyPr wrap="none" anchor="ctr"/>
            <a:lstStyle/>
            <a:p>
              <a:endParaRPr lang="zh-CN" altLang="en-US"/>
            </a:p>
          </p:txBody>
        </p:sp>
      </p:grpSp>
      <p:sp>
        <p:nvSpPr>
          <p:cNvPr id="464970" name="Rectangle 74"/>
          <p:cNvSpPr>
            <a:spLocks noChangeArrowheads="1"/>
          </p:cNvSpPr>
          <p:nvPr/>
        </p:nvSpPr>
        <p:spPr bwMode="auto">
          <a:xfrm>
            <a:off x="5335588" y="4149725"/>
            <a:ext cx="2908300" cy="393700"/>
          </a:xfrm>
          <a:prstGeom prst="rect">
            <a:avLst/>
          </a:prstGeom>
          <a:noFill/>
          <a:ln w="12700">
            <a:noFill/>
            <a:miter lim="800000"/>
            <a:headEnd/>
            <a:tailEnd/>
          </a:ln>
          <a:effectLst/>
        </p:spPr>
        <p:txBody>
          <a:bodyPr lIns="90488" tIns="44450" rIns="90488" bIns="44450">
            <a:spAutoFit/>
          </a:bodyPr>
          <a:lstStyle/>
          <a:p>
            <a:pPr defTabSz="762000" eaLnBrk="0" hangingPunct="0"/>
            <a:r>
              <a:rPr kumimoji="1" lang="zh-CN" altLang="en-US" sz="2000">
                <a:solidFill>
                  <a:srgbClr val="333399"/>
                </a:solidFill>
                <a:latin typeface="Arial" charset="0"/>
              </a:rPr>
              <a:t>数       据       部       分</a:t>
            </a:r>
          </a:p>
        </p:txBody>
      </p:sp>
      <p:sp>
        <p:nvSpPr>
          <p:cNvPr id="464972" name="Rectangle 76"/>
          <p:cNvSpPr>
            <a:spLocks noChangeArrowheads="1"/>
          </p:cNvSpPr>
          <p:nvPr/>
        </p:nvSpPr>
        <p:spPr bwMode="auto">
          <a:xfrm>
            <a:off x="5232400" y="4995863"/>
            <a:ext cx="3983038" cy="449262"/>
          </a:xfrm>
          <a:prstGeom prst="rect">
            <a:avLst/>
          </a:prstGeom>
          <a:solidFill>
            <a:srgbClr val="FFFF99"/>
          </a:solidFill>
          <a:ln w="12700">
            <a:solidFill>
              <a:schemeClr val="tx1"/>
            </a:solidFill>
            <a:miter lim="800000"/>
            <a:headEnd/>
            <a:tailEnd/>
          </a:ln>
          <a:effectLst/>
        </p:spPr>
        <p:txBody>
          <a:bodyPr wrap="none" anchor="ctr"/>
          <a:lstStyle/>
          <a:p>
            <a:endParaRPr lang="zh-CN" altLang="en-US"/>
          </a:p>
        </p:txBody>
      </p:sp>
      <p:sp>
        <p:nvSpPr>
          <p:cNvPr id="464973" name="Rectangle 77"/>
          <p:cNvSpPr>
            <a:spLocks noChangeArrowheads="1"/>
          </p:cNvSpPr>
          <p:nvPr/>
        </p:nvSpPr>
        <p:spPr bwMode="auto">
          <a:xfrm>
            <a:off x="5802314" y="5013325"/>
            <a:ext cx="3095625" cy="393700"/>
          </a:xfrm>
          <a:prstGeom prst="rect">
            <a:avLst/>
          </a:prstGeom>
          <a:noFill/>
          <a:ln w="12700">
            <a:noFill/>
            <a:miter lim="800000"/>
            <a:headEnd/>
            <a:tailEnd/>
          </a:ln>
          <a:effectLst/>
        </p:spPr>
        <p:txBody>
          <a:bodyPr lIns="90488" tIns="44450" rIns="90488" bIns="44450">
            <a:spAutoFit/>
          </a:bodyPr>
          <a:lstStyle/>
          <a:p>
            <a:pPr defTabSz="762000" eaLnBrk="0" hangingPunct="0"/>
            <a:r>
              <a:rPr kumimoji="1" lang="zh-CN" altLang="en-US" sz="2000">
                <a:solidFill>
                  <a:srgbClr val="333399"/>
                </a:solidFill>
                <a:latin typeface="Arial" charset="0"/>
              </a:rPr>
              <a:t>数       据       部       分</a:t>
            </a:r>
          </a:p>
        </p:txBody>
      </p:sp>
      <p:sp>
        <p:nvSpPr>
          <p:cNvPr id="464974" name="Rectangle 78"/>
          <p:cNvSpPr>
            <a:spLocks noChangeArrowheads="1"/>
          </p:cNvSpPr>
          <p:nvPr/>
        </p:nvSpPr>
        <p:spPr bwMode="auto">
          <a:xfrm>
            <a:off x="4008439" y="5013326"/>
            <a:ext cx="90730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首   部</a:t>
            </a:r>
          </a:p>
        </p:txBody>
      </p:sp>
      <p:sp>
        <p:nvSpPr>
          <p:cNvPr id="464976" name="Rectangle 80"/>
          <p:cNvSpPr>
            <a:spLocks noChangeArrowheads="1"/>
          </p:cNvSpPr>
          <p:nvPr/>
        </p:nvSpPr>
        <p:spPr bwMode="auto">
          <a:xfrm>
            <a:off x="5803900" y="5481638"/>
            <a:ext cx="1252538" cy="393700"/>
          </a:xfrm>
          <a:prstGeom prst="rect">
            <a:avLst/>
          </a:prstGeom>
          <a:solidFill>
            <a:schemeClr val="bg1"/>
          </a:solid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IP </a:t>
            </a:r>
            <a:r>
              <a:rPr kumimoji="1" lang="zh-CN" altLang="en-US" sz="2000">
                <a:solidFill>
                  <a:srgbClr val="333399"/>
                </a:solidFill>
                <a:latin typeface="Arial" charset="0"/>
              </a:rPr>
              <a:t>数据报</a:t>
            </a:r>
          </a:p>
        </p:txBody>
      </p:sp>
      <p:grpSp>
        <p:nvGrpSpPr>
          <p:cNvPr id="464982" name="Group 86"/>
          <p:cNvGrpSpPr>
            <a:grpSpLocks/>
          </p:cNvGrpSpPr>
          <p:nvPr/>
        </p:nvGrpSpPr>
        <p:grpSpPr bwMode="auto">
          <a:xfrm>
            <a:off x="2135188" y="1341439"/>
            <a:ext cx="8401050" cy="2232025"/>
            <a:chOff x="385" y="845"/>
            <a:chExt cx="5292" cy="1406"/>
          </a:xfrm>
        </p:grpSpPr>
        <p:grpSp>
          <p:nvGrpSpPr>
            <p:cNvPr id="464980" name="Group 84"/>
            <p:cNvGrpSpPr>
              <a:grpSpLocks/>
            </p:cNvGrpSpPr>
            <p:nvPr/>
          </p:nvGrpSpPr>
          <p:grpSpPr bwMode="auto">
            <a:xfrm>
              <a:off x="385" y="845"/>
              <a:ext cx="5292" cy="1406"/>
              <a:chOff x="385" y="845"/>
              <a:chExt cx="5292" cy="1406"/>
            </a:xfrm>
          </p:grpSpPr>
          <p:sp>
            <p:nvSpPr>
              <p:cNvPr id="464900" name="Rectangle 4"/>
              <p:cNvSpPr>
                <a:spLocks noChangeArrowheads="1"/>
              </p:cNvSpPr>
              <p:nvPr/>
            </p:nvSpPr>
            <p:spPr bwMode="auto">
              <a:xfrm>
                <a:off x="385" y="1117"/>
                <a:ext cx="277" cy="754"/>
              </a:xfrm>
              <a:prstGeom prst="rect">
                <a:avLst/>
              </a:prstGeom>
              <a:noFill/>
              <a:ln w="12700">
                <a:noFill/>
                <a:miter lim="800000"/>
                <a:headEnd/>
                <a:tailEnd/>
              </a:ln>
              <a:effectLst/>
            </p:spPr>
            <p:txBody>
              <a:bodyPr wrap="none" lIns="90488" tIns="44450" rIns="90488" bIns="44450">
                <a:spAutoFit/>
              </a:bodyPr>
              <a:lstStyle/>
              <a:p>
                <a:pPr defTabSz="762000" eaLnBrk="0" hangingPunct="0">
                  <a:lnSpc>
                    <a:spcPct val="90000"/>
                  </a:lnSpc>
                </a:pPr>
                <a:r>
                  <a:rPr kumimoji="1" lang="zh-CN" altLang="en-US" sz="2000">
                    <a:solidFill>
                      <a:srgbClr val="333399"/>
                    </a:solidFill>
                    <a:latin typeface="Arial" charset="0"/>
                  </a:rPr>
                  <a:t>固</a:t>
                </a:r>
              </a:p>
              <a:p>
                <a:pPr defTabSz="762000" eaLnBrk="0" hangingPunct="0">
                  <a:lnSpc>
                    <a:spcPct val="90000"/>
                  </a:lnSpc>
                </a:pPr>
                <a:r>
                  <a:rPr kumimoji="1" lang="zh-CN" altLang="en-US" sz="2000">
                    <a:solidFill>
                      <a:srgbClr val="333399"/>
                    </a:solidFill>
                    <a:latin typeface="Arial" charset="0"/>
                  </a:rPr>
                  <a:t>定</a:t>
                </a:r>
              </a:p>
              <a:p>
                <a:pPr defTabSz="762000" eaLnBrk="0" hangingPunct="0">
                  <a:lnSpc>
                    <a:spcPct val="90000"/>
                  </a:lnSpc>
                </a:pPr>
                <a:r>
                  <a:rPr kumimoji="1" lang="zh-CN" altLang="en-US" sz="2000">
                    <a:solidFill>
                      <a:srgbClr val="333399"/>
                    </a:solidFill>
                    <a:latin typeface="Arial" charset="0"/>
                  </a:rPr>
                  <a:t>部</a:t>
                </a:r>
              </a:p>
              <a:p>
                <a:pPr defTabSz="762000" eaLnBrk="0" hangingPunct="0">
                  <a:lnSpc>
                    <a:spcPct val="90000"/>
                  </a:lnSpc>
                </a:pPr>
                <a:r>
                  <a:rPr kumimoji="1" lang="zh-CN" altLang="en-US" sz="2000">
                    <a:solidFill>
                      <a:srgbClr val="333399"/>
                    </a:solidFill>
                    <a:latin typeface="Arial" charset="0"/>
                  </a:rPr>
                  <a:t>分</a:t>
                </a:r>
              </a:p>
            </p:txBody>
          </p:sp>
          <p:sp>
            <p:nvSpPr>
              <p:cNvPr id="464978" name="Rectangle 82"/>
              <p:cNvSpPr>
                <a:spLocks noChangeArrowheads="1"/>
              </p:cNvSpPr>
              <p:nvPr/>
            </p:nvSpPr>
            <p:spPr bwMode="auto">
              <a:xfrm>
                <a:off x="703" y="845"/>
                <a:ext cx="4974" cy="1406"/>
              </a:xfrm>
              <a:prstGeom prst="rect">
                <a:avLst/>
              </a:prstGeom>
              <a:noFill/>
              <a:ln w="57150">
                <a:solidFill>
                  <a:schemeClr val="hlink"/>
                </a:solidFill>
                <a:miter lim="800000"/>
                <a:headEnd/>
                <a:tailEnd/>
              </a:ln>
              <a:effectLst/>
            </p:spPr>
            <p:txBody>
              <a:bodyPr wrap="none" anchor="ctr"/>
              <a:lstStyle/>
              <a:p>
                <a:endParaRPr lang="zh-CN" altLang="en-US"/>
              </a:p>
            </p:txBody>
          </p:sp>
        </p:grpSp>
        <p:sp>
          <p:nvSpPr>
            <p:cNvPr id="464981" name="AutoShape 85"/>
            <p:cNvSpPr>
              <a:spLocks/>
            </p:cNvSpPr>
            <p:nvPr/>
          </p:nvSpPr>
          <p:spPr bwMode="auto">
            <a:xfrm>
              <a:off x="598" y="890"/>
              <a:ext cx="105" cy="1361"/>
            </a:xfrm>
            <a:prstGeom prst="leftBrace">
              <a:avLst>
                <a:gd name="adj1" fmla="val 108016"/>
                <a:gd name="adj2" fmla="val 50000"/>
              </a:avLst>
            </a:prstGeom>
            <a:noFill/>
            <a:ln w="28575">
              <a:solidFill>
                <a:schemeClr val="tx2"/>
              </a:solidFill>
              <a:round/>
              <a:headEnd/>
              <a:tailEnd/>
            </a:ln>
            <a:effectLst/>
          </p:spPr>
          <p:txBody>
            <a:bodyPr wrap="none" anchor="ctr"/>
            <a:lstStyle/>
            <a:p>
              <a:endParaRPr lang="zh-CN" altLang="en-US"/>
            </a:p>
          </p:txBody>
        </p:sp>
      </p:grpSp>
      <p:grpSp>
        <p:nvGrpSpPr>
          <p:cNvPr id="464984" name="Group 88"/>
          <p:cNvGrpSpPr>
            <a:grpSpLocks/>
          </p:cNvGrpSpPr>
          <p:nvPr/>
        </p:nvGrpSpPr>
        <p:grpSpPr bwMode="auto">
          <a:xfrm>
            <a:off x="3170239" y="5516563"/>
            <a:ext cx="1208088" cy="855662"/>
            <a:chOff x="1037" y="3475"/>
            <a:chExt cx="761" cy="539"/>
          </a:xfrm>
        </p:grpSpPr>
        <p:sp>
          <p:nvSpPr>
            <p:cNvPr id="464985" name="Line 89"/>
            <p:cNvSpPr>
              <a:spLocks noChangeShapeType="1"/>
            </p:cNvSpPr>
            <p:nvPr/>
          </p:nvSpPr>
          <p:spPr bwMode="auto">
            <a:xfrm flipV="1">
              <a:off x="1428" y="3475"/>
              <a:ext cx="0" cy="317"/>
            </a:xfrm>
            <a:prstGeom prst="line">
              <a:avLst/>
            </a:prstGeom>
            <a:noFill/>
            <a:ln w="57150">
              <a:solidFill>
                <a:schemeClr val="hlink"/>
              </a:solidFill>
              <a:round/>
              <a:headEnd/>
              <a:tailEnd type="triangle" w="med" len="lg"/>
            </a:ln>
            <a:effectLst/>
          </p:spPr>
          <p:txBody>
            <a:bodyPr/>
            <a:lstStyle/>
            <a:p>
              <a:endParaRPr lang="zh-CN" altLang="en-US"/>
            </a:p>
          </p:txBody>
        </p:sp>
        <p:sp>
          <p:nvSpPr>
            <p:cNvPr id="464986" name="Rectangle 90"/>
            <p:cNvSpPr>
              <a:spLocks noChangeArrowheads="1"/>
            </p:cNvSpPr>
            <p:nvPr/>
          </p:nvSpPr>
          <p:spPr bwMode="auto">
            <a:xfrm>
              <a:off x="1037" y="3764"/>
              <a:ext cx="761" cy="25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chemeClr val="folHlink"/>
                  </a:solidFill>
                  <a:latin typeface="Times New Roman" pitchFamily="18" charset="0"/>
                </a:rPr>
                <a:t>发送在前</a:t>
              </a:r>
            </a:p>
          </p:txBody>
        </p:sp>
      </p:grpSp>
      <p:sp>
        <p:nvSpPr>
          <p:cNvPr id="64" name="灯片编号占位符 63"/>
          <p:cNvSpPr>
            <a:spLocks noGrp="1"/>
          </p:cNvSpPr>
          <p:nvPr>
            <p:ph type="sldNum" sz="quarter" idx="12"/>
          </p:nvPr>
        </p:nvSpPr>
        <p:spPr/>
        <p:txBody>
          <a:bodyPr/>
          <a:lstStyle/>
          <a:p>
            <a:fld id="{E4E48599-B357-448A-84B1-94919B60A458}" type="slidenum">
              <a:rPr lang="en-US" altLang="zh-CN" smtClean="0"/>
              <a:pPr/>
              <a:t>67</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2000" fill="hold" nodeType="afterEffect">
                                  <p:stCondLst>
                                    <p:cond delay="0"/>
                                  </p:stCondLst>
                                  <p:childTnLst>
                                    <p:anim calcmode="discrete" valueType="str">
                                      <p:cBhvr>
                                        <p:cTn id="6" dur="1000" fill="hold"/>
                                        <p:tgtEl>
                                          <p:spTgt spid="46498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6946" name="Rectangle 2"/>
          <p:cNvSpPr>
            <a:spLocks noChangeArrowheads="1"/>
          </p:cNvSpPr>
          <p:nvPr/>
        </p:nvSpPr>
        <p:spPr bwMode="auto">
          <a:xfrm>
            <a:off x="3792538" y="4995863"/>
            <a:ext cx="1439862" cy="449262"/>
          </a:xfrm>
          <a:prstGeom prst="rect">
            <a:avLst/>
          </a:prstGeom>
          <a:solidFill>
            <a:srgbClr val="CCECFF"/>
          </a:solidFill>
          <a:ln w="12700">
            <a:solidFill>
              <a:schemeClr val="tx1"/>
            </a:solidFill>
            <a:miter lim="800000"/>
            <a:headEnd/>
            <a:tailEnd/>
          </a:ln>
          <a:effectLst/>
        </p:spPr>
        <p:txBody>
          <a:bodyPr wrap="none" anchor="ctr"/>
          <a:lstStyle/>
          <a:p>
            <a:endParaRPr lang="zh-CN" altLang="en-US"/>
          </a:p>
        </p:txBody>
      </p:sp>
      <p:sp>
        <p:nvSpPr>
          <p:cNvPr id="466947" name="Line 3"/>
          <p:cNvSpPr>
            <a:spLocks noChangeShapeType="1"/>
          </p:cNvSpPr>
          <p:nvPr/>
        </p:nvSpPr>
        <p:spPr bwMode="auto">
          <a:xfrm>
            <a:off x="1919288" y="1341439"/>
            <a:ext cx="0" cy="2663825"/>
          </a:xfrm>
          <a:prstGeom prst="line">
            <a:avLst/>
          </a:prstGeom>
          <a:noFill/>
          <a:ln w="28575">
            <a:solidFill>
              <a:schemeClr val="tx2"/>
            </a:solidFill>
            <a:round/>
            <a:headEnd type="triangle" w="med" len="lg"/>
            <a:tailEnd type="triangle" w="med" len="lg"/>
          </a:ln>
          <a:effectLst/>
        </p:spPr>
        <p:txBody>
          <a:bodyPr/>
          <a:lstStyle/>
          <a:p>
            <a:endParaRPr lang="zh-CN" altLang="en-US"/>
          </a:p>
        </p:txBody>
      </p:sp>
      <p:sp>
        <p:nvSpPr>
          <p:cNvPr id="466948" name="Rectangle 4"/>
          <p:cNvSpPr>
            <a:spLocks noChangeArrowheads="1"/>
          </p:cNvSpPr>
          <p:nvPr/>
        </p:nvSpPr>
        <p:spPr bwMode="auto">
          <a:xfrm>
            <a:off x="1700213" y="2205039"/>
            <a:ext cx="439224" cy="705321"/>
          </a:xfrm>
          <a:prstGeom prst="rect">
            <a:avLst/>
          </a:prstGeom>
          <a:solidFill>
            <a:schemeClr val="bg1"/>
          </a:solid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首</a:t>
            </a:r>
          </a:p>
          <a:p>
            <a:pPr defTabSz="762000" eaLnBrk="0" hangingPunct="0"/>
            <a:r>
              <a:rPr kumimoji="1" lang="zh-CN" altLang="en-US" sz="2000">
                <a:solidFill>
                  <a:srgbClr val="333399"/>
                </a:solidFill>
                <a:latin typeface="Arial" charset="0"/>
              </a:rPr>
              <a:t>部</a:t>
            </a:r>
          </a:p>
        </p:txBody>
      </p:sp>
      <p:sp>
        <p:nvSpPr>
          <p:cNvPr id="466949" name="Line 5"/>
          <p:cNvSpPr>
            <a:spLocks noChangeShapeType="1"/>
          </p:cNvSpPr>
          <p:nvPr/>
        </p:nvSpPr>
        <p:spPr bwMode="auto">
          <a:xfrm>
            <a:off x="3822701" y="5686425"/>
            <a:ext cx="5419725" cy="0"/>
          </a:xfrm>
          <a:prstGeom prst="line">
            <a:avLst/>
          </a:prstGeom>
          <a:noFill/>
          <a:ln w="12700">
            <a:solidFill>
              <a:schemeClr val="tx1"/>
            </a:solidFill>
            <a:round/>
            <a:headEnd type="triangle" w="sm" len="med"/>
            <a:tailEnd type="triangle" w="sm" len="med"/>
          </a:ln>
          <a:effectLst/>
        </p:spPr>
        <p:txBody>
          <a:bodyPr/>
          <a:lstStyle/>
          <a:p>
            <a:endParaRPr lang="zh-CN" altLang="en-US"/>
          </a:p>
        </p:txBody>
      </p:sp>
      <p:sp>
        <p:nvSpPr>
          <p:cNvPr id="466951" name="Rectangle 7"/>
          <p:cNvSpPr>
            <a:spLocks noChangeArrowheads="1"/>
          </p:cNvSpPr>
          <p:nvPr/>
        </p:nvSpPr>
        <p:spPr bwMode="auto">
          <a:xfrm>
            <a:off x="4618038" y="1371601"/>
            <a:ext cx="1966912" cy="434975"/>
          </a:xfrm>
          <a:prstGeom prst="rect">
            <a:avLst/>
          </a:prstGeom>
          <a:solidFill>
            <a:srgbClr val="DDDDDD"/>
          </a:solidFill>
          <a:ln w="12700">
            <a:noFill/>
            <a:miter lim="800000"/>
            <a:headEnd/>
            <a:tailEnd/>
          </a:ln>
          <a:effectLst/>
        </p:spPr>
        <p:txBody>
          <a:bodyPr wrap="none" anchor="ctr"/>
          <a:lstStyle/>
          <a:p>
            <a:endParaRPr lang="zh-CN" altLang="en-US"/>
          </a:p>
        </p:txBody>
      </p:sp>
      <p:sp>
        <p:nvSpPr>
          <p:cNvPr id="466953" name="Rectangle 9"/>
          <p:cNvSpPr>
            <a:spLocks noChangeArrowheads="1"/>
          </p:cNvSpPr>
          <p:nvPr/>
        </p:nvSpPr>
        <p:spPr bwMode="auto">
          <a:xfrm>
            <a:off x="2660651" y="1362075"/>
            <a:ext cx="7864475" cy="2643188"/>
          </a:xfrm>
          <a:prstGeom prst="rect">
            <a:avLst/>
          </a:prstGeom>
          <a:solidFill>
            <a:srgbClr val="CCECFF"/>
          </a:solidFill>
          <a:ln w="25400">
            <a:solidFill>
              <a:schemeClr val="tx1"/>
            </a:solidFill>
            <a:miter lim="800000"/>
            <a:headEnd/>
            <a:tailEnd/>
          </a:ln>
          <a:effectLst/>
        </p:spPr>
        <p:txBody>
          <a:bodyPr wrap="none" anchor="ctr"/>
          <a:lstStyle/>
          <a:p>
            <a:endParaRPr lang="zh-CN" altLang="en-US"/>
          </a:p>
        </p:txBody>
      </p:sp>
      <p:sp>
        <p:nvSpPr>
          <p:cNvPr id="466954" name="Rectangle 10"/>
          <p:cNvSpPr>
            <a:spLocks noChangeArrowheads="1"/>
          </p:cNvSpPr>
          <p:nvPr/>
        </p:nvSpPr>
        <p:spPr bwMode="auto">
          <a:xfrm>
            <a:off x="2674939" y="4016375"/>
            <a:ext cx="7832725" cy="681038"/>
          </a:xfrm>
          <a:prstGeom prst="rect">
            <a:avLst/>
          </a:prstGeom>
          <a:solidFill>
            <a:srgbClr val="FFFF99"/>
          </a:solidFill>
          <a:ln w="12700">
            <a:solidFill>
              <a:srgbClr val="333399"/>
            </a:solidFill>
            <a:miter lim="800000"/>
            <a:headEnd/>
            <a:tailEnd/>
          </a:ln>
          <a:effectLst/>
        </p:spPr>
        <p:txBody>
          <a:bodyPr wrap="none" anchor="ctr"/>
          <a:lstStyle/>
          <a:p>
            <a:endParaRPr lang="zh-CN" altLang="en-US"/>
          </a:p>
        </p:txBody>
      </p:sp>
      <p:sp>
        <p:nvSpPr>
          <p:cNvPr id="466955" name="Line 11"/>
          <p:cNvSpPr>
            <a:spLocks noChangeShapeType="1"/>
          </p:cNvSpPr>
          <p:nvPr/>
        </p:nvSpPr>
        <p:spPr bwMode="auto">
          <a:xfrm>
            <a:off x="2655888" y="1812925"/>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66956" name="Line 12"/>
          <p:cNvSpPr>
            <a:spLocks noChangeShapeType="1"/>
          </p:cNvSpPr>
          <p:nvPr/>
        </p:nvSpPr>
        <p:spPr bwMode="auto">
          <a:xfrm>
            <a:off x="2655888" y="225583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66957" name="Line 13"/>
          <p:cNvSpPr>
            <a:spLocks noChangeShapeType="1"/>
          </p:cNvSpPr>
          <p:nvPr/>
        </p:nvSpPr>
        <p:spPr bwMode="auto">
          <a:xfrm>
            <a:off x="2655888" y="270033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66958" name="Line 14"/>
          <p:cNvSpPr>
            <a:spLocks noChangeShapeType="1"/>
          </p:cNvSpPr>
          <p:nvPr/>
        </p:nvSpPr>
        <p:spPr bwMode="auto">
          <a:xfrm>
            <a:off x="2655888" y="313848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66959" name="Line 15"/>
          <p:cNvSpPr>
            <a:spLocks noChangeShapeType="1"/>
          </p:cNvSpPr>
          <p:nvPr/>
        </p:nvSpPr>
        <p:spPr bwMode="auto">
          <a:xfrm>
            <a:off x="2655888" y="358298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66960" name="Line 16"/>
          <p:cNvSpPr>
            <a:spLocks noChangeShapeType="1"/>
          </p:cNvSpPr>
          <p:nvPr/>
        </p:nvSpPr>
        <p:spPr bwMode="auto">
          <a:xfrm>
            <a:off x="3624263" y="1370013"/>
            <a:ext cx="0" cy="442912"/>
          </a:xfrm>
          <a:prstGeom prst="line">
            <a:avLst/>
          </a:prstGeom>
          <a:noFill/>
          <a:ln w="12700">
            <a:solidFill>
              <a:schemeClr val="tx1"/>
            </a:solidFill>
            <a:round/>
            <a:headEnd/>
            <a:tailEnd/>
          </a:ln>
          <a:effectLst/>
        </p:spPr>
        <p:txBody>
          <a:bodyPr wrap="none" anchor="ctr"/>
          <a:lstStyle/>
          <a:p>
            <a:endParaRPr lang="zh-CN" altLang="en-US"/>
          </a:p>
        </p:txBody>
      </p:sp>
      <p:sp>
        <p:nvSpPr>
          <p:cNvPr id="466961" name="Line 17"/>
          <p:cNvSpPr>
            <a:spLocks noChangeShapeType="1"/>
          </p:cNvSpPr>
          <p:nvPr/>
        </p:nvSpPr>
        <p:spPr bwMode="auto">
          <a:xfrm>
            <a:off x="4608513" y="1370013"/>
            <a:ext cx="0" cy="442912"/>
          </a:xfrm>
          <a:prstGeom prst="line">
            <a:avLst/>
          </a:prstGeom>
          <a:noFill/>
          <a:ln w="12700">
            <a:solidFill>
              <a:schemeClr val="tx1"/>
            </a:solidFill>
            <a:round/>
            <a:headEnd/>
            <a:tailEnd/>
          </a:ln>
          <a:effectLst/>
        </p:spPr>
        <p:txBody>
          <a:bodyPr wrap="none" anchor="ctr"/>
          <a:lstStyle/>
          <a:p>
            <a:endParaRPr lang="zh-CN" altLang="en-US"/>
          </a:p>
        </p:txBody>
      </p:sp>
      <p:sp>
        <p:nvSpPr>
          <p:cNvPr id="466962" name="Line 18"/>
          <p:cNvSpPr>
            <a:spLocks noChangeShapeType="1"/>
          </p:cNvSpPr>
          <p:nvPr/>
        </p:nvSpPr>
        <p:spPr bwMode="auto">
          <a:xfrm>
            <a:off x="4608513" y="2265363"/>
            <a:ext cx="0" cy="431800"/>
          </a:xfrm>
          <a:prstGeom prst="line">
            <a:avLst/>
          </a:prstGeom>
          <a:noFill/>
          <a:ln w="12700">
            <a:solidFill>
              <a:schemeClr val="tx1"/>
            </a:solidFill>
            <a:round/>
            <a:headEnd/>
            <a:tailEnd/>
          </a:ln>
          <a:effectLst/>
        </p:spPr>
        <p:txBody>
          <a:bodyPr wrap="none" anchor="ctr"/>
          <a:lstStyle/>
          <a:p>
            <a:endParaRPr lang="zh-CN" altLang="en-US"/>
          </a:p>
        </p:txBody>
      </p:sp>
      <p:sp>
        <p:nvSpPr>
          <p:cNvPr id="466963" name="Line 19"/>
          <p:cNvSpPr>
            <a:spLocks noChangeShapeType="1"/>
          </p:cNvSpPr>
          <p:nvPr/>
        </p:nvSpPr>
        <p:spPr bwMode="auto">
          <a:xfrm>
            <a:off x="6581775" y="1370013"/>
            <a:ext cx="0" cy="1327150"/>
          </a:xfrm>
          <a:prstGeom prst="line">
            <a:avLst/>
          </a:prstGeom>
          <a:noFill/>
          <a:ln w="12700">
            <a:solidFill>
              <a:schemeClr val="tx1"/>
            </a:solidFill>
            <a:round/>
            <a:headEnd/>
            <a:tailEnd/>
          </a:ln>
          <a:effectLst/>
        </p:spPr>
        <p:txBody>
          <a:bodyPr wrap="none" anchor="ctr"/>
          <a:lstStyle/>
          <a:p>
            <a:endParaRPr lang="zh-CN" altLang="en-US"/>
          </a:p>
        </p:txBody>
      </p:sp>
      <p:sp>
        <p:nvSpPr>
          <p:cNvPr id="466964" name="Line 20"/>
          <p:cNvSpPr>
            <a:spLocks noChangeShapeType="1"/>
          </p:cNvSpPr>
          <p:nvPr/>
        </p:nvSpPr>
        <p:spPr bwMode="auto">
          <a:xfrm flipV="1">
            <a:off x="8553450" y="3578226"/>
            <a:ext cx="0" cy="441325"/>
          </a:xfrm>
          <a:prstGeom prst="line">
            <a:avLst/>
          </a:prstGeom>
          <a:noFill/>
          <a:ln w="12700">
            <a:solidFill>
              <a:schemeClr val="tx1"/>
            </a:solidFill>
            <a:round/>
            <a:headEnd/>
            <a:tailEnd/>
          </a:ln>
          <a:effectLst/>
        </p:spPr>
        <p:txBody>
          <a:bodyPr wrap="none" anchor="ctr"/>
          <a:lstStyle/>
          <a:p>
            <a:endParaRPr lang="zh-CN" altLang="en-US"/>
          </a:p>
        </p:txBody>
      </p:sp>
      <p:sp>
        <p:nvSpPr>
          <p:cNvPr id="466965" name="Line 21"/>
          <p:cNvSpPr>
            <a:spLocks noChangeShapeType="1"/>
          </p:cNvSpPr>
          <p:nvPr/>
        </p:nvSpPr>
        <p:spPr bwMode="auto">
          <a:xfrm>
            <a:off x="7383463" y="1822450"/>
            <a:ext cx="0" cy="433388"/>
          </a:xfrm>
          <a:prstGeom prst="line">
            <a:avLst/>
          </a:prstGeom>
          <a:noFill/>
          <a:ln w="12700">
            <a:solidFill>
              <a:schemeClr val="tx1"/>
            </a:solidFill>
            <a:round/>
            <a:headEnd/>
            <a:tailEnd/>
          </a:ln>
          <a:effectLst/>
        </p:spPr>
        <p:txBody>
          <a:bodyPr wrap="none" anchor="ctr"/>
          <a:lstStyle/>
          <a:p>
            <a:endParaRPr lang="zh-CN" altLang="en-US"/>
          </a:p>
        </p:txBody>
      </p:sp>
      <p:sp>
        <p:nvSpPr>
          <p:cNvPr id="466966" name="Rectangle 22"/>
          <p:cNvSpPr>
            <a:spLocks noChangeArrowheads="1"/>
          </p:cNvSpPr>
          <p:nvPr/>
        </p:nvSpPr>
        <p:spPr bwMode="auto">
          <a:xfrm>
            <a:off x="2603501" y="982664"/>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0</a:t>
            </a:r>
          </a:p>
        </p:txBody>
      </p:sp>
      <p:sp>
        <p:nvSpPr>
          <p:cNvPr id="466967" name="Rectangle 23"/>
          <p:cNvSpPr>
            <a:spLocks noChangeArrowheads="1"/>
          </p:cNvSpPr>
          <p:nvPr/>
        </p:nvSpPr>
        <p:spPr bwMode="auto">
          <a:xfrm>
            <a:off x="3538539" y="982664"/>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4</a:t>
            </a:r>
          </a:p>
        </p:txBody>
      </p:sp>
      <p:sp>
        <p:nvSpPr>
          <p:cNvPr id="466968" name="Rectangle 24"/>
          <p:cNvSpPr>
            <a:spLocks noChangeArrowheads="1"/>
          </p:cNvSpPr>
          <p:nvPr/>
        </p:nvSpPr>
        <p:spPr bwMode="auto">
          <a:xfrm>
            <a:off x="4533901" y="982664"/>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8</a:t>
            </a:r>
          </a:p>
        </p:txBody>
      </p:sp>
      <p:sp>
        <p:nvSpPr>
          <p:cNvPr id="466969" name="Rectangle 25"/>
          <p:cNvSpPr>
            <a:spLocks noChangeArrowheads="1"/>
          </p:cNvSpPr>
          <p:nvPr/>
        </p:nvSpPr>
        <p:spPr bwMode="auto">
          <a:xfrm>
            <a:off x="6484938"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16</a:t>
            </a:r>
          </a:p>
        </p:txBody>
      </p:sp>
      <p:sp>
        <p:nvSpPr>
          <p:cNvPr id="466970" name="Rectangle 26"/>
          <p:cNvSpPr>
            <a:spLocks noChangeArrowheads="1"/>
          </p:cNvSpPr>
          <p:nvPr/>
        </p:nvSpPr>
        <p:spPr bwMode="auto">
          <a:xfrm>
            <a:off x="7281863"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19</a:t>
            </a:r>
          </a:p>
        </p:txBody>
      </p:sp>
      <p:sp>
        <p:nvSpPr>
          <p:cNvPr id="466971" name="Rectangle 27"/>
          <p:cNvSpPr>
            <a:spLocks noChangeArrowheads="1"/>
          </p:cNvSpPr>
          <p:nvPr/>
        </p:nvSpPr>
        <p:spPr bwMode="auto">
          <a:xfrm>
            <a:off x="8456613"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24</a:t>
            </a:r>
          </a:p>
        </p:txBody>
      </p:sp>
      <p:sp>
        <p:nvSpPr>
          <p:cNvPr id="466972" name="Rectangle 28"/>
          <p:cNvSpPr>
            <a:spLocks noChangeArrowheads="1"/>
          </p:cNvSpPr>
          <p:nvPr/>
        </p:nvSpPr>
        <p:spPr bwMode="auto">
          <a:xfrm>
            <a:off x="10169525"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31</a:t>
            </a:r>
          </a:p>
        </p:txBody>
      </p:sp>
      <p:sp>
        <p:nvSpPr>
          <p:cNvPr id="466973" name="Rectangle 29"/>
          <p:cNvSpPr>
            <a:spLocks noChangeArrowheads="1"/>
          </p:cNvSpPr>
          <p:nvPr/>
        </p:nvSpPr>
        <p:spPr bwMode="auto">
          <a:xfrm>
            <a:off x="2752725" y="1397001"/>
            <a:ext cx="766236"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版 本</a:t>
            </a:r>
          </a:p>
        </p:txBody>
      </p:sp>
      <p:sp>
        <p:nvSpPr>
          <p:cNvPr id="466974" name="Rectangle 30"/>
          <p:cNvSpPr>
            <a:spLocks noChangeArrowheads="1"/>
          </p:cNvSpPr>
          <p:nvPr/>
        </p:nvSpPr>
        <p:spPr bwMode="auto">
          <a:xfrm>
            <a:off x="6640513" y="1873251"/>
            <a:ext cx="695704"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标志</a:t>
            </a:r>
          </a:p>
        </p:txBody>
      </p:sp>
      <p:sp>
        <p:nvSpPr>
          <p:cNvPr id="466975" name="Rectangle 31"/>
          <p:cNvSpPr>
            <a:spLocks noChangeArrowheads="1"/>
          </p:cNvSpPr>
          <p:nvPr/>
        </p:nvSpPr>
        <p:spPr bwMode="auto">
          <a:xfrm>
            <a:off x="2949575" y="2278064"/>
            <a:ext cx="1420262"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生 存 时 间</a:t>
            </a:r>
          </a:p>
        </p:txBody>
      </p:sp>
      <p:sp>
        <p:nvSpPr>
          <p:cNvPr id="466976" name="Rectangle 32"/>
          <p:cNvSpPr>
            <a:spLocks noChangeArrowheads="1"/>
          </p:cNvSpPr>
          <p:nvPr/>
        </p:nvSpPr>
        <p:spPr bwMode="auto">
          <a:xfrm>
            <a:off x="5080001" y="2278063"/>
            <a:ext cx="969963" cy="39370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协    议</a:t>
            </a:r>
          </a:p>
        </p:txBody>
      </p:sp>
      <p:sp>
        <p:nvSpPr>
          <p:cNvPr id="466977" name="Rectangle 33"/>
          <p:cNvSpPr>
            <a:spLocks noChangeArrowheads="1"/>
          </p:cNvSpPr>
          <p:nvPr/>
        </p:nvSpPr>
        <p:spPr bwMode="auto">
          <a:xfrm>
            <a:off x="4094164" y="1873251"/>
            <a:ext cx="977833"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标    识</a:t>
            </a:r>
          </a:p>
        </p:txBody>
      </p:sp>
      <p:sp>
        <p:nvSpPr>
          <p:cNvPr id="466979" name="Rectangle 35"/>
          <p:cNvSpPr>
            <a:spLocks noChangeArrowheads="1"/>
          </p:cNvSpPr>
          <p:nvPr/>
        </p:nvSpPr>
        <p:spPr bwMode="auto">
          <a:xfrm>
            <a:off x="8031163" y="1397001"/>
            <a:ext cx="13753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总   长   度</a:t>
            </a:r>
          </a:p>
        </p:txBody>
      </p:sp>
      <p:sp>
        <p:nvSpPr>
          <p:cNvPr id="466980" name="Rectangle 36"/>
          <p:cNvSpPr>
            <a:spLocks noChangeArrowheads="1"/>
          </p:cNvSpPr>
          <p:nvPr/>
        </p:nvSpPr>
        <p:spPr bwMode="auto">
          <a:xfrm>
            <a:off x="8302625" y="1873251"/>
            <a:ext cx="13753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片   偏   移</a:t>
            </a:r>
          </a:p>
        </p:txBody>
      </p:sp>
      <p:sp>
        <p:nvSpPr>
          <p:cNvPr id="466981" name="Rectangle 37"/>
          <p:cNvSpPr>
            <a:spLocks noChangeArrowheads="1"/>
          </p:cNvSpPr>
          <p:nvPr/>
        </p:nvSpPr>
        <p:spPr bwMode="auto">
          <a:xfrm>
            <a:off x="9026526" y="3606801"/>
            <a:ext cx="977833"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填    充</a:t>
            </a:r>
          </a:p>
        </p:txBody>
      </p:sp>
      <p:sp>
        <p:nvSpPr>
          <p:cNvPr id="466982" name="Rectangle 38"/>
          <p:cNvSpPr>
            <a:spLocks noChangeArrowheads="1"/>
          </p:cNvSpPr>
          <p:nvPr/>
        </p:nvSpPr>
        <p:spPr bwMode="auto">
          <a:xfrm>
            <a:off x="7450139" y="2278064"/>
            <a:ext cx="231153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首   部   检   验   和</a:t>
            </a:r>
          </a:p>
        </p:txBody>
      </p:sp>
      <p:sp>
        <p:nvSpPr>
          <p:cNvPr id="466983" name="Rectangle 39"/>
          <p:cNvSpPr>
            <a:spLocks noChangeArrowheads="1"/>
          </p:cNvSpPr>
          <p:nvPr/>
        </p:nvSpPr>
        <p:spPr bwMode="auto">
          <a:xfrm>
            <a:off x="5940425" y="2736851"/>
            <a:ext cx="13753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源   地   址</a:t>
            </a:r>
          </a:p>
        </p:txBody>
      </p:sp>
      <p:sp>
        <p:nvSpPr>
          <p:cNvPr id="466984" name="Rectangle 40"/>
          <p:cNvSpPr>
            <a:spLocks noChangeArrowheads="1"/>
          </p:cNvSpPr>
          <p:nvPr/>
        </p:nvSpPr>
        <p:spPr bwMode="auto">
          <a:xfrm>
            <a:off x="5684838" y="3178176"/>
            <a:ext cx="1843454"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目   的   地   址</a:t>
            </a:r>
          </a:p>
        </p:txBody>
      </p:sp>
      <p:sp>
        <p:nvSpPr>
          <p:cNvPr id="466985" name="Rectangle 41"/>
          <p:cNvSpPr>
            <a:spLocks noChangeArrowheads="1"/>
          </p:cNvSpPr>
          <p:nvPr/>
        </p:nvSpPr>
        <p:spPr bwMode="auto">
          <a:xfrm>
            <a:off x="3752851" y="3606801"/>
            <a:ext cx="415819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可   选   字   段  （长   度   可   变）</a:t>
            </a:r>
          </a:p>
        </p:txBody>
      </p:sp>
      <p:sp>
        <p:nvSpPr>
          <p:cNvPr id="466986" name="Rectangle 42"/>
          <p:cNvSpPr>
            <a:spLocks noChangeArrowheads="1"/>
          </p:cNvSpPr>
          <p:nvPr/>
        </p:nvSpPr>
        <p:spPr bwMode="auto">
          <a:xfrm>
            <a:off x="2132013" y="968376"/>
            <a:ext cx="439224"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位</a:t>
            </a:r>
          </a:p>
        </p:txBody>
      </p:sp>
      <p:sp>
        <p:nvSpPr>
          <p:cNvPr id="466987" name="Rectangle 43"/>
          <p:cNvSpPr>
            <a:spLocks noChangeArrowheads="1"/>
          </p:cNvSpPr>
          <p:nvPr/>
        </p:nvSpPr>
        <p:spPr bwMode="auto">
          <a:xfrm>
            <a:off x="3527426" y="1377951"/>
            <a:ext cx="1208665"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首部长度</a:t>
            </a:r>
          </a:p>
        </p:txBody>
      </p:sp>
      <p:grpSp>
        <p:nvGrpSpPr>
          <p:cNvPr id="466988" name="Group 44"/>
          <p:cNvGrpSpPr>
            <a:grpSpLocks/>
          </p:cNvGrpSpPr>
          <p:nvPr/>
        </p:nvGrpSpPr>
        <p:grpSpPr bwMode="auto">
          <a:xfrm>
            <a:off x="2593976" y="3748088"/>
            <a:ext cx="131763" cy="69850"/>
            <a:chOff x="833" y="3024"/>
            <a:chExt cx="78" cy="51"/>
          </a:xfrm>
        </p:grpSpPr>
        <p:sp>
          <p:nvSpPr>
            <p:cNvPr id="466989" name="Rectangle 45"/>
            <p:cNvSpPr>
              <a:spLocks noChangeArrowheads="1"/>
            </p:cNvSpPr>
            <p:nvPr/>
          </p:nvSpPr>
          <p:spPr bwMode="auto">
            <a:xfrm>
              <a:off x="833" y="3024"/>
              <a:ext cx="78" cy="51"/>
            </a:xfrm>
            <a:prstGeom prst="rect">
              <a:avLst/>
            </a:prstGeom>
            <a:solidFill>
              <a:schemeClr val="bg1"/>
            </a:solidFill>
            <a:ln w="12700">
              <a:noFill/>
              <a:miter lim="800000"/>
              <a:headEnd/>
              <a:tailEnd/>
            </a:ln>
            <a:effectLst/>
          </p:spPr>
          <p:txBody>
            <a:bodyPr wrap="none" anchor="ctr"/>
            <a:lstStyle/>
            <a:p>
              <a:endParaRPr lang="zh-CN" altLang="en-US"/>
            </a:p>
          </p:txBody>
        </p:sp>
        <p:sp>
          <p:nvSpPr>
            <p:cNvPr id="466990" name="Line 46"/>
            <p:cNvSpPr>
              <a:spLocks noChangeShapeType="1"/>
            </p:cNvSpPr>
            <p:nvPr/>
          </p:nvSpPr>
          <p:spPr bwMode="auto">
            <a:xfrm>
              <a:off x="839" y="3030"/>
              <a:ext cx="68" cy="0"/>
            </a:xfrm>
            <a:prstGeom prst="line">
              <a:avLst/>
            </a:prstGeom>
            <a:noFill/>
            <a:ln w="25400">
              <a:solidFill>
                <a:schemeClr val="tx1"/>
              </a:solidFill>
              <a:round/>
              <a:headEnd/>
              <a:tailEnd/>
            </a:ln>
            <a:effectLst/>
          </p:spPr>
          <p:txBody>
            <a:bodyPr wrap="none" anchor="ctr"/>
            <a:lstStyle/>
            <a:p>
              <a:endParaRPr lang="zh-CN" altLang="en-US"/>
            </a:p>
          </p:txBody>
        </p:sp>
        <p:sp>
          <p:nvSpPr>
            <p:cNvPr id="466991" name="Line 47"/>
            <p:cNvSpPr>
              <a:spLocks noChangeShapeType="1"/>
            </p:cNvSpPr>
            <p:nvPr/>
          </p:nvSpPr>
          <p:spPr bwMode="auto">
            <a:xfrm>
              <a:off x="839" y="3075"/>
              <a:ext cx="68" cy="0"/>
            </a:xfrm>
            <a:prstGeom prst="line">
              <a:avLst/>
            </a:prstGeom>
            <a:noFill/>
            <a:ln w="25400">
              <a:solidFill>
                <a:schemeClr val="tx1"/>
              </a:solidFill>
              <a:round/>
              <a:headEnd/>
              <a:tailEnd/>
            </a:ln>
            <a:effectLst/>
          </p:spPr>
          <p:txBody>
            <a:bodyPr wrap="none" anchor="ctr"/>
            <a:lstStyle/>
            <a:p>
              <a:endParaRPr lang="zh-CN" altLang="en-US"/>
            </a:p>
          </p:txBody>
        </p:sp>
      </p:grpSp>
      <p:grpSp>
        <p:nvGrpSpPr>
          <p:cNvPr id="466992" name="Group 48"/>
          <p:cNvGrpSpPr>
            <a:grpSpLocks/>
          </p:cNvGrpSpPr>
          <p:nvPr/>
        </p:nvGrpSpPr>
        <p:grpSpPr bwMode="auto">
          <a:xfrm>
            <a:off x="10461626" y="3757614"/>
            <a:ext cx="131763" cy="66675"/>
            <a:chOff x="5432" y="3030"/>
            <a:chExt cx="78" cy="51"/>
          </a:xfrm>
        </p:grpSpPr>
        <p:sp>
          <p:nvSpPr>
            <p:cNvPr id="466993" name="Rectangle 49"/>
            <p:cNvSpPr>
              <a:spLocks noChangeArrowheads="1"/>
            </p:cNvSpPr>
            <p:nvPr/>
          </p:nvSpPr>
          <p:spPr bwMode="auto">
            <a:xfrm>
              <a:off x="5432" y="3030"/>
              <a:ext cx="78" cy="51"/>
            </a:xfrm>
            <a:prstGeom prst="rect">
              <a:avLst/>
            </a:prstGeom>
            <a:solidFill>
              <a:schemeClr val="bg1"/>
            </a:solidFill>
            <a:ln w="12700">
              <a:noFill/>
              <a:miter lim="800000"/>
              <a:headEnd/>
              <a:tailEnd/>
            </a:ln>
            <a:effectLst/>
          </p:spPr>
          <p:txBody>
            <a:bodyPr wrap="none" anchor="ctr"/>
            <a:lstStyle/>
            <a:p>
              <a:endParaRPr lang="zh-CN" altLang="en-US"/>
            </a:p>
          </p:txBody>
        </p:sp>
        <p:sp>
          <p:nvSpPr>
            <p:cNvPr id="466994" name="Line 50"/>
            <p:cNvSpPr>
              <a:spLocks noChangeShapeType="1"/>
            </p:cNvSpPr>
            <p:nvPr/>
          </p:nvSpPr>
          <p:spPr bwMode="auto">
            <a:xfrm>
              <a:off x="5438" y="3036"/>
              <a:ext cx="68" cy="0"/>
            </a:xfrm>
            <a:prstGeom prst="line">
              <a:avLst/>
            </a:prstGeom>
            <a:noFill/>
            <a:ln w="25400">
              <a:solidFill>
                <a:schemeClr val="tx1"/>
              </a:solidFill>
              <a:round/>
              <a:headEnd/>
              <a:tailEnd/>
            </a:ln>
            <a:effectLst/>
          </p:spPr>
          <p:txBody>
            <a:bodyPr wrap="none" anchor="ctr"/>
            <a:lstStyle/>
            <a:p>
              <a:endParaRPr lang="zh-CN" altLang="en-US"/>
            </a:p>
          </p:txBody>
        </p:sp>
        <p:sp>
          <p:nvSpPr>
            <p:cNvPr id="466995" name="Line 51"/>
            <p:cNvSpPr>
              <a:spLocks noChangeShapeType="1"/>
            </p:cNvSpPr>
            <p:nvPr/>
          </p:nvSpPr>
          <p:spPr bwMode="auto">
            <a:xfrm>
              <a:off x="5438" y="3081"/>
              <a:ext cx="68" cy="0"/>
            </a:xfrm>
            <a:prstGeom prst="line">
              <a:avLst/>
            </a:prstGeom>
            <a:noFill/>
            <a:ln w="25400">
              <a:solidFill>
                <a:schemeClr val="tx1"/>
              </a:solidFill>
              <a:round/>
              <a:headEnd/>
              <a:tailEnd/>
            </a:ln>
            <a:effectLst/>
          </p:spPr>
          <p:txBody>
            <a:bodyPr wrap="none" anchor="ctr"/>
            <a:lstStyle/>
            <a:p>
              <a:endParaRPr lang="zh-CN" altLang="en-US"/>
            </a:p>
          </p:txBody>
        </p:sp>
      </p:grpSp>
      <p:sp>
        <p:nvSpPr>
          <p:cNvPr id="467016" name="Rectangle 72"/>
          <p:cNvSpPr>
            <a:spLocks noChangeArrowheads="1"/>
          </p:cNvSpPr>
          <p:nvPr/>
        </p:nvSpPr>
        <p:spPr bwMode="auto">
          <a:xfrm>
            <a:off x="5335588" y="4149725"/>
            <a:ext cx="2908300" cy="393700"/>
          </a:xfrm>
          <a:prstGeom prst="rect">
            <a:avLst/>
          </a:prstGeom>
          <a:noFill/>
          <a:ln w="12700">
            <a:noFill/>
            <a:miter lim="800000"/>
            <a:headEnd/>
            <a:tailEnd/>
          </a:ln>
          <a:effectLst/>
        </p:spPr>
        <p:txBody>
          <a:bodyPr lIns="90488" tIns="44450" rIns="90488" bIns="44450">
            <a:spAutoFit/>
          </a:bodyPr>
          <a:lstStyle/>
          <a:p>
            <a:pPr defTabSz="762000" eaLnBrk="0" hangingPunct="0"/>
            <a:r>
              <a:rPr kumimoji="1" lang="zh-CN" altLang="en-US" sz="2000">
                <a:solidFill>
                  <a:srgbClr val="333399"/>
                </a:solidFill>
                <a:latin typeface="Arial" charset="0"/>
              </a:rPr>
              <a:t>数       据       部       分</a:t>
            </a:r>
          </a:p>
        </p:txBody>
      </p:sp>
      <p:sp>
        <p:nvSpPr>
          <p:cNvPr id="467018" name="Rectangle 74"/>
          <p:cNvSpPr>
            <a:spLocks noChangeArrowheads="1"/>
          </p:cNvSpPr>
          <p:nvPr/>
        </p:nvSpPr>
        <p:spPr bwMode="auto">
          <a:xfrm>
            <a:off x="5232400" y="4995863"/>
            <a:ext cx="3983038" cy="449262"/>
          </a:xfrm>
          <a:prstGeom prst="rect">
            <a:avLst/>
          </a:prstGeom>
          <a:solidFill>
            <a:srgbClr val="FFFF99"/>
          </a:solidFill>
          <a:ln w="12700">
            <a:solidFill>
              <a:schemeClr val="tx1"/>
            </a:solidFill>
            <a:miter lim="800000"/>
            <a:headEnd/>
            <a:tailEnd/>
          </a:ln>
          <a:effectLst/>
        </p:spPr>
        <p:txBody>
          <a:bodyPr wrap="none" anchor="ctr"/>
          <a:lstStyle/>
          <a:p>
            <a:endParaRPr lang="zh-CN" altLang="en-US"/>
          </a:p>
        </p:txBody>
      </p:sp>
      <p:sp>
        <p:nvSpPr>
          <p:cNvPr id="467019" name="Rectangle 75"/>
          <p:cNvSpPr>
            <a:spLocks noChangeArrowheads="1"/>
          </p:cNvSpPr>
          <p:nvPr/>
        </p:nvSpPr>
        <p:spPr bwMode="auto">
          <a:xfrm>
            <a:off x="5802314" y="5013325"/>
            <a:ext cx="3095625" cy="393700"/>
          </a:xfrm>
          <a:prstGeom prst="rect">
            <a:avLst/>
          </a:prstGeom>
          <a:noFill/>
          <a:ln w="12700">
            <a:noFill/>
            <a:miter lim="800000"/>
            <a:headEnd/>
            <a:tailEnd/>
          </a:ln>
          <a:effectLst/>
        </p:spPr>
        <p:txBody>
          <a:bodyPr lIns="90488" tIns="44450" rIns="90488" bIns="44450">
            <a:spAutoFit/>
          </a:bodyPr>
          <a:lstStyle/>
          <a:p>
            <a:pPr defTabSz="762000" eaLnBrk="0" hangingPunct="0"/>
            <a:r>
              <a:rPr kumimoji="1" lang="zh-CN" altLang="en-US" sz="2000">
                <a:solidFill>
                  <a:srgbClr val="333399"/>
                </a:solidFill>
                <a:latin typeface="Arial" charset="0"/>
              </a:rPr>
              <a:t>数       据       部       分</a:t>
            </a:r>
          </a:p>
        </p:txBody>
      </p:sp>
      <p:sp>
        <p:nvSpPr>
          <p:cNvPr id="467020" name="Rectangle 76"/>
          <p:cNvSpPr>
            <a:spLocks noChangeArrowheads="1"/>
          </p:cNvSpPr>
          <p:nvPr/>
        </p:nvSpPr>
        <p:spPr bwMode="auto">
          <a:xfrm>
            <a:off x="4008439" y="5013326"/>
            <a:ext cx="90730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首   部</a:t>
            </a:r>
          </a:p>
        </p:txBody>
      </p:sp>
      <p:sp>
        <p:nvSpPr>
          <p:cNvPr id="467022" name="Rectangle 78"/>
          <p:cNvSpPr>
            <a:spLocks noChangeArrowheads="1"/>
          </p:cNvSpPr>
          <p:nvPr/>
        </p:nvSpPr>
        <p:spPr bwMode="auto">
          <a:xfrm>
            <a:off x="5803900" y="5481638"/>
            <a:ext cx="1252538" cy="393700"/>
          </a:xfrm>
          <a:prstGeom prst="rect">
            <a:avLst/>
          </a:prstGeom>
          <a:solidFill>
            <a:schemeClr val="bg1"/>
          </a:solid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IP </a:t>
            </a:r>
            <a:r>
              <a:rPr kumimoji="1" lang="zh-CN" altLang="en-US" sz="2000">
                <a:solidFill>
                  <a:srgbClr val="333399"/>
                </a:solidFill>
                <a:latin typeface="Arial" charset="0"/>
              </a:rPr>
              <a:t>数据报</a:t>
            </a:r>
          </a:p>
        </p:txBody>
      </p:sp>
      <p:sp>
        <p:nvSpPr>
          <p:cNvPr id="467023" name="Rectangle 79"/>
          <p:cNvSpPr>
            <a:spLocks noChangeArrowheads="1"/>
          </p:cNvSpPr>
          <p:nvPr/>
        </p:nvSpPr>
        <p:spPr bwMode="auto">
          <a:xfrm>
            <a:off x="2135188" y="1773238"/>
            <a:ext cx="439224" cy="1197764"/>
          </a:xfrm>
          <a:prstGeom prst="rect">
            <a:avLst/>
          </a:prstGeom>
          <a:noFill/>
          <a:ln w="12700">
            <a:noFill/>
            <a:miter lim="800000"/>
            <a:headEnd/>
            <a:tailEnd/>
          </a:ln>
          <a:effectLst/>
        </p:spPr>
        <p:txBody>
          <a:bodyPr wrap="none" lIns="90488" tIns="44450" rIns="90488" bIns="44450">
            <a:spAutoFit/>
          </a:bodyPr>
          <a:lstStyle/>
          <a:p>
            <a:pPr defTabSz="762000" eaLnBrk="0" hangingPunct="0">
              <a:lnSpc>
                <a:spcPct val="90000"/>
              </a:lnSpc>
            </a:pPr>
            <a:r>
              <a:rPr kumimoji="1" lang="zh-CN" altLang="en-US" sz="2000">
                <a:solidFill>
                  <a:srgbClr val="333399"/>
                </a:solidFill>
                <a:latin typeface="Arial" charset="0"/>
              </a:rPr>
              <a:t>固</a:t>
            </a:r>
          </a:p>
          <a:p>
            <a:pPr defTabSz="762000" eaLnBrk="0" hangingPunct="0">
              <a:lnSpc>
                <a:spcPct val="90000"/>
              </a:lnSpc>
            </a:pPr>
            <a:r>
              <a:rPr kumimoji="1" lang="zh-CN" altLang="en-US" sz="2000">
                <a:solidFill>
                  <a:srgbClr val="333399"/>
                </a:solidFill>
                <a:latin typeface="Arial" charset="0"/>
              </a:rPr>
              <a:t>定</a:t>
            </a:r>
          </a:p>
          <a:p>
            <a:pPr defTabSz="762000" eaLnBrk="0" hangingPunct="0">
              <a:lnSpc>
                <a:spcPct val="90000"/>
              </a:lnSpc>
            </a:pPr>
            <a:r>
              <a:rPr kumimoji="1" lang="zh-CN" altLang="en-US" sz="2000">
                <a:solidFill>
                  <a:srgbClr val="333399"/>
                </a:solidFill>
                <a:latin typeface="Arial" charset="0"/>
              </a:rPr>
              <a:t>部</a:t>
            </a:r>
          </a:p>
          <a:p>
            <a:pPr defTabSz="762000" eaLnBrk="0" hangingPunct="0">
              <a:lnSpc>
                <a:spcPct val="90000"/>
              </a:lnSpc>
            </a:pPr>
            <a:r>
              <a:rPr kumimoji="1" lang="zh-CN" altLang="en-US" sz="2000">
                <a:solidFill>
                  <a:srgbClr val="333399"/>
                </a:solidFill>
                <a:latin typeface="Arial" charset="0"/>
              </a:rPr>
              <a:t>分</a:t>
            </a:r>
          </a:p>
        </p:txBody>
      </p:sp>
      <p:grpSp>
        <p:nvGrpSpPr>
          <p:cNvPr id="467024" name="Group 80"/>
          <p:cNvGrpSpPr>
            <a:grpSpLocks/>
          </p:cNvGrpSpPr>
          <p:nvPr/>
        </p:nvGrpSpPr>
        <p:grpSpPr bwMode="auto">
          <a:xfrm>
            <a:off x="1992314" y="3500439"/>
            <a:ext cx="8543925" cy="644525"/>
            <a:chOff x="295" y="2205"/>
            <a:chExt cx="5382" cy="406"/>
          </a:xfrm>
        </p:grpSpPr>
        <p:sp>
          <p:nvSpPr>
            <p:cNvPr id="467025" name="Rectangle 81"/>
            <p:cNvSpPr>
              <a:spLocks noChangeArrowheads="1"/>
            </p:cNvSpPr>
            <p:nvPr/>
          </p:nvSpPr>
          <p:spPr bwMode="auto">
            <a:xfrm>
              <a:off x="295" y="2205"/>
              <a:ext cx="438" cy="406"/>
            </a:xfrm>
            <a:prstGeom prst="rect">
              <a:avLst/>
            </a:prstGeom>
            <a:noFill/>
            <a:ln w="12700">
              <a:noFill/>
              <a:miter lim="800000"/>
              <a:headEnd/>
              <a:tailEnd/>
            </a:ln>
            <a:effectLst/>
          </p:spPr>
          <p:txBody>
            <a:bodyPr wrap="none" lIns="90488" tIns="44450" rIns="90488" bIns="44450">
              <a:spAutoFit/>
            </a:bodyPr>
            <a:lstStyle/>
            <a:p>
              <a:pPr defTabSz="762000" eaLnBrk="0" hangingPunct="0">
                <a:lnSpc>
                  <a:spcPct val="90000"/>
                </a:lnSpc>
              </a:pPr>
              <a:r>
                <a:rPr kumimoji="1" lang="zh-CN" altLang="en-US" sz="2000">
                  <a:solidFill>
                    <a:srgbClr val="333399"/>
                  </a:solidFill>
                  <a:latin typeface="Arial" charset="0"/>
                </a:rPr>
                <a:t>可变</a:t>
              </a:r>
            </a:p>
            <a:p>
              <a:pPr defTabSz="762000" eaLnBrk="0" hangingPunct="0">
                <a:lnSpc>
                  <a:spcPct val="90000"/>
                </a:lnSpc>
              </a:pPr>
              <a:r>
                <a:rPr kumimoji="1" lang="zh-CN" altLang="en-US" sz="2000">
                  <a:solidFill>
                    <a:srgbClr val="333399"/>
                  </a:solidFill>
                  <a:latin typeface="Arial" charset="0"/>
                </a:rPr>
                <a:t>部分</a:t>
              </a:r>
            </a:p>
          </p:txBody>
        </p:sp>
        <p:sp>
          <p:nvSpPr>
            <p:cNvPr id="467026" name="Rectangle 82"/>
            <p:cNvSpPr>
              <a:spLocks noChangeArrowheads="1"/>
            </p:cNvSpPr>
            <p:nvPr/>
          </p:nvSpPr>
          <p:spPr bwMode="auto">
            <a:xfrm>
              <a:off x="703" y="2236"/>
              <a:ext cx="4974" cy="287"/>
            </a:xfrm>
            <a:prstGeom prst="rect">
              <a:avLst/>
            </a:prstGeom>
            <a:noFill/>
            <a:ln w="57150">
              <a:solidFill>
                <a:schemeClr val="hlink"/>
              </a:solidFill>
              <a:miter lim="800000"/>
              <a:headEnd/>
              <a:tailEnd/>
            </a:ln>
            <a:effectLst/>
          </p:spPr>
          <p:txBody>
            <a:bodyPr wrap="none" anchor="ctr"/>
            <a:lstStyle/>
            <a:p>
              <a:endParaRPr lang="zh-CN" altLang="en-US"/>
            </a:p>
          </p:txBody>
        </p:sp>
      </p:grpSp>
      <p:sp>
        <p:nvSpPr>
          <p:cNvPr id="467027" name="AutoShape 83"/>
          <p:cNvSpPr>
            <a:spLocks/>
          </p:cNvSpPr>
          <p:nvPr/>
        </p:nvSpPr>
        <p:spPr bwMode="auto">
          <a:xfrm>
            <a:off x="2473325" y="1412875"/>
            <a:ext cx="166688" cy="2160588"/>
          </a:xfrm>
          <a:prstGeom prst="leftBrace">
            <a:avLst>
              <a:gd name="adj1" fmla="val 108016"/>
              <a:gd name="adj2" fmla="val 50000"/>
            </a:avLst>
          </a:prstGeom>
          <a:noFill/>
          <a:ln w="28575">
            <a:solidFill>
              <a:schemeClr val="tx2"/>
            </a:solidFill>
            <a:round/>
            <a:headEnd/>
            <a:tailEnd/>
          </a:ln>
          <a:effectLst/>
        </p:spPr>
        <p:txBody>
          <a:bodyPr wrap="none" anchor="ctr"/>
          <a:lstStyle/>
          <a:p>
            <a:endParaRPr lang="zh-CN" altLang="en-US"/>
          </a:p>
        </p:txBody>
      </p:sp>
      <p:sp>
        <p:nvSpPr>
          <p:cNvPr id="467028" name="Rectangle 84"/>
          <p:cNvSpPr>
            <a:spLocks noChangeArrowheads="1"/>
          </p:cNvSpPr>
          <p:nvPr/>
        </p:nvSpPr>
        <p:spPr bwMode="auto">
          <a:xfrm>
            <a:off x="4905375" y="1397001"/>
            <a:ext cx="1420262"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区 分 服 务</a:t>
            </a:r>
          </a:p>
        </p:txBody>
      </p:sp>
      <p:grpSp>
        <p:nvGrpSpPr>
          <p:cNvPr id="467029" name="Group 85"/>
          <p:cNvGrpSpPr>
            <a:grpSpLocks/>
          </p:cNvGrpSpPr>
          <p:nvPr/>
        </p:nvGrpSpPr>
        <p:grpSpPr bwMode="auto">
          <a:xfrm>
            <a:off x="3170239" y="5516563"/>
            <a:ext cx="1208088" cy="855662"/>
            <a:chOff x="1037" y="3475"/>
            <a:chExt cx="761" cy="539"/>
          </a:xfrm>
        </p:grpSpPr>
        <p:sp>
          <p:nvSpPr>
            <p:cNvPr id="467030" name="Line 86"/>
            <p:cNvSpPr>
              <a:spLocks noChangeShapeType="1"/>
            </p:cNvSpPr>
            <p:nvPr/>
          </p:nvSpPr>
          <p:spPr bwMode="auto">
            <a:xfrm flipV="1">
              <a:off x="1428" y="3475"/>
              <a:ext cx="0" cy="317"/>
            </a:xfrm>
            <a:prstGeom prst="line">
              <a:avLst/>
            </a:prstGeom>
            <a:noFill/>
            <a:ln w="57150">
              <a:solidFill>
                <a:schemeClr val="hlink"/>
              </a:solidFill>
              <a:round/>
              <a:headEnd/>
              <a:tailEnd type="triangle" w="med" len="lg"/>
            </a:ln>
            <a:effectLst/>
          </p:spPr>
          <p:txBody>
            <a:bodyPr/>
            <a:lstStyle/>
            <a:p>
              <a:endParaRPr lang="zh-CN" altLang="en-US"/>
            </a:p>
          </p:txBody>
        </p:sp>
        <p:sp>
          <p:nvSpPr>
            <p:cNvPr id="467031" name="Rectangle 87"/>
            <p:cNvSpPr>
              <a:spLocks noChangeArrowheads="1"/>
            </p:cNvSpPr>
            <p:nvPr/>
          </p:nvSpPr>
          <p:spPr bwMode="auto">
            <a:xfrm>
              <a:off x="1037" y="3764"/>
              <a:ext cx="761" cy="25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chemeClr val="folHlink"/>
                  </a:solidFill>
                  <a:latin typeface="Times New Roman" pitchFamily="18" charset="0"/>
                </a:rPr>
                <a:t>发送在前</a:t>
              </a:r>
            </a:p>
          </p:txBody>
        </p:sp>
      </p:grpSp>
      <p:sp>
        <p:nvSpPr>
          <p:cNvPr id="63" name="灯片编号占位符 62"/>
          <p:cNvSpPr>
            <a:spLocks noGrp="1"/>
          </p:cNvSpPr>
          <p:nvPr>
            <p:ph type="sldNum" sz="quarter" idx="12"/>
          </p:nvPr>
        </p:nvSpPr>
        <p:spPr/>
        <p:txBody>
          <a:bodyPr/>
          <a:lstStyle/>
          <a:p>
            <a:fld id="{E4E48599-B357-448A-84B1-94919B60A458}" type="slidenum">
              <a:rPr lang="en-US" altLang="zh-CN" smtClean="0"/>
              <a:pPr/>
              <a:t>68</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2000" fill="hold" nodeType="afterEffect">
                                  <p:stCondLst>
                                    <p:cond delay="500"/>
                                  </p:stCondLst>
                                  <p:childTnLst>
                                    <p:anim calcmode="discrete" valueType="str">
                                      <p:cBhvr>
                                        <p:cTn id="6" dur="1000" fill="hold"/>
                                        <p:tgtEl>
                                          <p:spTgt spid="46702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5923" name="Line 3"/>
          <p:cNvSpPr>
            <a:spLocks noChangeShapeType="1"/>
          </p:cNvSpPr>
          <p:nvPr/>
        </p:nvSpPr>
        <p:spPr bwMode="auto">
          <a:xfrm>
            <a:off x="1919288" y="1341439"/>
            <a:ext cx="0" cy="2663825"/>
          </a:xfrm>
          <a:prstGeom prst="line">
            <a:avLst/>
          </a:prstGeom>
          <a:noFill/>
          <a:ln w="28575">
            <a:solidFill>
              <a:schemeClr val="tx2"/>
            </a:solidFill>
            <a:round/>
            <a:headEnd type="triangle" w="med" len="lg"/>
            <a:tailEnd type="triangle" w="med" len="lg"/>
          </a:ln>
          <a:effectLst/>
        </p:spPr>
        <p:txBody>
          <a:bodyPr/>
          <a:lstStyle/>
          <a:p>
            <a:endParaRPr lang="zh-CN" altLang="en-US"/>
          </a:p>
        </p:txBody>
      </p:sp>
      <p:sp>
        <p:nvSpPr>
          <p:cNvPr id="465925" name="Rectangle 5"/>
          <p:cNvSpPr>
            <a:spLocks noChangeArrowheads="1"/>
          </p:cNvSpPr>
          <p:nvPr/>
        </p:nvSpPr>
        <p:spPr bwMode="auto">
          <a:xfrm>
            <a:off x="1700213" y="2205039"/>
            <a:ext cx="439224" cy="705321"/>
          </a:xfrm>
          <a:prstGeom prst="rect">
            <a:avLst/>
          </a:prstGeom>
          <a:solidFill>
            <a:schemeClr val="bg1"/>
          </a:solid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首</a:t>
            </a:r>
          </a:p>
          <a:p>
            <a:pPr defTabSz="762000" eaLnBrk="0" hangingPunct="0"/>
            <a:r>
              <a:rPr kumimoji="1" lang="zh-CN" altLang="en-US" sz="2000">
                <a:solidFill>
                  <a:srgbClr val="333399"/>
                </a:solidFill>
                <a:latin typeface="Arial" charset="0"/>
              </a:rPr>
              <a:t>部</a:t>
            </a:r>
          </a:p>
        </p:txBody>
      </p:sp>
      <p:sp>
        <p:nvSpPr>
          <p:cNvPr id="465928" name="Rectangle 8"/>
          <p:cNvSpPr>
            <a:spLocks noChangeArrowheads="1"/>
          </p:cNvSpPr>
          <p:nvPr/>
        </p:nvSpPr>
        <p:spPr bwMode="auto">
          <a:xfrm>
            <a:off x="4618038" y="1371601"/>
            <a:ext cx="1966912" cy="434975"/>
          </a:xfrm>
          <a:prstGeom prst="rect">
            <a:avLst/>
          </a:prstGeom>
          <a:solidFill>
            <a:srgbClr val="DDDDDD"/>
          </a:solidFill>
          <a:ln w="12700">
            <a:noFill/>
            <a:miter lim="800000"/>
            <a:headEnd/>
            <a:tailEnd/>
          </a:ln>
          <a:effectLst/>
        </p:spPr>
        <p:txBody>
          <a:bodyPr wrap="none" anchor="ctr"/>
          <a:lstStyle/>
          <a:p>
            <a:endParaRPr lang="zh-CN" altLang="en-US"/>
          </a:p>
        </p:txBody>
      </p:sp>
      <p:sp>
        <p:nvSpPr>
          <p:cNvPr id="465930" name="Rectangle 10"/>
          <p:cNvSpPr>
            <a:spLocks noChangeArrowheads="1"/>
          </p:cNvSpPr>
          <p:nvPr/>
        </p:nvSpPr>
        <p:spPr bwMode="auto">
          <a:xfrm>
            <a:off x="2660651" y="1362075"/>
            <a:ext cx="7864475" cy="2643188"/>
          </a:xfrm>
          <a:prstGeom prst="rect">
            <a:avLst/>
          </a:prstGeom>
          <a:solidFill>
            <a:srgbClr val="CCECFF"/>
          </a:solidFill>
          <a:ln w="25400">
            <a:solidFill>
              <a:schemeClr val="tx1"/>
            </a:solidFill>
            <a:miter lim="800000"/>
            <a:headEnd/>
            <a:tailEnd/>
          </a:ln>
          <a:effectLst/>
        </p:spPr>
        <p:txBody>
          <a:bodyPr wrap="none" anchor="ctr"/>
          <a:lstStyle/>
          <a:p>
            <a:endParaRPr lang="zh-CN" altLang="en-US"/>
          </a:p>
        </p:txBody>
      </p:sp>
      <p:sp>
        <p:nvSpPr>
          <p:cNvPr id="465931" name="Rectangle 11"/>
          <p:cNvSpPr>
            <a:spLocks noChangeArrowheads="1"/>
          </p:cNvSpPr>
          <p:nvPr/>
        </p:nvSpPr>
        <p:spPr bwMode="auto">
          <a:xfrm>
            <a:off x="2674939" y="4016375"/>
            <a:ext cx="7832725" cy="681038"/>
          </a:xfrm>
          <a:prstGeom prst="rect">
            <a:avLst/>
          </a:prstGeom>
          <a:solidFill>
            <a:srgbClr val="FFFF99"/>
          </a:solidFill>
          <a:ln w="12700">
            <a:solidFill>
              <a:srgbClr val="333399"/>
            </a:solidFill>
            <a:miter lim="800000"/>
            <a:headEnd/>
            <a:tailEnd/>
          </a:ln>
          <a:effectLst/>
        </p:spPr>
        <p:txBody>
          <a:bodyPr wrap="none" anchor="ctr"/>
          <a:lstStyle/>
          <a:p>
            <a:endParaRPr lang="zh-CN" altLang="en-US"/>
          </a:p>
        </p:txBody>
      </p:sp>
      <p:sp>
        <p:nvSpPr>
          <p:cNvPr id="465932" name="Line 12"/>
          <p:cNvSpPr>
            <a:spLocks noChangeShapeType="1"/>
          </p:cNvSpPr>
          <p:nvPr/>
        </p:nvSpPr>
        <p:spPr bwMode="auto">
          <a:xfrm>
            <a:off x="2655888" y="1812925"/>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65933" name="Line 13"/>
          <p:cNvSpPr>
            <a:spLocks noChangeShapeType="1"/>
          </p:cNvSpPr>
          <p:nvPr/>
        </p:nvSpPr>
        <p:spPr bwMode="auto">
          <a:xfrm>
            <a:off x="2655888" y="225583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65934" name="Line 14"/>
          <p:cNvSpPr>
            <a:spLocks noChangeShapeType="1"/>
          </p:cNvSpPr>
          <p:nvPr/>
        </p:nvSpPr>
        <p:spPr bwMode="auto">
          <a:xfrm>
            <a:off x="2655888" y="270033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65935" name="Line 15"/>
          <p:cNvSpPr>
            <a:spLocks noChangeShapeType="1"/>
          </p:cNvSpPr>
          <p:nvPr/>
        </p:nvSpPr>
        <p:spPr bwMode="auto">
          <a:xfrm>
            <a:off x="2655888" y="313848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65936" name="Line 16"/>
          <p:cNvSpPr>
            <a:spLocks noChangeShapeType="1"/>
          </p:cNvSpPr>
          <p:nvPr/>
        </p:nvSpPr>
        <p:spPr bwMode="auto">
          <a:xfrm>
            <a:off x="2655888" y="358298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65937" name="Line 17"/>
          <p:cNvSpPr>
            <a:spLocks noChangeShapeType="1"/>
          </p:cNvSpPr>
          <p:nvPr/>
        </p:nvSpPr>
        <p:spPr bwMode="auto">
          <a:xfrm>
            <a:off x="3624263" y="1370013"/>
            <a:ext cx="0" cy="442912"/>
          </a:xfrm>
          <a:prstGeom prst="line">
            <a:avLst/>
          </a:prstGeom>
          <a:noFill/>
          <a:ln w="12700">
            <a:solidFill>
              <a:schemeClr val="tx1"/>
            </a:solidFill>
            <a:round/>
            <a:headEnd/>
            <a:tailEnd/>
          </a:ln>
          <a:effectLst/>
        </p:spPr>
        <p:txBody>
          <a:bodyPr wrap="none" anchor="ctr"/>
          <a:lstStyle/>
          <a:p>
            <a:endParaRPr lang="zh-CN" altLang="en-US"/>
          </a:p>
        </p:txBody>
      </p:sp>
      <p:sp>
        <p:nvSpPr>
          <p:cNvPr id="465938" name="Line 18"/>
          <p:cNvSpPr>
            <a:spLocks noChangeShapeType="1"/>
          </p:cNvSpPr>
          <p:nvPr/>
        </p:nvSpPr>
        <p:spPr bwMode="auto">
          <a:xfrm>
            <a:off x="4608513" y="1370013"/>
            <a:ext cx="0" cy="442912"/>
          </a:xfrm>
          <a:prstGeom prst="line">
            <a:avLst/>
          </a:prstGeom>
          <a:noFill/>
          <a:ln w="12700">
            <a:solidFill>
              <a:schemeClr val="tx1"/>
            </a:solidFill>
            <a:round/>
            <a:headEnd/>
            <a:tailEnd/>
          </a:ln>
          <a:effectLst/>
        </p:spPr>
        <p:txBody>
          <a:bodyPr wrap="none" anchor="ctr"/>
          <a:lstStyle/>
          <a:p>
            <a:endParaRPr lang="zh-CN" altLang="en-US"/>
          </a:p>
        </p:txBody>
      </p:sp>
      <p:sp>
        <p:nvSpPr>
          <p:cNvPr id="465939" name="Line 19"/>
          <p:cNvSpPr>
            <a:spLocks noChangeShapeType="1"/>
          </p:cNvSpPr>
          <p:nvPr/>
        </p:nvSpPr>
        <p:spPr bwMode="auto">
          <a:xfrm>
            <a:off x="4608513" y="2265363"/>
            <a:ext cx="0" cy="431800"/>
          </a:xfrm>
          <a:prstGeom prst="line">
            <a:avLst/>
          </a:prstGeom>
          <a:noFill/>
          <a:ln w="12700">
            <a:solidFill>
              <a:schemeClr val="tx1"/>
            </a:solidFill>
            <a:round/>
            <a:headEnd/>
            <a:tailEnd/>
          </a:ln>
          <a:effectLst/>
        </p:spPr>
        <p:txBody>
          <a:bodyPr wrap="none" anchor="ctr"/>
          <a:lstStyle/>
          <a:p>
            <a:endParaRPr lang="zh-CN" altLang="en-US"/>
          </a:p>
        </p:txBody>
      </p:sp>
      <p:sp>
        <p:nvSpPr>
          <p:cNvPr id="465940" name="Line 20"/>
          <p:cNvSpPr>
            <a:spLocks noChangeShapeType="1"/>
          </p:cNvSpPr>
          <p:nvPr/>
        </p:nvSpPr>
        <p:spPr bwMode="auto">
          <a:xfrm>
            <a:off x="6581775" y="1370013"/>
            <a:ext cx="0" cy="1327150"/>
          </a:xfrm>
          <a:prstGeom prst="line">
            <a:avLst/>
          </a:prstGeom>
          <a:noFill/>
          <a:ln w="12700">
            <a:solidFill>
              <a:schemeClr val="tx1"/>
            </a:solidFill>
            <a:round/>
            <a:headEnd/>
            <a:tailEnd/>
          </a:ln>
          <a:effectLst/>
        </p:spPr>
        <p:txBody>
          <a:bodyPr wrap="none" anchor="ctr"/>
          <a:lstStyle/>
          <a:p>
            <a:endParaRPr lang="zh-CN" altLang="en-US"/>
          </a:p>
        </p:txBody>
      </p:sp>
      <p:sp>
        <p:nvSpPr>
          <p:cNvPr id="465941" name="Line 21"/>
          <p:cNvSpPr>
            <a:spLocks noChangeShapeType="1"/>
          </p:cNvSpPr>
          <p:nvPr/>
        </p:nvSpPr>
        <p:spPr bwMode="auto">
          <a:xfrm flipV="1">
            <a:off x="8553450" y="3578226"/>
            <a:ext cx="0" cy="441325"/>
          </a:xfrm>
          <a:prstGeom prst="line">
            <a:avLst/>
          </a:prstGeom>
          <a:noFill/>
          <a:ln w="12700">
            <a:solidFill>
              <a:schemeClr val="tx1"/>
            </a:solidFill>
            <a:round/>
            <a:headEnd/>
            <a:tailEnd/>
          </a:ln>
          <a:effectLst/>
        </p:spPr>
        <p:txBody>
          <a:bodyPr wrap="none" anchor="ctr"/>
          <a:lstStyle/>
          <a:p>
            <a:endParaRPr lang="zh-CN" altLang="en-US"/>
          </a:p>
        </p:txBody>
      </p:sp>
      <p:sp>
        <p:nvSpPr>
          <p:cNvPr id="465942" name="Line 22"/>
          <p:cNvSpPr>
            <a:spLocks noChangeShapeType="1"/>
          </p:cNvSpPr>
          <p:nvPr/>
        </p:nvSpPr>
        <p:spPr bwMode="auto">
          <a:xfrm>
            <a:off x="7383463" y="1822450"/>
            <a:ext cx="0" cy="433388"/>
          </a:xfrm>
          <a:prstGeom prst="line">
            <a:avLst/>
          </a:prstGeom>
          <a:noFill/>
          <a:ln w="12700">
            <a:solidFill>
              <a:schemeClr val="tx1"/>
            </a:solidFill>
            <a:round/>
            <a:headEnd/>
            <a:tailEnd/>
          </a:ln>
          <a:effectLst/>
        </p:spPr>
        <p:txBody>
          <a:bodyPr wrap="none" anchor="ctr"/>
          <a:lstStyle/>
          <a:p>
            <a:endParaRPr lang="zh-CN" altLang="en-US"/>
          </a:p>
        </p:txBody>
      </p:sp>
      <p:sp>
        <p:nvSpPr>
          <p:cNvPr id="465943" name="Rectangle 23"/>
          <p:cNvSpPr>
            <a:spLocks noChangeArrowheads="1"/>
          </p:cNvSpPr>
          <p:nvPr/>
        </p:nvSpPr>
        <p:spPr bwMode="auto">
          <a:xfrm>
            <a:off x="2603501" y="982664"/>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0</a:t>
            </a:r>
          </a:p>
        </p:txBody>
      </p:sp>
      <p:sp>
        <p:nvSpPr>
          <p:cNvPr id="465944" name="Rectangle 24"/>
          <p:cNvSpPr>
            <a:spLocks noChangeArrowheads="1"/>
          </p:cNvSpPr>
          <p:nvPr/>
        </p:nvSpPr>
        <p:spPr bwMode="auto">
          <a:xfrm>
            <a:off x="3538539" y="982664"/>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4</a:t>
            </a:r>
          </a:p>
        </p:txBody>
      </p:sp>
      <p:sp>
        <p:nvSpPr>
          <p:cNvPr id="465945" name="Rectangle 25"/>
          <p:cNvSpPr>
            <a:spLocks noChangeArrowheads="1"/>
          </p:cNvSpPr>
          <p:nvPr/>
        </p:nvSpPr>
        <p:spPr bwMode="auto">
          <a:xfrm>
            <a:off x="4533901" y="982664"/>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8</a:t>
            </a:r>
          </a:p>
        </p:txBody>
      </p:sp>
      <p:sp>
        <p:nvSpPr>
          <p:cNvPr id="465946" name="Rectangle 26"/>
          <p:cNvSpPr>
            <a:spLocks noChangeArrowheads="1"/>
          </p:cNvSpPr>
          <p:nvPr/>
        </p:nvSpPr>
        <p:spPr bwMode="auto">
          <a:xfrm>
            <a:off x="6484938"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16</a:t>
            </a:r>
          </a:p>
        </p:txBody>
      </p:sp>
      <p:sp>
        <p:nvSpPr>
          <p:cNvPr id="465947" name="Rectangle 27"/>
          <p:cNvSpPr>
            <a:spLocks noChangeArrowheads="1"/>
          </p:cNvSpPr>
          <p:nvPr/>
        </p:nvSpPr>
        <p:spPr bwMode="auto">
          <a:xfrm>
            <a:off x="7281863"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19</a:t>
            </a:r>
          </a:p>
        </p:txBody>
      </p:sp>
      <p:sp>
        <p:nvSpPr>
          <p:cNvPr id="465948" name="Rectangle 28"/>
          <p:cNvSpPr>
            <a:spLocks noChangeArrowheads="1"/>
          </p:cNvSpPr>
          <p:nvPr/>
        </p:nvSpPr>
        <p:spPr bwMode="auto">
          <a:xfrm>
            <a:off x="8456613"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24</a:t>
            </a:r>
          </a:p>
        </p:txBody>
      </p:sp>
      <p:sp>
        <p:nvSpPr>
          <p:cNvPr id="465949" name="Rectangle 29"/>
          <p:cNvSpPr>
            <a:spLocks noChangeArrowheads="1"/>
          </p:cNvSpPr>
          <p:nvPr/>
        </p:nvSpPr>
        <p:spPr bwMode="auto">
          <a:xfrm>
            <a:off x="10169525"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31</a:t>
            </a:r>
          </a:p>
        </p:txBody>
      </p:sp>
      <p:sp>
        <p:nvSpPr>
          <p:cNvPr id="465950" name="Rectangle 30"/>
          <p:cNvSpPr>
            <a:spLocks noChangeArrowheads="1"/>
          </p:cNvSpPr>
          <p:nvPr/>
        </p:nvSpPr>
        <p:spPr bwMode="auto">
          <a:xfrm>
            <a:off x="2752725" y="1397001"/>
            <a:ext cx="766236"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版 本</a:t>
            </a:r>
          </a:p>
        </p:txBody>
      </p:sp>
      <p:sp>
        <p:nvSpPr>
          <p:cNvPr id="465951" name="Rectangle 31"/>
          <p:cNvSpPr>
            <a:spLocks noChangeArrowheads="1"/>
          </p:cNvSpPr>
          <p:nvPr/>
        </p:nvSpPr>
        <p:spPr bwMode="auto">
          <a:xfrm>
            <a:off x="6640513" y="1873251"/>
            <a:ext cx="695704"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标志</a:t>
            </a:r>
          </a:p>
        </p:txBody>
      </p:sp>
      <p:sp>
        <p:nvSpPr>
          <p:cNvPr id="465952" name="Rectangle 32"/>
          <p:cNvSpPr>
            <a:spLocks noChangeArrowheads="1"/>
          </p:cNvSpPr>
          <p:nvPr/>
        </p:nvSpPr>
        <p:spPr bwMode="auto">
          <a:xfrm>
            <a:off x="2949575" y="2278064"/>
            <a:ext cx="1420262"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生 存 时 间</a:t>
            </a:r>
          </a:p>
        </p:txBody>
      </p:sp>
      <p:sp>
        <p:nvSpPr>
          <p:cNvPr id="465953" name="Rectangle 33"/>
          <p:cNvSpPr>
            <a:spLocks noChangeArrowheads="1"/>
          </p:cNvSpPr>
          <p:nvPr/>
        </p:nvSpPr>
        <p:spPr bwMode="auto">
          <a:xfrm>
            <a:off x="5080001" y="2278063"/>
            <a:ext cx="969963" cy="39370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协    议</a:t>
            </a:r>
          </a:p>
        </p:txBody>
      </p:sp>
      <p:sp>
        <p:nvSpPr>
          <p:cNvPr id="465954" name="Rectangle 34"/>
          <p:cNvSpPr>
            <a:spLocks noChangeArrowheads="1"/>
          </p:cNvSpPr>
          <p:nvPr/>
        </p:nvSpPr>
        <p:spPr bwMode="auto">
          <a:xfrm>
            <a:off x="4094164" y="1873251"/>
            <a:ext cx="977833"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标    识</a:t>
            </a:r>
          </a:p>
        </p:txBody>
      </p:sp>
      <p:sp>
        <p:nvSpPr>
          <p:cNvPr id="465956" name="Rectangle 36"/>
          <p:cNvSpPr>
            <a:spLocks noChangeArrowheads="1"/>
          </p:cNvSpPr>
          <p:nvPr/>
        </p:nvSpPr>
        <p:spPr bwMode="auto">
          <a:xfrm>
            <a:off x="8031163" y="1397001"/>
            <a:ext cx="13753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总   长   度</a:t>
            </a:r>
          </a:p>
        </p:txBody>
      </p:sp>
      <p:sp>
        <p:nvSpPr>
          <p:cNvPr id="465957" name="Rectangle 37"/>
          <p:cNvSpPr>
            <a:spLocks noChangeArrowheads="1"/>
          </p:cNvSpPr>
          <p:nvPr/>
        </p:nvSpPr>
        <p:spPr bwMode="auto">
          <a:xfrm>
            <a:off x="8302625" y="1873251"/>
            <a:ext cx="13753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片   偏   移</a:t>
            </a:r>
          </a:p>
        </p:txBody>
      </p:sp>
      <p:sp>
        <p:nvSpPr>
          <p:cNvPr id="465958" name="Rectangle 38"/>
          <p:cNvSpPr>
            <a:spLocks noChangeArrowheads="1"/>
          </p:cNvSpPr>
          <p:nvPr/>
        </p:nvSpPr>
        <p:spPr bwMode="auto">
          <a:xfrm>
            <a:off x="9026526" y="3606801"/>
            <a:ext cx="977833"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填    充</a:t>
            </a:r>
          </a:p>
        </p:txBody>
      </p:sp>
      <p:sp>
        <p:nvSpPr>
          <p:cNvPr id="465959" name="Rectangle 39"/>
          <p:cNvSpPr>
            <a:spLocks noChangeArrowheads="1"/>
          </p:cNvSpPr>
          <p:nvPr/>
        </p:nvSpPr>
        <p:spPr bwMode="auto">
          <a:xfrm>
            <a:off x="7450139" y="2278064"/>
            <a:ext cx="231153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首   部   检   验   和</a:t>
            </a:r>
          </a:p>
        </p:txBody>
      </p:sp>
      <p:sp>
        <p:nvSpPr>
          <p:cNvPr id="465960" name="Rectangle 40"/>
          <p:cNvSpPr>
            <a:spLocks noChangeArrowheads="1"/>
          </p:cNvSpPr>
          <p:nvPr/>
        </p:nvSpPr>
        <p:spPr bwMode="auto">
          <a:xfrm>
            <a:off x="5940425" y="2736851"/>
            <a:ext cx="13753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源   地   址</a:t>
            </a:r>
          </a:p>
        </p:txBody>
      </p:sp>
      <p:sp>
        <p:nvSpPr>
          <p:cNvPr id="465961" name="Rectangle 41"/>
          <p:cNvSpPr>
            <a:spLocks noChangeArrowheads="1"/>
          </p:cNvSpPr>
          <p:nvPr/>
        </p:nvSpPr>
        <p:spPr bwMode="auto">
          <a:xfrm>
            <a:off x="5684838" y="3178176"/>
            <a:ext cx="1843454"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目   的   地   址</a:t>
            </a:r>
          </a:p>
        </p:txBody>
      </p:sp>
      <p:sp>
        <p:nvSpPr>
          <p:cNvPr id="465962" name="Rectangle 42"/>
          <p:cNvSpPr>
            <a:spLocks noChangeArrowheads="1"/>
          </p:cNvSpPr>
          <p:nvPr/>
        </p:nvSpPr>
        <p:spPr bwMode="auto">
          <a:xfrm>
            <a:off x="3752851" y="3606801"/>
            <a:ext cx="415819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可   选   字   段  （长   度   可   变）</a:t>
            </a:r>
          </a:p>
        </p:txBody>
      </p:sp>
      <p:sp>
        <p:nvSpPr>
          <p:cNvPr id="465963" name="Rectangle 43"/>
          <p:cNvSpPr>
            <a:spLocks noChangeArrowheads="1"/>
          </p:cNvSpPr>
          <p:nvPr/>
        </p:nvSpPr>
        <p:spPr bwMode="auto">
          <a:xfrm>
            <a:off x="2132013" y="968376"/>
            <a:ext cx="439224"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位</a:t>
            </a:r>
          </a:p>
        </p:txBody>
      </p:sp>
      <p:sp>
        <p:nvSpPr>
          <p:cNvPr id="465964" name="Rectangle 44"/>
          <p:cNvSpPr>
            <a:spLocks noChangeArrowheads="1"/>
          </p:cNvSpPr>
          <p:nvPr/>
        </p:nvSpPr>
        <p:spPr bwMode="auto">
          <a:xfrm>
            <a:off x="3527426" y="1377951"/>
            <a:ext cx="1208665"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首部长度</a:t>
            </a:r>
          </a:p>
        </p:txBody>
      </p:sp>
      <p:grpSp>
        <p:nvGrpSpPr>
          <p:cNvPr id="465965" name="Group 45"/>
          <p:cNvGrpSpPr>
            <a:grpSpLocks/>
          </p:cNvGrpSpPr>
          <p:nvPr/>
        </p:nvGrpSpPr>
        <p:grpSpPr bwMode="auto">
          <a:xfrm>
            <a:off x="2593976" y="3748088"/>
            <a:ext cx="131763" cy="69850"/>
            <a:chOff x="833" y="3024"/>
            <a:chExt cx="78" cy="51"/>
          </a:xfrm>
        </p:grpSpPr>
        <p:sp>
          <p:nvSpPr>
            <p:cNvPr id="465966" name="Rectangle 46"/>
            <p:cNvSpPr>
              <a:spLocks noChangeArrowheads="1"/>
            </p:cNvSpPr>
            <p:nvPr/>
          </p:nvSpPr>
          <p:spPr bwMode="auto">
            <a:xfrm>
              <a:off x="833" y="3024"/>
              <a:ext cx="78" cy="51"/>
            </a:xfrm>
            <a:prstGeom prst="rect">
              <a:avLst/>
            </a:prstGeom>
            <a:solidFill>
              <a:schemeClr val="bg1"/>
            </a:solidFill>
            <a:ln w="12700">
              <a:noFill/>
              <a:miter lim="800000"/>
              <a:headEnd/>
              <a:tailEnd/>
            </a:ln>
            <a:effectLst/>
          </p:spPr>
          <p:txBody>
            <a:bodyPr wrap="none" anchor="ctr"/>
            <a:lstStyle/>
            <a:p>
              <a:endParaRPr lang="zh-CN" altLang="en-US"/>
            </a:p>
          </p:txBody>
        </p:sp>
        <p:sp>
          <p:nvSpPr>
            <p:cNvPr id="465967" name="Line 47"/>
            <p:cNvSpPr>
              <a:spLocks noChangeShapeType="1"/>
            </p:cNvSpPr>
            <p:nvPr/>
          </p:nvSpPr>
          <p:spPr bwMode="auto">
            <a:xfrm>
              <a:off x="839" y="3030"/>
              <a:ext cx="68" cy="0"/>
            </a:xfrm>
            <a:prstGeom prst="line">
              <a:avLst/>
            </a:prstGeom>
            <a:noFill/>
            <a:ln w="25400">
              <a:solidFill>
                <a:schemeClr val="tx1"/>
              </a:solidFill>
              <a:round/>
              <a:headEnd/>
              <a:tailEnd/>
            </a:ln>
            <a:effectLst/>
          </p:spPr>
          <p:txBody>
            <a:bodyPr wrap="none" anchor="ctr"/>
            <a:lstStyle/>
            <a:p>
              <a:endParaRPr lang="zh-CN" altLang="en-US"/>
            </a:p>
          </p:txBody>
        </p:sp>
        <p:sp>
          <p:nvSpPr>
            <p:cNvPr id="465968" name="Line 48"/>
            <p:cNvSpPr>
              <a:spLocks noChangeShapeType="1"/>
            </p:cNvSpPr>
            <p:nvPr/>
          </p:nvSpPr>
          <p:spPr bwMode="auto">
            <a:xfrm>
              <a:off x="839" y="3075"/>
              <a:ext cx="68" cy="0"/>
            </a:xfrm>
            <a:prstGeom prst="line">
              <a:avLst/>
            </a:prstGeom>
            <a:noFill/>
            <a:ln w="25400">
              <a:solidFill>
                <a:schemeClr val="tx1"/>
              </a:solidFill>
              <a:round/>
              <a:headEnd/>
              <a:tailEnd/>
            </a:ln>
            <a:effectLst/>
          </p:spPr>
          <p:txBody>
            <a:bodyPr wrap="none" anchor="ctr"/>
            <a:lstStyle/>
            <a:p>
              <a:endParaRPr lang="zh-CN" altLang="en-US"/>
            </a:p>
          </p:txBody>
        </p:sp>
      </p:grpSp>
      <p:grpSp>
        <p:nvGrpSpPr>
          <p:cNvPr id="465969" name="Group 49"/>
          <p:cNvGrpSpPr>
            <a:grpSpLocks/>
          </p:cNvGrpSpPr>
          <p:nvPr/>
        </p:nvGrpSpPr>
        <p:grpSpPr bwMode="auto">
          <a:xfrm>
            <a:off x="10461626" y="3757614"/>
            <a:ext cx="131763" cy="66675"/>
            <a:chOff x="5432" y="3030"/>
            <a:chExt cx="78" cy="51"/>
          </a:xfrm>
        </p:grpSpPr>
        <p:sp>
          <p:nvSpPr>
            <p:cNvPr id="465970" name="Rectangle 50"/>
            <p:cNvSpPr>
              <a:spLocks noChangeArrowheads="1"/>
            </p:cNvSpPr>
            <p:nvPr/>
          </p:nvSpPr>
          <p:spPr bwMode="auto">
            <a:xfrm>
              <a:off x="5432" y="3030"/>
              <a:ext cx="78" cy="51"/>
            </a:xfrm>
            <a:prstGeom prst="rect">
              <a:avLst/>
            </a:prstGeom>
            <a:solidFill>
              <a:schemeClr val="bg1"/>
            </a:solidFill>
            <a:ln w="12700">
              <a:noFill/>
              <a:miter lim="800000"/>
              <a:headEnd/>
              <a:tailEnd/>
            </a:ln>
            <a:effectLst/>
          </p:spPr>
          <p:txBody>
            <a:bodyPr wrap="none" anchor="ctr"/>
            <a:lstStyle/>
            <a:p>
              <a:endParaRPr lang="zh-CN" altLang="en-US"/>
            </a:p>
          </p:txBody>
        </p:sp>
        <p:sp>
          <p:nvSpPr>
            <p:cNvPr id="465971" name="Line 51"/>
            <p:cNvSpPr>
              <a:spLocks noChangeShapeType="1"/>
            </p:cNvSpPr>
            <p:nvPr/>
          </p:nvSpPr>
          <p:spPr bwMode="auto">
            <a:xfrm>
              <a:off x="5438" y="3036"/>
              <a:ext cx="68" cy="0"/>
            </a:xfrm>
            <a:prstGeom prst="line">
              <a:avLst/>
            </a:prstGeom>
            <a:noFill/>
            <a:ln w="25400">
              <a:solidFill>
                <a:schemeClr val="tx1"/>
              </a:solidFill>
              <a:round/>
              <a:headEnd/>
              <a:tailEnd/>
            </a:ln>
            <a:effectLst/>
          </p:spPr>
          <p:txBody>
            <a:bodyPr wrap="none" anchor="ctr"/>
            <a:lstStyle/>
            <a:p>
              <a:endParaRPr lang="zh-CN" altLang="en-US"/>
            </a:p>
          </p:txBody>
        </p:sp>
        <p:sp>
          <p:nvSpPr>
            <p:cNvPr id="465972" name="Line 52"/>
            <p:cNvSpPr>
              <a:spLocks noChangeShapeType="1"/>
            </p:cNvSpPr>
            <p:nvPr/>
          </p:nvSpPr>
          <p:spPr bwMode="auto">
            <a:xfrm>
              <a:off x="5438" y="3081"/>
              <a:ext cx="68" cy="0"/>
            </a:xfrm>
            <a:prstGeom prst="line">
              <a:avLst/>
            </a:prstGeom>
            <a:noFill/>
            <a:ln w="25400">
              <a:solidFill>
                <a:schemeClr val="tx1"/>
              </a:solidFill>
              <a:round/>
              <a:headEnd/>
              <a:tailEnd/>
            </a:ln>
            <a:effectLst/>
          </p:spPr>
          <p:txBody>
            <a:bodyPr wrap="none" anchor="ctr"/>
            <a:lstStyle/>
            <a:p>
              <a:endParaRPr lang="zh-CN" altLang="en-US"/>
            </a:p>
          </p:txBody>
        </p:sp>
      </p:grpSp>
      <p:sp>
        <p:nvSpPr>
          <p:cNvPr id="465993" name="Rectangle 73"/>
          <p:cNvSpPr>
            <a:spLocks noChangeArrowheads="1"/>
          </p:cNvSpPr>
          <p:nvPr/>
        </p:nvSpPr>
        <p:spPr bwMode="auto">
          <a:xfrm>
            <a:off x="5335588" y="4149725"/>
            <a:ext cx="2908300" cy="393700"/>
          </a:xfrm>
          <a:prstGeom prst="rect">
            <a:avLst/>
          </a:prstGeom>
          <a:noFill/>
          <a:ln w="12700">
            <a:noFill/>
            <a:miter lim="800000"/>
            <a:headEnd/>
            <a:tailEnd/>
          </a:ln>
          <a:effectLst/>
        </p:spPr>
        <p:txBody>
          <a:bodyPr lIns="90488" tIns="44450" rIns="90488" bIns="44450">
            <a:spAutoFit/>
          </a:bodyPr>
          <a:lstStyle/>
          <a:p>
            <a:pPr defTabSz="762000" eaLnBrk="0" hangingPunct="0"/>
            <a:r>
              <a:rPr kumimoji="1" lang="zh-CN" altLang="en-US" sz="2000">
                <a:solidFill>
                  <a:srgbClr val="333399"/>
                </a:solidFill>
                <a:latin typeface="Arial" charset="0"/>
              </a:rPr>
              <a:t>数       据       部       分</a:t>
            </a:r>
          </a:p>
        </p:txBody>
      </p:sp>
      <p:sp>
        <p:nvSpPr>
          <p:cNvPr id="466001" name="Rectangle 81"/>
          <p:cNvSpPr>
            <a:spLocks noChangeArrowheads="1"/>
          </p:cNvSpPr>
          <p:nvPr/>
        </p:nvSpPr>
        <p:spPr bwMode="auto">
          <a:xfrm>
            <a:off x="2135188" y="1773238"/>
            <a:ext cx="439224" cy="1197764"/>
          </a:xfrm>
          <a:prstGeom prst="rect">
            <a:avLst/>
          </a:prstGeom>
          <a:noFill/>
          <a:ln w="12700">
            <a:noFill/>
            <a:miter lim="800000"/>
            <a:headEnd/>
            <a:tailEnd/>
          </a:ln>
          <a:effectLst/>
        </p:spPr>
        <p:txBody>
          <a:bodyPr wrap="none" lIns="90488" tIns="44450" rIns="90488" bIns="44450">
            <a:spAutoFit/>
          </a:bodyPr>
          <a:lstStyle/>
          <a:p>
            <a:pPr defTabSz="762000" eaLnBrk="0" hangingPunct="0">
              <a:lnSpc>
                <a:spcPct val="90000"/>
              </a:lnSpc>
            </a:pPr>
            <a:r>
              <a:rPr kumimoji="1" lang="zh-CN" altLang="en-US" sz="2000">
                <a:solidFill>
                  <a:srgbClr val="333399"/>
                </a:solidFill>
                <a:latin typeface="Arial" charset="0"/>
              </a:rPr>
              <a:t>固</a:t>
            </a:r>
          </a:p>
          <a:p>
            <a:pPr defTabSz="762000" eaLnBrk="0" hangingPunct="0">
              <a:lnSpc>
                <a:spcPct val="90000"/>
              </a:lnSpc>
            </a:pPr>
            <a:r>
              <a:rPr kumimoji="1" lang="zh-CN" altLang="en-US" sz="2000">
                <a:solidFill>
                  <a:srgbClr val="333399"/>
                </a:solidFill>
                <a:latin typeface="Arial" charset="0"/>
              </a:rPr>
              <a:t>定</a:t>
            </a:r>
          </a:p>
          <a:p>
            <a:pPr defTabSz="762000" eaLnBrk="0" hangingPunct="0">
              <a:lnSpc>
                <a:spcPct val="90000"/>
              </a:lnSpc>
            </a:pPr>
            <a:r>
              <a:rPr kumimoji="1" lang="zh-CN" altLang="en-US" sz="2000">
                <a:solidFill>
                  <a:srgbClr val="333399"/>
                </a:solidFill>
                <a:latin typeface="Arial" charset="0"/>
              </a:rPr>
              <a:t>部</a:t>
            </a:r>
          </a:p>
          <a:p>
            <a:pPr defTabSz="762000" eaLnBrk="0" hangingPunct="0">
              <a:lnSpc>
                <a:spcPct val="90000"/>
              </a:lnSpc>
            </a:pPr>
            <a:r>
              <a:rPr kumimoji="1" lang="zh-CN" altLang="en-US" sz="2000">
                <a:solidFill>
                  <a:srgbClr val="333399"/>
                </a:solidFill>
                <a:latin typeface="Arial" charset="0"/>
              </a:rPr>
              <a:t>分</a:t>
            </a:r>
          </a:p>
        </p:txBody>
      </p:sp>
      <p:sp>
        <p:nvSpPr>
          <p:cNvPr id="465924" name="Rectangle 4"/>
          <p:cNvSpPr>
            <a:spLocks noChangeArrowheads="1"/>
          </p:cNvSpPr>
          <p:nvPr/>
        </p:nvSpPr>
        <p:spPr bwMode="auto">
          <a:xfrm>
            <a:off x="1992313" y="3500438"/>
            <a:ext cx="695704" cy="643766"/>
          </a:xfrm>
          <a:prstGeom prst="rect">
            <a:avLst/>
          </a:prstGeom>
          <a:noFill/>
          <a:ln w="12700">
            <a:noFill/>
            <a:miter lim="800000"/>
            <a:headEnd/>
            <a:tailEnd/>
          </a:ln>
          <a:effectLst/>
        </p:spPr>
        <p:txBody>
          <a:bodyPr wrap="none" lIns="90488" tIns="44450" rIns="90488" bIns="44450">
            <a:spAutoFit/>
          </a:bodyPr>
          <a:lstStyle/>
          <a:p>
            <a:pPr defTabSz="762000" eaLnBrk="0" hangingPunct="0">
              <a:lnSpc>
                <a:spcPct val="90000"/>
              </a:lnSpc>
            </a:pPr>
            <a:r>
              <a:rPr kumimoji="1" lang="zh-CN" altLang="en-US" sz="2000">
                <a:solidFill>
                  <a:srgbClr val="333399"/>
                </a:solidFill>
                <a:latin typeface="Arial" charset="0"/>
              </a:rPr>
              <a:t>可变</a:t>
            </a:r>
          </a:p>
          <a:p>
            <a:pPr defTabSz="762000" eaLnBrk="0" hangingPunct="0">
              <a:lnSpc>
                <a:spcPct val="90000"/>
              </a:lnSpc>
            </a:pPr>
            <a:r>
              <a:rPr kumimoji="1" lang="zh-CN" altLang="en-US" sz="2000">
                <a:solidFill>
                  <a:srgbClr val="333399"/>
                </a:solidFill>
                <a:latin typeface="Arial" charset="0"/>
              </a:rPr>
              <a:t>部分</a:t>
            </a:r>
          </a:p>
        </p:txBody>
      </p:sp>
      <p:grpSp>
        <p:nvGrpSpPr>
          <p:cNvPr id="466010" name="Group 90"/>
          <p:cNvGrpSpPr>
            <a:grpSpLocks/>
          </p:cNvGrpSpPr>
          <p:nvPr/>
        </p:nvGrpSpPr>
        <p:grpSpPr bwMode="auto">
          <a:xfrm>
            <a:off x="2640014" y="1341439"/>
            <a:ext cx="6021387" cy="4689475"/>
            <a:chOff x="703" y="845"/>
            <a:chExt cx="3793" cy="2954"/>
          </a:xfrm>
        </p:grpSpPr>
        <p:sp>
          <p:nvSpPr>
            <p:cNvPr id="466005" name="Text Box 85"/>
            <p:cNvSpPr txBox="1">
              <a:spLocks noChangeArrowheads="1"/>
            </p:cNvSpPr>
            <p:nvPr/>
          </p:nvSpPr>
          <p:spPr bwMode="auto">
            <a:xfrm>
              <a:off x="884" y="3203"/>
              <a:ext cx="3612" cy="596"/>
            </a:xfrm>
            <a:prstGeom prst="rect">
              <a:avLst/>
            </a:prstGeom>
            <a:noFill/>
            <a:ln w="9525">
              <a:noFill/>
              <a:miter lim="800000"/>
              <a:headEnd/>
              <a:tailEnd/>
            </a:ln>
            <a:effectLst/>
          </p:spPr>
          <p:txBody>
            <a:bodyPr wrap="none">
              <a:spAutoFit/>
            </a:bodyPr>
            <a:lstStyle/>
            <a:p>
              <a:r>
                <a:rPr lang="zh-CN" altLang="en-US">
                  <a:solidFill>
                    <a:srgbClr val="333399"/>
                  </a:solidFill>
                  <a:latin typeface="Arial" charset="0"/>
                </a:rPr>
                <a:t>版本</a:t>
              </a:r>
              <a:r>
                <a:rPr lang="en-US" altLang="zh-CN">
                  <a:solidFill>
                    <a:srgbClr val="333399"/>
                  </a:solidFill>
                  <a:latin typeface="Arial" charset="0"/>
                </a:rPr>
                <a:t>——</a:t>
              </a:r>
              <a:r>
                <a:rPr lang="zh-CN" altLang="en-US">
                  <a:solidFill>
                    <a:srgbClr val="333399"/>
                  </a:solidFill>
                  <a:latin typeface="Arial" charset="0"/>
                </a:rPr>
                <a:t>占 </a:t>
              </a:r>
              <a:r>
                <a:rPr lang="en-US" altLang="zh-CN">
                  <a:solidFill>
                    <a:srgbClr val="333399"/>
                  </a:solidFill>
                  <a:latin typeface="Arial" charset="0"/>
                </a:rPr>
                <a:t>4 </a:t>
              </a:r>
              <a:r>
                <a:rPr lang="zh-CN" altLang="en-US">
                  <a:solidFill>
                    <a:srgbClr val="333399"/>
                  </a:solidFill>
                  <a:latin typeface="Arial" charset="0"/>
                </a:rPr>
                <a:t>位，指 </a:t>
              </a:r>
              <a:r>
                <a:rPr lang="en-US" altLang="zh-CN">
                  <a:solidFill>
                    <a:srgbClr val="333399"/>
                  </a:solidFill>
                  <a:latin typeface="Arial" charset="0"/>
                </a:rPr>
                <a:t>IP </a:t>
              </a:r>
              <a:r>
                <a:rPr lang="zh-CN" altLang="en-US">
                  <a:solidFill>
                    <a:srgbClr val="333399"/>
                  </a:solidFill>
                  <a:latin typeface="Arial" charset="0"/>
                </a:rPr>
                <a:t>协议的版本</a:t>
              </a:r>
            </a:p>
            <a:p>
              <a:r>
                <a:rPr lang="zh-CN" altLang="en-US">
                  <a:solidFill>
                    <a:srgbClr val="333399"/>
                  </a:solidFill>
                  <a:latin typeface="Arial" charset="0"/>
                </a:rPr>
                <a:t>目前的 </a:t>
              </a:r>
              <a:r>
                <a:rPr lang="en-US" altLang="zh-CN">
                  <a:solidFill>
                    <a:srgbClr val="333399"/>
                  </a:solidFill>
                  <a:latin typeface="Arial" charset="0"/>
                </a:rPr>
                <a:t>IP </a:t>
              </a:r>
              <a:r>
                <a:rPr lang="zh-CN" altLang="en-US">
                  <a:solidFill>
                    <a:srgbClr val="333399"/>
                  </a:solidFill>
                  <a:latin typeface="Arial" charset="0"/>
                </a:rPr>
                <a:t>协议版本号为 </a:t>
              </a:r>
              <a:r>
                <a:rPr lang="en-US" altLang="zh-CN">
                  <a:solidFill>
                    <a:srgbClr val="333399"/>
                  </a:solidFill>
                  <a:latin typeface="Arial" charset="0"/>
                </a:rPr>
                <a:t>4 (</a:t>
              </a:r>
              <a:r>
                <a:rPr lang="zh-CN" altLang="en-US">
                  <a:solidFill>
                    <a:srgbClr val="333399"/>
                  </a:solidFill>
                  <a:latin typeface="Arial" charset="0"/>
                </a:rPr>
                <a:t>即 </a:t>
              </a:r>
              <a:r>
                <a:rPr lang="en-US" altLang="zh-CN">
                  <a:solidFill>
                    <a:srgbClr val="333399"/>
                  </a:solidFill>
                  <a:latin typeface="Arial" charset="0"/>
                </a:rPr>
                <a:t>IPv4)</a:t>
              </a:r>
            </a:p>
          </p:txBody>
        </p:sp>
        <p:sp>
          <p:nvSpPr>
            <p:cNvPr id="466009" name="Rectangle 89"/>
            <p:cNvSpPr>
              <a:spLocks noChangeArrowheads="1"/>
            </p:cNvSpPr>
            <p:nvPr/>
          </p:nvSpPr>
          <p:spPr bwMode="auto">
            <a:xfrm>
              <a:off x="703" y="845"/>
              <a:ext cx="635" cy="317"/>
            </a:xfrm>
            <a:prstGeom prst="rect">
              <a:avLst/>
            </a:prstGeom>
            <a:noFill/>
            <a:ln w="76200">
              <a:solidFill>
                <a:schemeClr val="hlink"/>
              </a:solidFill>
              <a:miter lim="800000"/>
              <a:headEnd/>
              <a:tailEnd/>
            </a:ln>
            <a:effectLst/>
          </p:spPr>
          <p:txBody>
            <a:bodyPr wrap="none" anchor="ctr"/>
            <a:lstStyle/>
            <a:p>
              <a:endParaRPr lang="zh-CN" altLang="en-US"/>
            </a:p>
          </p:txBody>
        </p:sp>
      </p:grpSp>
      <p:sp>
        <p:nvSpPr>
          <p:cNvPr id="466011" name="AutoShape 91"/>
          <p:cNvSpPr>
            <a:spLocks/>
          </p:cNvSpPr>
          <p:nvPr/>
        </p:nvSpPr>
        <p:spPr bwMode="auto">
          <a:xfrm>
            <a:off x="2473325" y="1412875"/>
            <a:ext cx="166688" cy="2160588"/>
          </a:xfrm>
          <a:prstGeom prst="leftBrace">
            <a:avLst>
              <a:gd name="adj1" fmla="val 108016"/>
              <a:gd name="adj2" fmla="val 50000"/>
            </a:avLst>
          </a:prstGeom>
          <a:noFill/>
          <a:ln w="28575">
            <a:solidFill>
              <a:schemeClr val="tx2"/>
            </a:solidFill>
            <a:round/>
            <a:headEnd/>
            <a:tailEnd/>
          </a:ln>
          <a:effectLst/>
        </p:spPr>
        <p:txBody>
          <a:bodyPr wrap="none" anchor="ctr"/>
          <a:lstStyle/>
          <a:p>
            <a:endParaRPr lang="zh-CN" altLang="en-US"/>
          </a:p>
        </p:txBody>
      </p:sp>
      <p:sp>
        <p:nvSpPr>
          <p:cNvPr id="466012" name="Rectangle 92"/>
          <p:cNvSpPr>
            <a:spLocks noChangeArrowheads="1"/>
          </p:cNvSpPr>
          <p:nvPr/>
        </p:nvSpPr>
        <p:spPr bwMode="auto">
          <a:xfrm>
            <a:off x="4905375" y="1397001"/>
            <a:ext cx="1420262"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区 分 服 务</a:t>
            </a:r>
          </a:p>
        </p:txBody>
      </p:sp>
      <p:sp>
        <p:nvSpPr>
          <p:cNvPr id="466013" name="Text Box 93"/>
          <p:cNvSpPr txBox="1">
            <a:spLocks noChangeArrowheads="1"/>
          </p:cNvSpPr>
          <p:nvPr/>
        </p:nvSpPr>
        <p:spPr bwMode="auto">
          <a:xfrm>
            <a:off x="2135189" y="123826"/>
            <a:ext cx="8372475" cy="650875"/>
          </a:xfrm>
          <a:prstGeom prst="rect">
            <a:avLst/>
          </a:prstGeom>
          <a:solidFill>
            <a:srgbClr val="FFFFCC"/>
          </a:solidFill>
          <a:ln w="9525">
            <a:solidFill>
              <a:schemeClr val="folHlink"/>
            </a:solidFill>
            <a:miter lim="800000"/>
            <a:headEnd/>
            <a:tailEnd/>
          </a:ln>
          <a:effectLst>
            <a:outerShdw dist="35921" dir="2700000" algn="ctr" rotWithShape="0">
              <a:schemeClr val="bg2"/>
            </a:outerShdw>
          </a:effectLst>
        </p:spPr>
        <p:txBody>
          <a:bodyPr wrap="none">
            <a:spAutoFit/>
          </a:bodyPr>
          <a:lstStyle/>
          <a:p>
            <a:r>
              <a:rPr lang="en-US" altLang="zh-CN" sz="3600">
                <a:solidFill>
                  <a:schemeClr val="folHlink"/>
                </a:solidFill>
                <a:latin typeface="Arial" charset="0"/>
              </a:rPr>
              <a:t>1.  IP </a:t>
            </a:r>
            <a:r>
              <a:rPr lang="zh-CN" altLang="en-US" sz="3600">
                <a:solidFill>
                  <a:schemeClr val="folHlink"/>
                </a:solidFill>
                <a:latin typeface="Arial" charset="0"/>
              </a:rPr>
              <a:t>数据报首部的固定部分中的各字段 </a:t>
            </a:r>
          </a:p>
        </p:txBody>
      </p:sp>
      <p:sp>
        <p:nvSpPr>
          <p:cNvPr id="56" name="灯片编号占位符 55"/>
          <p:cNvSpPr>
            <a:spLocks noGrp="1"/>
          </p:cNvSpPr>
          <p:nvPr>
            <p:ph type="sldNum" sz="quarter" idx="12"/>
          </p:nvPr>
        </p:nvSpPr>
        <p:spPr/>
        <p:txBody>
          <a:bodyPr/>
          <a:lstStyle/>
          <a:p>
            <a:fld id="{E4E48599-B357-448A-84B1-94919B60A458}" type="slidenum">
              <a:rPr lang="en-US" altLang="zh-CN" smtClean="0"/>
              <a:pPr/>
              <a:t>69</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2000" fill="hold" nodeType="afterEffect">
                                  <p:stCondLst>
                                    <p:cond delay="0"/>
                                  </p:stCondLst>
                                  <p:childTnLst>
                                    <p:anim calcmode="discrete" valueType="str">
                                      <p:cBhvr>
                                        <p:cTn id="6" dur="1000" fill="hold"/>
                                        <p:tgtEl>
                                          <p:spTgt spid="4660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2"/>
          <p:cNvSpPr>
            <a:spLocks noGrp="1" noChangeArrowheads="1"/>
          </p:cNvSpPr>
          <p:nvPr>
            <p:ph type="title"/>
          </p:nvPr>
        </p:nvSpPr>
        <p:spPr>
          <a:xfrm>
            <a:off x="2674939" y="214314"/>
            <a:ext cx="7165975" cy="1462087"/>
          </a:xfrm>
        </p:spPr>
        <p:txBody>
          <a:bodyPr/>
          <a:lstStyle/>
          <a:p>
            <a:pPr algn="ctr"/>
            <a:r>
              <a:rPr lang="zh-CN" altLang="en-US"/>
              <a:t>电信网的成功经验</a:t>
            </a:r>
            <a:br>
              <a:rPr lang="zh-CN" altLang="en-US"/>
            </a:br>
            <a:r>
              <a:rPr lang="zh-CN" altLang="en-US"/>
              <a:t>让网络负责可靠交付 </a:t>
            </a:r>
          </a:p>
        </p:txBody>
      </p:sp>
      <p:sp>
        <p:nvSpPr>
          <p:cNvPr id="932867" name="Rectangle 3"/>
          <p:cNvSpPr>
            <a:spLocks noGrp="1" noChangeArrowheads="1"/>
          </p:cNvSpPr>
          <p:nvPr>
            <p:ph type="body" idx="1"/>
          </p:nvPr>
        </p:nvSpPr>
        <p:spPr/>
        <p:txBody>
          <a:bodyPr/>
          <a:lstStyle/>
          <a:p>
            <a:r>
              <a:rPr lang="zh-CN" altLang="en-US" dirty="0">
                <a:solidFill>
                  <a:schemeClr val="hlink"/>
                </a:solidFill>
              </a:rPr>
              <a:t>面向连接</a:t>
            </a:r>
            <a:r>
              <a:rPr lang="zh-CN" altLang="en-US" dirty="0"/>
              <a:t>的通信方式 </a:t>
            </a:r>
          </a:p>
          <a:p>
            <a:r>
              <a:rPr lang="zh-CN" altLang="en-US" dirty="0"/>
              <a:t>建立</a:t>
            </a:r>
            <a:r>
              <a:rPr lang="zh-CN" altLang="en-US" dirty="0">
                <a:solidFill>
                  <a:schemeClr val="hlink"/>
                </a:solidFill>
              </a:rPr>
              <a:t>虚电路</a:t>
            </a:r>
            <a:r>
              <a:rPr lang="en-US" altLang="zh-CN" dirty="0"/>
              <a:t>(Virtual Circuit)</a:t>
            </a:r>
            <a:r>
              <a:rPr lang="zh-CN" altLang="en-US" dirty="0"/>
              <a:t>，以</a:t>
            </a:r>
            <a:r>
              <a:rPr lang="zh-CN" altLang="en-US" dirty="0">
                <a:solidFill>
                  <a:srgbClr val="FF0000"/>
                </a:solidFill>
              </a:rPr>
              <a:t>保证</a:t>
            </a:r>
            <a:r>
              <a:rPr lang="zh-CN" altLang="en-US" dirty="0"/>
              <a:t>双方通信所需的一切</a:t>
            </a:r>
            <a:r>
              <a:rPr lang="zh-CN" altLang="en-US" dirty="0">
                <a:solidFill>
                  <a:srgbClr val="FF0000"/>
                </a:solidFill>
              </a:rPr>
              <a:t>网络资源</a:t>
            </a:r>
            <a:r>
              <a:rPr lang="zh-CN" altLang="en-US" dirty="0"/>
              <a:t>。 </a:t>
            </a:r>
          </a:p>
          <a:p>
            <a:r>
              <a:rPr lang="zh-CN" altLang="en-US" dirty="0"/>
              <a:t>如果再使用可靠传输的网络协议，就可使所发送的分组无差错按序到达终点。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7</a:t>
            </a:fld>
            <a:endParaRPr lang="en-US" altLang="zh-CN"/>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8994" name="Line 2"/>
          <p:cNvSpPr>
            <a:spLocks noChangeShapeType="1"/>
          </p:cNvSpPr>
          <p:nvPr/>
        </p:nvSpPr>
        <p:spPr bwMode="auto">
          <a:xfrm>
            <a:off x="1919288" y="1341439"/>
            <a:ext cx="0" cy="2663825"/>
          </a:xfrm>
          <a:prstGeom prst="line">
            <a:avLst/>
          </a:prstGeom>
          <a:noFill/>
          <a:ln w="28575">
            <a:solidFill>
              <a:schemeClr val="tx2"/>
            </a:solidFill>
            <a:round/>
            <a:headEnd type="triangle" w="med" len="lg"/>
            <a:tailEnd type="triangle" w="med" len="lg"/>
          </a:ln>
          <a:effectLst/>
        </p:spPr>
        <p:txBody>
          <a:bodyPr/>
          <a:lstStyle/>
          <a:p>
            <a:endParaRPr lang="zh-CN" altLang="en-US"/>
          </a:p>
        </p:txBody>
      </p:sp>
      <p:sp>
        <p:nvSpPr>
          <p:cNvPr id="468995" name="Rectangle 3"/>
          <p:cNvSpPr>
            <a:spLocks noChangeArrowheads="1"/>
          </p:cNvSpPr>
          <p:nvPr/>
        </p:nvSpPr>
        <p:spPr bwMode="auto">
          <a:xfrm>
            <a:off x="1700213" y="2205039"/>
            <a:ext cx="439224" cy="705321"/>
          </a:xfrm>
          <a:prstGeom prst="rect">
            <a:avLst/>
          </a:prstGeom>
          <a:solidFill>
            <a:schemeClr val="bg1"/>
          </a:solid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首</a:t>
            </a:r>
          </a:p>
          <a:p>
            <a:pPr defTabSz="762000" eaLnBrk="0" hangingPunct="0"/>
            <a:r>
              <a:rPr kumimoji="1" lang="zh-CN" altLang="en-US" sz="2000">
                <a:solidFill>
                  <a:srgbClr val="333399"/>
                </a:solidFill>
                <a:latin typeface="Arial" charset="0"/>
              </a:rPr>
              <a:t>部</a:t>
            </a:r>
          </a:p>
        </p:txBody>
      </p:sp>
      <p:sp>
        <p:nvSpPr>
          <p:cNvPr id="468996" name="Rectangle 4"/>
          <p:cNvSpPr>
            <a:spLocks noChangeArrowheads="1"/>
          </p:cNvSpPr>
          <p:nvPr/>
        </p:nvSpPr>
        <p:spPr bwMode="auto">
          <a:xfrm>
            <a:off x="4618038" y="1371601"/>
            <a:ext cx="1966912" cy="434975"/>
          </a:xfrm>
          <a:prstGeom prst="rect">
            <a:avLst/>
          </a:prstGeom>
          <a:solidFill>
            <a:srgbClr val="DDDDDD"/>
          </a:solidFill>
          <a:ln w="12700">
            <a:noFill/>
            <a:miter lim="800000"/>
            <a:headEnd/>
            <a:tailEnd/>
          </a:ln>
          <a:effectLst/>
        </p:spPr>
        <p:txBody>
          <a:bodyPr wrap="none" anchor="ctr"/>
          <a:lstStyle/>
          <a:p>
            <a:endParaRPr lang="zh-CN" altLang="en-US"/>
          </a:p>
        </p:txBody>
      </p:sp>
      <p:sp>
        <p:nvSpPr>
          <p:cNvPr id="468998" name="Rectangle 6"/>
          <p:cNvSpPr>
            <a:spLocks noChangeArrowheads="1"/>
          </p:cNvSpPr>
          <p:nvPr/>
        </p:nvSpPr>
        <p:spPr bwMode="auto">
          <a:xfrm>
            <a:off x="2660651" y="1362075"/>
            <a:ext cx="7864475" cy="2643188"/>
          </a:xfrm>
          <a:prstGeom prst="rect">
            <a:avLst/>
          </a:prstGeom>
          <a:solidFill>
            <a:srgbClr val="CCECFF"/>
          </a:solidFill>
          <a:ln w="25400">
            <a:solidFill>
              <a:schemeClr val="tx1"/>
            </a:solidFill>
            <a:miter lim="800000"/>
            <a:headEnd/>
            <a:tailEnd/>
          </a:ln>
          <a:effectLst/>
        </p:spPr>
        <p:txBody>
          <a:bodyPr wrap="none" anchor="ctr"/>
          <a:lstStyle/>
          <a:p>
            <a:endParaRPr lang="zh-CN" altLang="en-US"/>
          </a:p>
        </p:txBody>
      </p:sp>
      <p:sp>
        <p:nvSpPr>
          <p:cNvPr id="468999" name="Rectangle 7"/>
          <p:cNvSpPr>
            <a:spLocks noChangeArrowheads="1"/>
          </p:cNvSpPr>
          <p:nvPr/>
        </p:nvSpPr>
        <p:spPr bwMode="auto">
          <a:xfrm>
            <a:off x="2674939" y="4016375"/>
            <a:ext cx="7832725" cy="681038"/>
          </a:xfrm>
          <a:prstGeom prst="rect">
            <a:avLst/>
          </a:prstGeom>
          <a:solidFill>
            <a:srgbClr val="FFFF99"/>
          </a:solidFill>
          <a:ln w="12700">
            <a:solidFill>
              <a:srgbClr val="333399"/>
            </a:solidFill>
            <a:miter lim="800000"/>
            <a:headEnd/>
            <a:tailEnd/>
          </a:ln>
          <a:effectLst/>
        </p:spPr>
        <p:txBody>
          <a:bodyPr wrap="none" anchor="ctr"/>
          <a:lstStyle/>
          <a:p>
            <a:endParaRPr lang="zh-CN" altLang="en-US"/>
          </a:p>
        </p:txBody>
      </p:sp>
      <p:sp>
        <p:nvSpPr>
          <p:cNvPr id="469000" name="Line 8"/>
          <p:cNvSpPr>
            <a:spLocks noChangeShapeType="1"/>
          </p:cNvSpPr>
          <p:nvPr/>
        </p:nvSpPr>
        <p:spPr bwMode="auto">
          <a:xfrm>
            <a:off x="2655888" y="1812925"/>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69001" name="Line 9"/>
          <p:cNvSpPr>
            <a:spLocks noChangeShapeType="1"/>
          </p:cNvSpPr>
          <p:nvPr/>
        </p:nvSpPr>
        <p:spPr bwMode="auto">
          <a:xfrm>
            <a:off x="2655888" y="225583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69002" name="Line 10"/>
          <p:cNvSpPr>
            <a:spLocks noChangeShapeType="1"/>
          </p:cNvSpPr>
          <p:nvPr/>
        </p:nvSpPr>
        <p:spPr bwMode="auto">
          <a:xfrm>
            <a:off x="2655888" y="270033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69003" name="Line 11"/>
          <p:cNvSpPr>
            <a:spLocks noChangeShapeType="1"/>
          </p:cNvSpPr>
          <p:nvPr/>
        </p:nvSpPr>
        <p:spPr bwMode="auto">
          <a:xfrm>
            <a:off x="2655888" y="313848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69004" name="Line 12"/>
          <p:cNvSpPr>
            <a:spLocks noChangeShapeType="1"/>
          </p:cNvSpPr>
          <p:nvPr/>
        </p:nvSpPr>
        <p:spPr bwMode="auto">
          <a:xfrm>
            <a:off x="2655888" y="358298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69005" name="Line 13"/>
          <p:cNvSpPr>
            <a:spLocks noChangeShapeType="1"/>
          </p:cNvSpPr>
          <p:nvPr/>
        </p:nvSpPr>
        <p:spPr bwMode="auto">
          <a:xfrm>
            <a:off x="3624263" y="1370013"/>
            <a:ext cx="0" cy="442912"/>
          </a:xfrm>
          <a:prstGeom prst="line">
            <a:avLst/>
          </a:prstGeom>
          <a:noFill/>
          <a:ln w="12700">
            <a:solidFill>
              <a:schemeClr val="tx1"/>
            </a:solidFill>
            <a:round/>
            <a:headEnd/>
            <a:tailEnd/>
          </a:ln>
          <a:effectLst/>
        </p:spPr>
        <p:txBody>
          <a:bodyPr wrap="none" anchor="ctr"/>
          <a:lstStyle/>
          <a:p>
            <a:endParaRPr lang="zh-CN" altLang="en-US"/>
          </a:p>
        </p:txBody>
      </p:sp>
      <p:sp>
        <p:nvSpPr>
          <p:cNvPr id="469006" name="Line 14"/>
          <p:cNvSpPr>
            <a:spLocks noChangeShapeType="1"/>
          </p:cNvSpPr>
          <p:nvPr/>
        </p:nvSpPr>
        <p:spPr bwMode="auto">
          <a:xfrm>
            <a:off x="4608513" y="1370013"/>
            <a:ext cx="0" cy="442912"/>
          </a:xfrm>
          <a:prstGeom prst="line">
            <a:avLst/>
          </a:prstGeom>
          <a:noFill/>
          <a:ln w="12700">
            <a:solidFill>
              <a:schemeClr val="tx1"/>
            </a:solidFill>
            <a:round/>
            <a:headEnd/>
            <a:tailEnd/>
          </a:ln>
          <a:effectLst/>
        </p:spPr>
        <p:txBody>
          <a:bodyPr wrap="none" anchor="ctr"/>
          <a:lstStyle/>
          <a:p>
            <a:endParaRPr lang="zh-CN" altLang="en-US"/>
          </a:p>
        </p:txBody>
      </p:sp>
      <p:sp>
        <p:nvSpPr>
          <p:cNvPr id="469007" name="Line 15"/>
          <p:cNvSpPr>
            <a:spLocks noChangeShapeType="1"/>
          </p:cNvSpPr>
          <p:nvPr/>
        </p:nvSpPr>
        <p:spPr bwMode="auto">
          <a:xfrm>
            <a:off x="4608513" y="2265363"/>
            <a:ext cx="0" cy="431800"/>
          </a:xfrm>
          <a:prstGeom prst="line">
            <a:avLst/>
          </a:prstGeom>
          <a:noFill/>
          <a:ln w="12700">
            <a:solidFill>
              <a:schemeClr val="tx1"/>
            </a:solidFill>
            <a:round/>
            <a:headEnd/>
            <a:tailEnd/>
          </a:ln>
          <a:effectLst/>
        </p:spPr>
        <p:txBody>
          <a:bodyPr wrap="none" anchor="ctr"/>
          <a:lstStyle/>
          <a:p>
            <a:endParaRPr lang="zh-CN" altLang="en-US"/>
          </a:p>
        </p:txBody>
      </p:sp>
      <p:sp>
        <p:nvSpPr>
          <p:cNvPr id="469008" name="Line 16"/>
          <p:cNvSpPr>
            <a:spLocks noChangeShapeType="1"/>
          </p:cNvSpPr>
          <p:nvPr/>
        </p:nvSpPr>
        <p:spPr bwMode="auto">
          <a:xfrm>
            <a:off x="6581775" y="1370013"/>
            <a:ext cx="0" cy="1327150"/>
          </a:xfrm>
          <a:prstGeom prst="line">
            <a:avLst/>
          </a:prstGeom>
          <a:noFill/>
          <a:ln w="12700">
            <a:solidFill>
              <a:schemeClr val="tx1"/>
            </a:solidFill>
            <a:round/>
            <a:headEnd/>
            <a:tailEnd/>
          </a:ln>
          <a:effectLst/>
        </p:spPr>
        <p:txBody>
          <a:bodyPr wrap="none" anchor="ctr"/>
          <a:lstStyle/>
          <a:p>
            <a:endParaRPr lang="zh-CN" altLang="en-US"/>
          </a:p>
        </p:txBody>
      </p:sp>
      <p:sp>
        <p:nvSpPr>
          <p:cNvPr id="469009" name="Line 17"/>
          <p:cNvSpPr>
            <a:spLocks noChangeShapeType="1"/>
          </p:cNvSpPr>
          <p:nvPr/>
        </p:nvSpPr>
        <p:spPr bwMode="auto">
          <a:xfrm flipV="1">
            <a:off x="8553450" y="3578226"/>
            <a:ext cx="0" cy="441325"/>
          </a:xfrm>
          <a:prstGeom prst="line">
            <a:avLst/>
          </a:prstGeom>
          <a:noFill/>
          <a:ln w="12700">
            <a:solidFill>
              <a:schemeClr val="tx1"/>
            </a:solidFill>
            <a:round/>
            <a:headEnd/>
            <a:tailEnd/>
          </a:ln>
          <a:effectLst/>
        </p:spPr>
        <p:txBody>
          <a:bodyPr wrap="none" anchor="ctr"/>
          <a:lstStyle/>
          <a:p>
            <a:endParaRPr lang="zh-CN" altLang="en-US"/>
          </a:p>
        </p:txBody>
      </p:sp>
      <p:sp>
        <p:nvSpPr>
          <p:cNvPr id="469010" name="Line 18"/>
          <p:cNvSpPr>
            <a:spLocks noChangeShapeType="1"/>
          </p:cNvSpPr>
          <p:nvPr/>
        </p:nvSpPr>
        <p:spPr bwMode="auto">
          <a:xfrm>
            <a:off x="7383463" y="1822450"/>
            <a:ext cx="0" cy="433388"/>
          </a:xfrm>
          <a:prstGeom prst="line">
            <a:avLst/>
          </a:prstGeom>
          <a:noFill/>
          <a:ln w="12700">
            <a:solidFill>
              <a:schemeClr val="tx1"/>
            </a:solidFill>
            <a:round/>
            <a:headEnd/>
            <a:tailEnd/>
          </a:ln>
          <a:effectLst/>
        </p:spPr>
        <p:txBody>
          <a:bodyPr wrap="none" anchor="ctr"/>
          <a:lstStyle/>
          <a:p>
            <a:endParaRPr lang="zh-CN" altLang="en-US"/>
          </a:p>
        </p:txBody>
      </p:sp>
      <p:sp>
        <p:nvSpPr>
          <p:cNvPr id="469011" name="Rectangle 19"/>
          <p:cNvSpPr>
            <a:spLocks noChangeArrowheads="1"/>
          </p:cNvSpPr>
          <p:nvPr/>
        </p:nvSpPr>
        <p:spPr bwMode="auto">
          <a:xfrm>
            <a:off x="2603501" y="982664"/>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0</a:t>
            </a:r>
          </a:p>
        </p:txBody>
      </p:sp>
      <p:sp>
        <p:nvSpPr>
          <p:cNvPr id="469012" name="Rectangle 20"/>
          <p:cNvSpPr>
            <a:spLocks noChangeArrowheads="1"/>
          </p:cNvSpPr>
          <p:nvPr/>
        </p:nvSpPr>
        <p:spPr bwMode="auto">
          <a:xfrm>
            <a:off x="3538539" y="982664"/>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4</a:t>
            </a:r>
          </a:p>
        </p:txBody>
      </p:sp>
      <p:sp>
        <p:nvSpPr>
          <p:cNvPr id="469013" name="Rectangle 21"/>
          <p:cNvSpPr>
            <a:spLocks noChangeArrowheads="1"/>
          </p:cNvSpPr>
          <p:nvPr/>
        </p:nvSpPr>
        <p:spPr bwMode="auto">
          <a:xfrm>
            <a:off x="4533901" y="982664"/>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8</a:t>
            </a:r>
          </a:p>
        </p:txBody>
      </p:sp>
      <p:sp>
        <p:nvSpPr>
          <p:cNvPr id="469014" name="Rectangle 22"/>
          <p:cNvSpPr>
            <a:spLocks noChangeArrowheads="1"/>
          </p:cNvSpPr>
          <p:nvPr/>
        </p:nvSpPr>
        <p:spPr bwMode="auto">
          <a:xfrm>
            <a:off x="6484938"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16</a:t>
            </a:r>
          </a:p>
        </p:txBody>
      </p:sp>
      <p:sp>
        <p:nvSpPr>
          <p:cNvPr id="469015" name="Rectangle 23"/>
          <p:cNvSpPr>
            <a:spLocks noChangeArrowheads="1"/>
          </p:cNvSpPr>
          <p:nvPr/>
        </p:nvSpPr>
        <p:spPr bwMode="auto">
          <a:xfrm>
            <a:off x="7281863"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19</a:t>
            </a:r>
          </a:p>
        </p:txBody>
      </p:sp>
      <p:sp>
        <p:nvSpPr>
          <p:cNvPr id="469016" name="Rectangle 24"/>
          <p:cNvSpPr>
            <a:spLocks noChangeArrowheads="1"/>
          </p:cNvSpPr>
          <p:nvPr/>
        </p:nvSpPr>
        <p:spPr bwMode="auto">
          <a:xfrm>
            <a:off x="8456613"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24</a:t>
            </a:r>
          </a:p>
        </p:txBody>
      </p:sp>
      <p:sp>
        <p:nvSpPr>
          <p:cNvPr id="469017" name="Rectangle 25"/>
          <p:cNvSpPr>
            <a:spLocks noChangeArrowheads="1"/>
          </p:cNvSpPr>
          <p:nvPr/>
        </p:nvSpPr>
        <p:spPr bwMode="auto">
          <a:xfrm>
            <a:off x="10169525"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31</a:t>
            </a:r>
          </a:p>
        </p:txBody>
      </p:sp>
      <p:sp>
        <p:nvSpPr>
          <p:cNvPr id="469018" name="Rectangle 26"/>
          <p:cNvSpPr>
            <a:spLocks noChangeArrowheads="1"/>
          </p:cNvSpPr>
          <p:nvPr/>
        </p:nvSpPr>
        <p:spPr bwMode="auto">
          <a:xfrm>
            <a:off x="2752725" y="1397001"/>
            <a:ext cx="766236"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版 本</a:t>
            </a:r>
          </a:p>
        </p:txBody>
      </p:sp>
      <p:sp>
        <p:nvSpPr>
          <p:cNvPr id="469019" name="Rectangle 27"/>
          <p:cNvSpPr>
            <a:spLocks noChangeArrowheads="1"/>
          </p:cNvSpPr>
          <p:nvPr/>
        </p:nvSpPr>
        <p:spPr bwMode="auto">
          <a:xfrm>
            <a:off x="6640513" y="1873251"/>
            <a:ext cx="695704"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标志</a:t>
            </a:r>
          </a:p>
        </p:txBody>
      </p:sp>
      <p:sp>
        <p:nvSpPr>
          <p:cNvPr id="469020" name="Rectangle 28"/>
          <p:cNvSpPr>
            <a:spLocks noChangeArrowheads="1"/>
          </p:cNvSpPr>
          <p:nvPr/>
        </p:nvSpPr>
        <p:spPr bwMode="auto">
          <a:xfrm>
            <a:off x="2949575" y="2278064"/>
            <a:ext cx="1420262"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生 存 时 间</a:t>
            </a:r>
          </a:p>
        </p:txBody>
      </p:sp>
      <p:sp>
        <p:nvSpPr>
          <p:cNvPr id="469021" name="Rectangle 29"/>
          <p:cNvSpPr>
            <a:spLocks noChangeArrowheads="1"/>
          </p:cNvSpPr>
          <p:nvPr/>
        </p:nvSpPr>
        <p:spPr bwMode="auto">
          <a:xfrm>
            <a:off x="5080001" y="2278063"/>
            <a:ext cx="969963" cy="39370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协    议</a:t>
            </a:r>
          </a:p>
        </p:txBody>
      </p:sp>
      <p:sp>
        <p:nvSpPr>
          <p:cNvPr id="469022" name="Rectangle 30"/>
          <p:cNvSpPr>
            <a:spLocks noChangeArrowheads="1"/>
          </p:cNvSpPr>
          <p:nvPr/>
        </p:nvSpPr>
        <p:spPr bwMode="auto">
          <a:xfrm>
            <a:off x="4094164" y="1873251"/>
            <a:ext cx="977833"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标    识</a:t>
            </a:r>
          </a:p>
        </p:txBody>
      </p:sp>
      <p:sp>
        <p:nvSpPr>
          <p:cNvPr id="469024" name="Rectangle 32"/>
          <p:cNvSpPr>
            <a:spLocks noChangeArrowheads="1"/>
          </p:cNvSpPr>
          <p:nvPr/>
        </p:nvSpPr>
        <p:spPr bwMode="auto">
          <a:xfrm>
            <a:off x="8031163" y="1397001"/>
            <a:ext cx="13753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总   长   度</a:t>
            </a:r>
          </a:p>
        </p:txBody>
      </p:sp>
      <p:sp>
        <p:nvSpPr>
          <p:cNvPr id="469025" name="Rectangle 33"/>
          <p:cNvSpPr>
            <a:spLocks noChangeArrowheads="1"/>
          </p:cNvSpPr>
          <p:nvPr/>
        </p:nvSpPr>
        <p:spPr bwMode="auto">
          <a:xfrm>
            <a:off x="8302625" y="1873251"/>
            <a:ext cx="13753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片   偏   移</a:t>
            </a:r>
          </a:p>
        </p:txBody>
      </p:sp>
      <p:sp>
        <p:nvSpPr>
          <p:cNvPr id="469026" name="Rectangle 34"/>
          <p:cNvSpPr>
            <a:spLocks noChangeArrowheads="1"/>
          </p:cNvSpPr>
          <p:nvPr/>
        </p:nvSpPr>
        <p:spPr bwMode="auto">
          <a:xfrm>
            <a:off x="9026526" y="3606801"/>
            <a:ext cx="977833"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填    充</a:t>
            </a:r>
          </a:p>
        </p:txBody>
      </p:sp>
      <p:sp>
        <p:nvSpPr>
          <p:cNvPr id="469027" name="Rectangle 35"/>
          <p:cNvSpPr>
            <a:spLocks noChangeArrowheads="1"/>
          </p:cNvSpPr>
          <p:nvPr/>
        </p:nvSpPr>
        <p:spPr bwMode="auto">
          <a:xfrm>
            <a:off x="7450139" y="2278064"/>
            <a:ext cx="231153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首   部   检   验   和</a:t>
            </a:r>
          </a:p>
        </p:txBody>
      </p:sp>
      <p:sp>
        <p:nvSpPr>
          <p:cNvPr id="469028" name="Rectangle 36"/>
          <p:cNvSpPr>
            <a:spLocks noChangeArrowheads="1"/>
          </p:cNvSpPr>
          <p:nvPr/>
        </p:nvSpPr>
        <p:spPr bwMode="auto">
          <a:xfrm>
            <a:off x="5940425" y="2736851"/>
            <a:ext cx="13753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源   地   址</a:t>
            </a:r>
          </a:p>
        </p:txBody>
      </p:sp>
      <p:sp>
        <p:nvSpPr>
          <p:cNvPr id="469029" name="Rectangle 37"/>
          <p:cNvSpPr>
            <a:spLocks noChangeArrowheads="1"/>
          </p:cNvSpPr>
          <p:nvPr/>
        </p:nvSpPr>
        <p:spPr bwMode="auto">
          <a:xfrm>
            <a:off x="5684838" y="3178176"/>
            <a:ext cx="1843454"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目   的   地   址</a:t>
            </a:r>
          </a:p>
        </p:txBody>
      </p:sp>
      <p:sp>
        <p:nvSpPr>
          <p:cNvPr id="469030" name="Rectangle 38"/>
          <p:cNvSpPr>
            <a:spLocks noChangeArrowheads="1"/>
          </p:cNvSpPr>
          <p:nvPr/>
        </p:nvSpPr>
        <p:spPr bwMode="auto">
          <a:xfrm>
            <a:off x="3752851" y="3606801"/>
            <a:ext cx="415819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可   选   字   段  （长   度   可   变）</a:t>
            </a:r>
          </a:p>
        </p:txBody>
      </p:sp>
      <p:sp>
        <p:nvSpPr>
          <p:cNvPr id="469031" name="Rectangle 39"/>
          <p:cNvSpPr>
            <a:spLocks noChangeArrowheads="1"/>
          </p:cNvSpPr>
          <p:nvPr/>
        </p:nvSpPr>
        <p:spPr bwMode="auto">
          <a:xfrm>
            <a:off x="2132013" y="968376"/>
            <a:ext cx="439224"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位</a:t>
            </a:r>
          </a:p>
        </p:txBody>
      </p:sp>
      <p:sp>
        <p:nvSpPr>
          <p:cNvPr id="469032" name="Rectangle 40"/>
          <p:cNvSpPr>
            <a:spLocks noChangeArrowheads="1"/>
          </p:cNvSpPr>
          <p:nvPr/>
        </p:nvSpPr>
        <p:spPr bwMode="auto">
          <a:xfrm>
            <a:off x="3527426" y="1377951"/>
            <a:ext cx="1208665"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首部长度</a:t>
            </a:r>
          </a:p>
        </p:txBody>
      </p:sp>
      <p:grpSp>
        <p:nvGrpSpPr>
          <p:cNvPr id="469033" name="Group 41"/>
          <p:cNvGrpSpPr>
            <a:grpSpLocks/>
          </p:cNvGrpSpPr>
          <p:nvPr/>
        </p:nvGrpSpPr>
        <p:grpSpPr bwMode="auto">
          <a:xfrm>
            <a:off x="2593976" y="3748088"/>
            <a:ext cx="131763" cy="69850"/>
            <a:chOff x="833" y="3024"/>
            <a:chExt cx="78" cy="51"/>
          </a:xfrm>
        </p:grpSpPr>
        <p:sp>
          <p:nvSpPr>
            <p:cNvPr id="469034" name="Rectangle 42"/>
            <p:cNvSpPr>
              <a:spLocks noChangeArrowheads="1"/>
            </p:cNvSpPr>
            <p:nvPr/>
          </p:nvSpPr>
          <p:spPr bwMode="auto">
            <a:xfrm>
              <a:off x="833" y="3024"/>
              <a:ext cx="78" cy="51"/>
            </a:xfrm>
            <a:prstGeom prst="rect">
              <a:avLst/>
            </a:prstGeom>
            <a:solidFill>
              <a:schemeClr val="bg1"/>
            </a:solidFill>
            <a:ln w="12700">
              <a:noFill/>
              <a:miter lim="800000"/>
              <a:headEnd/>
              <a:tailEnd/>
            </a:ln>
            <a:effectLst/>
          </p:spPr>
          <p:txBody>
            <a:bodyPr wrap="none" anchor="ctr"/>
            <a:lstStyle/>
            <a:p>
              <a:endParaRPr lang="zh-CN" altLang="en-US"/>
            </a:p>
          </p:txBody>
        </p:sp>
        <p:sp>
          <p:nvSpPr>
            <p:cNvPr id="469035" name="Line 43"/>
            <p:cNvSpPr>
              <a:spLocks noChangeShapeType="1"/>
            </p:cNvSpPr>
            <p:nvPr/>
          </p:nvSpPr>
          <p:spPr bwMode="auto">
            <a:xfrm>
              <a:off x="839" y="3030"/>
              <a:ext cx="68" cy="0"/>
            </a:xfrm>
            <a:prstGeom prst="line">
              <a:avLst/>
            </a:prstGeom>
            <a:noFill/>
            <a:ln w="25400">
              <a:solidFill>
                <a:schemeClr val="tx1"/>
              </a:solidFill>
              <a:round/>
              <a:headEnd/>
              <a:tailEnd/>
            </a:ln>
            <a:effectLst/>
          </p:spPr>
          <p:txBody>
            <a:bodyPr wrap="none" anchor="ctr"/>
            <a:lstStyle/>
            <a:p>
              <a:endParaRPr lang="zh-CN" altLang="en-US"/>
            </a:p>
          </p:txBody>
        </p:sp>
        <p:sp>
          <p:nvSpPr>
            <p:cNvPr id="469036" name="Line 44"/>
            <p:cNvSpPr>
              <a:spLocks noChangeShapeType="1"/>
            </p:cNvSpPr>
            <p:nvPr/>
          </p:nvSpPr>
          <p:spPr bwMode="auto">
            <a:xfrm>
              <a:off x="839" y="3075"/>
              <a:ext cx="68" cy="0"/>
            </a:xfrm>
            <a:prstGeom prst="line">
              <a:avLst/>
            </a:prstGeom>
            <a:noFill/>
            <a:ln w="25400">
              <a:solidFill>
                <a:schemeClr val="tx1"/>
              </a:solidFill>
              <a:round/>
              <a:headEnd/>
              <a:tailEnd/>
            </a:ln>
            <a:effectLst/>
          </p:spPr>
          <p:txBody>
            <a:bodyPr wrap="none" anchor="ctr"/>
            <a:lstStyle/>
            <a:p>
              <a:endParaRPr lang="zh-CN" altLang="en-US"/>
            </a:p>
          </p:txBody>
        </p:sp>
      </p:grpSp>
      <p:grpSp>
        <p:nvGrpSpPr>
          <p:cNvPr id="469037" name="Group 45"/>
          <p:cNvGrpSpPr>
            <a:grpSpLocks/>
          </p:cNvGrpSpPr>
          <p:nvPr/>
        </p:nvGrpSpPr>
        <p:grpSpPr bwMode="auto">
          <a:xfrm>
            <a:off x="10461626" y="3757614"/>
            <a:ext cx="131763" cy="66675"/>
            <a:chOff x="5432" y="3030"/>
            <a:chExt cx="78" cy="51"/>
          </a:xfrm>
        </p:grpSpPr>
        <p:sp>
          <p:nvSpPr>
            <p:cNvPr id="469038" name="Rectangle 46"/>
            <p:cNvSpPr>
              <a:spLocks noChangeArrowheads="1"/>
            </p:cNvSpPr>
            <p:nvPr/>
          </p:nvSpPr>
          <p:spPr bwMode="auto">
            <a:xfrm>
              <a:off x="5432" y="3030"/>
              <a:ext cx="78" cy="51"/>
            </a:xfrm>
            <a:prstGeom prst="rect">
              <a:avLst/>
            </a:prstGeom>
            <a:solidFill>
              <a:schemeClr val="bg1"/>
            </a:solidFill>
            <a:ln w="12700">
              <a:noFill/>
              <a:miter lim="800000"/>
              <a:headEnd/>
              <a:tailEnd/>
            </a:ln>
            <a:effectLst/>
          </p:spPr>
          <p:txBody>
            <a:bodyPr wrap="none" anchor="ctr"/>
            <a:lstStyle/>
            <a:p>
              <a:endParaRPr lang="zh-CN" altLang="en-US"/>
            </a:p>
          </p:txBody>
        </p:sp>
        <p:sp>
          <p:nvSpPr>
            <p:cNvPr id="469039" name="Line 47"/>
            <p:cNvSpPr>
              <a:spLocks noChangeShapeType="1"/>
            </p:cNvSpPr>
            <p:nvPr/>
          </p:nvSpPr>
          <p:spPr bwMode="auto">
            <a:xfrm>
              <a:off x="5438" y="3036"/>
              <a:ext cx="68" cy="0"/>
            </a:xfrm>
            <a:prstGeom prst="line">
              <a:avLst/>
            </a:prstGeom>
            <a:noFill/>
            <a:ln w="25400">
              <a:solidFill>
                <a:schemeClr val="tx1"/>
              </a:solidFill>
              <a:round/>
              <a:headEnd/>
              <a:tailEnd/>
            </a:ln>
            <a:effectLst/>
          </p:spPr>
          <p:txBody>
            <a:bodyPr wrap="none" anchor="ctr"/>
            <a:lstStyle/>
            <a:p>
              <a:endParaRPr lang="zh-CN" altLang="en-US"/>
            </a:p>
          </p:txBody>
        </p:sp>
        <p:sp>
          <p:nvSpPr>
            <p:cNvPr id="469040" name="Line 48"/>
            <p:cNvSpPr>
              <a:spLocks noChangeShapeType="1"/>
            </p:cNvSpPr>
            <p:nvPr/>
          </p:nvSpPr>
          <p:spPr bwMode="auto">
            <a:xfrm>
              <a:off x="5438" y="3081"/>
              <a:ext cx="68" cy="0"/>
            </a:xfrm>
            <a:prstGeom prst="line">
              <a:avLst/>
            </a:prstGeom>
            <a:noFill/>
            <a:ln w="25400">
              <a:solidFill>
                <a:schemeClr val="tx1"/>
              </a:solidFill>
              <a:round/>
              <a:headEnd/>
              <a:tailEnd/>
            </a:ln>
            <a:effectLst/>
          </p:spPr>
          <p:txBody>
            <a:bodyPr wrap="none" anchor="ctr"/>
            <a:lstStyle/>
            <a:p>
              <a:endParaRPr lang="zh-CN" altLang="en-US"/>
            </a:p>
          </p:txBody>
        </p:sp>
      </p:grpSp>
      <p:sp>
        <p:nvSpPr>
          <p:cNvPr id="469061" name="Rectangle 69"/>
          <p:cNvSpPr>
            <a:spLocks noChangeArrowheads="1"/>
          </p:cNvSpPr>
          <p:nvPr/>
        </p:nvSpPr>
        <p:spPr bwMode="auto">
          <a:xfrm>
            <a:off x="5335588" y="4149725"/>
            <a:ext cx="2908300" cy="393700"/>
          </a:xfrm>
          <a:prstGeom prst="rect">
            <a:avLst/>
          </a:prstGeom>
          <a:noFill/>
          <a:ln w="12700">
            <a:noFill/>
            <a:miter lim="800000"/>
            <a:headEnd/>
            <a:tailEnd/>
          </a:ln>
          <a:effectLst/>
        </p:spPr>
        <p:txBody>
          <a:bodyPr lIns="90488" tIns="44450" rIns="90488" bIns="44450">
            <a:spAutoFit/>
          </a:bodyPr>
          <a:lstStyle/>
          <a:p>
            <a:pPr defTabSz="762000" eaLnBrk="0" hangingPunct="0"/>
            <a:r>
              <a:rPr kumimoji="1" lang="zh-CN" altLang="en-US" sz="2000">
                <a:solidFill>
                  <a:srgbClr val="333399"/>
                </a:solidFill>
                <a:latin typeface="Arial" charset="0"/>
              </a:rPr>
              <a:t>数       据       部       分</a:t>
            </a:r>
          </a:p>
        </p:txBody>
      </p:sp>
      <p:sp>
        <p:nvSpPr>
          <p:cNvPr id="469063" name="Rectangle 71"/>
          <p:cNvSpPr>
            <a:spLocks noChangeArrowheads="1"/>
          </p:cNvSpPr>
          <p:nvPr/>
        </p:nvSpPr>
        <p:spPr bwMode="auto">
          <a:xfrm>
            <a:off x="2135188" y="1773238"/>
            <a:ext cx="439224" cy="1197764"/>
          </a:xfrm>
          <a:prstGeom prst="rect">
            <a:avLst/>
          </a:prstGeom>
          <a:noFill/>
          <a:ln w="12700">
            <a:noFill/>
            <a:miter lim="800000"/>
            <a:headEnd/>
            <a:tailEnd/>
          </a:ln>
          <a:effectLst/>
        </p:spPr>
        <p:txBody>
          <a:bodyPr wrap="none" lIns="90488" tIns="44450" rIns="90488" bIns="44450">
            <a:spAutoFit/>
          </a:bodyPr>
          <a:lstStyle/>
          <a:p>
            <a:pPr defTabSz="762000" eaLnBrk="0" hangingPunct="0">
              <a:lnSpc>
                <a:spcPct val="90000"/>
              </a:lnSpc>
            </a:pPr>
            <a:r>
              <a:rPr kumimoji="1" lang="zh-CN" altLang="en-US" sz="2000">
                <a:solidFill>
                  <a:srgbClr val="333399"/>
                </a:solidFill>
                <a:latin typeface="Arial" charset="0"/>
              </a:rPr>
              <a:t>固</a:t>
            </a:r>
          </a:p>
          <a:p>
            <a:pPr defTabSz="762000" eaLnBrk="0" hangingPunct="0">
              <a:lnSpc>
                <a:spcPct val="90000"/>
              </a:lnSpc>
            </a:pPr>
            <a:r>
              <a:rPr kumimoji="1" lang="zh-CN" altLang="en-US" sz="2000">
                <a:solidFill>
                  <a:srgbClr val="333399"/>
                </a:solidFill>
                <a:latin typeface="Arial" charset="0"/>
              </a:rPr>
              <a:t>定</a:t>
            </a:r>
          </a:p>
          <a:p>
            <a:pPr defTabSz="762000" eaLnBrk="0" hangingPunct="0">
              <a:lnSpc>
                <a:spcPct val="90000"/>
              </a:lnSpc>
            </a:pPr>
            <a:r>
              <a:rPr kumimoji="1" lang="zh-CN" altLang="en-US" sz="2000">
                <a:solidFill>
                  <a:srgbClr val="333399"/>
                </a:solidFill>
                <a:latin typeface="Arial" charset="0"/>
              </a:rPr>
              <a:t>部</a:t>
            </a:r>
          </a:p>
          <a:p>
            <a:pPr defTabSz="762000" eaLnBrk="0" hangingPunct="0">
              <a:lnSpc>
                <a:spcPct val="90000"/>
              </a:lnSpc>
            </a:pPr>
            <a:r>
              <a:rPr kumimoji="1" lang="zh-CN" altLang="en-US" sz="2000">
                <a:solidFill>
                  <a:srgbClr val="333399"/>
                </a:solidFill>
                <a:latin typeface="Arial" charset="0"/>
              </a:rPr>
              <a:t>分</a:t>
            </a:r>
          </a:p>
        </p:txBody>
      </p:sp>
      <p:sp>
        <p:nvSpPr>
          <p:cNvPr id="469064" name="Rectangle 72"/>
          <p:cNvSpPr>
            <a:spLocks noChangeArrowheads="1"/>
          </p:cNvSpPr>
          <p:nvPr/>
        </p:nvSpPr>
        <p:spPr bwMode="auto">
          <a:xfrm>
            <a:off x="1992313" y="3500438"/>
            <a:ext cx="695704" cy="643766"/>
          </a:xfrm>
          <a:prstGeom prst="rect">
            <a:avLst/>
          </a:prstGeom>
          <a:noFill/>
          <a:ln w="12700">
            <a:noFill/>
            <a:miter lim="800000"/>
            <a:headEnd/>
            <a:tailEnd/>
          </a:ln>
          <a:effectLst/>
        </p:spPr>
        <p:txBody>
          <a:bodyPr wrap="none" lIns="90488" tIns="44450" rIns="90488" bIns="44450">
            <a:spAutoFit/>
          </a:bodyPr>
          <a:lstStyle/>
          <a:p>
            <a:pPr defTabSz="762000" eaLnBrk="0" hangingPunct="0">
              <a:lnSpc>
                <a:spcPct val="90000"/>
              </a:lnSpc>
            </a:pPr>
            <a:r>
              <a:rPr kumimoji="1" lang="zh-CN" altLang="en-US" sz="2000">
                <a:solidFill>
                  <a:srgbClr val="333399"/>
                </a:solidFill>
                <a:latin typeface="Arial" charset="0"/>
              </a:rPr>
              <a:t>可变</a:t>
            </a:r>
          </a:p>
          <a:p>
            <a:pPr defTabSz="762000" eaLnBrk="0" hangingPunct="0">
              <a:lnSpc>
                <a:spcPct val="90000"/>
              </a:lnSpc>
            </a:pPr>
            <a:r>
              <a:rPr kumimoji="1" lang="zh-CN" altLang="en-US" sz="2000">
                <a:solidFill>
                  <a:srgbClr val="333399"/>
                </a:solidFill>
                <a:latin typeface="Arial" charset="0"/>
              </a:rPr>
              <a:t>部分</a:t>
            </a:r>
          </a:p>
        </p:txBody>
      </p:sp>
      <p:grpSp>
        <p:nvGrpSpPr>
          <p:cNvPr id="469071" name="Group 79"/>
          <p:cNvGrpSpPr>
            <a:grpSpLocks/>
          </p:cNvGrpSpPr>
          <p:nvPr/>
        </p:nvGrpSpPr>
        <p:grpSpPr bwMode="auto">
          <a:xfrm>
            <a:off x="2970214" y="1341439"/>
            <a:ext cx="6643687" cy="5102225"/>
            <a:chOff x="911" y="845"/>
            <a:chExt cx="4185" cy="3214"/>
          </a:xfrm>
        </p:grpSpPr>
        <p:sp>
          <p:nvSpPr>
            <p:cNvPr id="469066" name="Text Box 74"/>
            <p:cNvSpPr txBox="1">
              <a:spLocks noChangeArrowheads="1"/>
            </p:cNvSpPr>
            <p:nvPr/>
          </p:nvSpPr>
          <p:spPr bwMode="auto">
            <a:xfrm>
              <a:off x="911" y="3194"/>
              <a:ext cx="4185" cy="865"/>
            </a:xfrm>
            <a:prstGeom prst="rect">
              <a:avLst/>
            </a:prstGeom>
            <a:noFill/>
            <a:ln w="9525">
              <a:noFill/>
              <a:miter lim="800000"/>
              <a:headEnd/>
              <a:tailEnd/>
            </a:ln>
            <a:effectLst/>
          </p:spPr>
          <p:txBody>
            <a:bodyPr wrap="none">
              <a:spAutoFit/>
            </a:bodyPr>
            <a:lstStyle/>
            <a:p>
              <a:pPr algn="ctr"/>
              <a:r>
                <a:rPr lang="zh-CN" altLang="en-US">
                  <a:solidFill>
                    <a:srgbClr val="333399"/>
                  </a:solidFill>
                  <a:latin typeface="Arial" charset="0"/>
                </a:rPr>
                <a:t>首部长度</a:t>
              </a:r>
              <a:r>
                <a:rPr lang="en-US" altLang="zh-CN">
                  <a:solidFill>
                    <a:srgbClr val="333399"/>
                  </a:solidFill>
                  <a:latin typeface="Arial" charset="0"/>
                </a:rPr>
                <a:t>——</a:t>
              </a:r>
              <a:r>
                <a:rPr lang="zh-CN" altLang="en-US">
                  <a:solidFill>
                    <a:srgbClr val="333399"/>
                  </a:solidFill>
                  <a:latin typeface="Arial" charset="0"/>
                </a:rPr>
                <a:t>占 </a:t>
              </a:r>
              <a:r>
                <a:rPr lang="en-US" altLang="zh-CN">
                  <a:solidFill>
                    <a:srgbClr val="333399"/>
                  </a:solidFill>
                  <a:latin typeface="Arial" charset="0"/>
                </a:rPr>
                <a:t>4 </a:t>
              </a:r>
              <a:r>
                <a:rPr lang="zh-CN" altLang="en-US">
                  <a:solidFill>
                    <a:srgbClr val="333399"/>
                  </a:solidFill>
                  <a:latin typeface="Arial" charset="0"/>
                </a:rPr>
                <a:t>位，可表示的最大数值</a:t>
              </a:r>
            </a:p>
            <a:p>
              <a:pPr algn="ctr"/>
              <a:r>
                <a:rPr lang="zh-CN" altLang="en-US">
                  <a:solidFill>
                    <a:srgbClr val="333399"/>
                  </a:solidFill>
                  <a:latin typeface="Arial" charset="0"/>
                </a:rPr>
                <a:t>是 </a:t>
              </a:r>
              <a:r>
                <a:rPr lang="en-US" altLang="zh-CN">
                  <a:solidFill>
                    <a:srgbClr val="333399"/>
                  </a:solidFill>
                  <a:latin typeface="Arial" charset="0"/>
                </a:rPr>
                <a:t>15 </a:t>
              </a:r>
              <a:r>
                <a:rPr lang="zh-CN" altLang="en-US">
                  <a:solidFill>
                    <a:srgbClr val="333399"/>
                  </a:solidFill>
                  <a:latin typeface="Arial" charset="0"/>
                </a:rPr>
                <a:t>个单位</a:t>
              </a:r>
              <a:r>
                <a:rPr lang="en-US" altLang="zh-CN">
                  <a:solidFill>
                    <a:srgbClr val="333399"/>
                  </a:solidFill>
                  <a:latin typeface="Arial" charset="0"/>
                </a:rPr>
                <a:t>(</a:t>
              </a:r>
              <a:r>
                <a:rPr lang="zh-CN" altLang="en-US">
                  <a:solidFill>
                    <a:srgbClr val="333399"/>
                  </a:solidFill>
                  <a:latin typeface="Arial" charset="0"/>
                </a:rPr>
                <a:t>一个单位为 </a:t>
              </a:r>
              <a:r>
                <a:rPr lang="en-US" altLang="zh-CN">
                  <a:solidFill>
                    <a:srgbClr val="333399"/>
                  </a:solidFill>
                  <a:latin typeface="Arial" charset="0"/>
                </a:rPr>
                <a:t>4 </a:t>
              </a:r>
              <a:r>
                <a:rPr lang="zh-CN" altLang="en-US">
                  <a:solidFill>
                    <a:srgbClr val="333399"/>
                  </a:solidFill>
                  <a:latin typeface="Arial" charset="0"/>
                </a:rPr>
                <a:t>字节</a:t>
              </a:r>
              <a:r>
                <a:rPr lang="en-US" altLang="zh-CN">
                  <a:solidFill>
                    <a:srgbClr val="333399"/>
                  </a:solidFill>
                  <a:latin typeface="Arial" charset="0"/>
                </a:rPr>
                <a:t>)</a:t>
              </a:r>
            </a:p>
            <a:p>
              <a:pPr algn="ctr"/>
              <a:r>
                <a:rPr lang="zh-CN" altLang="en-US">
                  <a:solidFill>
                    <a:srgbClr val="333399"/>
                  </a:solidFill>
                  <a:latin typeface="Arial" charset="0"/>
                </a:rPr>
                <a:t>因此 </a:t>
              </a:r>
              <a:r>
                <a:rPr lang="en-US" altLang="zh-CN">
                  <a:solidFill>
                    <a:srgbClr val="333399"/>
                  </a:solidFill>
                  <a:latin typeface="Arial" charset="0"/>
                </a:rPr>
                <a:t>IP </a:t>
              </a:r>
              <a:r>
                <a:rPr lang="zh-CN" altLang="en-US">
                  <a:solidFill>
                    <a:srgbClr val="333399"/>
                  </a:solidFill>
                  <a:latin typeface="Arial" charset="0"/>
                </a:rPr>
                <a:t>的首部长度的最大值是 </a:t>
              </a:r>
              <a:r>
                <a:rPr lang="en-US" altLang="zh-CN">
                  <a:solidFill>
                    <a:srgbClr val="333399"/>
                  </a:solidFill>
                  <a:latin typeface="Arial" charset="0"/>
                </a:rPr>
                <a:t>60 </a:t>
              </a:r>
              <a:r>
                <a:rPr lang="zh-CN" altLang="en-US">
                  <a:solidFill>
                    <a:srgbClr val="333399"/>
                  </a:solidFill>
                  <a:latin typeface="Arial" charset="0"/>
                </a:rPr>
                <a:t>字节。</a:t>
              </a:r>
            </a:p>
          </p:txBody>
        </p:sp>
        <p:sp>
          <p:nvSpPr>
            <p:cNvPr id="469070" name="Rectangle 78"/>
            <p:cNvSpPr>
              <a:spLocks noChangeArrowheads="1"/>
            </p:cNvSpPr>
            <p:nvPr/>
          </p:nvSpPr>
          <p:spPr bwMode="auto">
            <a:xfrm>
              <a:off x="1303" y="845"/>
              <a:ext cx="658" cy="317"/>
            </a:xfrm>
            <a:prstGeom prst="rect">
              <a:avLst/>
            </a:prstGeom>
            <a:noFill/>
            <a:ln w="76200">
              <a:solidFill>
                <a:schemeClr val="hlink"/>
              </a:solidFill>
              <a:miter lim="800000"/>
              <a:headEnd/>
              <a:tailEnd/>
            </a:ln>
            <a:effectLst/>
          </p:spPr>
          <p:txBody>
            <a:bodyPr wrap="none" anchor="ctr"/>
            <a:lstStyle/>
            <a:p>
              <a:endParaRPr lang="zh-CN" altLang="en-US"/>
            </a:p>
          </p:txBody>
        </p:sp>
      </p:grpSp>
      <p:sp>
        <p:nvSpPr>
          <p:cNvPr id="469072" name="AutoShape 80"/>
          <p:cNvSpPr>
            <a:spLocks/>
          </p:cNvSpPr>
          <p:nvPr/>
        </p:nvSpPr>
        <p:spPr bwMode="auto">
          <a:xfrm>
            <a:off x="2473325" y="1412875"/>
            <a:ext cx="166688" cy="2160588"/>
          </a:xfrm>
          <a:prstGeom prst="leftBrace">
            <a:avLst>
              <a:gd name="adj1" fmla="val 108016"/>
              <a:gd name="adj2" fmla="val 50000"/>
            </a:avLst>
          </a:prstGeom>
          <a:noFill/>
          <a:ln w="28575">
            <a:solidFill>
              <a:schemeClr val="tx2"/>
            </a:solidFill>
            <a:round/>
            <a:headEnd/>
            <a:tailEnd/>
          </a:ln>
          <a:effectLst/>
        </p:spPr>
        <p:txBody>
          <a:bodyPr wrap="none" anchor="ctr"/>
          <a:lstStyle/>
          <a:p>
            <a:endParaRPr lang="zh-CN" altLang="en-US"/>
          </a:p>
        </p:txBody>
      </p:sp>
      <p:sp>
        <p:nvSpPr>
          <p:cNvPr id="469073" name="Rectangle 81"/>
          <p:cNvSpPr>
            <a:spLocks noChangeArrowheads="1"/>
          </p:cNvSpPr>
          <p:nvPr/>
        </p:nvSpPr>
        <p:spPr bwMode="auto">
          <a:xfrm>
            <a:off x="4905375" y="1397001"/>
            <a:ext cx="1420262"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区 分 服 务</a:t>
            </a:r>
          </a:p>
        </p:txBody>
      </p:sp>
      <p:sp>
        <p:nvSpPr>
          <p:cNvPr id="55" name="灯片编号占位符 54"/>
          <p:cNvSpPr>
            <a:spLocks noGrp="1"/>
          </p:cNvSpPr>
          <p:nvPr>
            <p:ph type="sldNum" sz="quarter" idx="12"/>
          </p:nvPr>
        </p:nvSpPr>
        <p:spPr/>
        <p:txBody>
          <a:bodyPr/>
          <a:lstStyle/>
          <a:p>
            <a:fld id="{E4E48599-B357-448A-84B1-94919B60A458}" type="slidenum">
              <a:rPr lang="en-US" altLang="zh-CN" smtClean="0"/>
              <a:pPr/>
              <a:t>70</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2000" fill="hold" nodeType="afterEffect">
                                  <p:stCondLst>
                                    <p:cond delay="0"/>
                                  </p:stCondLst>
                                  <p:childTnLst>
                                    <p:anim calcmode="discrete" valueType="str">
                                      <p:cBhvr>
                                        <p:cTn id="6" dur="1000" fill="hold"/>
                                        <p:tgtEl>
                                          <p:spTgt spid="46907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0018" name="Line 2"/>
          <p:cNvSpPr>
            <a:spLocks noChangeShapeType="1"/>
          </p:cNvSpPr>
          <p:nvPr/>
        </p:nvSpPr>
        <p:spPr bwMode="auto">
          <a:xfrm>
            <a:off x="1919288" y="1341439"/>
            <a:ext cx="0" cy="2663825"/>
          </a:xfrm>
          <a:prstGeom prst="line">
            <a:avLst/>
          </a:prstGeom>
          <a:noFill/>
          <a:ln w="28575">
            <a:solidFill>
              <a:schemeClr val="tx2"/>
            </a:solidFill>
            <a:round/>
            <a:headEnd type="triangle" w="med" len="lg"/>
            <a:tailEnd type="triangle" w="med" len="lg"/>
          </a:ln>
          <a:effectLst/>
        </p:spPr>
        <p:txBody>
          <a:bodyPr/>
          <a:lstStyle/>
          <a:p>
            <a:endParaRPr lang="zh-CN" altLang="en-US"/>
          </a:p>
        </p:txBody>
      </p:sp>
      <p:sp>
        <p:nvSpPr>
          <p:cNvPr id="470019" name="Rectangle 3"/>
          <p:cNvSpPr>
            <a:spLocks noChangeArrowheads="1"/>
          </p:cNvSpPr>
          <p:nvPr/>
        </p:nvSpPr>
        <p:spPr bwMode="auto">
          <a:xfrm>
            <a:off x="1700213" y="2205039"/>
            <a:ext cx="439224" cy="705321"/>
          </a:xfrm>
          <a:prstGeom prst="rect">
            <a:avLst/>
          </a:prstGeom>
          <a:solidFill>
            <a:schemeClr val="bg1"/>
          </a:solid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首</a:t>
            </a:r>
          </a:p>
          <a:p>
            <a:pPr defTabSz="762000" eaLnBrk="0" hangingPunct="0"/>
            <a:r>
              <a:rPr kumimoji="1" lang="zh-CN" altLang="en-US" sz="2000">
                <a:solidFill>
                  <a:srgbClr val="333399"/>
                </a:solidFill>
                <a:latin typeface="Arial" charset="0"/>
              </a:rPr>
              <a:t>部</a:t>
            </a:r>
          </a:p>
        </p:txBody>
      </p:sp>
      <p:sp>
        <p:nvSpPr>
          <p:cNvPr id="470020" name="Rectangle 4"/>
          <p:cNvSpPr>
            <a:spLocks noChangeArrowheads="1"/>
          </p:cNvSpPr>
          <p:nvPr/>
        </p:nvSpPr>
        <p:spPr bwMode="auto">
          <a:xfrm>
            <a:off x="4618038" y="1371601"/>
            <a:ext cx="1966912" cy="434975"/>
          </a:xfrm>
          <a:prstGeom prst="rect">
            <a:avLst/>
          </a:prstGeom>
          <a:solidFill>
            <a:srgbClr val="DDDDDD"/>
          </a:solidFill>
          <a:ln w="12700">
            <a:noFill/>
            <a:miter lim="800000"/>
            <a:headEnd/>
            <a:tailEnd/>
          </a:ln>
          <a:effectLst/>
        </p:spPr>
        <p:txBody>
          <a:bodyPr wrap="none" anchor="ctr"/>
          <a:lstStyle/>
          <a:p>
            <a:endParaRPr lang="zh-CN" altLang="en-US"/>
          </a:p>
        </p:txBody>
      </p:sp>
      <p:sp>
        <p:nvSpPr>
          <p:cNvPr id="470022" name="Rectangle 6"/>
          <p:cNvSpPr>
            <a:spLocks noChangeArrowheads="1"/>
          </p:cNvSpPr>
          <p:nvPr/>
        </p:nvSpPr>
        <p:spPr bwMode="auto">
          <a:xfrm>
            <a:off x="2660651" y="1362075"/>
            <a:ext cx="7864475" cy="2643188"/>
          </a:xfrm>
          <a:prstGeom prst="rect">
            <a:avLst/>
          </a:prstGeom>
          <a:solidFill>
            <a:srgbClr val="CCECFF"/>
          </a:solidFill>
          <a:ln w="25400">
            <a:solidFill>
              <a:schemeClr val="tx1"/>
            </a:solidFill>
            <a:miter lim="800000"/>
            <a:headEnd/>
            <a:tailEnd/>
          </a:ln>
          <a:effectLst/>
        </p:spPr>
        <p:txBody>
          <a:bodyPr wrap="none" anchor="ctr"/>
          <a:lstStyle/>
          <a:p>
            <a:endParaRPr lang="zh-CN" altLang="en-US"/>
          </a:p>
        </p:txBody>
      </p:sp>
      <p:sp>
        <p:nvSpPr>
          <p:cNvPr id="470023" name="Rectangle 7"/>
          <p:cNvSpPr>
            <a:spLocks noChangeArrowheads="1"/>
          </p:cNvSpPr>
          <p:nvPr/>
        </p:nvSpPr>
        <p:spPr bwMode="auto">
          <a:xfrm>
            <a:off x="2674939" y="4016375"/>
            <a:ext cx="7832725" cy="681038"/>
          </a:xfrm>
          <a:prstGeom prst="rect">
            <a:avLst/>
          </a:prstGeom>
          <a:solidFill>
            <a:srgbClr val="FFFF99"/>
          </a:solidFill>
          <a:ln w="12700">
            <a:solidFill>
              <a:srgbClr val="333399"/>
            </a:solidFill>
            <a:miter lim="800000"/>
            <a:headEnd/>
            <a:tailEnd/>
          </a:ln>
          <a:effectLst/>
        </p:spPr>
        <p:txBody>
          <a:bodyPr wrap="none" anchor="ctr"/>
          <a:lstStyle/>
          <a:p>
            <a:endParaRPr lang="zh-CN" altLang="en-US"/>
          </a:p>
        </p:txBody>
      </p:sp>
      <p:sp>
        <p:nvSpPr>
          <p:cNvPr id="470024" name="Line 8"/>
          <p:cNvSpPr>
            <a:spLocks noChangeShapeType="1"/>
          </p:cNvSpPr>
          <p:nvPr/>
        </p:nvSpPr>
        <p:spPr bwMode="auto">
          <a:xfrm>
            <a:off x="2655888" y="1812925"/>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70025" name="Line 9"/>
          <p:cNvSpPr>
            <a:spLocks noChangeShapeType="1"/>
          </p:cNvSpPr>
          <p:nvPr/>
        </p:nvSpPr>
        <p:spPr bwMode="auto">
          <a:xfrm>
            <a:off x="2655888" y="225583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70026" name="Line 10"/>
          <p:cNvSpPr>
            <a:spLocks noChangeShapeType="1"/>
          </p:cNvSpPr>
          <p:nvPr/>
        </p:nvSpPr>
        <p:spPr bwMode="auto">
          <a:xfrm>
            <a:off x="2655888" y="270033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70027" name="Line 11"/>
          <p:cNvSpPr>
            <a:spLocks noChangeShapeType="1"/>
          </p:cNvSpPr>
          <p:nvPr/>
        </p:nvSpPr>
        <p:spPr bwMode="auto">
          <a:xfrm>
            <a:off x="2655888" y="313848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70028" name="Line 12"/>
          <p:cNvSpPr>
            <a:spLocks noChangeShapeType="1"/>
          </p:cNvSpPr>
          <p:nvPr/>
        </p:nvSpPr>
        <p:spPr bwMode="auto">
          <a:xfrm>
            <a:off x="2655888" y="358298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70029" name="Line 13"/>
          <p:cNvSpPr>
            <a:spLocks noChangeShapeType="1"/>
          </p:cNvSpPr>
          <p:nvPr/>
        </p:nvSpPr>
        <p:spPr bwMode="auto">
          <a:xfrm>
            <a:off x="3624263" y="1370013"/>
            <a:ext cx="0" cy="442912"/>
          </a:xfrm>
          <a:prstGeom prst="line">
            <a:avLst/>
          </a:prstGeom>
          <a:noFill/>
          <a:ln w="12700">
            <a:solidFill>
              <a:schemeClr val="tx1"/>
            </a:solidFill>
            <a:round/>
            <a:headEnd/>
            <a:tailEnd/>
          </a:ln>
          <a:effectLst/>
        </p:spPr>
        <p:txBody>
          <a:bodyPr wrap="none" anchor="ctr"/>
          <a:lstStyle/>
          <a:p>
            <a:endParaRPr lang="zh-CN" altLang="en-US"/>
          </a:p>
        </p:txBody>
      </p:sp>
      <p:sp>
        <p:nvSpPr>
          <p:cNvPr id="470030" name="Line 14"/>
          <p:cNvSpPr>
            <a:spLocks noChangeShapeType="1"/>
          </p:cNvSpPr>
          <p:nvPr/>
        </p:nvSpPr>
        <p:spPr bwMode="auto">
          <a:xfrm>
            <a:off x="4608513" y="1370013"/>
            <a:ext cx="0" cy="442912"/>
          </a:xfrm>
          <a:prstGeom prst="line">
            <a:avLst/>
          </a:prstGeom>
          <a:noFill/>
          <a:ln w="12700">
            <a:solidFill>
              <a:schemeClr val="tx1"/>
            </a:solidFill>
            <a:round/>
            <a:headEnd/>
            <a:tailEnd/>
          </a:ln>
          <a:effectLst/>
        </p:spPr>
        <p:txBody>
          <a:bodyPr wrap="none" anchor="ctr"/>
          <a:lstStyle/>
          <a:p>
            <a:endParaRPr lang="zh-CN" altLang="en-US"/>
          </a:p>
        </p:txBody>
      </p:sp>
      <p:sp>
        <p:nvSpPr>
          <p:cNvPr id="470031" name="Line 15"/>
          <p:cNvSpPr>
            <a:spLocks noChangeShapeType="1"/>
          </p:cNvSpPr>
          <p:nvPr/>
        </p:nvSpPr>
        <p:spPr bwMode="auto">
          <a:xfrm>
            <a:off x="4608513" y="2265363"/>
            <a:ext cx="0" cy="431800"/>
          </a:xfrm>
          <a:prstGeom prst="line">
            <a:avLst/>
          </a:prstGeom>
          <a:noFill/>
          <a:ln w="12700">
            <a:solidFill>
              <a:schemeClr val="tx1"/>
            </a:solidFill>
            <a:round/>
            <a:headEnd/>
            <a:tailEnd/>
          </a:ln>
          <a:effectLst/>
        </p:spPr>
        <p:txBody>
          <a:bodyPr wrap="none" anchor="ctr"/>
          <a:lstStyle/>
          <a:p>
            <a:endParaRPr lang="zh-CN" altLang="en-US"/>
          </a:p>
        </p:txBody>
      </p:sp>
      <p:sp>
        <p:nvSpPr>
          <p:cNvPr id="470032" name="Line 16"/>
          <p:cNvSpPr>
            <a:spLocks noChangeShapeType="1"/>
          </p:cNvSpPr>
          <p:nvPr/>
        </p:nvSpPr>
        <p:spPr bwMode="auto">
          <a:xfrm>
            <a:off x="6581775" y="1370013"/>
            <a:ext cx="0" cy="1327150"/>
          </a:xfrm>
          <a:prstGeom prst="line">
            <a:avLst/>
          </a:prstGeom>
          <a:noFill/>
          <a:ln w="12700">
            <a:solidFill>
              <a:schemeClr val="tx1"/>
            </a:solidFill>
            <a:round/>
            <a:headEnd/>
            <a:tailEnd/>
          </a:ln>
          <a:effectLst/>
        </p:spPr>
        <p:txBody>
          <a:bodyPr wrap="none" anchor="ctr"/>
          <a:lstStyle/>
          <a:p>
            <a:endParaRPr lang="zh-CN" altLang="en-US"/>
          </a:p>
        </p:txBody>
      </p:sp>
      <p:sp>
        <p:nvSpPr>
          <p:cNvPr id="470033" name="Line 17"/>
          <p:cNvSpPr>
            <a:spLocks noChangeShapeType="1"/>
          </p:cNvSpPr>
          <p:nvPr/>
        </p:nvSpPr>
        <p:spPr bwMode="auto">
          <a:xfrm flipV="1">
            <a:off x="8553450" y="3578226"/>
            <a:ext cx="0" cy="441325"/>
          </a:xfrm>
          <a:prstGeom prst="line">
            <a:avLst/>
          </a:prstGeom>
          <a:noFill/>
          <a:ln w="12700">
            <a:solidFill>
              <a:schemeClr val="tx1"/>
            </a:solidFill>
            <a:round/>
            <a:headEnd/>
            <a:tailEnd/>
          </a:ln>
          <a:effectLst/>
        </p:spPr>
        <p:txBody>
          <a:bodyPr wrap="none" anchor="ctr"/>
          <a:lstStyle/>
          <a:p>
            <a:endParaRPr lang="zh-CN" altLang="en-US"/>
          </a:p>
        </p:txBody>
      </p:sp>
      <p:sp>
        <p:nvSpPr>
          <p:cNvPr id="470034" name="Line 18"/>
          <p:cNvSpPr>
            <a:spLocks noChangeShapeType="1"/>
          </p:cNvSpPr>
          <p:nvPr/>
        </p:nvSpPr>
        <p:spPr bwMode="auto">
          <a:xfrm>
            <a:off x="7383463" y="1822450"/>
            <a:ext cx="0" cy="433388"/>
          </a:xfrm>
          <a:prstGeom prst="line">
            <a:avLst/>
          </a:prstGeom>
          <a:noFill/>
          <a:ln w="12700">
            <a:solidFill>
              <a:schemeClr val="tx1"/>
            </a:solidFill>
            <a:round/>
            <a:headEnd/>
            <a:tailEnd/>
          </a:ln>
          <a:effectLst/>
        </p:spPr>
        <p:txBody>
          <a:bodyPr wrap="none" anchor="ctr"/>
          <a:lstStyle/>
          <a:p>
            <a:endParaRPr lang="zh-CN" altLang="en-US"/>
          </a:p>
        </p:txBody>
      </p:sp>
      <p:sp>
        <p:nvSpPr>
          <p:cNvPr id="470035" name="Rectangle 19"/>
          <p:cNvSpPr>
            <a:spLocks noChangeArrowheads="1"/>
          </p:cNvSpPr>
          <p:nvPr/>
        </p:nvSpPr>
        <p:spPr bwMode="auto">
          <a:xfrm>
            <a:off x="2603501" y="982664"/>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0</a:t>
            </a:r>
          </a:p>
        </p:txBody>
      </p:sp>
      <p:sp>
        <p:nvSpPr>
          <p:cNvPr id="470036" name="Rectangle 20"/>
          <p:cNvSpPr>
            <a:spLocks noChangeArrowheads="1"/>
          </p:cNvSpPr>
          <p:nvPr/>
        </p:nvSpPr>
        <p:spPr bwMode="auto">
          <a:xfrm>
            <a:off x="3538539" y="982664"/>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4</a:t>
            </a:r>
          </a:p>
        </p:txBody>
      </p:sp>
      <p:sp>
        <p:nvSpPr>
          <p:cNvPr id="470037" name="Rectangle 21"/>
          <p:cNvSpPr>
            <a:spLocks noChangeArrowheads="1"/>
          </p:cNvSpPr>
          <p:nvPr/>
        </p:nvSpPr>
        <p:spPr bwMode="auto">
          <a:xfrm>
            <a:off x="4533901" y="982664"/>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8</a:t>
            </a:r>
          </a:p>
        </p:txBody>
      </p:sp>
      <p:sp>
        <p:nvSpPr>
          <p:cNvPr id="470038" name="Rectangle 22"/>
          <p:cNvSpPr>
            <a:spLocks noChangeArrowheads="1"/>
          </p:cNvSpPr>
          <p:nvPr/>
        </p:nvSpPr>
        <p:spPr bwMode="auto">
          <a:xfrm>
            <a:off x="6484938"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16</a:t>
            </a:r>
          </a:p>
        </p:txBody>
      </p:sp>
      <p:sp>
        <p:nvSpPr>
          <p:cNvPr id="470039" name="Rectangle 23"/>
          <p:cNvSpPr>
            <a:spLocks noChangeArrowheads="1"/>
          </p:cNvSpPr>
          <p:nvPr/>
        </p:nvSpPr>
        <p:spPr bwMode="auto">
          <a:xfrm>
            <a:off x="7281863"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19</a:t>
            </a:r>
          </a:p>
        </p:txBody>
      </p:sp>
      <p:sp>
        <p:nvSpPr>
          <p:cNvPr id="470040" name="Rectangle 24"/>
          <p:cNvSpPr>
            <a:spLocks noChangeArrowheads="1"/>
          </p:cNvSpPr>
          <p:nvPr/>
        </p:nvSpPr>
        <p:spPr bwMode="auto">
          <a:xfrm>
            <a:off x="8456613"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24</a:t>
            </a:r>
          </a:p>
        </p:txBody>
      </p:sp>
      <p:sp>
        <p:nvSpPr>
          <p:cNvPr id="470041" name="Rectangle 25"/>
          <p:cNvSpPr>
            <a:spLocks noChangeArrowheads="1"/>
          </p:cNvSpPr>
          <p:nvPr/>
        </p:nvSpPr>
        <p:spPr bwMode="auto">
          <a:xfrm>
            <a:off x="10169525"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31</a:t>
            </a:r>
          </a:p>
        </p:txBody>
      </p:sp>
      <p:sp>
        <p:nvSpPr>
          <p:cNvPr id="470042" name="Rectangle 26"/>
          <p:cNvSpPr>
            <a:spLocks noChangeArrowheads="1"/>
          </p:cNvSpPr>
          <p:nvPr/>
        </p:nvSpPr>
        <p:spPr bwMode="auto">
          <a:xfrm>
            <a:off x="2752725" y="1397001"/>
            <a:ext cx="766236"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版 本</a:t>
            </a:r>
          </a:p>
        </p:txBody>
      </p:sp>
      <p:sp>
        <p:nvSpPr>
          <p:cNvPr id="470043" name="Rectangle 27"/>
          <p:cNvSpPr>
            <a:spLocks noChangeArrowheads="1"/>
          </p:cNvSpPr>
          <p:nvPr/>
        </p:nvSpPr>
        <p:spPr bwMode="auto">
          <a:xfrm>
            <a:off x="6640513" y="1873251"/>
            <a:ext cx="695704"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标志</a:t>
            </a:r>
          </a:p>
        </p:txBody>
      </p:sp>
      <p:sp>
        <p:nvSpPr>
          <p:cNvPr id="470044" name="Rectangle 28"/>
          <p:cNvSpPr>
            <a:spLocks noChangeArrowheads="1"/>
          </p:cNvSpPr>
          <p:nvPr/>
        </p:nvSpPr>
        <p:spPr bwMode="auto">
          <a:xfrm>
            <a:off x="2949575" y="2278064"/>
            <a:ext cx="1420262"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生 存 时 间</a:t>
            </a:r>
          </a:p>
        </p:txBody>
      </p:sp>
      <p:sp>
        <p:nvSpPr>
          <p:cNvPr id="470045" name="Rectangle 29"/>
          <p:cNvSpPr>
            <a:spLocks noChangeArrowheads="1"/>
          </p:cNvSpPr>
          <p:nvPr/>
        </p:nvSpPr>
        <p:spPr bwMode="auto">
          <a:xfrm>
            <a:off x="5080001" y="2278063"/>
            <a:ext cx="969963" cy="39370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协    议</a:t>
            </a:r>
          </a:p>
        </p:txBody>
      </p:sp>
      <p:sp>
        <p:nvSpPr>
          <p:cNvPr id="470046" name="Rectangle 30"/>
          <p:cNvSpPr>
            <a:spLocks noChangeArrowheads="1"/>
          </p:cNvSpPr>
          <p:nvPr/>
        </p:nvSpPr>
        <p:spPr bwMode="auto">
          <a:xfrm>
            <a:off x="4094164" y="1873251"/>
            <a:ext cx="977833"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标    识</a:t>
            </a:r>
          </a:p>
        </p:txBody>
      </p:sp>
      <p:sp>
        <p:nvSpPr>
          <p:cNvPr id="470048" name="Rectangle 32"/>
          <p:cNvSpPr>
            <a:spLocks noChangeArrowheads="1"/>
          </p:cNvSpPr>
          <p:nvPr/>
        </p:nvSpPr>
        <p:spPr bwMode="auto">
          <a:xfrm>
            <a:off x="8031163" y="1397001"/>
            <a:ext cx="13753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总   长   度</a:t>
            </a:r>
          </a:p>
        </p:txBody>
      </p:sp>
      <p:sp>
        <p:nvSpPr>
          <p:cNvPr id="470049" name="Rectangle 33"/>
          <p:cNvSpPr>
            <a:spLocks noChangeArrowheads="1"/>
          </p:cNvSpPr>
          <p:nvPr/>
        </p:nvSpPr>
        <p:spPr bwMode="auto">
          <a:xfrm>
            <a:off x="8302625" y="1873251"/>
            <a:ext cx="13753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片   偏   移</a:t>
            </a:r>
          </a:p>
        </p:txBody>
      </p:sp>
      <p:sp>
        <p:nvSpPr>
          <p:cNvPr id="470050" name="Rectangle 34"/>
          <p:cNvSpPr>
            <a:spLocks noChangeArrowheads="1"/>
          </p:cNvSpPr>
          <p:nvPr/>
        </p:nvSpPr>
        <p:spPr bwMode="auto">
          <a:xfrm>
            <a:off x="9026526" y="3606801"/>
            <a:ext cx="977833"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填    充</a:t>
            </a:r>
          </a:p>
        </p:txBody>
      </p:sp>
      <p:sp>
        <p:nvSpPr>
          <p:cNvPr id="470051" name="Rectangle 35"/>
          <p:cNvSpPr>
            <a:spLocks noChangeArrowheads="1"/>
          </p:cNvSpPr>
          <p:nvPr/>
        </p:nvSpPr>
        <p:spPr bwMode="auto">
          <a:xfrm>
            <a:off x="7450139" y="2278064"/>
            <a:ext cx="231153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首   部   检   验   和</a:t>
            </a:r>
          </a:p>
        </p:txBody>
      </p:sp>
      <p:sp>
        <p:nvSpPr>
          <p:cNvPr id="470052" name="Rectangle 36"/>
          <p:cNvSpPr>
            <a:spLocks noChangeArrowheads="1"/>
          </p:cNvSpPr>
          <p:nvPr/>
        </p:nvSpPr>
        <p:spPr bwMode="auto">
          <a:xfrm>
            <a:off x="5940425" y="2736851"/>
            <a:ext cx="13753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源   地   址</a:t>
            </a:r>
          </a:p>
        </p:txBody>
      </p:sp>
      <p:sp>
        <p:nvSpPr>
          <p:cNvPr id="470053" name="Rectangle 37"/>
          <p:cNvSpPr>
            <a:spLocks noChangeArrowheads="1"/>
          </p:cNvSpPr>
          <p:nvPr/>
        </p:nvSpPr>
        <p:spPr bwMode="auto">
          <a:xfrm>
            <a:off x="5684838" y="3178176"/>
            <a:ext cx="1843454"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目   的   地   址</a:t>
            </a:r>
          </a:p>
        </p:txBody>
      </p:sp>
      <p:sp>
        <p:nvSpPr>
          <p:cNvPr id="470054" name="Rectangle 38"/>
          <p:cNvSpPr>
            <a:spLocks noChangeArrowheads="1"/>
          </p:cNvSpPr>
          <p:nvPr/>
        </p:nvSpPr>
        <p:spPr bwMode="auto">
          <a:xfrm>
            <a:off x="3752851" y="3606801"/>
            <a:ext cx="415819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可   选   字   段  （长   度   可   变）</a:t>
            </a:r>
          </a:p>
        </p:txBody>
      </p:sp>
      <p:sp>
        <p:nvSpPr>
          <p:cNvPr id="470055" name="Rectangle 39"/>
          <p:cNvSpPr>
            <a:spLocks noChangeArrowheads="1"/>
          </p:cNvSpPr>
          <p:nvPr/>
        </p:nvSpPr>
        <p:spPr bwMode="auto">
          <a:xfrm>
            <a:off x="2132013" y="968376"/>
            <a:ext cx="439224"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位</a:t>
            </a:r>
          </a:p>
        </p:txBody>
      </p:sp>
      <p:sp>
        <p:nvSpPr>
          <p:cNvPr id="470056" name="Rectangle 40"/>
          <p:cNvSpPr>
            <a:spLocks noChangeArrowheads="1"/>
          </p:cNvSpPr>
          <p:nvPr/>
        </p:nvSpPr>
        <p:spPr bwMode="auto">
          <a:xfrm>
            <a:off x="3527426" y="1377951"/>
            <a:ext cx="1208665"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首部长度</a:t>
            </a:r>
          </a:p>
        </p:txBody>
      </p:sp>
      <p:grpSp>
        <p:nvGrpSpPr>
          <p:cNvPr id="470057" name="Group 41"/>
          <p:cNvGrpSpPr>
            <a:grpSpLocks/>
          </p:cNvGrpSpPr>
          <p:nvPr/>
        </p:nvGrpSpPr>
        <p:grpSpPr bwMode="auto">
          <a:xfrm>
            <a:off x="2593976" y="3748088"/>
            <a:ext cx="131763" cy="69850"/>
            <a:chOff x="833" y="3024"/>
            <a:chExt cx="78" cy="51"/>
          </a:xfrm>
        </p:grpSpPr>
        <p:sp>
          <p:nvSpPr>
            <p:cNvPr id="470058" name="Rectangle 42"/>
            <p:cNvSpPr>
              <a:spLocks noChangeArrowheads="1"/>
            </p:cNvSpPr>
            <p:nvPr/>
          </p:nvSpPr>
          <p:spPr bwMode="auto">
            <a:xfrm>
              <a:off x="833" y="3024"/>
              <a:ext cx="78" cy="51"/>
            </a:xfrm>
            <a:prstGeom prst="rect">
              <a:avLst/>
            </a:prstGeom>
            <a:solidFill>
              <a:schemeClr val="bg1"/>
            </a:solidFill>
            <a:ln w="12700">
              <a:noFill/>
              <a:miter lim="800000"/>
              <a:headEnd/>
              <a:tailEnd/>
            </a:ln>
            <a:effectLst/>
          </p:spPr>
          <p:txBody>
            <a:bodyPr wrap="none" anchor="ctr"/>
            <a:lstStyle/>
            <a:p>
              <a:endParaRPr lang="zh-CN" altLang="en-US"/>
            </a:p>
          </p:txBody>
        </p:sp>
        <p:sp>
          <p:nvSpPr>
            <p:cNvPr id="470059" name="Line 43"/>
            <p:cNvSpPr>
              <a:spLocks noChangeShapeType="1"/>
            </p:cNvSpPr>
            <p:nvPr/>
          </p:nvSpPr>
          <p:spPr bwMode="auto">
            <a:xfrm>
              <a:off x="839" y="3030"/>
              <a:ext cx="68" cy="0"/>
            </a:xfrm>
            <a:prstGeom prst="line">
              <a:avLst/>
            </a:prstGeom>
            <a:noFill/>
            <a:ln w="25400">
              <a:solidFill>
                <a:schemeClr val="tx1"/>
              </a:solidFill>
              <a:round/>
              <a:headEnd/>
              <a:tailEnd/>
            </a:ln>
            <a:effectLst/>
          </p:spPr>
          <p:txBody>
            <a:bodyPr wrap="none" anchor="ctr"/>
            <a:lstStyle/>
            <a:p>
              <a:endParaRPr lang="zh-CN" altLang="en-US"/>
            </a:p>
          </p:txBody>
        </p:sp>
        <p:sp>
          <p:nvSpPr>
            <p:cNvPr id="470060" name="Line 44"/>
            <p:cNvSpPr>
              <a:spLocks noChangeShapeType="1"/>
            </p:cNvSpPr>
            <p:nvPr/>
          </p:nvSpPr>
          <p:spPr bwMode="auto">
            <a:xfrm>
              <a:off x="839" y="3075"/>
              <a:ext cx="68" cy="0"/>
            </a:xfrm>
            <a:prstGeom prst="line">
              <a:avLst/>
            </a:prstGeom>
            <a:noFill/>
            <a:ln w="25400">
              <a:solidFill>
                <a:schemeClr val="tx1"/>
              </a:solidFill>
              <a:round/>
              <a:headEnd/>
              <a:tailEnd/>
            </a:ln>
            <a:effectLst/>
          </p:spPr>
          <p:txBody>
            <a:bodyPr wrap="none" anchor="ctr"/>
            <a:lstStyle/>
            <a:p>
              <a:endParaRPr lang="zh-CN" altLang="en-US"/>
            </a:p>
          </p:txBody>
        </p:sp>
      </p:grpSp>
      <p:grpSp>
        <p:nvGrpSpPr>
          <p:cNvPr id="470061" name="Group 45"/>
          <p:cNvGrpSpPr>
            <a:grpSpLocks/>
          </p:cNvGrpSpPr>
          <p:nvPr/>
        </p:nvGrpSpPr>
        <p:grpSpPr bwMode="auto">
          <a:xfrm>
            <a:off x="10461626" y="3757614"/>
            <a:ext cx="131763" cy="66675"/>
            <a:chOff x="5432" y="3030"/>
            <a:chExt cx="78" cy="51"/>
          </a:xfrm>
        </p:grpSpPr>
        <p:sp>
          <p:nvSpPr>
            <p:cNvPr id="470062" name="Rectangle 46"/>
            <p:cNvSpPr>
              <a:spLocks noChangeArrowheads="1"/>
            </p:cNvSpPr>
            <p:nvPr/>
          </p:nvSpPr>
          <p:spPr bwMode="auto">
            <a:xfrm>
              <a:off x="5432" y="3030"/>
              <a:ext cx="78" cy="51"/>
            </a:xfrm>
            <a:prstGeom prst="rect">
              <a:avLst/>
            </a:prstGeom>
            <a:solidFill>
              <a:schemeClr val="bg1"/>
            </a:solidFill>
            <a:ln w="12700">
              <a:noFill/>
              <a:miter lim="800000"/>
              <a:headEnd/>
              <a:tailEnd/>
            </a:ln>
            <a:effectLst/>
          </p:spPr>
          <p:txBody>
            <a:bodyPr wrap="none" anchor="ctr"/>
            <a:lstStyle/>
            <a:p>
              <a:endParaRPr lang="zh-CN" altLang="en-US"/>
            </a:p>
          </p:txBody>
        </p:sp>
        <p:sp>
          <p:nvSpPr>
            <p:cNvPr id="470063" name="Line 47"/>
            <p:cNvSpPr>
              <a:spLocks noChangeShapeType="1"/>
            </p:cNvSpPr>
            <p:nvPr/>
          </p:nvSpPr>
          <p:spPr bwMode="auto">
            <a:xfrm>
              <a:off x="5438" y="3036"/>
              <a:ext cx="68" cy="0"/>
            </a:xfrm>
            <a:prstGeom prst="line">
              <a:avLst/>
            </a:prstGeom>
            <a:noFill/>
            <a:ln w="25400">
              <a:solidFill>
                <a:schemeClr val="tx1"/>
              </a:solidFill>
              <a:round/>
              <a:headEnd/>
              <a:tailEnd/>
            </a:ln>
            <a:effectLst/>
          </p:spPr>
          <p:txBody>
            <a:bodyPr wrap="none" anchor="ctr"/>
            <a:lstStyle/>
            <a:p>
              <a:endParaRPr lang="zh-CN" altLang="en-US"/>
            </a:p>
          </p:txBody>
        </p:sp>
        <p:sp>
          <p:nvSpPr>
            <p:cNvPr id="470064" name="Line 48"/>
            <p:cNvSpPr>
              <a:spLocks noChangeShapeType="1"/>
            </p:cNvSpPr>
            <p:nvPr/>
          </p:nvSpPr>
          <p:spPr bwMode="auto">
            <a:xfrm>
              <a:off x="5438" y="3081"/>
              <a:ext cx="68" cy="0"/>
            </a:xfrm>
            <a:prstGeom prst="line">
              <a:avLst/>
            </a:prstGeom>
            <a:noFill/>
            <a:ln w="25400">
              <a:solidFill>
                <a:schemeClr val="tx1"/>
              </a:solidFill>
              <a:round/>
              <a:headEnd/>
              <a:tailEnd/>
            </a:ln>
            <a:effectLst/>
          </p:spPr>
          <p:txBody>
            <a:bodyPr wrap="none" anchor="ctr"/>
            <a:lstStyle/>
            <a:p>
              <a:endParaRPr lang="zh-CN" altLang="en-US"/>
            </a:p>
          </p:txBody>
        </p:sp>
      </p:grpSp>
      <p:sp>
        <p:nvSpPr>
          <p:cNvPr id="470085" name="Rectangle 69"/>
          <p:cNvSpPr>
            <a:spLocks noChangeArrowheads="1"/>
          </p:cNvSpPr>
          <p:nvPr/>
        </p:nvSpPr>
        <p:spPr bwMode="auto">
          <a:xfrm>
            <a:off x="5335588" y="4149725"/>
            <a:ext cx="2908300" cy="393700"/>
          </a:xfrm>
          <a:prstGeom prst="rect">
            <a:avLst/>
          </a:prstGeom>
          <a:noFill/>
          <a:ln w="12700">
            <a:noFill/>
            <a:miter lim="800000"/>
            <a:headEnd/>
            <a:tailEnd/>
          </a:ln>
          <a:effectLst/>
        </p:spPr>
        <p:txBody>
          <a:bodyPr lIns="90488" tIns="44450" rIns="90488" bIns="44450">
            <a:spAutoFit/>
          </a:bodyPr>
          <a:lstStyle/>
          <a:p>
            <a:pPr defTabSz="762000" eaLnBrk="0" hangingPunct="0"/>
            <a:r>
              <a:rPr kumimoji="1" lang="zh-CN" altLang="en-US" sz="2000">
                <a:solidFill>
                  <a:srgbClr val="333399"/>
                </a:solidFill>
                <a:latin typeface="Arial" charset="0"/>
              </a:rPr>
              <a:t>数       据       部       分</a:t>
            </a:r>
          </a:p>
        </p:txBody>
      </p:sp>
      <p:sp>
        <p:nvSpPr>
          <p:cNvPr id="470087" name="Rectangle 71"/>
          <p:cNvSpPr>
            <a:spLocks noChangeArrowheads="1"/>
          </p:cNvSpPr>
          <p:nvPr/>
        </p:nvSpPr>
        <p:spPr bwMode="auto">
          <a:xfrm>
            <a:off x="2135188" y="1773238"/>
            <a:ext cx="439224" cy="1197764"/>
          </a:xfrm>
          <a:prstGeom prst="rect">
            <a:avLst/>
          </a:prstGeom>
          <a:noFill/>
          <a:ln w="12700">
            <a:noFill/>
            <a:miter lim="800000"/>
            <a:headEnd/>
            <a:tailEnd/>
          </a:ln>
          <a:effectLst/>
        </p:spPr>
        <p:txBody>
          <a:bodyPr wrap="none" lIns="90488" tIns="44450" rIns="90488" bIns="44450">
            <a:spAutoFit/>
          </a:bodyPr>
          <a:lstStyle/>
          <a:p>
            <a:pPr defTabSz="762000" eaLnBrk="0" hangingPunct="0">
              <a:lnSpc>
                <a:spcPct val="90000"/>
              </a:lnSpc>
            </a:pPr>
            <a:r>
              <a:rPr kumimoji="1" lang="zh-CN" altLang="en-US" sz="2000">
                <a:solidFill>
                  <a:srgbClr val="333399"/>
                </a:solidFill>
                <a:latin typeface="Arial" charset="0"/>
              </a:rPr>
              <a:t>固</a:t>
            </a:r>
          </a:p>
          <a:p>
            <a:pPr defTabSz="762000" eaLnBrk="0" hangingPunct="0">
              <a:lnSpc>
                <a:spcPct val="90000"/>
              </a:lnSpc>
            </a:pPr>
            <a:r>
              <a:rPr kumimoji="1" lang="zh-CN" altLang="en-US" sz="2000">
                <a:solidFill>
                  <a:srgbClr val="333399"/>
                </a:solidFill>
                <a:latin typeface="Arial" charset="0"/>
              </a:rPr>
              <a:t>定</a:t>
            </a:r>
          </a:p>
          <a:p>
            <a:pPr defTabSz="762000" eaLnBrk="0" hangingPunct="0">
              <a:lnSpc>
                <a:spcPct val="90000"/>
              </a:lnSpc>
            </a:pPr>
            <a:r>
              <a:rPr kumimoji="1" lang="zh-CN" altLang="en-US" sz="2000">
                <a:solidFill>
                  <a:srgbClr val="333399"/>
                </a:solidFill>
                <a:latin typeface="Arial" charset="0"/>
              </a:rPr>
              <a:t>部</a:t>
            </a:r>
          </a:p>
          <a:p>
            <a:pPr defTabSz="762000" eaLnBrk="0" hangingPunct="0">
              <a:lnSpc>
                <a:spcPct val="90000"/>
              </a:lnSpc>
            </a:pPr>
            <a:r>
              <a:rPr kumimoji="1" lang="zh-CN" altLang="en-US" sz="2000">
                <a:solidFill>
                  <a:srgbClr val="333399"/>
                </a:solidFill>
                <a:latin typeface="Arial" charset="0"/>
              </a:rPr>
              <a:t>分</a:t>
            </a:r>
          </a:p>
        </p:txBody>
      </p:sp>
      <p:sp>
        <p:nvSpPr>
          <p:cNvPr id="470088" name="Rectangle 72"/>
          <p:cNvSpPr>
            <a:spLocks noChangeArrowheads="1"/>
          </p:cNvSpPr>
          <p:nvPr/>
        </p:nvSpPr>
        <p:spPr bwMode="auto">
          <a:xfrm>
            <a:off x="1992313" y="3500438"/>
            <a:ext cx="695704" cy="643766"/>
          </a:xfrm>
          <a:prstGeom prst="rect">
            <a:avLst/>
          </a:prstGeom>
          <a:noFill/>
          <a:ln w="12700">
            <a:noFill/>
            <a:miter lim="800000"/>
            <a:headEnd/>
            <a:tailEnd/>
          </a:ln>
          <a:effectLst/>
        </p:spPr>
        <p:txBody>
          <a:bodyPr wrap="none" lIns="90488" tIns="44450" rIns="90488" bIns="44450">
            <a:spAutoFit/>
          </a:bodyPr>
          <a:lstStyle/>
          <a:p>
            <a:pPr defTabSz="762000" eaLnBrk="0" hangingPunct="0">
              <a:lnSpc>
                <a:spcPct val="90000"/>
              </a:lnSpc>
            </a:pPr>
            <a:r>
              <a:rPr kumimoji="1" lang="zh-CN" altLang="en-US" sz="2000">
                <a:solidFill>
                  <a:srgbClr val="333399"/>
                </a:solidFill>
                <a:latin typeface="Arial" charset="0"/>
              </a:rPr>
              <a:t>可变</a:t>
            </a:r>
          </a:p>
          <a:p>
            <a:pPr defTabSz="762000" eaLnBrk="0" hangingPunct="0">
              <a:lnSpc>
                <a:spcPct val="90000"/>
              </a:lnSpc>
            </a:pPr>
            <a:r>
              <a:rPr kumimoji="1" lang="zh-CN" altLang="en-US" sz="2000">
                <a:solidFill>
                  <a:srgbClr val="333399"/>
                </a:solidFill>
                <a:latin typeface="Arial" charset="0"/>
              </a:rPr>
              <a:t>部分</a:t>
            </a:r>
          </a:p>
        </p:txBody>
      </p:sp>
      <p:grpSp>
        <p:nvGrpSpPr>
          <p:cNvPr id="470096" name="Group 80"/>
          <p:cNvGrpSpPr>
            <a:grpSpLocks/>
          </p:cNvGrpSpPr>
          <p:nvPr/>
        </p:nvGrpSpPr>
        <p:grpSpPr bwMode="auto">
          <a:xfrm>
            <a:off x="2447926" y="1341439"/>
            <a:ext cx="8045451" cy="5372099"/>
            <a:chOff x="582" y="845"/>
            <a:chExt cx="5068" cy="3384"/>
          </a:xfrm>
        </p:grpSpPr>
        <p:sp>
          <p:nvSpPr>
            <p:cNvPr id="470090" name="Text Box 74"/>
            <p:cNvSpPr txBox="1">
              <a:spLocks noChangeArrowheads="1"/>
            </p:cNvSpPr>
            <p:nvPr/>
          </p:nvSpPr>
          <p:spPr bwMode="auto">
            <a:xfrm>
              <a:off x="582" y="3008"/>
              <a:ext cx="5068" cy="1221"/>
            </a:xfrm>
            <a:prstGeom prst="rect">
              <a:avLst/>
            </a:prstGeom>
            <a:noFill/>
            <a:ln w="9525">
              <a:noFill/>
              <a:miter lim="800000"/>
              <a:headEnd/>
              <a:tailEnd/>
            </a:ln>
            <a:effectLst/>
          </p:spPr>
          <p:txBody>
            <a:bodyPr wrap="none">
              <a:spAutoFit/>
            </a:bodyPr>
            <a:lstStyle/>
            <a:p>
              <a:pPr algn="ctr"/>
              <a:r>
                <a:rPr lang="zh-CN" altLang="en-US" sz="2400">
                  <a:solidFill>
                    <a:schemeClr val="folHlink"/>
                  </a:solidFill>
                  <a:latin typeface="Arial" charset="0"/>
                </a:rPr>
                <a:t>区分服务</a:t>
              </a:r>
              <a:r>
                <a:rPr lang="en-US" altLang="zh-CN" sz="2400">
                  <a:solidFill>
                    <a:schemeClr val="folHlink"/>
                  </a:solidFill>
                  <a:latin typeface="Arial" charset="0"/>
                </a:rPr>
                <a:t>——</a:t>
              </a:r>
              <a:r>
                <a:rPr lang="zh-CN" altLang="en-US" sz="2400">
                  <a:solidFill>
                    <a:schemeClr val="folHlink"/>
                  </a:solidFill>
                  <a:latin typeface="Arial" charset="0"/>
                </a:rPr>
                <a:t>占 </a:t>
              </a:r>
              <a:r>
                <a:rPr lang="en-US" altLang="zh-CN" sz="2400">
                  <a:solidFill>
                    <a:schemeClr val="folHlink"/>
                  </a:solidFill>
                  <a:latin typeface="Arial" charset="0"/>
                </a:rPr>
                <a:t>8 </a:t>
              </a:r>
              <a:r>
                <a:rPr lang="zh-CN" altLang="en-US" sz="2400">
                  <a:solidFill>
                    <a:schemeClr val="folHlink"/>
                  </a:solidFill>
                  <a:latin typeface="Arial" charset="0"/>
                </a:rPr>
                <a:t>位，用来获得更好的服务</a:t>
              </a:r>
            </a:p>
            <a:p>
              <a:pPr algn="ctr"/>
              <a:r>
                <a:rPr lang="zh-CN" altLang="en-US" sz="2400">
                  <a:solidFill>
                    <a:schemeClr val="folHlink"/>
                  </a:solidFill>
                </a:rPr>
                <a:t>在旧标准中叫做</a:t>
              </a:r>
              <a:r>
                <a:rPr lang="zh-CN" altLang="en-US" sz="2400">
                  <a:solidFill>
                    <a:schemeClr val="hlink"/>
                  </a:solidFill>
                </a:rPr>
                <a:t>服务类型</a:t>
              </a:r>
              <a:r>
                <a:rPr lang="zh-CN" altLang="en-US" sz="2400">
                  <a:solidFill>
                    <a:schemeClr val="folHlink"/>
                  </a:solidFill>
                </a:rPr>
                <a:t>，但实际上一直未被使用过。</a:t>
              </a:r>
            </a:p>
            <a:p>
              <a:pPr algn="ctr"/>
              <a:r>
                <a:rPr lang="en-US" altLang="zh-CN" sz="2400">
                  <a:solidFill>
                    <a:schemeClr val="folHlink"/>
                  </a:solidFill>
                </a:rPr>
                <a:t>1998 </a:t>
              </a:r>
              <a:r>
                <a:rPr lang="zh-CN" altLang="en-US" sz="2400">
                  <a:solidFill>
                    <a:schemeClr val="folHlink"/>
                  </a:solidFill>
                </a:rPr>
                <a:t>年这个字段改名为</a:t>
              </a:r>
              <a:r>
                <a:rPr lang="zh-CN" altLang="en-US" sz="2400">
                  <a:solidFill>
                    <a:schemeClr val="hlink"/>
                  </a:solidFill>
                </a:rPr>
                <a:t>区分服务</a:t>
              </a:r>
              <a:r>
                <a:rPr lang="zh-CN" altLang="en-US" sz="2400">
                  <a:solidFill>
                    <a:schemeClr val="folHlink"/>
                  </a:solidFill>
                </a:rPr>
                <a:t>。</a:t>
              </a:r>
            </a:p>
            <a:p>
              <a:pPr algn="ctr"/>
              <a:r>
                <a:rPr lang="zh-CN" altLang="en-US" sz="2400">
                  <a:solidFill>
                    <a:schemeClr val="folHlink"/>
                  </a:solidFill>
                </a:rPr>
                <a:t>只有在使用区分服务（</a:t>
              </a:r>
              <a:r>
                <a:rPr lang="en-US" altLang="zh-CN" sz="2400">
                  <a:solidFill>
                    <a:schemeClr val="folHlink"/>
                  </a:solidFill>
                  <a:latin typeface="Arial" charset="0"/>
                </a:rPr>
                <a:t>DiffServ</a:t>
              </a:r>
              <a:r>
                <a:rPr lang="zh-CN" altLang="en-US" sz="2400">
                  <a:solidFill>
                    <a:schemeClr val="folHlink"/>
                  </a:solidFill>
                </a:rPr>
                <a:t>）时，这个字段才起作用。</a:t>
              </a:r>
            </a:p>
            <a:p>
              <a:pPr algn="ctr"/>
              <a:r>
                <a:rPr lang="zh-CN" altLang="en-US" sz="2400">
                  <a:solidFill>
                    <a:schemeClr val="folHlink"/>
                  </a:solidFill>
                </a:rPr>
                <a:t>在一般的情况下都不使用这个字段 </a:t>
              </a:r>
            </a:p>
          </p:txBody>
        </p:sp>
        <p:sp>
          <p:nvSpPr>
            <p:cNvPr id="470092" name="Rectangle 76"/>
            <p:cNvSpPr>
              <a:spLocks noChangeArrowheads="1"/>
            </p:cNvSpPr>
            <p:nvPr/>
          </p:nvSpPr>
          <p:spPr bwMode="auto">
            <a:xfrm>
              <a:off x="1950" y="845"/>
              <a:ext cx="1248" cy="317"/>
            </a:xfrm>
            <a:prstGeom prst="rect">
              <a:avLst/>
            </a:prstGeom>
            <a:noFill/>
            <a:ln w="76200">
              <a:solidFill>
                <a:schemeClr val="hlink"/>
              </a:solidFill>
              <a:miter lim="800000"/>
              <a:headEnd/>
              <a:tailEnd/>
            </a:ln>
            <a:effectLst/>
          </p:spPr>
          <p:txBody>
            <a:bodyPr wrap="none" anchor="ctr"/>
            <a:lstStyle/>
            <a:p>
              <a:endParaRPr lang="zh-CN" altLang="en-US"/>
            </a:p>
          </p:txBody>
        </p:sp>
      </p:grpSp>
      <p:sp>
        <p:nvSpPr>
          <p:cNvPr id="470094" name="AutoShape 78"/>
          <p:cNvSpPr>
            <a:spLocks/>
          </p:cNvSpPr>
          <p:nvPr/>
        </p:nvSpPr>
        <p:spPr bwMode="auto">
          <a:xfrm>
            <a:off x="2473325" y="1412875"/>
            <a:ext cx="166688" cy="2160588"/>
          </a:xfrm>
          <a:prstGeom prst="leftBrace">
            <a:avLst>
              <a:gd name="adj1" fmla="val 108016"/>
              <a:gd name="adj2" fmla="val 50000"/>
            </a:avLst>
          </a:prstGeom>
          <a:noFill/>
          <a:ln w="28575">
            <a:solidFill>
              <a:schemeClr val="tx2"/>
            </a:solidFill>
            <a:round/>
            <a:headEnd/>
            <a:tailEnd/>
          </a:ln>
          <a:effectLst/>
        </p:spPr>
        <p:txBody>
          <a:bodyPr wrap="none" anchor="ctr"/>
          <a:lstStyle/>
          <a:p>
            <a:endParaRPr lang="zh-CN" altLang="en-US"/>
          </a:p>
        </p:txBody>
      </p:sp>
      <p:sp>
        <p:nvSpPr>
          <p:cNvPr id="470095" name="Rectangle 79"/>
          <p:cNvSpPr>
            <a:spLocks noChangeArrowheads="1"/>
          </p:cNvSpPr>
          <p:nvPr/>
        </p:nvSpPr>
        <p:spPr bwMode="auto">
          <a:xfrm>
            <a:off x="4905375" y="1397001"/>
            <a:ext cx="1420262"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区 分 服 务</a:t>
            </a:r>
          </a:p>
        </p:txBody>
      </p:sp>
      <p:sp>
        <p:nvSpPr>
          <p:cNvPr id="55" name="灯片编号占位符 54"/>
          <p:cNvSpPr>
            <a:spLocks noGrp="1"/>
          </p:cNvSpPr>
          <p:nvPr>
            <p:ph type="sldNum" sz="quarter" idx="12"/>
          </p:nvPr>
        </p:nvSpPr>
        <p:spPr/>
        <p:txBody>
          <a:bodyPr/>
          <a:lstStyle/>
          <a:p>
            <a:fld id="{E4E48599-B357-448A-84B1-94919B60A458}" type="slidenum">
              <a:rPr lang="en-US" altLang="zh-CN" smtClean="0"/>
              <a:pPr/>
              <a:t>71</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2000" fill="hold" nodeType="afterEffect">
                                  <p:stCondLst>
                                    <p:cond delay="0"/>
                                  </p:stCondLst>
                                  <p:childTnLst>
                                    <p:anim calcmode="discrete" valueType="str">
                                      <p:cBhvr>
                                        <p:cTn id="6" dur="1000" fill="hold"/>
                                        <p:tgtEl>
                                          <p:spTgt spid="47009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7970" name="Line 2"/>
          <p:cNvSpPr>
            <a:spLocks noChangeShapeType="1"/>
          </p:cNvSpPr>
          <p:nvPr/>
        </p:nvSpPr>
        <p:spPr bwMode="auto">
          <a:xfrm>
            <a:off x="1919288" y="1341439"/>
            <a:ext cx="0" cy="2663825"/>
          </a:xfrm>
          <a:prstGeom prst="line">
            <a:avLst/>
          </a:prstGeom>
          <a:noFill/>
          <a:ln w="28575">
            <a:solidFill>
              <a:schemeClr val="tx2"/>
            </a:solidFill>
            <a:round/>
            <a:headEnd type="triangle" w="med" len="lg"/>
            <a:tailEnd type="triangle" w="med" len="lg"/>
          </a:ln>
          <a:effectLst/>
        </p:spPr>
        <p:txBody>
          <a:bodyPr/>
          <a:lstStyle/>
          <a:p>
            <a:endParaRPr lang="zh-CN" altLang="en-US"/>
          </a:p>
        </p:txBody>
      </p:sp>
      <p:sp>
        <p:nvSpPr>
          <p:cNvPr id="467971" name="Rectangle 3"/>
          <p:cNvSpPr>
            <a:spLocks noChangeArrowheads="1"/>
          </p:cNvSpPr>
          <p:nvPr/>
        </p:nvSpPr>
        <p:spPr bwMode="auto">
          <a:xfrm>
            <a:off x="1700213" y="2205039"/>
            <a:ext cx="439224" cy="705321"/>
          </a:xfrm>
          <a:prstGeom prst="rect">
            <a:avLst/>
          </a:prstGeom>
          <a:solidFill>
            <a:schemeClr val="bg1"/>
          </a:solid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首</a:t>
            </a:r>
          </a:p>
          <a:p>
            <a:pPr defTabSz="762000" eaLnBrk="0" hangingPunct="0"/>
            <a:r>
              <a:rPr kumimoji="1" lang="zh-CN" altLang="en-US" sz="2000">
                <a:solidFill>
                  <a:srgbClr val="333399"/>
                </a:solidFill>
                <a:latin typeface="Arial" charset="0"/>
              </a:rPr>
              <a:t>部</a:t>
            </a:r>
          </a:p>
        </p:txBody>
      </p:sp>
      <p:sp>
        <p:nvSpPr>
          <p:cNvPr id="467972" name="Rectangle 4"/>
          <p:cNvSpPr>
            <a:spLocks noChangeArrowheads="1"/>
          </p:cNvSpPr>
          <p:nvPr/>
        </p:nvSpPr>
        <p:spPr bwMode="auto">
          <a:xfrm>
            <a:off x="4618038" y="1371601"/>
            <a:ext cx="1966912" cy="434975"/>
          </a:xfrm>
          <a:prstGeom prst="rect">
            <a:avLst/>
          </a:prstGeom>
          <a:solidFill>
            <a:srgbClr val="DDDDDD"/>
          </a:solidFill>
          <a:ln w="12700">
            <a:noFill/>
            <a:miter lim="800000"/>
            <a:headEnd/>
            <a:tailEnd/>
          </a:ln>
          <a:effectLst/>
        </p:spPr>
        <p:txBody>
          <a:bodyPr wrap="none" anchor="ctr"/>
          <a:lstStyle/>
          <a:p>
            <a:endParaRPr lang="zh-CN" altLang="en-US"/>
          </a:p>
        </p:txBody>
      </p:sp>
      <p:sp>
        <p:nvSpPr>
          <p:cNvPr id="467974" name="Rectangle 6"/>
          <p:cNvSpPr>
            <a:spLocks noChangeArrowheads="1"/>
          </p:cNvSpPr>
          <p:nvPr/>
        </p:nvSpPr>
        <p:spPr bwMode="auto">
          <a:xfrm>
            <a:off x="2660651" y="1362075"/>
            <a:ext cx="7864475" cy="2643188"/>
          </a:xfrm>
          <a:prstGeom prst="rect">
            <a:avLst/>
          </a:prstGeom>
          <a:solidFill>
            <a:srgbClr val="CCECFF"/>
          </a:solidFill>
          <a:ln w="25400">
            <a:solidFill>
              <a:schemeClr val="tx1"/>
            </a:solidFill>
            <a:miter lim="800000"/>
            <a:headEnd/>
            <a:tailEnd/>
          </a:ln>
          <a:effectLst/>
        </p:spPr>
        <p:txBody>
          <a:bodyPr wrap="none" anchor="ctr"/>
          <a:lstStyle/>
          <a:p>
            <a:endParaRPr lang="zh-CN" altLang="en-US"/>
          </a:p>
        </p:txBody>
      </p:sp>
      <p:sp>
        <p:nvSpPr>
          <p:cNvPr id="467975" name="Rectangle 7"/>
          <p:cNvSpPr>
            <a:spLocks noChangeArrowheads="1"/>
          </p:cNvSpPr>
          <p:nvPr/>
        </p:nvSpPr>
        <p:spPr bwMode="auto">
          <a:xfrm>
            <a:off x="2674939" y="4016375"/>
            <a:ext cx="7832725" cy="681038"/>
          </a:xfrm>
          <a:prstGeom prst="rect">
            <a:avLst/>
          </a:prstGeom>
          <a:solidFill>
            <a:srgbClr val="FFFF99"/>
          </a:solidFill>
          <a:ln w="12700">
            <a:solidFill>
              <a:srgbClr val="333399"/>
            </a:solidFill>
            <a:miter lim="800000"/>
            <a:headEnd/>
            <a:tailEnd/>
          </a:ln>
          <a:effectLst/>
        </p:spPr>
        <p:txBody>
          <a:bodyPr wrap="none" anchor="ctr"/>
          <a:lstStyle/>
          <a:p>
            <a:endParaRPr lang="zh-CN" altLang="en-US"/>
          </a:p>
        </p:txBody>
      </p:sp>
      <p:sp>
        <p:nvSpPr>
          <p:cNvPr id="467976" name="Line 8"/>
          <p:cNvSpPr>
            <a:spLocks noChangeShapeType="1"/>
          </p:cNvSpPr>
          <p:nvPr/>
        </p:nvSpPr>
        <p:spPr bwMode="auto">
          <a:xfrm>
            <a:off x="2655888" y="1812925"/>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67977" name="Line 9"/>
          <p:cNvSpPr>
            <a:spLocks noChangeShapeType="1"/>
          </p:cNvSpPr>
          <p:nvPr/>
        </p:nvSpPr>
        <p:spPr bwMode="auto">
          <a:xfrm>
            <a:off x="2655888" y="225583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67978" name="Line 10"/>
          <p:cNvSpPr>
            <a:spLocks noChangeShapeType="1"/>
          </p:cNvSpPr>
          <p:nvPr/>
        </p:nvSpPr>
        <p:spPr bwMode="auto">
          <a:xfrm>
            <a:off x="2655888" y="270033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67979" name="Line 11"/>
          <p:cNvSpPr>
            <a:spLocks noChangeShapeType="1"/>
          </p:cNvSpPr>
          <p:nvPr/>
        </p:nvSpPr>
        <p:spPr bwMode="auto">
          <a:xfrm>
            <a:off x="2655888" y="313848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67980" name="Line 12"/>
          <p:cNvSpPr>
            <a:spLocks noChangeShapeType="1"/>
          </p:cNvSpPr>
          <p:nvPr/>
        </p:nvSpPr>
        <p:spPr bwMode="auto">
          <a:xfrm>
            <a:off x="2655888" y="358298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67981" name="Line 13"/>
          <p:cNvSpPr>
            <a:spLocks noChangeShapeType="1"/>
          </p:cNvSpPr>
          <p:nvPr/>
        </p:nvSpPr>
        <p:spPr bwMode="auto">
          <a:xfrm>
            <a:off x="3624263" y="1370013"/>
            <a:ext cx="0" cy="442912"/>
          </a:xfrm>
          <a:prstGeom prst="line">
            <a:avLst/>
          </a:prstGeom>
          <a:noFill/>
          <a:ln w="12700">
            <a:solidFill>
              <a:schemeClr val="tx1"/>
            </a:solidFill>
            <a:round/>
            <a:headEnd/>
            <a:tailEnd/>
          </a:ln>
          <a:effectLst/>
        </p:spPr>
        <p:txBody>
          <a:bodyPr wrap="none" anchor="ctr"/>
          <a:lstStyle/>
          <a:p>
            <a:endParaRPr lang="zh-CN" altLang="en-US"/>
          </a:p>
        </p:txBody>
      </p:sp>
      <p:sp>
        <p:nvSpPr>
          <p:cNvPr id="467982" name="Line 14"/>
          <p:cNvSpPr>
            <a:spLocks noChangeShapeType="1"/>
          </p:cNvSpPr>
          <p:nvPr/>
        </p:nvSpPr>
        <p:spPr bwMode="auto">
          <a:xfrm>
            <a:off x="4608513" y="1370013"/>
            <a:ext cx="0" cy="442912"/>
          </a:xfrm>
          <a:prstGeom prst="line">
            <a:avLst/>
          </a:prstGeom>
          <a:noFill/>
          <a:ln w="12700">
            <a:solidFill>
              <a:schemeClr val="tx1"/>
            </a:solidFill>
            <a:round/>
            <a:headEnd/>
            <a:tailEnd/>
          </a:ln>
          <a:effectLst/>
        </p:spPr>
        <p:txBody>
          <a:bodyPr wrap="none" anchor="ctr"/>
          <a:lstStyle/>
          <a:p>
            <a:endParaRPr lang="zh-CN" altLang="en-US"/>
          </a:p>
        </p:txBody>
      </p:sp>
      <p:sp>
        <p:nvSpPr>
          <p:cNvPr id="467983" name="Line 15"/>
          <p:cNvSpPr>
            <a:spLocks noChangeShapeType="1"/>
          </p:cNvSpPr>
          <p:nvPr/>
        </p:nvSpPr>
        <p:spPr bwMode="auto">
          <a:xfrm>
            <a:off x="4608513" y="2265363"/>
            <a:ext cx="0" cy="431800"/>
          </a:xfrm>
          <a:prstGeom prst="line">
            <a:avLst/>
          </a:prstGeom>
          <a:noFill/>
          <a:ln w="12700">
            <a:solidFill>
              <a:schemeClr val="tx1"/>
            </a:solidFill>
            <a:round/>
            <a:headEnd/>
            <a:tailEnd/>
          </a:ln>
          <a:effectLst/>
        </p:spPr>
        <p:txBody>
          <a:bodyPr wrap="none" anchor="ctr"/>
          <a:lstStyle/>
          <a:p>
            <a:endParaRPr lang="zh-CN" altLang="en-US"/>
          </a:p>
        </p:txBody>
      </p:sp>
      <p:sp>
        <p:nvSpPr>
          <p:cNvPr id="467984" name="Line 16"/>
          <p:cNvSpPr>
            <a:spLocks noChangeShapeType="1"/>
          </p:cNvSpPr>
          <p:nvPr/>
        </p:nvSpPr>
        <p:spPr bwMode="auto">
          <a:xfrm>
            <a:off x="6581775" y="1370013"/>
            <a:ext cx="0" cy="1327150"/>
          </a:xfrm>
          <a:prstGeom prst="line">
            <a:avLst/>
          </a:prstGeom>
          <a:noFill/>
          <a:ln w="12700">
            <a:solidFill>
              <a:schemeClr val="tx1"/>
            </a:solidFill>
            <a:round/>
            <a:headEnd/>
            <a:tailEnd/>
          </a:ln>
          <a:effectLst/>
        </p:spPr>
        <p:txBody>
          <a:bodyPr wrap="none" anchor="ctr"/>
          <a:lstStyle/>
          <a:p>
            <a:endParaRPr lang="zh-CN" altLang="en-US"/>
          </a:p>
        </p:txBody>
      </p:sp>
      <p:sp>
        <p:nvSpPr>
          <p:cNvPr id="467985" name="Line 17"/>
          <p:cNvSpPr>
            <a:spLocks noChangeShapeType="1"/>
          </p:cNvSpPr>
          <p:nvPr/>
        </p:nvSpPr>
        <p:spPr bwMode="auto">
          <a:xfrm flipV="1">
            <a:off x="8553450" y="3578226"/>
            <a:ext cx="0" cy="441325"/>
          </a:xfrm>
          <a:prstGeom prst="line">
            <a:avLst/>
          </a:prstGeom>
          <a:noFill/>
          <a:ln w="12700">
            <a:solidFill>
              <a:schemeClr val="tx1"/>
            </a:solidFill>
            <a:round/>
            <a:headEnd/>
            <a:tailEnd/>
          </a:ln>
          <a:effectLst/>
        </p:spPr>
        <p:txBody>
          <a:bodyPr wrap="none" anchor="ctr"/>
          <a:lstStyle/>
          <a:p>
            <a:endParaRPr lang="zh-CN" altLang="en-US"/>
          </a:p>
        </p:txBody>
      </p:sp>
      <p:sp>
        <p:nvSpPr>
          <p:cNvPr id="467986" name="Line 18"/>
          <p:cNvSpPr>
            <a:spLocks noChangeShapeType="1"/>
          </p:cNvSpPr>
          <p:nvPr/>
        </p:nvSpPr>
        <p:spPr bwMode="auto">
          <a:xfrm>
            <a:off x="7383463" y="1822450"/>
            <a:ext cx="0" cy="433388"/>
          </a:xfrm>
          <a:prstGeom prst="line">
            <a:avLst/>
          </a:prstGeom>
          <a:noFill/>
          <a:ln w="12700">
            <a:solidFill>
              <a:schemeClr val="tx1"/>
            </a:solidFill>
            <a:round/>
            <a:headEnd/>
            <a:tailEnd/>
          </a:ln>
          <a:effectLst/>
        </p:spPr>
        <p:txBody>
          <a:bodyPr wrap="none" anchor="ctr"/>
          <a:lstStyle/>
          <a:p>
            <a:endParaRPr lang="zh-CN" altLang="en-US"/>
          </a:p>
        </p:txBody>
      </p:sp>
      <p:sp>
        <p:nvSpPr>
          <p:cNvPr id="467987" name="Rectangle 19"/>
          <p:cNvSpPr>
            <a:spLocks noChangeArrowheads="1"/>
          </p:cNvSpPr>
          <p:nvPr/>
        </p:nvSpPr>
        <p:spPr bwMode="auto">
          <a:xfrm>
            <a:off x="2603501" y="982664"/>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0</a:t>
            </a:r>
          </a:p>
        </p:txBody>
      </p:sp>
      <p:sp>
        <p:nvSpPr>
          <p:cNvPr id="467988" name="Rectangle 20"/>
          <p:cNvSpPr>
            <a:spLocks noChangeArrowheads="1"/>
          </p:cNvSpPr>
          <p:nvPr/>
        </p:nvSpPr>
        <p:spPr bwMode="auto">
          <a:xfrm>
            <a:off x="3538539" y="982664"/>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4</a:t>
            </a:r>
          </a:p>
        </p:txBody>
      </p:sp>
      <p:sp>
        <p:nvSpPr>
          <p:cNvPr id="467989" name="Rectangle 21"/>
          <p:cNvSpPr>
            <a:spLocks noChangeArrowheads="1"/>
          </p:cNvSpPr>
          <p:nvPr/>
        </p:nvSpPr>
        <p:spPr bwMode="auto">
          <a:xfrm>
            <a:off x="4533901" y="982664"/>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8</a:t>
            </a:r>
          </a:p>
        </p:txBody>
      </p:sp>
      <p:sp>
        <p:nvSpPr>
          <p:cNvPr id="467990" name="Rectangle 22"/>
          <p:cNvSpPr>
            <a:spLocks noChangeArrowheads="1"/>
          </p:cNvSpPr>
          <p:nvPr/>
        </p:nvSpPr>
        <p:spPr bwMode="auto">
          <a:xfrm>
            <a:off x="6484938"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16</a:t>
            </a:r>
          </a:p>
        </p:txBody>
      </p:sp>
      <p:sp>
        <p:nvSpPr>
          <p:cNvPr id="467991" name="Rectangle 23"/>
          <p:cNvSpPr>
            <a:spLocks noChangeArrowheads="1"/>
          </p:cNvSpPr>
          <p:nvPr/>
        </p:nvSpPr>
        <p:spPr bwMode="auto">
          <a:xfrm>
            <a:off x="7281863"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19</a:t>
            </a:r>
          </a:p>
        </p:txBody>
      </p:sp>
      <p:sp>
        <p:nvSpPr>
          <p:cNvPr id="467992" name="Rectangle 24"/>
          <p:cNvSpPr>
            <a:spLocks noChangeArrowheads="1"/>
          </p:cNvSpPr>
          <p:nvPr/>
        </p:nvSpPr>
        <p:spPr bwMode="auto">
          <a:xfrm>
            <a:off x="8456613"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24</a:t>
            </a:r>
          </a:p>
        </p:txBody>
      </p:sp>
      <p:sp>
        <p:nvSpPr>
          <p:cNvPr id="467993" name="Rectangle 25"/>
          <p:cNvSpPr>
            <a:spLocks noChangeArrowheads="1"/>
          </p:cNvSpPr>
          <p:nvPr/>
        </p:nvSpPr>
        <p:spPr bwMode="auto">
          <a:xfrm>
            <a:off x="10169525"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31</a:t>
            </a:r>
          </a:p>
        </p:txBody>
      </p:sp>
      <p:sp>
        <p:nvSpPr>
          <p:cNvPr id="467994" name="Rectangle 26"/>
          <p:cNvSpPr>
            <a:spLocks noChangeArrowheads="1"/>
          </p:cNvSpPr>
          <p:nvPr/>
        </p:nvSpPr>
        <p:spPr bwMode="auto">
          <a:xfrm>
            <a:off x="2752725" y="1397001"/>
            <a:ext cx="766236"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版 本</a:t>
            </a:r>
          </a:p>
        </p:txBody>
      </p:sp>
      <p:sp>
        <p:nvSpPr>
          <p:cNvPr id="467995" name="Rectangle 27"/>
          <p:cNvSpPr>
            <a:spLocks noChangeArrowheads="1"/>
          </p:cNvSpPr>
          <p:nvPr/>
        </p:nvSpPr>
        <p:spPr bwMode="auto">
          <a:xfrm>
            <a:off x="6640513" y="1873251"/>
            <a:ext cx="695704"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标志</a:t>
            </a:r>
          </a:p>
        </p:txBody>
      </p:sp>
      <p:sp>
        <p:nvSpPr>
          <p:cNvPr id="467996" name="Rectangle 28"/>
          <p:cNvSpPr>
            <a:spLocks noChangeArrowheads="1"/>
          </p:cNvSpPr>
          <p:nvPr/>
        </p:nvSpPr>
        <p:spPr bwMode="auto">
          <a:xfrm>
            <a:off x="2949575" y="2278064"/>
            <a:ext cx="1420262"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生 存 时 间</a:t>
            </a:r>
          </a:p>
        </p:txBody>
      </p:sp>
      <p:sp>
        <p:nvSpPr>
          <p:cNvPr id="467997" name="Rectangle 29"/>
          <p:cNvSpPr>
            <a:spLocks noChangeArrowheads="1"/>
          </p:cNvSpPr>
          <p:nvPr/>
        </p:nvSpPr>
        <p:spPr bwMode="auto">
          <a:xfrm>
            <a:off x="5080001" y="2278063"/>
            <a:ext cx="969963" cy="39370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协    议</a:t>
            </a:r>
          </a:p>
        </p:txBody>
      </p:sp>
      <p:sp>
        <p:nvSpPr>
          <p:cNvPr id="467998" name="Rectangle 30"/>
          <p:cNvSpPr>
            <a:spLocks noChangeArrowheads="1"/>
          </p:cNvSpPr>
          <p:nvPr/>
        </p:nvSpPr>
        <p:spPr bwMode="auto">
          <a:xfrm>
            <a:off x="4094164" y="1873251"/>
            <a:ext cx="977833"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标    识</a:t>
            </a:r>
          </a:p>
        </p:txBody>
      </p:sp>
      <p:sp>
        <p:nvSpPr>
          <p:cNvPr id="468000" name="Rectangle 32"/>
          <p:cNvSpPr>
            <a:spLocks noChangeArrowheads="1"/>
          </p:cNvSpPr>
          <p:nvPr/>
        </p:nvSpPr>
        <p:spPr bwMode="auto">
          <a:xfrm>
            <a:off x="8031163" y="1397001"/>
            <a:ext cx="13753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总   长   度</a:t>
            </a:r>
          </a:p>
        </p:txBody>
      </p:sp>
      <p:sp>
        <p:nvSpPr>
          <p:cNvPr id="468001" name="Rectangle 33"/>
          <p:cNvSpPr>
            <a:spLocks noChangeArrowheads="1"/>
          </p:cNvSpPr>
          <p:nvPr/>
        </p:nvSpPr>
        <p:spPr bwMode="auto">
          <a:xfrm>
            <a:off x="8302625" y="1873251"/>
            <a:ext cx="13753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片   偏   移</a:t>
            </a:r>
          </a:p>
        </p:txBody>
      </p:sp>
      <p:sp>
        <p:nvSpPr>
          <p:cNvPr id="468002" name="Rectangle 34"/>
          <p:cNvSpPr>
            <a:spLocks noChangeArrowheads="1"/>
          </p:cNvSpPr>
          <p:nvPr/>
        </p:nvSpPr>
        <p:spPr bwMode="auto">
          <a:xfrm>
            <a:off x="9026526" y="3606801"/>
            <a:ext cx="977833"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填    充</a:t>
            </a:r>
          </a:p>
        </p:txBody>
      </p:sp>
      <p:sp>
        <p:nvSpPr>
          <p:cNvPr id="468003" name="Rectangle 35"/>
          <p:cNvSpPr>
            <a:spLocks noChangeArrowheads="1"/>
          </p:cNvSpPr>
          <p:nvPr/>
        </p:nvSpPr>
        <p:spPr bwMode="auto">
          <a:xfrm>
            <a:off x="7450139" y="2278064"/>
            <a:ext cx="231153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首   部   检   验   和</a:t>
            </a:r>
          </a:p>
        </p:txBody>
      </p:sp>
      <p:sp>
        <p:nvSpPr>
          <p:cNvPr id="468004" name="Rectangle 36"/>
          <p:cNvSpPr>
            <a:spLocks noChangeArrowheads="1"/>
          </p:cNvSpPr>
          <p:nvPr/>
        </p:nvSpPr>
        <p:spPr bwMode="auto">
          <a:xfrm>
            <a:off x="5940425" y="2736851"/>
            <a:ext cx="13753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源   地   址</a:t>
            </a:r>
          </a:p>
        </p:txBody>
      </p:sp>
      <p:sp>
        <p:nvSpPr>
          <p:cNvPr id="468005" name="Rectangle 37"/>
          <p:cNvSpPr>
            <a:spLocks noChangeArrowheads="1"/>
          </p:cNvSpPr>
          <p:nvPr/>
        </p:nvSpPr>
        <p:spPr bwMode="auto">
          <a:xfrm>
            <a:off x="5684838" y="3178176"/>
            <a:ext cx="1843454"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目   的   地   址</a:t>
            </a:r>
          </a:p>
        </p:txBody>
      </p:sp>
      <p:sp>
        <p:nvSpPr>
          <p:cNvPr id="468006" name="Rectangle 38"/>
          <p:cNvSpPr>
            <a:spLocks noChangeArrowheads="1"/>
          </p:cNvSpPr>
          <p:nvPr/>
        </p:nvSpPr>
        <p:spPr bwMode="auto">
          <a:xfrm>
            <a:off x="3752851" y="3606801"/>
            <a:ext cx="415819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可   选   字   段  （长   度   可   变）</a:t>
            </a:r>
          </a:p>
        </p:txBody>
      </p:sp>
      <p:sp>
        <p:nvSpPr>
          <p:cNvPr id="468007" name="Rectangle 39"/>
          <p:cNvSpPr>
            <a:spLocks noChangeArrowheads="1"/>
          </p:cNvSpPr>
          <p:nvPr/>
        </p:nvSpPr>
        <p:spPr bwMode="auto">
          <a:xfrm>
            <a:off x="2132013" y="968376"/>
            <a:ext cx="439224"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位</a:t>
            </a:r>
          </a:p>
        </p:txBody>
      </p:sp>
      <p:sp>
        <p:nvSpPr>
          <p:cNvPr id="468008" name="Rectangle 40"/>
          <p:cNvSpPr>
            <a:spLocks noChangeArrowheads="1"/>
          </p:cNvSpPr>
          <p:nvPr/>
        </p:nvSpPr>
        <p:spPr bwMode="auto">
          <a:xfrm>
            <a:off x="3527426" y="1377951"/>
            <a:ext cx="1208665"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首部长度</a:t>
            </a:r>
          </a:p>
        </p:txBody>
      </p:sp>
      <p:grpSp>
        <p:nvGrpSpPr>
          <p:cNvPr id="468009" name="Group 41"/>
          <p:cNvGrpSpPr>
            <a:grpSpLocks/>
          </p:cNvGrpSpPr>
          <p:nvPr/>
        </p:nvGrpSpPr>
        <p:grpSpPr bwMode="auto">
          <a:xfrm>
            <a:off x="2593976" y="3748088"/>
            <a:ext cx="131763" cy="69850"/>
            <a:chOff x="833" y="3024"/>
            <a:chExt cx="78" cy="51"/>
          </a:xfrm>
        </p:grpSpPr>
        <p:sp>
          <p:nvSpPr>
            <p:cNvPr id="468010" name="Rectangle 42"/>
            <p:cNvSpPr>
              <a:spLocks noChangeArrowheads="1"/>
            </p:cNvSpPr>
            <p:nvPr/>
          </p:nvSpPr>
          <p:spPr bwMode="auto">
            <a:xfrm>
              <a:off x="833" y="3024"/>
              <a:ext cx="78" cy="51"/>
            </a:xfrm>
            <a:prstGeom prst="rect">
              <a:avLst/>
            </a:prstGeom>
            <a:solidFill>
              <a:schemeClr val="bg1"/>
            </a:solidFill>
            <a:ln w="12700">
              <a:noFill/>
              <a:miter lim="800000"/>
              <a:headEnd/>
              <a:tailEnd/>
            </a:ln>
            <a:effectLst/>
          </p:spPr>
          <p:txBody>
            <a:bodyPr wrap="none" anchor="ctr"/>
            <a:lstStyle/>
            <a:p>
              <a:endParaRPr lang="zh-CN" altLang="en-US"/>
            </a:p>
          </p:txBody>
        </p:sp>
        <p:sp>
          <p:nvSpPr>
            <p:cNvPr id="468011" name="Line 43"/>
            <p:cNvSpPr>
              <a:spLocks noChangeShapeType="1"/>
            </p:cNvSpPr>
            <p:nvPr/>
          </p:nvSpPr>
          <p:spPr bwMode="auto">
            <a:xfrm>
              <a:off x="839" y="3030"/>
              <a:ext cx="68" cy="0"/>
            </a:xfrm>
            <a:prstGeom prst="line">
              <a:avLst/>
            </a:prstGeom>
            <a:noFill/>
            <a:ln w="25400">
              <a:solidFill>
                <a:schemeClr val="tx1"/>
              </a:solidFill>
              <a:round/>
              <a:headEnd/>
              <a:tailEnd/>
            </a:ln>
            <a:effectLst/>
          </p:spPr>
          <p:txBody>
            <a:bodyPr wrap="none" anchor="ctr"/>
            <a:lstStyle/>
            <a:p>
              <a:endParaRPr lang="zh-CN" altLang="en-US"/>
            </a:p>
          </p:txBody>
        </p:sp>
        <p:sp>
          <p:nvSpPr>
            <p:cNvPr id="468012" name="Line 44"/>
            <p:cNvSpPr>
              <a:spLocks noChangeShapeType="1"/>
            </p:cNvSpPr>
            <p:nvPr/>
          </p:nvSpPr>
          <p:spPr bwMode="auto">
            <a:xfrm>
              <a:off x="839" y="3075"/>
              <a:ext cx="68" cy="0"/>
            </a:xfrm>
            <a:prstGeom prst="line">
              <a:avLst/>
            </a:prstGeom>
            <a:noFill/>
            <a:ln w="25400">
              <a:solidFill>
                <a:schemeClr val="tx1"/>
              </a:solidFill>
              <a:round/>
              <a:headEnd/>
              <a:tailEnd/>
            </a:ln>
            <a:effectLst/>
          </p:spPr>
          <p:txBody>
            <a:bodyPr wrap="none" anchor="ctr"/>
            <a:lstStyle/>
            <a:p>
              <a:endParaRPr lang="zh-CN" altLang="en-US"/>
            </a:p>
          </p:txBody>
        </p:sp>
      </p:grpSp>
      <p:grpSp>
        <p:nvGrpSpPr>
          <p:cNvPr id="468013" name="Group 45"/>
          <p:cNvGrpSpPr>
            <a:grpSpLocks/>
          </p:cNvGrpSpPr>
          <p:nvPr/>
        </p:nvGrpSpPr>
        <p:grpSpPr bwMode="auto">
          <a:xfrm>
            <a:off x="10461626" y="3757614"/>
            <a:ext cx="131763" cy="66675"/>
            <a:chOff x="5432" y="3030"/>
            <a:chExt cx="78" cy="51"/>
          </a:xfrm>
        </p:grpSpPr>
        <p:sp>
          <p:nvSpPr>
            <p:cNvPr id="468014" name="Rectangle 46"/>
            <p:cNvSpPr>
              <a:spLocks noChangeArrowheads="1"/>
            </p:cNvSpPr>
            <p:nvPr/>
          </p:nvSpPr>
          <p:spPr bwMode="auto">
            <a:xfrm>
              <a:off x="5432" y="3030"/>
              <a:ext cx="78" cy="51"/>
            </a:xfrm>
            <a:prstGeom prst="rect">
              <a:avLst/>
            </a:prstGeom>
            <a:solidFill>
              <a:schemeClr val="bg1"/>
            </a:solidFill>
            <a:ln w="12700">
              <a:noFill/>
              <a:miter lim="800000"/>
              <a:headEnd/>
              <a:tailEnd/>
            </a:ln>
            <a:effectLst/>
          </p:spPr>
          <p:txBody>
            <a:bodyPr wrap="none" anchor="ctr"/>
            <a:lstStyle/>
            <a:p>
              <a:endParaRPr lang="zh-CN" altLang="en-US"/>
            </a:p>
          </p:txBody>
        </p:sp>
        <p:sp>
          <p:nvSpPr>
            <p:cNvPr id="468015" name="Line 47"/>
            <p:cNvSpPr>
              <a:spLocks noChangeShapeType="1"/>
            </p:cNvSpPr>
            <p:nvPr/>
          </p:nvSpPr>
          <p:spPr bwMode="auto">
            <a:xfrm>
              <a:off x="5438" y="3036"/>
              <a:ext cx="68" cy="0"/>
            </a:xfrm>
            <a:prstGeom prst="line">
              <a:avLst/>
            </a:prstGeom>
            <a:noFill/>
            <a:ln w="25400">
              <a:solidFill>
                <a:schemeClr val="tx1"/>
              </a:solidFill>
              <a:round/>
              <a:headEnd/>
              <a:tailEnd/>
            </a:ln>
            <a:effectLst/>
          </p:spPr>
          <p:txBody>
            <a:bodyPr wrap="none" anchor="ctr"/>
            <a:lstStyle/>
            <a:p>
              <a:endParaRPr lang="zh-CN" altLang="en-US"/>
            </a:p>
          </p:txBody>
        </p:sp>
        <p:sp>
          <p:nvSpPr>
            <p:cNvPr id="468016" name="Line 48"/>
            <p:cNvSpPr>
              <a:spLocks noChangeShapeType="1"/>
            </p:cNvSpPr>
            <p:nvPr/>
          </p:nvSpPr>
          <p:spPr bwMode="auto">
            <a:xfrm>
              <a:off x="5438" y="3081"/>
              <a:ext cx="68" cy="0"/>
            </a:xfrm>
            <a:prstGeom prst="line">
              <a:avLst/>
            </a:prstGeom>
            <a:noFill/>
            <a:ln w="25400">
              <a:solidFill>
                <a:schemeClr val="tx1"/>
              </a:solidFill>
              <a:round/>
              <a:headEnd/>
              <a:tailEnd/>
            </a:ln>
            <a:effectLst/>
          </p:spPr>
          <p:txBody>
            <a:bodyPr wrap="none" anchor="ctr"/>
            <a:lstStyle/>
            <a:p>
              <a:endParaRPr lang="zh-CN" altLang="en-US"/>
            </a:p>
          </p:txBody>
        </p:sp>
      </p:grpSp>
      <p:sp>
        <p:nvSpPr>
          <p:cNvPr id="468037" name="Rectangle 69"/>
          <p:cNvSpPr>
            <a:spLocks noChangeArrowheads="1"/>
          </p:cNvSpPr>
          <p:nvPr/>
        </p:nvSpPr>
        <p:spPr bwMode="auto">
          <a:xfrm>
            <a:off x="5335588" y="4149725"/>
            <a:ext cx="2908300" cy="393700"/>
          </a:xfrm>
          <a:prstGeom prst="rect">
            <a:avLst/>
          </a:prstGeom>
          <a:noFill/>
          <a:ln w="12700">
            <a:noFill/>
            <a:miter lim="800000"/>
            <a:headEnd/>
            <a:tailEnd/>
          </a:ln>
          <a:effectLst/>
        </p:spPr>
        <p:txBody>
          <a:bodyPr lIns="90488" tIns="44450" rIns="90488" bIns="44450">
            <a:spAutoFit/>
          </a:bodyPr>
          <a:lstStyle/>
          <a:p>
            <a:pPr defTabSz="762000" eaLnBrk="0" hangingPunct="0"/>
            <a:r>
              <a:rPr kumimoji="1" lang="zh-CN" altLang="en-US" sz="2000">
                <a:solidFill>
                  <a:srgbClr val="333399"/>
                </a:solidFill>
                <a:latin typeface="Arial" charset="0"/>
              </a:rPr>
              <a:t>数       据       部       分</a:t>
            </a:r>
          </a:p>
        </p:txBody>
      </p:sp>
      <p:sp>
        <p:nvSpPr>
          <p:cNvPr id="468039" name="Rectangle 71"/>
          <p:cNvSpPr>
            <a:spLocks noChangeArrowheads="1"/>
          </p:cNvSpPr>
          <p:nvPr/>
        </p:nvSpPr>
        <p:spPr bwMode="auto">
          <a:xfrm>
            <a:off x="2135188" y="1773238"/>
            <a:ext cx="439224" cy="1197764"/>
          </a:xfrm>
          <a:prstGeom prst="rect">
            <a:avLst/>
          </a:prstGeom>
          <a:noFill/>
          <a:ln w="12700">
            <a:noFill/>
            <a:miter lim="800000"/>
            <a:headEnd/>
            <a:tailEnd/>
          </a:ln>
          <a:effectLst/>
        </p:spPr>
        <p:txBody>
          <a:bodyPr wrap="none" lIns="90488" tIns="44450" rIns="90488" bIns="44450">
            <a:spAutoFit/>
          </a:bodyPr>
          <a:lstStyle/>
          <a:p>
            <a:pPr defTabSz="762000" eaLnBrk="0" hangingPunct="0">
              <a:lnSpc>
                <a:spcPct val="90000"/>
              </a:lnSpc>
            </a:pPr>
            <a:r>
              <a:rPr kumimoji="1" lang="zh-CN" altLang="en-US" sz="2000">
                <a:solidFill>
                  <a:srgbClr val="333399"/>
                </a:solidFill>
                <a:latin typeface="Arial" charset="0"/>
              </a:rPr>
              <a:t>固</a:t>
            </a:r>
          </a:p>
          <a:p>
            <a:pPr defTabSz="762000" eaLnBrk="0" hangingPunct="0">
              <a:lnSpc>
                <a:spcPct val="90000"/>
              </a:lnSpc>
            </a:pPr>
            <a:r>
              <a:rPr kumimoji="1" lang="zh-CN" altLang="en-US" sz="2000">
                <a:solidFill>
                  <a:srgbClr val="333399"/>
                </a:solidFill>
                <a:latin typeface="Arial" charset="0"/>
              </a:rPr>
              <a:t>定</a:t>
            </a:r>
          </a:p>
          <a:p>
            <a:pPr defTabSz="762000" eaLnBrk="0" hangingPunct="0">
              <a:lnSpc>
                <a:spcPct val="90000"/>
              </a:lnSpc>
            </a:pPr>
            <a:r>
              <a:rPr kumimoji="1" lang="zh-CN" altLang="en-US" sz="2000">
                <a:solidFill>
                  <a:srgbClr val="333399"/>
                </a:solidFill>
                <a:latin typeface="Arial" charset="0"/>
              </a:rPr>
              <a:t>部</a:t>
            </a:r>
          </a:p>
          <a:p>
            <a:pPr defTabSz="762000" eaLnBrk="0" hangingPunct="0">
              <a:lnSpc>
                <a:spcPct val="90000"/>
              </a:lnSpc>
            </a:pPr>
            <a:r>
              <a:rPr kumimoji="1" lang="zh-CN" altLang="en-US" sz="2000">
                <a:solidFill>
                  <a:srgbClr val="333399"/>
                </a:solidFill>
                <a:latin typeface="Arial" charset="0"/>
              </a:rPr>
              <a:t>分</a:t>
            </a:r>
          </a:p>
        </p:txBody>
      </p:sp>
      <p:sp>
        <p:nvSpPr>
          <p:cNvPr id="468040" name="Rectangle 72"/>
          <p:cNvSpPr>
            <a:spLocks noChangeArrowheads="1"/>
          </p:cNvSpPr>
          <p:nvPr/>
        </p:nvSpPr>
        <p:spPr bwMode="auto">
          <a:xfrm>
            <a:off x="1992313" y="3500438"/>
            <a:ext cx="695704" cy="643766"/>
          </a:xfrm>
          <a:prstGeom prst="rect">
            <a:avLst/>
          </a:prstGeom>
          <a:noFill/>
          <a:ln w="12700">
            <a:noFill/>
            <a:miter lim="800000"/>
            <a:headEnd/>
            <a:tailEnd/>
          </a:ln>
          <a:effectLst/>
        </p:spPr>
        <p:txBody>
          <a:bodyPr wrap="none" lIns="90488" tIns="44450" rIns="90488" bIns="44450">
            <a:spAutoFit/>
          </a:bodyPr>
          <a:lstStyle/>
          <a:p>
            <a:pPr defTabSz="762000" eaLnBrk="0" hangingPunct="0">
              <a:lnSpc>
                <a:spcPct val="90000"/>
              </a:lnSpc>
            </a:pPr>
            <a:r>
              <a:rPr kumimoji="1" lang="zh-CN" altLang="en-US" sz="2000">
                <a:solidFill>
                  <a:srgbClr val="333399"/>
                </a:solidFill>
                <a:latin typeface="Arial" charset="0"/>
              </a:rPr>
              <a:t>可变</a:t>
            </a:r>
          </a:p>
          <a:p>
            <a:pPr defTabSz="762000" eaLnBrk="0" hangingPunct="0">
              <a:lnSpc>
                <a:spcPct val="90000"/>
              </a:lnSpc>
            </a:pPr>
            <a:r>
              <a:rPr kumimoji="1" lang="zh-CN" altLang="en-US" sz="2000">
                <a:solidFill>
                  <a:srgbClr val="333399"/>
                </a:solidFill>
                <a:latin typeface="Arial" charset="0"/>
              </a:rPr>
              <a:t>部分</a:t>
            </a:r>
          </a:p>
        </p:txBody>
      </p:sp>
      <p:grpSp>
        <p:nvGrpSpPr>
          <p:cNvPr id="468048" name="Group 80"/>
          <p:cNvGrpSpPr>
            <a:grpSpLocks/>
          </p:cNvGrpSpPr>
          <p:nvPr/>
        </p:nvGrpSpPr>
        <p:grpSpPr bwMode="auto">
          <a:xfrm>
            <a:off x="1893888" y="1341439"/>
            <a:ext cx="8666162" cy="5102225"/>
            <a:chOff x="233" y="845"/>
            <a:chExt cx="5459" cy="3214"/>
          </a:xfrm>
        </p:grpSpPr>
        <p:sp>
          <p:nvSpPr>
            <p:cNvPr id="468042" name="Text Box 74"/>
            <p:cNvSpPr txBox="1">
              <a:spLocks noChangeArrowheads="1"/>
            </p:cNvSpPr>
            <p:nvPr/>
          </p:nvSpPr>
          <p:spPr bwMode="auto">
            <a:xfrm>
              <a:off x="233" y="3194"/>
              <a:ext cx="5345" cy="865"/>
            </a:xfrm>
            <a:prstGeom prst="rect">
              <a:avLst/>
            </a:prstGeom>
            <a:noFill/>
            <a:ln w="9525">
              <a:noFill/>
              <a:miter lim="800000"/>
              <a:headEnd/>
              <a:tailEnd/>
            </a:ln>
            <a:effectLst/>
          </p:spPr>
          <p:txBody>
            <a:bodyPr wrap="none">
              <a:spAutoFit/>
            </a:bodyPr>
            <a:lstStyle/>
            <a:p>
              <a:pPr algn="ctr"/>
              <a:r>
                <a:rPr lang="zh-CN" altLang="en-US">
                  <a:solidFill>
                    <a:srgbClr val="333399"/>
                  </a:solidFill>
                  <a:latin typeface="Arial" charset="0"/>
                </a:rPr>
                <a:t>总长度</a:t>
              </a:r>
              <a:r>
                <a:rPr lang="en-US" altLang="zh-CN">
                  <a:solidFill>
                    <a:srgbClr val="333399"/>
                  </a:solidFill>
                  <a:latin typeface="Arial" charset="0"/>
                </a:rPr>
                <a:t>——</a:t>
              </a:r>
              <a:r>
                <a:rPr lang="zh-CN" altLang="en-US">
                  <a:solidFill>
                    <a:srgbClr val="333399"/>
                  </a:solidFill>
                  <a:latin typeface="Arial" charset="0"/>
                </a:rPr>
                <a:t>占 </a:t>
              </a:r>
              <a:r>
                <a:rPr lang="en-US" altLang="zh-CN">
                  <a:solidFill>
                    <a:srgbClr val="333399"/>
                  </a:solidFill>
                  <a:latin typeface="Arial" charset="0"/>
                </a:rPr>
                <a:t>16 </a:t>
              </a:r>
              <a:r>
                <a:rPr lang="zh-CN" altLang="en-US">
                  <a:solidFill>
                    <a:srgbClr val="333399"/>
                  </a:solidFill>
                  <a:latin typeface="Arial" charset="0"/>
                </a:rPr>
                <a:t>位，指首部和数据之和的长度，</a:t>
              </a:r>
            </a:p>
            <a:p>
              <a:pPr algn="ctr"/>
              <a:r>
                <a:rPr lang="zh-CN" altLang="en-US">
                  <a:solidFill>
                    <a:srgbClr val="333399"/>
                  </a:solidFill>
                  <a:latin typeface="Arial" charset="0"/>
                </a:rPr>
                <a:t>单位为字节，因此数据报的最大长度为 </a:t>
              </a:r>
              <a:r>
                <a:rPr lang="en-US" altLang="zh-CN">
                  <a:solidFill>
                    <a:srgbClr val="333399"/>
                  </a:solidFill>
                  <a:latin typeface="Arial" charset="0"/>
                </a:rPr>
                <a:t>65535 </a:t>
              </a:r>
              <a:r>
                <a:rPr lang="zh-CN" altLang="en-US">
                  <a:solidFill>
                    <a:srgbClr val="333399"/>
                  </a:solidFill>
                  <a:latin typeface="Arial" charset="0"/>
                </a:rPr>
                <a:t>字节。</a:t>
              </a:r>
            </a:p>
            <a:p>
              <a:pPr algn="ctr"/>
              <a:r>
                <a:rPr lang="zh-CN" altLang="en-US">
                  <a:solidFill>
                    <a:srgbClr val="333399"/>
                  </a:solidFill>
                  <a:latin typeface="Arial" charset="0"/>
                </a:rPr>
                <a:t>总长度必须不超过最大传送单元 </a:t>
              </a:r>
              <a:r>
                <a:rPr lang="en-US" altLang="zh-CN">
                  <a:solidFill>
                    <a:srgbClr val="333399"/>
                  </a:solidFill>
                  <a:latin typeface="Arial" charset="0"/>
                </a:rPr>
                <a:t>MTU</a:t>
              </a:r>
              <a:r>
                <a:rPr lang="zh-CN" altLang="en-US">
                  <a:solidFill>
                    <a:srgbClr val="333399"/>
                  </a:solidFill>
                  <a:latin typeface="Arial" charset="0"/>
                </a:rPr>
                <a:t>。</a:t>
              </a:r>
              <a:r>
                <a:rPr lang="zh-CN" altLang="en-US">
                  <a:ea typeface="宋体" pitchFamily="2" charset="-122"/>
                </a:rPr>
                <a:t> </a:t>
              </a:r>
            </a:p>
          </p:txBody>
        </p:sp>
        <p:sp>
          <p:nvSpPr>
            <p:cNvPr id="468047" name="Rectangle 79"/>
            <p:cNvSpPr>
              <a:spLocks noChangeArrowheads="1"/>
            </p:cNvSpPr>
            <p:nvPr/>
          </p:nvSpPr>
          <p:spPr bwMode="auto">
            <a:xfrm>
              <a:off x="3208" y="845"/>
              <a:ext cx="2484" cy="307"/>
            </a:xfrm>
            <a:prstGeom prst="rect">
              <a:avLst/>
            </a:prstGeom>
            <a:noFill/>
            <a:ln w="76200">
              <a:solidFill>
                <a:schemeClr val="hlink"/>
              </a:solidFill>
              <a:miter lim="800000"/>
              <a:headEnd/>
              <a:tailEnd/>
            </a:ln>
            <a:effectLst/>
          </p:spPr>
          <p:txBody>
            <a:bodyPr wrap="none" anchor="ctr"/>
            <a:lstStyle/>
            <a:p>
              <a:endParaRPr lang="zh-CN" altLang="en-US"/>
            </a:p>
          </p:txBody>
        </p:sp>
      </p:grpSp>
      <p:sp>
        <p:nvSpPr>
          <p:cNvPr id="468049" name="AutoShape 81"/>
          <p:cNvSpPr>
            <a:spLocks/>
          </p:cNvSpPr>
          <p:nvPr/>
        </p:nvSpPr>
        <p:spPr bwMode="auto">
          <a:xfrm>
            <a:off x="2473325" y="1412875"/>
            <a:ext cx="166688" cy="2160588"/>
          </a:xfrm>
          <a:prstGeom prst="leftBrace">
            <a:avLst>
              <a:gd name="adj1" fmla="val 108016"/>
              <a:gd name="adj2" fmla="val 50000"/>
            </a:avLst>
          </a:prstGeom>
          <a:noFill/>
          <a:ln w="28575">
            <a:solidFill>
              <a:schemeClr val="tx2"/>
            </a:solidFill>
            <a:round/>
            <a:headEnd/>
            <a:tailEnd/>
          </a:ln>
          <a:effectLst/>
        </p:spPr>
        <p:txBody>
          <a:bodyPr wrap="none" anchor="ctr"/>
          <a:lstStyle/>
          <a:p>
            <a:endParaRPr lang="zh-CN" altLang="en-US"/>
          </a:p>
        </p:txBody>
      </p:sp>
      <p:sp>
        <p:nvSpPr>
          <p:cNvPr id="468050" name="Rectangle 82"/>
          <p:cNvSpPr>
            <a:spLocks noChangeArrowheads="1"/>
          </p:cNvSpPr>
          <p:nvPr/>
        </p:nvSpPr>
        <p:spPr bwMode="auto">
          <a:xfrm>
            <a:off x="4905375" y="1397001"/>
            <a:ext cx="1420262"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区 分 服 务</a:t>
            </a:r>
          </a:p>
        </p:txBody>
      </p:sp>
      <p:sp>
        <p:nvSpPr>
          <p:cNvPr id="55" name="灯片编号占位符 54"/>
          <p:cNvSpPr>
            <a:spLocks noGrp="1"/>
          </p:cNvSpPr>
          <p:nvPr>
            <p:ph type="sldNum" sz="quarter" idx="12"/>
          </p:nvPr>
        </p:nvSpPr>
        <p:spPr/>
        <p:txBody>
          <a:bodyPr/>
          <a:lstStyle/>
          <a:p>
            <a:fld id="{E4E48599-B357-448A-84B1-94919B60A458}" type="slidenum">
              <a:rPr lang="en-US" altLang="zh-CN" smtClean="0"/>
              <a:pPr/>
              <a:t>72</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2000" fill="hold" nodeType="afterEffect">
                                  <p:stCondLst>
                                    <p:cond delay="0"/>
                                  </p:stCondLst>
                                  <p:childTnLst>
                                    <p:anim calcmode="discrete" valueType="str">
                                      <p:cBhvr>
                                        <p:cTn id="6" dur="1000" fill="hold"/>
                                        <p:tgtEl>
                                          <p:spTgt spid="46804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42" name="Line 2"/>
          <p:cNvSpPr>
            <a:spLocks noChangeShapeType="1"/>
          </p:cNvSpPr>
          <p:nvPr/>
        </p:nvSpPr>
        <p:spPr bwMode="auto">
          <a:xfrm>
            <a:off x="1919288" y="1341439"/>
            <a:ext cx="0" cy="2663825"/>
          </a:xfrm>
          <a:prstGeom prst="line">
            <a:avLst/>
          </a:prstGeom>
          <a:noFill/>
          <a:ln w="28575">
            <a:solidFill>
              <a:schemeClr val="tx2"/>
            </a:solidFill>
            <a:round/>
            <a:headEnd type="triangle" w="med" len="lg"/>
            <a:tailEnd type="triangle" w="med" len="lg"/>
          </a:ln>
          <a:effectLst/>
        </p:spPr>
        <p:txBody>
          <a:bodyPr/>
          <a:lstStyle/>
          <a:p>
            <a:endParaRPr lang="zh-CN" altLang="en-US"/>
          </a:p>
        </p:txBody>
      </p:sp>
      <p:sp>
        <p:nvSpPr>
          <p:cNvPr id="471043" name="Rectangle 3"/>
          <p:cNvSpPr>
            <a:spLocks noChangeArrowheads="1"/>
          </p:cNvSpPr>
          <p:nvPr/>
        </p:nvSpPr>
        <p:spPr bwMode="auto">
          <a:xfrm>
            <a:off x="1700213" y="2205039"/>
            <a:ext cx="439224" cy="705321"/>
          </a:xfrm>
          <a:prstGeom prst="rect">
            <a:avLst/>
          </a:prstGeom>
          <a:solidFill>
            <a:schemeClr val="bg1"/>
          </a:solid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首</a:t>
            </a:r>
          </a:p>
          <a:p>
            <a:pPr defTabSz="762000" eaLnBrk="0" hangingPunct="0"/>
            <a:r>
              <a:rPr kumimoji="1" lang="zh-CN" altLang="en-US" sz="2000">
                <a:solidFill>
                  <a:srgbClr val="333399"/>
                </a:solidFill>
                <a:latin typeface="Arial" charset="0"/>
              </a:rPr>
              <a:t>部</a:t>
            </a:r>
          </a:p>
        </p:txBody>
      </p:sp>
      <p:sp>
        <p:nvSpPr>
          <p:cNvPr id="471044" name="Rectangle 4"/>
          <p:cNvSpPr>
            <a:spLocks noChangeArrowheads="1"/>
          </p:cNvSpPr>
          <p:nvPr/>
        </p:nvSpPr>
        <p:spPr bwMode="auto">
          <a:xfrm>
            <a:off x="4618038" y="1371601"/>
            <a:ext cx="1966912" cy="434975"/>
          </a:xfrm>
          <a:prstGeom prst="rect">
            <a:avLst/>
          </a:prstGeom>
          <a:solidFill>
            <a:srgbClr val="DDDDDD"/>
          </a:solidFill>
          <a:ln w="12700">
            <a:noFill/>
            <a:miter lim="800000"/>
            <a:headEnd/>
            <a:tailEnd/>
          </a:ln>
          <a:effectLst/>
        </p:spPr>
        <p:txBody>
          <a:bodyPr wrap="none" anchor="ctr"/>
          <a:lstStyle/>
          <a:p>
            <a:endParaRPr lang="zh-CN" altLang="en-US"/>
          </a:p>
        </p:txBody>
      </p:sp>
      <p:sp>
        <p:nvSpPr>
          <p:cNvPr id="471046" name="Rectangle 6"/>
          <p:cNvSpPr>
            <a:spLocks noChangeArrowheads="1"/>
          </p:cNvSpPr>
          <p:nvPr/>
        </p:nvSpPr>
        <p:spPr bwMode="auto">
          <a:xfrm>
            <a:off x="2660651" y="1362075"/>
            <a:ext cx="7864475" cy="2643188"/>
          </a:xfrm>
          <a:prstGeom prst="rect">
            <a:avLst/>
          </a:prstGeom>
          <a:solidFill>
            <a:srgbClr val="CCECFF"/>
          </a:solidFill>
          <a:ln w="25400">
            <a:solidFill>
              <a:schemeClr val="tx1"/>
            </a:solidFill>
            <a:miter lim="800000"/>
            <a:headEnd/>
            <a:tailEnd/>
          </a:ln>
          <a:effectLst/>
        </p:spPr>
        <p:txBody>
          <a:bodyPr wrap="none" anchor="ctr"/>
          <a:lstStyle/>
          <a:p>
            <a:endParaRPr lang="zh-CN" altLang="en-US"/>
          </a:p>
        </p:txBody>
      </p:sp>
      <p:sp>
        <p:nvSpPr>
          <p:cNvPr id="471047" name="Rectangle 7"/>
          <p:cNvSpPr>
            <a:spLocks noChangeArrowheads="1"/>
          </p:cNvSpPr>
          <p:nvPr/>
        </p:nvSpPr>
        <p:spPr bwMode="auto">
          <a:xfrm>
            <a:off x="2674939" y="4016375"/>
            <a:ext cx="7832725" cy="681038"/>
          </a:xfrm>
          <a:prstGeom prst="rect">
            <a:avLst/>
          </a:prstGeom>
          <a:solidFill>
            <a:srgbClr val="FFFF99"/>
          </a:solidFill>
          <a:ln w="12700">
            <a:solidFill>
              <a:srgbClr val="333399"/>
            </a:solidFill>
            <a:miter lim="800000"/>
            <a:headEnd/>
            <a:tailEnd/>
          </a:ln>
          <a:effectLst/>
        </p:spPr>
        <p:txBody>
          <a:bodyPr wrap="none" anchor="ctr"/>
          <a:lstStyle/>
          <a:p>
            <a:endParaRPr lang="zh-CN" altLang="en-US"/>
          </a:p>
        </p:txBody>
      </p:sp>
      <p:sp>
        <p:nvSpPr>
          <p:cNvPr id="471048" name="Line 8"/>
          <p:cNvSpPr>
            <a:spLocks noChangeShapeType="1"/>
          </p:cNvSpPr>
          <p:nvPr/>
        </p:nvSpPr>
        <p:spPr bwMode="auto">
          <a:xfrm>
            <a:off x="2655888" y="1812925"/>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71049" name="Line 9"/>
          <p:cNvSpPr>
            <a:spLocks noChangeShapeType="1"/>
          </p:cNvSpPr>
          <p:nvPr/>
        </p:nvSpPr>
        <p:spPr bwMode="auto">
          <a:xfrm>
            <a:off x="2655888" y="225583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71050" name="Line 10"/>
          <p:cNvSpPr>
            <a:spLocks noChangeShapeType="1"/>
          </p:cNvSpPr>
          <p:nvPr/>
        </p:nvSpPr>
        <p:spPr bwMode="auto">
          <a:xfrm>
            <a:off x="2655888" y="270033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71051" name="Line 11"/>
          <p:cNvSpPr>
            <a:spLocks noChangeShapeType="1"/>
          </p:cNvSpPr>
          <p:nvPr/>
        </p:nvSpPr>
        <p:spPr bwMode="auto">
          <a:xfrm>
            <a:off x="2655888" y="313848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71052" name="Line 12"/>
          <p:cNvSpPr>
            <a:spLocks noChangeShapeType="1"/>
          </p:cNvSpPr>
          <p:nvPr/>
        </p:nvSpPr>
        <p:spPr bwMode="auto">
          <a:xfrm>
            <a:off x="2655888" y="358298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71053" name="Line 13"/>
          <p:cNvSpPr>
            <a:spLocks noChangeShapeType="1"/>
          </p:cNvSpPr>
          <p:nvPr/>
        </p:nvSpPr>
        <p:spPr bwMode="auto">
          <a:xfrm>
            <a:off x="3624263" y="1370013"/>
            <a:ext cx="0" cy="442912"/>
          </a:xfrm>
          <a:prstGeom prst="line">
            <a:avLst/>
          </a:prstGeom>
          <a:noFill/>
          <a:ln w="12700">
            <a:solidFill>
              <a:schemeClr val="tx1"/>
            </a:solidFill>
            <a:round/>
            <a:headEnd/>
            <a:tailEnd/>
          </a:ln>
          <a:effectLst/>
        </p:spPr>
        <p:txBody>
          <a:bodyPr wrap="none" anchor="ctr"/>
          <a:lstStyle/>
          <a:p>
            <a:endParaRPr lang="zh-CN" altLang="en-US"/>
          </a:p>
        </p:txBody>
      </p:sp>
      <p:sp>
        <p:nvSpPr>
          <p:cNvPr id="471054" name="Line 14"/>
          <p:cNvSpPr>
            <a:spLocks noChangeShapeType="1"/>
          </p:cNvSpPr>
          <p:nvPr/>
        </p:nvSpPr>
        <p:spPr bwMode="auto">
          <a:xfrm>
            <a:off x="4608513" y="1370013"/>
            <a:ext cx="0" cy="442912"/>
          </a:xfrm>
          <a:prstGeom prst="line">
            <a:avLst/>
          </a:prstGeom>
          <a:noFill/>
          <a:ln w="12700">
            <a:solidFill>
              <a:schemeClr val="tx1"/>
            </a:solidFill>
            <a:round/>
            <a:headEnd/>
            <a:tailEnd/>
          </a:ln>
          <a:effectLst/>
        </p:spPr>
        <p:txBody>
          <a:bodyPr wrap="none" anchor="ctr"/>
          <a:lstStyle/>
          <a:p>
            <a:endParaRPr lang="zh-CN" altLang="en-US"/>
          </a:p>
        </p:txBody>
      </p:sp>
      <p:sp>
        <p:nvSpPr>
          <p:cNvPr id="471055" name="Line 15"/>
          <p:cNvSpPr>
            <a:spLocks noChangeShapeType="1"/>
          </p:cNvSpPr>
          <p:nvPr/>
        </p:nvSpPr>
        <p:spPr bwMode="auto">
          <a:xfrm>
            <a:off x="4608513" y="2265363"/>
            <a:ext cx="0" cy="431800"/>
          </a:xfrm>
          <a:prstGeom prst="line">
            <a:avLst/>
          </a:prstGeom>
          <a:noFill/>
          <a:ln w="12700">
            <a:solidFill>
              <a:schemeClr val="tx1"/>
            </a:solidFill>
            <a:round/>
            <a:headEnd/>
            <a:tailEnd/>
          </a:ln>
          <a:effectLst/>
        </p:spPr>
        <p:txBody>
          <a:bodyPr wrap="none" anchor="ctr"/>
          <a:lstStyle/>
          <a:p>
            <a:endParaRPr lang="zh-CN" altLang="en-US"/>
          </a:p>
        </p:txBody>
      </p:sp>
      <p:sp>
        <p:nvSpPr>
          <p:cNvPr id="471056" name="Line 16"/>
          <p:cNvSpPr>
            <a:spLocks noChangeShapeType="1"/>
          </p:cNvSpPr>
          <p:nvPr/>
        </p:nvSpPr>
        <p:spPr bwMode="auto">
          <a:xfrm>
            <a:off x="6581775" y="1370013"/>
            <a:ext cx="0" cy="1327150"/>
          </a:xfrm>
          <a:prstGeom prst="line">
            <a:avLst/>
          </a:prstGeom>
          <a:noFill/>
          <a:ln w="12700">
            <a:solidFill>
              <a:schemeClr val="tx1"/>
            </a:solidFill>
            <a:round/>
            <a:headEnd/>
            <a:tailEnd/>
          </a:ln>
          <a:effectLst/>
        </p:spPr>
        <p:txBody>
          <a:bodyPr wrap="none" anchor="ctr"/>
          <a:lstStyle/>
          <a:p>
            <a:endParaRPr lang="zh-CN" altLang="en-US"/>
          </a:p>
        </p:txBody>
      </p:sp>
      <p:sp>
        <p:nvSpPr>
          <p:cNvPr id="471057" name="Line 17"/>
          <p:cNvSpPr>
            <a:spLocks noChangeShapeType="1"/>
          </p:cNvSpPr>
          <p:nvPr/>
        </p:nvSpPr>
        <p:spPr bwMode="auto">
          <a:xfrm flipV="1">
            <a:off x="8553450" y="3578226"/>
            <a:ext cx="0" cy="441325"/>
          </a:xfrm>
          <a:prstGeom prst="line">
            <a:avLst/>
          </a:prstGeom>
          <a:noFill/>
          <a:ln w="12700">
            <a:solidFill>
              <a:schemeClr val="tx1"/>
            </a:solidFill>
            <a:round/>
            <a:headEnd/>
            <a:tailEnd/>
          </a:ln>
          <a:effectLst/>
        </p:spPr>
        <p:txBody>
          <a:bodyPr wrap="none" anchor="ctr"/>
          <a:lstStyle/>
          <a:p>
            <a:endParaRPr lang="zh-CN" altLang="en-US"/>
          </a:p>
        </p:txBody>
      </p:sp>
      <p:sp>
        <p:nvSpPr>
          <p:cNvPr id="471058" name="Line 18"/>
          <p:cNvSpPr>
            <a:spLocks noChangeShapeType="1"/>
          </p:cNvSpPr>
          <p:nvPr/>
        </p:nvSpPr>
        <p:spPr bwMode="auto">
          <a:xfrm>
            <a:off x="7383463" y="1822450"/>
            <a:ext cx="0" cy="433388"/>
          </a:xfrm>
          <a:prstGeom prst="line">
            <a:avLst/>
          </a:prstGeom>
          <a:noFill/>
          <a:ln w="12700">
            <a:solidFill>
              <a:schemeClr val="tx1"/>
            </a:solidFill>
            <a:round/>
            <a:headEnd/>
            <a:tailEnd/>
          </a:ln>
          <a:effectLst/>
        </p:spPr>
        <p:txBody>
          <a:bodyPr wrap="none" anchor="ctr"/>
          <a:lstStyle/>
          <a:p>
            <a:endParaRPr lang="zh-CN" altLang="en-US"/>
          </a:p>
        </p:txBody>
      </p:sp>
      <p:sp>
        <p:nvSpPr>
          <p:cNvPr id="471059" name="Rectangle 19"/>
          <p:cNvSpPr>
            <a:spLocks noChangeArrowheads="1"/>
          </p:cNvSpPr>
          <p:nvPr/>
        </p:nvSpPr>
        <p:spPr bwMode="auto">
          <a:xfrm>
            <a:off x="2603501" y="982664"/>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0</a:t>
            </a:r>
          </a:p>
        </p:txBody>
      </p:sp>
      <p:sp>
        <p:nvSpPr>
          <p:cNvPr id="471060" name="Rectangle 20"/>
          <p:cNvSpPr>
            <a:spLocks noChangeArrowheads="1"/>
          </p:cNvSpPr>
          <p:nvPr/>
        </p:nvSpPr>
        <p:spPr bwMode="auto">
          <a:xfrm>
            <a:off x="3538539" y="982664"/>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4</a:t>
            </a:r>
          </a:p>
        </p:txBody>
      </p:sp>
      <p:sp>
        <p:nvSpPr>
          <p:cNvPr id="471061" name="Rectangle 21"/>
          <p:cNvSpPr>
            <a:spLocks noChangeArrowheads="1"/>
          </p:cNvSpPr>
          <p:nvPr/>
        </p:nvSpPr>
        <p:spPr bwMode="auto">
          <a:xfrm>
            <a:off x="4533901" y="982664"/>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8</a:t>
            </a:r>
          </a:p>
        </p:txBody>
      </p:sp>
      <p:sp>
        <p:nvSpPr>
          <p:cNvPr id="471062" name="Rectangle 22"/>
          <p:cNvSpPr>
            <a:spLocks noChangeArrowheads="1"/>
          </p:cNvSpPr>
          <p:nvPr/>
        </p:nvSpPr>
        <p:spPr bwMode="auto">
          <a:xfrm>
            <a:off x="6484938"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16</a:t>
            </a:r>
          </a:p>
        </p:txBody>
      </p:sp>
      <p:sp>
        <p:nvSpPr>
          <p:cNvPr id="471063" name="Rectangle 23"/>
          <p:cNvSpPr>
            <a:spLocks noChangeArrowheads="1"/>
          </p:cNvSpPr>
          <p:nvPr/>
        </p:nvSpPr>
        <p:spPr bwMode="auto">
          <a:xfrm>
            <a:off x="7281863"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19</a:t>
            </a:r>
          </a:p>
        </p:txBody>
      </p:sp>
      <p:sp>
        <p:nvSpPr>
          <p:cNvPr id="471064" name="Rectangle 24"/>
          <p:cNvSpPr>
            <a:spLocks noChangeArrowheads="1"/>
          </p:cNvSpPr>
          <p:nvPr/>
        </p:nvSpPr>
        <p:spPr bwMode="auto">
          <a:xfrm>
            <a:off x="8456613"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24</a:t>
            </a:r>
          </a:p>
        </p:txBody>
      </p:sp>
      <p:sp>
        <p:nvSpPr>
          <p:cNvPr id="471065" name="Rectangle 25"/>
          <p:cNvSpPr>
            <a:spLocks noChangeArrowheads="1"/>
          </p:cNvSpPr>
          <p:nvPr/>
        </p:nvSpPr>
        <p:spPr bwMode="auto">
          <a:xfrm>
            <a:off x="10169525"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31</a:t>
            </a:r>
          </a:p>
        </p:txBody>
      </p:sp>
      <p:sp>
        <p:nvSpPr>
          <p:cNvPr id="471066" name="Rectangle 26"/>
          <p:cNvSpPr>
            <a:spLocks noChangeArrowheads="1"/>
          </p:cNvSpPr>
          <p:nvPr/>
        </p:nvSpPr>
        <p:spPr bwMode="auto">
          <a:xfrm>
            <a:off x="2752725" y="1397001"/>
            <a:ext cx="766236"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版 本</a:t>
            </a:r>
          </a:p>
        </p:txBody>
      </p:sp>
      <p:sp>
        <p:nvSpPr>
          <p:cNvPr id="471067" name="Rectangle 27"/>
          <p:cNvSpPr>
            <a:spLocks noChangeArrowheads="1"/>
          </p:cNvSpPr>
          <p:nvPr/>
        </p:nvSpPr>
        <p:spPr bwMode="auto">
          <a:xfrm>
            <a:off x="6640513" y="1873251"/>
            <a:ext cx="695704"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标志</a:t>
            </a:r>
          </a:p>
        </p:txBody>
      </p:sp>
      <p:sp>
        <p:nvSpPr>
          <p:cNvPr id="471068" name="Rectangle 28"/>
          <p:cNvSpPr>
            <a:spLocks noChangeArrowheads="1"/>
          </p:cNvSpPr>
          <p:nvPr/>
        </p:nvSpPr>
        <p:spPr bwMode="auto">
          <a:xfrm>
            <a:off x="2949575" y="2278064"/>
            <a:ext cx="1420262"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生 存 时 间</a:t>
            </a:r>
          </a:p>
        </p:txBody>
      </p:sp>
      <p:sp>
        <p:nvSpPr>
          <p:cNvPr id="471069" name="Rectangle 29"/>
          <p:cNvSpPr>
            <a:spLocks noChangeArrowheads="1"/>
          </p:cNvSpPr>
          <p:nvPr/>
        </p:nvSpPr>
        <p:spPr bwMode="auto">
          <a:xfrm>
            <a:off x="5080001" y="2278063"/>
            <a:ext cx="969963" cy="39370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协    议</a:t>
            </a:r>
          </a:p>
        </p:txBody>
      </p:sp>
      <p:sp>
        <p:nvSpPr>
          <p:cNvPr id="471070" name="Rectangle 30"/>
          <p:cNvSpPr>
            <a:spLocks noChangeArrowheads="1"/>
          </p:cNvSpPr>
          <p:nvPr/>
        </p:nvSpPr>
        <p:spPr bwMode="auto">
          <a:xfrm>
            <a:off x="4094164" y="1873251"/>
            <a:ext cx="977833"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标    识</a:t>
            </a:r>
          </a:p>
        </p:txBody>
      </p:sp>
      <p:sp>
        <p:nvSpPr>
          <p:cNvPr id="471072" name="Rectangle 32"/>
          <p:cNvSpPr>
            <a:spLocks noChangeArrowheads="1"/>
          </p:cNvSpPr>
          <p:nvPr/>
        </p:nvSpPr>
        <p:spPr bwMode="auto">
          <a:xfrm>
            <a:off x="8031163" y="1397001"/>
            <a:ext cx="13753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总   长   度</a:t>
            </a:r>
          </a:p>
        </p:txBody>
      </p:sp>
      <p:sp>
        <p:nvSpPr>
          <p:cNvPr id="471073" name="Rectangle 33"/>
          <p:cNvSpPr>
            <a:spLocks noChangeArrowheads="1"/>
          </p:cNvSpPr>
          <p:nvPr/>
        </p:nvSpPr>
        <p:spPr bwMode="auto">
          <a:xfrm>
            <a:off x="8302625" y="1873251"/>
            <a:ext cx="13753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片   偏   移</a:t>
            </a:r>
          </a:p>
        </p:txBody>
      </p:sp>
      <p:sp>
        <p:nvSpPr>
          <p:cNvPr id="471074" name="Rectangle 34"/>
          <p:cNvSpPr>
            <a:spLocks noChangeArrowheads="1"/>
          </p:cNvSpPr>
          <p:nvPr/>
        </p:nvSpPr>
        <p:spPr bwMode="auto">
          <a:xfrm>
            <a:off x="9026526" y="3606801"/>
            <a:ext cx="977833"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填    充</a:t>
            </a:r>
          </a:p>
        </p:txBody>
      </p:sp>
      <p:sp>
        <p:nvSpPr>
          <p:cNvPr id="471075" name="Rectangle 35"/>
          <p:cNvSpPr>
            <a:spLocks noChangeArrowheads="1"/>
          </p:cNvSpPr>
          <p:nvPr/>
        </p:nvSpPr>
        <p:spPr bwMode="auto">
          <a:xfrm>
            <a:off x="7450139" y="2278064"/>
            <a:ext cx="231153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首   部   检   验   和</a:t>
            </a:r>
          </a:p>
        </p:txBody>
      </p:sp>
      <p:sp>
        <p:nvSpPr>
          <p:cNvPr id="471076" name="Rectangle 36"/>
          <p:cNvSpPr>
            <a:spLocks noChangeArrowheads="1"/>
          </p:cNvSpPr>
          <p:nvPr/>
        </p:nvSpPr>
        <p:spPr bwMode="auto">
          <a:xfrm>
            <a:off x="5940425" y="2736851"/>
            <a:ext cx="13753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源   地   址</a:t>
            </a:r>
          </a:p>
        </p:txBody>
      </p:sp>
      <p:sp>
        <p:nvSpPr>
          <p:cNvPr id="471077" name="Rectangle 37"/>
          <p:cNvSpPr>
            <a:spLocks noChangeArrowheads="1"/>
          </p:cNvSpPr>
          <p:nvPr/>
        </p:nvSpPr>
        <p:spPr bwMode="auto">
          <a:xfrm>
            <a:off x="5684838" y="3178176"/>
            <a:ext cx="1843454"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目   的   地   址</a:t>
            </a:r>
          </a:p>
        </p:txBody>
      </p:sp>
      <p:sp>
        <p:nvSpPr>
          <p:cNvPr id="471078" name="Rectangle 38"/>
          <p:cNvSpPr>
            <a:spLocks noChangeArrowheads="1"/>
          </p:cNvSpPr>
          <p:nvPr/>
        </p:nvSpPr>
        <p:spPr bwMode="auto">
          <a:xfrm>
            <a:off x="3752851" y="3606801"/>
            <a:ext cx="415819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可   选   字   段  （长   度   可   变）</a:t>
            </a:r>
          </a:p>
        </p:txBody>
      </p:sp>
      <p:sp>
        <p:nvSpPr>
          <p:cNvPr id="471079" name="Rectangle 39"/>
          <p:cNvSpPr>
            <a:spLocks noChangeArrowheads="1"/>
          </p:cNvSpPr>
          <p:nvPr/>
        </p:nvSpPr>
        <p:spPr bwMode="auto">
          <a:xfrm>
            <a:off x="2132013" y="968376"/>
            <a:ext cx="439224"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位</a:t>
            </a:r>
          </a:p>
        </p:txBody>
      </p:sp>
      <p:sp>
        <p:nvSpPr>
          <p:cNvPr id="471080" name="Rectangle 40"/>
          <p:cNvSpPr>
            <a:spLocks noChangeArrowheads="1"/>
          </p:cNvSpPr>
          <p:nvPr/>
        </p:nvSpPr>
        <p:spPr bwMode="auto">
          <a:xfrm>
            <a:off x="3527426" y="1377951"/>
            <a:ext cx="1208665"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首部长度</a:t>
            </a:r>
          </a:p>
        </p:txBody>
      </p:sp>
      <p:grpSp>
        <p:nvGrpSpPr>
          <p:cNvPr id="471081" name="Group 41"/>
          <p:cNvGrpSpPr>
            <a:grpSpLocks/>
          </p:cNvGrpSpPr>
          <p:nvPr/>
        </p:nvGrpSpPr>
        <p:grpSpPr bwMode="auto">
          <a:xfrm>
            <a:off x="2593976" y="3748088"/>
            <a:ext cx="131763" cy="69850"/>
            <a:chOff x="833" y="3024"/>
            <a:chExt cx="78" cy="51"/>
          </a:xfrm>
        </p:grpSpPr>
        <p:sp>
          <p:nvSpPr>
            <p:cNvPr id="471082" name="Rectangle 42"/>
            <p:cNvSpPr>
              <a:spLocks noChangeArrowheads="1"/>
            </p:cNvSpPr>
            <p:nvPr/>
          </p:nvSpPr>
          <p:spPr bwMode="auto">
            <a:xfrm>
              <a:off x="833" y="3024"/>
              <a:ext cx="78" cy="51"/>
            </a:xfrm>
            <a:prstGeom prst="rect">
              <a:avLst/>
            </a:prstGeom>
            <a:solidFill>
              <a:schemeClr val="bg1"/>
            </a:solidFill>
            <a:ln w="12700">
              <a:noFill/>
              <a:miter lim="800000"/>
              <a:headEnd/>
              <a:tailEnd/>
            </a:ln>
            <a:effectLst/>
          </p:spPr>
          <p:txBody>
            <a:bodyPr wrap="none" anchor="ctr"/>
            <a:lstStyle/>
            <a:p>
              <a:endParaRPr lang="zh-CN" altLang="en-US"/>
            </a:p>
          </p:txBody>
        </p:sp>
        <p:sp>
          <p:nvSpPr>
            <p:cNvPr id="471083" name="Line 43"/>
            <p:cNvSpPr>
              <a:spLocks noChangeShapeType="1"/>
            </p:cNvSpPr>
            <p:nvPr/>
          </p:nvSpPr>
          <p:spPr bwMode="auto">
            <a:xfrm>
              <a:off x="839" y="3030"/>
              <a:ext cx="68" cy="0"/>
            </a:xfrm>
            <a:prstGeom prst="line">
              <a:avLst/>
            </a:prstGeom>
            <a:noFill/>
            <a:ln w="25400">
              <a:solidFill>
                <a:schemeClr val="tx1"/>
              </a:solidFill>
              <a:round/>
              <a:headEnd/>
              <a:tailEnd/>
            </a:ln>
            <a:effectLst/>
          </p:spPr>
          <p:txBody>
            <a:bodyPr wrap="none" anchor="ctr"/>
            <a:lstStyle/>
            <a:p>
              <a:endParaRPr lang="zh-CN" altLang="en-US"/>
            </a:p>
          </p:txBody>
        </p:sp>
        <p:sp>
          <p:nvSpPr>
            <p:cNvPr id="471084" name="Line 44"/>
            <p:cNvSpPr>
              <a:spLocks noChangeShapeType="1"/>
            </p:cNvSpPr>
            <p:nvPr/>
          </p:nvSpPr>
          <p:spPr bwMode="auto">
            <a:xfrm>
              <a:off x="839" y="3075"/>
              <a:ext cx="68" cy="0"/>
            </a:xfrm>
            <a:prstGeom prst="line">
              <a:avLst/>
            </a:prstGeom>
            <a:noFill/>
            <a:ln w="25400">
              <a:solidFill>
                <a:schemeClr val="tx1"/>
              </a:solidFill>
              <a:round/>
              <a:headEnd/>
              <a:tailEnd/>
            </a:ln>
            <a:effectLst/>
          </p:spPr>
          <p:txBody>
            <a:bodyPr wrap="none" anchor="ctr"/>
            <a:lstStyle/>
            <a:p>
              <a:endParaRPr lang="zh-CN" altLang="en-US"/>
            </a:p>
          </p:txBody>
        </p:sp>
      </p:grpSp>
      <p:grpSp>
        <p:nvGrpSpPr>
          <p:cNvPr id="471085" name="Group 45"/>
          <p:cNvGrpSpPr>
            <a:grpSpLocks/>
          </p:cNvGrpSpPr>
          <p:nvPr/>
        </p:nvGrpSpPr>
        <p:grpSpPr bwMode="auto">
          <a:xfrm>
            <a:off x="10461626" y="3757614"/>
            <a:ext cx="131763" cy="66675"/>
            <a:chOff x="5432" y="3030"/>
            <a:chExt cx="78" cy="51"/>
          </a:xfrm>
        </p:grpSpPr>
        <p:sp>
          <p:nvSpPr>
            <p:cNvPr id="471086" name="Rectangle 46"/>
            <p:cNvSpPr>
              <a:spLocks noChangeArrowheads="1"/>
            </p:cNvSpPr>
            <p:nvPr/>
          </p:nvSpPr>
          <p:spPr bwMode="auto">
            <a:xfrm>
              <a:off x="5432" y="3030"/>
              <a:ext cx="78" cy="51"/>
            </a:xfrm>
            <a:prstGeom prst="rect">
              <a:avLst/>
            </a:prstGeom>
            <a:solidFill>
              <a:schemeClr val="bg1"/>
            </a:solidFill>
            <a:ln w="12700">
              <a:noFill/>
              <a:miter lim="800000"/>
              <a:headEnd/>
              <a:tailEnd/>
            </a:ln>
            <a:effectLst/>
          </p:spPr>
          <p:txBody>
            <a:bodyPr wrap="none" anchor="ctr"/>
            <a:lstStyle/>
            <a:p>
              <a:endParaRPr lang="zh-CN" altLang="en-US"/>
            </a:p>
          </p:txBody>
        </p:sp>
        <p:sp>
          <p:nvSpPr>
            <p:cNvPr id="471087" name="Line 47"/>
            <p:cNvSpPr>
              <a:spLocks noChangeShapeType="1"/>
            </p:cNvSpPr>
            <p:nvPr/>
          </p:nvSpPr>
          <p:spPr bwMode="auto">
            <a:xfrm>
              <a:off x="5438" y="3036"/>
              <a:ext cx="68" cy="0"/>
            </a:xfrm>
            <a:prstGeom prst="line">
              <a:avLst/>
            </a:prstGeom>
            <a:noFill/>
            <a:ln w="25400">
              <a:solidFill>
                <a:schemeClr val="tx1"/>
              </a:solidFill>
              <a:round/>
              <a:headEnd/>
              <a:tailEnd/>
            </a:ln>
            <a:effectLst/>
          </p:spPr>
          <p:txBody>
            <a:bodyPr wrap="none" anchor="ctr"/>
            <a:lstStyle/>
            <a:p>
              <a:endParaRPr lang="zh-CN" altLang="en-US"/>
            </a:p>
          </p:txBody>
        </p:sp>
        <p:sp>
          <p:nvSpPr>
            <p:cNvPr id="471088" name="Line 48"/>
            <p:cNvSpPr>
              <a:spLocks noChangeShapeType="1"/>
            </p:cNvSpPr>
            <p:nvPr/>
          </p:nvSpPr>
          <p:spPr bwMode="auto">
            <a:xfrm>
              <a:off x="5438" y="3081"/>
              <a:ext cx="68" cy="0"/>
            </a:xfrm>
            <a:prstGeom prst="line">
              <a:avLst/>
            </a:prstGeom>
            <a:noFill/>
            <a:ln w="25400">
              <a:solidFill>
                <a:schemeClr val="tx1"/>
              </a:solidFill>
              <a:round/>
              <a:headEnd/>
              <a:tailEnd/>
            </a:ln>
            <a:effectLst/>
          </p:spPr>
          <p:txBody>
            <a:bodyPr wrap="none" anchor="ctr"/>
            <a:lstStyle/>
            <a:p>
              <a:endParaRPr lang="zh-CN" altLang="en-US"/>
            </a:p>
          </p:txBody>
        </p:sp>
      </p:grpSp>
      <p:sp>
        <p:nvSpPr>
          <p:cNvPr id="471109" name="Rectangle 69"/>
          <p:cNvSpPr>
            <a:spLocks noChangeArrowheads="1"/>
          </p:cNvSpPr>
          <p:nvPr/>
        </p:nvSpPr>
        <p:spPr bwMode="auto">
          <a:xfrm>
            <a:off x="5335588" y="4149725"/>
            <a:ext cx="2908300" cy="393700"/>
          </a:xfrm>
          <a:prstGeom prst="rect">
            <a:avLst/>
          </a:prstGeom>
          <a:noFill/>
          <a:ln w="12700">
            <a:noFill/>
            <a:miter lim="800000"/>
            <a:headEnd/>
            <a:tailEnd/>
          </a:ln>
          <a:effectLst/>
        </p:spPr>
        <p:txBody>
          <a:bodyPr lIns="90488" tIns="44450" rIns="90488" bIns="44450">
            <a:spAutoFit/>
          </a:bodyPr>
          <a:lstStyle/>
          <a:p>
            <a:pPr defTabSz="762000" eaLnBrk="0" hangingPunct="0"/>
            <a:r>
              <a:rPr kumimoji="1" lang="zh-CN" altLang="en-US" sz="2000">
                <a:solidFill>
                  <a:srgbClr val="333399"/>
                </a:solidFill>
                <a:latin typeface="Arial" charset="0"/>
              </a:rPr>
              <a:t>数       据       部       分</a:t>
            </a:r>
          </a:p>
        </p:txBody>
      </p:sp>
      <p:sp>
        <p:nvSpPr>
          <p:cNvPr id="471111" name="Rectangle 71"/>
          <p:cNvSpPr>
            <a:spLocks noChangeArrowheads="1"/>
          </p:cNvSpPr>
          <p:nvPr/>
        </p:nvSpPr>
        <p:spPr bwMode="auto">
          <a:xfrm>
            <a:off x="2135188" y="1773238"/>
            <a:ext cx="439224" cy="1197764"/>
          </a:xfrm>
          <a:prstGeom prst="rect">
            <a:avLst/>
          </a:prstGeom>
          <a:noFill/>
          <a:ln w="12700">
            <a:noFill/>
            <a:miter lim="800000"/>
            <a:headEnd/>
            <a:tailEnd/>
          </a:ln>
          <a:effectLst/>
        </p:spPr>
        <p:txBody>
          <a:bodyPr wrap="none" lIns="90488" tIns="44450" rIns="90488" bIns="44450">
            <a:spAutoFit/>
          </a:bodyPr>
          <a:lstStyle/>
          <a:p>
            <a:pPr defTabSz="762000" eaLnBrk="0" hangingPunct="0">
              <a:lnSpc>
                <a:spcPct val="90000"/>
              </a:lnSpc>
            </a:pPr>
            <a:r>
              <a:rPr kumimoji="1" lang="zh-CN" altLang="en-US" sz="2000">
                <a:solidFill>
                  <a:srgbClr val="333399"/>
                </a:solidFill>
                <a:latin typeface="Arial" charset="0"/>
              </a:rPr>
              <a:t>固</a:t>
            </a:r>
          </a:p>
          <a:p>
            <a:pPr defTabSz="762000" eaLnBrk="0" hangingPunct="0">
              <a:lnSpc>
                <a:spcPct val="90000"/>
              </a:lnSpc>
            </a:pPr>
            <a:r>
              <a:rPr kumimoji="1" lang="zh-CN" altLang="en-US" sz="2000">
                <a:solidFill>
                  <a:srgbClr val="333399"/>
                </a:solidFill>
                <a:latin typeface="Arial" charset="0"/>
              </a:rPr>
              <a:t>定</a:t>
            </a:r>
          </a:p>
          <a:p>
            <a:pPr defTabSz="762000" eaLnBrk="0" hangingPunct="0">
              <a:lnSpc>
                <a:spcPct val="90000"/>
              </a:lnSpc>
            </a:pPr>
            <a:r>
              <a:rPr kumimoji="1" lang="zh-CN" altLang="en-US" sz="2000">
                <a:solidFill>
                  <a:srgbClr val="333399"/>
                </a:solidFill>
                <a:latin typeface="Arial" charset="0"/>
              </a:rPr>
              <a:t>部</a:t>
            </a:r>
          </a:p>
          <a:p>
            <a:pPr defTabSz="762000" eaLnBrk="0" hangingPunct="0">
              <a:lnSpc>
                <a:spcPct val="90000"/>
              </a:lnSpc>
            </a:pPr>
            <a:r>
              <a:rPr kumimoji="1" lang="zh-CN" altLang="en-US" sz="2000">
                <a:solidFill>
                  <a:srgbClr val="333399"/>
                </a:solidFill>
                <a:latin typeface="Arial" charset="0"/>
              </a:rPr>
              <a:t>分</a:t>
            </a:r>
          </a:p>
        </p:txBody>
      </p:sp>
      <p:sp>
        <p:nvSpPr>
          <p:cNvPr id="471112" name="Rectangle 72"/>
          <p:cNvSpPr>
            <a:spLocks noChangeArrowheads="1"/>
          </p:cNvSpPr>
          <p:nvPr/>
        </p:nvSpPr>
        <p:spPr bwMode="auto">
          <a:xfrm>
            <a:off x="1992313" y="3500438"/>
            <a:ext cx="695704" cy="643766"/>
          </a:xfrm>
          <a:prstGeom prst="rect">
            <a:avLst/>
          </a:prstGeom>
          <a:noFill/>
          <a:ln w="12700">
            <a:noFill/>
            <a:miter lim="800000"/>
            <a:headEnd/>
            <a:tailEnd/>
          </a:ln>
          <a:effectLst/>
        </p:spPr>
        <p:txBody>
          <a:bodyPr wrap="none" lIns="90488" tIns="44450" rIns="90488" bIns="44450">
            <a:spAutoFit/>
          </a:bodyPr>
          <a:lstStyle/>
          <a:p>
            <a:pPr defTabSz="762000" eaLnBrk="0" hangingPunct="0">
              <a:lnSpc>
                <a:spcPct val="90000"/>
              </a:lnSpc>
            </a:pPr>
            <a:r>
              <a:rPr kumimoji="1" lang="zh-CN" altLang="en-US" sz="2000">
                <a:solidFill>
                  <a:srgbClr val="333399"/>
                </a:solidFill>
                <a:latin typeface="Arial" charset="0"/>
              </a:rPr>
              <a:t>可变</a:t>
            </a:r>
          </a:p>
          <a:p>
            <a:pPr defTabSz="762000" eaLnBrk="0" hangingPunct="0">
              <a:lnSpc>
                <a:spcPct val="90000"/>
              </a:lnSpc>
            </a:pPr>
            <a:r>
              <a:rPr kumimoji="1" lang="zh-CN" altLang="en-US" sz="2000">
                <a:solidFill>
                  <a:srgbClr val="333399"/>
                </a:solidFill>
                <a:latin typeface="Arial" charset="0"/>
              </a:rPr>
              <a:t>部分</a:t>
            </a:r>
          </a:p>
        </p:txBody>
      </p:sp>
      <p:grpSp>
        <p:nvGrpSpPr>
          <p:cNvPr id="471117" name="Group 77"/>
          <p:cNvGrpSpPr>
            <a:grpSpLocks/>
          </p:cNvGrpSpPr>
          <p:nvPr/>
        </p:nvGrpSpPr>
        <p:grpSpPr bwMode="auto">
          <a:xfrm>
            <a:off x="2617789" y="1789113"/>
            <a:ext cx="7038975" cy="4227512"/>
            <a:chOff x="689" y="1127"/>
            <a:chExt cx="4434" cy="2663"/>
          </a:xfrm>
        </p:grpSpPr>
        <p:sp>
          <p:nvSpPr>
            <p:cNvPr id="471114" name="Text Box 74"/>
            <p:cNvSpPr txBox="1">
              <a:spLocks noChangeArrowheads="1"/>
            </p:cNvSpPr>
            <p:nvPr/>
          </p:nvSpPr>
          <p:spPr bwMode="auto">
            <a:xfrm>
              <a:off x="689" y="3194"/>
              <a:ext cx="4434" cy="596"/>
            </a:xfrm>
            <a:prstGeom prst="rect">
              <a:avLst/>
            </a:prstGeom>
            <a:noFill/>
            <a:ln w="9525">
              <a:noFill/>
              <a:miter lim="800000"/>
              <a:headEnd/>
              <a:tailEnd/>
            </a:ln>
            <a:effectLst/>
          </p:spPr>
          <p:txBody>
            <a:bodyPr wrap="none">
              <a:spAutoFit/>
            </a:bodyPr>
            <a:lstStyle/>
            <a:p>
              <a:pPr algn="ctr"/>
              <a:r>
                <a:rPr lang="zh-CN" altLang="en-US">
                  <a:solidFill>
                    <a:srgbClr val="333399"/>
                  </a:solidFill>
                  <a:latin typeface="Arial" charset="0"/>
                </a:rPr>
                <a:t>标识</a:t>
              </a:r>
              <a:r>
                <a:rPr lang="en-US" altLang="zh-CN">
                  <a:solidFill>
                    <a:srgbClr val="333399"/>
                  </a:solidFill>
                  <a:latin typeface="Arial" charset="0"/>
                </a:rPr>
                <a:t>(identification)    </a:t>
              </a:r>
              <a:r>
                <a:rPr lang="zh-CN" altLang="en-US">
                  <a:solidFill>
                    <a:srgbClr val="333399"/>
                  </a:solidFill>
                  <a:latin typeface="Arial" charset="0"/>
                </a:rPr>
                <a:t>占 </a:t>
              </a:r>
              <a:r>
                <a:rPr lang="en-US" altLang="zh-CN">
                  <a:solidFill>
                    <a:srgbClr val="333399"/>
                  </a:solidFill>
                  <a:latin typeface="Arial" charset="0"/>
                </a:rPr>
                <a:t>16 </a:t>
              </a:r>
              <a:r>
                <a:rPr lang="zh-CN" altLang="en-US">
                  <a:solidFill>
                    <a:srgbClr val="333399"/>
                  </a:solidFill>
                  <a:latin typeface="Arial" charset="0"/>
                </a:rPr>
                <a:t>位，</a:t>
              </a:r>
            </a:p>
            <a:p>
              <a:pPr algn="ctr"/>
              <a:r>
                <a:rPr lang="zh-CN" altLang="en-US">
                  <a:solidFill>
                    <a:srgbClr val="333399"/>
                  </a:solidFill>
                  <a:latin typeface="Arial" charset="0"/>
                </a:rPr>
                <a:t>它是一个计数器，用来产生数据报的标识。 </a:t>
              </a:r>
            </a:p>
          </p:txBody>
        </p:sp>
        <p:sp>
          <p:nvSpPr>
            <p:cNvPr id="471116" name="Rectangle 76"/>
            <p:cNvSpPr>
              <a:spLocks noChangeArrowheads="1"/>
            </p:cNvSpPr>
            <p:nvPr/>
          </p:nvSpPr>
          <p:spPr bwMode="auto">
            <a:xfrm>
              <a:off x="703" y="1127"/>
              <a:ext cx="2484" cy="307"/>
            </a:xfrm>
            <a:prstGeom prst="rect">
              <a:avLst/>
            </a:prstGeom>
            <a:noFill/>
            <a:ln w="76200">
              <a:solidFill>
                <a:schemeClr val="hlink"/>
              </a:solidFill>
              <a:miter lim="800000"/>
              <a:headEnd/>
              <a:tailEnd/>
            </a:ln>
            <a:effectLst/>
          </p:spPr>
          <p:txBody>
            <a:bodyPr wrap="none" anchor="ctr"/>
            <a:lstStyle/>
            <a:p>
              <a:endParaRPr lang="zh-CN" altLang="en-US"/>
            </a:p>
          </p:txBody>
        </p:sp>
      </p:grpSp>
      <p:sp>
        <p:nvSpPr>
          <p:cNvPr id="471118" name="AutoShape 78"/>
          <p:cNvSpPr>
            <a:spLocks/>
          </p:cNvSpPr>
          <p:nvPr/>
        </p:nvSpPr>
        <p:spPr bwMode="auto">
          <a:xfrm>
            <a:off x="2473325" y="1412875"/>
            <a:ext cx="166688" cy="2160588"/>
          </a:xfrm>
          <a:prstGeom prst="leftBrace">
            <a:avLst>
              <a:gd name="adj1" fmla="val 108016"/>
              <a:gd name="adj2" fmla="val 50000"/>
            </a:avLst>
          </a:prstGeom>
          <a:noFill/>
          <a:ln w="28575">
            <a:solidFill>
              <a:schemeClr val="tx2"/>
            </a:solidFill>
            <a:round/>
            <a:headEnd/>
            <a:tailEnd/>
          </a:ln>
          <a:effectLst/>
        </p:spPr>
        <p:txBody>
          <a:bodyPr wrap="none" anchor="ctr"/>
          <a:lstStyle/>
          <a:p>
            <a:endParaRPr lang="zh-CN" altLang="en-US"/>
          </a:p>
        </p:txBody>
      </p:sp>
      <p:sp>
        <p:nvSpPr>
          <p:cNvPr id="471119" name="Rectangle 79"/>
          <p:cNvSpPr>
            <a:spLocks noChangeArrowheads="1"/>
          </p:cNvSpPr>
          <p:nvPr/>
        </p:nvSpPr>
        <p:spPr bwMode="auto">
          <a:xfrm>
            <a:off x="4905375" y="1397001"/>
            <a:ext cx="1420262"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区 分 服 务</a:t>
            </a:r>
          </a:p>
        </p:txBody>
      </p:sp>
      <p:sp>
        <p:nvSpPr>
          <p:cNvPr id="55" name="灯片编号占位符 54"/>
          <p:cNvSpPr>
            <a:spLocks noGrp="1"/>
          </p:cNvSpPr>
          <p:nvPr>
            <p:ph type="sldNum" sz="quarter" idx="12"/>
          </p:nvPr>
        </p:nvSpPr>
        <p:spPr/>
        <p:txBody>
          <a:bodyPr/>
          <a:lstStyle/>
          <a:p>
            <a:fld id="{E4E48599-B357-448A-84B1-94919B60A458}" type="slidenum">
              <a:rPr lang="en-US" altLang="zh-CN" smtClean="0"/>
              <a:pPr/>
              <a:t>73</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2000" fill="hold" nodeType="afterEffect">
                                  <p:stCondLst>
                                    <p:cond delay="0"/>
                                  </p:stCondLst>
                                  <p:childTnLst>
                                    <p:anim calcmode="discrete" valueType="str">
                                      <p:cBhvr>
                                        <p:cTn id="6" dur="1000" fill="hold"/>
                                        <p:tgtEl>
                                          <p:spTgt spid="47111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9122" name="Line 2"/>
          <p:cNvSpPr>
            <a:spLocks noChangeShapeType="1"/>
          </p:cNvSpPr>
          <p:nvPr/>
        </p:nvSpPr>
        <p:spPr bwMode="auto">
          <a:xfrm>
            <a:off x="1919288" y="1341439"/>
            <a:ext cx="0" cy="2663825"/>
          </a:xfrm>
          <a:prstGeom prst="line">
            <a:avLst/>
          </a:prstGeom>
          <a:noFill/>
          <a:ln w="28575">
            <a:solidFill>
              <a:schemeClr val="tx2"/>
            </a:solidFill>
            <a:round/>
            <a:headEnd type="triangle" w="med" len="lg"/>
            <a:tailEnd type="triangle" w="med" len="lg"/>
          </a:ln>
          <a:effectLst/>
        </p:spPr>
        <p:txBody>
          <a:bodyPr/>
          <a:lstStyle/>
          <a:p>
            <a:endParaRPr lang="zh-CN" altLang="en-US"/>
          </a:p>
        </p:txBody>
      </p:sp>
      <p:sp>
        <p:nvSpPr>
          <p:cNvPr id="1029123" name="Rectangle 3"/>
          <p:cNvSpPr>
            <a:spLocks noChangeArrowheads="1"/>
          </p:cNvSpPr>
          <p:nvPr/>
        </p:nvSpPr>
        <p:spPr bwMode="auto">
          <a:xfrm>
            <a:off x="1700213" y="2205039"/>
            <a:ext cx="439224" cy="705321"/>
          </a:xfrm>
          <a:prstGeom prst="rect">
            <a:avLst/>
          </a:prstGeom>
          <a:solidFill>
            <a:schemeClr val="bg1"/>
          </a:solid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首</a:t>
            </a:r>
          </a:p>
          <a:p>
            <a:pPr defTabSz="762000" eaLnBrk="0" hangingPunct="0"/>
            <a:r>
              <a:rPr kumimoji="1" lang="zh-CN" altLang="en-US" sz="2000">
                <a:solidFill>
                  <a:srgbClr val="333399"/>
                </a:solidFill>
                <a:latin typeface="Arial" charset="0"/>
              </a:rPr>
              <a:t>部</a:t>
            </a:r>
          </a:p>
        </p:txBody>
      </p:sp>
      <p:sp>
        <p:nvSpPr>
          <p:cNvPr id="1029124" name="Rectangle 4"/>
          <p:cNvSpPr>
            <a:spLocks noChangeArrowheads="1"/>
          </p:cNvSpPr>
          <p:nvPr/>
        </p:nvSpPr>
        <p:spPr bwMode="auto">
          <a:xfrm>
            <a:off x="4618038" y="1371601"/>
            <a:ext cx="1966912" cy="434975"/>
          </a:xfrm>
          <a:prstGeom prst="rect">
            <a:avLst/>
          </a:prstGeom>
          <a:solidFill>
            <a:srgbClr val="DDDDDD"/>
          </a:solidFill>
          <a:ln w="12700">
            <a:noFill/>
            <a:miter lim="800000"/>
            <a:headEnd/>
            <a:tailEnd/>
          </a:ln>
          <a:effectLst/>
        </p:spPr>
        <p:txBody>
          <a:bodyPr wrap="none" anchor="ctr"/>
          <a:lstStyle/>
          <a:p>
            <a:endParaRPr lang="zh-CN" altLang="en-US"/>
          </a:p>
        </p:txBody>
      </p:sp>
      <p:sp>
        <p:nvSpPr>
          <p:cNvPr id="1029126" name="Rectangle 6"/>
          <p:cNvSpPr>
            <a:spLocks noChangeArrowheads="1"/>
          </p:cNvSpPr>
          <p:nvPr/>
        </p:nvSpPr>
        <p:spPr bwMode="auto">
          <a:xfrm>
            <a:off x="2660651" y="1362075"/>
            <a:ext cx="7864475" cy="2643188"/>
          </a:xfrm>
          <a:prstGeom prst="rect">
            <a:avLst/>
          </a:prstGeom>
          <a:solidFill>
            <a:srgbClr val="CCECFF"/>
          </a:solidFill>
          <a:ln w="25400">
            <a:solidFill>
              <a:schemeClr val="tx1"/>
            </a:solidFill>
            <a:miter lim="800000"/>
            <a:headEnd/>
            <a:tailEnd/>
          </a:ln>
          <a:effectLst/>
        </p:spPr>
        <p:txBody>
          <a:bodyPr wrap="none" anchor="ctr"/>
          <a:lstStyle/>
          <a:p>
            <a:endParaRPr lang="zh-CN" altLang="en-US"/>
          </a:p>
        </p:txBody>
      </p:sp>
      <p:sp>
        <p:nvSpPr>
          <p:cNvPr id="1029127" name="Rectangle 7"/>
          <p:cNvSpPr>
            <a:spLocks noChangeArrowheads="1"/>
          </p:cNvSpPr>
          <p:nvPr/>
        </p:nvSpPr>
        <p:spPr bwMode="auto">
          <a:xfrm>
            <a:off x="2674939" y="4016375"/>
            <a:ext cx="7832725" cy="681038"/>
          </a:xfrm>
          <a:prstGeom prst="rect">
            <a:avLst/>
          </a:prstGeom>
          <a:solidFill>
            <a:srgbClr val="FFFF99"/>
          </a:solidFill>
          <a:ln w="12700">
            <a:solidFill>
              <a:srgbClr val="333399"/>
            </a:solidFill>
            <a:miter lim="800000"/>
            <a:headEnd/>
            <a:tailEnd/>
          </a:ln>
          <a:effectLst/>
        </p:spPr>
        <p:txBody>
          <a:bodyPr wrap="none" anchor="ctr"/>
          <a:lstStyle/>
          <a:p>
            <a:endParaRPr lang="zh-CN" altLang="en-US"/>
          </a:p>
        </p:txBody>
      </p:sp>
      <p:sp>
        <p:nvSpPr>
          <p:cNvPr id="1029128" name="Line 8"/>
          <p:cNvSpPr>
            <a:spLocks noChangeShapeType="1"/>
          </p:cNvSpPr>
          <p:nvPr/>
        </p:nvSpPr>
        <p:spPr bwMode="auto">
          <a:xfrm>
            <a:off x="2655888" y="1812925"/>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1029129" name="Line 9"/>
          <p:cNvSpPr>
            <a:spLocks noChangeShapeType="1"/>
          </p:cNvSpPr>
          <p:nvPr/>
        </p:nvSpPr>
        <p:spPr bwMode="auto">
          <a:xfrm>
            <a:off x="2655888" y="225583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1029130" name="Line 10"/>
          <p:cNvSpPr>
            <a:spLocks noChangeShapeType="1"/>
          </p:cNvSpPr>
          <p:nvPr/>
        </p:nvSpPr>
        <p:spPr bwMode="auto">
          <a:xfrm>
            <a:off x="2655888" y="270033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1029131" name="Line 11"/>
          <p:cNvSpPr>
            <a:spLocks noChangeShapeType="1"/>
          </p:cNvSpPr>
          <p:nvPr/>
        </p:nvSpPr>
        <p:spPr bwMode="auto">
          <a:xfrm>
            <a:off x="2655888" y="313848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1029132" name="Line 12"/>
          <p:cNvSpPr>
            <a:spLocks noChangeShapeType="1"/>
          </p:cNvSpPr>
          <p:nvPr/>
        </p:nvSpPr>
        <p:spPr bwMode="auto">
          <a:xfrm>
            <a:off x="2655888" y="358298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1029133" name="Line 13"/>
          <p:cNvSpPr>
            <a:spLocks noChangeShapeType="1"/>
          </p:cNvSpPr>
          <p:nvPr/>
        </p:nvSpPr>
        <p:spPr bwMode="auto">
          <a:xfrm>
            <a:off x="3624263" y="1370013"/>
            <a:ext cx="0" cy="442912"/>
          </a:xfrm>
          <a:prstGeom prst="line">
            <a:avLst/>
          </a:prstGeom>
          <a:noFill/>
          <a:ln w="12700">
            <a:solidFill>
              <a:schemeClr val="tx1"/>
            </a:solidFill>
            <a:round/>
            <a:headEnd/>
            <a:tailEnd/>
          </a:ln>
          <a:effectLst/>
        </p:spPr>
        <p:txBody>
          <a:bodyPr wrap="none" anchor="ctr"/>
          <a:lstStyle/>
          <a:p>
            <a:endParaRPr lang="zh-CN" altLang="en-US"/>
          </a:p>
        </p:txBody>
      </p:sp>
      <p:sp>
        <p:nvSpPr>
          <p:cNvPr id="1029134" name="Line 14"/>
          <p:cNvSpPr>
            <a:spLocks noChangeShapeType="1"/>
          </p:cNvSpPr>
          <p:nvPr/>
        </p:nvSpPr>
        <p:spPr bwMode="auto">
          <a:xfrm>
            <a:off x="4608513" y="1370013"/>
            <a:ext cx="0" cy="442912"/>
          </a:xfrm>
          <a:prstGeom prst="line">
            <a:avLst/>
          </a:prstGeom>
          <a:noFill/>
          <a:ln w="12700">
            <a:solidFill>
              <a:schemeClr val="tx1"/>
            </a:solidFill>
            <a:round/>
            <a:headEnd/>
            <a:tailEnd/>
          </a:ln>
          <a:effectLst/>
        </p:spPr>
        <p:txBody>
          <a:bodyPr wrap="none" anchor="ctr"/>
          <a:lstStyle/>
          <a:p>
            <a:endParaRPr lang="zh-CN" altLang="en-US"/>
          </a:p>
        </p:txBody>
      </p:sp>
      <p:sp>
        <p:nvSpPr>
          <p:cNvPr id="1029135" name="Line 15"/>
          <p:cNvSpPr>
            <a:spLocks noChangeShapeType="1"/>
          </p:cNvSpPr>
          <p:nvPr/>
        </p:nvSpPr>
        <p:spPr bwMode="auto">
          <a:xfrm>
            <a:off x="4608513" y="2265363"/>
            <a:ext cx="0" cy="431800"/>
          </a:xfrm>
          <a:prstGeom prst="line">
            <a:avLst/>
          </a:prstGeom>
          <a:noFill/>
          <a:ln w="12700">
            <a:solidFill>
              <a:schemeClr val="tx1"/>
            </a:solidFill>
            <a:round/>
            <a:headEnd/>
            <a:tailEnd/>
          </a:ln>
          <a:effectLst/>
        </p:spPr>
        <p:txBody>
          <a:bodyPr wrap="none" anchor="ctr"/>
          <a:lstStyle/>
          <a:p>
            <a:endParaRPr lang="zh-CN" altLang="en-US"/>
          </a:p>
        </p:txBody>
      </p:sp>
      <p:sp>
        <p:nvSpPr>
          <p:cNvPr id="1029136" name="Line 16"/>
          <p:cNvSpPr>
            <a:spLocks noChangeShapeType="1"/>
          </p:cNvSpPr>
          <p:nvPr/>
        </p:nvSpPr>
        <p:spPr bwMode="auto">
          <a:xfrm>
            <a:off x="6581775" y="1370013"/>
            <a:ext cx="0" cy="1327150"/>
          </a:xfrm>
          <a:prstGeom prst="line">
            <a:avLst/>
          </a:prstGeom>
          <a:noFill/>
          <a:ln w="12700">
            <a:solidFill>
              <a:schemeClr val="tx1"/>
            </a:solidFill>
            <a:round/>
            <a:headEnd/>
            <a:tailEnd/>
          </a:ln>
          <a:effectLst/>
        </p:spPr>
        <p:txBody>
          <a:bodyPr wrap="none" anchor="ctr"/>
          <a:lstStyle/>
          <a:p>
            <a:endParaRPr lang="zh-CN" altLang="en-US"/>
          </a:p>
        </p:txBody>
      </p:sp>
      <p:sp>
        <p:nvSpPr>
          <p:cNvPr id="1029137" name="Line 17"/>
          <p:cNvSpPr>
            <a:spLocks noChangeShapeType="1"/>
          </p:cNvSpPr>
          <p:nvPr/>
        </p:nvSpPr>
        <p:spPr bwMode="auto">
          <a:xfrm flipV="1">
            <a:off x="8553450" y="3578226"/>
            <a:ext cx="0" cy="441325"/>
          </a:xfrm>
          <a:prstGeom prst="line">
            <a:avLst/>
          </a:prstGeom>
          <a:noFill/>
          <a:ln w="12700">
            <a:solidFill>
              <a:schemeClr val="tx1"/>
            </a:solidFill>
            <a:round/>
            <a:headEnd/>
            <a:tailEnd/>
          </a:ln>
          <a:effectLst/>
        </p:spPr>
        <p:txBody>
          <a:bodyPr wrap="none" anchor="ctr"/>
          <a:lstStyle/>
          <a:p>
            <a:endParaRPr lang="zh-CN" altLang="en-US"/>
          </a:p>
        </p:txBody>
      </p:sp>
      <p:sp>
        <p:nvSpPr>
          <p:cNvPr id="1029138" name="Line 18"/>
          <p:cNvSpPr>
            <a:spLocks noChangeShapeType="1"/>
          </p:cNvSpPr>
          <p:nvPr/>
        </p:nvSpPr>
        <p:spPr bwMode="auto">
          <a:xfrm>
            <a:off x="7383463" y="1822450"/>
            <a:ext cx="0" cy="433388"/>
          </a:xfrm>
          <a:prstGeom prst="line">
            <a:avLst/>
          </a:prstGeom>
          <a:noFill/>
          <a:ln w="12700">
            <a:solidFill>
              <a:schemeClr val="tx1"/>
            </a:solidFill>
            <a:round/>
            <a:headEnd/>
            <a:tailEnd/>
          </a:ln>
          <a:effectLst/>
        </p:spPr>
        <p:txBody>
          <a:bodyPr wrap="none" anchor="ctr"/>
          <a:lstStyle/>
          <a:p>
            <a:endParaRPr lang="zh-CN" altLang="en-US"/>
          </a:p>
        </p:txBody>
      </p:sp>
      <p:sp>
        <p:nvSpPr>
          <p:cNvPr id="1029139" name="Rectangle 19"/>
          <p:cNvSpPr>
            <a:spLocks noChangeArrowheads="1"/>
          </p:cNvSpPr>
          <p:nvPr/>
        </p:nvSpPr>
        <p:spPr bwMode="auto">
          <a:xfrm>
            <a:off x="2603501" y="982664"/>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0</a:t>
            </a:r>
          </a:p>
        </p:txBody>
      </p:sp>
      <p:sp>
        <p:nvSpPr>
          <p:cNvPr id="1029140" name="Rectangle 20"/>
          <p:cNvSpPr>
            <a:spLocks noChangeArrowheads="1"/>
          </p:cNvSpPr>
          <p:nvPr/>
        </p:nvSpPr>
        <p:spPr bwMode="auto">
          <a:xfrm>
            <a:off x="3538539" y="982664"/>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4</a:t>
            </a:r>
          </a:p>
        </p:txBody>
      </p:sp>
      <p:sp>
        <p:nvSpPr>
          <p:cNvPr id="1029141" name="Rectangle 21"/>
          <p:cNvSpPr>
            <a:spLocks noChangeArrowheads="1"/>
          </p:cNvSpPr>
          <p:nvPr/>
        </p:nvSpPr>
        <p:spPr bwMode="auto">
          <a:xfrm>
            <a:off x="4533901" y="982664"/>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8</a:t>
            </a:r>
          </a:p>
        </p:txBody>
      </p:sp>
      <p:sp>
        <p:nvSpPr>
          <p:cNvPr id="1029142" name="Rectangle 22"/>
          <p:cNvSpPr>
            <a:spLocks noChangeArrowheads="1"/>
          </p:cNvSpPr>
          <p:nvPr/>
        </p:nvSpPr>
        <p:spPr bwMode="auto">
          <a:xfrm>
            <a:off x="6484938"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16</a:t>
            </a:r>
          </a:p>
        </p:txBody>
      </p:sp>
      <p:sp>
        <p:nvSpPr>
          <p:cNvPr id="1029143" name="Rectangle 23"/>
          <p:cNvSpPr>
            <a:spLocks noChangeArrowheads="1"/>
          </p:cNvSpPr>
          <p:nvPr/>
        </p:nvSpPr>
        <p:spPr bwMode="auto">
          <a:xfrm>
            <a:off x="7281863"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19</a:t>
            </a:r>
          </a:p>
        </p:txBody>
      </p:sp>
      <p:sp>
        <p:nvSpPr>
          <p:cNvPr id="1029144" name="Rectangle 24"/>
          <p:cNvSpPr>
            <a:spLocks noChangeArrowheads="1"/>
          </p:cNvSpPr>
          <p:nvPr/>
        </p:nvSpPr>
        <p:spPr bwMode="auto">
          <a:xfrm>
            <a:off x="8456613"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24</a:t>
            </a:r>
          </a:p>
        </p:txBody>
      </p:sp>
      <p:sp>
        <p:nvSpPr>
          <p:cNvPr id="1029145" name="Rectangle 25"/>
          <p:cNvSpPr>
            <a:spLocks noChangeArrowheads="1"/>
          </p:cNvSpPr>
          <p:nvPr/>
        </p:nvSpPr>
        <p:spPr bwMode="auto">
          <a:xfrm>
            <a:off x="10169525"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31</a:t>
            </a:r>
          </a:p>
        </p:txBody>
      </p:sp>
      <p:sp>
        <p:nvSpPr>
          <p:cNvPr id="1029146" name="Rectangle 26"/>
          <p:cNvSpPr>
            <a:spLocks noChangeArrowheads="1"/>
          </p:cNvSpPr>
          <p:nvPr/>
        </p:nvSpPr>
        <p:spPr bwMode="auto">
          <a:xfrm>
            <a:off x="2752725" y="1397001"/>
            <a:ext cx="766236"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版 本</a:t>
            </a:r>
          </a:p>
        </p:txBody>
      </p:sp>
      <p:sp>
        <p:nvSpPr>
          <p:cNvPr id="1029147" name="Rectangle 27"/>
          <p:cNvSpPr>
            <a:spLocks noChangeArrowheads="1"/>
          </p:cNvSpPr>
          <p:nvPr/>
        </p:nvSpPr>
        <p:spPr bwMode="auto">
          <a:xfrm>
            <a:off x="6640513" y="1873251"/>
            <a:ext cx="695704"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标志</a:t>
            </a:r>
          </a:p>
        </p:txBody>
      </p:sp>
      <p:sp>
        <p:nvSpPr>
          <p:cNvPr id="1029148" name="Rectangle 28"/>
          <p:cNvSpPr>
            <a:spLocks noChangeArrowheads="1"/>
          </p:cNvSpPr>
          <p:nvPr/>
        </p:nvSpPr>
        <p:spPr bwMode="auto">
          <a:xfrm>
            <a:off x="2949575" y="2278064"/>
            <a:ext cx="1420262"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生 存 时 间</a:t>
            </a:r>
          </a:p>
        </p:txBody>
      </p:sp>
      <p:sp>
        <p:nvSpPr>
          <p:cNvPr id="1029149" name="Rectangle 29"/>
          <p:cNvSpPr>
            <a:spLocks noChangeArrowheads="1"/>
          </p:cNvSpPr>
          <p:nvPr/>
        </p:nvSpPr>
        <p:spPr bwMode="auto">
          <a:xfrm>
            <a:off x="5080001" y="2278063"/>
            <a:ext cx="969963" cy="39370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协    议</a:t>
            </a:r>
          </a:p>
        </p:txBody>
      </p:sp>
      <p:sp>
        <p:nvSpPr>
          <p:cNvPr id="1029150" name="Rectangle 30"/>
          <p:cNvSpPr>
            <a:spLocks noChangeArrowheads="1"/>
          </p:cNvSpPr>
          <p:nvPr/>
        </p:nvSpPr>
        <p:spPr bwMode="auto">
          <a:xfrm>
            <a:off x="4094164" y="1873251"/>
            <a:ext cx="977833"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标    识</a:t>
            </a:r>
          </a:p>
        </p:txBody>
      </p:sp>
      <p:sp>
        <p:nvSpPr>
          <p:cNvPr id="1029151" name="Rectangle 31"/>
          <p:cNvSpPr>
            <a:spLocks noChangeArrowheads="1"/>
          </p:cNvSpPr>
          <p:nvPr/>
        </p:nvSpPr>
        <p:spPr bwMode="auto">
          <a:xfrm>
            <a:off x="4827588" y="1397001"/>
            <a:ext cx="1420262"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区 分 服 务</a:t>
            </a:r>
          </a:p>
        </p:txBody>
      </p:sp>
      <p:sp>
        <p:nvSpPr>
          <p:cNvPr id="1029152" name="Rectangle 32"/>
          <p:cNvSpPr>
            <a:spLocks noChangeArrowheads="1"/>
          </p:cNvSpPr>
          <p:nvPr/>
        </p:nvSpPr>
        <p:spPr bwMode="auto">
          <a:xfrm>
            <a:off x="8031163" y="1397001"/>
            <a:ext cx="13753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总   长   度</a:t>
            </a:r>
          </a:p>
        </p:txBody>
      </p:sp>
      <p:sp>
        <p:nvSpPr>
          <p:cNvPr id="1029153" name="Rectangle 33"/>
          <p:cNvSpPr>
            <a:spLocks noChangeArrowheads="1"/>
          </p:cNvSpPr>
          <p:nvPr/>
        </p:nvSpPr>
        <p:spPr bwMode="auto">
          <a:xfrm>
            <a:off x="8302625" y="1873251"/>
            <a:ext cx="13753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片   偏   移</a:t>
            </a:r>
          </a:p>
        </p:txBody>
      </p:sp>
      <p:sp>
        <p:nvSpPr>
          <p:cNvPr id="1029154" name="Rectangle 34"/>
          <p:cNvSpPr>
            <a:spLocks noChangeArrowheads="1"/>
          </p:cNvSpPr>
          <p:nvPr/>
        </p:nvSpPr>
        <p:spPr bwMode="auto">
          <a:xfrm>
            <a:off x="9026526" y="3606801"/>
            <a:ext cx="977833"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填    充</a:t>
            </a:r>
          </a:p>
        </p:txBody>
      </p:sp>
      <p:sp>
        <p:nvSpPr>
          <p:cNvPr id="1029155" name="Rectangle 35"/>
          <p:cNvSpPr>
            <a:spLocks noChangeArrowheads="1"/>
          </p:cNvSpPr>
          <p:nvPr/>
        </p:nvSpPr>
        <p:spPr bwMode="auto">
          <a:xfrm>
            <a:off x="7450139" y="2278064"/>
            <a:ext cx="231153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首   部   检   验   和</a:t>
            </a:r>
          </a:p>
        </p:txBody>
      </p:sp>
      <p:sp>
        <p:nvSpPr>
          <p:cNvPr id="1029156" name="Rectangle 36"/>
          <p:cNvSpPr>
            <a:spLocks noChangeArrowheads="1"/>
          </p:cNvSpPr>
          <p:nvPr/>
        </p:nvSpPr>
        <p:spPr bwMode="auto">
          <a:xfrm>
            <a:off x="5940425" y="2736851"/>
            <a:ext cx="13753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源   地   址</a:t>
            </a:r>
          </a:p>
        </p:txBody>
      </p:sp>
      <p:sp>
        <p:nvSpPr>
          <p:cNvPr id="1029157" name="Rectangle 37"/>
          <p:cNvSpPr>
            <a:spLocks noChangeArrowheads="1"/>
          </p:cNvSpPr>
          <p:nvPr/>
        </p:nvSpPr>
        <p:spPr bwMode="auto">
          <a:xfrm>
            <a:off x="5684838" y="3178176"/>
            <a:ext cx="1843454"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目   的   地   址</a:t>
            </a:r>
          </a:p>
        </p:txBody>
      </p:sp>
      <p:sp>
        <p:nvSpPr>
          <p:cNvPr id="1029158" name="Rectangle 38"/>
          <p:cNvSpPr>
            <a:spLocks noChangeArrowheads="1"/>
          </p:cNvSpPr>
          <p:nvPr/>
        </p:nvSpPr>
        <p:spPr bwMode="auto">
          <a:xfrm>
            <a:off x="3752851" y="3606801"/>
            <a:ext cx="415819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可   选   字   段  （长   度   可   变）</a:t>
            </a:r>
          </a:p>
        </p:txBody>
      </p:sp>
      <p:sp>
        <p:nvSpPr>
          <p:cNvPr id="1029159" name="Rectangle 39"/>
          <p:cNvSpPr>
            <a:spLocks noChangeArrowheads="1"/>
          </p:cNvSpPr>
          <p:nvPr/>
        </p:nvSpPr>
        <p:spPr bwMode="auto">
          <a:xfrm>
            <a:off x="2205038" y="968376"/>
            <a:ext cx="439224"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位</a:t>
            </a:r>
          </a:p>
        </p:txBody>
      </p:sp>
      <p:sp>
        <p:nvSpPr>
          <p:cNvPr id="1029160" name="Rectangle 40"/>
          <p:cNvSpPr>
            <a:spLocks noChangeArrowheads="1"/>
          </p:cNvSpPr>
          <p:nvPr/>
        </p:nvSpPr>
        <p:spPr bwMode="auto">
          <a:xfrm>
            <a:off x="3527426" y="1377951"/>
            <a:ext cx="1208665"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首部长度</a:t>
            </a:r>
          </a:p>
        </p:txBody>
      </p:sp>
      <p:grpSp>
        <p:nvGrpSpPr>
          <p:cNvPr id="1029161" name="Group 41"/>
          <p:cNvGrpSpPr>
            <a:grpSpLocks/>
          </p:cNvGrpSpPr>
          <p:nvPr/>
        </p:nvGrpSpPr>
        <p:grpSpPr bwMode="auto">
          <a:xfrm>
            <a:off x="2593976" y="3748088"/>
            <a:ext cx="131763" cy="69850"/>
            <a:chOff x="833" y="3024"/>
            <a:chExt cx="78" cy="51"/>
          </a:xfrm>
        </p:grpSpPr>
        <p:sp>
          <p:nvSpPr>
            <p:cNvPr id="1029162" name="Rectangle 42"/>
            <p:cNvSpPr>
              <a:spLocks noChangeArrowheads="1"/>
            </p:cNvSpPr>
            <p:nvPr/>
          </p:nvSpPr>
          <p:spPr bwMode="auto">
            <a:xfrm>
              <a:off x="833" y="3024"/>
              <a:ext cx="78" cy="51"/>
            </a:xfrm>
            <a:prstGeom prst="rect">
              <a:avLst/>
            </a:prstGeom>
            <a:solidFill>
              <a:schemeClr val="bg1"/>
            </a:solidFill>
            <a:ln w="12700">
              <a:noFill/>
              <a:miter lim="800000"/>
              <a:headEnd/>
              <a:tailEnd/>
            </a:ln>
            <a:effectLst/>
          </p:spPr>
          <p:txBody>
            <a:bodyPr wrap="none" anchor="ctr"/>
            <a:lstStyle/>
            <a:p>
              <a:endParaRPr lang="zh-CN" altLang="en-US"/>
            </a:p>
          </p:txBody>
        </p:sp>
        <p:sp>
          <p:nvSpPr>
            <p:cNvPr id="1029163" name="Line 43"/>
            <p:cNvSpPr>
              <a:spLocks noChangeShapeType="1"/>
            </p:cNvSpPr>
            <p:nvPr/>
          </p:nvSpPr>
          <p:spPr bwMode="auto">
            <a:xfrm>
              <a:off x="839" y="3030"/>
              <a:ext cx="68" cy="0"/>
            </a:xfrm>
            <a:prstGeom prst="line">
              <a:avLst/>
            </a:prstGeom>
            <a:noFill/>
            <a:ln w="25400">
              <a:solidFill>
                <a:schemeClr val="tx1"/>
              </a:solidFill>
              <a:round/>
              <a:headEnd/>
              <a:tailEnd/>
            </a:ln>
            <a:effectLst/>
          </p:spPr>
          <p:txBody>
            <a:bodyPr wrap="none" anchor="ctr"/>
            <a:lstStyle/>
            <a:p>
              <a:endParaRPr lang="zh-CN" altLang="en-US"/>
            </a:p>
          </p:txBody>
        </p:sp>
        <p:sp>
          <p:nvSpPr>
            <p:cNvPr id="1029164" name="Line 44"/>
            <p:cNvSpPr>
              <a:spLocks noChangeShapeType="1"/>
            </p:cNvSpPr>
            <p:nvPr/>
          </p:nvSpPr>
          <p:spPr bwMode="auto">
            <a:xfrm>
              <a:off x="839" y="3075"/>
              <a:ext cx="68" cy="0"/>
            </a:xfrm>
            <a:prstGeom prst="line">
              <a:avLst/>
            </a:prstGeom>
            <a:noFill/>
            <a:ln w="25400">
              <a:solidFill>
                <a:schemeClr val="tx1"/>
              </a:solidFill>
              <a:round/>
              <a:headEnd/>
              <a:tailEnd/>
            </a:ln>
            <a:effectLst/>
          </p:spPr>
          <p:txBody>
            <a:bodyPr wrap="none" anchor="ctr"/>
            <a:lstStyle/>
            <a:p>
              <a:endParaRPr lang="zh-CN" altLang="en-US"/>
            </a:p>
          </p:txBody>
        </p:sp>
      </p:grpSp>
      <p:grpSp>
        <p:nvGrpSpPr>
          <p:cNvPr id="1029165" name="Group 45"/>
          <p:cNvGrpSpPr>
            <a:grpSpLocks/>
          </p:cNvGrpSpPr>
          <p:nvPr/>
        </p:nvGrpSpPr>
        <p:grpSpPr bwMode="auto">
          <a:xfrm>
            <a:off x="10461626" y="3757614"/>
            <a:ext cx="131763" cy="66675"/>
            <a:chOff x="5432" y="3030"/>
            <a:chExt cx="78" cy="51"/>
          </a:xfrm>
        </p:grpSpPr>
        <p:sp>
          <p:nvSpPr>
            <p:cNvPr id="1029166" name="Rectangle 46"/>
            <p:cNvSpPr>
              <a:spLocks noChangeArrowheads="1"/>
            </p:cNvSpPr>
            <p:nvPr/>
          </p:nvSpPr>
          <p:spPr bwMode="auto">
            <a:xfrm>
              <a:off x="5432" y="3030"/>
              <a:ext cx="78" cy="51"/>
            </a:xfrm>
            <a:prstGeom prst="rect">
              <a:avLst/>
            </a:prstGeom>
            <a:solidFill>
              <a:schemeClr val="bg1"/>
            </a:solidFill>
            <a:ln w="12700">
              <a:noFill/>
              <a:miter lim="800000"/>
              <a:headEnd/>
              <a:tailEnd/>
            </a:ln>
            <a:effectLst/>
          </p:spPr>
          <p:txBody>
            <a:bodyPr wrap="none" anchor="ctr"/>
            <a:lstStyle/>
            <a:p>
              <a:endParaRPr lang="zh-CN" altLang="en-US"/>
            </a:p>
          </p:txBody>
        </p:sp>
        <p:sp>
          <p:nvSpPr>
            <p:cNvPr id="1029167" name="Line 47"/>
            <p:cNvSpPr>
              <a:spLocks noChangeShapeType="1"/>
            </p:cNvSpPr>
            <p:nvPr/>
          </p:nvSpPr>
          <p:spPr bwMode="auto">
            <a:xfrm>
              <a:off x="5438" y="3036"/>
              <a:ext cx="68" cy="0"/>
            </a:xfrm>
            <a:prstGeom prst="line">
              <a:avLst/>
            </a:prstGeom>
            <a:noFill/>
            <a:ln w="25400">
              <a:solidFill>
                <a:schemeClr val="tx1"/>
              </a:solidFill>
              <a:round/>
              <a:headEnd/>
              <a:tailEnd/>
            </a:ln>
            <a:effectLst/>
          </p:spPr>
          <p:txBody>
            <a:bodyPr wrap="none" anchor="ctr"/>
            <a:lstStyle/>
            <a:p>
              <a:endParaRPr lang="zh-CN" altLang="en-US"/>
            </a:p>
          </p:txBody>
        </p:sp>
        <p:sp>
          <p:nvSpPr>
            <p:cNvPr id="1029168" name="Line 48"/>
            <p:cNvSpPr>
              <a:spLocks noChangeShapeType="1"/>
            </p:cNvSpPr>
            <p:nvPr/>
          </p:nvSpPr>
          <p:spPr bwMode="auto">
            <a:xfrm>
              <a:off x="5438" y="3081"/>
              <a:ext cx="68" cy="0"/>
            </a:xfrm>
            <a:prstGeom prst="line">
              <a:avLst/>
            </a:prstGeom>
            <a:noFill/>
            <a:ln w="25400">
              <a:solidFill>
                <a:schemeClr val="tx1"/>
              </a:solidFill>
              <a:round/>
              <a:headEnd/>
              <a:tailEnd/>
            </a:ln>
            <a:effectLst/>
          </p:spPr>
          <p:txBody>
            <a:bodyPr wrap="none" anchor="ctr"/>
            <a:lstStyle/>
            <a:p>
              <a:endParaRPr lang="zh-CN" altLang="en-US"/>
            </a:p>
          </p:txBody>
        </p:sp>
      </p:grpSp>
      <p:sp>
        <p:nvSpPr>
          <p:cNvPr id="1029189" name="Rectangle 69"/>
          <p:cNvSpPr>
            <a:spLocks noChangeArrowheads="1"/>
          </p:cNvSpPr>
          <p:nvPr/>
        </p:nvSpPr>
        <p:spPr bwMode="auto">
          <a:xfrm>
            <a:off x="5335588" y="4149725"/>
            <a:ext cx="2908300" cy="393700"/>
          </a:xfrm>
          <a:prstGeom prst="rect">
            <a:avLst/>
          </a:prstGeom>
          <a:noFill/>
          <a:ln w="12700">
            <a:noFill/>
            <a:miter lim="800000"/>
            <a:headEnd/>
            <a:tailEnd/>
          </a:ln>
          <a:effectLst/>
        </p:spPr>
        <p:txBody>
          <a:bodyPr lIns="90488" tIns="44450" rIns="90488" bIns="44450">
            <a:spAutoFit/>
          </a:bodyPr>
          <a:lstStyle/>
          <a:p>
            <a:pPr defTabSz="762000" eaLnBrk="0" hangingPunct="0"/>
            <a:r>
              <a:rPr kumimoji="1" lang="zh-CN" altLang="en-US" sz="2000">
                <a:solidFill>
                  <a:srgbClr val="333399"/>
                </a:solidFill>
                <a:latin typeface="Arial" charset="0"/>
              </a:rPr>
              <a:t>数       据       部       分</a:t>
            </a:r>
          </a:p>
        </p:txBody>
      </p:sp>
      <p:sp>
        <p:nvSpPr>
          <p:cNvPr id="1029191" name="Rectangle 71"/>
          <p:cNvSpPr>
            <a:spLocks noChangeArrowheads="1"/>
          </p:cNvSpPr>
          <p:nvPr/>
        </p:nvSpPr>
        <p:spPr bwMode="auto">
          <a:xfrm>
            <a:off x="2135188" y="1773238"/>
            <a:ext cx="439224" cy="1197764"/>
          </a:xfrm>
          <a:prstGeom prst="rect">
            <a:avLst/>
          </a:prstGeom>
          <a:noFill/>
          <a:ln w="12700">
            <a:noFill/>
            <a:miter lim="800000"/>
            <a:headEnd/>
            <a:tailEnd/>
          </a:ln>
          <a:effectLst/>
        </p:spPr>
        <p:txBody>
          <a:bodyPr wrap="none" lIns="90488" tIns="44450" rIns="90488" bIns="44450">
            <a:spAutoFit/>
          </a:bodyPr>
          <a:lstStyle/>
          <a:p>
            <a:pPr defTabSz="762000" eaLnBrk="0" hangingPunct="0">
              <a:lnSpc>
                <a:spcPct val="90000"/>
              </a:lnSpc>
            </a:pPr>
            <a:r>
              <a:rPr kumimoji="1" lang="zh-CN" altLang="en-US" sz="2000">
                <a:solidFill>
                  <a:srgbClr val="333399"/>
                </a:solidFill>
                <a:latin typeface="Arial" charset="0"/>
              </a:rPr>
              <a:t>固</a:t>
            </a:r>
          </a:p>
          <a:p>
            <a:pPr defTabSz="762000" eaLnBrk="0" hangingPunct="0">
              <a:lnSpc>
                <a:spcPct val="90000"/>
              </a:lnSpc>
            </a:pPr>
            <a:r>
              <a:rPr kumimoji="1" lang="zh-CN" altLang="en-US" sz="2000">
                <a:solidFill>
                  <a:srgbClr val="333399"/>
                </a:solidFill>
                <a:latin typeface="Arial" charset="0"/>
              </a:rPr>
              <a:t>定</a:t>
            </a:r>
          </a:p>
          <a:p>
            <a:pPr defTabSz="762000" eaLnBrk="0" hangingPunct="0">
              <a:lnSpc>
                <a:spcPct val="90000"/>
              </a:lnSpc>
            </a:pPr>
            <a:r>
              <a:rPr kumimoji="1" lang="zh-CN" altLang="en-US" sz="2000">
                <a:solidFill>
                  <a:srgbClr val="333399"/>
                </a:solidFill>
                <a:latin typeface="Arial" charset="0"/>
              </a:rPr>
              <a:t>部</a:t>
            </a:r>
          </a:p>
          <a:p>
            <a:pPr defTabSz="762000" eaLnBrk="0" hangingPunct="0">
              <a:lnSpc>
                <a:spcPct val="90000"/>
              </a:lnSpc>
            </a:pPr>
            <a:r>
              <a:rPr kumimoji="1" lang="zh-CN" altLang="en-US" sz="2000">
                <a:solidFill>
                  <a:srgbClr val="333399"/>
                </a:solidFill>
                <a:latin typeface="Arial" charset="0"/>
              </a:rPr>
              <a:t>分</a:t>
            </a:r>
          </a:p>
        </p:txBody>
      </p:sp>
      <p:sp>
        <p:nvSpPr>
          <p:cNvPr id="1029192" name="Rectangle 72"/>
          <p:cNvSpPr>
            <a:spLocks noChangeArrowheads="1"/>
          </p:cNvSpPr>
          <p:nvPr/>
        </p:nvSpPr>
        <p:spPr bwMode="auto">
          <a:xfrm>
            <a:off x="1992313" y="3500438"/>
            <a:ext cx="695704" cy="643766"/>
          </a:xfrm>
          <a:prstGeom prst="rect">
            <a:avLst/>
          </a:prstGeom>
          <a:noFill/>
          <a:ln w="12700">
            <a:noFill/>
            <a:miter lim="800000"/>
            <a:headEnd/>
            <a:tailEnd/>
          </a:ln>
          <a:effectLst/>
        </p:spPr>
        <p:txBody>
          <a:bodyPr wrap="none" lIns="90488" tIns="44450" rIns="90488" bIns="44450">
            <a:spAutoFit/>
          </a:bodyPr>
          <a:lstStyle/>
          <a:p>
            <a:pPr defTabSz="762000" eaLnBrk="0" hangingPunct="0">
              <a:lnSpc>
                <a:spcPct val="90000"/>
              </a:lnSpc>
            </a:pPr>
            <a:r>
              <a:rPr kumimoji="1" lang="zh-CN" altLang="en-US" sz="2000">
                <a:solidFill>
                  <a:srgbClr val="333399"/>
                </a:solidFill>
                <a:latin typeface="Arial" charset="0"/>
              </a:rPr>
              <a:t>可变</a:t>
            </a:r>
          </a:p>
          <a:p>
            <a:pPr defTabSz="762000" eaLnBrk="0" hangingPunct="0">
              <a:lnSpc>
                <a:spcPct val="90000"/>
              </a:lnSpc>
            </a:pPr>
            <a:r>
              <a:rPr kumimoji="1" lang="zh-CN" altLang="en-US" sz="2000">
                <a:solidFill>
                  <a:srgbClr val="333399"/>
                </a:solidFill>
                <a:latin typeface="Arial" charset="0"/>
              </a:rPr>
              <a:t>部分</a:t>
            </a:r>
          </a:p>
        </p:txBody>
      </p:sp>
      <p:sp>
        <p:nvSpPr>
          <p:cNvPr id="1029193" name="Text Box 73"/>
          <p:cNvSpPr txBox="1">
            <a:spLocks noChangeArrowheads="1"/>
          </p:cNvSpPr>
          <p:nvPr/>
        </p:nvSpPr>
        <p:spPr bwMode="auto">
          <a:xfrm>
            <a:off x="1631950" y="4657726"/>
            <a:ext cx="9796272" cy="2246769"/>
          </a:xfrm>
          <a:prstGeom prst="rect">
            <a:avLst/>
          </a:prstGeom>
          <a:noFill/>
          <a:ln w="9525">
            <a:noFill/>
            <a:miter lim="800000"/>
            <a:headEnd/>
            <a:tailEnd/>
          </a:ln>
          <a:effectLst/>
        </p:spPr>
        <p:txBody>
          <a:bodyPr wrap="none">
            <a:spAutoFit/>
          </a:bodyPr>
          <a:lstStyle/>
          <a:p>
            <a:r>
              <a:rPr lang="zh-CN" altLang="en-US">
                <a:solidFill>
                  <a:srgbClr val="333399"/>
                </a:solidFill>
                <a:latin typeface="Arial" charset="0"/>
              </a:rPr>
              <a:t>标志</a:t>
            </a:r>
            <a:r>
              <a:rPr lang="en-US" altLang="zh-CN">
                <a:solidFill>
                  <a:srgbClr val="333399"/>
                </a:solidFill>
                <a:latin typeface="Arial" charset="0"/>
              </a:rPr>
              <a:t>(flag)    </a:t>
            </a:r>
            <a:r>
              <a:rPr lang="zh-CN" altLang="en-US">
                <a:solidFill>
                  <a:srgbClr val="333399"/>
                </a:solidFill>
                <a:latin typeface="Arial" charset="0"/>
              </a:rPr>
              <a:t>占 </a:t>
            </a:r>
            <a:r>
              <a:rPr lang="en-US" altLang="zh-CN">
                <a:solidFill>
                  <a:srgbClr val="333399"/>
                </a:solidFill>
                <a:latin typeface="Arial" charset="0"/>
              </a:rPr>
              <a:t>3 </a:t>
            </a:r>
            <a:r>
              <a:rPr lang="zh-CN" altLang="en-US">
                <a:solidFill>
                  <a:srgbClr val="333399"/>
                </a:solidFill>
                <a:latin typeface="Arial" charset="0"/>
              </a:rPr>
              <a:t>位，目前只有前两位有意义。</a:t>
            </a:r>
          </a:p>
          <a:p>
            <a:r>
              <a:rPr lang="zh-CN" altLang="en-US">
                <a:solidFill>
                  <a:srgbClr val="333399"/>
                </a:solidFill>
                <a:latin typeface="Arial" charset="0"/>
              </a:rPr>
              <a:t>标志字段的最低位是 </a:t>
            </a:r>
            <a:r>
              <a:rPr lang="en-US" altLang="zh-CN" b="1">
                <a:solidFill>
                  <a:srgbClr val="333399"/>
                </a:solidFill>
                <a:latin typeface="Arial" charset="0"/>
              </a:rPr>
              <a:t>MF</a:t>
            </a:r>
            <a:r>
              <a:rPr lang="en-US" altLang="zh-CN">
                <a:solidFill>
                  <a:srgbClr val="333399"/>
                </a:solidFill>
                <a:latin typeface="Arial" charset="0"/>
              </a:rPr>
              <a:t> (More Fragment)</a:t>
            </a:r>
            <a:r>
              <a:rPr lang="zh-CN" altLang="en-US">
                <a:solidFill>
                  <a:srgbClr val="333399"/>
                </a:solidFill>
                <a:latin typeface="Arial" charset="0"/>
              </a:rPr>
              <a:t>。</a:t>
            </a:r>
          </a:p>
          <a:p>
            <a:r>
              <a:rPr lang="en-US" altLang="zh-CN">
                <a:solidFill>
                  <a:srgbClr val="333399"/>
                </a:solidFill>
                <a:latin typeface="Arial" charset="0"/>
              </a:rPr>
              <a:t>MF </a:t>
            </a:r>
            <a:r>
              <a:rPr lang="en-US" altLang="zh-CN">
                <a:solidFill>
                  <a:srgbClr val="333399"/>
                </a:solidFill>
                <a:latin typeface="Arial" charset="0"/>
                <a:sym typeface="Symbol" pitchFamily="18" charset="2"/>
              </a:rPr>
              <a:t></a:t>
            </a:r>
            <a:r>
              <a:rPr lang="en-US" altLang="zh-CN">
                <a:solidFill>
                  <a:srgbClr val="333399"/>
                </a:solidFill>
                <a:latin typeface="Arial" charset="0"/>
              </a:rPr>
              <a:t> 1 </a:t>
            </a:r>
            <a:r>
              <a:rPr lang="zh-CN" altLang="en-US">
                <a:solidFill>
                  <a:srgbClr val="333399"/>
                </a:solidFill>
                <a:latin typeface="Arial" charset="0"/>
              </a:rPr>
              <a:t>表示后面“还有分片”。</a:t>
            </a:r>
            <a:r>
              <a:rPr lang="en-US" altLang="zh-CN">
                <a:solidFill>
                  <a:srgbClr val="333399"/>
                </a:solidFill>
                <a:latin typeface="Arial" charset="0"/>
              </a:rPr>
              <a:t>MF </a:t>
            </a:r>
            <a:r>
              <a:rPr lang="en-US" altLang="zh-CN">
                <a:solidFill>
                  <a:srgbClr val="333399"/>
                </a:solidFill>
                <a:latin typeface="Arial" charset="0"/>
                <a:sym typeface="Symbol" pitchFamily="18" charset="2"/>
              </a:rPr>
              <a:t></a:t>
            </a:r>
            <a:r>
              <a:rPr lang="en-US" altLang="zh-CN">
                <a:solidFill>
                  <a:srgbClr val="333399"/>
                </a:solidFill>
                <a:latin typeface="Arial" charset="0"/>
              </a:rPr>
              <a:t> 0 </a:t>
            </a:r>
            <a:r>
              <a:rPr lang="zh-CN" altLang="en-US">
                <a:solidFill>
                  <a:srgbClr val="333399"/>
                </a:solidFill>
                <a:latin typeface="Arial" charset="0"/>
              </a:rPr>
              <a:t>表示最后一个分片。</a:t>
            </a:r>
          </a:p>
          <a:p>
            <a:r>
              <a:rPr lang="zh-CN" altLang="en-US">
                <a:solidFill>
                  <a:srgbClr val="333399"/>
                </a:solidFill>
                <a:latin typeface="Arial" charset="0"/>
              </a:rPr>
              <a:t>标志字段中间的一位是 </a:t>
            </a:r>
            <a:r>
              <a:rPr lang="en-US" altLang="zh-CN" b="1">
                <a:solidFill>
                  <a:srgbClr val="333399"/>
                </a:solidFill>
                <a:latin typeface="Arial" charset="0"/>
              </a:rPr>
              <a:t>DF</a:t>
            </a:r>
            <a:r>
              <a:rPr lang="en-US" altLang="zh-CN">
                <a:solidFill>
                  <a:srgbClr val="333399"/>
                </a:solidFill>
                <a:latin typeface="Arial" charset="0"/>
              </a:rPr>
              <a:t> (Don</a:t>
            </a:r>
            <a:r>
              <a:rPr lang="en-US" altLang="zh-CN">
                <a:solidFill>
                  <a:srgbClr val="333399"/>
                </a:solidFill>
                <a:latin typeface="Arial" charset="0"/>
                <a:cs typeface="Arial" charset="0"/>
              </a:rPr>
              <a:t>'</a:t>
            </a:r>
            <a:r>
              <a:rPr lang="en-US" altLang="zh-CN">
                <a:solidFill>
                  <a:srgbClr val="333399"/>
                </a:solidFill>
                <a:latin typeface="Arial" charset="0"/>
              </a:rPr>
              <a:t>t Fragment) </a:t>
            </a:r>
            <a:r>
              <a:rPr lang="zh-CN" altLang="en-US">
                <a:solidFill>
                  <a:srgbClr val="333399"/>
                </a:solidFill>
                <a:latin typeface="Arial" charset="0"/>
              </a:rPr>
              <a:t>。</a:t>
            </a:r>
          </a:p>
          <a:p>
            <a:r>
              <a:rPr lang="zh-CN" altLang="en-US">
                <a:solidFill>
                  <a:srgbClr val="333399"/>
                </a:solidFill>
                <a:latin typeface="Arial" charset="0"/>
              </a:rPr>
              <a:t>只有当 </a:t>
            </a:r>
            <a:r>
              <a:rPr lang="en-US" altLang="zh-CN">
                <a:solidFill>
                  <a:srgbClr val="333399"/>
                </a:solidFill>
                <a:latin typeface="Arial" charset="0"/>
              </a:rPr>
              <a:t>DF </a:t>
            </a:r>
            <a:r>
              <a:rPr lang="en-US" altLang="zh-CN">
                <a:solidFill>
                  <a:srgbClr val="333399"/>
                </a:solidFill>
                <a:latin typeface="Arial" charset="0"/>
                <a:sym typeface="Symbol" pitchFamily="18" charset="2"/>
              </a:rPr>
              <a:t></a:t>
            </a:r>
            <a:r>
              <a:rPr lang="en-US" altLang="zh-CN">
                <a:solidFill>
                  <a:srgbClr val="333399"/>
                </a:solidFill>
                <a:latin typeface="Arial" charset="0"/>
              </a:rPr>
              <a:t> 0 </a:t>
            </a:r>
            <a:r>
              <a:rPr lang="zh-CN" altLang="en-US">
                <a:solidFill>
                  <a:srgbClr val="333399"/>
                </a:solidFill>
                <a:latin typeface="Arial" charset="0"/>
              </a:rPr>
              <a:t>时才允许分片。</a:t>
            </a:r>
            <a:r>
              <a:rPr lang="zh-CN" altLang="en-US">
                <a:solidFill>
                  <a:srgbClr val="333399"/>
                </a:solidFill>
                <a:ea typeface="宋体" pitchFamily="2" charset="-122"/>
              </a:rPr>
              <a:t> </a:t>
            </a:r>
          </a:p>
        </p:txBody>
      </p:sp>
      <p:sp>
        <p:nvSpPr>
          <p:cNvPr id="1029194" name="Rectangle 74"/>
          <p:cNvSpPr>
            <a:spLocks noChangeArrowheads="1"/>
          </p:cNvSpPr>
          <p:nvPr/>
        </p:nvSpPr>
        <p:spPr bwMode="auto">
          <a:xfrm>
            <a:off x="6600826" y="1808163"/>
            <a:ext cx="790575" cy="487362"/>
          </a:xfrm>
          <a:prstGeom prst="rect">
            <a:avLst/>
          </a:prstGeom>
          <a:noFill/>
          <a:ln w="76200">
            <a:solidFill>
              <a:schemeClr val="hlink"/>
            </a:solidFill>
            <a:miter lim="800000"/>
            <a:headEnd/>
            <a:tailEnd/>
          </a:ln>
          <a:effectLst/>
        </p:spPr>
        <p:txBody>
          <a:bodyPr wrap="none" anchor="ctr"/>
          <a:lstStyle/>
          <a:p>
            <a:endParaRPr lang="zh-CN" altLang="en-US"/>
          </a:p>
        </p:txBody>
      </p:sp>
      <p:sp>
        <p:nvSpPr>
          <p:cNvPr id="1029195" name="AutoShape 75"/>
          <p:cNvSpPr>
            <a:spLocks/>
          </p:cNvSpPr>
          <p:nvPr/>
        </p:nvSpPr>
        <p:spPr bwMode="auto">
          <a:xfrm>
            <a:off x="2473325" y="1412875"/>
            <a:ext cx="166688" cy="2160588"/>
          </a:xfrm>
          <a:prstGeom prst="leftBrace">
            <a:avLst>
              <a:gd name="adj1" fmla="val 108016"/>
              <a:gd name="adj2" fmla="val 50000"/>
            </a:avLst>
          </a:prstGeom>
          <a:noFill/>
          <a:ln w="28575">
            <a:solidFill>
              <a:schemeClr val="tx2"/>
            </a:solidFill>
            <a:round/>
            <a:headEnd/>
            <a:tailEnd/>
          </a:ln>
          <a:effectLst/>
        </p:spPr>
        <p:txBody>
          <a:bodyPr wrap="none" anchor="ctr"/>
          <a:lstStyle/>
          <a:p>
            <a:endParaRPr lang="zh-CN" altLang="en-US"/>
          </a:p>
        </p:txBody>
      </p:sp>
      <p:sp>
        <p:nvSpPr>
          <p:cNvPr id="54" name="灯片编号占位符 53"/>
          <p:cNvSpPr>
            <a:spLocks noGrp="1"/>
          </p:cNvSpPr>
          <p:nvPr>
            <p:ph type="sldNum" sz="quarter" idx="12"/>
          </p:nvPr>
        </p:nvSpPr>
        <p:spPr/>
        <p:txBody>
          <a:bodyPr/>
          <a:lstStyle/>
          <a:p>
            <a:fld id="{E4E48599-B357-448A-84B1-94919B60A458}" type="slidenum">
              <a:rPr lang="en-US" altLang="zh-CN" smtClean="0"/>
              <a:pPr/>
              <a:t>74</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029194"/>
                                        </p:tgtEl>
                                        <p:attrNameLst>
                                          <p:attrName>style.visibility</p:attrName>
                                        </p:attrNameLst>
                                      </p:cBhvr>
                                      <p:to>
                                        <p:strVal val="visible"/>
                                      </p:to>
                                    </p:set>
                                  </p:childTnLst>
                                </p:cTn>
                              </p:par>
                            </p:childTnLst>
                          </p:cTn>
                        </p:par>
                        <p:par>
                          <p:cTn id="7" fill="hold">
                            <p:stCondLst>
                              <p:cond delay="500"/>
                            </p:stCondLst>
                            <p:childTnLst>
                              <p:par>
                                <p:cTn id="8" presetID="35" presetClass="emph" presetSubtype="0" repeatCount="3000" fill="hold" grpId="1" nodeType="afterEffect">
                                  <p:stCondLst>
                                    <p:cond delay="0"/>
                                  </p:stCondLst>
                                  <p:childTnLst>
                                    <p:anim calcmode="discrete" valueType="str">
                                      <p:cBhvr>
                                        <p:cTn id="9" dur="1000" fill="hold"/>
                                        <p:tgtEl>
                                          <p:spTgt spid="102919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194" grpId="0" animBg="1"/>
      <p:bldP spid="1029194" grpId="1"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3090" name="Line 2"/>
          <p:cNvSpPr>
            <a:spLocks noChangeShapeType="1"/>
          </p:cNvSpPr>
          <p:nvPr/>
        </p:nvSpPr>
        <p:spPr bwMode="auto">
          <a:xfrm>
            <a:off x="1919288" y="1341439"/>
            <a:ext cx="0" cy="2663825"/>
          </a:xfrm>
          <a:prstGeom prst="line">
            <a:avLst/>
          </a:prstGeom>
          <a:noFill/>
          <a:ln w="28575">
            <a:solidFill>
              <a:schemeClr val="tx2"/>
            </a:solidFill>
            <a:round/>
            <a:headEnd type="triangle" w="med" len="lg"/>
            <a:tailEnd type="triangle" w="med" len="lg"/>
          </a:ln>
          <a:effectLst/>
        </p:spPr>
        <p:txBody>
          <a:bodyPr/>
          <a:lstStyle/>
          <a:p>
            <a:endParaRPr lang="zh-CN" altLang="en-US"/>
          </a:p>
        </p:txBody>
      </p:sp>
      <p:sp>
        <p:nvSpPr>
          <p:cNvPr id="473091" name="Rectangle 3"/>
          <p:cNvSpPr>
            <a:spLocks noChangeArrowheads="1"/>
          </p:cNvSpPr>
          <p:nvPr/>
        </p:nvSpPr>
        <p:spPr bwMode="auto">
          <a:xfrm>
            <a:off x="1700213" y="2205039"/>
            <a:ext cx="439224" cy="705321"/>
          </a:xfrm>
          <a:prstGeom prst="rect">
            <a:avLst/>
          </a:prstGeom>
          <a:solidFill>
            <a:schemeClr val="bg1"/>
          </a:solid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首</a:t>
            </a:r>
          </a:p>
          <a:p>
            <a:pPr defTabSz="762000" eaLnBrk="0" hangingPunct="0"/>
            <a:r>
              <a:rPr kumimoji="1" lang="zh-CN" altLang="en-US" sz="2000">
                <a:solidFill>
                  <a:srgbClr val="333399"/>
                </a:solidFill>
                <a:latin typeface="Arial" charset="0"/>
              </a:rPr>
              <a:t>部</a:t>
            </a:r>
          </a:p>
        </p:txBody>
      </p:sp>
      <p:sp>
        <p:nvSpPr>
          <p:cNvPr id="473092" name="Rectangle 4"/>
          <p:cNvSpPr>
            <a:spLocks noChangeArrowheads="1"/>
          </p:cNvSpPr>
          <p:nvPr/>
        </p:nvSpPr>
        <p:spPr bwMode="auto">
          <a:xfrm>
            <a:off x="4618038" y="1371601"/>
            <a:ext cx="1966912" cy="434975"/>
          </a:xfrm>
          <a:prstGeom prst="rect">
            <a:avLst/>
          </a:prstGeom>
          <a:solidFill>
            <a:srgbClr val="DDDDDD"/>
          </a:solidFill>
          <a:ln w="12700">
            <a:noFill/>
            <a:miter lim="800000"/>
            <a:headEnd/>
            <a:tailEnd/>
          </a:ln>
          <a:effectLst/>
        </p:spPr>
        <p:txBody>
          <a:bodyPr wrap="none" anchor="ctr"/>
          <a:lstStyle/>
          <a:p>
            <a:endParaRPr lang="zh-CN" altLang="en-US"/>
          </a:p>
        </p:txBody>
      </p:sp>
      <p:sp>
        <p:nvSpPr>
          <p:cNvPr id="473094" name="Rectangle 6"/>
          <p:cNvSpPr>
            <a:spLocks noChangeArrowheads="1"/>
          </p:cNvSpPr>
          <p:nvPr/>
        </p:nvSpPr>
        <p:spPr bwMode="auto">
          <a:xfrm>
            <a:off x="2660651" y="1362075"/>
            <a:ext cx="7864475" cy="2643188"/>
          </a:xfrm>
          <a:prstGeom prst="rect">
            <a:avLst/>
          </a:prstGeom>
          <a:solidFill>
            <a:srgbClr val="CCECFF"/>
          </a:solidFill>
          <a:ln w="25400">
            <a:solidFill>
              <a:schemeClr val="tx1"/>
            </a:solidFill>
            <a:miter lim="800000"/>
            <a:headEnd/>
            <a:tailEnd/>
          </a:ln>
          <a:effectLst/>
        </p:spPr>
        <p:txBody>
          <a:bodyPr wrap="none" anchor="ctr"/>
          <a:lstStyle/>
          <a:p>
            <a:endParaRPr lang="zh-CN" altLang="en-US"/>
          </a:p>
        </p:txBody>
      </p:sp>
      <p:sp>
        <p:nvSpPr>
          <p:cNvPr id="473095" name="Rectangle 7"/>
          <p:cNvSpPr>
            <a:spLocks noChangeArrowheads="1"/>
          </p:cNvSpPr>
          <p:nvPr/>
        </p:nvSpPr>
        <p:spPr bwMode="auto">
          <a:xfrm>
            <a:off x="2674939" y="4016375"/>
            <a:ext cx="7832725" cy="681038"/>
          </a:xfrm>
          <a:prstGeom prst="rect">
            <a:avLst/>
          </a:prstGeom>
          <a:solidFill>
            <a:srgbClr val="FFFF99"/>
          </a:solidFill>
          <a:ln w="12700">
            <a:solidFill>
              <a:srgbClr val="333399"/>
            </a:solidFill>
            <a:miter lim="800000"/>
            <a:headEnd/>
            <a:tailEnd/>
          </a:ln>
          <a:effectLst/>
        </p:spPr>
        <p:txBody>
          <a:bodyPr wrap="none" anchor="ctr"/>
          <a:lstStyle/>
          <a:p>
            <a:endParaRPr lang="zh-CN" altLang="en-US"/>
          </a:p>
        </p:txBody>
      </p:sp>
      <p:sp>
        <p:nvSpPr>
          <p:cNvPr id="473096" name="Line 8"/>
          <p:cNvSpPr>
            <a:spLocks noChangeShapeType="1"/>
          </p:cNvSpPr>
          <p:nvPr/>
        </p:nvSpPr>
        <p:spPr bwMode="auto">
          <a:xfrm>
            <a:off x="2655888" y="1812925"/>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73097" name="Line 9"/>
          <p:cNvSpPr>
            <a:spLocks noChangeShapeType="1"/>
          </p:cNvSpPr>
          <p:nvPr/>
        </p:nvSpPr>
        <p:spPr bwMode="auto">
          <a:xfrm>
            <a:off x="2655888" y="225583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73098" name="Line 10"/>
          <p:cNvSpPr>
            <a:spLocks noChangeShapeType="1"/>
          </p:cNvSpPr>
          <p:nvPr/>
        </p:nvSpPr>
        <p:spPr bwMode="auto">
          <a:xfrm>
            <a:off x="2655888" y="270033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73099" name="Line 11"/>
          <p:cNvSpPr>
            <a:spLocks noChangeShapeType="1"/>
          </p:cNvSpPr>
          <p:nvPr/>
        </p:nvSpPr>
        <p:spPr bwMode="auto">
          <a:xfrm>
            <a:off x="2655888" y="313848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73100" name="Line 12"/>
          <p:cNvSpPr>
            <a:spLocks noChangeShapeType="1"/>
          </p:cNvSpPr>
          <p:nvPr/>
        </p:nvSpPr>
        <p:spPr bwMode="auto">
          <a:xfrm>
            <a:off x="2655888" y="358298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73101" name="Line 13"/>
          <p:cNvSpPr>
            <a:spLocks noChangeShapeType="1"/>
          </p:cNvSpPr>
          <p:nvPr/>
        </p:nvSpPr>
        <p:spPr bwMode="auto">
          <a:xfrm>
            <a:off x="3624263" y="1370013"/>
            <a:ext cx="0" cy="442912"/>
          </a:xfrm>
          <a:prstGeom prst="line">
            <a:avLst/>
          </a:prstGeom>
          <a:noFill/>
          <a:ln w="12700">
            <a:solidFill>
              <a:schemeClr val="tx1"/>
            </a:solidFill>
            <a:round/>
            <a:headEnd/>
            <a:tailEnd/>
          </a:ln>
          <a:effectLst/>
        </p:spPr>
        <p:txBody>
          <a:bodyPr wrap="none" anchor="ctr"/>
          <a:lstStyle/>
          <a:p>
            <a:endParaRPr lang="zh-CN" altLang="en-US"/>
          </a:p>
        </p:txBody>
      </p:sp>
      <p:sp>
        <p:nvSpPr>
          <p:cNvPr id="473102" name="Line 14"/>
          <p:cNvSpPr>
            <a:spLocks noChangeShapeType="1"/>
          </p:cNvSpPr>
          <p:nvPr/>
        </p:nvSpPr>
        <p:spPr bwMode="auto">
          <a:xfrm>
            <a:off x="4608513" y="1370013"/>
            <a:ext cx="0" cy="442912"/>
          </a:xfrm>
          <a:prstGeom prst="line">
            <a:avLst/>
          </a:prstGeom>
          <a:noFill/>
          <a:ln w="12700">
            <a:solidFill>
              <a:schemeClr val="tx1"/>
            </a:solidFill>
            <a:round/>
            <a:headEnd/>
            <a:tailEnd/>
          </a:ln>
          <a:effectLst/>
        </p:spPr>
        <p:txBody>
          <a:bodyPr wrap="none" anchor="ctr"/>
          <a:lstStyle/>
          <a:p>
            <a:endParaRPr lang="zh-CN" altLang="en-US"/>
          </a:p>
        </p:txBody>
      </p:sp>
      <p:sp>
        <p:nvSpPr>
          <p:cNvPr id="473103" name="Line 15"/>
          <p:cNvSpPr>
            <a:spLocks noChangeShapeType="1"/>
          </p:cNvSpPr>
          <p:nvPr/>
        </p:nvSpPr>
        <p:spPr bwMode="auto">
          <a:xfrm>
            <a:off x="4608513" y="2265363"/>
            <a:ext cx="0" cy="431800"/>
          </a:xfrm>
          <a:prstGeom prst="line">
            <a:avLst/>
          </a:prstGeom>
          <a:noFill/>
          <a:ln w="12700">
            <a:solidFill>
              <a:schemeClr val="tx1"/>
            </a:solidFill>
            <a:round/>
            <a:headEnd/>
            <a:tailEnd/>
          </a:ln>
          <a:effectLst/>
        </p:spPr>
        <p:txBody>
          <a:bodyPr wrap="none" anchor="ctr"/>
          <a:lstStyle/>
          <a:p>
            <a:endParaRPr lang="zh-CN" altLang="en-US"/>
          </a:p>
        </p:txBody>
      </p:sp>
      <p:sp>
        <p:nvSpPr>
          <p:cNvPr id="473104" name="Line 16"/>
          <p:cNvSpPr>
            <a:spLocks noChangeShapeType="1"/>
          </p:cNvSpPr>
          <p:nvPr/>
        </p:nvSpPr>
        <p:spPr bwMode="auto">
          <a:xfrm>
            <a:off x="6581775" y="1370013"/>
            <a:ext cx="0" cy="1327150"/>
          </a:xfrm>
          <a:prstGeom prst="line">
            <a:avLst/>
          </a:prstGeom>
          <a:noFill/>
          <a:ln w="12700">
            <a:solidFill>
              <a:schemeClr val="tx1"/>
            </a:solidFill>
            <a:round/>
            <a:headEnd/>
            <a:tailEnd/>
          </a:ln>
          <a:effectLst/>
        </p:spPr>
        <p:txBody>
          <a:bodyPr wrap="none" anchor="ctr"/>
          <a:lstStyle/>
          <a:p>
            <a:endParaRPr lang="zh-CN" altLang="en-US"/>
          </a:p>
        </p:txBody>
      </p:sp>
      <p:sp>
        <p:nvSpPr>
          <p:cNvPr id="473105" name="Line 17"/>
          <p:cNvSpPr>
            <a:spLocks noChangeShapeType="1"/>
          </p:cNvSpPr>
          <p:nvPr/>
        </p:nvSpPr>
        <p:spPr bwMode="auto">
          <a:xfrm flipV="1">
            <a:off x="8553450" y="3578226"/>
            <a:ext cx="0" cy="441325"/>
          </a:xfrm>
          <a:prstGeom prst="line">
            <a:avLst/>
          </a:prstGeom>
          <a:noFill/>
          <a:ln w="12700">
            <a:solidFill>
              <a:schemeClr val="tx1"/>
            </a:solidFill>
            <a:round/>
            <a:headEnd/>
            <a:tailEnd/>
          </a:ln>
          <a:effectLst/>
        </p:spPr>
        <p:txBody>
          <a:bodyPr wrap="none" anchor="ctr"/>
          <a:lstStyle/>
          <a:p>
            <a:endParaRPr lang="zh-CN" altLang="en-US"/>
          </a:p>
        </p:txBody>
      </p:sp>
      <p:sp>
        <p:nvSpPr>
          <p:cNvPr id="473106" name="Line 18"/>
          <p:cNvSpPr>
            <a:spLocks noChangeShapeType="1"/>
          </p:cNvSpPr>
          <p:nvPr/>
        </p:nvSpPr>
        <p:spPr bwMode="auto">
          <a:xfrm>
            <a:off x="7383463" y="1822450"/>
            <a:ext cx="0" cy="433388"/>
          </a:xfrm>
          <a:prstGeom prst="line">
            <a:avLst/>
          </a:prstGeom>
          <a:noFill/>
          <a:ln w="12700">
            <a:solidFill>
              <a:schemeClr val="tx1"/>
            </a:solidFill>
            <a:round/>
            <a:headEnd/>
            <a:tailEnd/>
          </a:ln>
          <a:effectLst/>
        </p:spPr>
        <p:txBody>
          <a:bodyPr wrap="none" anchor="ctr"/>
          <a:lstStyle/>
          <a:p>
            <a:endParaRPr lang="zh-CN" altLang="en-US"/>
          </a:p>
        </p:txBody>
      </p:sp>
      <p:sp>
        <p:nvSpPr>
          <p:cNvPr id="473107" name="Rectangle 19"/>
          <p:cNvSpPr>
            <a:spLocks noChangeArrowheads="1"/>
          </p:cNvSpPr>
          <p:nvPr/>
        </p:nvSpPr>
        <p:spPr bwMode="auto">
          <a:xfrm>
            <a:off x="2603501" y="982664"/>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0</a:t>
            </a:r>
          </a:p>
        </p:txBody>
      </p:sp>
      <p:sp>
        <p:nvSpPr>
          <p:cNvPr id="473108" name="Rectangle 20"/>
          <p:cNvSpPr>
            <a:spLocks noChangeArrowheads="1"/>
          </p:cNvSpPr>
          <p:nvPr/>
        </p:nvSpPr>
        <p:spPr bwMode="auto">
          <a:xfrm>
            <a:off x="3538539" y="982664"/>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4</a:t>
            </a:r>
          </a:p>
        </p:txBody>
      </p:sp>
      <p:sp>
        <p:nvSpPr>
          <p:cNvPr id="473109" name="Rectangle 21"/>
          <p:cNvSpPr>
            <a:spLocks noChangeArrowheads="1"/>
          </p:cNvSpPr>
          <p:nvPr/>
        </p:nvSpPr>
        <p:spPr bwMode="auto">
          <a:xfrm>
            <a:off x="4533901" y="982664"/>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8</a:t>
            </a:r>
          </a:p>
        </p:txBody>
      </p:sp>
      <p:sp>
        <p:nvSpPr>
          <p:cNvPr id="473110" name="Rectangle 22"/>
          <p:cNvSpPr>
            <a:spLocks noChangeArrowheads="1"/>
          </p:cNvSpPr>
          <p:nvPr/>
        </p:nvSpPr>
        <p:spPr bwMode="auto">
          <a:xfrm>
            <a:off x="6484938"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16</a:t>
            </a:r>
          </a:p>
        </p:txBody>
      </p:sp>
      <p:sp>
        <p:nvSpPr>
          <p:cNvPr id="473111" name="Rectangle 23"/>
          <p:cNvSpPr>
            <a:spLocks noChangeArrowheads="1"/>
          </p:cNvSpPr>
          <p:nvPr/>
        </p:nvSpPr>
        <p:spPr bwMode="auto">
          <a:xfrm>
            <a:off x="7281863"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19</a:t>
            </a:r>
          </a:p>
        </p:txBody>
      </p:sp>
      <p:sp>
        <p:nvSpPr>
          <p:cNvPr id="473112" name="Rectangle 24"/>
          <p:cNvSpPr>
            <a:spLocks noChangeArrowheads="1"/>
          </p:cNvSpPr>
          <p:nvPr/>
        </p:nvSpPr>
        <p:spPr bwMode="auto">
          <a:xfrm>
            <a:off x="8456613"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24</a:t>
            </a:r>
          </a:p>
        </p:txBody>
      </p:sp>
      <p:sp>
        <p:nvSpPr>
          <p:cNvPr id="473113" name="Rectangle 25"/>
          <p:cNvSpPr>
            <a:spLocks noChangeArrowheads="1"/>
          </p:cNvSpPr>
          <p:nvPr/>
        </p:nvSpPr>
        <p:spPr bwMode="auto">
          <a:xfrm>
            <a:off x="10169525"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31</a:t>
            </a:r>
          </a:p>
        </p:txBody>
      </p:sp>
      <p:sp>
        <p:nvSpPr>
          <p:cNvPr id="473114" name="Rectangle 26"/>
          <p:cNvSpPr>
            <a:spLocks noChangeArrowheads="1"/>
          </p:cNvSpPr>
          <p:nvPr/>
        </p:nvSpPr>
        <p:spPr bwMode="auto">
          <a:xfrm>
            <a:off x="2752725" y="1397001"/>
            <a:ext cx="766236"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版 本</a:t>
            </a:r>
          </a:p>
        </p:txBody>
      </p:sp>
      <p:sp>
        <p:nvSpPr>
          <p:cNvPr id="473115" name="Rectangle 27"/>
          <p:cNvSpPr>
            <a:spLocks noChangeArrowheads="1"/>
          </p:cNvSpPr>
          <p:nvPr/>
        </p:nvSpPr>
        <p:spPr bwMode="auto">
          <a:xfrm>
            <a:off x="6640513" y="1873251"/>
            <a:ext cx="695704"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标志</a:t>
            </a:r>
          </a:p>
        </p:txBody>
      </p:sp>
      <p:sp>
        <p:nvSpPr>
          <p:cNvPr id="473116" name="Rectangle 28"/>
          <p:cNvSpPr>
            <a:spLocks noChangeArrowheads="1"/>
          </p:cNvSpPr>
          <p:nvPr/>
        </p:nvSpPr>
        <p:spPr bwMode="auto">
          <a:xfrm>
            <a:off x="2949575" y="2278064"/>
            <a:ext cx="1420262"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生 存 时 间</a:t>
            </a:r>
          </a:p>
        </p:txBody>
      </p:sp>
      <p:sp>
        <p:nvSpPr>
          <p:cNvPr id="473117" name="Rectangle 29"/>
          <p:cNvSpPr>
            <a:spLocks noChangeArrowheads="1"/>
          </p:cNvSpPr>
          <p:nvPr/>
        </p:nvSpPr>
        <p:spPr bwMode="auto">
          <a:xfrm>
            <a:off x="5080001" y="2278063"/>
            <a:ext cx="969963" cy="39370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协    议</a:t>
            </a:r>
          </a:p>
        </p:txBody>
      </p:sp>
      <p:sp>
        <p:nvSpPr>
          <p:cNvPr id="473118" name="Rectangle 30"/>
          <p:cNvSpPr>
            <a:spLocks noChangeArrowheads="1"/>
          </p:cNvSpPr>
          <p:nvPr/>
        </p:nvSpPr>
        <p:spPr bwMode="auto">
          <a:xfrm>
            <a:off x="4094164" y="1873251"/>
            <a:ext cx="977833"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标    识</a:t>
            </a:r>
          </a:p>
        </p:txBody>
      </p:sp>
      <p:sp>
        <p:nvSpPr>
          <p:cNvPr id="473120" name="Rectangle 32"/>
          <p:cNvSpPr>
            <a:spLocks noChangeArrowheads="1"/>
          </p:cNvSpPr>
          <p:nvPr/>
        </p:nvSpPr>
        <p:spPr bwMode="auto">
          <a:xfrm>
            <a:off x="8031163" y="1397001"/>
            <a:ext cx="13753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总   长   度</a:t>
            </a:r>
          </a:p>
        </p:txBody>
      </p:sp>
      <p:sp>
        <p:nvSpPr>
          <p:cNvPr id="473121" name="Rectangle 33"/>
          <p:cNvSpPr>
            <a:spLocks noChangeArrowheads="1"/>
          </p:cNvSpPr>
          <p:nvPr/>
        </p:nvSpPr>
        <p:spPr bwMode="auto">
          <a:xfrm>
            <a:off x="8302625" y="1873251"/>
            <a:ext cx="13753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片   偏   移</a:t>
            </a:r>
          </a:p>
        </p:txBody>
      </p:sp>
      <p:sp>
        <p:nvSpPr>
          <p:cNvPr id="473122" name="Rectangle 34"/>
          <p:cNvSpPr>
            <a:spLocks noChangeArrowheads="1"/>
          </p:cNvSpPr>
          <p:nvPr/>
        </p:nvSpPr>
        <p:spPr bwMode="auto">
          <a:xfrm>
            <a:off x="9026526" y="3606801"/>
            <a:ext cx="977833"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填    充</a:t>
            </a:r>
          </a:p>
        </p:txBody>
      </p:sp>
      <p:sp>
        <p:nvSpPr>
          <p:cNvPr id="473123" name="Rectangle 35"/>
          <p:cNvSpPr>
            <a:spLocks noChangeArrowheads="1"/>
          </p:cNvSpPr>
          <p:nvPr/>
        </p:nvSpPr>
        <p:spPr bwMode="auto">
          <a:xfrm>
            <a:off x="7450139" y="2278064"/>
            <a:ext cx="231153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首   部   检   验   和</a:t>
            </a:r>
          </a:p>
        </p:txBody>
      </p:sp>
      <p:sp>
        <p:nvSpPr>
          <p:cNvPr id="473124" name="Rectangle 36"/>
          <p:cNvSpPr>
            <a:spLocks noChangeArrowheads="1"/>
          </p:cNvSpPr>
          <p:nvPr/>
        </p:nvSpPr>
        <p:spPr bwMode="auto">
          <a:xfrm>
            <a:off x="5940425" y="2736851"/>
            <a:ext cx="13753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源   地   址</a:t>
            </a:r>
          </a:p>
        </p:txBody>
      </p:sp>
      <p:sp>
        <p:nvSpPr>
          <p:cNvPr id="473125" name="Rectangle 37"/>
          <p:cNvSpPr>
            <a:spLocks noChangeArrowheads="1"/>
          </p:cNvSpPr>
          <p:nvPr/>
        </p:nvSpPr>
        <p:spPr bwMode="auto">
          <a:xfrm>
            <a:off x="5684838" y="3178176"/>
            <a:ext cx="1843454"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目   的   地   址</a:t>
            </a:r>
          </a:p>
        </p:txBody>
      </p:sp>
      <p:sp>
        <p:nvSpPr>
          <p:cNvPr id="473126" name="Rectangle 38"/>
          <p:cNvSpPr>
            <a:spLocks noChangeArrowheads="1"/>
          </p:cNvSpPr>
          <p:nvPr/>
        </p:nvSpPr>
        <p:spPr bwMode="auto">
          <a:xfrm>
            <a:off x="3752851" y="3606801"/>
            <a:ext cx="415819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可   选   字   段  （长   度   可   变）</a:t>
            </a:r>
          </a:p>
        </p:txBody>
      </p:sp>
      <p:sp>
        <p:nvSpPr>
          <p:cNvPr id="473127" name="Rectangle 39"/>
          <p:cNvSpPr>
            <a:spLocks noChangeArrowheads="1"/>
          </p:cNvSpPr>
          <p:nvPr/>
        </p:nvSpPr>
        <p:spPr bwMode="auto">
          <a:xfrm>
            <a:off x="2132013" y="968376"/>
            <a:ext cx="439224"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位</a:t>
            </a:r>
          </a:p>
        </p:txBody>
      </p:sp>
      <p:sp>
        <p:nvSpPr>
          <p:cNvPr id="473128" name="Rectangle 40"/>
          <p:cNvSpPr>
            <a:spLocks noChangeArrowheads="1"/>
          </p:cNvSpPr>
          <p:nvPr/>
        </p:nvSpPr>
        <p:spPr bwMode="auto">
          <a:xfrm>
            <a:off x="3527426" y="1377951"/>
            <a:ext cx="1208665"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首部长度</a:t>
            </a:r>
          </a:p>
        </p:txBody>
      </p:sp>
      <p:grpSp>
        <p:nvGrpSpPr>
          <p:cNvPr id="473129" name="Group 41"/>
          <p:cNvGrpSpPr>
            <a:grpSpLocks/>
          </p:cNvGrpSpPr>
          <p:nvPr/>
        </p:nvGrpSpPr>
        <p:grpSpPr bwMode="auto">
          <a:xfrm>
            <a:off x="2593976" y="3748088"/>
            <a:ext cx="131763" cy="69850"/>
            <a:chOff x="833" y="3024"/>
            <a:chExt cx="78" cy="51"/>
          </a:xfrm>
        </p:grpSpPr>
        <p:sp>
          <p:nvSpPr>
            <p:cNvPr id="473130" name="Rectangle 42"/>
            <p:cNvSpPr>
              <a:spLocks noChangeArrowheads="1"/>
            </p:cNvSpPr>
            <p:nvPr/>
          </p:nvSpPr>
          <p:spPr bwMode="auto">
            <a:xfrm>
              <a:off x="833" y="3024"/>
              <a:ext cx="78" cy="51"/>
            </a:xfrm>
            <a:prstGeom prst="rect">
              <a:avLst/>
            </a:prstGeom>
            <a:solidFill>
              <a:schemeClr val="bg1"/>
            </a:solidFill>
            <a:ln w="12700">
              <a:noFill/>
              <a:miter lim="800000"/>
              <a:headEnd/>
              <a:tailEnd/>
            </a:ln>
            <a:effectLst/>
          </p:spPr>
          <p:txBody>
            <a:bodyPr wrap="none" anchor="ctr"/>
            <a:lstStyle/>
            <a:p>
              <a:endParaRPr lang="zh-CN" altLang="en-US"/>
            </a:p>
          </p:txBody>
        </p:sp>
        <p:sp>
          <p:nvSpPr>
            <p:cNvPr id="473131" name="Line 43"/>
            <p:cNvSpPr>
              <a:spLocks noChangeShapeType="1"/>
            </p:cNvSpPr>
            <p:nvPr/>
          </p:nvSpPr>
          <p:spPr bwMode="auto">
            <a:xfrm>
              <a:off x="839" y="3030"/>
              <a:ext cx="68" cy="0"/>
            </a:xfrm>
            <a:prstGeom prst="line">
              <a:avLst/>
            </a:prstGeom>
            <a:noFill/>
            <a:ln w="25400">
              <a:solidFill>
                <a:schemeClr val="tx1"/>
              </a:solidFill>
              <a:round/>
              <a:headEnd/>
              <a:tailEnd/>
            </a:ln>
            <a:effectLst/>
          </p:spPr>
          <p:txBody>
            <a:bodyPr wrap="none" anchor="ctr"/>
            <a:lstStyle/>
            <a:p>
              <a:endParaRPr lang="zh-CN" altLang="en-US"/>
            </a:p>
          </p:txBody>
        </p:sp>
        <p:sp>
          <p:nvSpPr>
            <p:cNvPr id="473132" name="Line 44"/>
            <p:cNvSpPr>
              <a:spLocks noChangeShapeType="1"/>
            </p:cNvSpPr>
            <p:nvPr/>
          </p:nvSpPr>
          <p:spPr bwMode="auto">
            <a:xfrm>
              <a:off x="839" y="3075"/>
              <a:ext cx="68" cy="0"/>
            </a:xfrm>
            <a:prstGeom prst="line">
              <a:avLst/>
            </a:prstGeom>
            <a:noFill/>
            <a:ln w="25400">
              <a:solidFill>
                <a:schemeClr val="tx1"/>
              </a:solidFill>
              <a:round/>
              <a:headEnd/>
              <a:tailEnd/>
            </a:ln>
            <a:effectLst/>
          </p:spPr>
          <p:txBody>
            <a:bodyPr wrap="none" anchor="ctr"/>
            <a:lstStyle/>
            <a:p>
              <a:endParaRPr lang="zh-CN" altLang="en-US"/>
            </a:p>
          </p:txBody>
        </p:sp>
      </p:grpSp>
      <p:grpSp>
        <p:nvGrpSpPr>
          <p:cNvPr id="473133" name="Group 45"/>
          <p:cNvGrpSpPr>
            <a:grpSpLocks/>
          </p:cNvGrpSpPr>
          <p:nvPr/>
        </p:nvGrpSpPr>
        <p:grpSpPr bwMode="auto">
          <a:xfrm>
            <a:off x="10461626" y="3757614"/>
            <a:ext cx="131763" cy="66675"/>
            <a:chOff x="5432" y="3030"/>
            <a:chExt cx="78" cy="51"/>
          </a:xfrm>
        </p:grpSpPr>
        <p:sp>
          <p:nvSpPr>
            <p:cNvPr id="473134" name="Rectangle 46"/>
            <p:cNvSpPr>
              <a:spLocks noChangeArrowheads="1"/>
            </p:cNvSpPr>
            <p:nvPr/>
          </p:nvSpPr>
          <p:spPr bwMode="auto">
            <a:xfrm>
              <a:off x="5432" y="3030"/>
              <a:ext cx="78" cy="51"/>
            </a:xfrm>
            <a:prstGeom prst="rect">
              <a:avLst/>
            </a:prstGeom>
            <a:solidFill>
              <a:schemeClr val="bg1"/>
            </a:solidFill>
            <a:ln w="12700">
              <a:noFill/>
              <a:miter lim="800000"/>
              <a:headEnd/>
              <a:tailEnd/>
            </a:ln>
            <a:effectLst/>
          </p:spPr>
          <p:txBody>
            <a:bodyPr wrap="none" anchor="ctr"/>
            <a:lstStyle/>
            <a:p>
              <a:endParaRPr lang="zh-CN" altLang="en-US"/>
            </a:p>
          </p:txBody>
        </p:sp>
        <p:sp>
          <p:nvSpPr>
            <p:cNvPr id="473135" name="Line 47"/>
            <p:cNvSpPr>
              <a:spLocks noChangeShapeType="1"/>
            </p:cNvSpPr>
            <p:nvPr/>
          </p:nvSpPr>
          <p:spPr bwMode="auto">
            <a:xfrm>
              <a:off x="5438" y="3036"/>
              <a:ext cx="68" cy="0"/>
            </a:xfrm>
            <a:prstGeom prst="line">
              <a:avLst/>
            </a:prstGeom>
            <a:noFill/>
            <a:ln w="25400">
              <a:solidFill>
                <a:schemeClr val="tx1"/>
              </a:solidFill>
              <a:round/>
              <a:headEnd/>
              <a:tailEnd/>
            </a:ln>
            <a:effectLst/>
          </p:spPr>
          <p:txBody>
            <a:bodyPr wrap="none" anchor="ctr"/>
            <a:lstStyle/>
            <a:p>
              <a:endParaRPr lang="zh-CN" altLang="en-US"/>
            </a:p>
          </p:txBody>
        </p:sp>
        <p:sp>
          <p:nvSpPr>
            <p:cNvPr id="473136" name="Line 48"/>
            <p:cNvSpPr>
              <a:spLocks noChangeShapeType="1"/>
            </p:cNvSpPr>
            <p:nvPr/>
          </p:nvSpPr>
          <p:spPr bwMode="auto">
            <a:xfrm>
              <a:off x="5438" y="3081"/>
              <a:ext cx="68" cy="0"/>
            </a:xfrm>
            <a:prstGeom prst="line">
              <a:avLst/>
            </a:prstGeom>
            <a:noFill/>
            <a:ln w="25400">
              <a:solidFill>
                <a:schemeClr val="tx1"/>
              </a:solidFill>
              <a:round/>
              <a:headEnd/>
              <a:tailEnd/>
            </a:ln>
            <a:effectLst/>
          </p:spPr>
          <p:txBody>
            <a:bodyPr wrap="none" anchor="ctr"/>
            <a:lstStyle/>
            <a:p>
              <a:endParaRPr lang="zh-CN" altLang="en-US"/>
            </a:p>
          </p:txBody>
        </p:sp>
      </p:grpSp>
      <p:sp>
        <p:nvSpPr>
          <p:cNvPr id="473157" name="Rectangle 69"/>
          <p:cNvSpPr>
            <a:spLocks noChangeArrowheads="1"/>
          </p:cNvSpPr>
          <p:nvPr/>
        </p:nvSpPr>
        <p:spPr bwMode="auto">
          <a:xfrm>
            <a:off x="5335588" y="4149725"/>
            <a:ext cx="2908300" cy="393700"/>
          </a:xfrm>
          <a:prstGeom prst="rect">
            <a:avLst/>
          </a:prstGeom>
          <a:noFill/>
          <a:ln w="12700">
            <a:noFill/>
            <a:miter lim="800000"/>
            <a:headEnd/>
            <a:tailEnd/>
          </a:ln>
          <a:effectLst/>
        </p:spPr>
        <p:txBody>
          <a:bodyPr lIns="90488" tIns="44450" rIns="90488" bIns="44450">
            <a:spAutoFit/>
          </a:bodyPr>
          <a:lstStyle/>
          <a:p>
            <a:pPr defTabSz="762000" eaLnBrk="0" hangingPunct="0"/>
            <a:r>
              <a:rPr kumimoji="1" lang="zh-CN" altLang="en-US" sz="2000">
                <a:solidFill>
                  <a:srgbClr val="333399"/>
                </a:solidFill>
                <a:latin typeface="Arial" charset="0"/>
              </a:rPr>
              <a:t>数       据       部       分</a:t>
            </a:r>
          </a:p>
        </p:txBody>
      </p:sp>
      <p:sp>
        <p:nvSpPr>
          <p:cNvPr id="473159" name="Rectangle 71"/>
          <p:cNvSpPr>
            <a:spLocks noChangeArrowheads="1"/>
          </p:cNvSpPr>
          <p:nvPr/>
        </p:nvSpPr>
        <p:spPr bwMode="auto">
          <a:xfrm>
            <a:off x="2135188" y="1773238"/>
            <a:ext cx="439224" cy="1197764"/>
          </a:xfrm>
          <a:prstGeom prst="rect">
            <a:avLst/>
          </a:prstGeom>
          <a:noFill/>
          <a:ln w="12700">
            <a:noFill/>
            <a:miter lim="800000"/>
            <a:headEnd/>
            <a:tailEnd/>
          </a:ln>
          <a:effectLst/>
        </p:spPr>
        <p:txBody>
          <a:bodyPr wrap="none" lIns="90488" tIns="44450" rIns="90488" bIns="44450">
            <a:spAutoFit/>
          </a:bodyPr>
          <a:lstStyle/>
          <a:p>
            <a:pPr defTabSz="762000" eaLnBrk="0" hangingPunct="0">
              <a:lnSpc>
                <a:spcPct val="90000"/>
              </a:lnSpc>
            </a:pPr>
            <a:r>
              <a:rPr kumimoji="1" lang="zh-CN" altLang="en-US" sz="2000">
                <a:solidFill>
                  <a:srgbClr val="333399"/>
                </a:solidFill>
                <a:latin typeface="Arial" charset="0"/>
              </a:rPr>
              <a:t>固</a:t>
            </a:r>
          </a:p>
          <a:p>
            <a:pPr defTabSz="762000" eaLnBrk="0" hangingPunct="0">
              <a:lnSpc>
                <a:spcPct val="90000"/>
              </a:lnSpc>
            </a:pPr>
            <a:r>
              <a:rPr kumimoji="1" lang="zh-CN" altLang="en-US" sz="2000">
                <a:solidFill>
                  <a:srgbClr val="333399"/>
                </a:solidFill>
                <a:latin typeface="Arial" charset="0"/>
              </a:rPr>
              <a:t>定</a:t>
            </a:r>
          </a:p>
          <a:p>
            <a:pPr defTabSz="762000" eaLnBrk="0" hangingPunct="0">
              <a:lnSpc>
                <a:spcPct val="90000"/>
              </a:lnSpc>
            </a:pPr>
            <a:r>
              <a:rPr kumimoji="1" lang="zh-CN" altLang="en-US" sz="2000">
                <a:solidFill>
                  <a:srgbClr val="333399"/>
                </a:solidFill>
                <a:latin typeface="Arial" charset="0"/>
              </a:rPr>
              <a:t>部</a:t>
            </a:r>
          </a:p>
          <a:p>
            <a:pPr defTabSz="762000" eaLnBrk="0" hangingPunct="0">
              <a:lnSpc>
                <a:spcPct val="90000"/>
              </a:lnSpc>
            </a:pPr>
            <a:r>
              <a:rPr kumimoji="1" lang="zh-CN" altLang="en-US" sz="2000">
                <a:solidFill>
                  <a:srgbClr val="333399"/>
                </a:solidFill>
                <a:latin typeface="Arial" charset="0"/>
              </a:rPr>
              <a:t>分</a:t>
            </a:r>
          </a:p>
        </p:txBody>
      </p:sp>
      <p:sp>
        <p:nvSpPr>
          <p:cNvPr id="473160" name="Rectangle 72"/>
          <p:cNvSpPr>
            <a:spLocks noChangeArrowheads="1"/>
          </p:cNvSpPr>
          <p:nvPr/>
        </p:nvSpPr>
        <p:spPr bwMode="auto">
          <a:xfrm>
            <a:off x="1992313" y="3500438"/>
            <a:ext cx="695704" cy="643766"/>
          </a:xfrm>
          <a:prstGeom prst="rect">
            <a:avLst/>
          </a:prstGeom>
          <a:noFill/>
          <a:ln w="12700">
            <a:noFill/>
            <a:miter lim="800000"/>
            <a:headEnd/>
            <a:tailEnd/>
          </a:ln>
          <a:effectLst/>
        </p:spPr>
        <p:txBody>
          <a:bodyPr wrap="none" lIns="90488" tIns="44450" rIns="90488" bIns="44450">
            <a:spAutoFit/>
          </a:bodyPr>
          <a:lstStyle/>
          <a:p>
            <a:pPr defTabSz="762000" eaLnBrk="0" hangingPunct="0">
              <a:lnSpc>
                <a:spcPct val="90000"/>
              </a:lnSpc>
            </a:pPr>
            <a:r>
              <a:rPr kumimoji="1" lang="zh-CN" altLang="en-US" sz="2000">
                <a:solidFill>
                  <a:srgbClr val="333399"/>
                </a:solidFill>
                <a:latin typeface="Arial" charset="0"/>
              </a:rPr>
              <a:t>可变</a:t>
            </a:r>
          </a:p>
          <a:p>
            <a:pPr defTabSz="762000" eaLnBrk="0" hangingPunct="0">
              <a:lnSpc>
                <a:spcPct val="90000"/>
              </a:lnSpc>
            </a:pPr>
            <a:r>
              <a:rPr kumimoji="1" lang="zh-CN" altLang="en-US" sz="2000">
                <a:solidFill>
                  <a:srgbClr val="333399"/>
                </a:solidFill>
                <a:latin typeface="Arial" charset="0"/>
              </a:rPr>
              <a:t>部分</a:t>
            </a:r>
          </a:p>
        </p:txBody>
      </p:sp>
      <p:grpSp>
        <p:nvGrpSpPr>
          <p:cNvPr id="473166" name="Group 78"/>
          <p:cNvGrpSpPr>
            <a:grpSpLocks/>
          </p:cNvGrpSpPr>
          <p:nvPr/>
        </p:nvGrpSpPr>
        <p:grpSpPr bwMode="auto">
          <a:xfrm>
            <a:off x="2832100" y="1773239"/>
            <a:ext cx="7672388" cy="4764087"/>
            <a:chOff x="824" y="1117"/>
            <a:chExt cx="4833" cy="3001"/>
          </a:xfrm>
        </p:grpSpPr>
        <p:sp>
          <p:nvSpPr>
            <p:cNvPr id="473162" name="Text Box 74"/>
            <p:cNvSpPr txBox="1">
              <a:spLocks noChangeArrowheads="1"/>
            </p:cNvSpPr>
            <p:nvPr/>
          </p:nvSpPr>
          <p:spPr bwMode="auto">
            <a:xfrm>
              <a:off x="824" y="3172"/>
              <a:ext cx="4162" cy="946"/>
            </a:xfrm>
            <a:prstGeom prst="rect">
              <a:avLst/>
            </a:prstGeom>
            <a:noFill/>
            <a:ln w="9525">
              <a:noFill/>
              <a:miter lim="800000"/>
              <a:headEnd/>
              <a:tailEnd/>
            </a:ln>
            <a:effectLst/>
          </p:spPr>
          <p:txBody>
            <a:bodyPr wrap="none">
              <a:spAutoFit/>
            </a:bodyPr>
            <a:lstStyle/>
            <a:p>
              <a:pPr algn="ctr">
                <a:lnSpc>
                  <a:spcPct val="110000"/>
                </a:lnSpc>
              </a:pPr>
              <a:r>
                <a:rPr lang="zh-CN" altLang="en-US">
                  <a:solidFill>
                    <a:srgbClr val="333399"/>
                  </a:solidFill>
                  <a:latin typeface="Arial" charset="0"/>
                </a:rPr>
                <a:t>片偏移</a:t>
              </a:r>
              <a:r>
                <a:rPr lang="en-US" altLang="zh-CN">
                  <a:solidFill>
                    <a:srgbClr val="333399"/>
                  </a:solidFill>
                  <a:latin typeface="Arial" charset="0"/>
                </a:rPr>
                <a:t>(13 </a:t>
              </a:r>
              <a:r>
                <a:rPr lang="zh-CN" altLang="en-US">
                  <a:solidFill>
                    <a:srgbClr val="333399"/>
                  </a:solidFill>
                  <a:latin typeface="Arial" charset="0"/>
                </a:rPr>
                <a:t>位</a:t>
              </a:r>
              <a:r>
                <a:rPr lang="en-US" altLang="zh-CN">
                  <a:solidFill>
                    <a:srgbClr val="333399"/>
                  </a:solidFill>
                  <a:latin typeface="Arial" charset="0"/>
                </a:rPr>
                <a:t>)</a:t>
              </a:r>
              <a:r>
                <a:rPr lang="zh-CN" altLang="en-US">
                  <a:solidFill>
                    <a:srgbClr val="333399"/>
                  </a:solidFill>
                  <a:latin typeface="Arial" charset="0"/>
                </a:rPr>
                <a:t>指出：较长的分组在分片后</a:t>
              </a:r>
            </a:p>
            <a:p>
              <a:pPr algn="ctr">
                <a:lnSpc>
                  <a:spcPct val="110000"/>
                </a:lnSpc>
              </a:pPr>
              <a:r>
                <a:rPr lang="zh-CN" altLang="en-US">
                  <a:solidFill>
                    <a:srgbClr val="333399"/>
                  </a:solidFill>
                  <a:latin typeface="Arial" charset="0"/>
                </a:rPr>
                <a:t>某片在原分组中的相对位置。</a:t>
              </a:r>
            </a:p>
            <a:p>
              <a:pPr algn="ctr">
                <a:lnSpc>
                  <a:spcPct val="110000"/>
                </a:lnSpc>
              </a:pPr>
              <a:r>
                <a:rPr lang="zh-CN" altLang="en-US">
                  <a:solidFill>
                    <a:srgbClr val="333399"/>
                  </a:solidFill>
                  <a:latin typeface="Arial" charset="0"/>
                </a:rPr>
                <a:t>片偏移以 </a:t>
              </a:r>
              <a:r>
                <a:rPr lang="en-US" altLang="zh-CN">
                  <a:solidFill>
                    <a:srgbClr val="333399"/>
                  </a:solidFill>
                  <a:latin typeface="Arial" charset="0"/>
                </a:rPr>
                <a:t>8 </a:t>
              </a:r>
              <a:r>
                <a:rPr lang="zh-CN" altLang="en-US">
                  <a:solidFill>
                    <a:srgbClr val="333399"/>
                  </a:solidFill>
                  <a:latin typeface="Arial" charset="0"/>
                </a:rPr>
                <a:t>个字节为偏移单位。</a:t>
              </a:r>
            </a:p>
          </p:txBody>
        </p:sp>
        <p:sp>
          <p:nvSpPr>
            <p:cNvPr id="473163" name="Rectangle 75"/>
            <p:cNvSpPr>
              <a:spLocks noChangeArrowheads="1"/>
            </p:cNvSpPr>
            <p:nvPr/>
          </p:nvSpPr>
          <p:spPr bwMode="auto">
            <a:xfrm>
              <a:off x="3696" y="1117"/>
              <a:ext cx="1961" cy="307"/>
            </a:xfrm>
            <a:prstGeom prst="rect">
              <a:avLst/>
            </a:prstGeom>
            <a:noFill/>
            <a:ln w="76200">
              <a:solidFill>
                <a:schemeClr val="hlink"/>
              </a:solidFill>
              <a:miter lim="800000"/>
              <a:headEnd/>
              <a:tailEnd/>
            </a:ln>
            <a:effectLst/>
          </p:spPr>
          <p:txBody>
            <a:bodyPr wrap="none" anchor="ctr"/>
            <a:lstStyle/>
            <a:p>
              <a:endParaRPr lang="zh-CN" altLang="en-US"/>
            </a:p>
          </p:txBody>
        </p:sp>
      </p:grpSp>
      <p:sp>
        <p:nvSpPr>
          <p:cNvPr id="473165" name="AutoShape 77"/>
          <p:cNvSpPr>
            <a:spLocks/>
          </p:cNvSpPr>
          <p:nvPr/>
        </p:nvSpPr>
        <p:spPr bwMode="auto">
          <a:xfrm>
            <a:off x="2473325" y="1412875"/>
            <a:ext cx="166688" cy="2160588"/>
          </a:xfrm>
          <a:prstGeom prst="leftBrace">
            <a:avLst>
              <a:gd name="adj1" fmla="val 108016"/>
              <a:gd name="adj2" fmla="val 50000"/>
            </a:avLst>
          </a:prstGeom>
          <a:noFill/>
          <a:ln w="28575">
            <a:solidFill>
              <a:schemeClr val="tx2"/>
            </a:solidFill>
            <a:round/>
            <a:headEnd/>
            <a:tailEnd/>
          </a:ln>
          <a:effectLst/>
        </p:spPr>
        <p:txBody>
          <a:bodyPr wrap="none" anchor="ctr"/>
          <a:lstStyle/>
          <a:p>
            <a:endParaRPr lang="zh-CN" altLang="en-US"/>
          </a:p>
        </p:txBody>
      </p:sp>
      <p:sp>
        <p:nvSpPr>
          <p:cNvPr id="473167" name="Rectangle 79"/>
          <p:cNvSpPr>
            <a:spLocks noChangeArrowheads="1"/>
          </p:cNvSpPr>
          <p:nvPr/>
        </p:nvSpPr>
        <p:spPr bwMode="auto">
          <a:xfrm>
            <a:off x="4905375" y="1397001"/>
            <a:ext cx="1420262"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区 分 服 务</a:t>
            </a:r>
          </a:p>
        </p:txBody>
      </p:sp>
      <p:sp>
        <p:nvSpPr>
          <p:cNvPr id="55" name="灯片编号占位符 54"/>
          <p:cNvSpPr>
            <a:spLocks noGrp="1"/>
          </p:cNvSpPr>
          <p:nvPr>
            <p:ph type="sldNum" sz="quarter" idx="12"/>
          </p:nvPr>
        </p:nvSpPr>
        <p:spPr/>
        <p:txBody>
          <a:bodyPr/>
          <a:lstStyle/>
          <a:p>
            <a:fld id="{E4E48599-B357-448A-84B1-94919B60A458}" type="slidenum">
              <a:rPr lang="en-US" altLang="zh-CN" smtClean="0"/>
              <a:pPr/>
              <a:t>75</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2000" fill="hold" nodeType="afterEffect">
                                  <p:stCondLst>
                                    <p:cond delay="500"/>
                                  </p:stCondLst>
                                  <p:childTnLst>
                                    <p:anim calcmode="discrete" valueType="str">
                                      <p:cBhvr>
                                        <p:cTn id="6" dur="1000" fill="hold"/>
                                        <p:tgtEl>
                                          <p:spTgt spid="47316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4116" name="Rectangle 4"/>
          <p:cNvSpPr>
            <a:spLocks noChangeArrowheads="1"/>
          </p:cNvSpPr>
          <p:nvPr/>
        </p:nvSpPr>
        <p:spPr bwMode="auto">
          <a:xfrm>
            <a:off x="4289426" y="2239963"/>
            <a:ext cx="4830763" cy="463550"/>
          </a:xfrm>
          <a:prstGeom prst="rect">
            <a:avLst/>
          </a:prstGeom>
          <a:solidFill>
            <a:srgbClr val="DDDDDD"/>
          </a:solidFill>
          <a:ln w="9525">
            <a:solidFill>
              <a:schemeClr val="tx1"/>
            </a:solidFill>
            <a:miter lim="800000"/>
            <a:headEnd/>
            <a:tailEnd/>
          </a:ln>
          <a:effectLst/>
        </p:spPr>
        <p:txBody>
          <a:bodyPr wrap="none" anchor="ctr"/>
          <a:lstStyle/>
          <a:p>
            <a:endParaRPr lang="zh-CN" altLang="en-US"/>
          </a:p>
        </p:txBody>
      </p:sp>
      <p:sp>
        <p:nvSpPr>
          <p:cNvPr id="474117" name="Text Box 5"/>
          <p:cNvSpPr txBox="1">
            <a:spLocks noChangeArrowheads="1"/>
          </p:cNvSpPr>
          <p:nvPr/>
        </p:nvSpPr>
        <p:spPr bwMode="auto">
          <a:xfrm>
            <a:off x="2095500" y="5840414"/>
            <a:ext cx="1760538"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偏移 </a:t>
            </a:r>
            <a:r>
              <a:rPr kumimoji="1" lang="en-US" altLang="zh-CN" sz="2000">
                <a:solidFill>
                  <a:srgbClr val="333399"/>
                </a:solidFill>
                <a:latin typeface="Arial" charset="0"/>
              </a:rPr>
              <a:t>= 0/8 = 0</a:t>
            </a:r>
          </a:p>
        </p:txBody>
      </p:sp>
      <p:sp>
        <p:nvSpPr>
          <p:cNvPr id="474118" name="Rectangle 6"/>
          <p:cNvSpPr>
            <a:spLocks noChangeArrowheads="1"/>
          </p:cNvSpPr>
          <p:nvPr/>
        </p:nvSpPr>
        <p:spPr bwMode="auto">
          <a:xfrm>
            <a:off x="3411538" y="2239963"/>
            <a:ext cx="5708650" cy="463550"/>
          </a:xfrm>
          <a:prstGeom prst="rect">
            <a:avLst/>
          </a:prstGeom>
          <a:solidFill>
            <a:srgbClr val="CCECFF"/>
          </a:solidFill>
          <a:ln w="19050">
            <a:solidFill>
              <a:schemeClr val="tx1"/>
            </a:solidFill>
            <a:miter lim="800000"/>
            <a:headEnd/>
            <a:tailEnd/>
          </a:ln>
          <a:effectLst/>
        </p:spPr>
        <p:txBody>
          <a:bodyPr wrap="none" anchor="ctr"/>
          <a:lstStyle/>
          <a:p>
            <a:endParaRPr lang="zh-CN" altLang="en-US"/>
          </a:p>
        </p:txBody>
      </p:sp>
      <p:sp>
        <p:nvSpPr>
          <p:cNvPr id="474119" name="Line 7"/>
          <p:cNvSpPr>
            <a:spLocks noChangeShapeType="1"/>
          </p:cNvSpPr>
          <p:nvPr/>
        </p:nvSpPr>
        <p:spPr bwMode="auto">
          <a:xfrm>
            <a:off x="4465638" y="2239963"/>
            <a:ext cx="0" cy="463550"/>
          </a:xfrm>
          <a:prstGeom prst="line">
            <a:avLst/>
          </a:prstGeom>
          <a:noFill/>
          <a:ln w="9525">
            <a:solidFill>
              <a:schemeClr val="tx1"/>
            </a:solidFill>
            <a:round/>
            <a:headEnd/>
            <a:tailEnd/>
          </a:ln>
          <a:effectLst/>
        </p:spPr>
        <p:txBody>
          <a:bodyPr/>
          <a:lstStyle/>
          <a:p>
            <a:endParaRPr lang="zh-CN" altLang="en-US"/>
          </a:p>
        </p:txBody>
      </p:sp>
      <p:sp>
        <p:nvSpPr>
          <p:cNvPr id="474120" name="Line 8"/>
          <p:cNvSpPr>
            <a:spLocks noChangeShapeType="1"/>
          </p:cNvSpPr>
          <p:nvPr/>
        </p:nvSpPr>
        <p:spPr bwMode="auto">
          <a:xfrm>
            <a:off x="4641850" y="2239963"/>
            <a:ext cx="0" cy="463550"/>
          </a:xfrm>
          <a:prstGeom prst="line">
            <a:avLst/>
          </a:prstGeom>
          <a:noFill/>
          <a:ln w="9525">
            <a:solidFill>
              <a:schemeClr val="tx1"/>
            </a:solidFill>
            <a:round/>
            <a:headEnd/>
            <a:tailEnd/>
          </a:ln>
          <a:effectLst/>
        </p:spPr>
        <p:txBody>
          <a:bodyPr/>
          <a:lstStyle/>
          <a:p>
            <a:endParaRPr lang="zh-CN" altLang="en-US"/>
          </a:p>
        </p:txBody>
      </p:sp>
      <p:sp>
        <p:nvSpPr>
          <p:cNvPr id="474121" name="Line 9"/>
          <p:cNvSpPr>
            <a:spLocks noChangeShapeType="1"/>
          </p:cNvSpPr>
          <p:nvPr/>
        </p:nvSpPr>
        <p:spPr bwMode="auto">
          <a:xfrm>
            <a:off x="4818063" y="2239963"/>
            <a:ext cx="0" cy="463550"/>
          </a:xfrm>
          <a:prstGeom prst="line">
            <a:avLst/>
          </a:prstGeom>
          <a:noFill/>
          <a:ln w="9525">
            <a:solidFill>
              <a:schemeClr val="tx1"/>
            </a:solidFill>
            <a:round/>
            <a:headEnd/>
            <a:tailEnd/>
          </a:ln>
          <a:effectLst/>
        </p:spPr>
        <p:txBody>
          <a:bodyPr/>
          <a:lstStyle/>
          <a:p>
            <a:endParaRPr lang="zh-CN" altLang="en-US"/>
          </a:p>
        </p:txBody>
      </p:sp>
      <p:sp>
        <p:nvSpPr>
          <p:cNvPr id="474122" name="Line 10"/>
          <p:cNvSpPr>
            <a:spLocks noChangeShapeType="1"/>
          </p:cNvSpPr>
          <p:nvPr/>
        </p:nvSpPr>
        <p:spPr bwMode="auto">
          <a:xfrm>
            <a:off x="8943975" y="2239963"/>
            <a:ext cx="0" cy="463550"/>
          </a:xfrm>
          <a:prstGeom prst="line">
            <a:avLst/>
          </a:prstGeom>
          <a:noFill/>
          <a:ln w="9525">
            <a:solidFill>
              <a:schemeClr val="tx1"/>
            </a:solidFill>
            <a:round/>
            <a:headEnd/>
            <a:tailEnd/>
          </a:ln>
          <a:effectLst/>
        </p:spPr>
        <p:txBody>
          <a:bodyPr/>
          <a:lstStyle/>
          <a:p>
            <a:endParaRPr lang="zh-CN" altLang="en-US"/>
          </a:p>
        </p:txBody>
      </p:sp>
      <p:sp>
        <p:nvSpPr>
          <p:cNvPr id="474123" name="Rectangle 11"/>
          <p:cNvSpPr>
            <a:spLocks noChangeArrowheads="1"/>
          </p:cNvSpPr>
          <p:nvPr/>
        </p:nvSpPr>
        <p:spPr bwMode="auto">
          <a:xfrm>
            <a:off x="2535239" y="4192588"/>
            <a:ext cx="1754187" cy="463550"/>
          </a:xfrm>
          <a:prstGeom prst="rect">
            <a:avLst/>
          </a:prstGeom>
          <a:solidFill>
            <a:srgbClr val="CCECFF"/>
          </a:solidFill>
          <a:ln w="9525">
            <a:solidFill>
              <a:schemeClr val="tx1"/>
            </a:solidFill>
            <a:miter lim="800000"/>
            <a:headEnd/>
            <a:tailEnd/>
          </a:ln>
          <a:effectLst/>
        </p:spPr>
        <p:txBody>
          <a:bodyPr wrap="none" anchor="ctr"/>
          <a:lstStyle/>
          <a:p>
            <a:endParaRPr lang="zh-CN" altLang="en-US"/>
          </a:p>
        </p:txBody>
      </p:sp>
      <p:sp>
        <p:nvSpPr>
          <p:cNvPr id="474124" name="Line 12"/>
          <p:cNvSpPr>
            <a:spLocks noChangeShapeType="1"/>
          </p:cNvSpPr>
          <p:nvPr/>
        </p:nvSpPr>
        <p:spPr bwMode="auto">
          <a:xfrm>
            <a:off x="2709863" y="4192588"/>
            <a:ext cx="0" cy="463550"/>
          </a:xfrm>
          <a:prstGeom prst="line">
            <a:avLst/>
          </a:prstGeom>
          <a:noFill/>
          <a:ln w="9525">
            <a:solidFill>
              <a:schemeClr val="tx1"/>
            </a:solidFill>
            <a:round/>
            <a:headEnd/>
            <a:tailEnd/>
          </a:ln>
          <a:effectLst/>
        </p:spPr>
        <p:txBody>
          <a:bodyPr/>
          <a:lstStyle/>
          <a:p>
            <a:endParaRPr lang="zh-CN" altLang="en-US"/>
          </a:p>
        </p:txBody>
      </p:sp>
      <p:sp>
        <p:nvSpPr>
          <p:cNvPr id="474125" name="Line 13"/>
          <p:cNvSpPr>
            <a:spLocks noChangeShapeType="1"/>
          </p:cNvSpPr>
          <p:nvPr/>
        </p:nvSpPr>
        <p:spPr bwMode="auto">
          <a:xfrm>
            <a:off x="2886075" y="4192588"/>
            <a:ext cx="0" cy="463550"/>
          </a:xfrm>
          <a:prstGeom prst="line">
            <a:avLst/>
          </a:prstGeom>
          <a:noFill/>
          <a:ln w="9525">
            <a:solidFill>
              <a:schemeClr val="tx1"/>
            </a:solidFill>
            <a:round/>
            <a:headEnd/>
            <a:tailEnd/>
          </a:ln>
          <a:effectLst/>
        </p:spPr>
        <p:txBody>
          <a:bodyPr/>
          <a:lstStyle/>
          <a:p>
            <a:endParaRPr lang="zh-CN" altLang="en-US"/>
          </a:p>
        </p:txBody>
      </p:sp>
      <p:sp>
        <p:nvSpPr>
          <p:cNvPr id="474126" name="Line 14"/>
          <p:cNvSpPr>
            <a:spLocks noChangeShapeType="1"/>
          </p:cNvSpPr>
          <p:nvPr/>
        </p:nvSpPr>
        <p:spPr bwMode="auto">
          <a:xfrm>
            <a:off x="3062288" y="4192588"/>
            <a:ext cx="0" cy="463550"/>
          </a:xfrm>
          <a:prstGeom prst="line">
            <a:avLst/>
          </a:prstGeom>
          <a:noFill/>
          <a:ln w="9525">
            <a:solidFill>
              <a:schemeClr val="tx1"/>
            </a:solidFill>
            <a:round/>
            <a:headEnd/>
            <a:tailEnd/>
          </a:ln>
          <a:effectLst/>
        </p:spPr>
        <p:txBody>
          <a:bodyPr/>
          <a:lstStyle/>
          <a:p>
            <a:endParaRPr lang="zh-CN" altLang="en-US"/>
          </a:p>
        </p:txBody>
      </p:sp>
      <p:sp>
        <p:nvSpPr>
          <p:cNvPr id="474127" name="Line 15"/>
          <p:cNvSpPr>
            <a:spLocks noChangeShapeType="1"/>
          </p:cNvSpPr>
          <p:nvPr/>
        </p:nvSpPr>
        <p:spPr bwMode="auto">
          <a:xfrm>
            <a:off x="4113213" y="4192588"/>
            <a:ext cx="0" cy="463550"/>
          </a:xfrm>
          <a:prstGeom prst="line">
            <a:avLst/>
          </a:prstGeom>
          <a:noFill/>
          <a:ln w="9525">
            <a:solidFill>
              <a:schemeClr val="tx1"/>
            </a:solidFill>
            <a:round/>
            <a:headEnd/>
            <a:tailEnd/>
          </a:ln>
          <a:effectLst/>
        </p:spPr>
        <p:txBody>
          <a:bodyPr/>
          <a:lstStyle/>
          <a:p>
            <a:endParaRPr lang="zh-CN" altLang="en-US"/>
          </a:p>
        </p:txBody>
      </p:sp>
      <p:sp>
        <p:nvSpPr>
          <p:cNvPr id="474128" name="Text Box 16"/>
          <p:cNvSpPr txBox="1">
            <a:spLocks noChangeArrowheads="1"/>
          </p:cNvSpPr>
          <p:nvPr/>
        </p:nvSpPr>
        <p:spPr bwMode="auto">
          <a:xfrm>
            <a:off x="9144001" y="2133601"/>
            <a:ext cx="1331913" cy="671513"/>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偏移 </a:t>
            </a:r>
            <a:r>
              <a:rPr kumimoji="1" lang="en-US" altLang="zh-CN" sz="2000">
                <a:solidFill>
                  <a:srgbClr val="333399"/>
                </a:solidFill>
                <a:latin typeface="Arial" charset="0"/>
              </a:rPr>
              <a:t>= 0/8</a:t>
            </a:r>
          </a:p>
          <a:p>
            <a:pPr>
              <a:lnSpc>
                <a:spcPct val="90000"/>
              </a:lnSpc>
            </a:pPr>
            <a:r>
              <a:rPr kumimoji="1" lang="en-US" altLang="zh-CN" sz="2000">
                <a:solidFill>
                  <a:srgbClr val="333399"/>
                </a:solidFill>
                <a:latin typeface="Arial" charset="0"/>
              </a:rPr>
              <a:t>= 0</a:t>
            </a:r>
          </a:p>
        </p:txBody>
      </p:sp>
      <p:sp>
        <p:nvSpPr>
          <p:cNvPr id="474129" name="Text Box 17"/>
          <p:cNvSpPr txBox="1">
            <a:spLocks noChangeArrowheads="1"/>
          </p:cNvSpPr>
          <p:nvPr/>
        </p:nvSpPr>
        <p:spPr bwMode="auto">
          <a:xfrm>
            <a:off x="4818064" y="5840414"/>
            <a:ext cx="2466975"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偏移 </a:t>
            </a:r>
            <a:r>
              <a:rPr kumimoji="1" lang="en-US" altLang="zh-CN" sz="2000">
                <a:solidFill>
                  <a:srgbClr val="333399"/>
                </a:solidFill>
                <a:latin typeface="Arial" charset="0"/>
              </a:rPr>
              <a:t>= 1400/8 = 175</a:t>
            </a:r>
          </a:p>
        </p:txBody>
      </p:sp>
      <p:sp>
        <p:nvSpPr>
          <p:cNvPr id="474130" name="Text Box 18"/>
          <p:cNvSpPr txBox="1">
            <a:spLocks noChangeArrowheads="1"/>
          </p:cNvSpPr>
          <p:nvPr/>
        </p:nvSpPr>
        <p:spPr bwMode="auto">
          <a:xfrm>
            <a:off x="7888289" y="5840414"/>
            <a:ext cx="2466975"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偏移 </a:t>
            </a:r>
            <a:r>
              <a:rPr kumimoji="1" lang="en-US" altLang="zh-CN" sz="2000">
                <a:solidFill>
                  <a:srgbClr val="333399"/>
                </a:solidFill>
                <a:latin typeface="Arial" charset="0"/>
              </a:rPr>
              <a:t>= 2800/8 = 350</a:t>
            </a:r>
          </a:p>
        </p:txBody>
      </p:sp>
      <p:sp>
        <p:nvSpPr>
          <p:cNvPr id="474131" name="Line 19"/>
          <p:cNvSpPr>
            <a:spLocks noChangeShapeType="1"/>
          </p:cNvSpPr>
          <p:nvPr/>
        </p:nvSpPr>
        <p:spPr bwMode="auto">
          <a:xfrm flipV="1">
            <a:off x="9017000" y="2703514"/>
            <a:ext cx="0" cy="369887"/>
          </a:xfrm>
          <a:prstGeom prst="line">
            <a:avLst/>
          </a:prstGeom>
          <a:noFill/>
          <a:ln w="9525">
            <a:solidFill>
              <a:schemeClr val="tx1"/>
            </a:solidFill>
            <a:round/>
            <a:headEnd/>
            <a:tailEnd type="triangle" w="sm" len="med"/>
          </a:ln>
          <a:effectLst/>
        </p:spPr>
        <p:txBody>
          <a:bodyPr/>
          <a:lstStyle/>
          <a:p>
            <a:endParaRPr lang="zh-CN" altLang="en-US"/>
          </a:p>
        </p:txBody>
      </p:sp>
      <p:sp>
        <p:nvSpPr>
          <p:cNvPr id="474132" name="Line 20"/>
          <p:cNvSpPr>
            <a:spLocks noChangeShapeType="1"/>
          </p:cNvSpPr>
          <p:nvPr/>
        </p:nvSpPr>
        <p:spPr bwMode="auto">
          <a:xfrm flipV="1">
            <a:off x="4373563" y="2703514"/>
            <a:ext cx="0" cy="369887"/>
          </a:xfrm>
          <a:prstGeom prst="line">
            <a:avLst/>
          </a:prstGeom>
          <a:noFill/>
          <a:ln w="9525">
            <a:solidFill>
              <a:schemeClr val="tx1"/>
            </a:solidFill>
            <a:round/>
            <a:headEnd/>
            <a:tailEnd type="triangle" w="sm" len="med"/>
          </a:ln>
          <a:effectLst/>
        </p:spPr>
        <p:txBody>
          <a:bodyPr/>
          <a:lstStyle/>
          <a:p>
            <a:endParaRPr lang="zh-CN" altLang="en-US"/>
          </a:p>
        </p:txBody>
      </p:sp>
      <p:sp>
        <p:nvSpPr>
          <p:cNvPr id="474133" name="Line 21"/>
          <p:cNvSpPr>
            <a:spLocks noChangeShapeType="1"/>
          </p:cNvSpPr>
          <p:nvPr/>
        </p:nvSpPr>
        <p:spPr bwMode="auto">
          <a:xfrm flipV="1">
            <a:off x="4202113" y="4656139"/>
            <a:ext cx="0" cy="369887"/>
          </a:xfrm>
          <a:prstGeom prst="line">
            <a:avLst/>
          </a:prstGeom>
          <a:noFill/>
          <a:ln w="9525">
            <a:solidFill>
              <a:schemeClr val="tx1"/>
            </a:solidFill>
            <a:round/>
            <a:headEnd/>
            <a:tailEnd type="triangle" w="sm" len="med"/>
          </a:ln>
          <a:effectLst/>
        </p:spPr>
        <p:txBody>
          <a:bodyPr/>
          <a:lstStyle/>
          <a:p>
            <a:endParaRPr lang="zh-CN" altLang="en-US"/>
          </a:p>
        </p:txBody>
      </p:sp>
      <p:sp>
        <p:nvSpPr>
          <p:cNvPr id="474134" name="Line 22"/>
          <p:cNvSpPr>
            <a:spLocks noChangeShapeType="1"/>
          </p:cNvSpPr>
          <p:nvPr/>
        </p:nvSpPr>
        <p:spPr bwMode="auto">
          <a:xfrm flipV="1">
            <a:off x="5694363" y="4656139"/>
            <a:ext cx="0" cy="369887"/>
          </a:xfrm>
          <a:prstGeom prst="line">
            <a:avLst/>
          </a:prstGeom>
          <a:noFill/>
          <a:ln w="9525">
            <a:solidFill>
              <a:schemeClr val="tx1"/>
            </a:solidFill>
            <a:round/>
            <a:headEnd/>
            <a:tailEnd type="triangle" w="sm" len="med"/>
          </a:ln>
          <a:effectLst/>
        </p:spPr>
        <p:txBody>
          <a:bodyPr/>
          <a:lstStyle/>
          <a:p>
            <a:endParaRPr lang="zh-CN" altLang="en-US"/>
          </a:p>
        </p:txBody>
      </p:sp>
      <p:sp>
        <p:nvSpPr>
          <p:cNvPr id="474135" name="Line 23"/>
          <p:cNvSpPr>
            <a:spLocks noChangeShapeType="1"/>
          </p:cNvSpPr>
          <p:nvPr/>
        </p:nvSpPr>
        <p:spPr bwMode="auto">
          <a:xfrm flipV="1">
            <a:off x="7275513" y="4656139"/>
            <a:ext cx="0" cy="369887"/>
          </a:xfrm>
          <a:prstGeom prst="line">
            <a:avLst/>
          </a:prstGeom>
          <a:noFill/>
          <a:ln w="9525">
            <a:solidFill>
              <a:schemeClr val="tx1"/>
            </a:solidFill>
            <a:round/>
            <a:headEnd/>
            <a:tailEnd type="triangle" w="sm" len="med"/>
          </a:ln>
          <a:effectLst/>
        </p:spPr>
        <p:txBody>
          <a:bodyPr/>
          <a:lstStyle/>
          <a:p>
            <a:endParaRPr lang="zh-CN" altLang="en-US"/>
          </a:p>
        </p:txBody>
      </p:sp>
      <p:sp>
        <p:nvSpPr>
          <p:cNvPr id="474136" name="Line 24"/>
          <p:cNvSpPr>
            <a:spLocks noChangeShapeType="1"/>
          </p:cNvSpPr>
          <p:nvPr/>
        </p:nvSpPr>
        <p:spPr bwMode="auto">
          <a:xfrm flipV="1">
            <a:off x="8840788" y="4656139"/>
            <a:ext cx="0" cy="369887"/>
          </a:xfrm>
          <a:prstGeom prst="line">
            <a:avLst/>
          </a:prstGeom>
          <a:noFill/>
          <a:ln w="9525">
            <a:solidFill>
              <a:schemeClr val="tx1"/>
            </a:solidFill>
            <a:round/>
            <a:headEnd/>
            <a:tailEnd type="triangle" w="sm" len="med"/>
          </a:ln>
          <a:effectLst/>
        </p:spPr>
        <p:txBody>
          <a:bodyPr/>
          <a:lstStyle/>
          <a:p>
            <a:endParaRPr lang="zh-CN" altLang="en-US"/>
          </a:p>
        </p:txBody>
      </p:sp>
      <p:sp>
        <p:nvSpPr>
          <p:cNvPr id="474137" name="Line 25"/>
          <p:cNvSpPr>
            <a:spLocks noChangeShapeType="1"/>
          </p:cNvSpPr>
          <p:nvPr/>
        </p:nvSpPr>
        <p:spPr bwMode="auto">
          <a:xfrm flipV="1">
            <a:off x="9998075" y="4656139"/>
            <a:ext cx="0" cy="369887"/>
          </a:xfrm>
          <a:prstGeom prst="line">
            <a:avLst/>
          </a:prstGeom>
          <a:noFill/>
          <a:ln w="9525">
            <a:solidFill>
              <a:schemeClr val="tx1"/>
            </a:solidFill>
            <a:round/>
            <a:headEnd/>
            <a:tailEnd type="triangle" w="sm" len="med"/>
          </a:ln>
          <a:effectLst/>
        </p:spPr>
        <p:txBody>
          <a:bodyPr/>
          <a:lstStyle/>
          <a:p>
            <a:endParaRPr lang="zh-CN" altLang="en-US"/>
          </a:p>
        </p:txBody>
      </p:sp>
      <p:sp>
        <p:nvSpPr>
          <p:cNvPr id="474138" name="Text Box 26"/>
          <p:cNvSpPr txBox="1">
            <a:spLocks noChangeArrowheads="1"/>
          </p:cNvSpPr>
          <p:nvPr/>
        </p:nvSpPr>
        <p:spPr bwMode="auto">
          <a:xfrm>
            <a:off x="5307014" y="4932363"/>
            <a:ext cx="755335"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1400</a:t>
            </a:r>
          </a:p>
        </p:txBody>
      </p:sp>
      <p:sp>
        <p:nvSpPr>
          <p:cNvPr id="474139" name="Text Box 27"/>
          <p:cNvSpPr txBox="1">
            <a:spLocks noChangeArrowheads="1"/>
          </p:cNvSpPr>
          <p:nvPr/>
        </p:nvSpPr>
        <p:spPr bwMode="auto">
          <a:xfrm>
            <a:off x="8467726" y="4932363"/>
            <a:ext cx="755335"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2800</a:t>
            </a:r>
          </a:p>
        </p:txBody>
      </p:sp>
      <p:sp>
        <p:nvSpPr>
          <p:cNvPr id="474140" name="Text Box 28"/>
          <p:cNvSpPr txBox="1">
            <a:spLocks noChangeArrowheads="1"/>
          </p:cNvSpPr>
          <p:nvPr/>
        </p:nvSpPr>
        <p:spPr bwMode="auto">
          <a:xfrm>
            <a:off x="9610726" y="4910138"/>
            <a:ext cx="755335"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3799</a:t>
            </a:r>
          </a:p>
        </p:txBody>
      </p:sp>
      <p:sp>
        <p:nvSpPr>
          <p:cNvPr id="474141" name="Text Box 29"/>
          <p:cNvSpPr txBox="1">
            <a:spLocks noChangeArrowheads="1"/>
          </p:cNvSpPr>
          <p:nvPr/>
        </p:nvSpPr>
        <p:spPr bwMode="auto">
          <a:xfrm>
            <a:off x="6884989" y="4910138"/>
            <a:ext cx="755335"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2799</a:t>
            </a:r>
          </a:p>
        </p:txBody>
      </p:sp>
      <p:sp>
        <p:nvSpPr>
          <p:cNvPr id="474142" name="Text Box 30"/>
          <p:cNvSpPr txBox="1">
            <a:spLocks noChangeArrowheads="1"/>
          </p:cNvSpPr>
          <p:nvPr/>
        </p:nvSpPr>
        <p:spPr bwMode="auto">
          <a:xfrm>
            <a:off x="3814764" y="4910138"/>
            <a:ext cx="755335"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1399</a:t>
            </a:r>
          </a:p>
        </p:txBody>
      </p:sp>
      <p:sp>
        <p:nvSpPr>
          <p:cNvPr id="474143" name="Text Box 31"/>
          <p:cNvSpPr txBox="1">
            <a:spLocks noChangeArrowheads="1"/>
          </p:cNvSpPr>
          <p:nvPr/>
        </p:nvSpPr>
        <p:spPr bwMode="auto">
          <a:xfrm>
            <a:off x="8643938" y="2957514"/>
            <a:ext cx="749300" cy="396875"/>
          </a:xfrm>
          <a:prstGeom prst="rect">
            <a:avLst/>
          </a:prstGeom>
          <a:solidFill>
            <a:schemeClr val="bg1"/>
          </a:solidFill>
          <a:ln w="9525">
            <a:noFill/>
            <a:miter lim="800000"/>
            <a:headEnd/>
            <a:tailEnd/>
          </a:ln>
          <a:effectLst/>
        </p:spPr>
        <p:txBody>
          <a:bodyPr wrap="none">
            <a:spAutoFit/>
          </a:bodyPr>
          <a:lstStyle/>
          <a:p>
            <a:r>
              <a:rPr kumimoji="1" lang="en-US" altLang="zh-CN" sz="2000">
                <a:solidFill>
                  <a:srgbClr val="333399"/>
                </a:solidFill>
                <a:latin typeface="Arial" charset="0"/>
              </a:rPr>
              <a:t>3799</a:t>
            </a:r>
          </a:p>
        </p:txBody>
      </p:sp>
      <p:sp>
        <p:nvSpPr>
          <p:cNvPr id="474144" name="Text Box 32"/>
          <p:cNvSpPr txBox="1">
            <a:spLocks noChangeArrowheads="1"/>
          </p:cNvSpPr>
          <p:nvPr/>
        </p:nvSpPr>
        <p:spPr bwMode="auto">
          <a:xfrm>
            <a:off x="2087563" y="2060576"/>
            <a:ext cx="1200150" cy="701675"/>
          </a:xfrm>
          <a:prstGeom prst="rect">
            <a:avLst/>
          </a:prstGeom>
          <a:noFill/>
          <a:ln w="9525">
            <a:noFill/>
            <a:miter lim="800000"/>
            <a:headEnd/>
            <a:tailEnd/>
          </a:ln>
          <a:effectLst/>
        </p:spPr>
        <p:txBody>
          <a:bodyPr wrap="none">
            <a:spAutoFit/>
          </a:bodyPr>
          <a:lstStyle/>
          <a:p>
            <a:pPr algn="ctr"/>
            <a:r>
              <a:rPr kumimoji="1" lang="zh-CN" altLang="en-US" sz="2000">
                <a:solidFill>
                  <a:srgbClr val="333399"/>
                </a:solidFill>
                <a:latin typeface="Arial" charset="0"/>
              </a:rPr>
              <a:t>需分片的</a:t>
            </a:r>
          </a:p>
          <a:p>
            <a:pPr algn="ctr"/>
            <a:r>
              <a:rPr kumimoji="1" lang="zh-CN" altLang="en-US" sz="2000">
                <a:solidFill>
                  <a:srgbClr val="333399"/>
                </a:solidFill>
                <a:latin typeface="Arial" charset="0"/>
              </a:rPr>
              <a:t>数据报</a:t>
            </a:r>
          </a:p>
        </p:txBody>
      </p:sp>
      <p:sp>
        <p:nvSpPr>
          <p:cNvPr id="474188" name="Rectangle 76"/>
          <p:cNvSpPr>
            <a:spLocks noChangeArrowheads="1"/>
          </p:cNvSpPr>
          <p:nvPr/>
        </p:nvSpPr>
        <p:spPr bwMode="auto">
          <a:xfrm>
            <a:off x="3432176" y="2257425"/>
            <a:ext cx="854075" cy="407988"/>
          </a:xfrm>
          <a:prstGeom prst="rect">
            <a:avLst/>
          </a:prstGeom>
          <a:solidFill>
            <a:srgbClr val="FFCCFF"/>
          </a:solidFill>
          <a:ln w="9525">
            <a:noFill/>
            <a:miter lim="800000"/>
            <a:headEnd/>
            <a:tailEnd/>
          </a:ln>
          <a:effectLst/>
        </p:spPr>
        <p:txBody>
          <a:bodyPr wrap="none" anchor="ctr"/>
          <a:lstStyle/>
          <a:p>
            <a:endParaRPr lang="zh-CN" altLang="en-US"/>
          </a:p>
        </p:txBody>
      </p:sp>
      <p:sp>
        <p:nvSpPr>
          <p:cNvPr id="474145" name="Text Box 33"/>
          <p:cNvSpPr txBox="1">
            <a:spLocks noChangeArrowheads="1"/>
          </p:cNvSpPr>
          <p:nvPr/>
        </p:nvSpPr>
        <p:spPr bwMode="auto">
          <a:xfrm>
            <a:off x="2359025" y="5395913"/>
            <a:ext cx="1423788" cy="400110"/>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数据报片 </a:t>
            </a:r>
            <a:r>
              <a:rPr kumimoji="1" lang="en-US" altLang="zh-CN" sz="2000">
                <a:solidFill>
                  <a:srgbClr val="333399"/>
                </a:solidFill>
                <a:latin typeface="Arial" charset="0"/>
              </a:rPr>
              <a:t>1</a:t>
            </a:r>
          </a:p>
        </p:txBody>
      </p:sp>
      <p:sp>
        <p:nvSpPr>
          <p:cNvPr id="474146" name="Text Box 34"/>
          <p:cNvSpPr txBox="1">
            <a:spLocks noChangeArrowheads="1"/>
          </p:cNvSpPr>
          <p:nvPr/>
        </p:nvSpPr>
        <p:spPr bwMode="auto">
          <a:xfrm>
            <a:off x="3503613" y="2192339"/>
            <a:ext cx="692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首部</a:t>
            </a:r>
          </a:p>
        </p:txBody>
      </p:sp>
      <p:sp>
        <p:nvSpPr>
          <p:cNvPr id="474147" name="Line 35"/>
          <p:cNvSpPr>
            <a:spLocks noChangeShapeType="1"/>
          </p:cNvSpPr>
          <p:nvPr/>
        </p:nvSpPr>
        <p:spPr bwMode="auto">
          <a:xfrm>
            <a:off x="4289425" y="2239963"/>
            <a:ext cx="0" cy="463550"/>
          </a:xfrm>
          <a:prstGeom prst="line">
            <a:avLst/>
          </a:prstGeom>
          <a:noFill/>
          <a:ln w="9525">
            <a:solidFill>
              <a:schemeClr val="tx1"/>
            </a:solidFill>
            <a:round/>
            <a:headEnd/>
            <a:tailEnd/>
          </a:ln>
          <a:effectLst/>
        </p:spPr>
        <p:txBody>
          <a:bodyPr/>
          <a:lstStyle/>
          <a:p>
            <a:endParaRPr lang="zh-CN" altLang="en-US"/>
          </a:p>
        </p:txBody>
      </p:sp>
      <p:sp>
        <p:nvSpPr>
          <p:cNvPr id="474148" name="Rectangle 36"/>
          <p:cNvSpPr>
            <a:spLocks noChangeArrowheads="1"/>
          </p:cNvSpPr>
          <p:nvPr/>
        </p:nvSpPr>
        <p:spPr bwMode="auto">
          <a:xfrm>
            <a:off x="1657350" y="4192588"/>
            <a:ext cx="877888" cy="463550"/>
          </a:xfrm>
          <a:prstGeom prst="rect">
            <a:avLst/>
          </a:prstGeom>
          <a:solidFill>
            <a:srgbClr val="FFFF99"/>
          </a:solidFill>
          <a:ln w="9525">
            <a:solidFill>
              <a:schemeClr val="tx1"/>
            </a:solidFill>
            <a:miter lim="800000"/>
            <a:headEnd/>
            <a:tailEnd/>
          </a:ln>
          <a:effectLst/>
        </p:spPr>
        <p:txBody>
          <a:bodyPr wrap="none" anchor="ctr"/>
          <a:lstStyle/>
          <a:p>
            <a:endParaRPr lang="zh-CN" altLang="en-US"/>
          </a:p>
        </p:txBody>
      </p:sp>
      <p:sp>
        <p:nvSpPr>
          <p:cNvPr id="474149" name="Line 37"/>
          <p:cNvSpPr>
            <a:spLocks noChangeShapeType="1"/>
          </p:cNvSpPr>
          <p:nvPr/>
        </p:nvSpPr>
        <p:spPr bwMode="auto">
          <a:xfrm>
            <a:off x="6046788" y="2239963"/>
            <a:ext cx="0" cy="463550"/>
          </a:xfrm>
          <a:prstGeom prst="line">
            <a:avLst/>
          </a:prstGeom>
          <a:noFill/>
          <a:ln w="9525">
            <a:solidFill>
              <a:schemeClr val="tx1"/>
            </a:solidFill>
            <a:round/>
            <a:headEnd/>
            <a:tailEnd/>
          </a:ln>
          <a:effectLst/>
        </p:spPr>
        <p:txBody>
          <a:bodyPr/>
          <a:lstStyle/>
          <a:p>
            <a:endParaRPr lang="zh-CN" altLang="en-US"/>
          </a:p>
        </p:txBody>
      </p:sp>
      <p:sp>
        <p:nvSpPr>
          <p:cNvPr id="474150" name="Line 38"/>
          <p:cNvSpPr>
            <a:spLocks noChangeShapeType="1"/>
          </p:cNvSpPr>
          <p:nvPr/>
        </p:nvSpPr>
        <p:spPr bwMode="auto">
          <a:xfrm>
            <a:off x="7802563" y="2239963"/>
            <a:ext cx="0" cy="463550"/>
          </a:xfrm>
          <a:prstGeom prst="line">
            <a:avLst/>
          </a:prstGeom>
          <a:noFill/>
          <a:ln w="9525">
            <a:solidFill>
              <a:schemeClr val="tx1"/>
            </a:solidFill>
            <a:round/>
            <a:headEnd/>
            <a:tailEnd/>
          </a:ln>
          <a:effectLst/>
        </p:spPr>
        <p:txBody>
          <a:bodyPr/>
          <a:lstStyle/>
          <a:p>
            <a:endParaRPr lang="zh-CN" altLang="en-US"/>
          </a:p>
        </p:txBody>
      </p:sp>
      <p:sp>
        <p:nvSpPr>
          <p:cNvPr id="474151" name="Line 39"/>
          <p:cNvSpPr>
            <a:spLocks noChangeShapeType="1"/>
          </p:cNvSpPr>
          <p:nvPr/>
        </p:nvSpPr>
        <p:spPr bwMode="auto">
          <a:xfrm flipV="1">
            <a:off x="2535239" y="2703514"/>
            <a:ext cx="1754187" cy="1489075"/>
          </a:xfrm>
          <a:prstGeom prst="line">
            <a:avLst/>
          </a:prstGeom>
          <a:noFill/>
          <a:ln w="9525">
            <a:solidFill>
              <a:schemeClr val="folHlink"/>
            </a:solidFill>
            <a:prstDash val="dash"/>
            <a:round/>
            <a:headEnd type="triangle" w="sm" len="med"/>
            <a:tailEnd/>
          </a:ln>
          <a:effectLst/>
        </p:spPr>
        <p:txBody>
          <a:bodyPr/>
          <a:lstStyle/>
          <a:p>
            <a:endParaRPr lang="zh-CN" altLang="en-US"/>
          </a:p>
        </p:txBody>
      </p:sp>
      <p:sp>
        <p:nvSpPr>
          <p:cNvPr id="474152" name="Line 40"/>
          <p:cNvSpPr>
            <a:spLocks noChangeShapeType="1"/>
          </p:cNvSpPr>
          <p:nvPr/>
        </p:nvSpPr>
        <p:spPr bwMode="auto">
          <a:xfrm flipV="1">
            <a:off x="4289426" y="2703514"/>
            <a:ext cx="1757363" cy="1489075"/>
          </a:xfrm>
          <a:prstGeom prst="line">
            <a:avLst/>
          </a:prstGeom>
          <a:noFill/>
          <a:ln w="9525">
            <a:solidFill>
              <a:schemeClr val="folHlink"/>
            </a:solidFill>
            <a:prstDash val="dash"/>
            <a:round/>
            <a:headEnd type="triangle" w="sm" len="med"/>
            <a:tailEnd/>
          </a:ln>
          <a:effectLst/>
        </p:spPr>
        <p:txBody>
          <a:bodyPr/>
          <a:lstStyle/>
          <a:p>
            <a:endParaRPr lang="zh-CN" altLang="en-US"/>
          </a:p>
        </p:txBody>
      </p:sp>
      <p:sp>
        <p:nvSpPr>
          <p:cNvPr id="474153" name="Rectangle 41"/>
          <p:cNvSpPr>
            <a:spLocks noChangeArrowheads="1"/>
          </p:cNvSpPr>
          <p:nvPr/>
        </p:nvSpPr>
        <p:spPr bwMode="auto">
          <a:xfrm>
            <a:off x="5608639" y="4192588"/>
            <a:ext cx="1754187" cy="463550"/>
          </a:xfrm>
          <a:prstGeom prst="rect">
            <a:avLst/>
          </a:prstGeom>
          <a:solidFill>
            <a:srgbClr val="CCECFF"/>
          </a:solidFill>
          <a:ln w="9525">
            <a:solidFill>
              <a:schemeClr val="tx1"/>
            </a:solidFill>
            <a:miter lim="800000"/>
            <a:headEnd/>
            <a:tailEnd/>
          </a:ln>
          <a:effectLst/>
        </p:spPr>
        <p:txBody>
          <a:bodyPr wrap="none" anchor="ctr"/>
          <a:lstStyle/>
          <a:p>
            <a:endParaRPr lang="zh-CN" altLang="en-US"/>
          </a:p>
        </p:txBody>
      </p:sp>
      <p:sp>
        <p:nvSpPr>
          <p:cNvPr id="474154" name="Line 42"/>
          <p:cNvSpPr>
            <a:spLocks noChangeShapeType="1"/>
          </p:cNvSpPr>
          <p:nvPr/>
        </p:nvSpPr>
        <p:spPr bwMode="auto">
          <a:xfrm>
            <a:off x="5783263" y="4192588"/>
            <a:ext cx="0" cy="463550"/>
          </a:xfrm>
          <a:prstGeom prst="line">
            <a:avLst/>
          </a:prstGeom>
          <a:noFill/>
          <a:ln w="9525">
            <a:solidFill>
              <a:schemeClr val="tx1"/>
            </a:solidFill>
            <a:round/>
            <a:headEnd/>
            <a:tailEnd/>
          </a:ln>
          <a:effectLst/>
        </p:spPr>
        <p:txBody>
          <a:bodyPr/>
          <a:lstStyle/>
          <a:p>
            <a:endParaRPr lang="zh-CN" altLang="en-US"/>
          </a:p>
        </p:txBody>
      </p:sp>
      <p:sp>
        <p:nvSpPr>
          <p:cNvPr id="474155" name="Line 43"/>
          <p:cNvSpPr>
            <a:spLocks noChangeShapeType="1"/>
          </p:cNvSpPr>
          <p:nvPr/>
        </p:nvSpPr>
        <p:spPr bwMode="auto">
          <a:xfrm>
            <a:off x="5957888" y="4192588"/>
            <a:ext cx="0" cy="463550"/>
          </a:xfrm>
          <a:prstGeom prst="line">
            <a:avLst/>
          </a:prstGeom>
          <a:noFill/>
          <a:ln w="9525">
            <a:solidFill>
              <a:schemeClr val="tx1"/>
            </a:solidFill>
            <a:round/>
            <a:headEnd/>
            <a:tailEnd/>
          </a:ln>
          <a:effectLst/>
        </p:spPr>
        <p:txBody>
          <a:bodyPr/>
          <a:lstStyle/>
          <a:p>
            <a:endParaRPr lang="zh-CN" altLang="en-US"/>
          </a:p>
        </p:txBody>
      </p:sp>
      <p:sp>
        <p:nvSpPr>
          <p:cNvPr id="474156" name="Line 44"/>
          <p:cNvSpPr>
            <a:spLocks noChangeShapeType="1"/>
          </p:cNvSpPr>
          <p:nvPr/>
        </p:nvSpPr>
        <p:spPr bwMode="auto">
          <a:xfrm>
            <a:off x="6134100" y="4192588"/>
            <a:ext cx="0" cy="463550"/>
          </a:xfrm>
          <a:prstGeom prst="line">
            <a:avLst/>
          </a:prstGeom>
          <a:noFill/>
          <a:ln w="9525">
            <a:solidFill>
              <a:schemeClr val="tx1"/>
            </a:solidFill>
            <a:round/>
            <a:headEnd/>
            <a:tailEnd/>
          </a:ln>
          <a:effectLst/>
        </p:spPr>
        <p:txBody>
          <a:bodyPr/>
          <a:lstStyle/>
          <a:p>
            <a:endParaRPr lang="zh-CN" altLang="en-US"/>
          </a:p>
        </p:txBody>
      </p:sp>
      <p:sp>
        <p:nvSpPr>
          <p:cNvPr id="474157" name="Line 45"/>
          <p:cNvSpPr>
            <a:spLocks noChangeShapeType="1"/>
          </p:cNvSpPr>
          <p:nvPr/>
        </p:nvSpPr>
        <p:spPr bwMode="auto">
          <a:xfrm>
            <a:off x="7186613" y="4192588"/>
            <a:ext cx="0" cy="463550"/>
          </a:xfrm>
          <a:prstGeom prst="line">
            <a:avLst/>
          </a:prstGeom>
          <a:noFill/>
          <a:ln w="9525">
            <a:solidFill>
              <a:schemeClr val="tx1"/>
            </a:solidFill>
            <a:round/>
            <a:headEnd/>
            <a:tailEnd/>
          </a:ln>
          <a:effectLst/>
        </p:spPr>
        <p:txBody>
          <a:bodyPr/>
          <a:lstStyle/>
          <a:p>
            <a:endParaRPr lang="zh-CN" altLang="en-US"/>
          </a:p>
        </p:txBody>
      </p:sp>
      <p:sp>
        <p:nvSpPr>
          <p:cNvPr id="474158" name="Rectangle 46"/>
          <p:cNvSpPr>
            <a:spLocks noChangeArrowheads="1"/>
          </p:cNvSpPr>
          <p:nvPr/>
        </p:nvSpPr>
        <p:spPr bwMode="auto">
          <a:xfrm>
            <a:off x="4730750" y="4192588"/>
            <a:ext cx="877888" cy="463550"/>
          </a:xfrm>
          <a:prstGeom prst="rect">
            <a:avLst/>
          </a:prstGeom>
          <a:solidFill>
            <a:srgbClr val="FFFF99"/>
          </a:solidFill>
          <a:ln w="9525">
            <a:solidFill>
              <a:schemeClr val="tx1"/>
            </a:solidFill>
            <a:miter lim="800000"/>
            <a:headEnd/>
            <a:tailEnd/>
          </a:ln>
          <a:effectLst/>
        </p:spPr>
        <p:txBody>
          <a:bodyPr wrap="none" anchor="ctr"/>
          <a:lstStyle/>
          <a:p>
            <a:endParaRPr lang="zh-CN" altLang="en-US"/>
          </a:p>
        </p:txBody>
      </p:sp>
      <p:sp>
        <p:nvSpPr>
          <p:cNvPr id="474159" name="Line 47"/>
          <p:cNvSpPr>
            <a:spLocks noChangeShapeType="1"/>
          </p:cNvSpPr>
          <p:nvPr/>
        </p:nvSpPr>
        <p:spPr bwMode="auto">
          <a:xfrm flipV="1">
            <a:off x="5608638" y="2703514"/>
            <a:ext cx="438150" cy="1489075"/>
          </a:xfrm>
          <a:prstGeom prst="line">
            <a:avLst/>
          </a:prstGeom>
          <a:noFill/>
          <a:ln w="9525">
            <a:solidFill>
              <a:schemeClr val="folHlink"/>
            </a:solidFill>
            <a:prstDash val="dash"/>
            <a:round/>
            <a:headEnd type="triangle" w="sm" len="med"/>
            <a:tailEnd/>
          </a:ln>
          <a:effectLst/>
        </p:spPr>
        <p:txBody>
          <a:bodyPr/>
          <a:lstStyle/>
          <a:p>
            <a:endParaRPr lang="zh-CN" altLang="en-US"/>
          </a:p>
        </p:txBody>
      </p:sp>
      <p:sp>
        <p:nvSpPr>
          <p:cNvPr id="474160" name="Line 48"/>
          <p:cNvSpPr>
            <a:spLocks noChangeShapeType="1"/>
          </p:cNvSpPr>
          <p:nvPr/>
        </p:nvSpPr>
        <p:spPr bwMode="auto">
          <a:xfrm flipV="1">
            <a:off x="7362825" y="2703514"/>
            <a:ext cx="439738" cy="1489075"/>
          </a:xfrm>
          <a:prstGeom prst="line">
            <a:avLst/>
          </a:prstGeom>
          <a:noFill/>
          <a:ln w="9525">
            <a:solidFill>
              <a:schemeClr val="folHlink"/>
            </a:solidFill>
            <a:prstDash val="dash"/>
            <a:round/>
            <a:headEnd type="triangle" w="sm" len="med"/>
            <a:tailEnd/>
          </a:ln>
          <a:effectLst/>
        </p:spPr>
        <p:txBody>
          <a:bodyPr/>
          <a:lstStyle/>
          <a:p>
            <a:endParaRPr lang="zh-CN" altLang="en-US"/>
          </a:p>
        </p:txBody>
      </p:sp>
      <p:sp>
        <p:nvSpPr>
          <p:cNvPr id="474161" name="Rectangle 49"/>
          <p:cNvSpPr>
            <a:spLocks noChangeArrowheads="1"/>
          </p:cNvSpPr>
          <p:nvPr/>
        </p:nvSpPr>
        <p:spPr bwMode="auto">
          <a:xfrm>
            <a:off x="8767764" y="4192588"/>
            <a:ext cx="1317625" cy="463550"/>
          </a:xfrm>
          <a:prstGeom prst="rect">
            <a:avLst/>
          </a:prstGeom>
          <a:solidFill>
            <a:srgbClr val="CCECFF"/>
          </a:solidFill>
          <a:ln w="9525">
            <a:solidFill>
              <a:schemeClr val="tx1"/>
            </a:solidFill>
            <a:miter lim="800000"/>
            <a:headEnd/>
            <a:tailEnd/>
          </a:ln>
          <a:effectLst/>
        </p:spPr>
        <p:txBody>
          <a:bodyPr wrap="none" anchor="ctr"/>
          <a:lstStyle/>
          <a:p>
            <a:endParaRPr lang="zh-CN" altLang="en-US"/>
          </a:p>
        </p:txBody>
      </p:sp>
      <p:sp>
        <p:nvSpPr>
          <p:cNvPr id="474162" name="Line 50"/>
          <p:cNvSpPr>
            <a:spLocks noChangeShapeType="1"/>
          </p:cNvSpPr>
          <p:nvPr/>
        </p:nvSpPr>
        <p:spPr bwMode="auto">
          <a:xfrm>
            <a:off x="8943975" y="4192588"/>
            <a:ext cx="0" cy="463550"/>
          </a:xfrm>
          <a:prstGeom prst="line">
            <a:avLst/>
          </a:prstGeom>
          <a:noFill/>
          <a:ln w="9525">
            <a:solidFill>
              <a:schemeClr val="tx1"/>
            </a:solidFill>
            <a:round/>
            <a:headEnd/>
            <a:tailEnd/>
          </a:ln>
          <a:effectLst/>
        </p:spPr>
        <p:txBody>
          <a:bodyPr/>
          <a:lstStyle/>
          <a:p>
            <a:endParaRPr lang="zh-CN" altLang="en-US"/>
          </a:p>
        </p:txBody>
      </p:sp>
      <p:sp>
        <p:nvSpPr>
          <p:cNvPr id="474163" name="Line 51"/>
          <p:cNvSpPr>
            <a:spLocks noChangeShapeType="1"/>
          </p:cNvSpPr>
          <p:nvPr/>
        </p:nvSpPr>
        <p:spPr bwMode="auto">
          <a:xfrm>
            <a:off x="9120188" y="4192588"/>
            <a:ext cx="0" cy="463550"/>
          </a:xfrm>
          <a:prstGeom prst="line">
            <a:avLst/>
          </a:prstGeom>
          <a:noFill/>
          <a:ln w="9525">
            <a:solidFill>
              <a:schemeClr val="tx1"/>
            </a:solidFill>
            <a:round/>
            <a:headEnd/>
            <a:tailEnd/>
          </a:ln>
          <a:effectLst/>
        </p:spPr>
        <p:txBody>
          <a:bodyPr/>
          <a:lstStyle/>
          <a:p>
            <a:endParaRPr lang="zh-CN" altLang="en-US"/>
          </a:p>
        </p:txBody>
      </p:sp>
      <p:sp>
        <p:nvSpPr>
          <p:cNvPr id="474164" name="Line 52"/>
          <p:cNvSpPr>
            <a:spLocks noChangeShapeType="1"/>
          </p:cNvSpPr>
          <p:nvPr/>
        </p:nvSpPr>
        <p:spPr bwMode="auto">
          <a:xfrm>
            <a:off x="9296400" y="4192588"/>
            <a:ext cx="0" cy="463550"/>
          </a:xfrm>
          <a:prstGeom prst="line">
            <a:avLst/>
          </a:prstGeom>
          <a:noFill/>
          <a:ln w="9525">
            <a:solidFill>
              <a:schemeClr val="tx1"/>
            </a:solidFill>
            <a:round/>
            <a:headEnd/>
            <a:tailEnd/>
          </a:ln>
          <a:effectLst/>
        </p:spPr>
        <p:txBody>
          <a:bodyPr/>
          <a:lstStyle/>
          <a:p>
            <a:endParaRPr lang="zh-CN" altLang="en-US"/>
          </a:p>
        </p:txBody>
      </p:sp>
      <p:sp>
        <p:nvSpPr>
          <p:cNvPr id="474165" name="Line 53"/>
          <p:cNvSpPr>
            <a:spLocks noChangeShapeType="1"/>
          </p:cNvSpPr>
          <p:nvPr/>
        </p:nvSpPr>
        <p:spPr bwMode="auto">
          <a:xfrm>
            <a:off x="9910763" y="4192588"/>
            <a:ext cx="0" cy="463550"/>
          </a:xfrm>
          <a:prstGeom prst="line">
            <a:avLst/>
          </a:prstGeom>
          <a:noFill/>
          <a:ln w="9525">
            <a:solidFill>
              <a:schemeClr val="tx1"/>
            </a:solidFill>
            <a:round/>
            <a:headEnd/>
            <a:tailEnd/>
          </a:ln>
          <a:effectLst/>
        </p:spPr>
        <p:txBody>
          <a:bodyPr/>
          <a:lstStyle/>
          <a:p>
            <a:endParaRPr lang="zh-CN" altLang="en-US"/>
          </a:p>
        </p:txBody>
      </p:sp>
      <p:sp>
        <p:nvSpPr>
          <p:cNvPr id="474166" name="Rectangle 54"/>
          <p:cNvSpPr>
            <a:spLocks noChangeArrowheads="1"/>
          </p:cNvSpPr>
          <p:nvPr/>
        </p:nvSpPr>
        <p:spPr bwMode="auto">
          <a:xfrm>
            <a:off x="7891463" y="4192588"/>
            <a:ext cx="876300" cy="463550"/>
          </a:xfrm>
          <a:prstGeom prst="rect">
            <a:avLst/>
          </a:prstGeom>
          <a:solidFill>
            <a:srgbClr val="FFFF99"/>
          </a:solidFill>
          <a:ln w="9525">
            <a:solidFill>
              <a:schemeClr val="tx1"/>
            </a:solidFill>
            <a:miter lim="800000"/>
            <a:headEnd/>
            <a:tailEnd/>
          </a:ln>
          <a:effectLst/>
        </p:spPr>
        <p:txBody>
          <a:bodyPr wrap="none" anchor="ctr"/>
          <a:lstStyle/>
          <a:p>
            <a:endParaRPr lang="zh-CN" altLang="en-US"/>
          </a:p>
        </p:txBody>
      </p:sp>
      <p:sp>
        <p:nvSpPr>
          <p:cNvPr id="474167" name="Line 55"/>
          <p:cNvSpPr>
            <a:spLocks noChangeShapeType="1"/>
          </p:cNvSpPr>
          <p:nvPr/>
        </p:nvSpPr>
        <p:spPr bwMode="auto">
          <a:xfrm flipH="1" flipV="1">
            <a:off x="9120188" y="2703514"/>
            <a:ext cx="965200" cy="1489075"/>
          </a:xfrm>
          <a:prstGeom prst="line">
            <a:avLst/>
          </a:prstGeom>
          <a:noFill/>
          <a:ln w="9525">
            <a:solidFill>
              <a:schemeClr val="folHlink"/>
            </a:solidFill>
            <a:prstDash val="dash"/>
            <a:round/>
            <a:headEnd type="triangle" w="sm" len="med"/>
            <a:tailEnd/>
          </a:ln>
          <a:effectLst/>
        </p:spPr>
        <p:txBody>
          <a:bodyPr/>
          <a:lstStyle/>
          <a:p>
            <a:endParaRPr lang="zh-CN" altLang="en-US"/>
          </a:p>
        </p:txBody>
      </p:sp>
      <p:sp>
        <p:nvSpPr>
          <p:cNvPr id="474168" name="Line 56"/>
          <p:cNvSpPr>
            <a:spLocks noChangeShapeType="1"/>
          </p:cNvSpPr>
          <p:nvPr/>
        </p:nvSpPr>
        <p:spPr bwMode="auto">
          <a:xfrm flipH="1" flipV="1">
            <a:off x="7802563" y="2703514"/>
            <a:ext cx="965200" cy="1489075"/>
          </a:xfrm>
          <a:prstGeom prst="line">
            <a:avLst/>
          </a:prstGeom>
          <a:noFill/>
          <a:ln w="9525">
            <a:solidFill>
              <a:schemeClr val="folHlink"/>
            </a:solidFill>
            <a:prstDash val="dash"/>
            <a:round/>
            <a:headEnd type="triangle" w="sm" len="med"/>
            <a:tailEnd/>
          </a:ln>
          <a:effectLst/>
        </p:spPr>
        <p:txBody>
          <a:bodyPr/>
          <a:lstStyle/>
          <a:p>
            <a:endParaRPr lang="zh-CN" altLang="en-US"/>
          </a:p>
        </p:txBody>
      </p:sp>
      <p:sp>
        <p:nvSpPr>
          <p:cNvPr id="474169" name="Line 57"/>
          <p:cNvSpPr>
            <a:spLocks noChangeShapeType="1"/>
          </p:cNvSpPr>
          <p:nvPr/>
        </p:nvSpPr>
        <p:spPr bwMode="auto">
          <a:xfrm>
            <a:off x="4273551" y="2014538"/>
            <a:ext cx="4829175" cy="0"/>
          </a:xfrm>
          <a:prstGeom prst="line">
            <a:avLst/>
          </a:prstGeom>
          <a:noFill/>
          <a:ln w="9525">
            <a:solidFill>
              <a:schemeClr val="tx1"/>
            </a:solidFill>
            <a:round/>
            <a:headEnd type="triangle" w="sm" len="med"/>
            <a:tailEnd type="triangle" w="sm" len="med"/>
          </a:ln>
          <a:effectLst/>
        </p:spPr>
        <p:txBody>
          <a:bodyPr/>
          <a:lstStyle/>
          <a:p>
            <a:endParaRPr lang="zh-CN" altLang="en-US"/>
          </a:p>
        </p:txBody>
      </p:sp>
      <p:sp>
        <p:nvSpPr>
          <p:cNvPr id="474170" name="Text Box 58"/>
          <p:cNvSpPr txBox="1">
            <a:spLocks noChangeArrowheads="1"/>
          </p:cNvSpPr>
          <p:nvPr/>
        </p:nvSpPr>
        <p:spPr bwMode="auto">
          <a:xfrm>
            <a:off x="5170488" y="1808164"/>
            <a:ext cx="2667000" cy="396875"/>
          </a:xfrm>
          <a:prstGeom prst="rect">
            <a:avLst/>
          </a:prstGeom>
          <a:solidFill>
            <a:schemeClr val="bg1"/>
          </a:solidFill>
          <a:ln w="9525">
            <a:noFill/>
            <a:miter lim="800000"/>
            <a:headEnd/>
            <a:tailEnd/>
          </a:ln>
          <a:effectLst/>
        </p:spPr>
        <p:txBody>
          <a:bodyPr wrap="none">
            <a:spAutoFit/>
          </a:bodyPr>
          <a:lstStyle/>
          <a:p>
            <a:r>
              <a:rPr kumimoji="1" lang="zh-CN" altLang="en-US" sz="2000">
                <a:solidFill>
                  <a:srgbClr val="333399"/>
                </a:solidFill>
                <a:latin typeface="Arial" charset="0"/>
              </a:rPr>
              <a:t>数据部分共 </a:t>
            </a:r>
            <a:r>
              <a:rPr kumimoji="1" lang="en-US" altLang="zh-CN" sz="2000">
                <a:solidFill>
                  <a:srgbClr val="333399"/>
                </a:solidFill>
                <a:latin typeface="Arial" charset="0"/>
              </a:rPr>
              <a:t>3800 </a:t>
            </a:r>
            <a:r>
              <a:rPr kumimoji="1" lang="zh-CN" altLang="en-US" sz="2000">
                <a:solidFill>
                  <a:srgbClr val="333399"/>
                </a:solidFill>
                <a:latin typeface="Arial" charset="0"/>
              </a:rPr>
              <a:t>字节</a:t>
            </a:r>
          </a:p>
        </p:txBody>
      </p:sp>
      <p:sp>
        <p:nvSpPr>
          <p:cNvPr id="474171" name="Text Box 59"/>
          <p:cNvSpPr txBox="1">
            <a:spLocks noChangeArrowheads="1"/>
          </p:cNvSpPr>
          <p:nvPr/>
        </p:nvSpPr>
        <p:spPr bwMode="auto">
          <a:xfrm>
            <a:off x="1657351" y="4192588"/>
            <a:ext cx="910827" cy="400110"/>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首部 </a:t>
            </a:r>
            <a:r>
              <a:rPr kumimoji="1" lang="en-US" altLang="zh-CN" sz="2000">
                <a:solidFill>
                  <a:srgbClr val="333399"/>
                </a:solidFill>
                <a:latin typeface="Arial" charset="0"/>
              </a:rPr>
              <a:t>1</a:t>
            </a:r>
          </a:p>
        </p:txBody>
      </p:sp>
      <p:sp>
        <p:nvSpPr>
          <p:cNvPr id="474172" name="Text Box 60"/>
          <p:cNvSpPr txBox="1">
            <a:spLocks noChangeArrowheads="1"/>
          </p:cNvSpPr>
          <p:nvPr/>
        </p:nvSpPr>
        <p:spPr bwMode="auto">
          <a:xfrm>
            <a:off x="4700589" y="4192588"/>
            <a:ext cx="910827" cy="400110"/>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首部 </a:t>
            </a:r>
            <a:r>
              <a:rPr kumimoji="1" lang="en-US" altLang="zh-CN" sz="2000">
                <a:solidFill>
                  <a:srgbClr val="333399"/>
                </a:solidFill>
                <a:latin typeface="Arial" charset="0"/>
              </a:rPr>
              <a:t>2</a:t>
            </a:r>
          </a:p>
        </p:txBody>
      </p:sp>
      <p:sp>
        <p:nvSpPr>
          <p:cNvPr id="474173" name="Text Box 61"/>
          <p:cNvSpPr txBox="1">
            <a:spLocks noChangeArrowheads="1"/>
          </p:cNvSpPr>
          <p:nvPr/>
        </p:nvSpPr>
        <p:spPr bwMode="auto">
          <a:xfrm>
            <a:off x="7861301" y="4192588"/>
            <a:ext cx="910827" cy="400110"/>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首部 </a:t>
            </a:r>
            <a:r>
              <a:rPr kumimoji="1" lang="en-US" altLang="zh-CN" sz="2000">
                <a:solidFill>
                  <a:srgbClr val="333399"/>
                </a:solidFill>
                <a:latin typeface="Arial" charset="0"/>
              </a:rPr>
              <a:t>3</a:t>
            </a:r>
          </a:p>
        </p:txBody>
      </p:sp>
      <p:sp>
        <p:nvSpPr>
          <p:cNvPr id="474174" name="Line 62"/>
          <p:cNvSpPr>
            <a:spLocks noChangeShapeType="1"/>
          </p:cNvSpPr>
          <p:nvPr/>
        </p:nvSpPr>
        <p:spPr bwMode="auto">
          <a:xfrm flipV="1">
            <a:off x="2617788" y="4656139"/>
            <a:ext cx="0" cy="369887"/>
          </a:xfrm>
          <a:prstGeom prst="line">
            <a:avLst/>
          </a:prstGeom>
          <a:noFill/>
          <a:ln w="9525">
            <a:solidFill>
              <a:schemeClr val="tx1"/>
            </a:solidFill>
            <a:round/>
            <a:headEnd/>
            <a:tailEnd type="triangle" w="sm" len="med"/>
          </a:ln>
          <a:effectLst/>
        </p:spPr>
        <p:txBody>
          <a:bodyPr/>
          <a:lstStyle/>
          <a:p>
            <a:endParaRPr lang="zh-CN" altLang="en-US"/>
          </a:p>
        </p:txBody>
      </p:sp>
      <p:sp>
        <p:nvSpPr>
          <p:cNvPr id="474175" name="Text Box 63"/>
          <p:cNvSpPr txBox="1">
            <a:spLocks noChangeArrowheads="1"/>
          </p:cNvSpPr>
          <p:nvPr/>
        </p:nvSpPr>
        <p:spPr bwMode="auto">
          <a:xfrm>
            <a:off x="1860550" y="4949826"/>
            <a:ext cx="903288"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字节 </a:t>
            </a:r>
            <a:r>
              <a:rPr kumimoji="1" lang="en-US" altLang="zh-CN" sz="2000">
                <a:solidFill>
                  <a:srgbClr val="333399"/>
                </a:solidFill>
                <a:latin typeface="Arial" charset="0"/>
              </a:rPr>
              <a:t>0</a:t>
            </a:r>
          </a:p>
        </p:txBody>
      </p:sp>
      <p:sp>
        <p:nvSpPr>
          <p:cNvPr id="474176" name="Text Box 64"/>
          <p:cNvSpPr txBox="1">
            <a:spLocks noChangeArrowheads="1"/>
          </p:cNvSpPr>
          <p:nvPr/>
        </p:nvSpPr>
        <p:spPr bwMode="auto">
          <a:xfrm>
            <a:off x="5372100" y="5391150"/>
            <a:ext cx="1423788" cy="400110"/>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数据报片 </a:t>
            </a:r>
            <a:r>
              <a:rPr kumimoji="1" lang="en-US" altLang="zh-CN" sz="2000">
                <a:solidFill>
                  <a:srgbClr val="333399"/>
                </a:solidFill>
                <a:latin typeface="Arial" charset="0"/>
              </a:rPr>
              <a:t>2</a:t>
            </a:r>
          </a:p>
        </p:txBody>
      </p:sp>
      <p:sp>
        <p:nvSpPr>
          <p:cNvPr id="474177" name="Text Box 65"/>
          <p:cNvSpPr txBox="1">
            <a:spLocks noChangeArrowheads="1"/>
          </p:cNvSpPr>
          <p:nvPr/>
        </p:nvSpPr>
        <p:spPr bwMode="auto">
          <a:xfrm>
            <a:off x="8270875" y="5391150"/>
            <a:ext cx="1423788" cy="400110"/>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数据报片 </a:t>
            </a:r>
            <a:r>
              <a:rPr kumimoji="1" lang="en-US" altLang="zh-CN" sz="2000">
                <a:solidFill>
                  <a:srgbClr val="333399"/>
                </a:solidFill>
                <a:latin typeface="Arial" charset="0"/>
              </a:rPr>
              <a:t>3</a:t>
            </a:r>
          </a:p>
        </p:txBody>
      </p:sp>
      <p:sp>
        <p:nvSpPr>
          <p:cNvPr id="474178" name="Line 66"/>
          <p:cNvSpPr>
            <a:spLocks noChangeShapeType="1"/>
          </p:cNvSpPr>
          <p:nvPr/>
        </p:nvSpPr>
        <p:spPr bwMode="auto">
          <a:xfrm flipV="1">
            <a:off x="6118225" y="2703514"/>
            <a:ext cx="0" cy="369887"/>
          </a:xfrm>
          <a:prstGeom prst="line">
            <a:avLst/>
          </a:prstGeom>
          <a:noFill/>
          <a:ln w="9525">
            <a:solidFill>
              <a:schemeClr val="tx1"/>
            </a:solidFill>
            <a:round/>
            <a:headEnd/>
            <a:tailEnd type="triangle" w="sm" len="med"/>
          </a:ln>
          <a:effectLst/>
        </p:spPr>
        <p:txBody>
          <a:bodyPr/>
          <a:lstStyle/>
          <a:p>
            <a:endParaRPr lang="zh-CN" altLang="en-US"/>
          </a:p>
        </p:txBody>
      </p:sp>
      <p:sp>
        <p:nvSpPr>
          <p:cNvPr id="474179" name="Text Box 67"/>
          <p:cNvSpPr txBox="1">
            <a:spLocks noChangeArrowheads="1"/>
          </p:cNvSpPr>
          <p:nvPr/>
        </p:nvSpPr>
        <p:spPr bwMode="auto">
          <a:xfrm>
            <a:off x="5730876" y="2976563"/>
            <a:ext cx="755335" cy="400110"/>
          </a:xfrm>
          <a:prstGeom prst="rect">
            <a:avLst/>
          </a:prstGeom>
          <a:solidFill>
            <a:schemeClr val="bg1"/>
          </a:solidFill>
          <a:ln w="9525">
            <a:noFill/>
            <a:miter lim="800000"/>
            <a:headEnd/>
            <a:tailEnd/>
          </a:ln>
          <a:effectLst/>
        </p:spPr>
        <p:txBody>
          <a:bodyPr wrap="none">
            <a:spAutoFit/>
          </a:bodyPr>
          <a:lstStyle/>
          <a:p>
            <a:r>
              <a:rPr kumimoji="1" lang="en-US" altLang="zh-CN" sz="2000">
                <a:solidFill>
                  <a:srgbClr val="333399"/>
                </a:solidFill>
                <a:latin typeface="Arial" charset="0"/>
              </a:rPr>
              <a:t>1400</a:t>
            </a:r>
          </a:p>
        </p:txBody>
      </p:sp>
      <p:sp>
        <p:nvSpPr>
          <p:cNvPr id="474180" name="Line 68"/>
          <p:cNvSpPr>
            <a:spLocks noChangeShapeType="1"/>
          </p:cNvSpPr>
          <p:nvPr/>
        </p:nvSpPr>
        <p:spPr bwMode="auto">
          <a:xfrm flipV="1">
            <a:off x="7875588" y="2703514"/>
            <a:ext cx="0" cy="369887"/>
          </a:xfrm>
          <a:prstGeom prst="line">
            <a:avLst/>
          </a:prstGeom>
          <a:noFill/>
          <a:ln w="9525">
            <a:solidFill>
              <a:schemeClr val="tx1"/>
            </a:solidFill>
            <a:round/>
            <a:headEnd/>
            <a:tailEnd type="triangle" w="sm" len="med"/>
          </a:ln>
          <a:effectLst/>
        </p:spPr>
        <p:txBody>
          <a:bodyPr/>
          <a:lstStyle/>
          <a:p>
            <a:endParaRPr lang="zh-CN" altLang="en-US"/>
          </a:p>
        </p:txBody>
      </p:sp>
      <p:sp>
        <p:nvSpPr>
          <p:cNvPr id="474181" name="Text Box 69"/>
          <p:cNvSpPr txBox="1">
            <a:spLocks noChangeArrowheads="1"/>
          </p:cNvSpPr>
          <p:nvPr/>
        </p:nvSpPr>
        <p:spPr bwMode="auto">
          <a:xfrm>
            <a:off x="7502526" y="2976563"/>
            <a:ext cx="755335" cy="400110"/>
          </a:xfrm>
          <a:prstGeom prst="rect">
            <a:avLst/>
          </a:prstGeom>
          <a:solidFill>
            <a:schemeClr val="bg1"/>
          </a:solidFill>
          <a:ln w="9525">
            <a:noFill/>
            <a:miter lim="800000"/>
            <a:headEnd/>
            <a:tailEnd/>
          </a:ln>
          <a:effectLst/>
        </p:spPr>
        <p:txBody>
          <a:bodyPr wrap="none">
            <a:spAutoFit/>
          </a:bodyPr>
          <a:lstStyle/>
          <a:p>
            <a:r>
              <a:rPr kumimoji="1" lang="en-US" altLang="zh-CN" sz="2000">
                <a:solidFill>
                  <a:srgbClr val="333399"/>
                </a:solidFill>
                <a:latin typeface="Arial" charset="0"/>
              </a:rPr>
              <a:t>2800</a:t>
            </a:r>
          </a:p>
        </p:txBody>
      </p:sp>
      <p:sp>
        <p:nvSpPr>
          <p:cNvPr id="474182" name="Line 70"/>
          <p:cNvSpPr>
            <a:spLocks noChangeShapeType="1"/>
          </p:cNvSpPr>
          <p:nvPr/>
        </p:nvSpPr>
        <p:spPr bwMode="auto">
          <a:xfrm>
            <a:off x="7977188" y="2239963"/>
            <a:ext cx="0" cy="463550"/>
          </a:xfrm>
          <a:prstGeom prst="line">
            <a:avLst/>
          </a:prstGeom>
          <a:noFill/>
          <a:ln w="9525">
            <a:solidFill>
              <a:schemeClr val="tx1"/>
            </a:solidFill>
            <a:round/>
            <a:headEnd/>
            <a:tailEnd/>
          </a:ln>
          <a:effectLst/>
        </p:spPr>
        <p:txBody>
          <a:bodyPr/>
          <a:lstStyle/>
          <a:p>
            <a:endParaRPr lang="zh-CN" altLang="en-US"/>
          </a:p>
        </p:txBody>
      </p:sp>
      <p:sp>
        <p:nvSpPr>
          <p:cNvPr id="474183" name="Line 71"/>
          <p:cNvSpPr>
            <a:spLocks noChangeShapeType="1"/>
          </p:cNvSpPr>
          <p:nvPr/>
        </p:nvSpPr>
        <p:spPr bwMode="auto">
          <a:xfrm>
            <a:off x="6223000" y="2239963"/>
            <a:ext cx="0" cy="463550"/>
          </a:xfrm>
          <a:prstGeom prst="line">
            <a:avLst/>
          </a:prstGeom>
          <a:noFill/>
          <a:ln w="9525">
            <a:solidFill>
              <a:schemeClr val="tx1"/>
            </a:solidFill>
            <a:round/>
            <a:headEnd/>
            <a:tailEnd/>
          </a:ln>
          <a:effectLst/>
        </p:spPr>
        <p:txBody>
          <a:bodyPr/>
          <a:lstStyle/>
          <a:p>
            <a:endParaRPr lang="zh-CN" altLang="en-US"/>
          </a:p>
        </p:txBody>
      </p:sp>
      <p:sp>
        <p:nvSpPr>
          <p:cNvPr id="474184" name="Text Box 72"/>
          <p:cNvSpPr txBox="1">
            <a:spLocks noChangeArrowheads="1"/>
          </p:cNvSpPr>
          <p:nvPr/>
        </p:nvSpPr>
        <p:spPr bwMode="auto">
          <a:xfrm>
            <a:off x="3617914" y="2997200"/>
            <a:ext cx="910827" cy="400110"/>
          </a:xfrm>
          <a:prstGeom prst="rect">
            <a:avLst/>
          </a:prstGeom>
          <a:solidFill>
            <a:schemeClr val="bg1"/>
          </a:solidFill>
          <a:ln w="9525">
            <a:noFill/>
            <a:miter lim="800000"/>
            <a:headEnd/>
            <a:tailEnd/>
          </a:ln>
          <a:effectLst/>
        </p:spPr>
        <p:txBody>
          <a:bodyPr wrap="none">
            <a:spAutoFit/>
          </a:bodyPr>
          <a:lstStyle/>
          <a:p>
            <a:r>
              <a:rPr kumimoji="1" lang="zh-CN" altLang="en-US" sz="2000">
                <a:solidFill>
                  <a:srgbClr val="333399"/>
                </a:solidFill>
                <a:latin typeface="Arial" charset="0"/>
              </a:rPr>
              <a:t>字节 </a:t>
            </a:r>
            <a:r>
              <a:rPr kumimoji="1" lang="en-US" altLang="zh-CN" sz="2000">
                <a:solidFill>
                  <a:srgbClr val="333399"/>
                </a:solidFill>
                <a:latin typeface="Arial" charset="0"/>
              </a:rPr>
              <a:t>0</a:t>
            </a:r>
          </a:p>
        </p:txBody>
      </p:sp>
      <p:sp>
        <p:nvSpPr>
          <p:cNvPr id="474186" name="Rectangle 74"/>
          <p:cNvSpPr>
            <a:spLocks noGrp="1" noChangeArrowheads="1"/>
          </p:cNvSpPr>
          <p:nvPr>
            <p:ph type="title"/>
          </p:nvPr>
        </p:nvSpPr>
        <p:spPr>
          <a:xfrm>
            <a:off x="2063750" y="357189"/>
            <a:ext cx="7793038" cy="695325"/>
          </a:xfrm>
          <a:solidFill>
            <a:srgbClr val="FFFF99"/>
          </a:solidFill>
          <a:ln>
            <a:solidFill>
              <a:schemeClr val="folHlink"/>
            </a:solidFill>
          </a:ln>
          <a:effectLst>
            <a:outerShdw dist="35921" dir="2700000" algn="ctr" rotWithShape="0">
              <a:schemeClr val="bg2"/>
            </a:outerShdw>
          </a:effectLst>
        </p:spPr>
        <p:txBody>
          <a:bodyPr/>
          <a:lstStyle/>
          <a:p>
            <a:pPr algn="ctr"/>
            <a:r>
              <a:rPr lang="en-US" altLang="zh-CN"/>
              <a:t>【</a:t>
            </a:r>
            <a:r>
              <a:rPr lang="zh-CN" altLang="en-US"/>
              <a:t>例</a:t>
            </a:r>
            <a:r>
              <a:rPr lang="en-US" altLang="zh-CN"/>
              <a:t>4-1】 </a:t>
            </a:r>
            <a:r>
              <a:rPr lang="en-US" altLang="zh-CN" sz="4000"/>
              <a:t>IP </a:t>
            </a:r>
            <a:r>
              <a:rPr lang="zh-CN" altLang="en-US" sz="4000"/>
              <a:t>数据报分片</a:t>
            </a:r>
          </a:p>
        </p:txBody>
      </p:sp>
      <p:sp>
        <p:nvSpPr>
          <p:cNvPr id="73" name="灯片编号占位符 72"/>
          <p:cNvSpPr>
            <a:spLocks noGrp="1"/>
          </p:cNvSpPr>
          <p:nvPr>
            <p:ph type="sldNum" sz="quarter" idx="12"/>
          </p:nvPr>
        </p:nvSpPr>
        <p:spPr/>
        <p:txBody>
          <a:bodyPr/>
          <a:lstStyle/>
          <a:p>
            <a:fld id="{E4E48599-B357-448A-84B1-94919B60A458}" type="slidenum">
              <a:rPr lang="en-US" altLang="zh-CN" smtClean="0"/>
              <a:pPr/>
              <a:t>76</a:t>
            </a:fld>
            <a:endParaRPr lang="en-US" altLang="zh-CN"/>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6162" name="Line 2"/>
          <p:cNvSpPr>
            <a:spLocks noChangeShapeType="1"/>
          </p:cNvSpPr>
          <p:nvPr/>
        </p:nvSpPr>
        <p:spPr bwMode="auto">
          <a:xfrm>
            <a:off x="1919288" y="1341439"/>
            <a:ext cx="0" cy="2663825"/>
          </a:xfrm>
          <a:prstGeom prst="line">
            <a:avLst/>
          </a:prstGeom>
          <a:noFill/>
          <a:ln w="28575">
            <a:solidFill>
              <a:schemeClr val="tx2"/>
            </a:solidFill>
            <a:round/>
            <a:headEnd type="triangle" w="med" len="lg"/>
            <a:tailEnd type="triangle" w="med" len="lg"/>
          </a:ln>
          <a:effectLst/>
        </p:spPr>
        <p:txBody>
          <a:bodyPr/>
          <a:lstStyle/>
          <a:p>
            <a:endParaRPr lang="zh-CN" altLang="en-US"/>
          </a:p>
        </p:txBody>
      </p:sp>
      <p:sp>
        <p:nvSpPr>
          <p:cNvPr id="476163" name="Rectangle 3"/>
          <p:cNvSpPr>
            <a:spLocks noChangeArrowheads="1"/>
          </p:cNvSpPr>
          <p:nvPr/>
        </p:nvSpPr>
        <p:spPr bwMode="auto">
          <a:xfrm>
            <a:off x="1700213" y="2205039"/>
            <a:ext cx="439224" cy="705321"/>
          </a:xfrm>
          <a:prstGeom prst="rect">
            <a:avLst/>
          </a:prstGeom>
          <a:solidFill>
            <a:schemeClr val="bg1"/>
          </a:solid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首</a:t>
            </a:r>
          </a:p>
          <a:p>
            <a:pPr defTabSz="762000" eaLnBrk="0" hangingPunct="0"/>
            <a:r>
              <a:rPr kumimoji="1" lang="zh-CN" altLang="en-US" sz="2000">
                <a:solidFill>
                  <a:srgbClr val="333399"/>
                </a:solidFill>
                <a:latin typeface="Arial" charset="0"/>
              </a:rPr>
              <a:t>部</a:t>
            </a:r>
          </a:p>
        </p:txBody>
      </p:sp>
      <p:sp>
        <p:nvSpPr>
          <p:cNvPr id="476164" name="Rectangle 4"/>
          <p:cNvSpPr>
            <a:spLocks noChangeArrowheads="1"/>
          </p:cNvSpPr>
          <p:nvPr/>
        </p:nvSpPr>
        <p:spPr bwMode="auto">
          <a:xfrm>
            <a:off x="4618038" y="1371601"/>
            <a:ext cx="1966912" cy="434975"/>
          </a:xfrm>
          <a:prstGeom prst="rect">
            <a:avLst/>
          </a:prstGeom>
          <a:solidFill>
            <a:srgbClr val="DDDDDD"/>
          </a:solidFill>
          <a:ln w="12700">
            <a:noFill/>
            <a:miter lim="800000"/>
            <a:headEnd/>
            <a:tailEnd/>
          </a:ln>
          <a:effectLst/>
        </p:spPr>
        <p:txBody>
          <a:bodyPr wrap="none" anchor="ctr"/>
          <a:lstStyle/>
          <a:p>
            <a:endParaRPr lang="zh-CN" altLang="en-US"/>
          </a:p>
        </p:txBody>
      </p:sp>
      <p:sp>
        <p:nvSpPr>
          <p:cNvPr id="476166" name="Rectangle 6"/>
          <p:cNvSpPr>
            <a:spLocks noChangeArrowheads="1"/>
          </p:cNvSpPr>
          <p:nvPr/>
        </p:nvSpPr>
        <p:spPr bwMode="auto">
          <a:xfrm>
            <a:off x="2660651" y="1362075"/>
            <a:ext cx="7864475" cy="2643188"/>
          </a:xfrm>
          <a:prstGeom prst="rect">
            <a:avLst/>
          </a:prstGeom>
          <a:solidFill>
            <a:srgbClr val="CCECFF"/>
          </a:solidFill>
          <a:ln w="25400">
            <a:solidFill>
              <a:schemeClr val="tx1"/>
            </a:solidFill>
            <a:miter lim="800000"/>
            <a:headEnd/>
            <a:tailEnd/>
          </a:ln>
          <a:effectLst/>
        </p:spPr>
        <p:txBody>
          <a:bodyPr wrap="none" anchor="ctr"/>
          <a:lstStyle/>
          <a:p>
            <a:endParaRPr lang="zh-CN" altLang="en-US"/>
          </a:p>
        </p:txBody>
      </p:sp>
      <p:sp>
        <p:nvSpPr>
          <p:cNvPr id="476167" name="Rectangle 7"/>
          <p:cNvSpPr>
            <a:spLocks noChangeArrowheads="1"/>
          </p:cNvSpPr>
          <p:nvPr/>
        </p:nvSpPr>
        <p:spPr bwMode="auto">
          <a:xfrm>
            <a:off x="2674939" y="4016375"/>
            <a:ext cx="7832725" cy="681038"/>
          </a:xfrm>
          <a:prstGeom prst="rect">
            <a:avLst/>
          </a:prstGeom>
          <a:solidFill>
            <a:srgbClr val="FFFF99"/>
          </a:solidFill>
          <a:ln w="12700">
            <a:solidFill>
              <a:srgbClr val="333399"/>
            </a:solidFill>
            <a:miter lim="800000"/>
            <a:headEnd/>
            <a:tailEnd/>
          </a:ln>
          <a:effectLst/>
        </p:spPr>
        <p:txBody>
          <a:bodyPr wrap="none" anchor="ctr"/>
          <a:lstStyle/>
          <a:p>
            <a:endParaRPr lang="zh-CN" altLang="en-US"/>
          </a:p>
        </p:txBody>
      </p:sp>
      <p:sp>
        <p:nvSpPr>
          <p:cNvPr id="476168" name="Line 8"/>
          <p:cNvSpPr>
            <a:spLocks noChangeShapeType="1"/>
          </p:cNvSpPr>
          <p:nvPr/>
        </p:nvSpPr>
        <p:spPr bwMode="auto">
          <a:xfrm>
            <a:off x="2655888" y="1812925"/>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76169" name="Line 9"/>
          <p:cNvSpPr>
            <a:spLocks noChangeShapeType="1"/>
          </p:cNvSpPr>
          <p:nvPr/>
        </p:nvSpPr>
        <p:spPr bwMode="auto">
          <a:xfrm>
            <a:off x="2655888" y="225583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76170" name="Line 10"/>
          <p:cNvSpPr>
            <a:spLocks noChangeShapeType="1"/>
          </p:cNvSpPr>
          <p:nvPr/>
        </p:nvSpPr>
        <p:spPr bwMode="auto">
          <a:xfrm>
            <a:off x="2655888" y="270033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76171" name="Line 11"/>
          <p:cNvSpPr>
            <a:spLocks noChangeShapeType="1"/>
          </p:cNvSpPr>
          <p:nvPr/>
        </p:nvSpPr>
        <p:spPr bwMode="auto">
          <a:xfrm>
            <a:off x="2655888" y="313848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76172" name="Line 12"/>
          <p:cNvSpPr>
            <a:spLocks noChangeShapeType="1"/>
          </p:cNvSpPr>
          <p:nvPr/>
        </p:nvSpPr>
        <p:spPr bwMode="auto">
          <a:xfrm>
            <a:off x="2655888" y="358298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76173" name="Line 13"/>
          <p:cNvSpPr>
            <a:spLocks noChangeShapeType="1"/>
          </p:cNvSpPr>
          <p:nvPr/>
        </p:nvSpPr>
        <p:spPr bwMode="auto">
          <a:xfrm>
            <a:off x="3624263" y="1370013"/>
            <a:ext cx="0" cy="442912"/>
          </a:xfrm>
          <a:prstGeom prst="line">
            <a:avLst/>
          </a:prstGeom>
          <a:noFill/>
          <a:ln w="12700">
            <a:solidFill>
              <a:schemeClr val="tx1"/>
            </a:solidFill>
            <a:round/>
            <a:headEnd/>
            <a:tailEnd/>
          </a:ln>
          <a:effectLst/>
        </p:spPr>
        <p:txBody>
          <a:bodyPr wrap="none" anchor="ctr"/>
          <a:lstStyle/>
          <a:p>
            <a:endParaRPr lang="zh-CN" altLang="en-US"/>
          </a:p>
        </p:txBody>
      </p:sp>
      <p:sp>
        <p:nvSpPr>
          <p:cNvPr id="476174" name="Line 14"/>
          <p:cNvSpPr>
            <a:spLocks noChangeShapeType="1"/>
          </p:cNvSpPr>
          <p:nvPr/>
        </p:nvSpPr>
        <p:spPr bwMode="auto">
          <a:xfrm>
            <a:off x="4608513" y="1370013"/>
            <a:ext cx="0" cy="442912"/>
          </a:xfrm>
          <a:prstGeom prst="line">
            <a:avLst/>
          </a:prstGeom>
          <a:noFill/>
          <a:ln w="12700">
            <a:solidFill>
              <a:schemeClr val="tx1"/>
            </a:solidFill>
            <a:round/>
            <a:headEnd/>
            <a:tailEnd/>
          </a:ln>
          <a:effectLst/>
        </p:spPr>
        <p:txBody>
          <a:bodyPr wrap="none" anchor="ctr"/>
          <a:lstStyle/>
          <a:p>
            <a:endParaRPr lang="zh-CN" altLang="en-US"/>
          </a:p>
        </p:txBody>
      </p:sp>
      <p:sp>
        <p:nvSpPr>
          <p:cNvPr id="476175" name="Line 15"/>
          <p:cNvSpPr>
            <a:spLocks noChangeShapeType="1"/>
          </p:cNvSpPr>
          <p:nvPr/>
        </p:nvSpPr>
        <p:spPr bwMode="auto">
          <a:xfrm>
            <a:off x="4608513" y="2265363"/>
            <a:ext cx="0" cy="431800"/>
          </a:xfrm>
          <a:prstGeom prst="line">
            <a:avLst/>
          </a:prstGeom>
          <a:noFill/>
          <a:ln w="12700">
            <a:solidFill>
              <a:schemeClr val="tx1"/>
            </a:solidFill>
            <a:round/>
            <a:headEnd/>
            <a:tailEnd/>
          </a:ln>
          <a:effectLst/>
        </p:spPr>
        <p:txBody>
          <a:bodyPr wrap="none" anchor="ctr"/>
          <a:lstStyle/>
          <a:p>
            <a:endParaRPr lang="zh-CN" altLang="en-US"/>
          </a:p>
        </p:txBody>
      </p:sp>
      <p:sp>
        <p:nvSpPr>
          <p:cNvPr id="476176" name="Line 16"/>
          <p:cNvSpPr>
            <a:spLocks noChangeShapeType="1"/>
          </p:cNvSpPr>
          <p:nvPr/>
        </p:nvSpPr>
        <p:spPr bwMode="auto">
          <a:xfrm>
            <a:off x="6581775" y="1370013"/>
            <a:ext cx="0" cy="1327150"/>
          </a:xfrm>
          <a:prstGeom prst="line">
            <a:avLst/>
          </a:prstGeom>
          <a:noFill/>
          <a:ln w="12700">
            <a:solidFill>
              <a:schemeClr val="tx1"/>
            </a:solidFill>
            <a:round/>
            <a:headEnd/>
            <a:tailEnd/>
          </a:ln>
          <a:effectLst/>
        </p:spPr>
        <p:txBody>
          <a:bodyPr wrap="none" anchor="ctr"/>
          <a:lstStyle/>
          <a:p>
            <a:endParaRPr lang="zh-CN" altLang="en-US"/>
          </a:p>
        </p:txBody>
      </p:sp>
      <p:sp>
        <p:nvSpPr>
          <p:cNvPr id="476177" name="Line 17"/>
          <p:cNvSpPr>
            <a:spLocks noChangeShapeType="1"/>
          </p:cNvSpPr>
          <p:nvPr/>
        </p:nvSpPr>
        <p:spPr bwMode="auto">
          <a:xfrm flipV="1">
            <a:off x="8553450" y="3578226"/>
            <a:ext cx="0" cy="441325"/>
          </a:xfrm>
          <a:prstGeom prst="line">
            <a:avLst/>
          </a:prstGeom>
          <a:noFill/>
          <a:ln w="12700">
            <a:solidFill>
              <a:schemeClr val="tx1"/>
            </a:solidFill>
            <a:round/>
            <a:headEnd/>
            <a:tailEnd/>
          </a:ln>
          <a:effectLst/>
        </p:spPr>
        <p:txBody>
          <a:bodyPr wrap="none" anchor="ctr"/>
          <a:lstStyle/>
          <a:p>
            <a:endParaRPr lang="zh-CN" altLang="en-US"/>
          </a:p>
        </p:txBody>
      </p:sp>
      <p:sp>
        <p:nvSpPr>
          <p:cNvPr id="476178" name="Line 18"/>
          <p:cNvSpPr>
            <a:spLocks noChangeShapeType="1"/>
          </p:cNvSpPr>
          <p:nvPr/>
        </p:nvSpPr>
        <p:spPr bwMode="auto">
          <a:xfrm>
            <a:off x="7383463" y="1822450"/>
            <a:ext cx="0" cy="433388"/>
          </a:xfrm>
          <a:prstGeom prst="line">
            <a:avLst/>
          </a:prstGeom>
          <a:noFill/>
          <a:ln w="12700">
            <a:solidFill>
              <a:schemeClr val="tx1"/>
            </a:solidFill>
            <a:round/>
            <a:headEnd/>
            <a:tailEnd/>
          </a:ln>
          <a:effectLst/>
        </p:spPr>
        <p:txBody>
          <a:bodyPr wrap="none" anchor="ctr"/>
          <a:lstStyle/>
          <a:p>
            <a:endParaRPr lang="zh-CN" altLang="en-US"/>
          </a:p>
        </p:txBody>
      </p:sp>
      <p:sp>
        <p:nvSpPr>
          <p:cNvPr id="476179" name="Rectangle 19"/>
          <p:cNvSpPr>
            <a:spLocks noChangeArrowheads="1"/>
          </p:cNvSpPr>
          <p:nvPr/>
        </p:nvSpPr>
        <p:spPr bwMode="auto">
          <a:xfrm>
            <a:off x="2603501" y="982664"/>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0</a:t>
            </a:r>
          </a:p>
        </p:txBody>
      </p:sp>
      <p:sp>
        <p:nvSpPr>
          <p:cNvPr id="476180" name="Rectangle 20"/>
          <p:cNvSpPr>
            <a:spLocks noChangeArrowheads="1"/>
          </p:cNvSpPr>
          <p:nvPr/>
        </p:nvSpPr>
        <p:spPr bwMode="auto">
          <a:xfrm>
            <a:off x="3538539" y="982664"/>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4</a:t>
            </a:r>
          </a:p>
        </p:txBody>
      </p:sp>
      <p:sp>
        <p:nvSpPr>
          <p:cNvPr id="476181" name="Rectangle 21"/>
          <p:cNvSpPr>
            <a:spLocks noChangeArrowheads="1"/>
          </p:cNvSpPr>
          <p:nvPr/>
        </p:nvSpPr>
        <p:spPr bwMode="auto">
          <a:xfrm>
            <a:off x="4533901" y="982664"/>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8</a:t>
            </a:r>
          </a:p>
        </p:txBody>
      </p:sp>
      <p:sp>
        <p:nvSpPr>
          <p:cNvPr id="476182" name="Rectangle 22"/>
          <p:cNvSpPr>
            <a:spLocks noChangeArrowheads="1"/>
          </p:cNvSpPr>
          <p:nvPr/>
        </p:nvSpPr>
        <p:spPr bwMode="auto">
          <a:xfrm>
            <a:off x="6484938"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16</a:t>
            </a:r>
          </a:p>
        </p:txBody>
      </p:sp>
      <p:sp>
        <p:nvSpPr>
          <p:cNvPr id="476183" name="Rectangle 23"/>
          <p:cNvSpPr>
            <a:spLocks noChangeArrowheads="1"/>
          </p:cNvSpPr>
          <p:nvPr/>
        </p:nvSpPr>
        <p:spPr bwMode="auto">
          <a:xfrm>
            <a:off x="7281863"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19</a:t>
            </a:r>
          </a:p>
        </p:txBody>
      </p:sp>
      <p:sp>
        <p:nvSpPr>
          <p:cNvPr id="476184" name="Rectangle 24"/>
          <p:cNvSpPr>
            <a:spLocks noChangeArrowheads="1"/>
          </p:cNvSpPr>
          <p:nvPr/>
        </p:nvSpPr>
        <p:spPr bwMode="auto">
          <a:xfrm>
            <a:off x="8456613"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24</a:t>
            </a:r>
          </a:p>
        </p:txBody>
      </p:sp>
      <p:sp>
        <p:nvSpPr>
          <p:cNvPr id="476185" name="Rectangle 25"/>
          <p:cNvSpPr>
            <a:spLocks noChangeArrowheads="1"/>
          </p:cNvSpPr>
          <p:nvPr/>
        </p:nvSpPr>
        <p:spPr bwMode="auto">
          <a:xfrm>
            <a:off x="10169525"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31</a:t>
            </a:r>
          </a:p>
        </p:txBody>
      </p:sp>
      <p:sp>
        <p:nvSpPr>
          <p:cNvPr id="476186" name="Rectangle 26"/>
          <p:cNvSpPr>
            <a:spLocks noChangeArrowheads="1"/>
          </p:cNvSpPr>
          <p:nvPr/>
        </p:nvSpPr>
        <p:spPr bwMode="auto">
          <a:xfrm>
            <a:off x="2752725" y="1397001"/>
            <a:ext cx="766236"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版 本</a:t>
            </a:r>
          </a:p>
        </p:txBody>
      </p:sp>
      <p:sp>
        <p:nvSpPr>
          <p:cNvPr id="476187" name="Rectangle 27"/>
          <p:cNvSpPr>
            <a:spLocks noChangeArrowheads="1"/>
          </p:cNvSpPr>
          <p:nvPr/>
        </p:nvSpPr>
        <p:spPr bwMode="auto">
          <a:xfrm>
            <a:off x="6640513" y="1873251"/>
            <a:ext cx="695704"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标志</a:t>
            </a:r>
          </a:p>
        </p:txBody>
      </p:sp>
      <p:sp>
        <p:nvSpPr>
          <p:cNvPr id="476188" name="Rectangle 28"/>
          <p:cNvSpPr>
            <a:spLocks noChangeArrowheads="1"/>
          </p:cNvSpPr>
          <p:nvPr/>
        </p:nvSpPr>
        <p:spPr bwMode="auto">
          <a:xfrm>
            <a:off x="2949575" y="2278064"/>
            <a:ext cx="1420262"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生 存 时 间</a:t>
            </a:r>
          </a:p>
        </p:txBody>
      </p:sp>
      <p:sp>
        <p:nvSpPr>
          <p:cNvPr id="476189" name="Rectangle 29"/>
          <p:cNvSpPr>
            <a:spLocks noChangeArrowheads="1"/>
          </p:cNvSpPr>
          <p:nvPr/>
        </p:nvSpPr>
        <p:spPr bwMode="auto">
          <a:xfrm>
            <a:off x="5080001" y="2278063"/>
            <a:ext cx="969963" cy="39370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协    议</a:t>
            </a:r>
          </a:p>
        </p:txBody>
      </p:sp>
      <p:sp>
        <p:nvSpPr>
          <p:cNvPr id="476190" name="Rectangle 30"/>
          <p:cNvSpPr>
            <a:spLocks noChangeArrowheads="1"/>
          </p:cNvSpPr>
          <p:nvPr/>
        </p:nvSpPr>
        <p:spPr bwMode="auto">
          <a:xfrm>
            <a:off x="4094164" y="1873251"/>
            <a:ext cx="977833"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标    识</a:t>
            </a:r>
          </a:p>
        </p:txBody>
      </p:sp>
      <p:sp>
        <p:nvSpPr>
          <p:cNvPr id="476192" name="Rectangle 32"/>
          <p:cNvSpPr>
            <a:spLocks noChangeArrowheads="1"/>
          </p:cNvSpPr>
          <p:nvPr/>
        </p:nvSpPr>
        <p:spPr bwMode="auto">
          <a:xfrm>
            <a:off x="8031163" y="1397001"/>
            <a:ext cx="13753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总   长   度</a:t>
            </a:r>
          </a:p>
        </p:txBody>
      </p:sp>
      <p:sp>
        <p:nvSpPr>
          <p:cNvPr id="476193" name="Rectangle 33"/>
          <p:cNvSpPr>
            <a:spLocks noChangeArrowheads="1"/>
          </p:cNvSpPr>
          <p:nvPr/>
        </p:nvSpPr>
        <p:spPr bwMode="auto">
          <a:xfrm>
            <a:off x="8302625" y="1873251"/>
            <a:ext cx="13753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片   偏   移</a:t>
            </a:r>
          </a:p>
        </p:txBody>
      </p:sp>
      <p:sp>
        <p:nvSpPr>
          <p:cNvPr id="476194" name="Rectangle 34"/>
          <p:cNvSpPr>
            <a:spLocks noChangeArrowheads="1"/>
          </p:cNvSpPr>
          <p:nvPr/>
        </p:nvSpPr>
        <p:spPr bwMode="auto">
          <a:xfrm>
            <a:off x="9026526" y="3606801"/>
            <a:ext cx="977833"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填    充</a:t>
            </a:r>
          </a:p>
        </p:txBody>
      </p:sp>
      <p:sp>
        <p:nvSpPr>
          <p:cNvPr id="476195" name="Rectangle 35"/>
          <p:cNvSpPr>
            <a:spLocks noChangeArrowheads="1"/>
          </p:cNvSpPr>
          <p:nvPr/>
        </p:nvSpPr>
        <p:spPr bwMode="auto">
          <a:xfrm>
            <a:off x="7450139" y="2278064"/>
            <a:ext cx="231153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首   部   检   验   和</a:t>
            </a:r>
          </a:p>
        </p:txBody>
      </p:sp>
      <p:sp>
        <p:nvSpPr>
          <p:cNvPr id="476196" name="Rectangle 36"/>
          <p:cNvSpPr>
            <a:spLocks noChangeArrowheads="1"/>
          </p:cNvSpPr>
          <p:nvPr/>
        </p:nvSpPr>
        <p:spPr bwMode="auto">
          <a:xfrm>
            <a:off x="5940425" y="2736851"/>
            <a:ext cx="13753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源   地   址</a:t>
            </a:r>
          </a:p>
        </p:txBody>
      </p:sp>
      <p:sp>
        <p:nvSpPr>
          <p:cNvPr id="476197" name="Rectangle 37"/>
          <p:cNvSpPr>
            <a:spLocks noChangeArrowheads="1"/>
          </p:cNvSpPr>
          <p:nvPr/>
        </p:nvSpPr>
        <p:spPr bwMode="auto">
          <a:xfrm>
            <a:off x="5684838" y="3178176"/>
            <a:ext cx="1843454"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目   的   地   址</a:t>
            </a:r>
          </a:p>
        </p:txBody>
      </p:sp>
      <p:sp>
        <p:nvSpPr>
          <p:cNvPr id="476198" name="Rectangle 38"/>
          <p:cNvSpPr>
            <a:spLocks noChangeArrowheads="1"/>
          </p:cNvSpPr>
          <p:nvPr/>
        </p:nvSpPr>
        <p:spPr bwMode="auto">
          <a:xfrm>
            <a:off x="3752851" y="3606801"/>
            <a:ext cx="415819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可   选   字   段  （长   度   可   变）</a:t>
            </a:r>
          </a:p>
        </p:txBody>
      </p:sp>
      <p:sp>
        <p:nvSpPr>
          <p:cNvPr id="476199" name="Rectangle 39"/>
          <p:cNvSpPr>
            <a:spLocks noChangeArrowheads="1"/>
          </p:cNvSpPr>
          <p:nvPr/>
        </p:nvSpPr>
        <p:spPr bwMode="auto">
          <a:xfrm>
            <a:off x="2132013" y="968376"/>
            <a:ext cx="439224"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位</a:t>
            </a:r>
          </a:p>
        </p:txBody>
      </p:sp>
      <p:sp>
        <p:nvSpPr>
          <p:cNvPr id="476200" name="Rectangle 40"/>
          <p:cNvSpPr>
            <a:spLocks noChangeArrowheads="1"/>
          </p:cNvSpPr>
          <p:nvPr/>
        </p:nvSpPr>
        <p:spPr bwMode="auto">
          <a:xfrm>
            <a:off x="3527426" y="1377951"/>
            <a:ext cx="1208665"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首部长度</a:t>
            </a:r>
          </a:p>
        </p:txBody>
      </p:sp>
      <p:grpSp>
        <p:nvGrpSpPr>
          <p:cNvPr id="476201" name="Group 41"/>
          <p:cNvGrpSpPr>
            <a:grpSpLocks/>
          </p:cNvGrpSpPr>
          <p:nvPr/>
        </p:nvGrpSpPr>
        <p:grpSpPr bwMode="auto">
          <a:xfrm>
            <a:off x="2593976" y="3748088"/>
            <a:ext cx="131763" cy="69850"/>
            <a:chOff x="833" y="3024"/>
            <a:chExt cx="78" cy="51"/>
          </a:xfrm>
        </p:grpSpPr>
        <p:sp>
          <p:nvSpPr>
            <p:cNvPr id="476202" name="Rectangle 42"/>
            <p:cNvSpPr>
              <a:spLocks noChangeArrowheads="1"/>
            </p:cNvSpPr>
            <p:nvPr/>
          </p:nvSpPr>
          <p:spPr bwMode="auto">
            <a:xfrm>
              <a:off x="833" y="3024"/>
              <a:ext cx="78" cy="51"/>
            </a:xfrm>
            <a:prstGeom prst="rect">
              <a:avLst/>
            </a:prstGeom>
            <a:solidFill>
              <a:schemeClr val="bg1"/>
            </a:solidFill>
            <a:ln w="12700">
              <a:noFill/>
              <a:miter lim="800000"/>
              <a:headEnd/>
              <a:tailEnd/>
            </a:ln>
            <a:effectLst/>
          </p:spPr>
          <p:txBody>
            <a:bodyPr wrap="none" anchor="ctr"/>
            <a:lstStyle/>
            <a:p>
              <a:endParaRPr lang="zh-CN" altLang="en-US"/>
            </a:p>
          </p:txBody>
        </p:sp>
        <p:sp>
          <p:nvSpPr>
            <p:cNvPr id="476203" name="Line 43"/>
            <p:cNvSpPr>
              <a:spLocks noChangeShapeType="1"/>
            </p:cNvSpPr>
            <p:nvPr/>
          </p:nvSpPr>
          <p:spPr bwMode="auto">
            <a:xfrm>
              <a:off x="839" y="3030"/>
              <a:ext cx="68" cy="0"/>
            </a:xfrm>
            <a:prstGeom prst="line">
              <a:avLst/>
            </a:prstGeom>
            <a:noFill/>
            <a:ln w="25400">
              <a:solidFill>
                <a:schemeClr val="tx1"/>
              </a:solidFill>
              <a:round/>
              <a:headEnd/>
              <a:tailEnd/>
            </a:ln>
            <a:effectLst/>
          </p:spPr>
          <p:txBody>
            <a:bodyPr wrap="none" anchor="ctr"/>
            <a:lstStyle/>
            <a:p>
              <a:endParaRPr lang="zh-CN" altLang="en-US"/>
            </a:p>
          </p:txBody>
        </p:sp>
        <p:sp>
          <p:nvSpPr>
            <p:cNvPr id="476204" name="Line 44"/>
            <p:cNvSpPr>
              <a:spLocks noChangeShapeType="1"/>
            </p:cNvSpPr>
            <p:nvPr/>
          </p:nvSpPr>
          <p:spPr bwMode="auto">
            <a:xfrm>
              <a:off x="839" y="3075"/>
              <a:ext cx="68" cy="0"/>
            </a:xfrm>
            <a:prstGeom prst="line">
              <a:avLst/>
            </a:prstGeom>
            <a:noFill/>
            <a:ln w="25400">
              <a:solidFill>
                <a:schemeClr val="tx1"/>
              </a:solidFill>
              <a:round/>
              <a:headEnd/>
              <a:tailEnd/>
            </a:ln>
            <a:effectLst/>
          </p:spPr>
          <p:txBody>
            <a:bodyPr wrap="none" anchor="ctr"/>
            <a:lstStyle/>
            <a:p>
              <a:endParaRPr lang="zh-CN" altLang="en-US"/>
            </a:p>
          </p:txBody>
        </p:sp>
      </p:grpSp>
      <p:grpSp>
        <p:nvGrpSpPr>
          <p:cNvPr id="476205" name="Group 45"/>
          <p:cNvGrpSpPr>
            <a:grpSpLocks/>
          </p:cNvGrpSpPr>
          <p:nvPr/>
        </p:nvGrpSpPr>
        <p:grpSpPr bwMode="auto">
          <a:xfrm>
            <a:off x="10461626" y="3757614"/>
            <a:ext cx="131763" cy="66675"/>
            <a:chOff x="5432" y="3030"/>
            <a:chExt cx="78" cy="51"/>
          </a:xfrm>
        </p:grpSpPr>
        <p:sp>
          <p:nvSpPr>
            <p:cNvPr id="476206" name="Rectangle 46"/>
            <p:cNvSpPr>
              <a:spLocks noChangeArrowheads="1"/>
            </p:cNvSpPr>
            <p:nvPr/>
          </p:nvSpPr>
          <p:spPr bwMode="auto">
            <a:xfrm>
              <a:off x="5432" y="3030"/>
              <a:ext cx="78" cy="51"/>
            </a:xfrm>
            <a:prstGeom prst="rect">
              <a:avLst/>
            </a:prstGeom>
            <a:solidFill>
              <a:schemeClr val="bg1"/>
            </a:solidFill>
            <a:ln w="12700">
              <a:noFill/>
              <a:miter lim="800000"/>
              <a:headEnd/>
              <a:tailEnd/>
            </a:ln>
            <a:effectLst/>
          </p:spPr>
          <p:txBody>
            <a:bodyPr wrap="none" anchor="ctr"/>
            <a:lstStyle/>
            <a:p>
              <a:endParaRPr lang="zh-CN" altLang="en-US"/>
            </a:p>
          </p:txBody>
        </p:sp>
        <p:sp>
          <p:nvSpPr>
            <p:cNvPr id="476207" name="Line 47"/>
            <p:cNvSpPr>
              <a:spLocks noChangeShapeType="1"/>
            </p:cNvSpPr>
            <p:nvPr/>
          </p:nvSpPr>
          <p:spPr bwMode="auto">
            <a:xfrm>
              <a:off x="5438" y="3036"/>
              <a:ext cx="68" cy="0"/>
            </a:xfrm>
            <a:prstGeom prst="line">
              <a:avLst/>
            </a:prstGeom>
            <a:noFill/>
            <a:ln w="25400">
              <a:solidFill>
                <a:schemeClr val="tx1"/>
              </a:solidFill>
              <a:round/>
              <a:headEnd/>
              <a:tailEnd/>
            </a:ln>
            <a:effectLst/>
          </p:spPr>
          <p:txBody>
            <a:bodyPr wrap="none" anchor="ctr"/>
            <a:lstStyle/>
            <a:p>
              <a:endParaRPr lang="zh-CN" altLang="en-US"/>
            </a:p>
          </p:txBody>
        </p:sp>
        <p:sp>
          <p:nvSpPr>
            <p:cNvPr id="476208" name="Line 48"/>
            <p:cNvSpPr>
              <a:spLocks noChangeShapeType="1"/>
            </p:cNvSpPr>
            <p:nvPr/>
          </p:nvSpPr>
          <p:spPr bwMode="auto">
            <a:xfrm>
              <a:off x="5438" y="3081"/>
              <a:ext cx="68" cy="0"/>
            </a:xfrm>
            <a:prstGeom prst="line">
              <a:avLst/>
            </a:prstGeom>
            <a:noFill/>
            <a:ln w="25400">
              <a:solidFill>
                <a:schemeClr val="tx1"/>
              </a:solidFill>
              <a:round/>
              <a:headEnd/>
              <a:tailEnd/>
            </a:ln>
            <a:effectLst/>
          </p:spPr>
          <p:txBody>
            <a:bodyPr wrap="none" anchor="ctr"/>
            <a:lstStyle/>
            <a:p>
              <a:endParaRPr lang="zh-CN" altLang="en-US"/>
            </a:p>
          </p:txBody>
        </p:sp>
      </p:grpSp>
      <p:sp>
        <p:nvSpPr>
          <p:cNvPr id="476229" name="Rectangle 69"/>
          <p:cNvSpPr>
            <a:spLocks noChangeArrowheads="1"/>
          </p:cNvSpPr>
          <p:nvPr/>
        </p:nvSpPr>
        <p:spPr bwMode="auto">
          <a:xfrm>
            <a:off x="5335588" y="4149725"/>
            <a:ext cx="2908300" cy="393700"/>
          </a:xfrm>
          <a:prstGeom prst="rect">
            <a:avLst/>
          </a:prstGeom>
          <a:noFill/>
          <a:ln w="12700">
            <a:noFill/>
            <a:miter lim="800000"/>
            <a:headEnd/>
            <a:tailEnd/>
          </a:ln>
          <a:effectLst/>
        </p:spPr>
        <p:txBody>
          <a:bodyPr lIns="90488" tIns="44450" rIns="90488" bIns="44450">
            <a:spAutoFit/>
          </a:bodyPr>
          <a:lstStyle/>
          <a:p>
            <a:pPr defTabSz="762000" eaLnBrk="0" hangingPunct="0"/>
            <a:r>
              <a:rPr kumimoji="1" lang="zh-CN" altLang="en-US" sz="2000">
                <a:solidFill>
                  <a:srgbClr val="333399"/>
                </a:solidFill>
                <a:latin typeface="Arial" charset="0"/>
              </a:rPr>
              <a:t>数       据       部       分</a:t>
            </a:r>
          </a:p>
        </p:txBody>
      </p:sp>
      <p:sp>
        <p:nvSpPr>
          <p:cNvPr id="476231" name="Rectangle 71"/>
          <p:cNvSpPr>
            <a:spLocks noChangeArrowheads="1"/>
          </p:cNvSpPr>
          <p:nvPr/>
        </p:nvSpPr>
        <p:spPr bwMode="auto">
          <a:xfrm>
            <a:off x="2135188" y="1773238"/>
            <a:ext cx="439224" cy="1197764"/>
          </a:xfrm>
          <a:prstGeom prst="rect">
            <a:avLst/>
          </a:prstGeom>
          <a:noFill/>
          <a:ln w="12700">
            <a:noFill/>
            <a:miter lim="800000"/>
            <a:headEnd/>
            <a:tailEnd/>
          </a:ln>
          <a:effectLst/>
        </p:spPr>
        <p:txBody>
          <a:bodyPr wrap="none" lIns="90488" tIns="44450" rIns="90488" bIns="44450">
            <a:spAutoFit/>
          </a:bodyPr>
          <a:lstStyle/>
          <a:p>
            <a:pPr defTabSz="762000" eaLnBrk="0" hangingPunct="0">
              <a:lnSpc>
                <a:spcPct val="90000"/>
              </a:lnSpc>
            </a:pPr>
            <a:r>
              <a:rPr kumimoji="1" lang="zh-CN" altLang="en-US" sz="2000">
                <a:solidFill>
                  <a:srgbClr val="333399"/>
                </a:solidFill>
                <a:latin typeface="Arial" charset="0"/>
              </a:rPr>
              <a:t>固</a:t>
            </a:r>
          </a:p>
          <a:p>
            <a:pPr defTabSz="762000" eaLnBrk="0" hangingPunct="0">
              <a:lnSpc>
                <a:spcPct val="90000"/>
              </a:lnSpc>
            </a:pPr>
            <a:r>
              <a:rPr kumimoji="1" lang="zh-CN" altLang="en-US" sz="2000">
                <a:solidFill>
                  <a:srgbClr val="333399"/>
                </a:solidFill>
                <a:latin typeface="Arial" charset="0"/>
              </a:rPr>
              <a:t>定</a:t>
            </a:r>
          </a:p>
          <a:p>
            <a:pPr defTabSz="762000" eaLnBrk="0" hangingPunct="0">
              <a:lnSpc>
                <a:spcPct val="90000"/>
              </a:lnSpc>
            </a:pPr>
            <a:r>
              <a:rPr kumimoji="1" lang="zh-CN" altLang="en-US" sz="2000">
                <a:solidFill>
                  <a:srgbClr val="333399"/>
                </a:solidFill>
                <a:latin typeface="Arial" charset="0"/>
              </a:rPr>
              <a:t>部</a:t>
            </a:r>
          </a:p>
          <a:p>
            <a:pPr defTabSz="762000" eaLnBrk="0" hangingPunct="0">
              <a:lnSpc>
                <a:spcPct val="90000"/>
              </a:lnSpc>
            </a:pPr>
            <a:r>
              <a:rPr kumimoji="1" lang="zh-CN" altLang="en-US" sz="2000">
                <a:solidFill>
                  <a:srgbClr val="333399"/>
                </a:solidFill>
                <a:latin typeface="Arial" charset="0"/>
              </a:rPr>
              <a:t>分</a:t>
            </a:r>
          </a:p>
        </p:txBody>
      </p:sp>
      <p:sp>
        <p:nvSpPr>
          <p:cNvPr id="476232" name="Rectangle 72"/>
          <p:cNvSpPr>
            <a:spLocks noChangeArrowheads="1"/>
          </p:cNvSpPr>
          <p:nvPr/>
        </p:nvSpPr>
        <p:spPr bwMode="auto">
          <a:xfrm>
            <a:off x="1992313" y="3500438"/>
            <a:ext cx="695704" cy="643766"/>
          </a:xfrm>
          <a:prstGeom prst="rect">
            <a:avLst/>
          </a:prstGeom>
          <a:noFill/>
          <a:ln w="12700">
            <a:noFill/>
            <a:miter lim="800000"/>
            <a:headEnd/>
            <a:tailEnd/>
          </a:ln>
          <a:effectLst/>
        </p:spPr>
        <p:txBody>
          <a:bodyPr wrap="none" lIns="90488" tIns="44450" rIns="90488" bIns="44450">
            <a:spAutoFit/>
          </a:bodyPr>
          <a:lstStyle/>
          <a:p>
            <a:pPr defTabSz="762000" eaLnBrk="0" hangingPunct="0">
              <a:lnSpc>
                <a:spcPct val="90000"/>
              </a:lnSpc>
            </a:pPr>
            <a:r>
              <a:rPr kumimoji="1" lang="zh-CN" altLang="en-US" sz="2000">
                <a:solidFill>
                  <a:srgbClr val="333399"/>
                </a:solidFill>
                <a:latin typeface="Arial" charset="0"/>
              </a:rPr>
              <a:t>可变</a:t>
            </a:r>
          </a:p>
          <a:p>
            <a:pPr defTabSz="762000" eaLnBrk="0" hangingPunct="0">
              <a:lnSpc>
                <a:spcPct val="90000"/>
              </a:lnSpc>
            </a:pPr>
            <a:r>
              <a:rPr kumimoji="1" lang="zh-CN" altLang="en-US" sz="2000">
                <a:solidFill>
                  <a:srgbClr val="333399"/>
                </a:solidFill>
                <a:latin typeface="Arial" charset="0"/>
              </a:rPr>
              <a:t>部分</a:t>
            </a:r>
          </a:p>
        </p:txBody>
      </p:sp>
      <p:sp>
        <p:nvSpPr>
          <p:cNvPr id="476234" name="Text Box 74"/>
          <p:cNvSpPr txBox="1">
            <a:spLocks noChangeArrowheads="1"/>
          </p:cNvSpPr>
          <p:nvPr/>
        </p:nvSpPr>
        <p:spPr bwMode="auto">
          <a:xfrm>
            <a:off x="2566988" y="4941889"/>
            <a:ext cx="7345362" cy="1031875"/>
          </a:xfrm>
          <a:prstGeom prst="rect">
            <a:avLst/>
          </a:prstGeom>
          <a:noFill/>
          <a:ln w="9525">
            <a:noFill/>
            <a:miter lim="800000"/>
            <a:headEnd/>
            <a:tailEnd/>
          </a:ln>
          <a:effectLst/>
        </p:spPr>
        <p:txBody>
          <a:bodyPr>
            <a:spAutoFit/>
          </a:bodyPr>
          <a:lstStyle/>
          <a:p>
            <a:pPr algn="ctr">
              <a:lnSpc>
                <a:spcPct val="110000"/>
              </a:lnSpc>
            </a:pPr>
            <a:r>
              <a:rPr lang="zh-CN" altLang="en-US">
                <a:solidFill>
                  <a:srgbClr val="333399"/>
                </a:solidFill>
                <a:latin typeface="Arial" charset="0"/>
              </a:rPr>
              <a:t>生存时间</a:t>
            </a:r>
            <a:r>
              <a:rPr lang="en-US" altLang="zh-CN">
                <a:solidFill>
                  <a:srgbClr val="333399"/>
                </a:solidFill>
                <a:latin typeface="Arial" charset="0"/>
              </a:rPr>
              <a:t>(8 </a:t>
            </a:r>
            <a:r>
              <a:rPr lang="zh-CN" altLang="en-US">
                <a:solidFill>
                  <a:srgbClr val="333399"/>
                </a:solidFill>
                <a:latin typeface="Arial" charset="0"/>
              </a:rPr>
              <a:t>位</a:t>
            </a:r>
            <a:r>
              <a:rPr lang="en-US" altLang="zh-CN">
                <a:solidFill>
                  <a:srgbClr val="333399"/>
                </a:solidFill>
                <a:latin typeface="Arial" charset="0"/>
              </a:rPr>
              <a:t>)</a:t>
            </a:r>
            <a:r>
              <a:rPr lang="zh-CN" altLang="en-US">
                <a:solidFill>
                  <a:srgbClr val="333399"/>
                </a:solidFill>
                <a:latin typeface="Arial" charset="0"/>
              </a:rPr>
              <a:t>记为 </a:t>
            </a:r>
            <a:r>
              <a:rPr lang="en-US" altLang="zh-CN">
                <a:solidFill>
                  <a:srgbClr val="333399"/>
                </a:solidFill>
                <a:latin typeface="Arial" charset="0"/>
              </a:rPr>
              <a:t>TTL (Time To Live)</a:t>
            </a:r>
          </a:p>
          <a:p>
            <a:pPr algn="ctr">
              <a:lnSpc>
                <a:spcPct val="110000"/>
              </a:lnSpc>
            </a:pPr>
            <a:r>
              <a:rPr lang="zh-CN" altLang="en-US">
                <a:solidFill>
                  <a:srgbClr val="333399"/>
                </a:solidFill>
                <a:latin typeface="Arial" charset="0"/>
              </a:rPr>
              <a:t>数据报在网络中可通过的路由器数的最大值。</a:t>
            </a:r>
          </a:p>
        </p:txBody>
      </p:sp>
      <p:sp>
        <p:nvSpPr>
          <p:cNvPr id="476235" name="Rectangle 75"/>
          <p:cNvSpPr>
            <a:spLocks noChangeArrowheads="1"/>
          </p:cNvSpPr>
          <p:nvPr/>
        </p:nvSpPr>
        <p:spPr bwMode="auto">
          <a:xfrm>
            <a:off x="2640013" y="2238376"/>
            <a:ext cx="1954212" cy="481013"/>
          </a:xfrm>
          <a:prstGeom prst="rect">
            <a:avLst/>
          </a:prstGeom>
          <a:noFill/>
          <a:ln w="76200">
            <a:solidFill>
              <a:schemeClr val="hlink"/>
            </a:solidFill>
            <a:miter lim="800000"/>
            <a:headEnd/>
            <a:tailEnd/>
          </a:ln>
          <a:effectLst/>
        </p:spPr>
        <p:txBody>
          <a:bodyPr wrap="none" anchor="ctr"/>
          <a:lstStyle/>
          <a:p>
            <a:endParaRPr lang="zh-CN" altLang="en-US"/>
          </a:p>
        </p:txBody>
      </p:sp>
      <p:sp>
        <p:nvSpPr>
          <p:cNvPr id="476236" name="AutoShape 76"/>
          <p:cNvSpPr>
            <a:spLocks/>
          </p:cNvSpPr>
          <p:nvPr/>
        </p:nvSpPr>
        <p:spPr bwMode="auto">
          <a:xfrm>
            <a:off x="2473325" y="1412875"/>
            <a:ext cx="166688" cy="2160588"/>
          </a:xfrm>
          <a:prstGeom prst="leftBrace">
            <a:avLst>
              <a:gd name="adj1" fmla="val 108016"/>
              <a:gd name="adj2" fmla="val 50000"/>
            </a:avLst>
          </a:prstGeom>
          <a:noFill/>
          <a:ln w="28575">
            <a:solidFill>
              <a:schemeClr val="tx2"/>
            </a:solidFill>
            <a:round/>
            <a:headEnd/>
            <a:tailEnd/>
          </a:ln>
          <a:effectLst/>
        </p:spPr>
        <p:txBody>
          <a:bodyPr wrap="none" anchor="ctr"/>
          <a:lstStyle/>
          <a:p>
            <a:endParaRPr lang="zh-CN" altLang="en-US"/>
          </a:p>
        </p:txBody>
      </p:sp>
      <p:sp>
        <p:nvSpPr>
          <p:cNvPr id="476238" name="Rectangle 78"/>
          <p:cNvSpPr>
            <a:spLocks noChangeArrowheads="1"/>
          </p:cNvSpPr>
          <p:nvPr/>
        </p:nvSpPr>
        <p:spPr bwMode="auto">
          <a:xfrm>
            <a:off x="4905375" y="1397001"/>
            <a:ext cx="1420262"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区 分 服 务</a:t>
            </a:r>
          </a:p>
        </p:txBody>
      </p:sp>
      <p:sp>
        <p:nvSpPr>
          <p:cNvPr id="54" name="灯片编号占位符 53"/>
          <p:cNvSpPr>
            <a:spLocks noGrp="1"/>
          </p:cNvSpPr>
          <p:nvPr>
            <p:ph type="sldNum" sz="quarter" idx="12"/>
          </p:nvPr>
        </p:nvSpPr>
        <p:spPr/>
        <p:txBody>
          <a:bodyPr/>
          <a:lstStyle/>
          <a:p>
            <a:fld id="{E4E48599-B357-448A-84B1-94919B60A458}" type="slidenum">
              <a:rPr lang="en-US" altLang="zh-CN" smtClean="0"/>
              <a:pPr/>
              <a:t>77</a:t>
            </a:fld>
            <a:endParaRPr lang="en-US" altLang="zh-CN"/>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7186" name="Line 2"/>
          <p:cNvSpPr>
            <a:spLocks noChangeShapeType="1"/>
          </p:cNvSpPr>
          <p:nvPr/>
        </p:nvSpPr>
        <p:spPr bwMode="auto">
          <a:xfrm>
            <a:off x="1919288" y="1341439"/>
            <a:ext cx="0" cy="2663825"/>
          </a:xfrm>
          <a:prstGeom prst="line">
            <a:avLst/>
          </a:prstGeom>
          <a:noFill/>
          <a:ln w="28575">
            <a:solidFill>
              <a:schemeClr val="tx2"/>
            </a:solidFill>
            <a:round/>
            <a:headEnd type="triangle" w="med" len="lg"/>
            <a:tailEnd type="triangle" w="med" len="lg"/>
          </a:ln>
          <a:effectLst/>
        </p:spPr>
        <p:txBody>
          <a:bodyPr/>
          <a:lstStyle/>
          <a:p>
            <a:endParaRPr lang="zh-CN" altLang="en-US"/>
          </a:p>
        </p:txBody>
      </p:sp>
      <p:sp>
        <p:nvSpPr>
          <p:cNvPr id="477187" name="Rectangle 3"/>
          <p:cNvSpPr>
            <a:spLocks noChangeArrowheads="1"/>
          </p:cNvSpPr>
          <p:nvPr/>
        </p:nvSpPr>
        <p:spPr bwMode="auto">
          <a:xfrm>
            <a:off x="1700213" y="2205039"/>
            <a:ext cx="439224" cy="705321"/>
          </a:xfrm>
          <a:prstGeom prst="rect">
            <a:avLst/>
          </a:prstGeom>
          <a:solidFill>
            <a:schemeClr val="bg1"/>
          </a:solid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首</a:t>
            </a:r>
          </a:p>
          <a:p>
            <a:pPr defTabSz="762000" eaLnBrk="0" hangingPunct="0"/>
            <a:r>
              <a:rPr kumimoji="1" lang="zh-CN" altLang="en-US" sz="2000">
                <a:solidFill>
                  <a:srgbClr val="333399"/>
                </a:solidFill>
                <a:latin typeface="Arial" charset="0"/>
              </a:rPr>
              <a:t>部</a:t>
            </a:r>
          </a:p>
        </p:txBody>
      </p:sp>
      <p:sp>
        <p:nvSpPr>
          <p:cNvPr id="477188" name="Rectangle 4"/>
          <p:cNvSpPr>
            <a:spLocks noChangeArrowheads="1"/>
          </p:cNvSpPr>
          <p:nvPr/>
        </p:nvSpPr>
        <p:spPr bwMode="auto">
          <a:xfrm>
            <a:off x="4618038" y="1371601"/>
            <a:ext cx="1966912" cy="434975"/>
          </a:xfrm>
          <a:prstGeom prst="rect">
            <a:avLst/>
          </a:prstGeom>
          <a:solidFill>
            <a:srgbClr val="DDDDDD"/>
          </a:solidFill>
          <a:ln w="12700">
            <a:noFill/>
            <a:miter lim="800000"/>
            <a:headEnd/>
            <a:tailEnd/>
          </a:ln>
          <a:effectLst/>
        </p:spPr>
        <p:txBody>
          <a:bodyPr wrap="none" anchor="ctr"/>
          <a:lstStyle/>
          <a:p>
            <a:endParaRPr lang="zh-CN" altLang="en-US"/>
          </a:p>
        </p:txBody>
      </p:sp>
      <p:sp>
        <p:nvSpPr>
          <p:cNvPr id="477190" name="Rectangle 6"/>
          <p:cNvSpPr>
            <a:spLocks noChangeArrowheads="1"/>
          </p:cNvSpPr>
          <p:nvPr/>
        </p:nvSpPr>
        <p:spPr bwMode="auto">
          <a:xfrm>
            <a:off x="2660651" y="1362075"/>
            <a:ext cx="7864475" cy="2643188"/>
          </a:xfrm>
          <a:prstGeom prst="rect">
            <a:avLst/>
          </a:prstGeom>
          <a:solidFill>
            <a:srgbClr val="CCECFF"/>
          </a:solidFill>
          <a:ln w="25400">
            <a:solidFill>
              <a:schemeClr val="tx1"/>
            </a:solidFill>
            <a:miter lim="800000"/>
            <a:headEnd/>
            <a:tailEnd/>
          </a:ln>
          <a:effectLst/>
        </p:spPr>
        <p:txBody>
          <a:bodyPr wrap="none" anchor="ctr"/>
          <a:lstStyle/>
          <a:p>
            <a:endParaRPr lang="zh-CN" altLang="en-US"/>
          </a:p>
        </p:txBody>
      </p:sp>
      <p:sp>
        <p:nvSpPr>
          <p:cNvPr id="477191" name="Rectangle 7"/>
          <p:cNvSpPr>
            <a:spLocks noChangeArrowheads="1"/>
          </p:cNvSpPr>
          <p:nvPr/>
        </p:nvSpPr>
        <p:spPr bwMode="auto">
          <a:xfrm>
            <a:off x="2674939" y="4016375"/>
            <a:ext cx="7832725" cy="681038"/>
          </a:xfrm>
          <a:prstGeom prst="rect">
            <a:avLst/>
          </a:prstGeom>
          <a:solidFill>
            <a:srgbClr val="FFFF99"/>
          </a:solidFill>
          <a:ln w="12700">
            <a:solidFill>
              <a:srgbClr val="333399"/>
            </a:solidFill>
            <a:miter lim="800000"/>
            <a:headEnd/>
            <a:tailEnd/>
          </a:ln>
          <a:effectLst/>
        </p:spPr>
        <p:txBody>
          <a:bodyPr wrap="none" anchor="ctr"/>
          <a:lstStyle/>
          <a:p>
            <a:endParaRPr lang="zh-CN" altLang="en-US"/>
          </a:p>
        </p:txBody>
      </p:sp>
      <p:sp>
        <p:nvSpPr>
          <p:cNvPr id="477192" name="Line 8"/>
          <p:cNvSpPr>
            <a:spLocks noChangeShapeType="1"/>
          </p:cNvSpPr>
          <p:nvPr/>
        </p:nvSpPr>
        <p:spPr bwMode="auto">
          <a:xfrm>
            <a:off x="2655888" y="1812925"/>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77193" name="Line 9"/>
          <p:cNvSpPr>
            <a:spLocks noChangeShapeType="1"/>
          </p:cNvSpPr>
          <p:nvPr/>
        </p:nvSpPr>
        <p:spPr bwMode="auto">
          <a:xfrm>
            <a:off x="2655888" y="225583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77194" name="Line 10"/>
          <p:cNvSpPr>
            <a:spLocks noChangeShapeType="1"/>
          </p:cNvSpPr>
          <p:nvPr/>
        </p:nvSpPr>
        <p:spPr bwMode="auto">
          <a:xfrm>
            <a:off x="2655888" y="270033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77195" name="Line 11"/>
          <p:cNvSpPr>
            <a:spLocks noChangeShapeType="1"/>
          </p:cNvSpPr>
          <p:nvPr/>
        </p:nvSpPr>
        <p:spPr bwMode="auto">
          <a:xfrm>
            <a:off x="2655888" y="313848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77196" name="Line 12"/>
          <p:cNvSpPr>
            <a:spLocks noChangeShapeType="1"/>
          </p:cNvSpPr>
          <p:nvPr/>
        </p:nvSpPr>
        <p:spPr bwMode="auto">
          <a:xfrm>
            <a:off x="2655888" y="358298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77197" name="Line 13"/>
          <p:cNvSpPr>
            <a:spLocks noChangeShapeType="1"/>
          </p:cNvSpPr>
          <p:nvPr/>
        </p:nvSpPr>
        <p:spPr bwMode="auto">
          <a:xfrm>
            <a:off x="3624263" y="1370013"/>
            <a:ext cx="0" cy="442912"/>
          </a:xfrm>
          <a:prstGeom prst="line">
            <a:avLst/>
          </a:prstGeom>
          <a:noFill/>
          <a:ln w="12700">
            <a:solidFill>
              <a:schemeClr val="tx1"/>
            </a:solidFill>
            <a:round/>
            <a:headEnd/>
            <a:tailEnd/>
          </a:ln>
          <a:effectLst/>
        </p:spPr>
        <p:txBody>
          <a:bodyPr wrap="none" anchor="ctr"/>
          <a:lstStyle/>
          <a:p>
            <a:endParaRPr lang="zh-CN" altLang="en-US"/>
          </a:p>
        </p:txBody>
      </p:sp>
      <p:sp>
        <p:nvSpPr>
          <p:cNvPr id="477198" name="Line 14"/>
          <p:cNvSpPr>
            <a:spLocks noChangeShapeType="1"/>
          </p:cNvSpPr>
          <p:nvPr/>
        </p:nvSpPr>
        <p:spPr bwMode="auto">
          <a:xfrm>
            <a:off x="4608513" y="1370013"/>
            <a:ext cx="0" cy="442912"/>
          </a:xfrm>
          <a:prstGeom prst="line">
            <a:avLst/>
          </a:prstGeom>
          <a:noFill/>
          <a:ln w="12700">
            <a:solidFill>
              <a:schemeClr val="tx1"/>
            </a:solidFill>
            <a:round/>
            <a:headEnd/>
            <a:tailEnd/>
          </a:ln>
          <a:effectLst/>
        </p:spPr>
        <p:txBody>
          <a:bodyPr wrap="none" anchor="ctr"/>
          <a:lstStyle/>
          <a:p>
            <a:endParaRPr lang="zh-CN" altLang="en-US"/>
          </a:p>
        </p:txBody>
      </p:sp>
      <p:sp>
        <p:nvSpPr>
          <p:cNvPr id="477199" name="Line 15"/>
          <p:cNvSpPr>
            <a:spLocks noChangeShapeType="1"/>
          </p:cNvSpPr>
          <p:nvPr/>
        </p:nvSpPr>
        <p:spPr bwMode="auto">
          <a:xfrm>
            <a:off x="4608513" y="2265363"/>
            <a:ext cx="0" cy="431800"/>
          </a:xfrm>
          <a:prstGeom prst="line">
            <a:avLst/>
          </a:prstGeom>
          <a:noFill/>
          <a:ln w="12700">
            <a:solidFill>
              <a:schemeClr val="tx1"/>
            </a:solidFill>
            <a:round/>
            <a:headEnd/>
            <a:tailEnd/>
          </a:ln>
          <a:effectLst/>
        </p:spPr>
        <p:txBody>
          <a:bodyPr wrap="none" anchor="ctr"/>
          <a:lstStyle/>
          <a:p>
            <a:endParaRPr lang="zh-CN" altLang="en-US"/>
          </a:p>
        </p:txBody>
      </p:sp>
      <p:sp>
        <p:nvSpPr>
          <p:cNvPr id="477200" name="Line 16"/>
          <p:cNvSpPr>
            <a:spLocks noChangeShapeType="1"/>
          </p:cNvSpPr>
          <p:nvPr/>
        </p:nvSpPr>
        <p:spPr bwMode="auto">
          <a:xfrm>
            <a:off x="6581775" y="1370013"/>
            <a:ext cx="0" cy="1327150"/>
          </a:xfrm>
          <a:prstGeom prst="line">
            <a:avLst/>
          </a:prstGeom>
          <a:noFill/>
          <a:ln w="12700">
            <a:solidFill>
              <a:schemeClr val="tx1"/>
            </a:solidFill>
            <a:round/>
            <a:headEnd/>
            <a:tailEnd/>
          </a:ln>
          <a:effectLst/>
        </p:spPr>
        <p:txBody>
          <a:bodyPr wrap="none" anchor="ctr"/>
          <a:lstStyle/>
          <a:p>
            <a:endParaRPr lang="zh-CN" altLang="en-US"/>
          </a:p>
        </p:txBody>
      </p:sp>
      <p:sp>
        <p:nvSpPr>
          <p:cNvPr id="477201" name="Line 17"/>
          <p:cNvSpPr>
            <a:spLocks noChangeShapeType="1"/>
          </p:cNvSpPr>
          <p:nvPr/>
        </p:nvSpPr>
        <p:spPr bwMode="auto">
          <a:xfrm flipV="1">
            <a:off x="8553450" y="3578226"/>
            <a:ext cx="0" cy="441325"/>
          </a:xfrm>
          <a:prstGeom prst="line">
            <a:avLst/>
          </a:prstGeom>
          <a:noFill/>
          <a:ln w="12700">
            <a:solidFill>
              <a:schemeClr val="tx1"/>
            </a:solidFill>
            <a:round/>
            <a:headEnd/>
            <a:tailEnd/>
          </a:ln>
          <a:effectLst/>
        </p:spPr>
        <p:txBody>
          <a:bodyPr wrap="none" anchor="ctr"/>
          <a:lstStyle/>
          <a:p>
            <a:endParaRPr lang="zh-CN" altLang="en-US"/>
          </a:p>
        </p:txBody>
      </p:sp>
      <p:sp>
        <p:nvSpPr>
          <p:cNvPr id="477202" name="Line 18"/>
          <p:cNvSpPr>
            <a:spLocks noChangeShapeType="1"/>
          </p:cNvSpPr>
          <p:nvPr/>
        </p:nvSpPr>
        <p:spPr bwMode="auto">
          <a:xfrm>
            <a:off x="7383463" y="1822450"/>
            <a:ext cx="0" cy="433388"/>
          </a:xfrm>
          <a:prstGeom prst="line">
            <a:avLst/>
          </a:prstGeom>
          <a:noFill/>
          <a:ln w="12700">
            <a:solidFill>
              <a:schemeClr val="tx1"/>
            </a:solidFill>
            <a:round/>
            <a:headEnd/>
            <a:tailEnd/>
          </a:ln>
          <a:effectLst/>
        </p:spPr>
        <p:txBody>
          <a:bodyPr wrap="none" anchor="ctr"/>
          <a:lstStyle/>
          <a:p>
            <a:endParaRPr lang="zh-CN" altLang="en-US"/>
          </a:p>
        </p:txBody>
      </p:sp>
      <p:sp>
        <p:nvSpPr>
          <p:cNvPr id="477203" name="Rectangle 19"/>
          <p:cNvSpPr>
            <a:spLocks noChangeArrowheads="1"/>
          </p:cNvSpPr>
          <p:nvPr/>
        </p:nvSpPr>
        <p:spPr bwMode="auto">
          <a:xfrm>
            <a:off x="2603501" y="982664"/>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0</a:t>
            </a:r>
          </a:p>
        </p:txBody>
      </p:sp>
      <p:sp>
        <p:nvSpPr>
          <p:cNvPr id="477204" name="Rectangle 20"/>
          <p:cNvSpPr>
            <a:spLocks noChangeArrowheads="1"/>
          </p:cNvSpPr>
          <p:nvPr/>
        </p:nvSpPr>
        <p:spPr bwMode="auto">
          <a:xfrm>
            <a:off x="3538539" y="982664"/>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4</a:t>
            </a:r>
          </a:p>
        </p:txBody>
      </p:sp>
      <p:sp>
        <p:nvSpPr>
          <p:cNvPr id="477205" name="Rectangle 21"/>
          <p:cNvSpPr>
            <a:spLocks noChangeArrowheads="1"/>
          </p:cNvSpPr>
          <p:nvPr/>
        </p:nvSpPr>
        <p:spPr bwMode="auto">
          <a:xfrm>
            <a:off x="4533901" y="982664"/>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8</a:t>
            </a:r>
          </a:p>
        </p:txBody>
      </p:sp>
      <p:sp>
        <p:nvSpPr>
          <p:cNvPr id="477206" name="Rectangle 22"/>
          <p:cNvSpPr>
            <a:spLocks noChangeArrowheads="1"/>
          </p:cNvSpPr>
          <p:nvPr/>
        </p:nvSpPr>
        <p:spPr bwMode="auto">
          <a:xfrm>
            <a:off x="6484938"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16</a:t>
            </a:r>
          </a:p>
        </p:txBody>
      </p:sp>
      <p:sp>
        <p:nvSpPr>
          <p:cNvPr id="477207" name="Rectangle 23"/>
          <p:cNvSpPr>
            <a:spLocks noChangeArrowheads="1"/>
          </p:cNvSpPr>
          <p:nvPr/>
        </p:nvSpPr>
        <p:spPr bwMode="auto">
          <a:xfrm>
            <a:off x="7281863"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19</a:t>
            </a:r>
          </a:p>
        </p:txBody>
      </p:sp>
      <p:sp>
        <p:nvSpPr>
          <p:cNvPr id="477208" name="Rectangle 24"/>
          <p:cNvSpPr>
            <a:spLocks noChangeArrowheads="1"/>
          </p:cNvSpPr>
          <p:nvPr/>
        </p:nvSpPr>
        <p:spPr bwMode="auto">
          <a:xfrm>
            <a:off x="8456613"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24</a:t>
            </a:r>
          </a:p>
        </p:txBody>
      </p:sp>
      <p:sp>
        <p:nvSpPr>
          <p:cNvPr id="477209" name="Rectangle 25"/>
          <p:cNvSpPr>
            <a:spLocks noChangeArrowheads="1"/>
          </p:cNvSpPr>
          <p:nvPr/>
        </p:nvSpPr>
        <p:spPr bwMode="auto">
          <a:xfrm>
            <a:off x="10169525"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31</a:t>
            </a:r>
          </a:p>
        </p:txBody>
      </p:sp>
      <p:sp>
        <p:nvSpPr>
          <p:cNvPr id="477210" name="Rectangle 26"/>
          <p:cNvSpPr>
            <a:spLocks noChangeArrowheads="1"/>
          </p:cNvSpPr>
          <p:nvPr/>
        </p:nvSpPr>
        <p:spPr bwMode="auto">
          <a:xfrm>
            <a:off x="2752725" y="1397001"/>
            <a:ext cx="766236"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版 本</a:t>
            </a:r>
          </a:p>
        </p:txBody>
      </p:sp>
      <p:sp>
        <p:nvSpPr>
          <p:cNvPr id="477211" name="Rectangle 27"/>
          <p:cNvSpPr>
            <a:spLocks noChangeArrowheads="1"/>
          </p:cNvSpPr>
          <p:nvPr/>
        </p:nvSpPr>
        <p:spPr bwMode="auto">
          <a:xfrm>
            <a:off x="6640513" y="1873251"/>
            <a:ext cx="695704"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标志</a:t>
            </a:r>
          </a:p>
        </p:txBody>
      </p:sp>
      <p:sp>
        <p:nvSpPr>
          <p:cNvPr id="477212" name="Rectangle 28"/>
          <p:cNvSpPr>
            <a:spLocks noChangeArrowheads="1"/>
          </p:cNvSpPr>
          <p:nvPr/>
        </p:nvSpPr>
        <p:spPr bwMode="auto">
          <a:xfrm>
            <a:off x="2949575" y="2278064"/>
            <a:ext cx="1420262"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生 存 时 间</a:t>
            </a:r>
          </a:p>
        </p:txBody>
      </p:sp>
      <p:sp>
        <p:nvSpPr>
          <p:cNvPr id="477213" name="Rectangle 29"/>
          <p:cNvSpPr>
            <a:spLocks noChangeArrowheads="1"/>
          </p:cNvSpPr>
          <p:nvPr/>
        </p:nvSpPr>
        <p:spPr bwMode="auto">
          <a:xfrm>
            <a:off x="5080001" y="2278063"/>
            <a:ext cx="969963" cy="39370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协    议</a:t>
            </a:r>
          </a:p>
        </p:txBody>
      </p:sp>
      <p:sp>
        <p:nvSpPr>
          <p:cNvPr id="477214" name="Rectangle 30"/>
          <p:cNvSpPr>
            <a:spLocks noChangeArrowheads="1"/>
          </p:cNvSpPr>
          <p:nvPr/>
        </p:nvSpPr>
        <p:spPr bwMode="auto">
          <a:xfrm>
            <a:off x="4094164" y="1873251"/>
            <a:ext cx="977833"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标    识</a:t>
            </a:r>
          </a:p>
        </p:txBody>
      </p:sp>
      <p:sp>
        <p:nvSpPr>
          <p:cNvPr id="477216" name="Rectangle 32"/>
          <p:cNvSpPr>
            <a:spLocks noChangeArrowheads="1"/>
          </p:cNvSpPr>
          <p:nvPr/>
        </p:nvSpPr>
        <p:spPr bwMode="auto">
          <a:xfrm>
            <a:off x="8031163" y="1397001"/>
            <a:ext cx="13753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总   长   度</a:t>
            </a:r>
          </a:p>
        </p:txBody>
      </p:sp>
      <p:sp>
        <p:nvSpPr>
          <p:cNvPr id="477217" name="Rectangle 33"/>
          <p:cNvSpPr>
            <a:spLocks noChangeArrowheads="1"/>
          </p:cNvSpPr>
          <p:nvPr/>
        </p:nvSpPr>
        <p:spPr bwMode="auto">
          <a:xfrm>
            <a:off x="8302625" y="1873251"/>
            <a:ext cx="13753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片   偏   移</a:t>
            </a:r>
          </a:p>
        </p:txBody>
      </p:sp>
      <p:sp>
        <p:nvSpPr>
          <p:cNvPr id="477218" name="Rectangle 34"/>
          <p:cNvSpPr>
            <a:spLocks noChangeArrowheads="1"/>
          </p:cNvSpPr>
          <p:nvPr/>
        </p:nvSpPr>
        <p:spPr bwMode="auto">
          <a:xfrm>
            <a:off x="9026526" y="3606801"/>
            <a:ext cx="977833"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填    充</a:t>
            </a:r>
          </a:p>
        </p:txBody>
      </p:sp>
      <p:sp>
        <p:nvSpPr>
          <p:cNvPr id="477219" name="Rectangle 35"/>
          <p:cNvSpPr>
            <a:spLocks noChangeArrowheads="1"/>
          </p:cNvSpPr>
          <p:nvPr/>
        </p:nvSpPr>
        <p:spPr bwMode="auto">
          <a:xfrm>
            <a:off x="7450139" y="2278064"/>
            <a:ext cx="231153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首   部   检   验   和</a:t>
            </a:r>
          </a:p>
        </p:txBody>
      </p:sp>
      <p:sp>
        <p:nvSpPr>
          <p:cNvPr id="477220" name="Rectangle 36"/>
          <p:cNvSpPr>
            <a:spLocks noChangeArrowheads="1"/>
          </p:cNvSpPr>
          <p:nvPr/>
        </p:nvSpPr>
        <p:spPr bwMode="auto">
          <a:xfrm>
            <a:off x="5940425" y="2736851"/>
            <a:ext cx="13753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源   地   址</a:t>
            </a:r>
          </a:p>
        </p:txBody>
      </p:sp>
      <p:sp>
        <p:nvSpPr>
          <p:cNvPr id="477221" name="Rectangle 37"/>
          <p:cNvSpPr>
            <a:spLocks noChangeArrowheads="1"/>
          </p:cNvSpPr>
          <p:nvPr/>
        </p:nvSpPr>
        <p:spPr bwMode="auto">
          <a:xfrm>
            <a:off x="5684838" y="3178176"/>
            <a:ext cx="1843454"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目   的   地   址</a:t>
            </a:r>
          </a:p>
        </p:txBody>
      </p:sp>
      <p:sp>
        <p:nvSpPr>
          <p:cNvPr id="477222" name="Rectangle 38"/>
          <p:cNvSpPr>
            <a:spLocks noChangeArrowheads="1"/>
          </p:cNvSpPr>
          <p:nvPr/>
        </p:nvSpPr>
        <p:spPr bwMode="auto">
          <a:xfrm>
            <a:off x="3752851" y="3606801"/>
            <a:ext cx="415819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可   选   字   段  （长   度   可   变）</a:t>
            </a:r>
          </a:p>
        </p:txBody>
      </p:sp>
      <p:sp>
        <p:nvSpPr>
          <p:cNvPr id="477223" name="Rectangle 39"/>
          <p:cNvSpPr>
            <a:spLocks noChangeArrowheads="1"/>
          </p:cNvSpPr>
          <p:nvPr/>
        </p:nvSpPr>
        <p:spPr bwMode="auto">
          <a:xfrm>
            <a:off x="2132013" y="968376"/>
            <a:ext cx="439224"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位</a:t>
            </a:r>
          </a:p>
        </p:txBody>
      </p:sp>
      <p:sp>
        <p:nvSpPr>
          <p:cNvPr id="477224" name="Rectangle 40"/>
          <p:cNvSpPr>
            <a:spLocks noChangeArrowheads="1"/>
          </p:cNvSpPr>
          <p:nvPr/>
        </p:nvSpPr>
        <p:spPr bwMode="auto">
          <a:xfrm>
            <a:off x="3527426" y="1377951"/>
            <a:ext cx="1208665"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首部长度</a:t>
            </a:r>
          </a:p>
        </p:txBody>
      </p:sp>
      <p:grpSp>
        <p:nvGrpSpPr>
          <p:cNvPr id="477225" name="Group 41"/>
          <p:cNvGrpSpPr>
            <a:grpSpLocks/>
          </p:cNvGrpSpPr>
          <p:nvPr/>
        </p:nvGrpSpPr>
        <p:grpSpPr bwMode="auto">
          <a:xfrm>
            <a:off x="2593976" y="3748088"/>
            <a:ext cx="131763" cy="69850"/>
            <a:chOff x="833" y="3024"/>
            <a:chExt cx="78" cy="51"/>
          </a:xfrm>
        </p:grpSpPr>
        <p:sp>
          <p:nvSpPr>
            <p:cNvPr id="477226" name="Rectangle 42"/>
            <p:cNvSpPr>
              <a:spLocks noChangeArrowheads="1"/>
            </p:cNvSpPr>
            <p:nvPr/>
          </p:nvSpPr>
          <p:spPr bwMode="auto">
            <a:xfrm>
              <a:off x="833" y="3024"/>
              <a:ext cx="78" cy="51"/>
            </a:xfrm>
            <a:prstGeom prst="rect">
              <a:avLst/>
            </a:prstGeom>
            <a:solidFill>
              <a:schemeClr val="bg1"/>
            </a:solidFill>
            <a:ln w="12700">
              <a:noFill/>
              <a:miter lim="800000"/>
              <a:headEnd/>
              <a:tailEnd/>
            </a:ln>
            <a:effectLst/>
          </p:spPr>
          <p:txBody>
            <a:bodyPr wrap="none" anchor="ctr"/>
            <a:lstStyle/>
            <a:p>
              <a:endParaRPr lang="zh-CN" altLang="en-US"/>
            </a:p>
          </p:txBody>
        </p:sp>
        <p:sp>
          <p:nvSpPr>
            <p:cNvPr id="477227" name="Line 43"/>
            <p:cNvSpPr>
              <a:spLocks noChangeShapeType="1"/>
            </p:cNvSpPr>
            <p:nvPr/>
          </p:nvSpPr>
          <p:spPr bwMode="auto">
            <a:xfrm>
              <a:off x="839" y="3030"/>
              <a:ext cx="68" cy="0"/>
            </a:xfrm>
            <a:prstGeom prst="line">
              <a:avLst/>
            </a:prstGeom>
            <a:noFill/>
            <a:ln w="25400">
              <a:solidFill>
                <a:schemeClr val="tx1"/>
              </a:solidFill>
              <a:round/>
              <a:headEnd/>
              <a:tailEnd/>
            </a:ln>
            <a:effectLst/>
          </p:spPr>
          <p:txBody>
            <a:bodyPr wrap="none" anchor="ctr"/>
            <a:lstStyle/>
            <a:p>
              <a:endParaRPr lang="zh-CN" altLang="en-US"/>
            </a:p>
          </p:txBody>
        </p:sp>
        <p:sp>
          <p:nvSpPr>
            <p:cNvPr id="477228" name="Line 44"/>
            <p:cNvSpPr>
              <a:spLocks noChangeShapeType="1"/>
            </p:cNvSpPr>
            <p:nvPr/>
          </p:nvSpPr>
          <p:spPr bwMode="auto">
            <a:xfrm>
              <a:off x="839" y="3075"/>
              <a:ext cx="68" cy="0"/>
            </a:xfrm>
            <a:prstGeom prst="line">
              <a:avLst/>
            </a:prstGeom>
            <a:noFill/>
            <a:ln w="25400">
              <a:solidFill>
                <a:schemeClr val="tx1"/>
              </a:solidFill>
              <a:round/>
              <a:headEnd/>
              <a:tailEnd/>
            </a:ln>
            <a:effectLst/>
          </p:spPr>
          <p:txBody>
            <a:bodyPr wrap="none" anchor="ctr"/>
            <a:lstStyle/>
            <a:p>
              <a:endParaRPr lang="zh-CN" altLang="en-US"/>
            </a:p>
          </p:txBody>
        </p:sp>
      </p:grpSp>
      <p:grpSp>
        <p:nvGrpSpPr>
          <p:cNvPr id="477229" name="Group 45"/>
          <p:cNvGrpSpPr>
            <a:grpSpLocks/>
          </p:cNvGrpSpPr>
          <p:nvPr/>
        </p:nvGrpSpPr>
        <p:grpSpPr bwMode="auto">
          <a:xfrm>
            <a:off x="10461626" y="3757614"/>
            <a:ext cx="131763" cy="66675"/>
            <a:chOff x="5432" y="3030"/>
            <a:chExt cx="78" cy="51"/>
          </a:xfrm>
        </p:grpSpPr>
        <p:sp>
          <p:nvSpPr>
            <p:cNvPr id="477230" name="Rectangle 46"/>
            <p:cNvSpPr>
              <a:spLocks noChangeArrowheads="1"/>
            </p:cNvSpPr>
            <p:nvPr/>
          </p:nvSpPr>
          <p:spPr bwMode="auto">
            <a:xfrm>
              <a:off x="5432" y="3030"/>
              <a:ext cx="78" cy="51"/>
            </a:xfrm>
            <a:prstGeom prst="rect">
              <a:avLst/>
            </a:prstGeom>
            <a:solidFill>
              <a:schemeClr val="bg1"/>
            </a:solidFill>
            <a:ln w="12700">
              <a:noFill/>
              <a:miter lim="800000"/>
              <a:headEnd/>
              <a:tailEnd/>
            </a:ln>
            <a:effectLst/>
          </p:spPr>
          <p:txBody>
            <a:bodyPr wrap="none" anchor="ctr"/>
            <a:lstStyle/>
            <a:p>
              <a:endParaRPr lang="zh-CN" altLang="en-US"/>
            </a:p>
          </p:txBody>
        </p:sp>
        <p:sp>
          <p:nvSpPr>
            <p:cNvPr id="477231" name="Line 47"/>
            <p:cNvSpPr>
              <a:spLocks noChangeShapeType="1"/>
            </p:cNvSpPr>
            <p:nvPr/>
          </p:nvSpPr>
          <p:spPr bwMode="auto">
            <a:xfrm>
              <a:off x="5438" y="3036"/>
              <a:ext cx="68" cy="0"/>
            </a:xfrm>
            <a:prstGeom prst="line">
              <a:avLst/>
            </a:prstGeom>
            <a:noFill/>
            <a:ln w="25400">
              <a:solidFill>
                <a:schemeClr val="tx1"/>
              </a:solidFill>
              <a:round/>
              <a:headEnd/>
              <a:tailEnd/>
            </a:ln>
            <a:effectLst/>
          </p:spPr>
          <p:txBody>
            <a:bodyPr wrap="none" anchor="ctr"/>
            <a:lstStyle/>
            <a:p>
              <a:endParaRPr lang="zh-CN" altLang="en-US"/>
            </a:p>
          </p:txBody>
        </p:sp>
        <p:sp>
          <p:nvSpPr>
            <p:cNvPr id="477232" name="Line 48"/>
            <p:cNvSpPr>
              <a:spLocks noChangeShapeType="1"/>
            </p:cNvSpPr>
            <p:nvPr/>
          </p:nvSpPr>
          <p:spPr bwMode="auto">
            <a:xfrm>
              <a:off x="5438" y="3081"/>
              <a:ext cx="68" cy="0"/>
            </a:xfrm>
            <a:prstGeom prst="line">
              <a:avLst/>
            </a:prstGeom>
            <a:noFill/>
            <a:ln w="25400">
              <a:solidFill>
                <a:schemeClr val="tx1"/>
              </a:solidFill>
              <a:round/>
              <a:headEnd/>
              <a:tailEnd/>
            </a:ln>
            <a:effectLst/>
          </p:spPr>
          <p:txBody>
            <a:bodyPr wrap="none" anchor="ctr"/>
            <a:lstStyle/>
            <a:p>
              <a:endParaRPr lang="zh-CN" altLang="en-US"/>
            </a:p>
          </p:txBody>
        </p:sp>
      </p:grpSp>
      <p:sp>
        <p:nvSpPr>
          <p:cNvPr id="477253" name="Rectangle 69"/>
          <p:cNvSpPr>
            <a:spLocks noChangeArrowheads="1"/>
          </p:cNvSpPr>
          <p:nvPr/>
        </p:nvSpPr>
        <p:spPr bwMode="auto">
          <a:xfrm>
            <a:off x="5335588" y="4149725"/>
            <a:ext cx="2908300" cy="393700"/>
          </a:xfrm>
          <a:prstGeom prst="rect">
            <a:avLst/>
          </a:prstGeom>
          <a:noFill/>
          <a:ln w="12700">
            <a:noFill/>
            <a:miter lim="800000"/>
            <a:headEnd/>
            <a:tailEnd/>
          </a:ln>
          <a:effectLst/>
        </p:spPr>
        <p:txBody>
          <a:bodyPr lIns="90488" tIns="44450" rIns="90488" bIns="44450">
            <a:spAutoFit/>
          </a:bodyPr>
          <a:lstStyle/>
          <a:p>
            <a:pPr defTabSz="762000" eaLnBrk="0" hangingPunct="0"/>
            <a:r>
              <a:rPr kumimoji="1" lang="zh-CN" altLang="en-US" sz="2000">
                <a:solidFill>
                  <a:srgbClr val="333399"/>
                </a:solidFill>
                <a:latin typeface="Arial" charset="0"/>
              </a:rPr>
              <a:t>数       据       部       分</a:t>
            </a:r>
          </a:p>
        </p:txBody>
      </p:sp>
      <p:sp>
        <p:nvSpPr>
          <p:cNvPr id="477255" name="Rectangle 71"/>
          <p:cNvSpPr>
            <a:spLocks noChangeArrowheads="1"/>
          </p:cNvSpPr>
          <p:nvPr/>
        </p:nvSpPr>
        <p:spPr bwMode="auto">
          <a:xfrm>
            <a:off x="2135188" y="1773238"/>
            <a:ext cx="439224" cy="1197764"/>
          </a:xfrm>
          <a:prstGeom prst="rect">
            <a:avLst/>
          </a:prstGeom>
          <a:noFill/>
          <a:ln w="12700">
            <a:noFill/>
            <a:miter lim="800000"/>
            <a:headEnd/>
            <a:tailEnd/>
          </a:ln>
          <a:effectLst/>
        </p:spPr>
        <p:txBody>
          <a:bodyPr wrap="none" lIns="90488" tIns="44450" rIns="90488" bIns="44450">
            <a:spAutoFit/>
          </a:bodyPr>
          <a:lstStyle/>
          <a:p>
            <a:pPr defTabSz="762000" eaLnBrk="0" hangingPunct="0">
              <a:lnSpc>
                <a:spcPct val="90000"/>
              </a:lnSpc>
            </a:pPr>
            <a:r>
              <a:rPr kumimoji="1" lang="zh-CN" altLang="en-US" sz="2000">
                <a:solidFill>
                  <a:srgbClr val="333399"/>
                </a:solidFill>
                <a:latin typeface="Arial" charset="0"/>
              </a:rPr>
              <a:t>固</a:t>
            </a:r>
          </a:p>
          <a:p>
            <a:pPr defTabSz="762000" eaLnBrk="0" hangingPunct="0">
              <a:lnSpc>
                <a:spcPct val="90000"/>
              </a:lnSpc>
            </a:pPr>
            <a:r>
              <a:rPr kumimoji="1" lang="zh-CN" altLang="en-US" sz="2000">
                <a:solidFill>
                  <a:srgbClr val="333399"/>
                </a:solidFill>
                <a:latin typeface="Arial" charset="0"/>
              </a:rPr>
              <a:t>定</a:t>
            </a:r>
          </a:p>
          <a:p>
            <a:pPr defTabSz="762000" eaLnBrk="0" hangingPunct="0">
              <a:lnSpc>
                <a:spcPct val="90000"/>
              </a:lnSpc>
            </a:pPr>
            <a:r>
              <a:rPr kumimoji="1" lang="zh-CN" altLang="en-US" sz="2000">
                <a:solidFill>
                  <a:srgbClr val="333399"/>
                </a:solidFill>
                <a:latin typeface="Arial" charset="0"/>
              </a:rPr>
              <a:t>部</a:t>
            </a:r>
          </a:p>
          <a:p>
            <a:pPr defTabSz="762000" eaLnBrk="0" hangingPunct="0">
              <a:lnSpc>
                <a:spcPct val="90000"/>
              </a:lnSpc>
            </a:pPr>
            <a:r>
              <a:rPr kumimoji="1" lang="zh-CN" altLang="en-US" sz="2000">
                <a:solidFill>
                  <a:srgbClr val="333399"/>
                </a:solidFill>
                <a:latin typeface="Arial" charset="0"/>
              </a:rPr>
              <a:t>分</a:t>
            </a:r>
          </a:p>
        </p:txBody>
      </p:sp>
      <p:sp>
        <p:nvSpPr>
          <p:cNvPr id="477256" name="Rectangle 72"/>
          <p:cNvSpPr>
            <a:spLocks noChangeArrowheads="1"/>
          </p:cNvSpPr>
          <p:nvPr/>
        </p:nvSpPr>
        <p:spPr bwMode="auto">
          <a:xfrm>
            <a:off x="1992313" y="3500438"/>
            <a:ext cx="695704" cy="643766"/>
          </a:xfrm>
          <a:prstGeom prst="rect">
            <a:avLst/>
          </a:prstGeom>
          <a:noFill/>
          <a:ln w="12700">
            <a:noFill/>
            <a:miter lim="800000"/>
            <a:headEnd/>
            <a:tailEnd/>
          </a:ln>
          <a:effectLst/>
        </p:spPr>
        <p:txBody>
          <a:bodyPr wrap="none" lIns="90488" tIns="44450" rIns="90488" bIns="44450">
            <a:spAutoFit/>
          </a:bodyPr>
          <a:lstStyle/>
          <a:p>
            <a:pPr defTabSz="762000" eaLnBrk="0" hangingPunct="0">
              <a:lnSpc>
                <a:spcPct val="90000"/>
              </a:lnSpc>
            </a:pPr>
            <a:r>
              <a:rPr kumimoji="1" lang="zh-CN" altLang="en-US" sz="2000">
                <a:solidFill>
                  <a:srgbClr val="333399"/>
                </a:solidFill>
                <a:latin typeface="Arial" charset="0"/>
              </a:rPr>
              <a:t>可变</a:t>
            </a:r>
          </a:p>
          <a:p>
            <a:pPr defTabSz="762000" eaLnBrk="0" hangingPunct="0">
              <a:lnSpc>
                <a:spcPct val="90000"/>
              </a:lnSpc>
            </a:pPr>
            <a:r>
              <a:rPr kumimoji="1" lang="zh-CN" altLang="en-US" sz="2000">
                <a:solidFill>
                  <a:srgbClr val="333399"/>
                </a:solidFill>
                <a:latin typeface="Arial" charset="0"/>
              </a:rPr>
              <a:t>部分</a:t>
            </a:r>
          </a:p>
        </p:txBody>
      </p:sp>
      <p:grpSp>
        <p:nvGrpSpPr>
          <p:cNvPr id="477261" name="Group 77"/>
          <p:cNvGrpSpPr>
            <a:grpSpLocks/>
          </p:cNvGrpSpPr>
          <p:nvPr/>
        </p:nvGrpSpPr>
        <p:grpSpPr bwMode="auto">
          <a:xfrm>
            <a:off x="1819275" y="2238375"/>
            <a:ext cx="8542338" cy="3829050"/>
            <a:chOff x="186" y="1410"/>
            <a:chExt cx="5381" cy="2412"/>
          </a:xfrm>
        </p:grpSpPr>
        <p:sp>
          <p:nvSpPr>
            <p:cNvPr id="477258" name="Text Box 74"/>
            <p:cNvSpPr txBox="1">
              <a:spLocks noChangeArrowheads="1"/>
            </p:cNvSpPr>
            <p:nvPr/>
          </p:nvSpPr>
          <p:spPr bwMode="auto">
            <a:xfrm>
              <a:off x="186" y="3172"/>
              <a:ext cx="5381" cy="650"/>
            </a:xfrm>
            <a:prstGeom prst="rect">
              <a:avLst/>
            </a:prstGeom>
            <a:noFill/>
            <a:ln w="9525">
              <a:noFill/>
              <a:miter lim="800000"/>
              <a:headEnd/>
              <a:tailEnd/>
            </a:ln>
            <a:effectLst/>
          </p:spPr>
          <p:txBody>
            <a:bodyPr wrap="none">
              <a:spAutoFit/>
            </a:bodyPr>
            <a:lstStyle/>
            <a:p>
              <a:pPr algn="ctr">
                <a:lnSpc>
                  <a:spcPct val="110000"/>
                </a:lnSpc>
              </a:pPr>
              <a:r>
                <a:rPr lang="zh-CN" altLang="en-US">
                  <a:solidFill>
                    <a:srgbClr val="333399"/>
                  </a:solidFill>
                  <a:latin typeface="Arial" charset="0"/>
                </a:rPr>
                <a:t>协议</a:t>
              </a:r>
              <a:r>
                <a:rPr lang="en-US" altLang="zh-CN">
                  <a:solidFill>
                    <a:srgbClr val="333399"/>
                  </a:solidFill>
                  <a:latin typeface="Arial" charset="0"/>
                </a:rPr>
                <a:t>(8 </a:t>
              </a:r>
              <a:r>
                <a:rPr lang="zh-CN" altLang="en-US">
                  <a:solidFill>
                    <a:srgbClr val="333399"/>
                  </a:solidFill>
                  <a:latin typeface="Arial" charset="0"/>
                </a:rPr>
                <a:t>位</a:t>
              </a:r>
              <a:r>
                <a:rPr lang="en-US" altLang="zh-CN">
                  <a:solidFill>
                    <a:srgbClr val="333399"/>
                  </a:solidFill>
                  <a:latin typeface="Arial" charset="0"/>
                </a:rPr>
                <a:t>)</a:t>
              </a:r>
              <a:r>
                <a:rPr lang="zh-CN" altLang="en-US">
                  <a:solidFill>
                    <a:srgbClr val="333399"/>
                  </a:solidFill>
                  <a:latin typeface="Arial" charset="0"/>
                </a:rPr>
                <a:t>字段指出此数据报携带的数据使用何种协议</a:t>
              </a:r>
            </a:p>
            <a:p>
              <a:pPr algn="ctr">
                <a:lnSpc>
                  <a:spcPct val="110000"/>
                </a:lnSpc>
              </a:pPr>
              <a:r>
                <a:rPr lang="zh-CN" altLang="en-US">
                  <a:solidFill>
                    <a:srgbClr val="333399"/>
                  </a:solidFill>
                  <a:latin typeface="Arial" charset="0"/>
                </a:rPr>
                <a:t>以便目的主机的 </a:t>
              </a:r>
              <a:r>
                <a:rPr lang="en-US" altLang="zh-CN">
                  <a:solidFill>
                    <a:srgbClr val="333399"/>
                  </a:solidFill>
                  <a:latin typeface="Arial" charset="0"/>
                </a:rPr>
                <a:t>IP </a:t>
              </a:r>
              <a:r>
                <a:rPr lang="zh-CN" altLang="en-US">
                  <a:solidFill>
                    <a:srgbClr val="333399"/>
                  </a:solidFill>
                  <a:latin typeface="Arial" charset="0"/>
                </a:rPr>
                <a:t>层将数据部分上交给哪个处理过程</a:t>
              </a:r>
            </a:p>
          </p:txBody>
        </p:sp>
        <p:sp>
          <p:nvSpPr>
            <p:cNvPr id="477259" name="Rectangle 75"/>
            <p:cNvSpPr>
              <a:spLocks noChangeArrowheads="1"/>
            </p:cNvSpPr>
            <p:nvPr/>
          </p:nvSpPr>
          <p:spPr bwMode="auto">
            <a:xfrm>
              <a:off x="1971" y="1410"/>
              <a:ext cx="1227" cy="307"/>
            </a:xfrm>
            <a:prstGeom prst="rect">
              <a:avLst/>
            </a:prstGeom>
            <a:noFill/>
            <a:ln w="76200">
              <a:solidFill>
                <a:schemeClr val="hlink"/>
              </a:solidFill>
              <a:miter lim="800000"/>
              <a:headEnd/>
              <a:tailEnd/>
            </a:ln>
            <a:effectLst/>
          </p:spPr>
          <p:txBody>
            <a:bodyPr wrap="none" anchor="ctr"/>
            <a:lstStyle/>
            <a:p>
              <a:endParaRPr lang="zh-CN" altLang="en-US"/>
            </a:p>
          </p:txBody>
        </p:sp>
      </p:grpSp>
      <p:sp>
        <p:nvSpPr>
          <p:cNvPr id="477260" name="AutoShape 76"/>
          <p:cNvSpPr>
            <a:spLocks/>
          </p:cNvSpPr>
          <p:nvPr/>
        </p:nvSpPr>
        <p:spPr bwMode="auto">
          <a:xfrm>
            <a:off x="2473325" y="1412875"/>
            <a:ext cx="166688" cy="2160588"/>
          </a:xfrm>
          <a:prstGeom prst="leftBrace">
            <a:avLst>
              <a:gd name="adj1" fmla="val 108016"/>
              <a:gd name="adj2" fmla="val 50000"/>
            </a:avLst>
          </a:prstGeom>
          <a:noFill/>
          <a:ln w="28575">
            <a:solidFill>
              <a:schemeClr val="tx2"/>
            </a:solidFill>
            <a:round/>
            <a:headEnd/>
            <a:tailEnd/>
          </a:ln>
          <a:effectLst/>
        </p:spPr>
        <p:txBody>
          <a:bodyPr wrap="none" anchor="ctr"/>
          <a:lstStyle/>
          <a:p>
            <a:endParaRPr lang="zh-CN" altLang="en-US"/>
          </a:p>
        </p:txBody>
      </p:sp>
      <p:sp>
        <p:nvSpPr>
          <p:cNvPr id="477262" name="Rectangle 78"/>
          <p:cNvSpPr>
            <a:spLocks noChangeArrowheads="1"/>
          </p:cNvSpPr>
          <p:nvPr/>
        </p:nvSpPr>
        <p:spPr bwMode="auto">
          <a:xfrm>
            <a:off x="4905375" y="1397001"/>
            <a:ext cx="1420262"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区 分 服 务</a:t>
            </a:r>
          </a:p>
        </p:txBody>
      </p:sp>
      <p:sp>
        <p:nvSpPr>
          <p:cNvPr id="55" name="灯片编号占位符 54"/>
          <p:cNvSpPr>
            <a:spLocks noGrp="1"/>
          </p:cNvSpPr>
          <p:nvPr>
            <p:ph type="sldNum" sz="quarter" idx="12"/>
          </p:nvPr>
        </p:nvSpPr>
        <p:spPr/>
        <p:txBody>
          <a:bodyPr/>
          <a:lstStyle/>
          <a:p>
            <a:fld id="{E4E48599-B357-448A-84B1-94919B60A458}" type="slidenum">
              <a:rPr lang="en-US" altLang="zh-CN" smtClean="0"/>
              <a:pPr/>
              <a:t>78</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2000" fill="hold" nodeType="afterEffect">
                                  <p:stCondLst>
                                    <p:cond delay="500"/>
                                  </p:stCondLst>
                                  <p:childTnLst>
                                    <p:anim calcmode="discrete" valueType="str">
                                      <p:cBhvr>
                                        <p:cTn id="6" dur="1000" fill="hold"/>
                                        <p:tgtEl>
                                          <p:spTgt spid="47726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8212" name="Rectangle 4"/>
          <p:cNvSpPr>
            <a:spLocks noChangeArrowheads="1"/>
          </p:cNvSpPr>
          <p:nvPr/>
        </p:nvSpPr>
        <p:spPr bwMode="auto">
          <a:xfrm>
            <a:off x="1774825" y="2133600"/>
            <a:ext cx="8642350" cy="628650"/>
          </a:xfrm>
          <a:prstGeom prst="rect">
            <a:avLst/>
          </a:prstGeom>
          <a:solidFill>
            <a:srgbClr val="FFFF99"/>
          </a:solidFill>
          <a:ln w="28575">
            <a:solidFill>
              <a:schemeClr val="tx1"/>
            </a:solidFill>
            <a:miter lim="800000"/>
            <a:headEnd/>
            <a:tailEnd/>
          </a:ln>
          <a:effectLst>
            <a:outerShdw dist="35921" dir="2700000" algn="ctr" rotWithShape="0">
              <a:schemeClr val="bg2"/>
            </a:outerShdw>
          </a:effectLst>
        </p:spPr>
        <p:txBody>
          <a:bodyPr wrap="none" anchor="ctr"/>
          <a:lstStyle/>
          <a:p>
            <a:pPr algn="ctr"/>
            <a:endParaRPr kumimoji="1" lang="zh-CN" altLang="zh-CN" sz="3200">
              <a:solidFill>
                <a:srgbClr val="333399"/>
              </a:solidFill>
              <a:latin typeface="Arial" charset="0"/>
            </a:endParaRPr>
          </a:p>
        </p:txBody>
      </p:sp>
      <p:sp>
        <p:nvSpPr>
          <p:cNvPr id="478213" name="Rectangle 5"/>
          <p:cNvSpPr>
            <a:spLocks noChangeArrowheads="1"/>
          </p:cNvSpPr>
          <p:nvPr/>
        </p:nvSpPr>
        <p:spPr bwMode="auto">
          <a:xfrm>
            <a:off x="1774825" y="2762251"/>
            <a:ext cx="8642350" cy="1743075"/>
          </a:xfrm>
          <a:prstGeom prst="rect">
            <a:avLst/>
          </a:prstGeom>
          <a:solidFill>
            <a:srgbClr val="CCECFF"/>
          </a:solidFill>
          <a:ln w="28575">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478219" name="Rectangle 11"/>
          <p:cNvSpPr>
            <a:spLocks noChangeArrowheads="1"/>
          </p:cNvSpPr>
          <p:nvPr/>
        </p:nvSpPr>
        <p:spPr bwMode="auto">
          <a:xfrm>
            <a:off x="3230564" y="3390901"/>
            <a:ext cx="5730875" cy="487363"/>
          </a:xfrm>
          <a:prstGeom prst="rect">
            <a:avLst/>
          </a:prstGeom>
          <a:solidFill>
            <a:srgbClr val="FFCCFF"/>
          </a:solidFill>
          <a:ln w="19050">
            <a:solidFill>
              <a:schemeClr val="tx1"/>
            </a:solidFill>
            <a:miter lim="800000"/>
            <a:headEnd/>
            <a:tailEnd/>
          </a:ln>
          <a:effectLst/>
        </p:spPr>
        <p:txBody>
          <a:bodyPr wrap="none" anchor="ctr"/>
          <a:lstStyle/>
          <a:p>
            <a:endParaRPr lang="zh-CN" altLang="en-US"/>
          </a:p>
        </p:txBody>
      </p:sp>
      <p:sp>
        <p:nvSpPr>
          <p:cNvPr id="478214" name="Rectangle 6"/>
          <p:cNvSpPr>
            <a:spLocks noChangeArrowheads="1"/>
          </p:cNvSpPr>
          <p:nvPr/>
        </p:nvSpPr>
        <p:spPr bwMode="auto">
          <a:xfrm>
            <a:off x="3267075" y="3425825"/>
            <a:ext cx="1246188" cy="446088"/>
          </a:xfrm>
          <a:prstGeom prst="rect">
            <a:avLst/>
          </a:prstGeom>
          <a:solidFill>
            <a:schemeClr val="accent2"/>
          </a:solidFill>
          <a:ln w="9525">
            <a:noFill/>
            <a:miter lim="800000"/>
            <a:headEnd/>
            <a:tailEnd/>
          </a:ln>
          <a:effectLst/>
        </p:spPr>
        <p:txBody>
          <a:bodyPr wrap="none" anchor="ctr"/>
          <a:lstStyle/>
          <a:p>
            <a:endParaRPr lang="zh-CN" altLang="en-US"/>
          </a:p>
        </p:txBody>
      </p:sp>
      <p:sp>
        <p:nvSpPr>
          <p:cNvPr id="478215" name="Text Box 7"/>
          <p:cNvSpPr txBox="1">
            <a:spLocks noChangeArrowheads="1"/>
          </p:cNvSpPr>
          <p:nvPr/>
        </p:nvSpPr>
        <p:spPr bwMode="auto">
          <a:xfrm>
            <a:off x="2032000" y="2176464"/>
            <a:ext cx="946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运输层</a:t>
            </a:r>
          </a:p>
        </p:txBody>
      </p:sp>
      <p:sp>
        <p:nvSpPr>
          <p:cNvPr id="478216" name="Text Box 8"/>
          <p:cNvSpPr txBox="1">
            <a:spLocks noChangeArrowheads="1"/>
          </p:cNvSpPr>
          <p:nvPr/>
        </p:nvSpPr>
        <p:spPr bwMode="auto">
          <a:xfrm>
            <a:off x="2032000" y="3216276"/>
            <a:ext cx="946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网络层</a:t>
            </a:r>
          </a:p>
        </p:txBody>
      </p:sp>
      <p:sp>
        <p:nvSpPr>
          <p:cNvPr id="478217" name="Line 9"/>
          <p:cNvSpPr>
            <a:spLocks noChangeShapeType="1"/>
          </p:cNvSpPr>
          <p:nvPr/>
        </p:nvSpPr>
        <p:spPr bwMode="auto">
          <a:xfrm>
            <a:off x="4513263" y="3390901"/>
            <a:ext cx="0" cy="487363"/>
          </a:xfrm>
          <a:prstGeom prst="line">
            <a:avLst/>
          </a:prstGeom>
          <a:noFill/>
          <a:ln w="9525">
            <a:solidFill>
              <a:schemeClr val="tx1"/>
            </a:solidFill>
            <a:round/>
            <a:headEnd/>
            <a:tailEnd/>
          </a:ln>
          <a:effectLst/>
        </p:spPr>
        <p:txBody>
          <a:bodyPr/>
          <a:lstStyle/>
          <a:p>
            <a:endParaRPr lang="zh-CN" altLang="en-US"/>
          </a:p>
        </p:txBody>
      </p:sp>
      <p:sp>
        <p:nvSpPr>
          <p:cNvPr id="478218" name="Text Box 10"/>
          <p:cNvSpPr txBox="1">
            <a:spLocks noChangeArrowheads="1"/>
          </p:cNvSpPr>
          <p:nvPr/>
        </p:nvSpPr>
        <p:spPr bwMode="auto">
          <a:xfrm>
            <a:off x="3484563" y="3382964"/>
            <a:ext cx="692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首部</a:t>
            </a:r>
          </a:p>
        </p:txBody>
      </p:sp>
      <p:sp>
        <p:nvSpPr>
          <p:cNvPr id="478221" name="Rectangle 13"/>
          <p:cNvSpPr>
            <a:spLocks noChangeArrowheads="1"/>
          </p:cNvSpPr>
          <p:nvPr/>
        </p:nvSpPr>
        <p:spPr bwMode="auto">
          <a:xfrm>
            <a:off x="5711826" y="2273300"/>
            <a:ext cx="1025525" cy="349250"/>
          </a:xfrm>
          <a:prstGeom prst="rect">
            <a:avLst/>
          </a:prstGeom>
          <a:solidFill>
            <a:srgbClr val="FFCCFF"/>
          </a:solidFill>
          <a:ln w="9525">
            <a:solidFill>
              <a:schemeClr val="tx1"/>
            </a:solidFill>
            <a:miter lim="800000"/>
            <a:headEnd/>
            <a:tailEnd/>
          </a:ln>
          <a:effectLst/>
        </p:spPr>
        <p:txBody>
          <a:bodyPr wrap="none" anchor="ctr"/>
          <a:lstStyle/>
          <a:p>
            <a:endParaRPr lang="zh-CN" altLang="en-US"/>
          </a:p>
        </p:txBody>
      </p:sp>
      <p:sp>
        <p:nvSpPr>
          <p:cNvPr id="478222" name="Text Box 14"/>
          <p:cNvSpPr txBox="1">
            <a:spLocks noChangeArrowheads="1"/>
          </p:cNvSpPr>
          <p:nvPr/>
        </p:nvSpPr>
        <p:spPr bwMode="auto">
          <a:xfrm>
            <a:off x="5868989" y="2239963"/>
            <a:ext cx="693737" cy="398462"/>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TCP</a:t>
            </a:r>
          </a:p>
        </p:txBody>
      </p:sp>
      <p:sp>
        <p:nvSpPr>
          <p:cNvPr id="478223" name="Rectangle 15"/>
          <p:cNvSpPr>
            <a:spLocks noChangeArrowheads="1"/>
          </p:cNvSpPr>
          <p:nvPr/>
        </p:nvSpPr>
        <p:spPr bwMode="auto">
          <a:xfrm>
            <a:off x="6994526" y="2273300"/>
            <a:ext cx="1027113" cy="349250"/>
          </a:xfrm>
          <a:prstGeom prst="rect">
            <a:avLst/>
          </a:prstGeom>
          <a:solidFill>
            <a:srgbClr val="FFCCFF"/>
          </a:solidFill>
          <a:ln w="9525">
            <a:solidFill>
              <a:schemeClr val="tx1"/>
            </a:solidFill>
            <a:miter lim="800000"/>
            <a:headEnd/>
            <a:tailEnd/>
          </a:ln>
          <a:effectLst/>
        </p:spPr>
        <p:txBody>
          <a:bodyPr wrap="none" anchor="ctr"/>
          <a:lstStyle/>
          <a:p>
            <a:endParaRPr lang="zh-CN" altLang="en-US"/>
          </a:p>
        </p:txBody>
      </p:sp>
      <p:sp>
        <p:nvSpPr>
          <p:cNvPr id="478224" name="Text Box 16"/>
          <p:cNvSpPr txBox="1">
            <a:spLocks noChangeArrowheads="1"/>
          </p:cNvSpPr>
          <p:nvPr/>
        </p:nvSpPr>
        <p:spPr bwMode="auto">
          <a:xfrm>
            <a:off x="7129463" y="2273301"/>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UDP</a:t>
            </a:r>
          </a:p>
        </p:txBody>
      </p:sp>
      <p:sp>
        <p:nvSpPr>
          <p:cNvPr id="478225" name="Rectangle 17"/>
          <p:cNvSpPr>
            <a:spLocks noChangeArrowheads="1"/>
          </p:cNvSpPr>
          <p:nvPr/>
        </p:nvSpPr>
        <p:spPr bwMode="auto">
          <a:xfrm>
            <a:off x="3571876" y="2892425"/>
            <a:ext cx="1027113" cy="349250"/>
          </a:xfrm>
          <a:prstGeom prst="rect">
            <a:avLst/>
          </a:prstGeom>
          <a:solidFill>
            <a:srgbClr val="FFCCFF"/>
          </a:solidFill>
          <a:ln w="9525">
            <a:solidFill>
              <a:schemeClr val="tx1"/>
            </a:solidFill>
            <a:miter lim="800000"/>
            <a:headEnd/>
            <a:tailEnd/>
          </a:ln>
          <a:effectLst/>
        </p:spPr>
        <p:txBody>
          <a:bodyPr wrap="none" anchor="ctr"/>
          <a:lstStyle/>
          <a:p>
            <a:endParaRPr lang="zh-CN" altLang="en-US"/>
          </a:p>
        </p:txBody>
      </p:sp>
      <p:sp>
        <p:nvSpPr>
          <p:cNvPr id="478226" name="Text Box 18"/>
          <p:cNvSpPr txBox="1">
            <a:spLocks noChangeArrowheads="1"/>
          </p:cNvSpPr>
          <p:nvPr/>
        </p:nvSpPr>
        <p:spPr bwMode="auto">
          <a:xfrm>
            <a:off x="3657600" y="2857501"/>
            <a:ext cx="81915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ICMP</a:t>
            </a:r>
          </a:p>
        </p:txBody>
      </p:sp>
      <p:sp>
        <p:nvSpPr>
          <p:cNvPr id="478227" name="Rectangle 19"/>
          <p:cNvSpPr>
            <a:spLocks noChangeArrowheads="1"/>
          </p:cNvSpPr>
          <p:nvPr/>
        </p:nvSpPr>
        <p:spPr bwMode="auto">
          <a:xfrm>
            <a:off x="4770439" y="2892425"/>
            <a:ext cx="1025525" cy="349250"/>
          </a:xfrm>
          <a:prstGeom prst="rect">
            <a:avLst/>
          </a:prstGeom>
          <a:solidFill>
            <a:srgbClr val="FFCCFF"/>
          </a:solidFill>
          <a:ln w="9525">
            <a:solidFill>
              <a:schemeClr val="tx1"/>
            </a:solidFill>
            <a:miter lim="800000"/>
            <a:headEnd/>
            <a:tailEnd/>
          </a:ln>
          <a:effectLst/>
        </p:spPr>
        <p:txBody>
          <a:bodyPr wrap="none" anchor="ctr"/>
          <a:lstStyle/>
          <a:p>
            <a:endParaRPr lang="zh-CN" altLang="en-US"/>
          </a:p>
        </p:txBody>
      </p:sp>
      <p:sp>
        <p:nvSpPr>
          <p:cNvPr id="478228" name="Text Box 20"/>
          <p:cNvSpPr txBox="1">
            <a:spLocks noChangeArrowheads="1"/>
          </p:cNvSpPr>
          <p:nvPr/>
        </p:nvSpPr>
        <p:spPr bwMode="auto">
          <a:xfrm>
            <a:off x="4857750" y="2857501"/>
            <a:ext cx="83185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IGMP</a:t>
            </a:r>
          </a:p>
        </p:txBody>
      </p:sp>
      <p:sp>
        <p:nvSpPr>
          <p:cNvPr id="478229" name="Rectangle 21"/>
          <p:cNvSpPr>
            <a:spLocks noChangeArrowheads="1"/>
          </p:cNvSpPr>
          <p:nvPr/>
        </p:nvSpPr>
        <p:spPr bwMode="auto">
          <a:xfrm>
            <a:off x="8328026" y="2892425"/>
            <a:ext cx="1025525" cy="349250"/>
          </a:xfrm>
          <a:prstGeom prst="rect">
            <a:avLst/>
          </a:prstGeom>
          <a:solidFill>
            <a:srgbClr val="FFCCFF"/>
          </a:solidFill>
          <a:ln w="9525">
            <a:solidFill>
              <a:schemeClr val="tx1"/>
            </a:solidFill>
            <a:miter lim="800000"/>
            <a:headEnd/>
            <a:tailEnd/>
          </a:ln>
          <a:effectLst/>
        </p:spPr>
        <p:txBody>
          <a:bodyPr wrap="none" anchor="ctr"/>
          <a:lstStyle/>
          <a:p>
            <a:endParaRPr lang="zh-CN" altLang="en-US"/>
          </a:p>
        </p:txBody>
      </p:sp>
      <p:sp>
        <p:nvSpPr>
          <p:cNvPr id="478230" name="Text Box 22"/>
          <p:cNvSpPr txBox="1">
            <a:spLocks noChangeArrowheads="1"/>
          </p:cNvSpPr>
          <p:nvPr/>
        </p:nvSpPr>
        <p:spPr bwMode="auto">
          <a:xfrm>
            <a:off x="8415338" y="2857501"/>
            <a:ext cx="87630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OSPF</a:t>
            </a:r>
          </a:p>
        </p:txBody>
      </p:sp>
      <p:sp>
        <p:nvSpPr>
          <p:cNvPr id="478233" name="Line 25"/>
          <p:cNvSpPr>
            <a:spLocks noChangeShapeType="1"/>
          </p:cNvSpPr>
          <p:nvPr/>
        </p:nvSpPr>
        <p:spPr bwMode="auto">
          <a:xfrm flipV="1">
            <a:off x="7080251" y="2622551"/>
            <a:ext cx="428625" cy="976313"/>
          </a:xfrm>
          <a:prstGeom prst="line">
            <a:avLst/>
          </a:prstGeom>
          <a:noFill/>
          <a:ln w="76200">
            <a:solidFill>
              <a:schemeClr val="hlink"/>
            </a:solidFill>
            <a:round/>
            <a:headEnd/>
            <a:tailEnd type="triangle" w="sm" len="med"/>
          </a:ln>
          <a:effectLst/>
        </p:spPr>
        <p:txBody>
          <a:bodyPr/>
          <a:lstStyle/>
          <a:p>
            <a:endParaRPr lang="zh-CN" altLang="en-US"/>
          </a:p>
        </p:txBody>
      </p:sp>
      <p:sp>
        <p:nvSpPr>
          <p:cNvPr id="478235" name="Line 27"/>
          <p:cNvSpPr>
            <a:spLocks noChangeShapeType="1"/>
          </p:cNvSpPr>
          <p:nvPr/>
        </p:nvSpPr>
        <p:spPr bwMode="auto">
          <a:xfrm flipH="1" flipV="1">
            <a:off x="6223001" y="2622550"/>
            <a:ext cx="868363" cy="996950"/>
          </a:xfrm>
          <a:prstGeom prst="line">
            <a:avLst/>
          </a:prstGeom>
          <a:noFill/>
          <a:ln w="76200">
            <a:solidFill>
              <a:schemeClr val="hlink"/>
            </a:solidFill>
            <a:round/>
            <a:headEnd/>
            <a:tailEnd type="triangle" w="sm" len="med"/>
          </a:ln>
          <a:effectLst/>
        </p:spPr>
        <p:txBody>
          <a:bodyPr/>
          <a:lstStyle/>
          <a:p>
            <a:endParaRPr lang="zh-CN" altLang="en-US"/>
          </a:p>
        </p:txBody>
      </p:sp>
      <p:sp>
        <p:nvSpPr>
          <p:cNvPr id="478236" name="Line 28"/>
          <p:cNvSpPr>
            <a:spLocks noChangeShapeType="1"/>
          </p:cNvSpPr>
          <p:nvPr/>
        </p:nvSpPr>
        <p:spPr bwMode="auto">
          <a:xfrm flipH="1" flipV="1">
            <a:off x="5818189" y="3175000"/>
            <a:ext cx="1303337" cy="463550"/>
          </a:xfrm>
          <a:prstGeom prst="line">
            <a:avLst/>
          </a:prstGeom>
          <a:noFill/>
          <a:ln w="76200">
            <a:solidFill>
              <a:schemeClr val="hlink"/>
            </a:solidFill>
            <a:round/>
            <a:headEnd/>
            <a:tailEnd type="triangle" w="sm" len="med"/>
          </a:ln>
          <a:effectLst/>
        </p:spPr>
        <p:txBody>
          <a:bodyPr/>
          <a:lstStyle/>
          <a:p>
            <a:endParaRPr lang="zh-CN" altLang="en-US"/>
          </a:p>
        </p:txBody>
      </p:sp>
      <p:sp>
        <p:nvSpPr>
          <p:cNvPr id="478237" name="Line 29"/>
          <p:cNvSpPr>
            <a:spLocks noChangeShapeType="1"/>
          </p:cNvSpPr>
          <p:nvPr/>
        </p:nvSpPr>
        <p:spPr bwMode="auto">
          <a:xfrm flipH="1" flipV="1">
            <a:off x="4335464" y="3255963"/>
            <a:ext cx="2782887" cy="373062"/>
          </a:xfrm>
          <a:prstGeom prst="line">
            <a:avLst/>
          </a:prstGeom>
          <a:noFill/>
          <a:ln w="76200">
            <a:solidFill>
              <a:schemeClr val="hlink"/>
            </a:solidFill>
            <a:round/>
            <a:headEnd/>
            <a:tailEnd type="triangle" w="sm" len="med"/>
          </a:ln>
          <a:effectLst/>
        </p:spPr>
        <p:txBody>
          <a:bodyPr/>
          <a:lstStyle/>
          <a:p>
            <a:endParaRPr lang="zh-CN" altLang="en-US"/>
          </a:p>
        </p:txBody>
      </p:sp>
      <p:sp>
        <p:nvSpPr>
          <p:cNvPr id="478238" name="Line 30"/>
          <p:cNvSpPr>
            <a:spLocks noChangeShapeType="1"/>
          </p:cNvSpPr>
          <p:nvPr/>
        </p:nvSpPr>
        <p:spPr bwMode="auto">
          <a:xfrm flipV="1">
            <a:off x="7105650" y="3173414"/>
            <a:ext cx="1195388" cy="447675"/>
          </a:xfrm>
          <a:prstGeom prst="line">
            <a:avLst/>
          </a:prstGeom>
          <a:noFill/>
          <a:ln w="76200">
            <a:solidFill>
              <a:schemeClr val="hlink"/>
            </a:solidFill>
            <a:round/>
            <a:headEnd/>
            <a:tailEnd type="triangle" w="sm" len="med"/>
          </a:ln>
          <a:effectLst/>
        </p:spPr>
        <p:txBody>
          <a:bodyPr/>
          <a:lstStyle/>
          <a:p>
            <a:endParaRPr lang="zh-CN" altLang="en-US"/>
          </a:p>
        </p:txBody>
      </p:sp>
      <p:sp>
        <p:nvSpPr>
          <p:cNvPr id="478239" name="Text Box 31"/>
          <p:cNvSpPr txBox="1">
            <a:spLocks noChangeArrowheads="1"/>
          </p:cNvSpPr>
          <p:nvPr/>
        </p:nvSpPr>
        <p:spPr bwMode="auto">
          <a:xfrm>
            <a:off x="4656138" y="3463926"/>
            <a:ext cx="140970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数 据 部 分</a:t>
            </a:r>
          </a:p>
        </p:txBody>
      </p:sp>
      <p:sp>
        <p:nvSpPr>
          <p:cNvPr id="478240" name="Line 32"/>
          <p:cNvSpPr>
            <a:spLocks noChangeShapeType="1"/>
          </p:cNvSpPr>
          <p:nvPr/>
        </p:nvSpPr>
        <p:spPr bwMode="auto">
          <a:xfrm>
            <a:off x="3230564" y="4156075"/>
            <a:ext cx="5730875" cy="0"/>
          </a:xfrm>
          <a:prstGeom prst="line">
            <a:avLst/>
          </a:prstGeom>
          <a:noFill/>
          <a:ln w="9525">
            <a:solidFill>
              <a:schemeClr val="tx1"/>
            </a:solidFill>
            <a:round/>
            <a:headEnd type="triangle" w="sm" len="med"/>
            <a:tailEnd type="triangle" w="sm" len="med"/>
          </a:ln>
          <a:effectLst/>
        </p:spPr>
        <p:txBody>
          <a:bodyPr/>
          <a:lstStyle/>
          <a:p>
            <a:endParaRPr lang="zh-CN" altLang="en-US"/>
          </a:p>
        </p:txBody>
      </p:sp>
      <p:sp>
        <p:nvSpPr>
          <p:cNvPr id="478241" name="Text Box 33"/>
          <p:cNvSpPr txBox="1">
            <a:spLocks noChangeArrowheads="1"/>
          </p:cNvSpPr>
          <p:nvPr/>
        </p:nvSpPr>
        <p:spPr bwMode="auto">
          <a:xfrm>
            <a:off x="5453063" y="3927476"/>
            <a:ext cx="1255712" cy="396875"/>
          </a:xfrm>
          <a:prstGeom prst="rect">
            <a:avLst/>
          </a:prstGeom>
          <a:solidFill>
            <a:srgbClr val="CCECFF"/>
          </a:solidFill>
          <a:ln w="9525">
            <a:noFill/>
            <a:miter lim="800000"/>
            <a:headEnd/>
            <a:tailEnd/>
          </a:ln>
          <a:effectLst/>
        </p:spPr>
        <p:txBody>
          <a:bodyPr wrap="none">
            <a:spAutoFit/>
          </a:bodyPr>
          <a:lstStyle/>
          <a:p>
            <a:r>
              <a:rPr kumimoji="1" lang="en-US" altLang="zh-CN" sz="2000">
                <a:solidFill>
                  <a:srgbClr val="333399"/>
                </a:solidFill>
                <a:latin typeface="Arial" charset="0"/>
              </a:rPr>
              <a:t>IP </a:t>
            </a:r>
            <a:r>
              <a:rPr kumimoji="1" lang="zh-CN" altLang="en-US" sz="2000">
                <a:solidFill>
                  <a:srgbClr val="333399"/>
                </a:solidFill>
                <a:latin typeface="Arial" charset="0"/>
              </a:rPr>
              <a:t>数据报</a:t>
            </a:r>
          </a:p>
        </p:txBody>
      </p:sp>
      <p:grpSp>
        <p:nvGrpSpPr>
          <p:cNvPr id="478246" name="Group 38"/>
          <p:cNvGrpSpPr>
            <a:grpSpLocks/>
          </p:cNvGrpSpPr>
          <p:nvPr/>
        </p:nvGrpSpPr>
        <p:grpSpPr bwMode="auto">
          <a:xfrm>
            <a:off x="4114800" y="3644901"/>
            <a:ext cx="4357688" cy="1871663"/>
            <a:chOff x="1632" y="2296"/>
            <a:chExt cx="2745" cy="1179"/>
          </a:xfrm>
        </p:grpSpPr>
        <p:sp>
          <p:nvSpPr>
            <p:cNvPr id="478242" name="Rectangle 34"/>
            <p:cNvSpPr>
              <a:spLocks noChangeArrowheads="1"/>
            </p:cNvSpPr>
            <p:nvPr/>
          </p:nvSpPr>
          <p:spPr bwMode="auto">
            <a:xfrm>
              <a:off x="1632" y="2296"/>
              <a:ext cx="227" cy="106"/>
            </a:xfrm>
            <a:prstGeom prst="rect">
              <a:avLst/>
            </a:prstGeom>
            <a:solidFill>
              <a:schemeClr val="hlink"/>
            </a:solidFill>
            <a:ln w="9525">
              <a:solidFill>
                <a:schemeClr val="tx1"/>
              </a:solidFill>
              <a:miter lim="800000"/>
              <a:headEnd/>
              <a:tailEnd/>
            </a:ln>
            <a:effectLst/>
          </p:spPr>
          <p:txBody>
            <a:bodyPr wrap="none" anchor="ctr"/>
            <a:lstStyle/>
            <a:p>
              <a:endParaRPr lang="zh-CN" altLang="en-US"/>
            </a:p>
          </p:txBody>
        </p:sp>
        <p:sp>
          <p:nvSpPr>
            <p:cNvPr id="478243" name="AutoShape 35"/>
            <p:cNvSpPr>
              <a:spLocks noChangeArrowheads="1"/>
            </p:cNvSpPr>
            <p:nvPr/>
          </p:nvSpPr>
          <p:spPr bwMode="auto">
            <a:xfrm>
              <a:off x="2439" y="3033"/>
              <a:ext cx="1853" cy="442"/>
            </a:xfrm>
            <a:prstGeom prst="wedgeRoundRectCallout">
              <a:avLst>
                <a:gd name="adj1" fmla="val -87560"/>
                <a:gd name="adj2" fmla="val -194569"/>
                <a:gd name="adj3" fmla="val 16667"/>
              </a:avLst>
            </a:prstGeom>
            <a:solidFill>
              <a:srgbClr val="FFCCFF"/>
            </a:solidFill>
            <a:ln w="9525">
              <a:solidFill>
                <a:schemeClr val="tx1"/>
              </a:solidFill>
              <a:miter lim="800000"/>
              <a:headEnd/>
              <a:tailEnd/>
            </a:ln>
            <a:effectLst/>
          </p:spPr>
          <p:txBody>
            <a:bodyPr/>
            <a:lstStyle/>
            <a:p>
              <a:pPr algn="ctr"/>
              <a:endParaRPr kumimoji="1" lang="zh-CN" altLang="zh-CN" sz="3200">
                <a:solidFill>
                  <a:srgbClr val="333399"/>
                </a:solidFill>
                <a:latin typeface="Arial" charset="0"/>
              </a:endParaRPr>
            </a:p>
          </p:txBody>
        </p:sp>
        <p:sp>
          <p:nvSpPr>
            <p:cNvPr id="478244" name="Text Box 36"/>
            <p:cNvSpPr txBox="1">
              <a:spLocks noChangeArrowheads="1"/>
            </p:cNvSpPr>
            <p:nvPr/>
          </p:nvSpPr>
          <p:spPr bwMode="auto">
            <a:xfrm>
              <a:off x="2426" y="3016"/>
              <a:ext cx="1951" cy="442"/>
            </a:xfrm>
            <a:prstGeom prst="rect">
              <a:avLst/>
            </a:prstGeom>
            <a:noFill/>
            <a:ln w="9525">
              <a:noFill/>
              <a:miter lim="800000"/>
              <a:headEnd/>
              <a:tailEnd/>
            </a:ln>
            <a:effectLst/>
          </p:spPr>
          <p:txBody>
            <a:bodyPr>
              <a:spAutoFit/>
            </a:bodyPr>
            <a:lstStyle/>
            <a:p>
              <a:pPr algn="ctr"/>
              <a:r>
                <a:rPr kumimoji="1" lang="zh-CN" altLang="en-US" sz="2000">
                  <a:solidFill>
                    <a:srgbClr val="333399"/>
                  </a:solidFill>
                  <a:latin typeface="Arial" charset="0"/>
                </a:rPr>
                <a:t>协议字段指出应将数据</a:t>
              </a:r>
            </a:p>
            <a:p>
              <a:pPr algn="ctr"/>
              <a:r>
                <a:rPr kumimoji="1" lang="zh-CN" altLang="en-US" sz="2000">
                  <a:solidFill>
                    <a:srgbClr val="333399"/>
                  </a:solidFill>
                  <a:latin typeface="Arial" charset="0"/>
                </a:rPr>
                <a:t>部分交给哪一个进程</a:t>
              </a:r>
            </a:p>
          </p:txBody>
        </p:sp>
      </p:grpSp>
      <p:sp>
        <p:nvSpPr>
          <p:cNvPr id="32" name="灯片编号占位符 31"/>
          <p:cNvSpPr>
            <a:spLocks noGrp="1"/>
          </p:cNvSpPr>
          <p:nvPr>
            <p:ph type="sldNum" sz="quarter" idx="12"/>
          </p:nvPr>
        </p:nvSpPr>
        <p:spPr/>
        <p:txBody>
          <a:bodyPr/>
          <a:lstStyle/>
          <a:p>
            <a:fld id="{7067126B-575E-4F20-85E7-1833CA590911}" type="slidenum">
              <a:rPr lang="en-US" altLang="zh-CN" smtClean="0"/>
              <a:pPr/>
              <a:t>79</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2000" fill="hold" nodeType="afterEffect">
                                  <p:stCondLst>
                                    <p:cond delay="500"/>
                                  </p:stCondLst>
                                  <p:childTnLst>
                                    <p:anim calcmode="discrete" valueType="str">
                                      <p:cBhvr>
                                        <p:cTn id="6" dur="1000" fill="hold"/>
                                        <p:tgtEl>
                                          <p:spTgt spid="478246"/>
                                        </p:tgtEl>
                                        <p:attrNameLst>
                                          <p:attrName>style.visibility</p:attrName>
                                        </p:attrNameLst>
                                      </p:cBhvr>
                                      <p:tavLst>
                                        <p:tav tm="0">
                                          <p:val>
                                            <p:strVal val="hidden"/>
                                          </p:val>
                                        </p:tav>
                                        <p:tav tm="50000">
                                          <p:val>
                                            <p:strVal val="visible"/>
                                          </p:val>
                                        </p:tav>
                                      </p:tavLst>
                                    </p:anim>
                                  </p:childTnLst>
                                </p:cTn>
                              </p:par>
                            </p:childTnLst>
                          </p:cTn>
                        </p:par>
                        <p:par>
                          <p:cTn id="7" fill="hold">
                            <p:stCondLst>
                              <p:cond delay="2500"/>
                            </p:stCondLst>
                            <p:childTnLst>
                              <p:par>
                                <p:cTn id="8" presetID="22" presetClass="entr" presetSubtype="2" fill="hold" grpId="0" nodeType="afterEffect">
                                  <p:stCondLst>
                                    <p:cond delay="0"/>
                                  </p:stCondLst>
                                  <p:childTnLst>
                                    <p:set>
                                      <p:cBhvr>
                                        <p:cTn id="9" dur="1" fill="hold">
                                          <p:stCondLst>
                                            <p:cond delay="0"/>
                                          </p:stCondLst>
                                        </p:cTn>
                                        <p:tgtEl>
                                          <p:spTgt spid="478237"/>
                                        </p:tgtEl>
                                        <p:attrNameLst>
                                          <p:attrName>style.visibility</p:attrName>
                                        </p:attrNameLst>
                                      </p:cBhvr>
                                      <p:to>
                                        <p:strVal val="visible"/>
                                      </p:to>
                                    </p:set>
                                    <p:animEffect transition="in" filter="wipe(right)">
                                      <p:cBhvr>
                                        <p:cTn id="10" dur="500"/>
                                        <p:tgtEl>
                                          <p:spTgt spid="478237"/>
                                        </p:tgtEl>
                                      </p:cBhvr>
                                    </p:animEffect>
                                  </p:childTnLst>
                                </p:cTn>
                              </p:par>
                            </p:childTnLst>
                          </p:cTn>
                        </p:par>
                        <p:par>
                          <p:cTn id="11" fill="hold">
                            <p:stCondLst>
                              <p:cond delay="3000"/>
                            </p:stCondLst>
                            <p:childTnLst>
                              <p:par>
                                <p:cTn id="12" presetID="22" presetClass="entr" presetSubtype="2" fill="hold" grpId="0" nodeType="afterEffect">
                                  <p:stCondLst>
                                    <p:cond delay="0"/>
                                  </p:stCondLst>
                                  <p:childTnLst>
                                    <p:set>
                                      <p:cBhvr>
                                        <p:cTn id="13" dur="1" fill="hold">
                                          <p:stCondLst>
                                            <p:cond delay="0"/>
                                          </p:stCondLst>
                                        </p:cTn>
                                        <p:tgtEl>
                                          <p:spTgt spid="478236"/>
                                        </p:tgtEl>
                                        <p:attrNameLst>
                                          <p:attrName>style.visibility</p:attrName>
                                        </p:attrNameLst>
                                      </p:cBhvr>
                                      <p:to>
                                        <p:strVal val="visible"/>
                                      </p:to>
                                    </p:set>
                                    <p:animEffect transition="in" filter="wipe(right)">
                                      <p:cBhvr>
                                        <p:cTn id="14" dur="500"/>
                                        <p:tgtEl>
                                          <p:spTgt spid="478236"/>
                                        </p:tgtEl>
                                      </p:cBhvr>
                                    </p:animEffect>
                                  </p:childTnLst>
                                </p:cTn>
                              </p:par>
                            </p:childTnLst>
                          </p:cTn>
                        </p:par>
                        <p:par>
                          <p:cTn id="15" fill="hold">
                            <p:stCondLst>
                              <p:cond delay="3500"/>
                            </p:stCondLst>
                            <p:childTnLst>
                              <p:par>
                                <p:cTn id="16" presetID="22" presetClass="entr" presetSubtype="4" fill="hold" grpId="0" nodeType="afterEffect">
                                  <p:stCondLst>
                                    <p:cond delay="0"/>
                                  </p:stCondLst>
                                  <p:childTnLst>
                                    <p:set>
                                      <p:cBhvr>
                                        <p:cTn id="17" dur="1" fill="hold">
                                          <p:stCondLst>
                                            <p:cond delay="0"/>
                                          </p:stCondLst>
                                        </p:cTn>
                                        <p:tgtEl>
                                          <p:spTgt spid="478235"/>
                                        </p:tgtEl>
                                        <p:attrNameLst>
                                          <p:attrName>style.visibility</p:attrName>
                                        </p:attrNameLst>
                                      </p:cBhvr>
                                      <p:to>
                                        <p:strVal val="visible"/>
                                      </p:to>
                                    </p:set>
                                    <p:animEffect transition="in" filter="wipe(down)">
                                      <p:cBhvr>
                                        <p:cTn id="18" dur="500"/>
                                        <p:tgtEl>
                                          <p:spTgt spid="478235"/>
                                        </p:tgtEl>
                                      </p:cBhvr>
                                    </p:animEffect>
                                  </p:childTnLst>
                                </p:cTn>
                              </p:par>
                            </p:childTnLst>
                          </p:cTn>
                        </p:par>
                        <p:par>
                          <p:cTn id="19" fill="hold">
                            <p:stCondLst>
                              <p:cond delay="4000"/>
                            </p:stCondLst>
                            <p:childTnLst>
                              <p:par>
                                <p:cTn id="20" presetID="22" presetClass="entr" presetSubtype="4" fill="hold" grpId="0" nodeType="afterEffect">
                                  <p:stCondLst>
                                    <p:cond delay="0"/>
                                  </p:stCondLst>
                                  <p:childTnLst>
                                    <p:set>
                                      <p:cBhvr>
                                        <p:cTn id="21" dur="1" fill="hold">
                                          <p:stCondLst>
                                            <p:cond delay="0"/>
                                          </p:stCondLst>
                                        </p:cTn>
                                        <p:tgtEl>
                                          <p:spTgt spid="478233"/>
                                        </p:tgtEl>
                                        <p:attrNameLst>
                                          <p:attrName>style.visibility</p:attrName>
                                        </p:attrNameLst>
                                      </p:cBhvr>
                                      <p:to>
                                        <p:strVal val="visible"/>
                                      </p:to>
                                    </p:set>
                                    <p:animEffect transition="in" filter="wipe(down)">
                                      <p:cBhvr>
                                        <p:cTn id="22" dur="500"/>
                                        <p:tgtEl>
                                          <p:spTgt spid="478233"/>
                                        </p:tgtEl>
                                      </p:cBhvr>
                                    </p:animEffect>
                                  </p:childTnLst>
                                </p:cTn>
                              </p:par>
                            </p:childTnLst>
                          </p:cTn>
                        </p:par>
                        <p:par>
                          <p:cTn id="23" fill="hold">
                            <p:stCondLst>
                              <p:cond delay="4500"/>
                            </p:stCondLst>
                            <p:childTnLst>
                              <p:par>
                                <p:cTn id="24" presetID="22" presetClass="entr" presetSubtype="8" fill="hold" grpId="0" nodeType="afterEffect">
                                  <p:stCondLst>
                                    <p:cond delay="0"/>
                                  </p:stCondLst>
                                  <p:childTnLst>
                                    <p:set>
                                      <p:cBhvr>
                                        <p:cTn id="25" dur="1" fill="hold">
                                          <p:stCondLst>
                                            <p:cond delay="0"/>
                                          </p:stCondLst>
                                        </p:cTn>
                                        <p:tgtEl>
                                          <p:spTgt spid="478238"/>
                                        </p:tgtEl>
                                        <p:attrNameLst>
                                          <p:attrName>style.visibility</p:attrName>
                                        </p:attrNameLst>
                                      </p:cBhvr>
                                      <p:to>
                                        <p:strVal val="visible"/>
                                      </p:to>
                                    </p:set>
                                    <p:animEffect transition="in" filter="wipe(left)">
                                      <p:cBhvr>
                                        <p:cTn id="26" dur="500"/>
                                        <p:tgtEl>
                                          <p:spTgt spid="478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33" grpId="0" animBg="1"/>
      <p:bldP spid="478235" grpId="0" animBg="1"/>
      <p:bldP spid="478236" grpId="0" animBg="1"/>
      <p:bldP spid="478237" grpId="0" animBg="1"/>
      <p:bldP spid="4782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27" name="Rectangle 15"/>
          <p:cNvSpPr>
            <a:spLocks noChangeArrowheads="1"/>
          </p:cNvSpPr>
          <p:nvPr/>
        </p:nvSpPr>
        <p:spPr bwMode="auto">
          <a:xfrm>
            <a:off x="8940801" y="3405188"/>
            <a:ext cx="1319213" cy="309562"/>
          </a:xfrm>
          <a:prstGeom prst="rect">
            <a:avLst/>
          </a:prstGeom>
          <a:solidFill>
            <a:srgbClr val="FFCCFF"/>
          </a:solidFill>
          <a:ln w="9525">
            <a:noFill/>
            <a:miter lim="800000"/>
            <a:headEnd/>
            <a:tailEnd/>
          </a:ln>
          <a:effectLst/>
        </p:spPr>
        <p:txBody>
          <a:bodyPr wrap="none" anchor="ctr"/>
          <a:lstStyle/>
          <a:p>
            <a:endParaRPr lang="zh-CN" altLang="en-US"/>
          </a:p>
        </p:txBody>
      </p:sp>
      <p:sp>
        <p:nvSpPr>
          <p:cNvPr id="934928" name="Text Box 16"/>
          <p:cNvSpPr txBox="1">
            <a:spLocks noChangeArrowheads="1"/>
          </p:cNvSpPr>
          <p:nvPr/>
        </p:nvSpPr>
        <p:spPr bwMode="auto">
          <a:xfrm>
            <a:off x="8888413" y="2701926"/>
            <a:ext cx="1454150" cy="1616075"/>
          </a:xfrm>
          <a:prstGeom prst="rect">
            <a:avLst/>
          </a:prstGeom>
          <a:noFill/>
          <a:ln w="9525">
            <a:noFill/>
            <a:miter lim="800000"/>
            <a:headEnd/>
            <a:tailEnd/>
          </a:ln>
          <a:effectLst/>
        </p:spPr>
        <p:txBody>
          <a:bodyPr wrap="none">
            <a:spAutoFit/>
          </a:bodyPr>
          <a:lstStyle/>
          <a:p>
            <a:pPr algn="ctr"/>
            <a:r>
              <a:rPr lang="zh-CN" altLang="en-US" sz="2000">
                <a:solidFill>
                  <a:schemeClr val="folHlink"/>
                </a:solidFill>
                <a:latin typeface="Arial" charset="0"/>
              </a:rPr>
              <a:t>应用层</a:t>
            </a:r>
          </a:p>
          <a:p>
            <a:pPr algn="ctr"/>
            <a:r>
              <a:rPr lang="zh-CN" altLang="en-US" sz="2000">
                <a:solidFill>
                  <a:schemeClr val="folHlink"/>
                </a:solidFill>
                <a:latin typeface="Arial" charset="0"/>
              </a:rPr>
              <a:t>运输层</a:t>
            </a:r>
          </a:p>
          <a:p>
            <a:pPr algn="ctr"/>
            <a:r>
              <a:rPr lang="zh-CN" altLang="en-US" sz="2000">
                <a:solidFill>
                  <a:schemeClr val="folHlink"/>
                </a:solidFill>
                <a:latin typeface="Arial" charset="0"/>
              </a:rPr>
              <a:t>网络层</a:t>
            </a:r>
          </a:p>
          <a:p>
            <a:pPr algn="ctr"/>
            <a:r>
              <a:rPr lang="zh-CN" altLang="en-US" sz="2000">
                <a:solidFill>
                  <a:schemeClr val="folHlink"/>
                </a:solidFill>
                <a:latin typeface="Arial" charset="0"/>
              </a:rPr>
              <a:t>数据链路层</a:t>
            </a:r>
          </a:p>
          <a:p>
            <a:pPr algn="ctr"/>
            <a:r>
              <a:rPr lang="zh-CN" altLang="en-US" sz="2000">
                <a:solidFill>
                  <a:schemeClr val="folHlink"/>
                </a:solidFill>
                <a:latin typeface="Arial" charset="0"/>
              </a:rPr>
              <a:t>物理层</a:t>
            </a:r>
          </a:p>
        </p:txBody>
      </p:sp>
      <p:sp>
        <p:nvSpPr>
          <p:cNvPr id="934919" name="Rectangle 7"/>
          <p:cNvSpPr>
            <a:spLocks noChangeArrowheads="1"/>
          </p:cNvSpPr>
          <p:nvPr/>
        </p:nvSpPr>
        <p:spPr bwMode="auto">
          <a:xfrm>
            <a:off x="1804988" y="3319463"/>
            <a:ext cx="1319212" cy="309562"/>
          </a:xfrm>
          <a:prstGeom prst="rect">
            <a:avLst/>
          </a:prstGeom>
          <a:solidFill>
            <a:srgbClr val="FFCCFF"/>
          </a:solidFill>
          <a:ln w="9525">
            <a:noFill/>
            <a:miter lim="800000"/>
            <a:headEnd/>
            <a:tailEnd/>
          </a:ln>
          <a:effectLst/>
        </p:spPr>
        <p:txBody>
          <a:bodyPr wrap="none" anchor="ctr"/>
          <a:lstStyle/>
          <a:p>
            <a:endParaRPr lang="zh-CN" altLang="en-US"/>
          </a:p>
        </p:txBody>
      </p:sp>
      <p:sp>
        <p:nvSpPr>
          <p:cNvPr id="934920" name="Text Box 8"/>
          <p:cNvSpPr txBox="1">
            <a:spLocks noChangeArrowheads="1"/>
          </p:cNvSpPr>
          <p:nvPr/>
        </p:nvSpPr>
        <p:spPr bwMode="auto">
          <a:xfrm>
            <a:off x="1752600" y="2616201"/>
            <a:ext cx="1454150" cy="1616075"/>
          </a:xfrm>
          <a:prstGeom prst="rect">
            <a:avLst/>
          </a:prstGeom>
          <a:noFill/>
          <a:ln w="9525">
            <a:noFill/>
            <a:miter lim="800000"/>
            <a:headEnd/>
            <a:tailEnd/>
          </a:ln>
          <a:effectLst/>
        </p:spPr>
        <p:txBody>
          <a:bodyPr wrap="none">
            <a:spAutoFit/>
          </a:bodyPr>
          <a:lstStyle/>
          <a:p>
            <a:pPr algn="ctr"/>
            <a:r>
              <a:rPr lang="zh-CN" altLang="en-US" sz="2000">
                <a:solidFill>
                  <a:schemeClr val="folHlink"/>
                </a:solidFill>
                <a:latin typeface="Arial" charset="0"/>
              </a:rPr>
              <a:t>应用层</a:t>
            </a:r>
          </a:p>
          <a:p>
            <a:pPr algn="ctr"/>
            <a:r>
              <a:rPr lang="zh-CN" altLang="en-US" sz="2000">
                <a:solidFill>
                  <a:schemeClr val="folHlink"/>
                </a:solidFill>
                <a:latin typeface="Arial" charset="0"/>
              </a:rPr>
              <a:t>运输层</a:t>
            </a:r>
          </a:p>
          <a:p>
            <a:pPr algn="ctr"/>
            <a:r>
              <a:rPr lang="zh-CN" altLang="en-US" sz="2000">
                <a:solidFill>
                  <a:schemeClr val="folHlink"/>
                </a:solidFill>
                <a:latin typeface="Arial" charset="0"/>
              </a:rPr>
              <a:t>网络层</a:t>
            </a:r>
          </a:p>
          <a:p>
            <a:pPr algn="ctr"/>
            <a:r>
              <a:rPr lang="zh-CN" altLang="en-US" sz="2000">
                <a:solidFill>
                  <a:schemeClr val="folHlink"/>
                </a:solidFill>
                <a:latin typeface="Arial" charset="0"/>
              </a:rPr>
              <a:t>数据链路层</a:t>
            </a:r>
          </a:p>
          <a:p>
            <a:pPr algn="ctr"/>
            <a:r>
              <a:rPr lang="zh-CN" altLang="en-US" sz="2000">
                <a:solidFill>
                  <a:schemeClr val="folHlink"/>
                </a:solidFill>
                <a:latin typeface="Arial" charset="0"/>
              </a:rPr>
              <a:t>物理层</a:t>
            </a:r>
          </a:p>
        </p:txBody>
      </p:sp>
      <p:sp>
        <p:nvSpPr>
          <p:cNvPr id="934914" name="Rectangle 2"/>
          <p:cNvSpPr>
            <a:spLocks noGrp="1" noChangeArrowheads="1"/>
          </p:cNvSpPr>
          <p:nvPr>
            <p:ph type="title"/>
          </p:nvPr>
        </p:nvSpPr>
        <p:spPr>
          <a:xfrm>
            <a:off x="2674939" y="214314"/>
            <a:ext cx="7165975" cy="1462087"/>
          </a:xfrm>
        </p:spPr>
        <p:txBody>
          <a:bodyPr/>
          <a:lstStyle/>
          <a:p>
            <a:pPr algn="ctr"/>
            <a:r>
              <a:rPr lang="zh-CN" altLang="en-US">
                <a:solidFill>
                  <a:schemeClr val="folHlink"/>
                </a:solidFill>
              </a:rPr>
              <a:t>虚电路服务</a:t>
            </a:r>
          </a:p>
        </p:txBody>
      </p:sp>
      <p:sp>
        <p:nvSpPr>
          <p:cNvPr id="934916" name="Line 4"/>
          <p:cNvSpPr>
            <a:spLocks noChangeShapeType="1"/>
          </p:cNvSpPr>
          <p:nvPr/>
        </p:nvSpPr>
        <p:spPr bwMode="auto">
          <a:xfrm>
            <a:off x="6061075" y="2946401"/>
            <a:ext cx="58738" cy="561975"/>
          </a:xfrm>
          <a:prstGeom prst="line">
            <a:avLst/>
          </a:prstGeom>
          <a:noFill/>
          <a:ln w="9525">
            <a:solidFill>
              <a:schemeClr val="tx1"/>
            </a:solidFill>
            <a:round/>
            <a:headEnd/>
            <a:tailEnd/>
          </a:ln>
          <a:effectLst/>
        </p:spPr>
        <p:txBody>
          <a:bodyPr/>
          <a:lstStyle/>
          <a:p>
            <a:endParaRPr lang="zh-CN" altLang="en-US"/>
          </a:p>
        </p:txBody>
      </p:sp>
      <p:sp>
        <p:nvSpPr>
          <p:cNvPr id="934917" name="Line 5"/>
          <p:cNvSpPr>
            <a:spLocks noChangeShapeType="1"/>
          </p:cNvSpPr>
          <p:nvPr/>
        </p:nvSpPr>
        <p:spPr bwMode="auto">
          <a:xfrm>
            <a:off x="3468688" y="3813176"/>
            <a:ext cx="508000" cy="258763"/>
          </a:xfrm>
          <a:prstGeom prst="line">
            <a:avLst/>
          </a:prstGeom>
          <a:noFill/>
          <a:ln w="9525">
            <a:solidFill>
              <a:schemeClr val="tx1"/>
            </a:solidFill>
            <a:round/>
            <a:headEnd/>
            <a:tailEnd/>
          </a:ln>
          <a:effectLst/>
        </p:spPr>
        <p:txBody>
          <a:bodyPr/>
          <a:lstStyle/>
          <a:p>
            <a:endParaRPr lang="zh-CN" altLang="en-US"/>
          </a:p>
        </p:txBody>
      </p:sp>
      <p:sp>
        <p:nvSpPr>
          <p:cNvPr id="934921" name="Rectangle 9"/>
          <p:cNvSpPr>
            <a:spLocks noChangeArrowheads="1"/>
          </p:cNvSpPr>
          <p:nvPr/>
        </p:nvSpPr>
        <p:spPr bwMode="auto">
          <a:xfrm>
            <a:off x="1784350" y="2697164"/>
            <a:ext cx="1354138" cy="1493837"/>
          </a:xfrm>
          <a:prstGeom prst="rect">
            <a:avLst/>
          </a:prstGeom>
          <a:noFill/>
          <a:ln w="28575">
            <a:solidFill>
              <a:schemeClr val="folHlink"/>
            </a:solidFill>
            <a:miter lim="800000"/>
            <a:headEnd/>
            <a:tailEnd/>
          </a:ln>
          <a:effectLst/>
        </p:spPr>
        <p:txBody>
          <a:bodyPr wrap="none" anchor="ctr"/>
          <a:lstStyle/>
          <a:p>
            <a:endParaRPr lang="zh-CN" altLang="en-US"/>
          </a:p>
        </p:txBody>
      </p:sp>
      <p:sp>
        <p:nvSpPr>
          <p:cNvPr id="934922" name="Line 10"/>
          <p:cNvSpPr>
            <a:spLocks noChangeShapeType="1"/>
          </p:cNvSpPr>
          <p:nvPr/>
        </p:nvSpPr>
        <p:spPr bwMode="auto">
          <a:xfrm>
            <a:off x="1784350" y="3040063"/>
            <a:ext cx="1354138" cy="0"/>
          </a:xfrm>
          <a:prstGeom prst="line">
            <a:avLst/>
          </a:prstGeom>
          <a:noFill/>
          <a:ln w="9525">
            <a:solidFill>
              <a:schemeClr val="tx1"/>
            </a:solidFill>
            <a:round/>
            <a:headEnd/>
            <a:tailEnd/>
          </a:ln>
          <a:effectLst/>
        </p:spPr>
        <p:txBody>
          <a:bodyPr/>
          <a:lstStyle/>
          <a:p>
            <a:endParaRPr lang="zh-CN" altLang="en-US"/>
          </a:p>
        </p:txBody>
      </p:sp>
      <p:sp>
        <p:nvSpPr>
          <p:cNvPr id="934923" name="Line 11"/>
          <p:cNvSpPr>
            <a:spLocks noChangeShapeType="1"/>
          </p:cNvSpPr>
          <p:nvPr/>
        </p:nvSpPr>
        <p:spPr bwMode="auto">
          <a:xfrm>
            <a:off x="1784350" y="3328988"/>
            <a:ext cx="1354138" cy="0"/>
          </a:xfrm>
          <a:prstGeom prst="line">
            <a:avLst/>
          </a:prstGeom>
          <a:noFill/>
          <a:ln w="9525">
            <a:solidFill>
              <a:schemeClr val="tx1"/>
            </a:solidFill>
            <a:round/>
            <a:headEnd/>
            <a:tailEnd/>
          </a:ln>
          <a:effectLst/>
        </p:spPr>
        <p:txBody>
          <a:bodyPr/>
          <a:lstStyle/>
          <a:p>
            <a:endParaRPr lang="zh-CN" altLang="en-US"/>
          </a:p>
        </p:txBody>
      </p:sp>
      <p:sp>
        <p:nvSpPr>
          <p:cNvPr id="934924" name="Line 12"/>
          <p:cNvSpPr>
            <a:spLocks noChangeShapeType="1"/>
          </p:cNvSpPr>
          <p:nvPr/>
        </p:nvSpPr>
        <p:spPr bwMode="auto">
          <a:xfrm>
            <a:off x="1784350" y="3617913"/>
            <a:ext cx="1354138" cy="0"/>
          </a:xfrm>
          <a:prstGeom prst="line">
            <a:avLst/>
          </a:prstGeom>
          <a:noFill/>
          <a:ln w="9525">
            <a:solidFill>
              <a:schemeClr val="tx1"/>
            </a:solidFill>
            <a:round/>
            <a:headEnd/>
            <a:tailEnd/>
          </a:ln>
          <a:effectLst/>
        </p:spPr>
        <p:txBody>
          <a:bodyPr/>
          <a:lstStyle/>
          <a:p>
            <a:endParaRPr lang="zh-CN" altLang="en-US"/>
          </a:p>
        </p:txBody>
      </p:sp>
      <p:sp>
        <p:nvSpPr>
          <p:cNvPr id="934925" name="Line 13"/>
          <p:cNvSpPr>
            <a:spLocks noChangeShapeType="1"/>
          </p:cNvSpPr>
          <p:nvPr/>
        </p:nvSpPr>
        <p:spPr bwMode="auto">
          <a:xfrm>
            <a:off x="1784350" y="3906838"/>
            <a:ext cx="1354138" cy="0"/>
          </a:xfrm>
          <a:prstGeom prst="line">
            <a:avLst/>
          </a:prstGeom>
          <a:noFill/>
          <a:ln w="9525">
            <a:solidFill>
              <a:schemeClr val="tx1"/>
            </a:solidFill>
            <a:round/>
            <a:headEnd/>
            <a:tailEnd/>
          </a:ln>
          <a:effectLst/>
        </p:spPr>
        <p:txBody>
          <a:bodyPr/>
          <a:lstStyle/>
          <a:p>
            <a:endParaRPr lang="zh-CN" altLang="en-US"/>
          </a:p>
        </p:txBody>
      </p:sp>
      <p:sp>
        <p:nvSpPr>
          <p:cNvPr id="934929" name="Rectangle 17"/>
          <p:cNvSpPr>
            <a:spLocks noChangeArrowheads="1"/>
          </p:cNvSpPr>
          <p:nvPr/>
        </p:nvSpPr>
        <p:spPr bwMode="auto">
          <a:xfrm>
            <a:off x="8920164" y="2767013"/>
            <a:ext cx="1354137" cy="1509712"/>
          </a:xfrm>
          <a:prstGeom prst="rect">
            <a:avLst/>
          </a:prstGeom>
          <a:noFill/>
          <a:ln w="28575">
            <a:solidFill>
              <a:schemeClr val="folHlink"/>
            </a:solidFill>
            <a:miter lim="800000"/>
            <a:headEnd/>
            <a:tailEnd/>
          </a:ln>
          <a:effectLst/>
        </p:spPr>
        <p:txBody>
          <a:bodyPr wrap="none" anchor="ctr"/>
          <a:lstStyle/>
          <a:p>
            <a:endParaRPr lang="zh-CN" altLang="en-US"/>
          </a:p>
        </p:txBody>
      </p:sp>
      <p:sp>
        <p:nvSpPr>
          <p:cNvPr id="934930" name="Line 18"/>
          <p:cNvSpPr>
            <a:spLocks noChangeShapeType="1"/>
          </p:cNvSpPr>
          <p:nvPr/>
        </p:nvSpPr>
        <p:spPr bwMode="auto">
          <a:xfrm>
            <a:off x="8920164" y="3125788"/>
            <a:ext cx="1354137" cy="0"/>
          </a:xfrm>
          <a:prstGeom prst="line">
            <a:avLst/>
          </a:prstGeom>
          <a:noFill/>
          <a:ln w="9525">
            <a:solidFill>
              <a:schemeClr val="tx1"/>
            </a:solidFill>
            <a:round/>
            <a:headEnd/>
            <a:tailEnd/>
          </a:ln>
          <a:effectLst/>
        </p:spPr>
        <p:txBody>
          <a:bodyPr/>
          <a:lstStyle/>
          <a:p>
            <a:endParaRPr lang="zh-CN" altLang="en-US"/>
          </a:p>
        </p:txBody>
      </p:sp>
      <p:sp>
        <p:nvSpPr>
          <p:cNvPr id="934931" name="Line 19"/>
          <p:cNvSpPr>
            <a:spLocks noChangeShapeType="1"/>
          </p:cNvSpPr>
          <p:nvPr/>
        </p:nvSpPr>
        <p:spPr bwMode="auto">
          <a:xfrm>
            <a:off x="8920164" y="3414713"/>
            <a:ext cx="1354137" cy="0"/>
          </a:xfrm>
          <a:prstGeom prst="line">
            <a:avLst/>
          </a:prstGeom>
          <a:noFill/>
          <a:ln w="9525">
            <a:solidFill>
              <a:schemeClr val="tx1"/>
            </a:solidFill>
            <a:round/>
            <a:headEnd/>
            <a:tailEnd/>
          </a:ln>
          <a:effectLst/>
        </p:spPr>
        <p:txBody>
          <a:bodyPr/>
          <a:lstStyle/>
          <a:p>
            <a:endParaRPr lang="zh-CN" altLang="en-US"/>
          </a:p>
        </p:txBody>
      </p:sp>
      <p:sp>
        <p:nvSpPr>
          <p:cNvPr id="934932" name="Line 20"/>
          <p:cNvSpPr>
            <a:spLocks noChangeShapeType="1"/>
          </p:cNvSpPr>
          <p:nvPr/>
        </p:nvSpPr>
        <p:spPr bwMode="auto">
          <a:xfrm>
            <a:off x="8920164" y="3703638"/>
            <a:ext cx="1354137" cy="0"/>
          </a:xfrm>
          <a:prstGeom prst="line">
            <a:avLst/>
          </a:prstGeom>
          <a:noFill/>
          <a:ln w="9525">
            <a:solidFill>
              <a:schemeClr val="tx1"/>
            </a:solidFill>
            <a:round/>
            <a:headEnd/>
            <a:tailEnd/>
          </a:ln>
          <a:effectLst/>
        </p:spPr>
        <p:txBody>
          <a:bodyPr/>
          <a:lstStyle/>
          <a:p>
            <a:endParaRPr lang="zh-CN" altLang="en-US"/>
          </a:p>
        </p:txBody>
      </p:sp>
      <p:sp>
        <p:nvSpPr>
          <p:cNvPr id="934933" name="Line 21"/>
          <p:cNvSpPr>
            <a:spLocks noChangeShapeType="1"/>
          </p:cNvSpPr>
          <p:nvPr/>
        </p:nvSpPr>
        <p:spPr bwMode="auto">
          <a:xfrm>
            <a:off x="8920164" y="3992563"/>
            <a:ext cx="1354137" cy="0"/>
          </a:xfrm>
          <a:prstGeom prst="line">
            <a:avLst/>
          </a:prstGeom>
          <a:noFill/>
          <a:ln w="9525">
            <a:solidFill>
              <a:schemeClr val="tx1"/>
            </a:solidFill>
            <a:round/>
            <a:headEnd/>
            <a:tailEnd/>
          </a:ln>
          <a:effectLst/>
        </p:spPr>
        <p:txBody>
          <a:bodyPr/>
          <a:lstStyle/>
          <a:p>
            <a:endParaRPr lang="zh-CN" altLang="en-US"/>
          </a:p>
        </p:txBody>
      </p:sp>
      <p:sp>
        <p:nvSpPr>
          <p:cNvPr id="934934" name="Text Box 22"/>
          <p:cNvSpPr txBox="1">
            <a:spLocks noChangeArrowheads="1"/>
          </p:cNvSpPr>
          <p:nvPr/>
        </p:nvSpPr>
        <p:spPr bwMode="auto">
          <a:xfrm>
            <a:off x="3252788" y="2878138"/>
            <a:ext cx="465192" cy="400110"/>
          </a:xfrm>
          <a:prstGeom prst="rect">
            <a:avLst/>
          </a:prstGeom>
          <a:noFill/>
          <a:ln w="9525">
            <a:noFill/>
            <a:miter lim="800000"/>
            <a:headEnd/>
            <a:tailEnd/>
          </a:ln>
          <a:effectLst/>
        </p:spPr>
        <p:txBody>
          <a:bodyPr wrap="none">
            <a:spAutoFit/>
          </a:bodyPr>
          <a:lstStyle/>
          <a:p>
            <a:r>
              <a:rPr lang="en-US" altLang="zh-CN" sz="2000">
                <a:solidFill>
                  <a:schemeClr val="folHlink"/>
                </a:solidFill>
                <a:latin typeface="Arial" charset="0"/>
              </a:rPr>
              <a:t>H</a:t>
            </a:r>
            <a:r>
              <a:rPr lang="en-US" altLang="zh-CN" sz="2000" baseline="-25000">
                <a:solidFill>
                  <a:schemeClr val="folHlink"/>
                </a:solidFill>
                <a:latin typeface="Arial" charset="0"/>
              </a:rPr>
              <a:t>1</a:t>
            </a:r>
          </a:p>
        </p:txBody>
      </p:sp>
      <p:pic>
        <p:nvPicPr>
          <p:cNvPr id="934935" name="Picture 23"/>
          <p:cNvPicPr>
            <a:picLocks noChangeArrowheads="1"/>
          </p:cNvPicPr>
          <p:nvPr/>
        </p:nvPicPr>
        <p:blipFill>
          <a:blip r:embed="rId3" cstate="print"/>
          <a:srcRect/>
          <a:stretch>
            <a:fillRect/>
          </a:stretch>
        </p:blipFill>
        <p:spPr bwMode="auto">
          <a:xfrm>
            <a:off x="3214689" y="3263901"/>
            <a:ext cx="592137" cy="650875"/>
          </a:xfrm>
          <a:prstGeom prst="rect">
            <a:avLst/>
          </a:prstGeom>
          <a:noFill/>
          <a:ln w="9525">
            <a:noFill/>
            <a:miter lim="800000"/>
            <a:headEnd/>
            <a:tailEnd/>
          </a:ln>
          <a:effectLst/>
        </p:spPr>
      </p:pic>
      <p:sp>
        <p:nvSpPr>
          <p:cNvPr id="934936" name="Line 24"/>
          <p:cNvSpPr>
            <a:spLocks noChangeShapeType="1"/>
          </p:cNvSpPr>
          <p:nvPr/>
        </p:nvSpPr>
        <p:spPr bwMode="auto">
          <a:xfrm>
            <a:off x="4313239" y="4071939"/>
            <a:ext cx="1608137" cy="606425"/>
          </a:xfrm>
          <a:prstGeom prst="line">
            <a:avLst/>
          </a:prstGeom>
          <a:noFill/>
          <a:ln w="9525">
            <a:solidFill>
              <a:schemeClr val="tx1"/>
            </a:solidFill>
            <a:round/>
            <a:headEnd/>
            <a:tailEnd/>
          </a:ln>
          <a:effectLst/>
        </p:spPr>
        <p:txBody>
          <a:bodyPr/>
          <a:lstStyle/>
          <a:p>
            <a:endParaRPr lang="zh-CN" altLang="en-US"/>
          </a:p>
        </p:txBody>
      </p:sp>
      <p:sp>
        <p:nvSpPr>
          <p:cNvPr id="934937" name="Line 25"/>
          <p:cNvSpPr>
            <a:spLocks noChangeShapeType="1"/>
          </p:cNvSpPr>
          <p:nvPr/>
        </p:nvSpPr>
        <p:spPr bwMode="auto">
          <a:xfrm flipV="1">
            <a:off x="4229100" y="3638550"/>
            <a:ext cx="1862138" cy="433388"/>
          </a:xfrm>
          <a:prstGeom prst="line">
            <a:avLst/>
          </a:prstGeom>
          <a:noFill/>
          <a:ln w="9525">
            <a:solidFill>
              <a:schemeClr val="tx1"/>
            </a:solidFill>
            <a:round/>
            <a:headEnd/>
            <a:tailEnd/>
          </a:ln>
          <a:effectLst/>
        </p:spPr>
        <p:txBody>
          <a:bodyPr/>
          <a:lstStyle/>
          <a:p>
            <a:endParaRPr lang="zh-CN" altLang="en-US"/>
          </a:p>
        </p:txBody>
      </p:sp>
      <p:sp>
        <p:nvSpPr>
          <p:cNvPr id="934938" name="Line 26"/>
          <p:cNvSpPr>
            <a:spLocks noChangeShapeType="1"/>
          </p:cNvSpPr>
          <p:nvPr/>
        </p:nvSpPr>
        <p:spPr bwMode="auto">
          <a:xfrm>
            <a:off x="6259513" y="3638551"/>
            <a:ext cx="1524000" cy="519113"/>
          </a:xfrm>
          <a:prstGeom prst="line">
            <a:avLst/>
          </a:prstGeom>
          <a:noFill/>
          <a:ln w="9525">
            <a:solidFill>
              <a:schemeClr val="tx1"/>
            </a:solidFill>
            <a:round/>
            <a:headEnd/>
            <a:tailEnd/>
          </a:ln>
          <a:effectLst/>
        </p:spPr>
        <p:txBody>
          <a:bodyPr/>
          <a:lstStyle/>
          <a:p>
            <a:endParaRPr lang="zh-CN" altLang="en-US"/>
          </a:p>
        </p:txBody>
      </p:sp>
      <p:sp>
        <p:nvSpPr>
          <p:cNvPr id="934939" name="Line 27"/>
          <p:cNvSpPr>
            <a:spLocks noChangeShapeType="1"/>
          </p:cNvSpPr>
          <p:nvPr/>
        </p:nvSpPr>
        <p:spPr bwMode="auto">
          <a:xfrm flipV="1">
            <a:off x="6091239" y="4246563"/>
            <a:ext cx="1692275" cy="431800"/>
          </a:xfrm>
          <a:prstGeom prst="line">
            <a:avLst/>
          </a:prstGeom>
          <a:noFill/>
          <a:ln w="9525">
            <a:solidFill>
              <a:schemeClr val="tx1"/>
            </a:solidFill>
            <a:round/>
            <a:headEnd/>
            <a:tailEnd/>
          </a:ln>
          <a:effectLst/>
        </p:spPr>
        <p:txBody>
          <a:bodyPr/>
          <a:lstStyle/>
          <a:p>
            <a:endParaRPr lang="zh-CN" altLang="en-US"/>
          </a:p>
        </p:txBody>
      </p:sp>
      <p:sp>
        <p:nvSpPr>
          <p:cNvPr id="934940" name="Line 28"/>
          <p:cNvSpPr>
            <a:spLocks noChangeShapeType="1"/>
          </p:cNvSpPr>
          <p:nvPr/>
        </p:nvSpPr>
        <p:spPr bwMode="auto">
          <a:xfrm flipV="1">
            <a:off x="7867651" y="3813175"/>
            <a:ext cx="676275" cy="344488"/>
          </a:xfrm>
          <a:prstGeom prst="line">
            <a:avLst/>
          </a:prstGeom>
          <a:noFill/>
          <a:ln w="9525">
            <a:solidFill>
              <a:schemeClr val="tx1"/>
            </a:solidFill>
            <a:round/>
            <a:headEnd/>
            <a:tailEnd/>
          </a:ln>
          <a:effectLst/>
        </p:spPr>
        <p:txBody>
          <a:bodyPr/>
          <a:lstStyle/>
          <a:p>
            <a:endParaRPr lang="zh-CN" altLang="en-US"/>
          </a:p>
        </p:txBody>
      </p:sp>
      <p:grpSp>
        <p:nvGrpSpPr>
          <p:cNvPr id="934941" name="Group 29"/>
          <p:cNvGrpSpPr>
            <a:grpSpLocks/>
          </p:cNvGrpSpPr>
          <p:nvPr/>
        </p:nvGrpSpPr>
        <p:grpSpPr bwMode="auto">
          <a:xfrm>
            <a:off x="8288339" y="2898775"/>
            <a:ext cx="593725" cy="1042988"/>
            <a:chOff x="5283" y="1002"/>
            <a:chExt cx="318" cy="545"/>
          </a:xfrm>
        </p:grpSpPr>
        <p:sp>
          <p:nvSpPr>
            <p:cNvPr id="934942" name="Text Box 30"/>
            <p:cNvSpPr txBox="1">
              <a:spLocks noChangeArrowheads="1"/>
            </p:cNvSpPr>
            <p:nvPr/>
          </p:nvSpPr>
          <p:spPr bwMode="auto">
            <a:xfrm>
              <a:off x="5283" y="1002"/>
              <a:ext cx="287" cy="209"/>
            </a:xfrm>
            <a:prstGeom prst="rect">
              <a:avLst/>
            </a:prstGeom>
            <a:noFill/>
            <a:ln w="9525">
              <a:noFill/>
              <a:miter lim="800000"/>
              <a:headEnd/>
              <a:tailEnd/>
            </a:ln>
            <a:effectLst/>
          </p:spPr>
          <p:txBody>
            <a:bodyPr wrap="none">
              <a:spAutoFit/>
            </a:bodyPr>
            <a:lstStyle/>
            <a:p>
              <a:r>
                <a:rPr lang="en-US" altLang="zh-CN" sz="2000">
                  <a:solidFill>
                    <a:schemeClr val="folHlink"/>
                  </a:solidFill>
                  <a:latin typeface="Arial" charset="0"/>
                </a:rPr>
                <a:t> H</a:t>
              </a:r>
              <a:r>
                <a:rPr lang="en-US" altLang="zh-CN" sz="2000" baseline="-25000">
                  <a:solidFill>
                    <a:schemeClr val="folHlink"/>
                  </a:solidFill>
                  <a:latin typeface="Arial" charset="0"/>
                </a:rPr>
                <a:t>2</a:t>
              </a:r>
            </a:p>
          </p:txBody>
        </p:sp>
        <p:pic>
          <p:nvPicPr>
            <p:cNvPr id="934943" name="Picture 31"/>
            <p:cNvPicPr>
              <a:picLocks noChangeArrowheads="1"/>
            </p:cNvPicPr>
            <p:nvPr/>
          </p:nvPicPr>
          <p:blipFill>
            <a:blip r:embed="rId3" cstate="print"/>
            <a:srcRect/>
            <a:stretch>
              <a:fillRect/>
            </a:stretch>
          </p:blipFill>
          <p:spPr bwMode="auto">
            <a:xfrm>
              <a:off x="5284" y="1207"/>
              <a:ext cx="317" cy="340"/>
            </a:xfrm>
            <a:prstGeom prst="rect">
              <a:avLst/>
            </a:prstGeom>
            <a:noFill/>
            <a:ln w="9525">
              <a:noFill/>
              <a:miter lim="800000"/>
              <a:headEnd/>
              <a:tailEnd/>
            </a:ln>
            <a:effectLst/>
          </p:spPr>
        </p:pic>
      </p:grpSp>
      <p:sp>
        <p:nvSpPr>
          <p:cNvPr id="934944" name="Line 32"/>
          <p:cNvSpPr>
            <a:spLocks noChangeShapeType="1"/>
          </p:cNvSpPr>
          <p:nvPr/>
        </p:nvSpPr>
        <p:spPr bwMode="auto">
          <a:xfrm flipV="1">
            <a:off x="4229101" y="2859089"/>
            <a:ext cx="1776413" cy="1127125"/>
          </a:xfrm>
          <a:prstGeom prst="line">
            <a:avLst/>
          </a:prstGeom>
          <a:noFill/>
          <a:ln w="9525">
            <a:solidFill>
              <a:schemeClr val="tx1"/>
            </a:solidFill>
            <a:round/>
            <a:headEnd/>
            <a:tailEnd/>
          </a:ln>
          <a:effectLst/>
        </p:spPr>
        <p:txBody>
          <a:bodyPr/>
          <a:lstStyle/>
          <a:p>
            <a:endParaRPr lang="zh-CN" altLang="en-US"/>
          </a:p>
        </p:txBody>
      </p:sp>
      <p:sp>
        <p:nvSpPr>
          <p:cNvPr id="934945" name="Line 33"/>
          <p:cNvSpPr>
            <a:spLocks noChangeShapeType="1"/>
          </p:cNvSpPr>
          <p:nvPr/>
        </p:nvSpPr>
        <p:spPr bwMode="auto">
          <a:xfrm>
            <a:off x="6175376" y="2859088"/>
            <a:ext cx="1692275" cy="1212850"/>
          </a:xfrm>
          <a:prstGeom prst="line">
            <a:avLst/>
          </a:prstGeom>
          <a:noFill/>
          <a:ln w="9525">
            <a:solidFill>
              <a:schemeClr val="tx1"/>
            </a:solidFill>
            <a:round/>
            <a:headEnd/>
            <a:tailEnd/>
          </a:ln>
          <a:effectLst/>
        </p:spPr>
        <p:txBody>
          <a:bodyPr/>
          <a:lstStyle/>
          <a:p>
            <a:endParaRPr lang="zh-CN" altLang="en-US"/>
          </a:p>
        </p:txBody>
      </p:sp>
      <p:pic>
        <p:nvPicPr>
          <p:cNvPr id="934946" name="Picture 34"/>
          <p:cNvPicPr>
            <a:picLocks noChangeArrowheads="1"/>
          </p:cNvPicPr>
          <p:nvPr/>
        </p:nvPicPr>
        <p:blipFill>
          <a:blip r:embed="rId4" cstate="print"/>
          <a:srcRect/>
          <a:stretch>
            <a:fillRect/>
          </a:stretch>
        </p:blipFill>
        <p:spPr bwMode="auto">
          <a:xfrm>
            <a:off x="3871914" y="3898901"/>
            <a:ext cx="611187" cy="346075"/>
          </a:xfrm>
          <a:prstGeom prst="rect">
            <a:avLst/>
          </a:prstGeom>
          <a:noFill/>
          <a:ln w="12699">
            <a:noFill/>
            <a:miter lim="800000"/>
            <a:headEnd/>
            <a:tailEnd/>
          </a:ln>
          <a:effectLst/>
        </p:spPr>
      </p:pic>
      <p:pic>
        <p:nvPicPr>
          <p:cNvPr id="934947" name="Picture 35"/>
          <p:cNvPicPr>
            <a:picLocks noChangeArrowheads="1"/>
          </p:cNvPicPr>
          <p:nvPr/>
        </p:nvPicPr>
        <p:blipFill>
          <a:blip r:embed="rId4" cstate="print"/>
          <a:srcRect/>
          <a:stretch>
            <a:fillRect/>
          </a:stretch>
        </p:blipFill>
        <p:spPr bwMode="auto">
          <a:xfrm>
            <a:off x="5837239" y="3465513"/>
            <a:ext cx="612775" cy="347662"/>
          </a:xfrm>
          <a:prstGeom prst="rect">
            <a:avLst/>
          </a:prstGeom>
          <a:noFill/>
          <a:ln w="12699">
            <a:noFill/>
            <a:miter lim="800000"/>
            <a:headEnd/>
            <a:tailEnd/>
          </a:ln>
          <a:effectLst/>
        </p:spPr>
      </p:pic>
      <p:pic>
        <p:nvPicPr>
          <p:cNvPr id="934948" name="Picture 36"/>
          <p:cNvPicPr>
            <a:picLocks noChangeArrowheads="1"/>
          </p:cNvPicPr>
          <p:nvPr/>
        </p:nvPicPr>
        <p:blipFill>
          <a:blip r:embed="rId4" cstate="print"/>
          <a:srcRect/>
          <a:stretch>
            <a:fillRect/>
          </a:stretch>
        </p:blipFill>
        <p:spPr bwMode="auto">
          <a:xfrm>
            <a:off x="5667376" y="4505326"/>
            <a:ext cx="612775" cy="347663"/>
          </a:xfrm>
          <a:prstGeom prst="rect">
            <a:avLst/>
          </a:prstGeom>
          <a:noFill/>
          <a:ln w="12699">
            <a:noFill/>
            <a:miter lim="800000"/>
            <a:headEnd/>
            <a:tailEnd/>
          </a:ln>
          <a:effectLst/>
        </p:spPr>
      </p:pic>
      <p:pic>
        <p:nvPicPr>
          <p:cNvPr id="934949" name="Picture 37"/>
          <p:cNvPicPr>
            <a:picLocks noChangeArrowheads="1"/>
          </p:cNvPicPr>
          <p:nvPr/>
        </p:nvPicPr>
        <p:blipFill>
          <a:blip r:embed="rId4" cstate="print"/>
          <a:srcRect/>
          <a:stretch>
            <a:fillRect/>
          </a:stretch>
        </p:blipFill>
        <p:spPr bwMode="auto">
          <a:xfrm>
            <a:off x="7529514" y="3986214"/>
            <a:ext cx="612775" cy="346075"/>
          </a:xfrm>
          <a:prstGeom prst="rect">
            <a:avLst/>
          </a:prstGeom>
          <a:noFill/>
          <a:ln w="12699">
            <a:noFill/>
            <a:miter lim="800000"/>
            <a:headEnd/>
            <a:tailEnd/>
          </a:ln>
          <a:effectLst/>
        </p:spPr>
      </p:pic>
      <p:pic>
        <p:nvPicPr>
          <p:cNvPr id="934950" name="Picture 38"/>
          <p:cNvPicPr>
            <a:picLocks noChangeArrowheads="1"/>
          </p:cNvPicPr>
          <p:nvPr/>
        </p:nvPicPr>
        <p:blipFill>
          <a:blip r:embed="rId4" cstate="print"/>
          <a:srcRect/>
          <a:stretch>
            <a:fillRect/>
          </a:stretch>
        </p:blipFill>
        <p:spPr bwMode="auto">
          <a:xfrm>
            <a:off x="5751514" y="2684464"/>
            <a:ext cx="612775" cy="346075"/>
          </a:xfrm>
          <a:prstGeom prst="rect">
            <a:avLst/>
          </a:prstGeom>
          <a:noFill/>
          <a:ln w="12699">
            <a:noFill/>
            <a:miter lim="800000"/>
            <a:headEnd/>
            <a:tailEnd/>
          </a:ln>
          <a:effectLst/>
        </p:spPr>
      </p:pic>
      <p:sp>
        <p:nvSpPr>
          <p:cNvPr id="934951" name="Freeform 39"/>
          <p:cNvSpPr>
            <a:spLocks/>
          </p:cNvSpPr>
          <p:nvPr/>
        </p:nvSpPr>
        <p:spPr bwMode="auto">
          <a:xfrm>
            <a:off x="2955926" y="3489326"/>
            <a:ext cx="6181725" cy="828675"/>
          </a:xfrm>
          <a:custGeom>
            <a:avLst/>
            <a:gdLst/>
            <a:ahLst/>
            <a:cxnLst>
              <a:cxn ang="0">
                <a:pos x="0" y="0"/>
              </a:cxn>
              <a:cxn ang="0">
                <a:pos x="184" y="158"/>
              </a:cxn>
              <a:cxn ang="0">
                <a:pos x="275" y="249"/>
              </a:cxn>
              <a:cxn ang="0">
                <a:pos x="362" y="300"/>
              </a:cxn>
              <a:cxn ang="0">
                <a:pos x="494" y="364"/>
              </a:cxn>
              <a:cxn ang="0">
                <a:pos x="683" y="385"/>
              </a:cxn>
              <a:cxn ang="0">
                <a:pos x="955" y="339"/>
              </a:cxn>
              <a:cxn ang="0">
                <a:pos x="1498" y="216"/>
              </a:cxn>
              <a:cxn ang="0">
                <a:pos x="1854" y="216"/>
              </a:cxn>
              <a:cxn ang="0">
                <a:pos x="2210" y="316"/>
              </a:cxn>
              <a:cxn ang="0">
                <a:pos x="2450" y="392"/>
              </a:cxn>
              <a:cxn ang="0">
                <a:pos x="2633" y="430"/>
              </a:cxn>
              <a:cxn ang="0">
                <a:pos x="2834" y="372"/>
              </a:cxn>
              <a:cxn ang="0">
                <a:pos x="2994" y="276"/>
              </a:cxn>
              <a:cxn ang="0">
                <a:pos x="3314" y="22"/>
              </a:cxn>
            </a:cxnLst>
            <a:rect l="0" t="0" r="r" b="b"/>
            <a:pathLst>
              <a:path w="3314" h="433">
                <a:moveTo>
                  <a:pt x="0" y="0"/>
                </a:moveTo>
                <a:cubicBezTo>
                  <a:pt x="27" y="26"/>
                  <a:pt x="138" y="116"/>
                  <a:pt x="184" y="158"/>
                </a:cubicBezTo>
                <a:cubicBezTo>
                  <a:pt x="230" y="200"/>
                  <a:pt x="245" y="225"/>
                  <a:pt x="275" y="249"/>
                </a:cubicBezTo>
                <a:cubicBezTo>
                  <a:pt x="305" y="273"/>
                  <a:pt x="326" y="281"/>
                  <a:pt x="362" y="300"/>
                </a:cubicBezTo>
                <a:cubicBezTo>
                  <a:pt x="398" y="319"/>
                  <a:pt x="441" y="350"/>
                  <a:pt x="494" y="364"/>
                </a:cubicBezTo>
                <a:cubicBezTo>
                  <a:pt x="547" y="378"/>
                  <a:pt x="606" y="389"/>
                  <a:pt x="683" y="385"/>
                </a:cubicBezTo>
                <a:cubicBezTo>
                  <a:pt x="760" y="381"/>
                  <a:pt x="819" y="367"/>
                  <a:pt x="955" y="339"/>
                </a:cubicBezTo>
                <a:cubicBezTo>
                  <a:pt x="1091" y="311"/>
                  <a:pt x="1348" y="236"/>
                  <a:pt x="1498" y="216"/>
                </a:cubicBezTo>
                <a:cubicBezTo>
                  <a:pt x="1648" y="196"/>
                  <a:pt x="1735" y="199"/>
                  <a:pt x="1854" y="216"/>
                </a:cubicBezTo>
                <a:cubicBezTo>
                  <a:pt x="1973" y="233"/>
                  <a:pt x="2111" y="287"/>
                  <a:pt x="2210" y="316"/>
                </a:cubicBezTo>
                <a:cubicBezTo>
                  <a:pt x="2309" y="345"/>
                  <a:pt x="2380" y="373"/>
                  <a:pt x="2450" y="392"/>
                </a:cubicBezTo>
                <a:cubicBezTo>
                  <a:pt x="2520" y="411"/>
                  <a:pt x="2569" y="433"/>
                  <a:pt x="2633" y="430"/>
                </a:cubicBezTo>
                <a:cubicBezTo>
                  <a:pt x="2697" y="427"/>
                  <a:pt x="2774" y="398"/>
                  <a:pt x="2834" y="372"/>
                </a:cubicBezTo>
                <a:cubicBezTo>
                  <a:pt x="2894" y="346"/>
                  <a:pt x="2914" y="334"/>
                  <a:pt x="2994" y="276"/>
                </a:cubicBezTo>
                <a:cubicBezTo>
                  <a:pt x="3074" y="218"/>
                  <a:pt x="3247" y="75"/>
                  <a:pt x="3314" y="22"/>
                </a:cubicBezTo>
              </a:path>
            </a:pathLst>
          </a:custGeom>
          <a:noFill/>
          <a:ln w="76200" cmpd="sng">
            <a:solidFill>
              <a:schemeClr val="hlink"/>
            </a:solidFill>
            <a:round/>
            <a:headEnd type="triangle" w="med" len="lg"/>
            <a:tailEnd type="triangle" w="med" len="lg"/>
          </a:ln>
          <a:effectLst/>
        </p:spPr>
        <p:txBody>
          <a:bodyPr/>
          <a:lstStyle/>
          <a:p>
            <a:endParaRPr lang="zh-CN" altLang="en-US"/>
          </a:p>
        </p:txBody>
      </p:sp>
      <p:sp>
        <p:nvSpPr>
          <p:cNvPr id="934952" name="Text Box 40"/>
          <p:cNvSpPr txBox="1">
            <a:spLocks noChangeArrowheads="1"/>
          </p:cNvSpPr>
          <p:nvPr/>
        </p:nvSpPr>
        <p:spPr bwMode="auto">
          <a:xfrm>
            <a:off x="5665788" y="3908425"/>
            <a:ext cx="1098550" cy="457200"/>
          </a:xfrm>
          <a:prstGeom prst="rect">
            <a:avLst/>
          </a:prstGeom>
          <a:noFill/>
          <a:ln w="9525">
            <a:noFill/>
            <a:miter lim="800000"/>
            <a:headEnd/>
            <a:tailEnd/>
          </a:ln>
          <a:effectLst/>
        </p:spPr>
        <p:txBody>
          <a:bodyPr wrap="none">
            <a:spAutoFit/>
          </a:bodyPr>
          <a:lstStyle/>
          <a:p>
            <a:r>
              <a:rPr lang="zh-CN" altLang="en-US" sz="2400">
                <a:solidFill>
                  <a:schemeClr val="folHlink"/>
                </a:solidFill>
                <a:latin typeface="Arial" charset="0"/>
              </a:rPr>
              <a:t>虚电路</a:t>
            </a:r>
            <a:endParaRPr lang="zh-CN" altLang="en-US" sz="2400" baseline="-25000">
              <a:solidFill>
                <a:schemeClr val="folHlink"/>
              </a:solidFill>
              <a:latin typeface="Arial" charset="0"/>
            </a:endParaRPr>
          </a:p>
        </p:txBody>
      </p:sp>
      <p:sp>
        <p:nvSpPr>
          <p:cNvPr id="934956" name="Text Box 44"/>
          <p:cNvSpPr txBox="1">
            <a:spLocks noChangeArrowheads="1"/>
          </p:cNvSpPr>
          <p:nvPr/>
        </p:nvSpPr>
        <p:spPr bwMode="auto">
          <a:xfrm>
            <a:off x="2135189" y="5214939"/>
            <a:ext cx="8029575" cy="528637"/>
          </a:xfrm>
          <a:prstGeom prst="rect">
            <a:avLst/>
          </a:prstGeom>
          <a:solidFill>
            <a:srgbClr val="FFFF99"/>
          </a:solidFill>
          <a:ln w="9525">
            <a:solidFill>
              <a:schemeClr val="folHlink"/>
            </a:solidFill>
            <a:miter lim="800000"/>
            <a:headEnd/>
            <a:tailEnd/>
          </a:ln>
          <a:effectLst>
            <a:outerShdw dist="35921" dir="2700000" algn="ctr" rotWithShape="0">
              <a:schemeClr val="bg2"/>
            </a:outerShdw>
          </a:effectLst>
        </p:spPr>
        <p:txBody>
          <a:bodyPr wrap="none">
            <a:spAutoFit/>
          </a:bodyPr>
          <a:lstStyle/>
          <a:p>
            <a:r>
              <a:rPr lang="en-US" altLang="zh-CN">
                <a:solidFill>
                  <a:schemeClr val="folHlink"/>
                </a:solidFill>
                <a:latin typeface="Arial" charset="0"/>
              </a:rPr>
              <a:t>H</a:t>
            </a:r>
            <a:r>
              <a:rPr lang="en-US" altLang="zh-CN" baseline="-25000">
                <a:solidFill>
                  <a:schemeClr val="folHlink"/>
                </a:solidFill>
                <a:latin typeface="Arial" charset="0"/>
              </a:rPr>
              <a:t>1</a:t>
            </a:r>
            <a:r>
              <a:rPr lang="en-US" altLang="zh-CN">
                <a:solidFill>
                  <a:schemeClr val="folHlink"/>
                </a:solidFill>
                <a:latin typeface="Arial" charset="0"/>
              </a:rPr>
              <a:t> </a:t>
            </a:r>
            <a:r>
              <a:rPr lang="zh-CN" altLang="en-US">
                <a:solidFill>
                  <a:schemeClr val="folHlink"/>
                </a:solidFill>
                <a:latin typeface="Arial" charset="0"/>
              </a:rPr>
              <a:t>发送给 </a:t>
            </a:r>
            <a:r>
              <a:rPr lang="en-US" altLang="zh-CN">
                <a:solidFill>
                  <a:schemeClr val="folHlink"/>
                </a:solidFill>
                <a:latin typeface="Arial" charset="0"/>
              </a:rPr>
              <a:t>H</a:t>
            </a:r>
            <a:r>
              <a:rPr lang="en-US" altLang="zh-CN" baseline="-25000">
                <a:solidFill>
                  <a:schemeClr val="folHlink"/>
                </a:solidFill>
                <a:latin typeface="Arial" charset="0"/>
              </a:rPr>
              <a:t>2</a:t>
            </a:r>
            <a:r>
              <a:rPr lang="en-US" altLang="zh-CN">
                <a:solidFill>
                  <a:schemeClr val="folHlink"/>
                </a:solidFill>
                <a:latin typeface="Arial" charset="0"/>
              </a:rPr>
              <a:t> </a:t>
            </a:r>
            <a:r>
              <a:rPr lang="zh-CN" altLang="en-US">
                <a:solidFill>
                  <a:schemeClr val="folHlink"/>
                </a:solidFill>
                <a:latin typeface="Arial" charset="0"/>
              </a:rPr>
              <a:t>的所有分组都沿着同一条虚电路传送</a:t>
            </a:r>
          </a:p>
        </p:txBody>
      </p:sp>
      <p:sp>
        <p:nvSpPr>
          <p:cNvPr id="41" name="灯片编号占位符 40"/>
          <p:cNvSpPr>
            <a:spLocks noGrp="1"/>
          </p:cNvSpPr>
          <p:nvPr>
            <p:ph type="sldNum" sz="quarter" idx="12"/>
          </p:nvPr>
        </p:nvSpPr>
        <p:spPr/>
        <p:txBody>
          <a:bodyPr/>
          <a:lstStyle/>
          <a:p>
            <a:fld id="{E4E48599-B357-448A-84B1-94919B60A458}" type="slidenum">
              <a:rPr lang="en-US" altLang="zh-CN" smtClean="0"/>
              <a:pPr/>
              <a:t>8</a:t>
            </a:fld>
            <a:endParaRPr lang="en-US" altLang="zh-CN"/>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9234" name="Line 2"/>
          <p:cNvSpPr>
            <a:spLocks noChangeShapeType="1"/>
          </p:cNvSpPr>
          <p:nvPr/>
        </p:nvSpPr>
        <p:spPr bwMode="auto">
          <a:xfrm>
            <a:off x="1919288" y="1341439"/>
            <a:ext cx="0" cy="2663825"/>
          </a:xfrm>
          <a:prstGeom prst="line">
            <a:avLst/>
          </a:prstGeom>
          <a:noFill/>
          <a:ln w="28575">
            <a:solidFill>
              <a:schemeClr val="tx2"/>
            </a:solidFill>
            <a:round/>
            <a:headEnd type="triangle" w="med" len="lg"/>
            <a:tailEnd type="triangle" w="med" len="lg"/>
          </a:ln>
          <a:effectLst/>
        </p:spPr>
        <p:txBody>
          <a:bodyPr/>
          <a:lstStyle/>
          <a:p>
            <a:endParaRPr lang="zh-CN" altLang="en-US"/>
          </a:p>
        </p:txBody>
      </p:sp>
      <p:sp>
        <p:nvSpPr>
          <p:cNvPr id="479235" name="Rectangle 3"/>
          <p:cNvSpPr>
            <a:spLocks noChangeArrowheads="1"/>
          </p:cNvSpPr>
          <p:nvPr/>
        </p:nvSpPr>
        <p:spPr bwMode="auto">
          <a:xfrm>
            <a:off x="1700213" y="2205039"/>
            <a:ext cx="439224" cy="705321"/>
          </a:xfrm>
          <a:prstGeom prst="rect">
            <a:avLst/>
          </a:prstGeom>
          <a:solidFill>
            <a:schemeClr val="bg1"/>
          </a:solid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首</a:t>
            </a:r>
          </a:p>
          <a:p>
            <a:pPr defTabSz="762000" eaLnBrk="0" hangingPunct="0"/>
            <a:r>
              <a:rPr kumimoji="1" lang="zh-CN" altLang="en-US" sz="2000">
                <a:solidFill>
                  <a:srgbClr val="333399"/>
                </a:solidFill>
                <a:latin typeface="Arial" charset="0"/>
              </a:rPr>
              <a:t>部</a:t>
            </a:r>
          </a:p>
        </p:txBody>
      </p:sp>
      <p:sp>
        <p:nvSpPr>
          <p:cNvPr id="479236" name="Rectangle 4"/>
          <p:cNvSpPr>
            <a:spLocks noChangeArrowheads="1"/>
          </p:cNvSpPr>
          <p:nvPr/>
        </p:nvSpPr>
        <p:spPr bwMode="auto">
          <a:xfrm>
            <a:off x="4618038" y="1371601"/>
            <a:ext cx="1966912" cy="434975"/>
          </a:xfrm>
          <a:prstGeom prst="rect">
            <a:avLst/>
          </a:prstGeom>
          <a:solidFill>
            <a:srgbClr val="DDDDDD"/>
          </a:solidFill>
          <a:ln w="12700">
            <a:noFill/>
            <a:miter lim="800000"/>
            <a:headEnd/>
            <a:tailEnd/>
          </a:ln>
          <a:effectLst/>
        </p:spPr>
        <p:txBody>
          <a:bodyPr wrap="none" anchor="ctr"/>
          <a:lstStyle/>
          <a:p>
            <a:endParaRPr lang="zh-CN" altLang="en-US"/>
          </a:p>
        </p:txBody>
      </p:sp>
      <p:sp>
        <p:nvSpPr>
          <p:cNvPr id="479238" name="Rectangle 6"/>
          <p:cNvSpPr>
            <a:spLocks noChangeArrowheads="1"/>
          </p:cNvSpPr>
          <p:nvPr/>
        </p:nvSpPr>
        <p:spPr bwMode="auto">
          <a:xfrm>
            <a:off x="2660651" y="1362075"/>
            <a:ext cx="7864475" cy="2643188"/>
          </a:xfrm>
          <a:prstGeom prst="rect">
            <a:avLst/>
          </a:prstGeom>
          <a:solidFill>
            <a:srgbClr val="CCECFF"/>
          </a:solidFill>
          <a:ln w="25400">
            <a:solidFill>
              <a:schemeClr val="tx1"/>
            </a:solidFill>
            <a:miter lim="800000"/>
            <a:headEnd/>
            <a:tailEnd/>
          </a:ln>
          <a:effectLst/>
        </p:spPr>
        <p:txBody>
          <a:bodyPr wrap="none" anchor="ctr"/>
          <a:lstStyle/>
          <a:p>
            <a:endParaRPr lang="zh-CN" altLang="en-US"/>
          </a:p>
        </p:txBody>
      </p:sp>
      <p:sp>
        <p:nvSpPr>
          <p:cNvPr id="479239" name="Rectangle 7"/>
          <p:cNvSpPr>
            <a:spLocks noChangeArrowheads="1"/>
          </p:cNvSpPr>
          <p:nvPr/>
        </p:nvSpPr>
        <p:spPr bwMode="auto">
          <a:xfrm>
            <a:off x="2674939" y="4016375"/>
            <a:ext cx="7832725" cy="681038"/>
          </a:xfrm>
          <a:prstGeom prst="rect">
            <a:avLst/>
          </a:prstGeom>
          <a:solidFill>
            <a:srgbClr val="FFFF99"/>
          </a:solidFill>
          <a:ln w="12700">
            <a:solidFill>
              <a:srgbClr val="333399"/>
            </a:solidFill>
            <a:miter lim="800000"/>
            <a:headEnd/>
            <a:tailEnd/>
          </a:ln>
          <a:effectLst/>
        </p:spPr>
        <p:txBody>
          <a:bodyPr wrap="none" anchor="ctr"/>
          <a:lstStyle/>
          <a:p>
            <a:endParaRPr lang="zh-CN" altLang="en-US"/>
          </a:p>
        </p:txBody>
      </p:sp>
      <p:sp>
        <p:nvSpPr>
          <p:cNvPr id="479240" name="Line 8"/>
          <p:cNvSpPr>
            <a:spLocks noChangeShapeType="1"/>
          </p:cNvSpPr>
          <p:nvPr/>
        </p:nvSpPr>
        <p:spPr bwMode="auto">
          <a:xfrm>
            <a:off x="2655888" y="1812925"/>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79241" name="Line 9"/>
          <p:cNvSpPr>
            <a:spLocks noChangeShapeType="1"/>
          </p:cNvSpPr>
          <p:nvPr/>
        </p:nvSpPr>
        <p:spPr bwMode="auto">
          <a:xfrm>
            <a:off x="2655888" y="225583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79242" name="Line 10"/>
          <p:cNvSpPr>
            <a:spLocks noChangeShapeType="1"/>
          </p:cNvSpPr>
          <p:nvPr/>
        </p:nvSpPr>
        <p:spPr bwMode="auto">
          <a:xfrm>
            <a:off x="2655888" y="270033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79243" name="Line 11"/>
          <p:cNvSpPr>
            <a:spLocks noChangeShapeType="1"/>
          </p:cNvSpPr>
          <p:nvPr/>
        </p:nvSpPr>
        <p:spPr bwMode="auto">
          <a:xfrm>
            <a:off x="2655888" y="313848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79244" name="Line 12"/>
          <p:cNvSpPr>
            <a:spLocks noChangeShapeType="1"/>
          </p:cNvSpPr>
          <p:nvPr/>
        </p:nvSpPr>
        <p:spPr bwMode="auto">
          <a:xfrm>
            <a:off x="2655888" y="358298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79245" name="Line 13"/>
          <p:cNvSpPr>
            <a:spLocks noChangeShapeType="1"/>
          </p:cNvSpPr>
          <p:nvPr/>
        </p:nvSpPr>
        <p:spPr bwMode="auto">
          <a:xfrm>
            <a:off x="3624263" y="1370013"/>
            <a:ext cx="0" cy="442912"/>
          </a:xfrm>
          <a:prstGeom prst="line">
            <a:avLst/>
          </a:prstGeom>
          <a:noFill/>
          <a:ln w="12700">
            <a:solidFill>
              <a:schemeClr val="tx1"/>
            </a:solidFill>
            <a:round/>
            <a:headEnd/>
            <a:tailEnd/>
          </a:ln>
          <a:effectLst/>
        </p:spPr>
        <p:txBody>
          <a:bodyPr wrap="none" anchor="ctr"/>
          <a:lstStyle/>
          <a:p>
            <a:endParaRPr lang="zh-CN" altLang="en-US"/>
          </a:p>
        </p:txBody>
      </p:sp>
      <p:sp>
        <p:nvSpPr>
          <p:cNvPr id="479246" name="Line 14"/>
          <p:cNvSpPr>
            <a:spLocks noChangeShapeType="1"/>
          </p:cNvSpPr>
          <p:nvPr/>
        </p:nvSpPr>
        <p:spPr bwMode="auto">
          <a:xfrm>
            <a:off x="4608513" y="1370013"/>
            <a:ext cx="0" cy="442912"/>
          </a:xfrm>
          <a:prstGeom prst="line">
            <a:avLst/>
          </a:prstGeom>
          <a:noFill/>
          <a:ln w="12700">
            <a:solidFill>
              <a:schemeClr val="tx1"/>
            </a:solidFill>
            <a:round/>
            <a:headEnd/>
            <a:tailEnd/>
          </a:ln>
          <a:effectLst/>
        </p:spPr>
        <p:txBody>
          <a:bodyPr wrap="none" anchor="ctr"/>
          <a:lstStyle/>
          <a:p>
            <a:endParaRPr lang="zh-CN" altLang="en-US"/>
          </a:p>
        </p:txBody>
      </p:sp>
      <p:sp>
        <p:nvSpPr>
          <p:cNvPr id="479247" name="Line 15"/>
          <p:cNvSpPr>
            <a:spLocks noChangeShapeType="1"/>
          </p:cNvSpPr>
          <p:nvPr/>
        </p:nvSpPr>
        <p:spPr bwMode="auto">
          <a:xfrm>
            <a:off x="4608513" y="2265363"/>
            <a:ext cx="0" cy="431800"/>
          </a:xfrm>
          <a:prstGeom prst="line">
            <a:avLst/>
          </a:prstGeom>
          <a:noFill/>
          <a:ln w="12700">
            <a:solidFill>
              <a:schemeClr val="tx1"/>
            </a:solidFill>
            <a:round/>
            <a:headEnd/>
            <a:tailEnd/>
          </a:ln>
          <a:effectLst/>
        </p:spPr>
        <p:txBody>
          <a:bodyPr wrap="none" anchor="ctr"/>
          <a:lstStyle/>
          <a:p>
            <a:endParaRPr lang="zh-CN" altLang="en-US"/>
          </a:p>
        </p:txBody>
      </p:sp>
      <p:sp>
        <p:nvSpPr>
          <p:cNvPr id="479248" name="Line 16"/>
          <p:cNvSpPr>
            <a:spLocks noChangeShapeType="1"/>
          </p:cNvSpPr>
          <p:nvPr/>
        </p:nvSpPr>
        <p:spPr bwMode="auto">
          <a:xfrm>
            <a:off x="6581775" y="1370013"/>
            <a:ext cx="0" cy="1327150"/>
          </a:xfrm>
          <a:prstGeom prst="line">
            <a:avLst/>
          </a:prstGeom>
          <a:noFill/>
          <a:ln w="12700">
            <a:solidFill>
              <a:schemeClr val="tx1"/>
            </a:solidFill>
            <a:round/>
            <a:headEnd/>
            <a:tailEnd/>
          </a:ln>
          <a:effectLst/>
        </p:spPr>
        <p:txBody>
          <a:bodyPr wrap="none" anchor="ctr"/>
          <a:lstStyle/>
          <a:p>
            <a:endParaRPr lang="zh-CN" altLang="en-US"/>
          </a:p>
        </p:txBody>
      </p:sp>
      <p:sp>
        <p:nvSpPr>
          <p:cNvPr id="479249" name="Line 17"/>
          <p:cNvSpPr>
            <a:spLocks noChangeShapeType="1"/>
          </p:cNvSpPr>
          <p:nvPr/>
        </p:nvSpPr>
        <p:spPr bwMode="auto">
          <a:xfrm flipV="1">
            <a:off x="8553450" y="3578226"/>
            <a:ext cx="0" cy="441325"/>
          </a:xfrm>
          <a:prstGeom prst="line">
            <a:avLst/>
          </a:prstGeom>
          <a:noFill/>
          <a:ln w="12700">
            <a:solidFill>
              <a:schemeClr val="tx1"/>
            </a:solidFill>
            <a:round/>
            <a:headEnd/>
            <a:tailEnd/>
          </a:ln>
          <a:effectLst/>
        </p:spPr>
        <p:txBody>
          <a:bodyPr wrap="none" anchor="ctr"/>
          <a:lstStyle/>
          <a:p>
            <a:endParaRPr lang="zh-CN" altLang="en-US"/>
          </a:p>
        </p:txBody>
      </p:sp>
      <p:sp>
        <p:nvSpPr>
          <p:cNvPr id="479250" name="Line 18"/>
          <p:cNvSpPr>
            <a:spLocks noChangeShapeType="1"/>
          </p:cNvSpPr>
          <p:nvPr/>
        </p:nvSpPr>
        <p:spPr bwMode="auto">
          <a:xfrm>
            <a:off x="7383463" y="1822450"/>
            <a:ext cx="0" cy="433388"/>
          </a:xfrm>
          <a:prstGeom prst="line">
            <a:avLst/>
          </a:prstGeom>
          <a:noFill/>
          <a:ln w="12700">
            <a:solidFill>
              <a:schemeClr val="tx1"/>
            </a:solidFill>
            <a:round/>
            <a:headEnd/>
            <a:tailEnd/>
          </a:ln>
          <a:effectLst/>
        </p:spPr>
        <p:txBody>
          <a:bodyPr wrap="none" anchor="ctr"/>
          <a:lstStyle/>
          <a:p>
            <a:endParaRPr lang="zh-CN" altLang="en-US"/>
          </a:p>
        </p:txBody>
      </p:sp>
      <p:sp>
        <p:nvSpPr>
          <p:cNvPr id="479251" name="Rectangle 19"/>
          <p:cNvSpPr>
            <a:spLocks noChangeArrowheads="1"/>
          </p:cNvSpPr>
          <p:nvPr/>
        </p:nvSpPr>
        <p:spPr bwMode="auto">
          <a:xfrm>
            <a:off x="2603501" y="982664"/>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0</a:t>
            </a:r>
          </a:p>
        </p:txBody>
      </p:sp>
      <p:sp>
        <p:nvSpPr>
          <p:cNvPr id="479252" name="Rectangle 20"/>
          <p:cNvSpPr>
            <a:spLocks noChangeArrowheads="1"/>
          </p:cNvSpPr>
          <p:nvPr/>
        </p:nvSpPr>
        <p:spPr bwMode="auto">
          <a:xfrm>
            <a:off x="3538539" y="982664"/>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4</a:t>
            </a:r>
          </a:p>
        </p:txBody>
      </p:sp>
      <p:sp>
        <p:nvSpPr>
          <p:cNvPr id="479253" name="Rectangle 21"/>
          <p:cNvSpPr>
            <a:spLocks noChangeArrowheads="1"/>
          </p:cNvSpPr>
          <p:nvPr/>
        </p:nvSpPr>
        <p:spPr bwMode="auto">
          <a:xfrm>
            <a:off x="4533901" y="982664"/>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8</a:t>
            </a:r>
          </a:p>
        </p:txBody>
      </p:sp>
      <p:sp>
        <p:nvSpPr>
          <p:cNvPr id="479254" name="Rectangle 22"/>
          <p:cNvSpPr>
            <a:spLocks noChangeArrowheads="1"/>
          </p:cNvSpPr>
          <p:nvPr/>
        </p:nvSpPr>
        <p:spPr bwMode="auto">
          <a:xfrm>
            <a:off x="6484938"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16</a:t>
            </a:r>
          </a:p>
        </p:txBody>
      </p:sp>
      <p:sp>
        <p:nvSpPr>
          <p:cNvPr id="479255" name="Rectangle 23"/>
          <p:cNvSpPr>
            <a:spLocks noChangeArrowheads="1"/>
          </p:cNvSpPr>
          <p:nvPr/>
        </p:nvSpPr>
        <p:spPr bwMode="auto">
          <a:xfrm>
            <a:off x="7281863"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19</a:t>
            </a:r>
          </a:p>
        </p:txBody>
      </p:sp>
      <p:sp>
        <p:nvSpPr>
          <p:cNvPr id="479256" name="Rectangle 24"/>
          <p:cNvSpPr>
            <a:spLocks noChangeArrowheads="1"/>
          </p:cNvSpPr>
          <p:nvPr/>
        </p:nvSpPr>
        <p:spPr bwMode="auto">
          <a:xfrm>
            <a:off x="8456613"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24</a:t>
            </a:r>
          </a:p>
        </p:txBody>
      </p:sp>
      <p:sp>
        <p:nvSpPr>
          <p:cNvPr id="479257" name="Rectangle 25"/>
          <p:cNvSpPr>
            <a:spLocks noChangeArrowheads="1"/>
          </p:cNvSpPr>
          <p:nvPr/>
        </p:nvSpPr>
        <p:spPr bwMode="auto">
          <a:xfrm>
            <a:off x="10169525"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31</a:t>
            </a:r>
          </a:p>
        </p:txBody>
      </p:sp>
      <p:sp>
        <p:nvSpPr>
          <p:cNvPr id="479258" name="Rectangle 26"/>
          <p:cNvSpPr>
            <a:spLocks noChangeArrowheads="1"/>
          </p:cNvSpPr>
          <p:nvPr/>
        </p:nvSpPr>
        <p:spPr bwMode="auto">
          <a:xfrm>
            <a:off x="2752725" y="1397001"/>
            <a:ext cx="766236"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版 本</a:t>
            </a:r>
          </a:p>
        </p:txBody>
      </p:sp>
      <p:sp>
        <p:nvSpPr>
          <p:cNvPr id="479259" name="Rectangle 27"/>
          <p:cNvSpPr>
            <a:spLocks noChangeArrowheads="1"/>
          </p:cNvSpPr>
          <p:nvPr/>
        </p:nvSpPr>
        <p:spPr bwMode="auto">
          <a:xfrm>
            <a:off x="6640513" y="1873251"/>
            <a:ext cx="695704"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标志</a:t>
            </a:r>
          </a:p>
        </p:txBody>
      </p:sp>
      <p:sp>
        <p:nvSpPr>
          <p:cNvPr id="479260" name="Rectangle 28"/>
          <p:cNvSpPr>
            <a:spLocks noChangeArrowheads="1"/>
          </p:cNvSpPr>
          <p:nvPr/>
        </p:nvSpPr>
        <p:spPr bwMode="auto">
          <a:xfrm>
            <a:off x="2949575" y="2278064"/>
            <a:ext cx="1420262"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生 存 时 间</a:t>
            </a:r>
          </a:p>
        </p:txBody>
      </p:sp>
      <p:sp>
        <p:nvSpPr>
          <p:cNvPr id="479261" name="Rectangle 29"/>
          <p:cNvSpPr>
            <a:spLocks noChangeArrowheads="1"/>
          </p:cNvSpPr>
          <p:nvPr/>
        </p:nvSpPr>
        <p:spPr bwMode="auto">
          <a:xfrm>
            <a:off x="5080001" y="2278063"/>
            <a:ext cx="969963" cy="39370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协    议</a:t>
            </a:r>
          </a:p>
        </p:txBody>
      </p:sp>
      <p:sp>
        <p:nvSpPr>
          <p:cNvPr id="479262" name="Rectangle 30"/>
          <p:cNvSpPr>
            <a:spLocks noChangeArrowheads="1"/>
          </p:cNvSpPr>
          <p:nvPr/>
        </p:nvSpPr>
        <p:spPr bwMode="auto">
          <a:xfrm>
            <a:off x="4094164" y="1873251"/>
            <a:ext cx="977833"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标    识</a:t>
            </a:r>
          </a:p>
        </p:txBody>
      </p:sp>
      <p:sp>
        <p:nvSpPr>
          <p:cNvPr id="479264" name="Rectangle 32"/>
          <p:cNvSpPr>
            <a:spLocks noChangeArrowheads="1"/>
          </p:cNvSpPr>
          <p:nvPr/>
        </p:nvSpPr>
        <p:spPr bwMode="auto">
          <a:xfrm>
            <a:off x="8031163" y="1397001"/>
            <a:ext cx="13753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总   长   度</a:t>
            </a:r>
          </a:p>
        </p:txBody>
      </p:sp>
      <p:sp>
        <p:nvSpPr>
          <p:cNvPr id="479265" name="Rectangle 33"/>
          <p:cNvSpPr>
            <a:spLocks noChangeArrowheads="1"/>
          </p:cNvSpPr>
          <p:nvPr/>
        </p:nvSpPr>
        <p:spPr bwMode="auto">
          <a:xfrm>
            <a:off x="8302625" y="1873251"/>
            <a:ext cx="13753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片   偏   移</a:t>
            </a:r>
          </a:p>
        </p:txBody>
      </p:sp>
      <p:sp>
        <p:nvSpPr>
          <p:cNvPr id="479266" name="Rectangle 34"/>
          <p:cNvSpPr>
            <a:spLocks noChangeArrowheads="1"/>
          </p:cNvSpPr>
          <p:nvPr/>
        </p:nvSpPr>
        <p:spPr bwMode="auto">
          <a:xfrm>
            <a:off x="9026526" y="3606801"/>
            <a:ext cx="977833"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填    充</a:t>
            </a:r>
          </a:p>
        </p:txBody>
      </p:sp>
      <p:sp>
        <p:nvSpPr>
          <p:cNvPr id="479267" name="Rectangle 35"/>
          <p:cNvSpPr>
            <a:spLocks noChangeArrowheads="1"/>
          </p:cNvSpPr>
          <p:nvPr/>
        </p:nvSpPr>
        <p:spPr bwMode="auto">
          <a:xfrm>
            <a:off x="7450139" y="2278064"/>
            <a:ext cx="231153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首   部   检   验   和</a:t>
            </a:r>
          </a:p>
        </p:txBody>
      </p:sp>
      <p:sp>
        <p:nvSpPr>
          <p:cNvPr id="479268" name="Rectangle 36"/>
          <p:cNvSpPr>
            <a:spLocks noChangeArrowheads="1"/>
          </p:cNvSpPr>
          <p:nvPr/>
        </p:nvSpPr>
        <p:spPr bwMode="auto">
          <a:xfrm>
            <a:off x="5940425" y="2736851"/>
            <a:ext cx="13753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源   地   址</a:t>
            </a:r>
          </a:p>
        </p:txBody>
      </p:sp>
      <p:sp>
        <p:nvSpPr>
          <p:cNvPr id="479269" name="Rectangle 37"/>
          <p:cNvSpPr>
            <a:spLocks noChangeArrowheads="1"/>
          </p:cNvSpPr>
          <p:nvPr/>
        </p:nvSpPr>
        <p:spPr bwMode="auto">
          <a:xfrm>
            <a:off x="5684838" y="3178176"/>
            <a:ext cx="1843454"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目   的   地   址</a:t>
            </a:r>
          </a:p>
        </p:txBody>
      </p:sp>
      <p:sp>
        <p:nvSpPr>
          <p:cNvPr id="479270" name="Rectangle 38"/>
          <p:cNvSpPr>
            <a:spLocks noChangeArrowheads="1"/>
          </p:cNvSpPr>
          <p:nvPr/>
        </p:nvSpPr>
        <p:spPr bwMode="auto">
          <a:xfrm>
            <a:off x="3752851" y="3606801"/>
            <a:ext cx="415819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可   选   字   段  （长   度   可   变）</a:t>
            </a:r>
          </a:p>
        </p:txBody>
      </p:sp>
      <p:sp>
        <p:nvSpPr>
          <p:cNvPr id="479271" name="Rectangle 39"/>
          <p:cNvSpPr>
            <a:spLocks noChangeArrowheads="1"/>
          </p:cNvSpPr>
          <p:nvPr/>
        </p:nvSpPr>
        <p:spPr bwMode="auto">
          <a:xfrm>
            <a:off x="2132013" y="968376"/>
            <a:ext cx="439224"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位</a:t>
            </a:r>
          </a:p>
        </p:txBody>
      </p:sp>
      <p:sp>
        <p:nvSpPr>
          <p:cNvPr id="479272" name="Rectangle 40"/>
          <p:cNvSpPr>
            <a:spLocks noChangeArrowheads="1"/>
          </p:cNvSpPr>
          <p:nvPr/>
        </p:nvSpPr>
        <p:spPr bwMode="auto">
          <a:xfrm>
            <a:off x="3527426" y="1377951"/>
            <a:ext cx="1208665"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首部长度</a:t>
            </a:r>
          </a:p>
        </p:txBody>
      </p:sp>
      <p:grpSp>
        <p:nvGrpSpPr>
          <p:cNvPr id="479273" name="Group 41"/>
          <p:cNvGrpSpPr>
            <a:grpSpLocks/>
          </p:cNvGrpSpPr>
          <p:nvPr/>
        </p:nvGrpSpPr>
        <p:grpSpPr bwMode="auto">
          <a:xfrm>
            <a:off x="2593976" y="3748088"/>
            <a:ext cx="131763" cy="69850"/>
            <a:chOff x="833" y="3024"/>
            <a:chExt cx="78" cy="51"/>
          </a:xfrm>
        </p:grpSpPr>
        <p:sp>
          <p:nvSpPr>
            <p:cNvPr id="479274" name="Rectangle 42"/>
            <p:cNvSpPr>
              <a:spLocks noChangeArrowheads="1"/>
            </p:cNvSpPr>
            <p:nvPr/>
          </p:nvSpPr>
          <p:spPr bwMode="auto">
            <a:xfrm>
              <a:off x="833" y="3024"/>
              <a:ext cx="78" cy="51"/>
            </a:xfrm>
            <a:prstGeom prst="rect">
              <a:avLst/>
            </a:prstGeom>
            <a:solidFill>
              <a:schemeClr val="bg1"/>
            </a:solidFill>
            <a:ln w="12700">
              <a:noFill/>
              <a:miter lim="800000"/>
              <a:headEnd/>
              <a:tailEnd/>
            </a:ln>
            <a:effectLst/>
          </p:spPr>
          <p:txBody>
            <a:bodyPr wrap="none" anchor="ctr"/>
            <a:lstStyle/>
            <a:p>
              <a:endParaRPr lang="zh-CN" altLang="en-US"/>
            </a:p>
          </p:txBody>
        </p:sp>
        <p:sp>
          <p:nvSpPr>
            <p:cNvPr id="479275" name="Line 43"/>
            <p:cNvSpPr>
              <a:spLocks noChangeShapeType="1"/>
            </p:cNvSpPr>
            <p:nvPr/>
          </p:nvSpPr>
          <p:spPr bwMode="auto">
            <a:xfrm>
              <a:off x="839" y="3030"/>
              <a:ext cx="68" cy="0"/>
            </a:xfrm>
            <a:prstGeom prst="line">
              <a:avLst/>
            </a:prstGeom>
            <a:noFill/>
            <a:ln w="25400">
              <a:solidFill>
                <a:schemeClr val="tx1"/>
              </a:solidFill>
              <a:round/>
              <a:headEnd/>
              <a:tailEnd/>
            </a:ln>
            <a:effectLst/>
          </p:spPr>
          <p:txBody>
            <a:bodyPr wrap="none" anchor="ctr"/>
            <a:lstStyle/>
            <a:p>
              <a:endParaRPr lang="zh-CN" altLang="en-US"/>
            </a:p>
          </p:txBody>
        </p:sp>
        <p:sp>
          <p:nvSpPr>
            <p:cNvPr id="479276" name="Line 44"/>
            <p:cNvSpPr>
              <a:spLocks noChangeShapeType="1"/>
            </p:cNvSpPr>
            <p:nvPr/>
          </p:nvSpPr>
          <p:spPr bwMode="auto">
            <a:xfrm>
              <a:off x="839" y="3075"/>
              <a:ext cx="68" cy="0"/>
            </a:xfrm>
            <a:prstGeom prst="line">
              <a:avLst/>
            </a:prstGeom>
            <a:noFill/>
            <a:ln w="25400">
              <a:solidFill>
                <a:schemeClr val="tx1"/>
              </a:solidFill>
              <a:round/>
              <a:headEnd/>
              <a:tailEnd/>
            </a:ln>
            <a:effectLst/>
          </p:spPr>
          <p:txBody>
            <a:bodyPr wrap="none" anchor="ctr"/>
            <a:lstStyle/>
            <a:p>
              <a:endParaRPr lang="zh-CN" altLang="en-US"/>
            </a:p>
          </p:txBody>
        </p:sp>
      </p:grpSp>
      <p:grpSp>
        <p:nvGrpSpPr>
          <p:cNvPr id="479277" name="Group 45"/>
          <p:cNvGrpSpPr>
            <a:grpSpLocks/>
          </p:cNvGrpSpPr>
          <p:nvPr/>
        </p:nvGrpSpPr>
        <p:grpSpPr bwMode="auto">
          <a:xfrm>
            <a:off x="10461626" y="3757614"/>
            <a:ext cx="131763" cy="66675"/>
            <a:chOff x="5432" y="3030"/>
            <a:chExt cx="78" cy="51"/>
          </a:xfrm>
        </p:grpSpPr>
        <p:sp>
          <p:nvSpPr>
            <p:cNvPr id="479278" name="Rectangle 46"/>
            <p:cNvSpPr>
              <a:spLocks noChangeArrowheads="1"/>
            </p:cNvSpPr>
            <p:nvPr/>
          </p:nvSpPr>
          <p:spPr bwMode="auto">
            <a:xfrm>
              <a:off x="5432" y="3030"/>
              <a:ext cx="78" cy="51"/>
            </a:xfrm>
            <a:prstGeom prst="rect">
              <a:avLst/>
            </a:prstGeom>
            <a:solidFill>
              <a:schemeClr val="bg1"/>
            </a:solidFill>
            <a:ln w="12700">
              <a:noFill/>
              <a:miter lim="800000"/>
              <a:headEnd/>
              <a:tailEnd/>
            </a:ln>
            <a:effectLst/>
          </p:spPr>
          <p:txBody>
            <a:bodyPr wrap="none" anchor="ctr"/>
            <a:lstStyle/>
            <a:p>
              <a:endParaRPr lang="zh-CN" altLang="en-US"/>
            </a:p>
          </p:txBody>
        </p:sp>
        <p:sp>
          <p:nvSpPr>
            <p:cNvPr id="479279" name="Line 47"/>
            <p:cNvSpPr>
              <a:spLocks noChangeShapeType="1"/>
            </p:cNvSpPr>
            <p:nvPr/>
          </p:nvSpPr>
          <p:spPr bwMode="auto">
            <a:xfrm>
              <a:off x="5438" y="3036"/>
              <a:ext cx="68" cy="0"/>
            </a:xfrm>
            <a:prstGeom prst="line">
              <a:avLst/>
            </a:prstGeom>
            <a:noFill/>
            <a:ln w="25400">
              <a:solidFill>
                <a:schemeClr val="tx1"/>
              </a:solidFill>
              <a:round/>
              <a:headEnd/>
              <a:tailEnd/>
            </a:ln>
            <a:effectLst/>
          </p:spPr>
          <p:txBody>
            <a:bodyPr wrap="none" anchor="ctr"/>
            <a:lstStyle/>
            <a:p>
              <a:endParaRPr lang="zh-CN" altLang="en-US"/>
            </a:p>
          </p:txBody>
        </p:sp>
        <p:sp>
          <p:nvSpPr>
            <p:cNvPr id="479280" name="Line 48"/>
            <p:cNvSpPr>
              <a:spLocks noChangeShapeType="1"/>
            </p:cNvSpPr>
            <p:nvPr/>
          </p:nvSpPr>
          <p:spPr bwMode="auto">
            <a:xfrm>
              <a:off x="5438" y="3081"/>
              <a:ext cx="68" cy="0"/>
            </a:xfrm>
            <a:prstGeom prst="line">
              <a:avLst/>
            </a:prstGeom>
            <a:noFill/>
            <a:ln w="25400">
              <a:solidFill>
                <a:schemeClr val="tx1"/>
              </a:solidFill>
              <a:round/>
              <a:headEnd/>
              <a:tailEnd/>
            </a:ln>
            <a:effectLst/>
          </p:spPr>
          <p:txBody>
            <a:bodyPr wrap="none" anchor="ctr"/>
            <a:lstStyle/>
            <a:p>
              <a:endParaRPr lang="zh-CN" altLang="en-US"/>
            </a:p>
          </p:txBody>
        </p:sp>
      </p:grpSp>
      <p:sp>
        <p:nvSpPr>
          <p:cNvPr id="479301" name="Rectangle 69"/>
          <p:cNvSpPr>
            <a:spLocks noChangeArrowheads="1"/>
          </p:cNvSpPr>
          <p:nvPr/>
        </p:nvSpPr>
        <p:spPr bwMode="auto">
          <a:xfrm>
            <a:off x="5335588" y="4149725"/>
            <a:ext cx="2908300" cy="393700"/>
          </a:xfrm>
          <a:prstGeom prst="rect">
            <a:avLst/>
          </a:prstGeom>
          <a:noFill/>
          <a:ln w="12700">
            <a:noFill/>
            <a:miter lim="800000"/>
            <a:headEnd/>
            <a:tailEnd/>
          </a:ln>
          <a:effectLst/>
        </p:spPr>
        <p:txBody>
          <a:bodyPr lIns="90488" tIns="44450" rIns="90488" bIns="44450">
            <a:spAutoFit/>
          </a:bodyPr>
          <a:lstStyle/>
          <a:p>
            <a:pPr defTabSz="762000" eaLnBrk="0" hangingPunct="0"/>
            <a:r>
              <a:rPr kumimoji="1" lang="zh-CN" altLang="en-US" sz="2000">
                <a:solidFill>
                  <a:srgbClr val="333399"/>
                </a:solidFill>
                <a:latin typeface="Arial" charset="0"/>
              </a:rPr>
              <a:t>数       据       部       分</a:t>
            </a:r>
          </a:p>
        </p:txBody>
      </p:sp>
      <p:sp>
        <p:nvSpPr>
          <p:cNvPr id="479303" name="Rectangle 71"/>
          <p:cNvSpPr>
            <a:spLocks noChangeArrowheads="1"/>
          </p:cNvSpPr>
          <p:nvPr/>
        </p:nvSpPr>
        <p:spPr bwMode="auto">
          <a:xfrm>
            <a:off x="2135188" y="1773238"/>
            <a:ext cx="439224" cy="1197764"/>
          </a:xfrm>
          <a:prstGeom prst="rect">
            <a:avLst/>
          </a:prstGeom>
          <a:noFill/>
          <a:ln w="12700">
            <a:noFill/>
            <a:miter lim="800000"/>
            <a:headEnd/>
            <a:tailEnd/>
          </a:ln>
          <a:effectLst/>
        </p:spPr>
        <p:txBody>
          <a:bodyPr wrap="none" lIns="90488" tIns="44450" rIns="90488" bIns="44450">
            <a:spAutoFit/>
          </a:bodyPr>
          <a:lstStyle/>
          <a:p>
            <a:pPr defTabSz="762000" eaLnBrk="0" hangingPunct="0">
              <a:lnSpc>
                <a:spcPct val="90000"/>
              </a:lnSpc>
            </a:pPr>
            <a:r>
              <a:rPr kumimoji="1" lang="zh-CN" altLang="en-US" sz="2000">
                <a:solidFill>
                  <a:srgbClr val="333399"/>
                </a:solidFill>
                <a:latin typeface="Arial" charset="0"/>
              </a:rPr>
              <a:t>固</a:t>
            </a:r>
          </a:p>
          <a:p>
            <a:pPr defTabSz="762000" eaLnBrk="0" hangingPunct="0">
              <a:lnSpc>
                <a:spcPct val="90000"/>
              </a:lnSpc>
            </a:pPr>
            <a:r>
              <a:rPr kumimoji="1" lang="zh-CN" altLang="en-US" sz="2000">
                <a:solidFill>
                  <a:srgbClr val="333399"/>
                </a:solidFill>
                <a:latin typeface="Arial" charset="0"/>
              </a:rPr>
              <a:t>定</a:t>
            </a:r>
          </a:p>
          <a:p>
            <a:pPr defTabSz="762000" eaLnBrk="0" hangingPunct="0">
              <a:lnSpc>
                <a:spcPct val="90000"/>
              </a:lnSpc>
            </a:pPr>
            <a:r>
              <a:rPr kumimoji="1" lang="zh-CN" altLang="en-US" sz="2000">
                <a:solidFill>
                  <a:srgbClr val="333399"/>
                </a:solidFill>
                <a:latin typeface="Arial" charset="0"/>
              </a:rPr>
              <a:t>部</a:t>
            </a:r>
          </a:p>
          <a:p>
            <a:pPr defTabSz="762000" eaLnBrk="0" hangingPunct="0">
              <a:lnSpc>
                <a:spcPct val="90000"/>
              </a:lnSpc>
            </a:pPr>
            <a:r>
              <a:rPr kumimoji="1" lang="zh-CN" altLang="en-US" sz="2000">
                <a:solidFill>
                  <a:srgbClr val="333399"/>
                </a:solidFill>
                <a:latin typeface="Arial" charset="0"/>
              </a:rPr>
              <a:t>分</a:t>
            </a:r>
          </a:p>
        </p:txBody>
      </p:sp>
      <p:sp>
        <p:nvSpPr>
          <p:cNvPr id="479304" name="Rectangle 72"/>
          <p:cNvSpPr>
            <a:spLocks noChangeArrowheads="1"/>
          </p:cNvSpPr>
          <p:nvPr/>
        </p:nvSpPr>
        <p:spPr bwMode="auto">
          <a:xfrm>
            <a:off x="1992313" y="3500438"/>
            <a:ext cx="695704" cy="643766"/>
          </a:xfrm>
          <a:prstGeom prst="rect">
            <a:avLst/>
          </a:prstGeom>
          <a:noFill/>
          <a:ln w="12700">
            <a:noFill/>
            <a:miter lim="800000"/>
            <a:headEnd/>
            <a:tailEnd/>
          </a:ln>
          <a:effectLst/>
        </p:spPr>
        <p:txBody>
          <a:bodyPr wrap="none" lIns="90488" tIns="44450" rIns="90488" bIns="44450">
            <a:spAutoFit/>
          </a:bodyPr>
          <a:lstStyle/>
          <a:p>
            <a:pPr defTabSz="762000" eaLnBrk="0" hangingPunct="0">
              <a:lnSpc>
                <a:spcPct val="90000"/>
              </a:lnSpc>
            </a:pPr>
            <a:r>
              <a:rPr kumimoji="1" lang="zh-CN" altLang="en-US" sz="2000">
                <a:solidFill>
                  <a:srgbClr val="333399"/>
                </a:solidFill>
                <a:latin typeface="Arial" charset="0"/>
              </a:rPr>
              <a:t>可变</a:t>
            </a:r>
          </a:p>
          <a:p>
            <a:pPr defTabSz="762000" eaLnBrk="0" hangingPunct="0">
              <a:lnSpc>
                <a:spcPct val="90000"/>
              </a:lnSpc>
            </a:pPr>
            <a:r>
              <a:rPr kumimoji="1" lang="zh-CN" altLang="en-US" sz="2000">
                <a:solidFill>
                  <a:srgbClr val="333399"/>
                </a:solidFill>
                <a:latin typeface="Arial" charset="0"/>
              </a:rPr>
              <a:t>部分</a:t>
            </a:r>
          </a:p>
        </p:txBody>
      </p:sp>
      <p:grpSp>
        <p:nvGrpSpPr>
          <p:cNvPr id="479309" name="Group 77"/>
          <p:cNvGrpSpPr>
            <a:grpSpLocks/>
          </p:cNvGrpSpPr>
          <p:nvPr/>
        </p:nvGrpSpPr>
        <p:grpSpPr bwMode="auto">
          <a:xfrm>
            <a:off x="2120901" y="2238375"/>
            <a:ext cx="8385175" cy="4298950"/>
            <a:chOff x="376" y="1410"/>
            <a:chExt cx="5282" cy="2708"/>
          </a:xfrm>
        </p:grpSpPr>
        <p:sp>
          <p:nvSpPr>
            <p:cNvPr id="479306" name="Text Box 74"/>
            <p:cNvSpPr txBox="1">
              <a:spLocks noChangeArrowheads="1"/>
            </p:cNvSpPr>
            <p:nvPr/>
          </p:nvSpPr>
          <p:spPr bwMode="auto">
            <a:xfrm>
              <a:off x="376" y="3172"/>
              <a:ext cx="5004" cy="946"/>
            </a:xfrm>
            <a:prstGeom prst="rect">
              <a:avLst/>
            </a:prstGeom>
            <a:noFill/>
            <a:ln w="9525">
              <a:noFill/>
              <a:miter lim="800000"/>
              <a:headEnd/>
              <a:tailEnd/>
            </a:ln>
            <a:effectLst/>
          </p:spPr>
          <p:txBody>
            <a:bodyPr wrap="none">
              <a:spAutoFit/>
            </a:bodyPr>
            <a:lstStyle/>
            <a:p>
              <a:pPr algn="ctr">
                <a:lnSpc>
                  <a:spcPct val="110000"/>
                </a:lnSpc>
              </a:pPr>
              <a:r>
                <a:rPr lang="zh-CN" altLang="en-US">
                  <a:solidFill>
                    <a:srgbClr val="333399"/>
                  </a:solidFill>
                  <a:latin typeface="Arial" charset="0"/>
                </a:rPr>
                <a:t>首部检验和</a:t>
              </a:r>
              <a:r>
                <a:rPr lang="en-US" altLang="zh-CN">
                  <a:solidFill>
                    <a:srgbClr val="333399"/>
                  </a:solidFill>
                  <a:latin typeface="Arial" charset="0"/>
                </a:rPr>
                <a:t>(16 </a:t>
              </a:r>
              <a:r>
                <a:rPr lang="zh-CN" altLang="en-US">
                  <a:solidFill>
                    <a:srgbClr val="333399"/>
                  </a:solidFill>
                  <a:latin typeface="Arial" charset="0"/>
                </a:rPr>
                <a:t>位</a:t>
              </a:r>
              <a:r>
                <a:rPr lang="en-US" altLang="zh-CN">
                  <a:solidFill>
                    <a:srgbClr val="333399"/>
                  </a:solidFill>
                  <a:latin typeface="Arial" charset="0"/>
                </a:rPr>
                <a:t>)</a:t>
              </a:r>
              <a:r>
                <a:rPr lang="zh-CN" altLang="en-US">
                  <a:solidFill>
                    <a:srgbClr val="333399"/>
                  </a:solidFill>
                  <a:latin typeface="Arial" charset="0"/>
                </a:rPr>
                <a:t>字段只检验数据报的首部</a:t>
              </a:r>
            </a:p>
            <a:p>
              <a:pPr algn="ctr">
                <a:lnSpc>
                  <a:spcPct val="110000"/>
                </a:lnSpc>
              </a:pPr>
              <a:r>
                <a:rPr lang="zh-CN" altLang="en-US">
                  <a:solidFill>
                    <a:srgbClr val="333399"/>
                  </a:solidFill>
                  <a:latin typeface="Arial" charset="0"/>
                </a:rPr>
                <a:t>不检验数据部分。</a:t>
              </a:r>
            </a:p>
            <a:p>
              <a:pPr algn="ctr">
                <a:lnSpc>
                  <a:spcPct val="110000"/>
                </a:lnSpc>
              </a:pPr>
              <a:r>
                <a:rPr lang="zh-CN" altLang="en-US">
                  <a:solidFill>
                    <a:srgbClr val="333399"/>
                  </a:solidFill>
                  <a:latin typeface="Arial" charset="0"/>
                </a:rPr>
                <a:t>这里不采用</a:t>
              </a:r>
              <a:r>
                <a:rPr lang="zh-CN" altLang="en-US" sz="1800">
                  <a:solidFill>
                    <a:srgbClr val="333399"/>
                  </a:solidFill>
                  <a:latin typeface="Arial" charset="0"/>
                </a:rPr>
                <a:t> </a:t>
              </a:r>
              <a:r>
                <a:rPr lang="en-US" altLang="zh-CN">
                  <a:solidFill>
                    <a:srgbClr val="333399"/>
                  </a:solidFill>
                  <a:latin typeface="Arial" charset="0"/>
                </a:rPr>
                <a:t>CRC</a:t>
              </a:r>
              <a:r>
                <a:rPr lang="en-US" altLang="zh-CN" sz="2000">
                  <a:solidFill>
                    <a:srgbClr val="333399"/>
                  </a:solidFill>
                  <a:latin typeface="Arial" charset="0"/>
                </a:rPr>
                <a:t> </a:t>
              </a:r>
              <a:r>
                <a:rPr lang="zh-CN" altLang="en-US">
                  <a:solidFill>
                    <a:srgbClr val="333399"/>
                  </a:solidFill>
                  <a:latin typeface="Arial" charset="0"/>
                </a:rPr>
                <a:t>检验码而采用简单的计算方法。 </a:t>
              </a:r>
            </a:p>
          </p:txBody>
        </p:sp>
        <p:sp>
          <p:nvSpPr>
            <p:cNvPr id="479307" name="Rectangle 75"/>
            <p:cNvSpPr>
              <a:spLocks noChangeArrowheads="1"/>
            </p:cNvSpPr>
            <p:nvPr/>
          </p:nvSpPr>
          <p:spPr bwMode="auto">
            <a:xfrm>
              <a:off x="3195" y="1410"/>
              <a:ext cx="2463" cy="307"/>
            </a:xfrm>
            <a:prstGeom prst="rect">
              <a:avLst/>
            </a:prstGeom>
            <a:noFill/>
            <a:ln w="76200">
              <a:solidFill>
                <a:schemeClr val="hlink"/>
              </a:solidFill>
              <a:miter lim="800000"/>
              <a:headEnd/>
              <a:tailEnd/>
            </a:ln>
            <a:effectLst/>
          </p:spPr>
          <p:txBody>
            <a:bodyPr wrap="none" anchor="ctr"/>
            <a:lstStyle/>
            <a:p>
              <a:endParaRPr lang="zh-CN" altLang="en-US"/>
            </a:p>
          </p:txBody>
        </p:sp>
      </p:grpSp>
      <p:sp>
        <p:nvSpPr>
          <p:cNvPr id="479308" name="AutoShape 76"/>
          <p:cNvSpPr>
            <a:spLocks/>
          </p:cNvSpPr>
          <p:nvPr/>
        </p:nvSpPr>
        <p:spPr bwMode="auto">
          <a:xfrm>
            <a:off x="2473325" y="1412875"/>
            <a:ext cx="166688" cy="2160588"/>
          </a:xfrm>
          <a:prstGeom prst="leftBrace">
            <a:avLst>
              <a:gd name="adj1" fmla="val 108016"/>
              <a:gd name="adj2" fmla="val 50000"/>
            </a:avLst>
          </a:prstGeom>
          <a:noFill/>
          <a:ln w="28575">
            <a:solidFill>
              <a:schemeClr val="tx2"/>
            </a:solidFill>
            <a:round/>
            <a:headEnd/>
            <a:tailEnd/>
          </a:ln>
          <a:effectLst/>
        </p:spPr>
        <p:txBody>
          <a:bodyPr wrap="none" anchor="ctr"/>
          <a:lstStyle/>
          <a:p>
            <a:endParaRPr lang="zh-CN" altLang="en-US"/>
          </a:p>
        </p:txBody>
      </p:sp>
      <p:sp>
        <p:nvSpPr>
          <p:cNvPr id="479310" name="Rectangle 78"/>
          <p:cNvSpPr>
            <a:spLocks noChangeArrowheads="1"/>
          </p:cNvSpPr>
          <p:nvPr/>
        </p:nvSpPr>
        <p:spPr bwMode="auto">
          <a:xfrm>
            <a:off x="4905375" y="1397001"/>
            <a:ext cx="1420262"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区 分 服 务</a:t>
            </a:r>
          </a:p>
        </p:txBody>
      </p:sp>
      <p:sp>
        <p:nvSpPr>
          <p:cNvPr id="55" name="灯片编号占位符 54"/>
          <p:cNvSpPr>
            <a:spLocks noGrp="1"/>
          </p:cNvSpPr>
          <p:nvPr>
            <p:ph type="sldNum" sz="quarter" idx="12"/>
          </p:nvPr>
        </p:nvSpPr>
        <p:spPr/>
        <p:txBody>
          <a:bodyPr/>
          <a:lstStyle/>
          <a:p>
            <a:fld id="{E4E48599-B357-448A-84B1-94919B60A458}" type="slidenum">
              <a:rPr lang="en-US" altLang="zh-CN" smtClean="0"/>
              <a:pPr/>
              <a:t>80</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2000" fill="hold" nodeType="afterEffect">
                                  <p:stCondLst>
                                    <p:cond delay="500"/>
                                  </p:stCondLst>
                                  <p:childTnLst>
                                    <p:anim calcmode="discrete" valueType="str">
                                      <p:cBhvr>
                                        <p:cTn id="6" dur="1000" fill="hold"/>
                                        <p:tgtEl>
                                          <p:spTgt spid="47930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46" name="Rectangle 66"/>
          <p:cNvSpPr>
            <a:spLocks noChangeArrowheads="1"/>
          </p:cNvSpPr>
          <p:nvPr/>
        </p:nvSpPr>
        <p:spPr bwMode="auto">
          <a:xfrm>
            <a:off x="5094289" y="4687889"/>
            <a:ext cx="1755775" cy="871537"/>
          </a:xfrm>
          <a:prstGeom prst="rect">
            <a:avLst/>
          </a:prstGeom>
          <a:solidFill>
            <a:srgbClr val="FFCC66"/>
          </a:solidFill>
          <a:ln w="9525">
            <a:solidFill>
              <a:schemeClr val="tx1"/>
            </a:solidFill>
            <a:miter lim="800000"/>
            <a:headEnd/>
            <a:tailEnd/>
          </a:ln>
          <a:effectLst/>
        </p:spPr>
        <p:txBody>
          <a:bodyPr wrap="none" anchor="ctr"/>
          <a:lstStyle/>
          <a:p>
            <a:endParaRPr lang="zh-CN" altLang="en-US"/>
          </a:p>
        </p:txBody>
      </p:sp>
      <p:sp>
        <p:nvSpPr>
          <p:cNvPr id="481284" name="Text Box 4"/>
          <p:cNvSpPr txBox="1">
            <a:spLocks noChangeArrowheads="1"/>
          </p:cNvSpPr>
          <p:nvPr/>
        </p:nvSpPr>
        <p:spPr bwMode="auto">
          <a:xfrm>
            <a:off x="1992313" y="188913"/>
            <a:ext cx="2303462" cy="406400"/>
          </a:xfrm>
          <a:prstGeom prst="rect">
            <a:avLst/>
          </a:prstGeom>
          <a:solidFill>
            <a:srgbClr val="99FF33"/>
          </a:solidFill>
          <a:ln w="9525">
            <a:solidFill>
              <a:schemeClr val="folHlink"/>
            </a:solidFill>
            <a:miter lim="800000"/>
            <a:headEnd/>
            <a:tailEnd/>
          </a:ln>
          <a:effectLst>
            <a:outerShdw dist="35921" dir="2700000" algn="ctr" rotWithShape="0">
              <a:schemeClr val="bg2"/>
            </a:outerShdw>
          </a:effectLst>
        </p:spPr>
        <p:txBody>
          <a:bodyPr>
            <a:spAutoFit/>
          </a:bodyPr>
          <a:lstStyle/>
          <a:p>
            <a:pPr algn="ctr"/>
            <a:r>
              <a:rPr kumimoji="1" lang="zh-CN" altLang="en-US" sz="2000">
                <a:solidFill>
                  <a:srgbClr val="333399"/>
                </a:solidFill>
                <a:latin typeface="Arial" charset="0"/>
              </a:rPr>
              <a:t>发送端</a:t>
            </a:r>
          </a:p>
        </p:txBody>
      </p:sp>
      <p:sp>
        <p:nvSpPr>
          <p:cNvPr id="481285" name="Text Box 5"/>
          <p:cNvSpPr txBox="1">
            <a:spLocks noChangeArrowheads="1"/>
          </p:cNvSpPr>
          <p:nvPr/>
        </p:nvSpPr>
        <p:spPr bwMode="auto">
          <a:xfrm>
            <a:off x="7535864" y="188913"/>
            <a:ext cx="2232025" cy="406400"/>
          </a:xfrm>
          <a:prstGeom prst="rect">
            <a:avLst/>
          </a:prstGeom>
          <a:solidFill>
            <a:srgbClr val="CCCCFF"/>
          </a:solidFill>
          <a:ln w="9525">
            <a:solidFill>
              <a:schemeClr val="folHlink"/>
            </a:solidFill>
            <a:miter lim="800000"/>
            <a:headEnd/>
            <a:tailEnd/>
          </a:ln>
          <a:effectLst>
            <a:outerShdw dist="35921" dir="2700000" algn="ctr" rotWithShape="0">
              <a:schemeClr val="bg2"/>
            </a:outerShdw>
          </a:effectLst>
        </p:spPr>
        <p:txBody>
          <a:bodyPr>
            <a:spAutoFit/>
          </a:bodyPr>
          <a:lstStyle/>
          <a:p>
            <a:pPr algn="ctr"/>
            <a:r>
              <a:rPr kumimoji="1" lang="zh-CN" altLang="en-US" sz="2000">
                <a:solidFill>
                  <a:srgbClr val="333399"/>
                </a:solidFill>
                <a:latin typeface="Arial" charset="0"/>
              </a:rPr>
              <a:t>接收端</a:t>
            </a:r>
          </a:p>
        </p:txBody>
      </p:sp>
      <p:sp>
        <p:nvSpPr>
          <p:cNvPr id="481286" name="Rectangle 6"/>
          <p:cNvSpPr>
            <a:spLocks noChangeArrowheads="1"/>
          </p:cNvSpPr>
          <p:nvPr/>
        </p:nvSpPr>
        <p:spPr bwMode="auto">
          <a:xfrm>
            <a:off x="2940051" y="812801"/>
            <a:ext cx="1350963" cy="296863"/>
          </a:xfrm>
          <a:prstGeom prst="rect">
            <a:avLst/>
          </a:prstGeom>
          <a:solidFill>
            <a:srgbClr val="FF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rPr>
              <a:t>16 </a:t>
            </a:r>
            <a:r>
              <a:rPr kumimoji="1" lang="zh-CN" altLang="en-US" sz="2000">
                <a:solidFill>
                  <a:srgbClr val="333399"/>
                </a:solidFill>
                <a:latin typeface="Arial" charset="0"/>
              </a:rPr>
              <a:t>位</a:t>
            </a:r>
          </a:p>
        </p:txBody>
      </p:sp>
      <p:sp>
        <p:nvSpPr>
          <p:cNvPr id="481287" name="Text Box 7"/>
          <p:cNvSpPr txBox="1">
            <a:spLocks noChangeArrowheads="1"/>
          </p:cNvSpPr>
          <p:nvPr/>
        </p:nvSpPr>
        <p:spPr bwMode="auto">
          <a:xfrm>
            <a:off x="2251075" y="752476"/>
            <a:ext cx="649288"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字 </a:t>
            </a:r>
            <a:r>
              <a:rPr kumimoji="1" lang="en-US" altLang="zh-CN" sz="2000">
                <a:solidFill>
                  <a:srgbClr val="333399"/>
                </a:solidFill>
                <a:latin typeface="Arial" charset="0"/>
              </a:rPr>
              <a:t>1</a:t>
            </a:r>
          </a:p>
        </p:txBody>
      </p:sp>
      <p:sp>
        <p:nvSpPr>
          <p:cNvPr id="481288" name="Rectangle 8"/>
          <p:cNvSpPr>
            <a:spLocks noChangeArrowheads="1"/>
          </p:cNvSpPr>
          <p:nvPr/>
        </p:nvSpPr>
        <p:spPr bwMode="auto">
          <a:xfrm>
            <a:off x="2940051" y="1230314"/>
            <a:ext cx="1350963" cy="295275"/>
          </a:xfrm>
          <a:prstGeom prst="rect">
            <a:avLst/>
          </a:prstGeom>
          <a:solidFill>
            <a:srgbClr val="FF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rPr>
              <a:t>16 </a:t>
            </a:r>
            <a:r>
              <a:rPr kumimoji="1" lang="zh-CN" altLang="en-US" sz="2000">
                <a:solidFill>
                  <a:srgbClr val="333399"/>
                </a:solidFill>
                <a:latin typeface="Arial" charset="0"/>
              </a:rPr>
              <a:t>位</a:t>
            </a:r>
          </a:p>
        </p:txBody>
      </p:sp>
      <p:sp>
        <p:nvSpPr>
          <p:cNvPr id="481289" name="Text Box 9"/>
          <p:cNvSpPr txBox="1">
            <a:spLocks noChangeArrowheads="1"/>
          </p:cNvSpPr>
          <p:nvPr/>
        </p:nvSpPr>
        <p:spPr bwMode="auto">
          <a:xfrm>
            <a:off x="2251075" y="1168401"/>
            <a:ext cx="649288"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字 </a:t>
            </a:r>
            <a:r>
              <a:rPr kumimoji="1" lang="en-US" altLang="zh-CN" sz="2000">
                <a:solidFill>
                  <a:srgbClr val="333399"/>
                </a:solidFill>
                <a:latin typeface="Arial" charset="0"/>
              </a:rPr>
              <a:t>2</a:t>
            </a:r>
          </a:p>
        </p:txBody>
      </p:sp>
      <p:grpSp>
        <p:nvGrpSpPr>
          <p:cNvPr id="481347" name="Group 67"/>
          <p:cNvGrpSpPr>
            <a:grpSpLocks/>
          </p:cNvGrpSpPr>
          <p:nvPr/>
        </p:nvGrpSpPr>
        <p:grpSpPr bwMode="auto">
          <a:xfrm>
            <a:off x="1992313" y="1763713"/>
            <a:ext cx="2298700" cy="398462"/>
            <a:chOff x="295" y="1111"/>
            <a:chExt cx="1448" cy="251"/>
          </a:xfrm>
        </p:grpSpPr>
        <p:sp>
          <p:nvSpPr>
            <p:cNvPr id="481290" name="Rectangle 10"/>
            <p:cNvSpPr>
              <a:spLocks noChangeArrowheads="1"/>
            </p:cNvSpPr>
            <p:nvPr/>
          </p:nvSpPr>
          <p:spPr bwMode="auto">
            <a:xfrm>
              <a:off x="892" y="1158"/>
              <a:ext cx="851" cy="186"/>
            </a:xfrm>
            <a:prstGeom prst="rect">
              <a:avLst/>
            </a:prstGeom>
            <a:solidFill>
              <a:srgbClr val="FFFF99"/>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rPr>
                <a:t>置为全 </a:t>
              </a:r>
              <a:r>
                <a:rPr kumimoji="1" lang="en-US" altLang="zh-CN" sz="2000">
                  <a:solidFill>
                    <a:srgbClr val="333399"/>
                  </a:solidFill>
                  <a:latin typeface="Arial" charset="0"/>
                </a:rPr>
                <a:t>0</a:t>
              </a:r>
            </a:p>
          </p:txBody>
        </p:sp>
        <p:sp>
          <p:nvSpPr>
            <p:cNvPr id="481291" name="Text Box 11"/>
            <p:cNvSpPr txBox="1">
              <a:spLocks noChangeArrowheads="1"/>
            </p:cNvSpPr>
            <p:nvPr/>
          </p:nvSpPr>
          <p:spPr bwMode="auto">
            <a:xfrm>
              <a:off x="295" y="1111"/>
              <a:ext cx="596" cy="251"/>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检验和</a:t>
              </a:r>
            </a:p>
          </p:txBody>
        </p:sp>
      </p:grpSp>
      <p:sp>
        <p:nvSpPr>
          <p:cNvPr id="481292" name="Rectangle 12"/>
          <p:cNvSpPr>
            <a:spLocks noChangeArrowheads="1"/>
          </p:cNvSpPr>
          <p:nvPr/>
        </p:nvSpPr>
        <p:spPr bwMode="auto">
          <a:xfrm>
            <a:off x="2940051" y="2446338"/>
            <a:ext cx="1350963" cy="296862"/>
          </a:xfrm>
          <a:prstGeom prst="rect">
            <a:avLst/>
          </a:prstGeom>
          <a:solidFill>
            <a:srgbClr val="FF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rPr>
              <a:t>16 </a:t>
            </a:r>
            <a:r>
              <a:rPr kumimoji="1" lang="zh-CN" altLang="en-US" sz="2000">
                <a:solidFill>
                  <a:srgbClr val="333399"/>
                </a:solidFill>
                <a:latin typeface="Arial" charset="0"/>
              </a:rPr>
              <a:t>位</a:t>
            </a:r>
          </a:p>
        </p:txBody>
      </p:sp>
      <p:sp>
        <p:nvSpPr>
          <p:cNvPr id="481293" name="Text Box 13"/>
          <p:cNvSpPr txBox="1">
            <a:spLocks noChangeArrowheads="1"/>
          </p:cNvSpPr>
          <p:nvPr/>
        </p:nvSpPr>
        <p:spPr bwMode="auto">
          <a:xfrm>
            <a:off x="2251075" y="2386014"/>
            <a:ext cx="649288"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字 </a:t>
            </a:r>
            <a:r>
              <a:rPr kumimoji="1" lang="en-US" altLang="zh-CN" sz="2000">
                <a:solidFill>
                  <a:srgbClr val="333399"/>
                </a:solidFill>
                <a:latin typeface="Arial" charset="0"/>
              </a:rPr>
              <a:t>n</a:t>
            </a:r>
          </a:p>
        </p:txBody>
      </p:sp>
      <p:grpSp>
        <p:nvGrpSpPr>
          <p:cNvPr id="481348" name="Group 68"/>
          <p:cNvGrpSpPr>
            <a:grpSpLocks/>
          </p:cNvGrpSpPr>
          <p:nvPr/>
        </p:nvGrpSpPr>
        <p:grpSpPr bwMode="auto">
          <a:xfrm>
            <a:off x="1787525" y="2976561"/>
            <a:ext cx="2503488" cy="708024"/>
            <a:chOff x="166" y="1875"/>
            <a:chExt cx="1577" cy="446"/>
          </a:xfrm>
        </p:grpSpPr>
        <p:sp>
          <p:nvSpPr>
            <p:cNvPr id="481294" name="Rectangle 14"/>
            <p:cNvSpPr>
              <a:spLocks noChangeArrowheads="1"/>
            </p:cNvSpPr>
            <p:nvPr/>
          </p:nvSpPr>
          <p:spPr bwMode="auto">
            <a:xfrm>
              <a:off x="892" y="2000"/>
              <a:ext cx="851" cy="188"/>
            </a:xfrm>
            <a:prstGeom prst="rect">
              <a:avLst/>
            </a:prstGeom>
            <a:solidFill>
              <a:srgbClr val="FF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rPr>
                <a:t>16 </a:t>
              </a:r>
              <a:r>
                <a:rPr kumimoji="1" lang="zh-CN" altLang="en-US" sz="2000">
                  <a:solidFill>
                    <a:srgbClr val="333399"/>
                  </a:solidFill>
                  <a:latin typeface="Arial" charset="0"/>
                </a:rPr>
                <a:t>位</a:t>
              </a:r>
            </a:p>
          </p:txBody>
        </p:sp>
        <p:sp>
          <p:nvSpPr>
            <p:cNvPr id="481295" name="Text Box 15"/>
            <p:cNvSpPr txBox="1">
              <a:spLocks noChangeArrowheads="1"/>
            </p:cNvSpPr>
            <p:nvPr/>
          </p:nvSpPr>
          <p:spPr bwMode="auto">
            <a:xfrm>
              <a:off x="166" y="1875"/>
              <a:ext cx="763" cy="446"/>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反码算术</a:t>
              </a:r>
            </a:p>
            <a:p>
              <a:r>
                <a:rPr kumimoji="1" lang="zh-CN" altLang="en-US" sz="2000">
                  <a:solidFill>
                    <a:srgbClr val="333399"/>
                  </a:solidFill>
                  <a:latin typeface="Arial" charset="0"/>
                </a:rPr>
                <a:t>运算求和</a:t>
              </a:r>
            </a:p>
          </p:txBody>
        </p:sp>
      </p:grpSp>
      <p:sp>
        <p:nvSpPr>
          <p:cNvPr id="481299" name="Text Box 19"/>
          <p:cNvSpPr txBox="1">
            <a:spLocks noChangeArrowheads="1"/>
          </p:cNvSpPr>
          <p:nvPr/>
        </p:nvSpPr>
        <p:spPr bwMode="auto">
          <a:xfrm>
            <a:off x="3294063" y="1444626"/>
            <a:ext cx="438150" cy="396875"/>
          </a:xfrm>
          <a:prstGeom prst="rect">
            <a:avLst/>
          </a:prstGeom>
          <a:noFill/>
          <a:ln w="9525">
            <a:noFill/>
            <a:miter lim="800000"/>
            <a:headEnd/>
            <a:tailEnd/>
          </a:ln>
          <a:effectLst/>
        </p:spPr>
        <p:txBody>
          <a:bodyPr wrap="none">
            <a:spAutoFit/>
          </a:bodyPr>
          <a:lstStyle/>
          <a:p>
            <a:r>
              <a:rPr kumimoji="1" lang="en-US" altLang="zh-CN" sz="2000" b="1">
                <a:solidFill>
                  <a:srgbClr val="333399"/>
                </a:solidFill>
                <a:latin typeface="Arial" charset="0"/>
              </a:rPr>
              <a:t>…</a:t>
            </a:r>
          </a:p>
        </p:txBody>
      </p:sp>
      <p:sp>
        <p:nvSpPr>
          <p:cNvPr id="481300" name="Text Box 20"/>
          <p:cNvSpPr txBox="1">
            <a:spLocks noChangeArrowheads="1"/>
          </p:cNvSpPr>
          <p:nvPr/>
        </p:nvSpPr>
        <p:spPr bwMode="auto">
          <a:xfrm>
            <a:off x="3278188" y="2035176"/>
            <a:ext cx="438150" cy="396875"/>
          </a:xfrm>
          <a:prstGeom prst="rect">
            <a:avLst/>
          </a:prstGeom>
          <a:noFill/>
          <a:ln w="9525">
            <a:noFill/>
            <a:miter lim="800000"/>
            <a:headEnd/>
            <a:tailEnd/>
          </a:ln>
          <a:effectLst/>
        </p:spPr>
        <p:txBody>
          <a:bodyPr wrap="none">
            <a:spAutoFit/>
          </a:bodyPr>
          <a:lstStyle/>
          <a:p>
            <a:r>
              <a:rPr kumimoji="1" lang="en-US" altLang="zh-CN" sz="2000" b="1">
                <a:solidFill>
                  <a:srgbClr val="333399"/>
                </a:solidFill>
                <a:latin typeface="Arial" charset="0"/>
              </a:rPr>
              <a:t>…</a:t>
            </a:r>
          </a:p>
        </p:txBody>
      </p:sp>
      <p:sp>
        <p:nvSpPr>
          <p:cNvPr id="481301" name="Line 21"/>
          <p:cNvSpPr>
            <a:spLocks noChangeShapeType="1"/>
          </p:cNvSpPr>
          <p:nvPr/>
        </p:nvSpPr>
        <p:spPr bwMode="auto">
          <a:xfrm>
            <a:off x="2081213" y="2879725"/>
            <a:ext cx="2703512" cy="0"/>
          </a:xfrm>
          <a:prstGeom prst="line">
            <a:avLst/>
          </a:prstGeom>
          <a:noFill/>
          <a:ln w="28575">
            <a:solidFill>
              <a:srgbClr val="333399"/>
            </a:solidFill>
            <a:round/>
            <a:headEnd/>
            <a:tailEnd/>
          </a:ln>
          <a:effectLst/>
        </p:spPr>
        <p:txBody>
          <a:bodyPr/>
          <a:lstStyle/>
          <a:p>
            <a:endParaRPr lang="zh-CN" altLang="en-US"/>
          </a:p>
        </p:txBody>
      </p:sp>
      <p:grpSp>
        <p:nvGrpSpPr>
          <p:cNvPr id="481349" name="Group 69"/>
          <p:cNvGrpSpPr>
            <a:grpSpLocks/>
          </p:cNvGrpSpPr>
          <p:nvPr/>
        </p:nvGrpSpPr>
        <p:grpSpPr bwMode="auto">
          <a:xfrm>
            <a:off x="2738439" y="3576638"/>
            <a:ext cx="998537" cy="501650"/>
            <a:chOff x="765" y="2253"/>
            <a:chExt cx="629" cy="316"/>
          </a:xfrm>
        </p:grpSpPr>
        <p:sp>
          <p:nvSpPr>
            <p:cNvPr id="481298" name="AutoShape 18"/>
            <p:cNvSpPr>
              <a:spLocks noChangeArrowheads="1"/>
            </p:cNvSpPr>
            <p:nvPr/>
          </p:nvSpPr>
          <p:spPr bwMode="auto">
            <a:xfrm>
              <a:off x="1293" y="2253"/>
              <a:ext cx="101" cy="316"/>
            </a:xfrm>
            <a:prstGeom prst="downArrow">
              <a:avLst>
                <a:gd name="adj1" fmla="val 50000"/>
                <a:gd name="adj2" fmla="val 78218"/>
              </a:avLst>
            </a:prstGeom>
            <a:solidFill>
              <a:schemeClr val="accent1"/>
            </a:solidFill>
            <a:ln w="9525">
              <a:solidFill>
                <a:schemeClr val="tx1"/>
              </a:solidFill>
              <a:miter lim="800000"/>
              <a:headEnd/>
              <a:tailEnd/>
            </a:ln>
            <a:effectLst/>
          </p:spPr>
          <p:txBody>
            <a:bodyPr wrap="none" anchor="ctr"/>
            <a:lstStyle/>
            <a:p>
              <a:endParaRPr lang="zh-CN" altLang="en-US"/>
            </a:p>
          </p:txBody>
        </p:sp>
        <p:sp>
          <p:nvSpPr>
            <p:cNvPr id="481302" name="Text Box 22"/>
            <p:cNvSpPr txBox="1">
              <a:spLocks noChangeArrowheads="1"/>
            </p:cNvSpPr>
            <p:nvPr/>
          </p:nvSpPr>
          <p:spPr bwMode="auto">
            <a:xfrm>
              <a:off x="765" y="2264"/>
              <a:ext cx="596" cy="250"/>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取反码</a:t>
              </a:r>
            </a:p>
          </p:txBody>
        </p:sp>
      </p:grpSp>
      <p:sp>
        <p:nvSpPr>
          <p:cNvPr id="481303" name="AutoShape 23"/>
          <p:cNvSpPr>
            <a:spLocks/>
          </p:cNvSpPr>
          <p:nvPr/>
        </p:nvSpPr>
        <p:spPr bwMode="auto">
          <a:xfrm>
            <a:off x="1920875" y="827089"/>
            <a:ext cx="160338" cy="1931987"/>
          </a:xfrm>
          <a:prstGeom prst="leftBrace">
            <a:avLst>
              <a:gd name="adj1" fmla="val 100412"/>
              <a:gd name="adj2" fmla="val 50000"/>
            </a:avLst>
          </a:prstGeom>
          <a:noFill/>
          <a:ln w="9525">
            <a:solidFill>
              <a:schemeClr val="tx1"/>
            </a:solidFill>
            <a:round/>
            <a:headEnd/>
            <a:tailEnd/>
          </a:ln>
          <a:effectLst/>
        </p:spPr>
        <p:txBody>
          <a:bodyPr wrap="none" anchor="ctr"/>
          <a:lstStyle/>
          <a:p>
            <a:endParaRPr lang="zh-CN" altLang="en-US"/>
          </a:p>
        </p:txBody>
      </p:sp>
      <p:sp>
        <p:nvSpPr>
          <p:cNvPr id="481304" name="Text Box 24"/>
          <p:cNvSpPr txBox="1">
            <a:spLocks noChangeArrowheads="1"/>
          </p:cNvSpPr>
          <p:nvPr/>
        </p:nvSpPr>
        <p:spPr bwMode="auto">
          <a:xfrm>
            <a:off x="1524000" y="1022351"/>
            <a:ext cx="438150" cy="1617663"/>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数</a:t>
            </a:r>
          </a:p>
          <a:p>
            <a:r>
              <a:rPr kumimoji="1" lang="zh-CN" altLang="en-US" sz="2000">
                <a:solidFill>
                  <a:srgbClr val="333399"/>
                </a:solidFill>
                <a:latin typeface="Arial" charset="0"/>
              </a:rPr>
              <a:t>据</a:t>
            </a:r>
          </a:p>
          <a:p>
            <a:r>
              <a:rPr kumimoji="1" lang="zh-CN" altLang="en-US" sz="2000">
                <a:solidFill>
                  <a:srgbClr val="333399"/>
                </a:solidFill>
                <a:latin typeface="Arial" charset="0"/>
              </a:rPr>
              <a:t>报</a:t>
            </a:r>
          </a:p>
          <a:p>
            <a:r>
              <a:rPr kumimoji="1" lang="zh-CN" altLang="en-US" sz="2000">
                <a:solidFill>
                  <a:srgbClr val="333399"/>
                </a:solidFill>
                <a:latin typeface="Arial" charset="0"/>
              </a:rPr>
              <a:t>首</a:t>
            </a:r>
          </a:p>
          <a:p>
            <a:r>
              <a:rPr kumimoji="1" lang="zh-CN" altLang="en-US" sz="2000">
                <a:solidFill>
                  <a:srgbClr val="333399"/>
                </a:solidFill>
                <a:latin typeface="Arial" charset="0"/>
              </a:rPr>
              <a:t>部</a:t>
            </a:r>
          </a:p>
        </p:txBody>
      </p:sp>
      <p:sp>
        <p:nvSpPr>
          <p:cNvPr id="481305" name="Rectangle 25"/>
          <p:cNvSpPr>
            <a:spLocks noChangeArrowheads="1"/>
          </p:cNvSpPr>
          <p:nvPr/>
        </p:nvSpPr>
        <p:spPr bwMode="auto">
          <a:xfrm>
            <a:off x="5102225" y="3933825"/>
            <a:ext cx="1747838" cy="742950"/>
          </a:xfrm>
          <a:prstGeom prst="rect">
            <a:avLst/>
          </a:prstGeom>
          <a:solidFill>
            <a:srgbClr val="CCECFF"/>
          </a:solidFill>
          <a:ln w="19050">
            <a:solidFill>
              <a:schemeClr val="tx1"/>
            </a:solidFill>
            <a:miter lim="800000"/>
            <a:headEnd/>
            <a:tailEnd/>
          </a:ln>
          <a:effectLst/>
        </p:spPr>
        <p:txBody>
          <a:bodyPr wrap="none" anchor="ctr"/>
          <a:lstStyle/>
          <a:p>
            <a:endParaRPr lang="zh-CN" altLang="en-US"/>
          </a:p>
        </p:txBody>
      </p:sp>
      <p:sp>
        <p:nvSpPr>
          <p:cNvPr id="481306" name="Rectangle 26"/>
          <p:cNvSpPr>
            <a:spLocks noChangeArrowheads="1"/>
          </p:cNvSpPr>
          <p:nvPr/>
        </p:nvSpPr>
        <p:spPr bwMode="auto">
          <a:xfrm>
            <a:off x="5986463" y="4240214"/>
            <a:ext cx="855662" cy="134937"/>
          </a:xfrm>
          <a:prstGeom prst="rect">
            <a:avLst/>
          </a:prstGeom>
          <a:solidFill>
            <a:srgbClr val="FFCCFF"/>
          </a:solidFill>
          <a:ln w="9525">
            <a:noFill/>
            <a:miter lim="800000"/>
            <a:headEnd/>
            <a:tailEnd/>
          </a:ln>
          <a:effectLst/>
        </p:spPr>
        <p:txBody>
          <a:bodyPr wrap="none" anchor="ctr"/>
          <a:lstStyle/>
          <a:p>
            <a:endParaRPr lang="zh-CN" altLang="en-US"/>
          </a:p>
        </p:txBody>
      </p:sp>
      <p:sp>
        <p:nvSpPr>
          <p:cNvPr id="481307" name="Text Box 27"/>
          <p:cNvSpPr txBox="1">
            <a:spLocks noChangeArrowheads="1"/>
          </p:cNvSpPr>
          <p:nvPr/>
        </p:nvSpPr>
        <p:spPr bwMode="auto">
          <a:xfrm>
            <a:off x="5432426" y="3548064"/>
            <a:ext cx="12541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IP </a:t>
            </a:r>
            <a:r>
              <a:rPr kumimoji="1" lang="zh-CN" altLang="en-US" sz="2000">
                <a:solidFill>
                  <a:srgbClr val="333399"/>
                </a:solidFill>
                <a:latin typeface="Arial" charset="0"/>
              </a:rPr>
              <a:t>数据报</a:t>
            </a:r>
          </a:p>
        </p:txBody>
      </p:sp>
      <p:sp>
        <p:nvSpPr>
          <p:cNvPr id="481308" name="Line 28"/>
          <p:cNvSpPr>
            <a:spLocks noChangeShapeType="1"/>
          </p:cNvSpPr>
          <p:nvPr/>
        </p:nvSpPr>
        <p:spPr bwMode="auto">
          <a:xfrm>
            <a:off x="5102225" y="4081463"/>
            <a:ext cx="1747838" cy="0"/>
          </a:xfrm>
          <a:prstGeom prst="line">
            <a:avLst/>
          </a:prstGeom>
          <a:noFill/>
          <a:ln w="9525">
            <a:solidFill>
              <a:schemeClr val="tx1"/>
            </a:solidFill>
            <a:round/>
            <a:headEnd/>
            <a:tailEnd/>
          </a:ln>
          <a:effectLst/>
        </p:spPr>
        <p:txBody>
          <a:bodyPr/>
          <a:lstStyle/>
          <a:p>
            <a:endParaRPr lang="zh-CN" altLang="en-US"/>
          </a:p>
        </p:txBody>
      </p:sp>
      <p:sp>
        <p:nvSpPr>
          <p:cNvPr id="481309" name="Line 29"/>
          <p:cNvSpPr>
            <a:spLocks noChangeShapeType="1"/>
          </p:cNvSpPr>
          <p:nvPr/>
        </p:nvSpPr>
        <p:spPr bwMode="auto">
          <a:xfrm>
            <a:off x="5102225" y="4232275"/>
            <a:ext cx="1747838" cy="0"/>
          </a:xfrm>
          <a:prstGeom prst="line">
            <a:avLst/>
          </a:prstGeom>
          <a:noFill/>
          <a:ln w="9525">
            <a:solidFill>
              <a:schemeClr val="tx1"/>
            </a:solidFill>
            <a:round/>
            <a:headEnd/>
            <a:tailEnd/>
          </a:ln>
          <a:effectLst/>
        </p:spPr>
        <p:txBody>
          <a:bodyPr/>
          <a:lstStyle/>
          <a:p>
            <a:endParaRPr lang="zh-CN" altLang="en-US"/>
          </a:p>
        </p:txBody>
      </p:sp>
      <p:sp>
        <p:nvSpPr>
          <p:cNvPr id="481310" name="Line 30"/>
          <p:cNvSpPr>
            <a:spLocks noChangeShapeType="1"/>
          </p:cNvSpPr>
          <p:nvPr/>
        </p:nvSpPr>
        <p:spPr bwMode="auto">
          <a:xfrm>
            <a:off x="5102225" y="4379913"/>
            <a:ext cx="1747838" cy="0"/>
          </a:xfrm>
          <a:prstGeom prst="line">
            <a:avLst/>
          </a:prstGeom>
          <a:noFill/>
          <a:ln w="9525">
            <a:solidFill>
              <a:schemeClr val="tx1"/>
            </a:solidFill>
            <a:round/>
            <a:headEnd/>
            <a:tailEnd/>
          </a:ln>
          <a:effectLst/>
        </p:spPr>
        <p:txBody>
          <a:bodyPr/>
          <a:lstStyle/>
          <a:p>
            <a:endParaRPr lang="zh-CN" altLang="en-US"/>
          </a:p>
        </p:txBody>
      </p:sp>
      <p:sp>
        <p:nvSpPr>
          <p:cNvPr id="481311" name="Line 31"/>
          <p:cNvSpPr>
            <a:spLocks noChangeShapeType="1"/>
          </p:cNvSpPr>
          <p:nvPr/>
        </p:nvSpPr>
        <p:spPr bwMode="auto">
          <a:xfrm>
            <a:off x="5102225" y="4527550"/>
            <a:ext cx="1747838" cy="0"/>
          </a:xfrm>
          <a:prstGeom prst="line">
            <a:avLst/>
          </a:prstGeom>
          <a:noFill/>
          <a:ln w="9525">
            <a:solidFill>
              <a:schemeClr val="tx1"/>
            </a:solidFill>
            <a:round/>
            <a:headEnd/>
            <a:tailEnd/>
          </a:ln>
          <a:effectLst/>
        </p:spPr>
        <p:txBody>
          <a:bodyPr/>
          <a:lstStyle/>
          <a:p>
            <a:endParaRPr lang="zh-CN" altLang="en-US"/>
          </a:p>
        </p:txBody>
      </p:sp>
      <p:sp>
        <p:nvSpPr>
          <p:cNvPr id="481312" name="Line 32"/>
          <p:cNvSpPr>
            <a:spLocks noChangeShapeType="1"/>
          </p:cNvSpPr>
          <p:nvPr/>
        </p:nvSpPr>
        <p:spPr bwMode="auto">
          <a:xfrm>
            <a:off x="5102225" y="4676775"/>
            <a:ext cx="1747838" cy="0"/>
          </a:xfrm>
          <a:prstGeom prst="line">
            <a:avLst/>
          </a:prstGeom>
          <a:noFill/>
          <a:ln w="9525">
            <a:solidFill>
              <a:schemeClr val="tx1"/>
            </a:solidFill>
            <a:round/>
            <a:headEnd/>
            <a:tailEnd/>
          </a:ln>
          <a:effectLst/>
        </p:spPr>
        <p:txBody>
          <a:bodyPr/>
          <a:lstStyle/>
          <a:p>
            <a:endParaRPr lang="zh-CN" altLang="en-US"/>
          </a:p>
        </p:txBody>
      </p:sp>
      <p:sp>
        <p:nvSpPr>
          <p:cNvPr id="481313" name="Line 33"/>
          <p:cNvSpPr>
            <a:spLocks noChangeShapeType="1"/>
          </p:cNvSpPr>
          <p:nvPr/>
        </p:nvSpPr>
        <p:spPr bwMode="auto">
          <a:xfrm>
            <a:off x="5976938" y="3933825"/>
            <a:ext cx="0" cy="446088"/>
          </a:xfrm>
          <a:prstGeom prst="line">
            <a:avLst/>
          </a:prstGeom>
          <a:noFill/>
          <a:ln w="9525">
            <a:solidFill>
              <a:schemeClr val="tx1"/>
            </a:solidFill>
            <a:round/>
            <a:headEnd/>
            <a:tailEnd/>
          </a:ln>
          <a:effectLst/>
        </p:spPr>
        <p:txBody>
          <a:bodyPr/>
          <a:lstStyle/>
          <a:p>
            <a:endParaRPr lang="zh-CN" altLang="en-US"/>
          </a:p>
        </p:txBody>
      </p:sp>
      <p:sp>
        <p:nvSpPr>
          <p:cNvPr id="481314" name="Line 34"/>
          <p:cNvSpPr>
            <a:spLocks noChangeShapeType="1"/>
          </p:cNvSpPr>
          <p:nvPr/>
        </p:nvSpPr>
        <p:spPr bwMode="auto">
          <a:xfrm>
            <a:off x="5578475" y="4232275"/>
            <a:ext cx="0" cy="147638"/>
          </a:xfrm>
          <a:prstGeom prst="line">
            <a:avLst/>
          </a:prstGeom>
          <a:noFill/>
          <a:ln w="9525">
            <a:solidFill>
              <a:schemeClr val="tx1"/>
            </a:solidFill>
            <a:round/>
            <a:headEnd/>
            <a:tailEnd/>
          </a:ln>
          <a:effectLst/>
        </p:spPr>
        <p:txBody>
          <a:bodyPr/>
          <a:lstStyle/>
          <a:p>
            <a:endParaRPr lang="zh-CN" altLang="en-US"/>
          </a:p>
        </p:txBody>
      </p:sp>
      <p:sp>
        <p:nvSpPr>
          <p:cNvPr id="481315" name="Line 35"/>
          <p:cNvSpPr>
            <a:spLocks noChangeShapeType="1"/>
          </p:cNvSpPr>
          <p:nvPr/>
        </p:nvSpPr>
        <p:spPr bwMode="auto">
          <a:xfrm>
            <a:off x="5578475" y="3933825"/>
            <a:ext cx="0" cy="147638"/>
          </a:xfrm>
          <a:prstGeom prst="line">
            <a:avLst/>
          </a:prstGeom>
          <a:noFill/>
          <a:ln w="9525">
            <a:solidFill>
              <a:schemeClr val="tx1"/>
            </a:solidFill>
            <a:round/>
            <a:headEnd/>
            <a:tailEnd/>
          </a:ln>
          <a:effectLst/>
        </p:spPr>
        <p:txBody>
          <a:bodyPr/>
          <a:lstStyle/>
          <a:p>
            <a:endParaRPr lang="zh-CN" altLang="en-US"/>
          </a:p>
        </p:txBody>
      </p:sp>
      <p:sp>
        <p:nvSpPr>
          <p:cNvPr id="481316" name="Line 36"/>
          <p:cNvSpPr>
            <a:spLocks noChangeShapeType="1"/>
          </p:cNvSpPr>
          <p:nvPr/>
        </p:nvSpPr>
        <p:spPr bwMode="auto">
          <a:xfrm>
            <a:off x="5341938" y="3933825"/>
            <a:ext cx="0" cy="147638"/>
          </a:xfrm>
          <a:prstGeom prst="line">
            <a:avLst/>
          </a:prstGeom>
          <a:noFill/>
          <a:ln w="9525">
            <a:solidFill>
              <a:schemeClr val="tx1"/>
            </a:solidFill>
            <a:round/>
            <a:headEnd/>
            <a:tailEnd/>
          </a:ln>
          <a:effectLst/>
        </p:spPr>
        <p:txBody>
          <a:bodyPr/>
          <a:lstStyle/>
          <a:p>
            <a:endParaRPr lang="zh-CN" altLang="en-US"/>
          </a:p>
        </p:txBody>
      </p:sp>
      <p:sp>
        <p:nvSpPr>
          <p:cNvPr id="481317" name="Line 37"/>
          <p:cNvSpPr>
            <a:spLocks noChangeShapeType="1"/>
          </p:cNvSpPr>
          <p:nvPr/>
        </p:nvSpPr>
        <p:spPr bwMode="auto">
          <a:xfrm>
            <a:off x="6110288" y="4081463"/>
            <a:ext cx="0" cy="150812"/>
          </a:xfrm>
          <a:prstGeom prst="line">
            <a:avLst/>
          </a:prstGeom>
          <a:noFill/>
          <a:ln w="9525">
            <a:solidFill>
              <a:schemeClr val="tx1"/>
            </a:solidFill>
            <a:round/>
            <a:headEnd/>
            <a:tailEnd/>
          </a:ln>
          <a:effectLst/>
        </p:spPr>
        <p:txBody>
          <a:bodyPr/>
          <a:lstStyle/>
          <a:p>
            <a:endParaRPr lang="zh-CN" altLang="en-US"/>
          </a:p>
        </p:txBody>
      </p:sp>
      <p:sp>
        <p:nvSpPr>
          <p:cNvPr id="481318" name="Line 38"/>
          <p:cNvSpPr>
            <a:spLocks noChangeShapeType="1"/>
          </p:cNvSpPr>
          <p:nvPr/>
        </p:nvSpPr>
        <p:spPr bwMode="auto">
          <a:xfrm>
            <a:off x="6373813" y="4527551"/>
            <a:ext cx="0" cy="149225"/>
          </a:xfrm>
          <a:prstGeom prst="line">
            <a:avLst/>
          </a:prstGeom>
          <a:noFill/>
          <a:ln w="9525">
            <a:solidFill>
              <a:schemeClr val="tx1"/>
            </a:solidFill>
            <a:round/>
            <a:headEnd/>
            <a:tailEnd/>
          </a:ln>
          <a:effectLst/>
        </p:spPr>
        <p:txBody>
          <a:bodyPr/>
          <a:lstStyle/>
          <a:p>
            <a:endParaRPr lang="zh-CN" altLang="en-US"/>
          </a:p>
        </p:txBody>
      </p:sp>
      <p:grpSp>
        <p:nvGrpSpPr>
          <p:cNvPr id="481351" name="Group 71"/>
          <p:cNvGrpSpPr>
            <a:grpSpLocks/>
          </p:cNvGrpSpPr>
          <p:nvPr/>
        </p:nvGrpSpPr>
        <p:grpSpPr bwMode="auto">
          <a:xfrm>
            <a:off x="2032001" y="4086231"/>
            <a:ext cx="2259013" cy="400051"/>
            <a:chOff x="320" y="2574"/>
            <a:chExt cx="1423" cy="252"/>
          </a:xfrm>
        </p:grpSpPr>
        <p:sp>
          <p:nvSpPr>
            <p:cNvPr id="481296" name="Rectangle 16"/>
            <p:cNvSpPr>
              <a:spLocks noChangeArrowheads="1"/>
            </p:cNvSpPr>
            <p:nvPr/>
          </p:nvSpPr>
          <p:spPr bwMode="auto">
            <a:xfrm>
              <a:off x="892" y="2619"/>
              <a:ext cx="851" cy="186"/>
            </a:xfrm>
            <a:prstGeom prst="rect">
              <a:avLst/>
            </a:prstGeom>
            <a:solidFill>
              <a:srgbClr val="FFC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rPr>
                <a:t>16 </a:t>
              </a:r>
              <a:r>
                <a:rPr kumimoji="1" lang="zh-CN" altLang="en-US" sz="2000">
                  <a:solidFill>
                    <a:srgbClr val="333399"/>
                  </a:solidFill>
                  <a:latin typeface="Arial" charset="0"/>
                </a:rPr>
                <a:t>位</a:t>
              </a:r>
            </a:p>
          </p:txBody>
        </p:sp>
        <p:sp>
          <p:nvSpPr>
            <p:cNvPr id="481297" name="Text Box 17"/>
            <p:cNvSpPr txBox="1">
              <a:spLocks noChangeArrowheads="1"/>
            </p:cNvSpPr>
            <p:nvPr/>
          </p:nvSpPr>
          <p:spPr bwMode="auto">
            <a:xfrm>
              <a:off x="320" y="2574"/>
              <a:ext cx="601" cy="252"/>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检验和</a:t>
              </a:r>
            </a:p>
          </p:txBody>
        </p:sp>
      </p:grpSp>
      <p:sp>
        <p:nvSpPr>
          <p:cNvPr id="481319" name="Line 39"/>
          <p:cNvSpPr>
            <a:spLocks noChangeShapeType="1"/>
          </p:cNvSpPr>
          <p:nvPr/>
        </p:nvSpPr>
        <p:spPr bwMode="auto">
          <a:xfrm>
            <a:off x="4308476" y="4318000"/>
            <a:ext cx="2144713" cy="0"/>
          </a:xfrm>
          <a:prstGeom prst="line">
            <a:avLst/>
          </a:prstGeom>
          <a:noFill/>
          <a:ln w="28575">
            <a:solidFill>
              <a:srgbClr val="333399"/>
            </a:solidFill>
            <a:round/>
            <a:headEnd/>
            <a:tailEnd type="triangle" w="sm" len="med"/>
          </a:ln>
          <a:effectLst/>
        </p:spPr>
        <p:txBody>
          <a:bodyPr/>
          <a:lstStyle/>
          <a:p>
            <a:endParaRPr lang="zh-CN" altLang="en-US"/>
          </a:p>
        </p:txBody>
      </p:sp>
      <p:sp>
        <p:nvSpPr>
          <p:cNvPr id="481320" name="Rectangle 40"/>
          <p:cNvSpPr>
            <a:spLocks noChangeArrowheads="1"/>
          </p:cNvSpPr>
          <p:nvPr/>
        </p:nvSpPr>
        <p:spPr bwMode="auto">
          <a:xfrm>
            <a:off x="8402638" y="812801"/>
            <a:ext cx="1350962" cy="296863"/>
          </a:xfrm>
          <a:prstGeom prst="rect">
            <a:avLst/>
          </a:prstGeom>
          <a:solidFill>
            <a:srgbClr val="FF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rPr>
              <a:t>16 </a:t>
            </a:r>
            <a:r>
              <a:rPr kumimoji="1" lang="zh-CN" altLang="en-US" sz="2000">
                <a:solidFill>
                  <a:srgbClr val="333399"/>
                </a:solidFill>
                <a:latin typeface="Arial" charset="0"/>
              </a:rPr>
              <a:t>位</a:t>
            </a:r>
          </a:p>
        </p:txBody>
      </p:sp>
      <p:sp>
        <p:nvSpPr>
          <p:cNvPr id="481321" name="Text Box 41"/>
          <p:cNvSpPr txBox="1">
            <a:spLocks noChangeArrowheads="1"/>
          </p:cNvSpPr>
          <p:nvPr/>
        </p:nvSpPr>
        <p:spPr bwMode="auto">
          <a:xfrm>
            <a:off x="7712075" y="752476"/>
            <a:ext cx="649288"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字 </a:t>
            </a:r>
            <a:r>
              <a:rPr kumimoji="1" lang="en-US" altLang="zh-CN" sz="2000">
                <a:solidFill>
                  <a:srgbClr val="333399"/>
                </a:solidFill>
                <a:latin typeface="Arial" charset="0"/>
              </a:rPr>
              <a:t>1</a:t>
            </a:r>
          </a:p>
        </p:txBody>
      </p:sp>
      <p:sp>
        <p:nvSpPr>
          <p:cNvPr id="481322" name="Rectangle 42"/>
          <p:cNvSpPr>
            <a:spLocks noChangeArrowheads="1"/>
          </p:cNvSpPr>
          <p:nvPr/>
        </p:nvSpPr>
        <p:spPr bwMode="auto">
          <a:xfrm>
            <a:off x="8402638" y="1230314"/>
            <a:ext cx="1350962" cy="295275"/>
          </a:xfrm>
          <a:prstGeom prst="rect">
            <a:avLst/>
          </a:prstGeom>
          <a:solidFill>
            <a:srgbClr val="FF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rPr>
              <a:t>16 </a:t>
            </a:r>
            <a:r>
              <a:rPr kumimoji="1" lang="zh-CN" altLang="en-US" sz="2000">
                <a:solidFill>
                  <a:srgbClr val="333399"/>
                </a:solidFill>
                <a:latin typeface="Arial" charset="0"/>
              </a:rPr>
              <a:t>位</a:t>
            </a:r>
          </a:p>
        </p:txBody>
      </p:sp>
      <p:sp>
        <p:nvSpPr>
          <p:cNvPr id="481323" name="Text Box 43"/>
          <p:cNvSpPr txBox="1">
            <a:spLocks noChangeArrowheads="1"/>
          </p:cNvSpPr>
          <p:nvPr/>
        </p:nvSpPr>
        <p:spPr bwMode="auto">
          <a:xfrm>
            <a:off x="7712075" y="1168401"/>
            <a:ext cx="649288"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字 </a:t>
            </a:r>
            <a:r>
              <a:rPr kumimoji="1" lang="en-US" altLang="zh-CN" sz="2000">
                <a:solidFill>
                  <a:srgbClr val="333399"/>
                </a:solidFill>
                <a:latin typeface="Arial" charset="0"/>
              </a:rPr>
              <a:t>2</a:t>
            </a:r>
          </a:p>
        </p:txBody>
      </p:sp>
      <p:grpSp>
        <p:nvGrpSpPr>
          <p:cNvPr id="481353" name="Group 73"/>
          <p:cNvGrpSpPr>
            <a:grpSpLocks/>
          </p:cNvGrpSpPr>
          <p:nvPr/>
        </p:nvGrpSpPr>
        <p:grpSpPr bwMode="auto">
          <a:xfrm>
            <a:off x="7483476" y="1749426"/>
            <a:ext cx="2270125" cy="398463"/>
            <a:chOff x="3754" y="1102"/>
            <a:chExt cx="1430" cy="251"/>
          </a:xfrm>
        </p:grpSpPr>
        <p:sp>
          <p:nvSpPr>
            <p:cNvPr id="481324" name="Rectangle 44"/>
            <p:cNvSpPr>
              <a:spLocks noChangeArrowheads="1"/>
            </p:cNvSpPr>
            <p:nvPr/>
          </p:nvSpPr>
          <p:spPr bwMode="auto">
            <a:xfrm>
              <a:off x="4333" y="1158"/>
              <a:ext cx="851" cy="186"/>
            </a:xfrm>
            <a:prstGeom prst="rect">
              <a:avLst/>
            </a:prstGeom>
            <a:solidFill>
              <a:srgbClr val="FFC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rPr>
                <a:t>16 </a:t>
              </a:r>
              <a:r>
                <a:rPr kumimoji="1" lang="zh-CN" altLang="en-US" sz="2000">
                  <a:solidFill>
                    <a:srgbClr val="333399"/>
                  </a:solidFill>
                  <a:latin typeface="Arial" charset="0"/>
                </a:rPr>
                <a:t>位</a:t>
              </a:r>
            </a:p>
          </p:txBody>
        </p:sp>
        <p:sp>
          <p:nvSpPr>
            <p:cNvPr id="481325" name="Text Box 45"/>
            <p:cNvSpPr txBox="1">
              <a:spLocks noChangeArrowheads="1"/>
            </p:cNvSpPr>
            <p:nvPr/>
          </p:nvSpPr>
          <p:spPr bwMode="auto">
            <a:xfrm>
              <a:off x="3754" y="1102"/>
              <a:ext cx="596" cy="251"/>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检验和</a:t>
              </a:r>
            </a:p>
          </p:txBody>
        </p:sp>
      </p:grpSp>
      <p:sp>
        <p:nvSpPr>
          <p:cNvPr id="481326" name="Rectangle 46"/>
          <p:cNvSpPr>
            <a:spLocks noChangeArrowheads="1"/>
          </p:cNvSpPr>
          <p:nvPr/>
        </p:nvSpPr>
        <p:spPr bwMode="auto">
          <a:xfrm>
            <a:off x="8402638" y="2446338"/>
            <a:ext cx="1350962" cy="296862"/>
          </a:xfrm>
          <a:prstGeom prst="rect">
            <a:avLst/>
          </a:prstGeom>
          <a:solidFill>
            <a:srgbClr val="FF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rPr>
              <a:t>16 </a:t>
            </a:r>
            <a:r>
              <a:rPr kumimoji="1" lang="zh-CN" altLang="en-US" sz="2000">
                <a:solidFill>
                  <a:srgbClr val="333399"/>
                </a:solidFill>
                <a:latin typeface="Arial" charset="0"/>
              </a:rPr>
              <a:t>位</a:t>
            </a:r>
          </a:p>
        </p:txBody>
      </p:sp>
      <p:sp>
        <p:nvSpPr>
          <p:cNvPr id="481327" name="Text Box 47"/>
          <p:cNvSpPr txBox="1">
            <a:spLocks noChangeArrowheads="1"/>
          </p:cNvSpPr>
          <p:nvPr/>
        </p:nvSpPr>
        <p:spPr bwMode="auto">
          <a:xfrm>
            <a:off x="7712075" y="2386014"/>
            <a:ext cx="649288"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字 </a:t>
            </a:r>
            <a:r>
              <a:rPr kumimoji="1" lang="en-US" altLang="zh-CN" sz="2000">
                <a:solidFill>
                  <a:srgbClr val="333399"/>
                </a:solidFill>
                <a:latin typeface="Arial" charset="0"/>
              </a:rPr>
              <a:t>n</a:t>
            </a:r>
          </a:p>
        </p:txBody>
      </p:sp>
      <p:grpSp>
        <p:nvGrpSpPr>
          <p:cNvPr id="481354" name="Group 74"/>
          <p:cNvGrpSpPr>
            <a:grpSpLocks/>
          </p:cNvGrpSpPr>
          <p:nvPr/>
        </p:nvGrpSpPr>
        <p:grpSpPr bwMode="auto">
          <a:xfrm>
            <a:off x="7248526" y="2976561"/>
            <a:ext cx="2505075" cy="708024"/>
            <a:chOff x="3606" y="1875"/>
            <a:chExt cx="1578" cy="446"/>
          </a:xfrm>
        </p:grpSpPr>
        <p:sp>
          <p:nvSpPr>
            <p:cNvPr id="481328" name="Rectangle 48"/>
            <p:cNvSpPr>
              <a:spLocks noChangeArrowheads="1"/>
            </p:cNvSpPr>
            <p:nvPr/>
          </p:nvSpPr>
          <p:spPr bwMode="auto">
            <a:xfrm>
              <a:off x="4333" y="2000"/>
              <a:ext cx="851" cy="188"/>
            </a:xfrm>
            <a:prstGeom prst="rect">
              <a:avLst/>
            </a:prstGeom>
            <a:solidFill>
              <a:srgbClr val="FF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rPr>
                <a:t>16 </a:t>
              </a:r>
              <a:r>
                <a:rPr kumimoji="1" lang="zh-CN" altLang="en-US" sz="2000">
                  <a:solidFill>
                    <a:srgbClr val="333399"/>
                  </a:solidFill>
                  <a:latin typeface="Arial" charset="0"/>
                </a:rPr>
                <a:t>位</a:t>
              </a:r>
            </a:p>
          </p:txBody>
        </p:sp>
        <p:sp>
          <p:nvSpPr>
            <p:cNvPr id="481329" name="Text Box 49"/>
            <p:cNvSpPr txBox="1">
              <a:spLocks noChangeArrowheads="1"/>
            </p:cNvSpPr>
            <p:nvPr/>
          </p:nvSpPr>
          <p:spPr bwMode="auto">
            <a:xfrm>
              <a:off x="3606" y="1875"/>
              <a:ext cx="763" cy="446"/>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反码算术</a:t>
              </a:r>
            </a:p>
            <a:p>
              <a:r>
                <a:rPr kumimoji="1" lang="zh-CN" altLang="en-US" sz="2000">
                  <a:solidFill>
                    <a:srgbClr val="333399"/>
                  </a:solidFill>
                  <a:latin typeface="Arial" charset="0"/>
                </a:rPr>
                <a:t>运算求和</a:t>
              </a:r>
            </a:p>
          </p:txBody>
        </p:sp>
      </p:grpSp>
      <p:grpSp>
        <p:nvGrpSpPr>
          <p:cNvPr id="481356" name="Group 76"/>
          <p:cNvGrpSpPr>
            <a:grpSpLocks/>
          </p:cNvGrpSpPr>
          <p:nvPr/>
        </p:nvGrpSpPr>
        <p:grpSpPr bwMode="auto">
          <a:xfrm>
            <a:off x="7748588" y="4086231"/>
            <a:ext cx="2005012" cy="400051"/>
            <a:chOff x="3921" y="2574"/>
            <a:chExt cx="1263" cy="252"/>
          </a:xfrm>
        </p:grpSpPr>
        <p:sp>
          <p:nvSpPr>
            <p:cNvPr id="481330" name="Rectangle 50"/>
            <p:cNvSpPr>
              <a:spLocks noChangeArrowheads="1"/>
            </p:cNvSpPr>
            <p:nvPr/>
          </p:nvSpPr>
          <p:spPr bwMode="auto">
            <a:xfrm>
              <a:off x="4333" y="2619"/>
              <a:ext cx="851" cy="186"/>
            </a:xfrm>
            <a:prstGeom prst="rect">
              <a:avLst/>
            </a:prstGeom>
            <a:solidFill>
              <a:srgbClr val="FFC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rPr>
                <a:t>16 </a:t>
              </a:r>
              <a:r>
                <a:rPr kumimoji="1" lang="zh-CN" altLang="en-US" sz="2000">
                  <a:solidFill>
                    <a:srgbClr val="333399"/>
                  </a:solidFill>
                  <a:latin typeface="Arial" charset="0"/>
                </a:rPr>
                <a:t>位</a:t>
              </a:r>
            </a:p>
          </p:txBody>
        </p:sp>
        <p:sp>
          <p:nvSpPr>
            <p:cNvPr id="481331" name="Text Box 51"/>
            <p:cNvSpPr txBox="1">
              <a:spLocks noChangeArrowheads="1"/>
            </p:cNvSpPr>
            <p:nvPr/>
          </p:nvSpPr>
          <p:spPr bwMode="auto">
            <a:xfrm>
              <a:off x="3921" y="2574"/>
              <a:ext cx="439" cy="252"/>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结果</a:t>
              </a:r>
            </a:p>
          </p:txBody>
        </p:sp>
      </p:grpSp>
      <p:sp>
        <p:nvSpPr>
          <p:cNvPr id="481333" name="Text Box 53"/>
          <p:cNvSpPr txBox="1">
            <a:spLocks noChangeArrowheads="1"/>
          </p:cNvSpPr>
          <p:nvPr/>
        </p:nvSpPr>
        <p:spPr bwMode="auto">
          <a:xfrm>
            <a:off x="8756650" y="1444626"/>
            <a:ext cx="438150" cy="396875"/>
          </a:xfrm>
          <a:prstGeom prst="rect">
            <a:avLst/>
          </a:prstGeom>
          <a:noFill/>
          <a:ln w="9525">
            <a:noFill/>
            <a:miter lim="800000"/>
            <a:headEnd/>
            <a:tailEnd/>
          </a:ln>
          <a:effectLst/>
        </p:spPr>
        <p:txBody>
          <a:bodyPr wrap="none">
            <a:spAutoFit/>
          </a:bodyPr>
          <a:lstStyle/>
          <a:p>
            <a:r>
              <a:rPr kumimoji="1" lang="en-US" altLang="zh-CN" sz="2000" b="1">
                <a:solidFill>
                  <a:srgbClr val="333399"/>
                </a:solidFill>
                <a:latin typeface="Arial" charset="0"/>
              </a:rPr>
              <a:t>…</a:t>
            </a:r>
          </a:p>
        </p:txBody>
      </p:sp>
      <p:sp>
        <p:nvSpPr>
          <p:cNvPr id="481334" name="Text Box 54"/>
          <p:cNvSpPr txBox="1">
            <a:spLocks noChangeArrowheads="1"/>
          </p:cNvSpPr>
          <p:nvPr/>
        </p:nvSpPr>
        <p:spPr bwMode="auto">
          <a:xfrm>
            <a:off x="8740775" y="2035176"/>
            <a:ext cx="438150" cy="396875"/>
          </a:xfrm>
          <a:prstGeom prst="rect">
            <a:avLst/>
          </a:prstGeom>
          <a:noFill/>
          <a:ln w="9525">
            <a:noFill/>
            <a:miter lim="800000"/>
            <a:headEnd/>
            <a:tailEnd/>
          </a:ln>
          <a:effectLst/>
        </p:spPr>
        <p:txBody>
          <a:bodyPr wrap="none">
            <a:spAutoFit/>
          </a:bodyPr>
          <a:lstStyle/>
          <a:p>
            <a:r>
              <a:rPr kumimoji="1" lang="en-US" altLang="zh-CN" sz="2000" b="1">
                <a:solidFill>
                  <a:srgbClr val="333399"/>
                </a:solidFill>
                <a:latin typeface="Arial" charset="0"/>
              </a:rPr>
              <a:t>…</a:t>
            </a:r>
          </a:p>
        </p:txBody>
      </p:sp>
      <p:sp>
        <p:nvSpPr>
          <p:cNvPr id="481335" name="Line 55"/>
          <p:cNvSpPr>
            <a:spLocks noChangeShapeType="1"/>
          </p:cNvSpPr>
          <p:nvPr/>
        </p:nvSpPr>
        <p:spPr bwMode="auto">
          <a:xfrm>
            <a:off x="7661275" y="2879725"/>
            <a:ext cx="2584450" cy="0"/>
          </a:xfrm>
          <a:prstGeom prst="line">
            <a:avLst/>
          </a:prstGeom>
          <a:noFill/>
          <a:ln w="28575">
            <a:solidFill>
              <a:srgbClr val="333399"/>
            </a:solidFill>
            <a:round/>
            <a:headEnd/>
            <a:tailEnd/>
          </a:ln>
          <a:effectLst/>
        </p:spPr>
        <p:txBody>
          <a:bodyPr/>
          <a:lstStyle/>
          <a:p>
            <a:endParaRPr lang="zh-CN" altLang="en-US"/>
          </a:p>
        </p:txBody>
      </p:sp>
      <p:grpSp>
        <p:nvGrpSpPr>
          <p:cNvPr id="481355" name="Group 75"/>
          <p:cNvGrpSpPr>
            <a:grpSpLocks/>
          </p:cNvGrpSpPr>
          <p:nvPr/>
        </p:nvGrpSpPr>
        <p:grpSpPr bwMode="auto">
          <a:xfrm>
            <a:off x="8112126" y="3576638"/>
            <a:ext cx="1084263" cy="501650"/>
            <a:chOff x="4150" y="2253"/>
            <a:chExt cx="683" cy="316"/>
          </a:xfrm>
        </p:grpSpPr>
        <p:sp>
          <p:nvSpPr>
            <p:cNvPr id="481332" name="AutoShape 52"/>
            <p:cNvSpPr>
              <a:spLocks noChangeArrowheads="1"/>
            </p:cNvSpPr>
            <p:nvPr/>
          </p:nvSpPr>
          <p:spPr bwMode="auto">
            <a:xfrm>
              <a:off x="4733" y="2253"/>
              <a:ext cx="100" cy="316"/>
            </a:xfrm>
            <a:prstGeom prst="downArrow">
              <a:avLst>
                <a:gd name="adj1" fmla="val 50000"/>
                <a:gd name="adj2" fmla="val 79000"/>
              </a:avLst>
            </a:prstGeom>
            <a:solidFill>
              <a:schemeClr val="accent1"/>
            </a:solidFill>
            <a:ln w="9525">
              <a:solidFill>
                <a:schemeClr val="tx1"/>
              </a:solidFill>
              <a:miter lim="800000"/>
              <a:headEnd/>
              <a:tailEnd/>
            </a:ln>
            <a:effectLst/>
          </p:spPr>
          <p:txBody>
            <a:bodyPr wrap="none" anchor="ctr"/>
            <a:lstStyle/>
            <a:p>
              <a:endParaRPr lang="zh-CN" altLang="en-US"/>
            </a:p>
          </p:txBody>
        </p:sp>
        <p:sp>
          <p:nvSpPr>
            <p:cNvPr id="481336" name="Text Box 56"/>
            <p:cNvSpPr txBox="1">
              <a:spLocks noChangeArrowheads="1"/>
            </p:cNvSpPr>
            <p:nvPr/>
          </p:nvSpPr>
          <p:spPr bwMode="auto">
            <a:xfrm>
              <a:off x="4150" y="2264"/>
              <a:ext cx="596" cy="250"/>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取反码</a:t>
              </a:r>
            </a:p>
          </p:txBody>
        </p:sp>
      </p:grpSp>
      <p:sp>
        <p:nvSpPr>
          <p:cNvPr id="481337" name="AutoShape 57"/>
          <p:cNvSpPr>
            <a:spLocks/>
          </p:cNvSpPr>
          <p:nvPr/>
        </p:nvSpPr>
        <p:spPr bwMode="auto">
          <a:xfrm>
            <a:off x="7462838" y="827089"/>
            <a:ext cx="158750" cy="1931987"/>
          </a:xfrm>
          <a:prstGeom prst="leftBrace">
            <a:avLst>
              <a:gd name="adj1" fmla="val 101417"/>
              <a:gd name="adj2" fmla="val 50000"/>
            </a:avLst>
          </a:prstGeom>
          <a:noFill/>
          <a:ln w="28575">
            <a:solidFill>
              <a:srgbClr val="333399"/>
            </a:solidFill>
            <a:round/>
            <a:headEnd/>
            <a:tailEnd/>
          </a:ln>
          <a:effectLst/>
        </p:spPr>
        <p:txBody>
          <a:bodyPr wrap="none" anchor="ctr"/>
          <a:lstStyle/>
          <a:p>
            <a:pPr algn="ctr"/>
            <a:endParaRPr lang="zh-CN" altLang="zh-CN">
              <a:solidFill>
                <a:srgbClr val="333399"/>
              </a:solidFill>
              <a:ea typeface="宋体" pitchFamily="2" charset="-122"/>
            </a:endParaRPr>
          </a:p>
        </p:txBody>
      </p:sp>
      <p:sp>
        <p:nvSpPr>
          <p:cNvPr id="481338" name="Text Box 58"/>
          <p:cNvSpPr txBox="1">
            <a:spLocks noChangeArrowheads="1"/>
          </p:cNvSpPr>
          <p:nvPr/>
        </p:nvSpPr>
        <p:spPr bwMode="auto">
          <a:xfrm>
            <a:off x="5419725" y="4902201"/>
            <a:ext cx="1201738"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数据部分</a:t>
            </a:r>
          </a:p>
        </p:txBody>
      </p:sp>
      <p:sp>
        <p:nvSpPr>
          <p:cNvPr id="481339" name="AutoShape 59"/>
          <p:cNvSpPr>
            <a:spLocks/>
          </p:cNvSpPr>
          <p:nvPr/>
        </p:nvSpPr>
        <p:spPr bwMode="auto">
          <a:xfrm>
            <a:off x="6850064" y="3948113"/>
            <a:ext cx="160337" cy="742950"/>
          </a:xfrm>
          <a:prstGeom prst="rightBrace">
            <a:avLst>
              <a:gd name="adj1" fmla="val 38614"/>
              <a:gd name="adj2" fmla="val 50000"/>
            </a:avLst>
          </a:prstGeom>
          <a:noFill/>
          <a:ln w="9525">
            <a:solidFill>
              <a:schemeClr val="tx1"/>
            </a:solidFill>
            <a:round/>
            <a:headEnd/>
            <a:tailEnd/>
          </a:ln>
          <a:effectLst/>
        </p:spPr>
        <p:txBody>
          <a:bodyPr wrap="none" anchor="ctr"/>
          <a:lstStyle/>
          <a:p>
            <a:endParaRPr lang="zh-CN" altLang="en-US"/>
          </a:p>
        </p:txBody>
      </p:sp>
      <p:sp>
        <p:nvSpPr>
          <p:cNvPr id="481340" name="Freeform 60"/>
          <p:cNvSpPr>
            <a:spLocks/>
          </p:cNvSpPr>
          <p:nvPr/>
        </p:nvSpPr>
        <p:spPr bwMode="auto">
          <a:xfrm>
            <a:off x="7010401" y="1792288"/>
            <a:ext cx="454025" cy="2525712"/>
          </a:xfrm>
          <a:custGeom>
            <a:avLst/>
            <a:gdLst/>
            <a:ahLst/>
            <a:cxnLst>
              <a:cxn ang="0">
                <a:pos x="0" y="1624"/>
              </a:cxn>
              <a:cxn ang="0">
                <a:pos x="56" y="1624"/>
              </a:cxn>
              <a:cxn ang="0">
                <a:pos x="56" y="0"/>
              </a:cxn>
              <a:cxn ang="0">
                <a:pos x="464" y="0"/>
              </a:cxn>
            </a:cxnLst>
            <a:rect l="0" t="0" r="r" b="b"/>
            <a:pathLst>
              <a:path w="464" h="1624">
                <a:moveTo>
                  <a:pt x="0" y="1624"/>
                </a:moveTo>
                <a:lnTo>
                  <a:pt x="56" y="1624"/>
                </a:lnTo>
                <a:lnTo>
                  <a:pt x="56" y="0"/>
                </a:lnTo>
                <a:lnTo>
                  <a:pt x="464" y="0"/>
                </a:lnTo>
              </a:path>
            </a:pathLst>
          </a:custGeom>
          <a:noFill/>
          <a:ln w="28575" cmpd="sng">
            <a:solidFill>
              <a:srgbClr val="333399"/>
            </a:solidFill>
            <a:round/>
            <a:headEnd type="none" w="med" len="med"/>
            <a:tailEnd type="triangle" w="sm" len="med"/>
          </a:ln>
          <a:effectLst/>
        </p:spPr>
        <p:txBody>
          <a:bodyPr/>
          <a:lstStyle/>
          <a:p>
            <a:endParaRPr lang="zh-CN" altLang="en-US"/>
          </a:p>
        </p:txBody>
      </p:sp>
      <p:grpSp>
        <p:nvGrpSpPr>
          <p:cNvPr id="481357" name="Group 77"/>
          <p:cNvGrpSpPr>
            <a:grpSpLocks/>
          </p:cNvGrpSpPr>
          <p:nvPr/>
        </p:nvGrpSpPr>
        <p:grpSpPr bwMode="auto">
          <a:xfrm>
            <a:off x="7940675" y="4560888"/>
            <a:ext cx="2476500" cy="1389062"/>
            <a:chOff x="4042" y="2873"/>
            <a:chExt cx="1560" cy="875"/>
          </a:xfrm>
        </p:grpSpPr>
        <p:sp>
          <p:nvSpPr>
            <p:cNvPr id="481341" name="AutoShape 61"/>
            <p:cNvSpPr>
              <a:spLocks noChangeArrowheads="1"/>
            </p:cNvSpPr>
            <p:nvPr/>
          </p:nvSpPr>
          <p:spPr bwMode="auto">
            <a:xfrm>
              <a:off x="4742" y="2873"/>
              <a:ext cx="101" cy="316"/>
            </a:xfrm>
            <a:prstGeom prst="downArrow">
              <a:avLst>
                <a:gd name="adj1" fmla="val 50000"/>
                <a:gd name="adj2" fmla="val 78218"/>
              </a:avLst>
            </a:prstGeom>
            <a:solidFill>
              <a:schemeClr val="accent1"/>
            </a:solidFill>
            <a:ln w="9525">
              <a:solidFill>
                <a:schemeClr val="tx1"/>
              </a:solidFill>
              <a:miter lim="800000"/>
              <a:headEnd/>
              <a:tailEnd/>
            </a:ln>
            <a:effectLst/>
          </p:spPr>
          <p:txBody>
            <a:bodyPr wrap="none" anchor="ctr"/>
            <a:lstStyle/>
            <a:p>
              <a:endParaRPr lang="zh-CN" altLang="en-US"/>
            </a:p>
          </p:txBody>
        </p:sp>
        <p:sp>
          <p:nvSpPr>
            <p:cNvPr id="481342" name="Rectangle 62"/>
            <p:cNvSpPr>
              <a:spLocks noChangeArrowheads="1"/>
            </p:cNvSpPr>
            <p:nvPr/>
          </p:nvSpPr>
          <p:spPr bwMode="auto">
            <a:xfrm>
              <a:off x="4042" y="3235"/>
              <a:ext cx="1560" cy="513"/>
            </a:xfrm>
            <a:prstGeom prst="rect">
              <a:avLst/>
            </a:prstGeom>
            <a:solidFill>
              <a:srgbClr val="CCECFF"/>
            </a:solidFill>
            <a:ln w="12700">
              <a:solidFill>
                <a:srgbClr val="333399"/>
              </a:solidFill>
              <a:miter lim="800000"/>
              <a:headEnd/>
              <a:tailEnd/>
            </a:ln>
            <a:effectLst>
              <a:outerShdw dist="35921" dir="2700000" algn="ctr" rotWithShape="0">
                <a:schemeClr val="bg2"/>
              </a:outerShdw>
            </a:effectLst>
          </p:spPr>
          <p:txBody>
            <a:bodyPr wrap="none" anchor="ctr"/>
            <a:lstStyle/>
            <a:p>
              <a:r>
                <a:rPr kumimoji="1" lang="zh-CN" altLang="en-US" sz="2000">
                  <a:solidFill>
                    <a:srgbClr val="333399"/>
                  </a:solidFill>
                  <a:latin typeface="Arial" charset="0"/>
                </a:rPr>
                <a:t>若结果为 </a:t>
              </a:r>
              <a:r>
                <a:rPr kumimoji="1" lang="en-US" altLang="zh-CN" sz="2000">
                  <a:solidFill>
                    <a:srgbClr val="333399"/>
                  </a:solidFill>
                  <a:latin typeface="Arial" charset="0"/>
                </a:rPr>
                <a:t>0, </a:t>
              </a:r>
              <a:r>
                <a:rPr kumimoji="1" lang="zh-CN" altLang="en-US" sz="2000">
                  <a:solidFill>
                    <a:srgbClr val="333399"/>
                  </a:solidFill>
                  <a:latin typeface="Arial" charset="0"/>
                </a:rPr>
                <a:t>则保留；</a:t>
              </a:r>
            </a:p>
            <a:p>
              <a:r>
                <a:rPr kumimoji="1" lang="zh-CN" altLang="en-US" sz="2000">
                  <a:solidFill>
                    <a:srgbClr val="333399"/>
                  </a:solidFill>
                  <a:latin typeface="Arial" charset="0"/>
                </a:rPr>
                <a:t>否则，丢弃该数据报</a:t>
              </a:r>
            </a:p>
          </p:txBody>
        </p:sp>
      </p:grpSp>
      <p:grpSp>
        <p:nvGrpSpPr>
          <p:cNvPr id="481352" name="Group 72"/>
          <p:cNvGrpSpPr>
            <a:grpSpLocks/>
          </p:cNvGrpSpPr>
          <p:nvPr/>
        </p:nvGrpSpPr>
        <p:grpSpPr bwMode="auto">
          <a:xfrm>
            <a:off x="2351089" y="4887914"/>
            <a:ext cx="2968625" cy="701675"/>
            <a:chOff x="521" y="3079"/>
            <a:chExt cx="1870" cy="442"/>
          </a:xfrm>
        </p:grpSpPr>
        <p:sp>
          <p:nvSpPr>
            <p:cNvPr id="481343" name="Text Box 63"/>
            <p:cNvSpPr txBox="1">
              <a:spLocks noChangeArrowheads="1"/>
            </p:cNvSpPr>
            <p:nvPr/>
          </p:nvSpPr>
          <p:spPr bwMode="auto">
            <a:xfrm>
              <a:off x="521" y="3079"/>
              <a:ext cx="1556" cy="442"/>
            </a:xfrm>
            <a:prstGeom prst="rect">
              <a:avLst/>
            </a:prstGeom>
            <a:noFill/>
            <a:ln w="9525">
              <a:noFill/>
              <a:miter lim="800000"/>
              <a:headEnd/>
              <a:tailEnd/>
            </a:ln>
            <a:effectLst/>
          </p:spPr>
          <p:txBody>
            <a:bodyPr wrap="none">
              <a:spAutoFit/>
            </a:bodyPr>
            <a:lstStyle/>
            <a:p>
              <a:pPr algn="ctr"/>
              <a:r>
                <a:rPr kumimoji="1" lang="zh-CN" altLang="en-US" sz="2000">
                  <a:solidFill>
                    <a:srgbClr val="333399"/>
                  </a:solidFill>
                  <a:latin typeface="Arial" charset="0"/>
                </a:rPr>
                <a:t>数据部分</a:t>
              </a:r>
            </a:p>
            <a:p>
              <a:pPr algn="ctr"/>
              <a:r>
                <a:rPr kumimoji="1" lang="zh-CN" altLang="en-US" sz="2000">
                  <a:solidFill>
                    <a:srgbClr val="333399"/>
                  </a:solidFill>
                  <a:latin typeface="Arial" charset="0"/>
                </a:rPr>
                <a:t>不参与检验和的计算</a:t>
              </a:r>
            </a:p>
          </p:txBody>
        </p:sp>
        <p:sp>
          <p:nvSpPr>
            <p:cNvPr id="481344" name="Line 64"/>
            <p:cNvSpPr>
              <a:spLocks noChangeShapeType="1"/>
            </p:cNvSpPr>
            <p:nvPr/>
          </p:nvSpPr>
          <p:spPr bwMode="auto">
            <a:xfrm>
              <a:off x="2020" y="3266"/>
              <a:ext cx="371" cy="0"/>
            </a:xfrm>
            <a:prstGeom prst="line">
              <a:avLst/>
            </a:prstGeom>
            <a:noFill/>
            <a:ln w="9525">
              <a:solidFill>
                <a:schemeClr val="tx1"/>
              </a:solidFill>
              <a:round/>
              <a:headEnd/>
              <a:tailEnd type="triangle" w="sm" len="med"/>
            </a:ln>
            <a:effectLst/>
          </p:spPr>
          <p:txBody>
            <a:bodyPr/>
            <a:lstStyle/>
            <a:p>
              <a:endParaRPr lang="zh-CN" altLang="en-US"/>
            </a:p>
          </p:txBody>
        </p:sp>
      </p:grpSp>
      <p:sp>
        <p:nvSpPr>
          <p:cNvPr id="74" name="灯片编号占位符 73"/>
          <p:cNvSpPr>
            <a:spLocks noGrp="1"/>
          </p:cNvSpPr>
          <p:nvPr>
            <p:ph type="sldNum" sz="quarter" idx="12"/>
          </p:nvPr>
        </p:nvSpPr>
        <p:spPr/>
        <p:txBody>
          <a:bodyPr/>
          <a:lstStyle/>
          <a:p>
            <a:fld id="{7067126B-575E-4F20-85E7-1833CA590911}" type="slidenum">
              <a:rPr lang="en-US" altLang="zh-CN" smtClean="0"/>
              <a:pPr/>
              <a:t>81</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2000" fill="hold" nodeType="clickEffect">
                                  <p:stCondLst>
                                    <p:cond delay="0"/>
                                  </p:stCondLst>
                                  <p:childTnLst>
                                    <p:anim calcmode="discrete" valueType="str">
                                      <p:cBhvr>
                                        <p:cTn id="6" dur="1000" fill="hold"/>
                                        <p:tgtEl>
                                          <p:spTgt spid="481347"/>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35" presetClass="emph" presetSubtype="0" repeatCount="2000" fill="hold" nodeType="clickEffect">
                                  <p:stCondLst>
                                    <p:cond delay="0"/>
                                  </p:stCondLst>
                                  <p:childTnLst>
                                    <p:anim calcmode="discrete" valueType="str">
                                      <p:cBhvr>
                                        <p:cTn id="10" dur="1000" fill="hold"/>
                                        <p:tgtEl>
                                          <p:spTgt spid="481348"/>
                                        </p:tgtEl>
                                        <p:attrNameLst>
                                          <p:attrName>style.visibility</p:attrName>
                                        </p:attrNameLst>
                                      </p:cBhvr>
                                      <p:tavLst>
                                        <p:tav tm="0">
                                          <p:val>
                                            <p:strVal val="hidden"/>
                                          </p:val>
                                        </p:tav>
                                        <p:tav tm="50000">
                                          <p:val>
                                            <p:strVal val="visible"/>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mph" presetSubtype="0" repeatCount="2000" fill="hold" nodeType="clickEffect">
                                  <p:stCondLst>
                                    <p:cond delay="0"/>
                                  </p:stCondLst>
                                  <p:childTnLst>
                                    <p:anim calcmode="discrete" valueType="str">
                                      <p:cBhvr>
                                        <p:cTn id="14" dur="1000" fill="hold"/>
                                        <p:tgtEl>
                                          <p:spTgt spid="481352"/>
                                        </p:tgtEl>
                                        <p:attrNameLst>
                                          <p:attrName>style.visibility</p:attrName>
                                        </p:attrNameLst>
                                      </p:cBhvr>
                                      <p:tavLst>
                                        <p:tav tm="0">
                                          <p:val>
                                            <p:strVal val="hidden"/>
                                          </p:val>
                                        </p:tav>
                                        <p:tav tm="50000">
                                          <p:val>
                                            <p:strVal val="visible"/>
                                          </p:val>
                                        </p:tav>
                                      </p:tavLst>
                                    </p:anim>
                                  </p:childTnLst>
                                </p:cTn>
                              </p:par>
                            </p:childTnLst>
                          </p:cTn>
                        </p:par>
                      </p:childTnLst>
                    </p:cTn>
                  </p:par>
                  <p:par>
                    <p:cTn id="15" fill="hold">
                      <p:stCondLst>
                        <p:cond delay="indefinite"/>
                      </p:stCondLst>
                      <p:childTnLst>
                        <p:par>
                          <p:cTn id="16" fill="hold">
                            <p:stCondLst>
                              <p:cond delay="0"/>
                            </p:stCondLst>
                            <p:childTnLst>
                              <p:par>
                                <p:cTn id="17" presetID="35" presetClass="emph" presetSubtype="0" repeatCount="2000" fill="hold" nodeType="clickEffect">
                                  <p:stCondLst>
                                    <p:cond delay="0"/>
                                  </p:stCondLst>
                                  <p:childTnLst>
                                    <p:anim calcmode="discrete" valueType="str">
                                      <p:cBhvr>
                                        <p:cTn id="18" dur="1000" fill="hold"/>
                                        <p:tgtEl>
                                          <p:spTgt spid="481349"/>
                                        </p:tgtEl>
                                        <p:attrNameLst>
                                          <p:attrName>style.visibility</p:attrName>
                                        </p:attrNameLst>
                                      </p:cBhvr>
                                      <p:tavLst>
                                        <p:tav tm="0">
                                          <p:val>
                                            <p:strVal val="hidden"/>
                                          </p:val>
                                        </p:tav>
                                        <p:tav tm="50000">
                                          <p:val>
                                            <p:strVal val="visible"/>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mph" presetSubtype="0" repeatCount="2000" fill="hold" nodeType="clickEffect">
                                  <p:stCondLst>
                                    <p:cond delay="0"/>
                                  </p:stCondLst>
                                  <p:childTnLst>
                                    <p:anim calcmode="discrete" valueType="str">
                                      <p:cBhvr>
                                        <p:cTn id="22" dur="1000" fill="hold"/>
                                        <p:tgtEl>
                                          <p:spTgt spid="481351"/>
                                        </p:tgtEl>
                                        <p:attrNameLst>
                                          <p:attrName>style.visibility</p:attrName>
                                        </p:attrNameLst>
                                      </p:cBhvr>
                                      <p:tavLst>
                                        <p:tav tm="0">
                                          <p:val>
                                            <p:strVal val="hidden"/>
                                          </p:val>
                                        </p:tav>
                                        <p:tav tm="50000">
                                          <p:val>
                                            <p:strVal val="visible"/>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81319"/>
                                        </p:tgtEl>
                                        <p:attrNameLst>
                                          <p:attrName>style.visibility</p:attrName>
                                        </p:attrNameLst>
                                      </p:cBhvr>
                                      <p:to>
                                        <p:strVal val="visible"/>
                                      </p:to>
                                    </p:set>
                                    <p:animEffect transition="in" filter="wipe(left)">
                                      <p:cBhvr>
                                        <p:cTn id="27" dur="2000"/>
                                        <p:tgtEl>
                                          <p:spTgt spid="481319"/>
                                        </p:tgtEl>
                                      </p:cBhvr>
                                    </p:animEffect>
                                  </p:childTnLst>
                                </p:cTn>
                              </p:par>
                            </p:childTnLst>
                          </p:cTn>
                        </p:par>
                      </p:childTnLst>
                    </p:cTn>
                  </p:par>
                  <p:par>
                    <p:cTn id="28" fill="hold">
                      <p:stCondLst>
                        <p:cond delay="indefinite"/>
                      </p:stCondLst>
                      <p:childTnLst>
                        <p:par>
                          <p:cTn id="29" fill="hold">
                            <p:stCondLst>
                              <p:cond delay="0"/>
                            </p:stCondLst>
                            <p:childTnLst>
                              <p:par>
                                <p:cTn id="30" presetID="35" presetClass="emph" presetSubtype="0" repeatCount="2000" fill="hold" nodeType="clickEffect">
                                  <p:stCondLst>
                                    <p:cond delay="0"/>
                                  </p:stCondLst>
                                  <p:childTnLst>
                                    <p:anim calcmode="discrete" valueType="str">
                                      <p:cBhvr>
                                        <p:cTn id="31" dur="1000" fill="hold"/>
                                        <p:tgtEl>
                                          <p:spTgt spid="481353"/>
                                        </p:tgtEl>
                                        <p:attrNameLst>
                                          <p:attrName>style.visibility</p:attrName>
                                        </p:attrNameLst>
                                      </p:cBhvr>
                                      <p:tavLst>
                                        <p:tav tm="0">
                                          <p:val>
                                            <p:strVal val="hidden"/>
                                          </p:val>
                                        </p:tav>
                                        <p:tav tm="50000">
                                          <p:val>
                                            <p:strVal val="visible"/>
                                          </p:val>
                                        </p:tav>
                                      </p:tavLst>
                                    </p:anim>
                                  </p:childTnLst>
                                </p:cTn>
                              </p:par>
                            </p:childTnLst>
                          </p:cTn>
                        </p:par>
                      </p:childTnLst>
                    </p:cTn>
                  </p:par>
                  <p:par>
                    <p:cTn id="32" fill="hold">
                      <p:stCondLst>
                        <p:cond delay="indefinite"/>
                      </p:stCondLst>
                      <p:childTnLst>
                        <p:par>
                          <p:cTn id="33" fill="hold">
                            <p:stCondLst>
                              <p:cond delay="0"/>
                            </p:stCondLst>
                            <p:childTnLst>
                              <p:par>
                                <p:cTn id="34" presetID="35" presetClass="emph" presetSubtype="0" repeatCount="2000" fill="hold" nodeType="clickEffect">
                                  <p:stCondLst>
                                    <p:cond delay="0"/>
                                  </p:stCondLst>
                                  <p:childTnLst>
                                    <p:anim calcmode="discrete" valueType="str">
                                      <p:cBhvr>
                                        <p:cTn id="35" dur="1000" fill="hold"/>
                                        <p:tgtEl>
                                          <p:spTgt spid="481354"/>
                                        </p:tgtEl>
                                        <p:attrNameLst>
                                          <p:attrName>style.visibility</p:attrName>
                                        </p:attrNameLst>
                                      </p:cBhvr>
                                      <p:tavLst>
                                        <p:tav tm="0">
                                          <p:val>
                                            <p:strVal val="hidden"/>
                                          </p:val>
                                        </p:tav>
                                        <p:tav tm="50000">
                                          <p:val>
                                            <p:strVal val="visible"/>
                                          </p:val>
                                        </p:tav>
                                      </p:tavLst>
                                    </p:anim>
                                  </p:childTnLst>
                                </p:cTn>
                              </p:par>
                            </p:childTnLst>
                          </p:cTn>
                        </p:par>
                      </p:childTnLst>
                    </p:cTn>
                  </p:par>
                  <p:par>
                    <p:cTn id="36" fill="hold">
                      <p:stCondLst>
                        <p:cond delay="indefinite"/>
                      </p:stCondLst>
                      <p:childTnLst>
                        <p:par>
                          <p:cTn id="37" fill="hold">
                            <p:stCondLst>
                              <p:cond delay="0"/>
                            </p:stCondLst>
                            <p:childTnLst>
                              <p:par>
                                <p:cTn id="38" presetID="35" presetClass="emph" presetSubtype="0" repeatCount="2000" fill="hold" nodeType="clickEffect">
                                  <p:stCondLst>
                                    <p:cond delay="0"/>
                                  </p:stCondLst>
                                  <p:childTnLst>
                                    <p:anim calcmode="discrete" valueType="str">
                                      <p:cBhvr>
                                        <p:cTn id="39" dur="1000" fill="hold"/>
                                        <p:tgtEl>
                                          <p:spTgt spid="481355"/>
                                        </p:tgtEl>
                                        <p:attrNameLst>
                                          <p:attrName>style.visibility</p:attrName>
                                        </p:attrNameLst>
                                      </p:cBhvr>
                                      <p:tavLst>
                                        <p:tav tm="0">
                                          <p:val>
                                            <p:strVal val="hidden"/>
                                          </p:val>
                                        </p:tav>
                                        <p:tav tm="50000">
                                          <p:val>
                                            <p:strVal val="visible"/>
                                          </p:val>
                                        </p:tav>
                                      </p:tavLst>
                                    </p:anim>
                                  </p:childTnLst>
                                </p:cTn>
                              </p:par>
                            </p:childTnLst>
                          </p:cTn>
                        </p:par>
                      </p:childTnLst>
                    </p:cTn>
                  </p:par>
                  <p:par>
                    <p:cTn id="40" fill="hold">
                      <p:stCondLst>
                        <p:cond delay="indefinite"/>
                      </p:stCondLst>
                      <p:childTnLst>
                        <p:par>
                          <p:cTn id="41" fill="hold">
                            <p:stCondLst>
                              <p:cond delay="0"/>
                            </p:stCondLst>
                            <p:childTnLst>
                              <p:par>
                                <p:cTn id="42" presetID="35" presetClass="emph" presetSubtype="0" repeatCount="2000" fill="hold" nodeType="clickEffect">
                                  <p:stCondLst>
                                    <p:cond delay="0"/>
                                  </p:stCondLst>
                                  <p:childTnLst>
                                    <p:anim calcmode="discrete" valueType="str">
                                      <p:cBhvr>
                                        <p:cTn id="43" dur="1000" fill="hold"/>
                                        <p:tgtEl>
                                          <p:spTgt spid="481356"/>
                                        </p:tgtEl>
                                        <p:attrNameLst>
                                          <p:attrName>style.visibility</p:attrName>
                                        </p:attrNameLst>
                                      </p:cBhvr>
                                      <p:tavLst>
                                        <p:tav tm="0">
                                          <p:val>
                                            <p:strVal val="hidden"/>
                                          </p:val>
                                        </p:tav>
                                        <p:tav tm="50000">
                                          <p:val>
                                            <p:strVal val="visible"/>
                                          </p:val>
                                        </p:tav>
                                      </p:tavLst>
                                    </p:anim>
                                  </p:childTnLst>
                                </p:cTn>
                              </p:par>
                            </p:childTnLst>
                          </p:cTn>
                        </p:par>
                      </p:childTnLst>
                    </p:cTn>
                  </p:par>
                  <p:par>
                    <p:cTn id="44" fill="hold">
                      <p:stCondLst>
                        <p:cond delay="indefinite"/>
                      </p:stCondLst>
                      <p:childTnLst>
                        <p:par>
                          <p:cTn id="45" fill="hold">
                            <p:stCondLst>
                              <p:cond delay="0"/>
                            </p:stCondLst>
                            <p:childTnLst>
                              <p:par>
                                <p:cTn id="46" presetID="35" presetClass="emph" presetSubtype="0" repeatCount="2000" fill="hold" nodeType="clickEffect">
                                  <p:stCondLst>
                                    <p:cond delay="0"/>
                                  </p:stCondLst>
                                  <p:childTnLst>
                                    <p:anim calcmode="discrete" valueType="str">
                                      <p:cBhvr>
                                        <p:cTn id="47" dur="1000" fill="hold"/>
                                        <p:tgtEl>
                                          <p:spTgt spid="48135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9"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0258" name="Line 2"/>
          <p:cNvSpPr>
            <a:spLocks noChangeShapeType="1"/>
          </p:cNvSpPr>
          <p:nvPr/>
        </p:nvSpPr>
        <p:spPr bwMode="auto">
          <a:xfrm>
            <a:off x="1919288" y="1341439"/>
            <a:ext cx="0" cy="2663825"/>
          </a:xfrm>
          <a:prstGeom prst="line">
            <a:avLst/>
          </a:prstGeom>
          <a:noFill/>
          <a:ln w="28575">
            <a:solidFill>
              <a:schemeClr val="tx2"/>
            </a:solidFill>
            <a:round/>
            <a:headEnd type="triangle" w="med" len="lg"/>
            <a:tailEnd type="triangle" w="med" len="lg"/>
          </a:ln>
          <a:effectLst/>
        </p:spPr>
        <p:txBody>
          <a:bodyPr/>
          <a:lstStyle/>
          <a:p>
            <a:endParaRPr lang="zh-CN" altLang="en-US"/>
          </a:p>
        </p:txBody>
      </p:sp>
      <p:sp>
        <p:nvSpPr>
          <p:cNvPr id="480259" name="Rectangle 3"/>
          <p:cNvSpPr>
            <a:spLocks noChangeArrowheads="1"/>
          </p:cNvSpPr>
          <p:nvPr/>
        </p:nvSpPr>
        <p:spPr bwMode="auto">
          <a:xfrm>
            <a:off x="1700213" y="2205039"/>
            <a:ext cx="439224" cy="705321"/>
          </a:xfrm>
          <a:prstGeom prst="rect">
            <a:avLst/>
          </a:prstGeom>
          <a:solidFill>
            <a:schemeClr val="bg1"/>
          </a:solid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首</a:t>
            </a:r>
          </a:p>
          <a:p>
            <a:pPr defTabSz="762000" eaLnBrk="0" hangingPunct="0"/>
            <a:r>
              <a:rPr kumimoji="1" lang="zh-CN" altLang="en-US" sz="2000">
                <a:solidFill>
                  <a:srgbClr val="333399"/>
                </a:solidFill>
                <a:latin typeface="Arial" charset="0"/>
              </a:rPr>
              <a:t>部</a:t>
            </a:r>
          </a:p>
        </p:txBody>
      </p:sp>
      <p:sp>
        <p:nvSpPr>
          <p:cNvPr id="480260" name="Rectangle 4"/>
          <p:cNvSpPr>
            <a:spLocks noChangeArrowheads="1"/>
          </p:cNvSpPr>
          <p:nvPr/>
        </p:nvSpPr>
        <p:spPr bwMode="auto">
          <a:xfrm>
            <a:off x="4618038" y="1371601"/>
            <a:ext cx="1966912" cy="434975"/>
          </a:xfrm>
          <a:prstGeom prst="rect">
            <a:avLst/>
          </a:prstGeom>
          <a:solidFill>
            <a:srgbClr val="DDDDDD"/>
          </a:solidFill>
          <a:ln w="12700">
            <a:noFill/>
            <a:miter lim="800000"/>
            <a:headEnd/>
            <a:tailEnd/>
          </a:ln>
          <a:effectLst/>
        </p:spPr>
        <p:txBody>
          <a:bodyPr wrap="none" anchor="ctr"/>
          <a:lstStyle/>
          <a:p>
            <a:endParaRPr lang="zh-CN" altLang="en-US"/>
          </a:p>
        </p:txBody>
      </p:sp>
      <p:sp>
        <p:nvSpPr>
          <p:cNvPr id="480262" name="Rectangle 6"/>
          <p:cNvSpPr>
            <a:spLocks noChangeArrowheads="1"/>
          </p:cNvSpPr>
          <p:nvPr/>
        </p:nvSpPr>
        <p:spPr bwMode="auto">
          <a:xfrm>
            <a:off x="2660651" y="1362075"/>
            <a:ext cx="7864475" cy="2643188"/>
          </a:xfrm>
          <a:prstGeom prst="rect">
            <a:avLst/>
          </a:prstGeom>
          <a:solidFill>
            <a:srgbClr val="CCECFF"/>
          </a:solidFill>
          <a:ln w="25400">
            <a:solidFill>
              <a:schemeClr val="tx1"/>
            </a:solidFill>
            <a:miter lim="800000"/>
            <a:headEnd/>
            <a:tailEnd/>
          </a:ln>
          <a:effectLst/>
        </p:spPr>
        <p:txBody>
          <a:bodyPr wrap="none" anchor="ctr"/>
          <a:lstStyle/>
          <a:p>
            <a:endParaRPr lang="zh-CN" altLang="en-US"/>
          </a:p>
        </p:txBody>
      </p:sp>
      <p:sp>
        <p:nvSpPr>
          <p:cNvPr id="480263" name="Rectangle 7"/>
          <p:cNvSpPr>
            <a:spLocks noChangeArrowheads="1"/>
          </p:cNvSpPr>
          <p:nvPr/>
        </p:nvSpPr>
        <p:spPr bwMode="auto">
          <a:xfrm>
            <a:off x="2674939" y="4016375"/>
            <a:ext cx="7832725" cy="681038"/>
          </a:xfrm>
          <a:prstGeom prst="rect">
            <a:avLst/>
          </a:prstGeom>
          <a:solidFill>
            <a:srgbClr val="FFFF99"/>
          </a:solidFill>
          <a:ln w="12700">
            <a:solidFill>
              <a:srgbClr val="333399"/>
            </a:solidFill>
            <a:miter lim="800000"/>
            <a:headEnd/>
            <a:tailEnd/>
          </a:ln>
          <a:effectLst/>
        </p:spPr>
        <p:txBody>
          <a:bodyPr wrap="none" anchor="ctr"/>
          <a:lstStyle/>
          <a:p>
            <a:endParaRPr lang="zh-CN" altLang="en-US"/>
          </a:p>
        </p:txBody>
      </p:sp>
      <p:sp>
        <p:nvSpPr>
          <p:cNvPr id="480264" name="Line 8"/>
          <p:cNvSpPr>
            <a:spLocks noChangeShapeType="1"/>
          </p:cNvSpPr>
          <p:nvPr/>
        </p:nvSpPr>
        <p:spPr bwMode="auto">
          <a:xfrm>
            <a:off x="2655888" y="1812925"/>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80265" name="Line 9"/>
          <p:cNvSpPr>
            <a:spLocks noChangeShapeType="1"/>
          </p:cNvSpPr>
          <p:nvPr/>
        </p:nvSpPr>
        <p:spPr bwMode="auto">
          <a:xfrm>
            <a:off x="2655888" y="225583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80266" name="Line 10"/>
          <p:cNvSpPr>
            <a:spLocks noChangeShapeType="1"/>
          </p:cNvSpPr>
          <p:nvPr/>
        </p:nvSpPr>
        <p:spPr bwMode="auto">
          <a:xfrm>
            <a:off x="2655888" y="270033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80267" name="Line 11"/>
          <p:cNvSpPr>
            <a:spLocks noChangeShapeType="1"/>
          </p:cNvSpPr>
          <p:nvPr/>
        </p:nvSpPr>
        <p:spPr bwMode="auto">
          <a:xfrm>
            <a:off x="2655888" y="313848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80268" name="Line 12"/>
          <p:cNvSpPr>
            <a:spLocks noChangeShapeType="1"/>
          </p:cNvSpPr>
          <p:nvPr/>
        </p:nvSpPr>
        <p:spPr bwMode="auto">
          <a:xfrm>
            <a:off x="2655888" y="3582988"/>
            <a:ext cx="7878762" cy="0"/>
          </a:xfrm>
          <a:prstGeom prst="line">
            <a:avLst/>
          </a:prstGeom>
          <a:noFill/>
          <a:ln w="12700">
            <a:solidFill>
              <a:schemeClr val="tx1"/>
            </a:solidFill>
            <a:round/>
            <a:headEnd/>
            <a:tailEnd/>
          </a:ln>
          <a:effectLst/>
        </p:spPr>
        <p:txBody>
          <a:bodyPr wrap="none" anchor="ctr"/>
          <a:lstStyle/>
          <a:p>
            <a:endParaRPr lang="zh-CN" altLang="en-US"/>
          </a:p>
        </p:txBody>
      </p:sp>
      <p:sp>
        <p:nvSpPr>
          <p:cNvPr id="480269" name="Line 13"/>
          <p:cNvSpPr>
            <a:spLocks noChangeShapeType="1"/>
          </p:cNvSpPr>
          <p:nvPr/>
        </p:nvSpPr>
        <p:spPr bwMode="auto">
          <a:xfrm>
            <a:off x="3624263" y="1370013"/>
            <a:ext cx="0" cy="442912"/>
          </a:xfrm>
          <a:prstGeom prst="line">
            <a:avLst/>
          </a:prstGeom>
          <a:noFill/>
          <a:ln w="12700">
            <a:solidFill>
              <a:schemeClr val="tx1"/>
            </a:solidFill>
            <a:round/>
            <a:headEnd/>
            <a:tailEnd/>
          </a:ln>
          <a:effectLst/>
        </p:spPr>
        <p:txBody>
          <a:bodyPr wrap="none" anchor="ctr"/>
          <a:lstStyle/>
          <a:p>
            <a:endParaRPr lang="zh-CN" altLang="en-US"/>
          </a:p>
        </p:txBody>
      </p:sp>
      <p:sp>
        <p:nvSpPr>
          <p:cNvPr id="480270" name="Line 14"/>
          <p:cNvSpPr>
            <a:spLocks noChangeShapeType="1"/>
          </p:cNvSpPr>
          <p:nvPr/>
        </p:nvSpPr>
        <p:spPr bwMode="auto">
          <a:xfrm>
            <a:off x="4608513" y="1370013"/>
            <a:ext cx="0" cy="442912"/>
          </a:xfrm>
          <a:prstGeom prst="line">
            <a:avLst/>
          </a:prstGeom>
          <a:noFill/>
          <a:ln w="12700">
            <a:solidFill>
              <a:schemeClr val="tx1"/>
            </a:solidFill>
            <a:round/>
            <a:headEnd/>
            <a:tailEnd/>
          </a:ln>
          <a:effectLst/>
        </p:spPr>
        <p:txBody>
          <a:bodyPr wrap="none" anchor="ctr"/>
          <a:lstStyle/>
          <a:p>
            <a:endParaRPr lang="zh-CN" altLang="en-US"/>
          </a:p>
        </p:txBody>
      </p:sp>
      <p:sp>
        <p:nvSpPr>
          <p:cNvPr id="480271" name="Line 15"/>
          <p:cNvSpPr>
            <a:spLocks noChangeShapeType="1"/>
          </p:cNvSpPr>
          <p:nvPr/>
        </p:nvSpPr>
        <p:spPr bwMode="auto">
          <a:xfrm>
            <a:off x="4608513" y="2265363"/>
            <a:ext cx="0" cy="431800"/>
          </a:xfrm>
          <a:prstGeom prst="line">
            <a:avLst/>
          </a:prstGeom>
          <a:noFill/>
          <a:ln w="12700">
            <a:solidFill>
              <a:schemeClr val="tx1"/>
            </a:solidFill>
            <a:round/>
            <a:headEnd/>
            <a:tailEnd/>
          </a:ln>
          <a:effectLst/>
        </p:spPr>
        <p:txBody>
          <a:bodyPr wrap="none" anchor="ctr"/>
          <a:lstStyle/>
          <a:p>
            <a:endParaRPr lang="zh-CN" altLang="en-US"/>
          </a:p>
        </p:txBody>
      </p:sp>
      <p:sp>
        <p:nvSpPr>
          <p:cNvPr id="480272" name="Line 16"/>
          <p:cNvSpPr>
            <a:spLocks noChangeShapeType="1"/>
          </p:cNvSpPr>
          <p:nvPr/>
        </p:nvSpPr>
        <p:spPr bwMode="auto">
          <a:xfrm>
            <a:off x="6581775" y="1370013"/>
            <a:ext cx="0" cy="1327150"/>
          </a:xfrm>
          <a:prstGeom prst="line">
            <a:avLst/>
          </a:prstGeom>
          <a:noFill/>
          <a:ln w="12700">
            <a:solidFill>
              <a:schemeClr val="tx1"/>
            </a:solidFill>
            <a:round/>
            <a:headEnd/>
            <a:tailEnd/>
          </a:ln>
          <a:effectLst/>
        </p:spPr>
        <p:txBody>
          <a:bodyPr wrap="none" anchor="ctr"/>
          <a:lstStyle/>
          <a:p>
            <a:endParaRPr lang="zh-CN" altLang="en-US"/>
          </a:p>
        </p:txBody>
      </p:sp>
      <p:sp>
        <p:nvSpPr>
          <p:cNvPr id="480273" name="Line 17"/>
          <p:cNvSpPr>
            <a:spLocks noChangeShapeType="1"/>
          </p:cNvSpPr>
          <p:nvPr/>
        </p:nvSpPr>
        <p:spPr bwMode="auto">
          <a:xfrm flipV="1">
            <a:off x="8553450" y="3578226"/>
            <a:ext cx="0" cy="441325"/>
          </a:xfrm>
          <a:prstGeom prst="line">
            <a:avLst/>
          </a:prstGeom>
          <a:noFill/>
          <a:ln w="12700">
            <a:solidFill>
              <a:schemeClr val="tx1"/>
            </a:solidFill>
            <a:round/>
            <a:headEnd/>
            <a:tailEnd/>
          </a:ln>
          <a:effectLst/>
        </p:spPr>
        <p:txBody>
          <a:bodyPr wrap="none" anchor="ctr"/>
          <a:lstStyle/>
          <a:p>
            <a:endParaRPr lang="zh-CN" altLang="en-US"/>
          </a:p>
        </p:txBody>
      </p:sp>
      <p:sp>
        <p:nvSpPr>
          <p:cNvPr id="480274" name="Line 18"/>
          <p:cNvSpPr>
            <a:spLocks noChangeShapeType="1"/>
          </p:cNvSpPr>
          <p:nvPr/>
        </p:nvSpPr>
        <p:spPr bwMode="auto">
          <a:xfrm>
            <a:off x="7383463" y="1822450"/>
            <a:ext cx="0" cy="433388"/>
          </a:xfrm>
          <a:prstGeom prst="line">
            <a:avLst/>
          </a:prstGeom>
          <a:noFill/>
          <a:ln w="12700">
            <a:solidFill>
              <a:schemeClr val="tx1"/>
            </a:solidFill>
            <a:round/>
            <a:headEnd/>
            <a:tailEnd/>
          </a:ln>
          <a:effectLst/>
        </p:spPr>
        <p:txBody>
          <a:bodyPr wrap="none" anchor="ctr"/>
          <a:lstStyle/>
          <a:p>
            <a:endParaRPr lang="zh-CN" altLang="en-US"/>
          </a:p>
        </p:txBody>
      </p:sp>
      <p:sp>
        <p:nvSpPr>
          <p:cNvPr id="480275" name="Rectangle 19"/>
          <p:cNvSpPr>
            <a:spLocks noChangeArrowheads="1"/>
          </p:cNvSpPr>
          <p:nvPr/>
        </p:nvSpPr>
        <p:spPr bwMode="auto">
          <a:xfrm>
            <a:off x="2603501" y="982664"/>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0</a:t>
            </a:r>
          </a:p>
        </p:txBody>
      </p:sp>
      <p:sp>
        <p:nvSpPr>
          <p:cNvPr id="480276" name="Rectangle 20"/>
          <p:cNvSpPr>
            <a:spLocks noChangeArrowheads="1"/>
          </p:cNvSpPr>
          <p:nvPr/>
        </p:nvSpPr>
        <p:spPr bwMode="auto">
          <a:xfrm>
            <a:off x="3538539" y="982664"/>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4</a:t>
            </a:r>
          </a:p>
        </p:txBody>
      </p:sp>
      <p:sp>
        <p:nvSpPr>
          <p:cNvPr id="480277" name="Rectangle 21"/>
          <p:cNvSpPr>
            <a:spLocks noChangeArrowheads="1"/>
          </p:cNvSpPr>
          <p:nvPr/>
        </p:nvSpPr>
        <p:spPr bwMode="auto">
          <a:xfrm>
            <a:off x="4533901" y="982664"/>
            <a:ext cx="32541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8</a:t>
            </a:r>
          </a:p>
        </p:txBody>
      </p:sp>
      <p:sp>
        <p:nvSpPr>
          <p:cNvPr id="480278" name="Rectangle 22"/>
          <p:cNvSpPr>
            <a:spLocks noChangeArrowheads="1"/>
          </p:cNvSpPr>
          <p:nvPr/>
        </p:nvSpPr>
        <p:spPr bwMode="auto">
          <a:xfrm>
            <a:off x="6484938"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16</a:t>
            </a:r>
          </a:p>
        </p:txBody>
      </p:sp>
      <p:sp>
        <p:nvSpPr>
          <p:cNvPr id="480279" name="Rectangle 23"/>
          <p:cNvSpPr>
            <a:spLocks noChangeArrowheads="1"/>
          </p:cNvSpPr>
          <p:nvPr/>
        </p:nvSpPr>
        <p:spPr bwMode="auto">
          <a:xfrm>
            <a:off x="7281863"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19</a:t>
            </a:r>
          </a:p>
        </p:txBody>
      </p:sp>
      <p:sp>
        <p:nvSpPr>
          <p:cNvPr id="480280" name="Rectangle 24"/>
          <p:cNvSpPr>
            <a:spLocks noChangeArrowheads="1"/>
          </p:cNvSpPr>
          <p:nvPr/>
        </p:nvSpPr>
        <p:spPr bwMode="auto">
          <a:xfrm>
            <a:off x="8456613"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24</a:t>
            </a:r>
          </a:p>
        </p:txBody>
      </p:sp>
      <p:sp>
        <p:nvSpPr>
          <p:cNvPr id="480281" name="Rectangle 25"/>
          <p:cNvSpPr>
            <a:spLocks noChangeArrowheads="1"/>
          </p:cNvSpPr>
          <p:nvPr/>
        </p:nvSpPr>
        <p:spPr bwMode="auto">
          <a:xfrm>
            <a:off x="10169525" y="982664"/>
            <a:ext cx="4680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Arial" charset="0"/>
              </a:rPr>
              <a:t>31</a:t>
            </a:r>
          </a:p>
        </p:txBody>
      </p:sp>
      <p:sp>
        <p:nvSpPr>
          <p:cNvPr id="480282" name="Rectangle 26"/>
          <p:cNvSpPr>
            <a:spLocks noChangeArrowheads="1"/>
          </p:cNvSpPr>
          <p:nvPr/>
        </p:nvSpPr>
        <p:spPr bwMode="auto">
          <a:xfrm>
            <a:off x="2752725" y="1397001"/>
            <a:ext cx="766236"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版 本</a:t>
            </a:r>
          </a:p>
        </p:txBody>
      </p:sp>
      <p:sp>
        <p:nvSpPr>
          <p:cNvPr id="480283" name="Rectangle 27"/>
          <p:cNvSpPr>
            <a:spLocks noChangeArrowheads="1"/>
          </p:cNvSpPr>
          <p:nvPr/>
        </p:nvSpPr>
        <p:spPr bwMode="auto">
          <a:xfrm>
            <a:off x="6640513" y="1873251"/>
            <a:ext cx="695704"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标志</a:t>
            </a:r>
          </a:p>
        </p:txBody>
      </p:sp>
      <p:sp>
        <p:nvSpPr>
          <p:cNvPr id="480284" name="Rectangle 28"/>
          <p:cNvSpPr>
            <a:spLocks noChangeArrowheads="1"/>
          </p:cNvSpPr>
          <p:nvPr/>
        </p:nvSpPr>
        <p:spPr bwMode="auto">
          <a:xfrm>
            <a:off x="2949575" y="2278064"/>
            <a:ext cx="1420262"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生 存 时 间</a:t>
            </a:r>
          </a:p>
        </p:txBody>
      </p:sp>
      <p:sp>
        <p:nvSpPr>
          <p:cNvPr id="480285" name="Rectangle 29"/>
          <p:cNvSpPr>
            <a:spLocks noChangeArrowheads="1"/>
          </p:cNvSpPr>
          <p:nvPr/>
        </p:nvSpPr>
        <p:spPr bwMode="auto">
          <a:xfrm>
            <a:off x="5080001" y="2278063"/>
            <a:ext cx="969963" cy="393700"/>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协    议</a:t>
            </a:r>
          </a:p>
        </p:txBody>
      </p:sp>
      <p:sp>
        <p:nvSpPr>
          <p:cNvPr id="480286" name="Rectangle 30"/>
          <p:cNvSpPr>
            <a:spLocks noChangeArrowheads="1"/>
          </p:cNvSpPr>
          <p:nvPr/>
        </p:nvSpPr>
        <p:spPr bwMode="auto">
          <a:xfrm>
            <a:off x="4094164" y="1873251"/>
            <a:ext cx="977833"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标    识</a:t>
            </a:r>
          </a:p>
        </p:txBody>
      </p:sp>
      <p:sp>
        <p:nvSpPr>
          <p:cNvPr id="480288" name="Rectangle 32"/>
          <p:cNvSpPr>
            <a:spLocks noChangeArrowheads="1"/>
          </p:cNvSpPr>
          <p:nvPr/>
        </p:nvSpPr>
        <p:spPr bwMode="auto">
          <a:xfrm>
            <a:off x="8031163" y="1397001"/>
            <a:ext cx="13753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总   长   度</a:t>
            </a:r>
          </a:p>
        </p:txBody>
      </p:sp>
      <p:sp>
        <p:nvSpPr>
          <p:cNvPr id="480289" name="Rectangle 33"/>
          <p:cNvSpPr>
            <a:spLocks noChangeArrowheads="1"/>
          </p:cNvSpPr>
          <p:nvPr/>
        </p:nvSpPr>
        <p:spPr bwMode="auto">
          <a:xfrm>
            <a:off x="8302625" y="1873251"/>
            <a:ext cx="13753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片   偏   移</a:t>
            </a:r>
          </a:p>
        </p:txBody>
      </p:sp>
      <p:sp>
        <p:nvSpPr>
          <p:cNvPr id="480290" name="Rectangle 34"/>
          <p:cNvSpPr>
            <a:spLocks noChangeArrowheads="1"/>
          </p:cNvSpPr>
          <p:nvPr/>
        </p:nvSpPr>
        <p:spPr bwMode="auto">
          <a:xfrm>
            <a:off x="9026526" y="3606801"/>
            <a:ext cx="977833"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填    充</a:t>
            </a:r>
          </a:p>
        </p:txBody>
      </p:sp>
      <p:sp>
        <p:nvSpPr>
          <p:cNvPr id="480291" name="Rectangle 35"/>
          <p:cNvSpPr>
            <a:spLocks noChangeArrowheads="1"/>
          </p:cNvSpPr>
          <p:nvPr/>
        </p:nvSpPr>
        <p:spPr bwMode="auto">
          <a:xfrm>
            <a:off x="7450139" y="2278064"/>
            <a:ext cx="231153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首   部   检   验   和</a:t>
            </a:r>
          </a:p>
        </p:txBody>
      </p:sp>
      <p:sp>
        <p:nvSpPr>
          <p:cNvPr id="480292" name="Rectangle 36"/>
          <p:cNvSpPr>
            <a:spLocks noChangeArrowheads="1"/>
          </p:cNvSpPr>
          <p:nvPr/>
        </p:nvSpPr>
        <p:spPr bwMode="auto">
          <a:xfrm>
            <a:off x="5940425" y="2736851"/>
            <a:ext cx="1375378"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源   地   址</a:t>
            </a:r>
          </a:p>
        </p:txBody>
      </p:sp>
      <p:sp>
        <p:nvSpPr>
          <p:cNvPr id="480293" name="Rectangle 37"/>
          <p:cNvSpPr>
            <a:spLocks noChangeArrowheads="1"/>
          </p:cNvSpPr>
          <p:nvPr/>
        </p:nvSpPr>
        <p:spPr bwMode="auto">
          <a:xfrm>
            <a:off x="5684838" y="3178176"/>
            <a:ext cx="1843454"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目   的   地   址</a:t>
            </a:r>
          </a:p>
        </p:txBody>
      </p:sp>
      <p:sp>
        <p:nvSpPr>
          <p:cNvPr id="480294" name="Rectangle 38"/>
          <p:cNvSpPr>
            <a:spLocks noChangeArrowheads="1"/>
          </p:cNvSpPr>
          <p:nvPr/>
        </p:nvSpPr>
        <p:spPr bwMode="auto">
          <a:xfrm>
            <a:off x="3752851" y="3606801"/>
            <a:ext cx="4158191"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可   选   字   段  （长   度   可   变）</a:t>
            </a:r>
          </a:p>
        </p:txBody>
      </p:sp>
      <p:sp>
        <p:nvSpPr>
          <p:cNvPr id="480295" name="Rectangle 39"/>
          <p:cNvSpPr>
            <a:spLocks noChangeArrowheads="1"/>
          </p:cNvSpPr>
          <p:nvPr/>
        </p:nvSpPr>
        <p:spPr bwMode="auto">
          <a:xfrm>
            <a:off x="2132013" y="968376"/>
            <a:ext cx="439224"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位</a:t>
            </a:r>
          </a:p>
        </p:txBody>
      </p:sp>
      <p:sp>
        <p:nvSpPr>
          <p:cNvPr id="480296" name="Rectangle 40"/>
          <p:cNvSpPr>
            <a:spLocks noChangeArrowheads="1"/>
          </p:cNvSpPr>
          <p:nvPr/>
        </p:nvSpPr>
        <p:spPr bwMode="auto">
          <a:xfrm>
            <a:off x="3527426" y="1377951"/>
            <a:ext cx="1208665"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首部长度</a:t>
            </a:r>
          </a:p>
        </p:txBody>
      </p:sp>
      <p:grpSp>
        <p:nvGrpSpPr>
          <p:cNvPr id="480297" name="Group 41"/>
          <p:cNvGrpSpPr>
            <a:grpSpLocks/>
          </p:cNvGrpSpPr>
          <p:nvPr/>
        </p:nvGrpSpPr>
        <p:grpSpPr bwMode="auto">
          <a:xfrm>
            <a:off x="2593976" y="3748088"/>
            <a:ext cx="131763" cy="69850"/>
            <a:chOff x="833" y="3024"/>
            <a:chExt cx="78" cy="51"/>
          </a:xfrm>
        </p:grpSpPr>
        <p:sp>
          <p:nvSpPr>
            <p:cNvPr id="480298" name="Rectangle 42"/>
            <p:cNvSpPr>
              <a:spLocks noChangeArrowheads="1"/>
            </p:cNvSpPr>
            <p:nvPr/>
          </p:nvSpPr>
          <p:spPr bwMode="auto">
            <a:xfrm>
              <a:off x="833" y="3024"/>
              <a:ext cx="78" cy="51"/>
            </a:xfrm>
            <a:prstGeom prst="rect">
              <a:avLst/>
            </a:prstGeom>
            <a:solidFill>
              <a:schemeClr val="bg1"/>
            </a:solidFill>
            <a:ln w="12700">
              <a:noFill/>
              <a:miter lim="800000"/>
              <a:headEnd/>
              <a:tailEnd/>
            </a:ln>
            <a:effectLst/>
          </p:spPr>
          <p:txBody>
            <a:bodyPr wrap="none" anchor="ctr"/>
            <a:lstStyle/>
            <a:p>
              <a:endParaRPr lang="zh-CN" altLang="en-US"/>
            </a:p>
          </p:txBody>
        </p:sp>
        <p:sp>
          <p:nvSpPr>
            <p:cNvPr id="480299" name="Line 43"/>
            <p:cNvSpPr>
              <a:spLocks noChangeShapeType="1"/>
            </p:cNvSpPr>
            <p:nvPr/>
          </p:nvSpPr>
          <p:spPr bwMode="auto">
            <a:xfrm>
              <a:off x="839" y="3030"/>
              <a:ext cx="68" cy="0"/>
            </a:xfrm>
            <a:prstGeom prst="line">
              <a:avLst/>
            </a:prstGeom>
            <a:noFill/>
            <a:ln w="25400">
              <a:solidFill>
                <a:schemeClr val="tx1"/>
              </a:solidFill>
              <a:round/>
              <a:headEnd/>
              <a:tailEnd/>
            </a:ln>
            <a:effectLst/>
          </p:spPr>
          <p:txBody>
            <a:bodyPr wrap="none" anchor="ctr"/>
            <a:lstStyle/>
            <a:p>
              <a:endParaRPr lang="zh-CN" altLang="en-US"/>
            </a:p>
          </p:txBody>
        </p:sp>
        <p:sp>
          <p:nvSpPr>
            <p:cNvPr id="480300" name="Line 44"/>
            <p:cNvSpPr>
              <a:spLocks noChangeShapeType="1"/>
            </p:cNvSpPr>
            <p:nvPr/>
          </p:nvSpPr>
          <p:spPr bwMode="auto">
            <a:xfrm>
              <a:off x="839" y="3075"/>
              <a:ext cx="68" cy="0"/>
            </a:xfrm>
            <a:prstGeom prst="line">
              <a:avLst/>
            </a:prstGeom>
            <a:noFill/>
            <a:ln w="25400">
              <a:solidFill>
                <a:schemeClr val="tx1"/>
              </a:solidFill>
              <a:round/>
              <a:headEnd/>
              <a:tailEnd/>
            </a:ln>
            <a:effectLst/>
          </p:spPr>
          <p:txBody>
            <a:bodyPr wrap="none" anchor="ctr"/>
            <a:lstStyle/>
            <a:p>
              <a:endParaRPr lang="zh-CN" altLang="en-US"/>
            </a:p>
          </p:txBody>
        </p:sp>
      </p:grpSp>
      <p:grpSp>
        <p:nvGrpSpPr>
          <p:cNvPr id="480301" name="Group 45"/>
          <p:cNvGrpSpPr>
            <a:grpSpLocks/>
          </p:cNvGrpSpPr>
          <p:nvPr/>
        </p:nvGrpSpPr>
        <p:grpSpPr bwMode="auto">
          <a:xfrm>
            <a:off x="10461626" y="3757614"/>
            <a:ext cx="131763" cy="66675"/>
            <a:chOff x="5432" y="3030"/>
            <a:chExt cx="78" cy="51"/>
          </a:xfrm>
        </p:grpSpPr>
        <p:sp>
          <p:nvSpPr>
            <p:cNvPr id="480302" name="Rectangle 46"/>
            <p:cNvSpPr>
              <a:spLocks noChangeArrowheads="1"/>
            </p:cNvSpPr>
            <p:nvPr/>
          </p:nvSpPr>
          <p:spPr bwMode="auto">
            <a:xfrm>
              <a:off x="5432" y="3030"/>
              <a:ext cx="78" cy="51"/>
            </a:xfrm>
            <a:prstGeom prst="rect">
              <a:avLst/>
            </a:prstGeom>
            <a:solidFill>
              <a:schemeClr val="bg1"/>
            </a:solidFill>
            <a:ln w="12700">
              <a:noFill/>
              <a:miter lim="800000"/>
              <a:headEnd/>
              <a:tailEnd/>
            </a:ln>
            <a:effectLst/>
          </p:spPr>
          <p:txBody>
            <a:bodyPr wrap="none" anchor="ctr"/>
            <a:lstStyle/>
            <a:p>
              <a:endParaRPr lang="zh-CN" altLang="en-US"/>
            </a:p>
          </p:txBody>
        </p:sp>
        <p:sp>
          <p:nvSpPr>
            <p:cNvPr id="480303" name="Line 47"/>
            <p:cNvSpPr>
              <a:spLocks noChangeShapeType="1"/>
            </p:cNvSpPr>
            <p:nvPr/>
          </p:nvSpPr>
          <p:spPr bwMode="auto">
            <a:xfrm>
              <a:off x="5438" y="3036"/>
              <a:ext cx="68" cy="0"/>
            </a:xfrm>
            <a:prstGeom prst="line">
              <a:avLst/>
            </a:prstGeom>
            <a:noFill/>
            <a:ln w="25400">
              <a:solidFill>
                <a:schemeClr val="tx1"/>
              </a:solidFill>
              <a:round/>
              <a:headEnd/>
              <a:tailEnd/>
            </a:ln>
            <a:effectLst/>
          </p:spPr>
          <p:txBody>
            <a:bodyPr wrap="none" anchor="ctr"/>
            <a:lstStyle/>
            <a:p>
              <a:endParaRPr lang="zh-CN" altLang="en-US"/>
            </a:p>
          </p:txBody>
        </p:sp>
        <p:sp>
          <p:nvSpPr>
            <p:cNvPr id="480304" name="Line 48"/>
            <p:cNvSpPr>
              <a:spLocks noChangeShapeType="1"/>
            </p:cNvSpPr>
            <p:nvPr/>
          </p:nvSpPr>
          <p:spPr bwMode="auto">
            <a:xfrm>
              <a:off x="5438" y="3081"/>
              <a:ext cx="68" cy="0"/>
            </a:xfrm>
            <a:prstGeom prst="line">
              <a:avLst/>
            </a:prstGeom>
            <a:noFill/>
            <a:ln w="25400">
              <a:solidFill>
                <a:schemeClr val="tx1"/>
              </a:solidFill>
              <a:round/>
              <a:headEnd/>
              <a:tailEnd/>
            </a:ln>
            <a:effectLst/>
          </p:spPr>
          <p:txBody>
            <a:bodyPr wrap="none" anchor="ctr"/>
            <a:lstStyle/>
            <a:p>
              <a:endParaRPr lang="zh-CN" altLang="en-US"/>
            </a:p>
          </p:txBody>
        </p:sp>
      </p:grpSp>
      <p:sp>
        <p:nvSpPr>
          <p:cNvPr id="480325" name="Rectangle 69"/>
          <p:cNvSpPr>
            <a:spLocks noChangeArrowheads="1"/>
          </p:cNvSpPr>
          <p:nvPr/>
        </p:nvSpPr>
        <p:spPr bwMode="auto">
          <a:xfrm>
            <a:off x="5335588" y="4149725"/>
            <a:ext cx="2908300" cy="393700"/>
          </a:xfrm>
          <a:prstGeom prst="rect">
            <a:avLst/>
          </a:prstGeom>
          <a:noFill/>
          <a:ln w="12700">
            <a:noFill/>
            <a:miter lim="800000"/>
            <a:headEnd/>
            <a:tailEnd/>
          </a:ln>
          <a:effectLst/>
        </p:spPr>
        <p:txBody>
          <a:bodyPr lIns="90488" tIns="44450" rIns="90488" bIns="44450">
            <a:spAutoFit/>
          </a:bodyPr>
          <a:lstStyle/>
          <a:p>
            <a:pPr defTabSz="762000" eaLnBrk="0" hangingPunct="0"/>
            <a:r>
              <a:rPr kumimoji="1" lang="zh-CN" altLang="en-US" sz="2000">
                <a:solidFill>
                  <a:srgbClr val="333399"/>
                </a:solidFill>
                <a:latin typeface="Arial" charset="0"/>
              </a:rPr>
              <a:t>数       据       部       分</a:t>
            </a:r>
          </a:p>
        </p:txBody>
      </p:sp>
      <p:sp>
        <p:nvSpPr>
          <p:cNvPr id="480327" name="Rectangle 71"/>
          <p:cNvSpPr>
            <a:spLocks noChangeArrowheads="1"/>
          </p:cNvSpPr>
          <p:nvPr/>
        </p:nvSpPr>
        <p:spPr bwMode="auto">
          <a:xfrm>
            <a:off x="2135188" y="1773238"/>
            <a:ext cx="439224" cy="1197764"/>
          </a:xfrm>
          <a:prstGeom prst="rect">
            <a:avLst/>
          </a:prstGeom>
          <a:noFill/>
          <a:ln w="12700">
            <a:noFill/>
            <a:miter lim="800000"/>
            <a:headEnd/>
            <a:tailEnd/>
          </a:ln>
          <a:effectLst/>
        </p:spPr>
        <p:txBody>
          <a:bodyPr wrap="none" lIns="90488" tIns="44450" rIns="90488" bIns="44450">
            <a:spAutoFit/>
          </a:bodyPr>
          <a:lstStyle/>
          <a:p>
            <a:pPr defTabSz="762000" eaLnBrk="0" hangingPunct="0">
              <a:lnSpc>
                <a:spcPct val="90000"/>
              </a:lnSpc>
            </a:pPr>
            <a:r>
              <a:rPr kumimoji="1" lang="zh-CN" altLang="en-US" sz="2000">
                <a:solidFill>
                  <a:srgbClr val="333399"/>
                </a:solidFill>
                <a:latin typeface="Arial" charset="0"/>
              </a:rPr>
              <a:t>固</a:t>
            </a:r>
          </a:p>
          <a:p>
            <a:pPr defTabSz="762000" eaLnBrk="0" hangingPunct="0">
              <a:lnSpc>
                <a:spcPct val="90000"/>
              </a:lnSpc>
            </a:pPr>
            <a:r>
              <a:rPr kumimoji="1" lang="zh-CN" altLang="en-US" sz="2000">
                <a:solidFill>
                  <a:srgbClr val="333399"/>
                </a:solidFill>
                <a:latin typeface="Arial" charset="0"/>
              </a:rPr>
              <a:t>定</a:t>
            </a:r>
          </a:p>
          <a:p>
            <a:pPr defTabSz="762000" eaLnBrk="0" hangingPunct="0">
              <a:lnSpc>
                <a:spcPct val="90000"/>
              </a:lnSpc>
            </a:pPr>
            <a:r>
              <a:rPr kumimoji="1" lang="zh-CN" altLang="en-US" sz="2000">
                <a:solidFill>
                  <a:srgbClr val="333399"/>
                </a:solidFill>
                <a:latin typeface="Arial" charset="0"/>
              </a:rPr>
              <a:t>部</a:t>
            </a:r>
          </a:p>
          <a:p>
            <a:pPr defTabSz="762000" eaLnBrk="0" hangingPunct="0">
              <a:lnSpc>
                <a:spcPct val="90000"/>
              </a:lnSpc>
            </a:pPr>
            <a:r>
              <a:rPr kumimoji="1" lang="zh-CN" altLang="en-US" sz="2000">
                <a:solidFill>
                  <a:srgbClr val="333399"/>
                </a:solidFill>
                <a:latin typeface="Arial" charset="0"/>
              </a:rPr>
              <a:t>分</a:t>
            </a:r>
          </a:p>
        </p:txBody>
      </p:sp>
      <p:sp>
        <p:nvSpPr>
          <p:cNvPr id="480328" name="Rectangle 72"/>
          <p:cNvSpPr>
            <a:spLocks noChangeArrowheads="1"/>
          </p:cNvSpPr>
          <p:nvPr/>
        </p:nvSpPr>
        <p:spPr bwMode="auto">
          <a:xfrm>
            <a:off x="1992313" y="3500438"/>
            <a:ext cx="695704" cy="643766"/>
          </a:xfrm>
          <a:prstGeom prst="rect">
            <a:avLst/>
          </a:prstGeom>
          <a:noFill/>
          <a:ln w="12700">
            <a:noFill/>
            <a:miter lim="800000"/>
            <a:headEnd/>
            <a:tailEnd/>
          </a:ln>
          <a:effectLst/>
        </p:spPr>
        <p:txBody>
          <a:bodyPr wrap="none" lIns="90488" tIns="44450" rIns="90488" bIns="44450">
            <a:spAutoFit/>
          </a:bodyPr>
          <a:lstStyle/>
          <a:p>
            <a:pPr defTabSz="762000" eaLnBrk="0" hangingPunct="0">
              <a:lnSpc>
                <a:spcPct val="90000"/>
              </a:lnSpc>
            </a:pPr>
            <a:r>
              <a:rPr kumimoji="1" lang="zh-CN" altLang="en-US" sz="2000">
                <a:solidFill>
                  <a:srgbClr val="333399"/>
                </a:solidFill>
                <a:latin typeface="Arial" charset="0"/>
              </a:rPr>
              <a:t>可变</a:t>
            </a:r>
          </a:p>
          <a:p>
            <a:pPr defTabSz="762000" eaLnBrk="0" hangingPunct="0">
              <a:lnSpc>
                <a:spcPct val="90000"/>
              </a:lnSpc>
            </a:pPr>
            <a:r>
              <a:rPr kumimoji="1" lang="zh-CN" altLang="en-US" sz="2000">
                <a:solidFill>
                  <a:srgbClr val="333399"/>
                </a:solidFill>
                <a:latin typeface="Arial" charset="0"/>
              </a:rPr>
              <a:t>部分</a:t>
            </a:r>
          </a:p>
        </p:txBody>
      </p:sp>
      <p:grpSp>
        <p:nvGrpSpPr>
          <p:cNvPr id="480333" name="Group 77"/>
          <p:cNvGrpSpPr>
            <a:grpSpLocks/>
          </p:cNvGrpSpPr>
          <p:nvPr/>
        </p:nvGrpSpPr>
        <p:grpSpPr bwMode="auto">
          <a:xfrm>
            <a:off x="2640013" y="2708276"/>
            <a:ext cx="7866062" cy="3097213"/>
            <a:chOff x="703" y="1706"/>
            <a:chExt cx="4955" cy="1951"/>
          </a:xfrm>
        </p:grpSpPr>
        <p:sp>
          <p:nvSpPr>
            <p:cNvPr id="480330" name="Text Box 74"/>
            <p:cNvSpPr txBox="1">
              <a:spLocks noChangeArrowheads="1"/>
            </p:cNvSpPr>
            <p:nvPr/>
          </p:nvSpPr>
          <p:spPr bwMode="auto">
            <a:xfrm>
              <a:off x="1463" y="3330"/>
              <a:ext cx="3277" cy="327"/>
            </a:xfrm>
            <a:prstGeom prst="rect">
              <a:avLst/>
            </a:prstGeom>
            <a:noFill/>
            <a:ln w="9525">
              <a:noFill/>
              <a:miter lim="800000"/>
              <a:headEnd/>
              <a:tailEnd/>
            </a:ln>
            <a:effectLst/>
          </p:spPr>
          <p:txBody>
            <a:bodyPr wrap="none">
              <a:spAutoFit/>
            </a:bodyPr>
            <a:lstStyle/>
            <a:p>
              <a:r>
                <a:rPr lang="zh-CN" altLang="en-US">
                  <a:solidFill>
                    <a:srgbClr val="333399"/>
                  </a:solidFill>
                  <a:latin typeface="Arial" charset="0"/>
                </a:rPr>
                <a:t>源地址和目的地址都各占 </a:t>
              </a:r>
              <a:r>
                <a:rPr lang="en-US" altLang="zh-CN">
                  <a:solidFill>
                    <a:srgbClr val="333399"/>
                  </a:solidFill>
                  <a:latin typeface="Arial" charset="0"/>
                </a:rPr>
                <a:t>4 </a:t>
              </a:r>
              <a:r>
                <a:rPr lang="zh-CN" altLang="en-US">
                  <a:solidFill>
                    <a:srgbClr val="333399"/>
                  </a:solidFill>
                  <a:latin typeface="Arial" charset="0"/>
                </a:rPr>
                <a:t>字节</a:t>
              </a:r>
            </a:p>
          </p:txBody>
        </p:sp>
        <p:sp>
          <p:nvSpPr>
            <p:cNvPr id="480331" name="Rectangle 75"/>
            <p:cNvSpPr>
              <a:spLocks noChangeArrowheads="1"/>
            </p:cNvSpPr>
            <p:nvPr/>
          </p:nvSpPr>
          <p:spPr bwMode="auto">
            <a:xfrm>
              <a:off x="703" y="1706"/>
              <a:ext cx="4955" cy="545"/>
            </a:xfrm>
            <a:prstGeom prst="rect">
              <a:avLst/>
            </a:prstGeom>
            <a:noFill/>
            <a:ln w="76200">
              <a:solidFill>
                <a:schemeClr val="hlink"/>
              </a:solidFill>
              <a:miter lim="800000"/>
              <a:headEnd/>
              <a:tailEnd/>
            </a:ln>
            <a:effectLst/>
          </p:spPr>
          <p:txBody>
            <a:bodyPr wrap="none" anchor="ctr"/>
            <a:lstStyle/>
            <a:p>
              <a:endParaRPr lang="zh-CN" altLang="en-US"/>
            </a:p>
          </p:txBody>
        </p:sp>
      </p:grpSp>
      <p:sp>
        <p:nvSpPr>
          <p:cNvPr id="480332" name="AutoShape 76"/>
          <p:cNvSpPr>
            <a:spLocks/>
          </p:cNvSpPr>
          <p:nvPr/>
        </p:nvSpPr>
        <p:spPr bwMode="auto">
          <a:xfrm>
            <a:off x="2473325" y="1412875"/>
            <a:ext cx="166688" cy="2160588"/>
          </a:xfrm>
          <a:prstGeom prst="leftBrace">
            <a:avLst>
              <a:gd name="adj1" fmla="val 108016"/>
              <a:gd name="adj2" fmla="val 50000"/>
            </a:avLst>
          </a:prstGeom>
          <a:noFill/>
          <a:ln w="28575">
            <a:solidFill>
              <a:schemeClr val="tx2"/>
            </a:solidFill>
            <a:round/>
            <a:headEnd/>
            <a:tailEnd/>
          </a:ln>
          <a:effectLst/>
        </p:spPr>
        <p:txBody>
          <a:bodyPr wrap="none" anchor="ctr"/>
          <a:lstStyle/>
          <a:p>
            <a:endParaRPr lang="zh-CN" altLang="en-US"/>
          </a:p>
        </p:txBody>
      </p:sp>
      <p:sp>
        <p:nvSpPr>
          <p:cNvPr id="480334" name="Rectangle 78"/>
          <p:cNvSpPr>
            <a:spLocks noChangeArrowheads="1"/>
          </p:cNvSpPr>
          <p:nvPr/>
        </p:nvSpPr>
        <p:spPr bwMode="auto">
          <a:xfrm>
            <a:off x="4905375" y="1397001"/>
            <a:ext cx="1420262" cy="39754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sz="2000">
                <a:solidFill>
                  <a:srgbClr val="333399"/>
                </a:solidFill>
                <a:latin typeface="Arial" charset="0"/>
              </a:rPr>
              <a:t>区 分 服 务</a:t>
            </a:r>
          </a:p>
        </p:txBody>
      </p:sp>
      <p:sp>
        <p:nvSpPr>
          <p:cNvPr id="55" name="灯片编号占位符 54"/>
          <p:cNvSpPr>
            <a:spLocks noGrp="1"/>
          </p:cNvSpPr>
          <p:nvPr>
            <p:ph type="sldNum" sz="quarter" idx="12"/>
          </p:nvPr>
        </p:nvSpPr>
        <p:spPr/>
        <p:txBody>
          <a:bodyPr/>
          <a:lstStyle/>
          <a:p>
            <a:fld id="{E4E48599-B357-448A-84B1-94919B60A458}" type="slidenum">
              <a:rPr lang="en-US" altLang="zh-CN" smtClean="0"/>
              <a:pPr/>
              <a:t>82</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2000" fill="hold" nodeType="afterEffect">
                                  <p:stCondLst>
                                    <p:cond delay="500"/>
                                  </p:stCondLst>
                                  <p:childTnLst>
                                    <p:anim calcmode="discrete" valueType="str">
                                      <p:cBhvr>
                                        <p:cTn id="6" dur="1000" fill="hold"/>
                                        <p:tgtEl>
                                          <p:spTgt spid="48033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092" name="Rectangle 212"/>
          <p:cNvSpPr>
            <a:spLocks noGrp="1" noChangeArrowheads="1"/>
          </p:cNvSpPr>
          <p:nvPr>
            <p:ph type="title"/>
          </p:nvPr>
        </p:nvSpPr>
        <p:spPr>
          <a:xfrm>
            <a:off x="2279650" y="549276"/>
            <a:ext cx="7793038" cy="695325"/>
          </a:xfrm>
        </p:spPr>
        <p:txBody>
          <a:bodyPr/>
          <a:lstStyle/>
          <a:p>
            <a:pPr algn="ctr"/>
            <a:r>
              <a:rPr lang="en-US" altLang="zh-CN"/>
              <a:t>2.  IP </a:t>
            </a:r>
            <a:r>
              <a:rPr lang="zh-CN" altLang="en-US"/>
              <a:t>数据报首部的可变部分 </a:t>
            </a:r>
          </a:p>
        </p:txBody>
      </p:sp>
      <p:sp>
        <p:nvSpPr>
          <p:cNvPr id="251093" name="Rectangle 213"/>
          <p:cNvSpPr>
            <a:spLocks noGrp="1" noChangeArrowheads="1"/>
          </p:cNvSpPr>
          <p:nvPr>
            <p:ph type="body" idx="1"/>
          </p:nvPr>
        </p:nvSpPr>
        <p:spPr>
          <a:xfrm>
            <a:off x="2279650" y="2133601"/>
            <a:ext cx="7772400" cy="4391025"/>
          </a:xfrm>
        </p:spPr>
        <p:txBody>
          <a:bodyPr/>
          <a:lstStyle/>
          <a:p>
            <a:pPr algn="just"/>
            <a:r>
              <a:rPr lang="en-US" altLang="zh-CN" sz="2800"/>
              <a:t>IP </a:t>
            </a:r>
            <a:r>
              <a:rPr lang="zh-CN" altLang="en-US" sz="2800"/>
              <a:t>首部的可变部分就是一个选项字段，用来支持排错、测量以及安全等措施，内容很丰富。</a:t>
            </a:r>
          </a:p>
          <a:p>
            <a:pPr algn="just"/>
            <a:r>
              <a:rPr lang="zh-CN" altLang="en-US" sz="2800"/>
              <a:t>选项字段的长度可变，从 </a:t>
            </a:r>
            <a:r>
              <a:rPr lang="en-US" altLang="zh-CN" sz="2800"/>
              <a:t>1 </a:t>
            </a:r>
            <a:r>
              <a:rPr lang="zh-CN" altLang="en-US" sz="2800"/>
              <a:t>个字节到 </a:t>
            </a:r>
            <a:r>
              <a:rPr lang="en-US" altLang="zh-CN" sz="2800"/>
              <a:t>40 </a:t>
            </a:r>
            <a:r>
              <a:rPr lang="zh-CN" altLang="en-US" sz="2800"/>
              <a:t>个字节不等，取决于所选择的项目。</a:t>
            </a:r>
          </a:p>
          <a:p>
            <a:pPr algn="just"/>
            <a:r>
              <a:rPr lang="zh-CN" altLang="en-US" sz="2800"/>
              <a:t>增加首部的可变部分是为了增加 </a:t>
            </a:r>
            <a:r>
              <a:rPr lang="en-US" altLang="zh-CN" sz="2800"/>
              <a:t>IP </a:t>
            </a:r>
            <a:r>
              <a:rPr lang="zh-CN" altLang="en-US" sz="2800"/>
              <a:t>数据报的功能，但这同时也使得 </a:t>
            </a:r>
            <a:r>
              <a:rPr lang="en-US" altLang="zh-CN" sz="2800"/>
              <a:t>IP </a:t>
            </a:r>
            <a:r>
              <a:rPr lang="zh-CN" altLang="en-US" sz="2800"/>
              <a:t>数据报的首部长度成为可变的。这就增加了每一个路由器处理数据报的开销。</a:t>
            </a:r>
          </a:p>
          <a:p>
            <a:pPr algn="just"/>
            <a:r>
              <a:rPr lang="zh-CN" altLang="en-US" sz="2800"/>
              <a:t>实际上这些选项很少被使用。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83</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109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109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109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093" grpId="0" uiExpand="1"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89" name="Rectangle 45"/>
          <p:cNvSpPr>
            <a:spLocks noGrp="1" noChangeArrowheads="1"/>
          </p:cNvSpPr>
          <p:nvPr>
            <p:ph type="title"/>
          </p:nvPr>
        </p:nvSpPr>
        <p:spPr>
          <a:xfrm>
            <a:off x="2279650" y="549276"/>
            <a:ext cx="7793038" cy="695325"/>
          </a:xfrm>
        </p:spPr>
        <p:txBody>
          <a:bodyPr/>
          <a:lstStyle/>
          <a:p>
            <a:pPr algn="ctr"/>
            <a:r>
              <a:rPr lang="en-US" altLang="zh-CN"/>
              <a:t>4.2.6  IP </a:t>
            </a:r>
            <a:r>
              <a:rPr lang="zh-CN" altLang="en-US"/>
              <a:t>层转发分组的流程 </a:t>
            </a:r>
          </a:p>
        </p:txBody>
      </p:sp>
      <p:sp>
        <p:nvSpPr>
          <p:cNvPr id="390193" name="Rectangle 49"/>
          <p:cNvSpPr>
            <a:spLocks noGrp="1" noChangeArrowheads="1"/>
          </p:cNvSpPr>
          <p:nvPr>
            <p:ph type="body" idx="1"/>
          </p:nvPr>
        </p:nvSpPr>
        <p:spPr>
          <a:xfrm>
            <a:off x="2351088" y="1906588"/>
            <a:ext cx="8101012" cy="4546600"/>
          </a:xfrm>
        </p:spPr>
        <p:txBody>
          <a:bodyPr/>
          <a:lstStyle/>
          <a:p>
            <a:pPr>
              <a:lnSpc>
                <a:spcPct val="90000"/>
              </a:lnSpc>
            </a:pPr>
            <a:r>
              <a:rPr lang="zh-CN" altLang="en-US"/>
              <a:t>有四个 </a:t>
            </a:r>
            <a:r>
              <a:rPr lang="en-US" altLang="zh-CN"/>
              <a:t>A </a:t>
            </a:r>
            <a:r>
              <a:rPr lang="zh-CN" altLang="en-US"/>
              <a:t>类网络通过三个路由器连接在一起。每一个网络上都可能有成千上万个主机。</a:t>
            </a:r>
          </a:p>
          <a:p>
            <a:pPr>
              <a:lnSpc>
                <a:spcPct val="90000"/>
              </a:lnSpc>
            </a:pPr>
            <a:r>
              <a:rPr lang="zh-CN" altLang="en-US"/>
              <a:t>可以想像，若按目的主机号来制作路由表，则所得出的路由表就会过于庞大。</a:t>
            </a:r>
          </a:p>
          <a:p>
            <a:pPr>
              <a:lnSpc>
                <a:spcPct val="90000"/>
              </a:lnSpc>
            </a:pPr>
            <a:r>
              <a:rPr lang="zh-CN" altLang="en-US"/>
              <a:t>但若按主机所在的</a:t>
            </a:r>
            <a:r>
              <a:rPr lang="zh-CN" altLang="en-US">
                <a:solidFill>
                  <a:schemeClr val="hlink"/>
                </a:solidFill>
              </a:rPr>
              <a:t>网络地址</a:t>
            </a:r>
            <a:r>
              <a:rPr lang="zh-CN" altLang="en-US"/>
              <a:t>来制作路由表，那么每一个路由器中的路由表就只包含 </a:t>
            </a:r>
            <a:r>
              <a:rPr lang="en-US" altLang="zh-CN"/>
              <a:t>4 </a:t>
            </a:r>
            <a:r>
              <a:rPr lang="zh-CN" altLang="en-US"/>
              <a:t>个项目。这样就可使路由表大大简化。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84</a:t>
            </a:fld>
            <a:endParaRPr lang="en-US" altLang="zh-CN"/>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2308" name="Freeform 4"/>
          <p:cNvSpPr>
            <a:spLocks/>
          </p:cNvSpPr>
          <p:nvPr/>
        </p:nvSpPr>
        <p:spPr bwMode="auto">
          <a:xfrm>
            <a:off x="3656014" y="2401889"/>
            <a:ext cx="4960937" cy="1089025"/>
          </a:xfrm>
          <a:custGeom>
            <a:avLst/>
            <a:gdLst/>
            <a:ahLst/>
            <a:cxnLst>
              <a:cxn ang="0">
                <a:pos x="0" y="636"/>
              </a:cxn>
              <a:cxn ang="0">
                <a:pos x="1520" y="0"/>
              </a:cxn>
              <a:cxn ang="0">
                <a:pos x="3024" y="636"/>
              </a:cxn>
              <a:cxn ang="0">
                <a:pos x="0" y="636"/>
              </a:cxn>
            </a:cxnLst>
            <a:rect l="0" t="0" r="r" b="b"/>
            <a:pathLst>
              <a:path w="3024" h="636">
                <a:moveTo>
                  <a:pt x="0" y="636"/>
                </a:moveTo>
                <a:lnTo>
                  <a:pt x="1520" y="0"/>
                </a:lnTo>
                <a:lnTo>
                  <a:pt x="3024" y="636"/>
                </a:lnTo>
                <a:lnTo>
                  <a:pt x="0" y="636"/>
                </a:lnTo>
                <a:close/>
              </a:path>
            </a:pathLst>
          </a:custGeom>
          <a:gradFill rotWithShape="1">
            <a:gsLst>
              <a:gs pos="0">
                <a:srgbClr val="FFFF99">
                  <a:gamma/>
                  <a:shade val="81961"/>
                  <a:invGamma/>
                </a:srgbClr>
              </a:gs>
              <a:gs pos="100000">
                <a:srgbClr val="FFFF99"/>
              </a:gs>
            </a:gsLst>
            <a:lin ang="5400000" scaled="1"/>
          </a:gradFill>
          <a:ln w="9525">
            <a:noFill/>
            <a:round/>
            <a:headEnd/>
            <a:tailEnd/>
          </a:ln>
          <a:effectLst/>
        </p:spPr>
        <p:txBody>
          <a:bodyPr/>
          <a:lstStyle/>
          <a:p>
            <a:endParaRPr lang="zh-CN" altLang="en-US"/>
          </a:p>
        </p:txBody>
      </p:sp>
      <p:grpSp>
        <p:nvGrpSpPr>
          <p:cNvPr id="482309" name="Group 5"/>
          <p:cNvGrpSpPr>
            <a:grpSpLocks/>
          </p:cNvGrpSpPr>
          <p:nvPr/>
        </p:nvGrpSpPr>
        <p:grpSpPr bwMode="auto">
          <a:xfrm>
            <a:off x="1524001" y="1855788"/>
            <a:ext cx="1273175" cy="914400"/>
            <a:chOff x="912" y="768"/>
            <a:chExt cx="2400" cy="1584"/>
          </a:xfrm>
        </p:grpSpPr>
        <p:sp>
          <p:nvSpPr>
            <p:cNvPr id="482310" name="Oval 6"/>
            <p:cNvSpPr>
              <a:spLocks noChangeArrowheads="1"/>
            </p:cNvSpPr>
            <p:nvPr/>
          </p:nvSpPr>
          <p:spPr bwMode="auto">
            <a:xfrm>
              <a:off x="1751" y="799"/>
              <a:ext cx="1026" cy="628"/>
            </a:xfrm>
            <a:prstGeom prst="ellipse">
              <a:avLst/>
            </a:prstGeom>
            <a:solidFill>
              <a:srgbClr val="CCECFF"/>
            </a:solidFill>
            <a:ln w="9525">
              <a:noFill/>
              <a:round/>
              <a:headEnd/>
              <a:tailEnd/>
            </a:ln>
          </p:spPr>
          <p:txBody>
            <a:bodyPr/>
            <a:lstStyle/>
            <a:p>
              <a:endParaRPr lang="zh-CN" altLang="en-US"/>
            </a:p>
          </p:txBody>
        </p:sp>
        <p:sp>
          <p:nvSpPr>
            <p:cNvPr id="482311" name="Oval 7"/>
            <p:cNvSpPr>
              <a:spLocks noChangeArrowheads="1"/>
            </p:cNvSpPr>
            <p:nvPr/>
          </p:nvSpPr>
          <p:spPr bwMode="auto">
            <a:xfrm>
              <a:off x="1172" y="972"/>
              <a:ext cx="781" cy="627"/>
            </a:xfrm>
            <a:prstGeom prst="ellipse">
              <a:avLst/>
            </a:prstGeom>
            <a:solidFill>
              <a:srgbClr val="CCECFF"/>
            </a:solidFill>
            <a:ln w="9525">
              <a:noFill/>
              <a:round/>
              <a:headEnd/>
              <a:tailEnd/>
            </a:ln>
          </p:spPr>
          <p:txBody>
            <a:bodyPr/>
            <a:lstStyle/>
            <a:p>
              <a:endParaRPr lang="zh-CN" altLang="en-US"/>
            </a:p>
          </p:txBody>
        </p:sp>
        <p:sp>
          <p:nvSpPr>
            <p:cNvPr id="482312" name="Oval 8"/>
            <p:cNvSpPr>
              <a:spLocks noChangeArrowheads="1"/>
            </p:cNvSpPr>
            <p:nvPr/>
          </p:nvSpPr>
          <p:spPr bwMode="auto">
            <a:xfrm>
              <a:off x="926" y="1364"/>
              <a:ext cx="521" cy="502"/>
            </a:xfrm>
            <a:prstGeom prst="ellipse">
              <a:avLst/>
            </a:prstGeom>
            <a:solidFill>
              <a:srgbClr val="CCECFF"/>
            </a:solidFill>
            <a:ln w="9525">
              <a:noFill/>
              <a:round/>
              <a:headEnd/>
              <a:tailEnd/>
            </a:ln>
          </p:spPr>
          <p:txBody>
            <a:bodyPr/>
            <a:lstStyle/>
            <a:p>
              <a:endParaRPr lang="zh-CN" altLang="en-US"/>
            </a:p>
          </p:txBody>
        </p:sp>
        <p:sp>
          <p:nvSpPr>
            <p:cNvPr id="482313" name="Oval 9"/>
            <p:cNvSpPr>
              <a:spLocks noChangeArrowheads="1"/>
            </p:cNvSpPr>
            <p:nvPr/>
          </p:nvSpPr>
          <p:spPr bwMode="auto">
            <a:xfrm>
              <a:off x="1085" y="1599"/>
              <a:ext cx="796" cy="549"/>
            </a:xfrm>
            <a:prstGeom prst="ellipse">
              <a:avLst/>
            </a:prstGeom>
            <a:solidFill>
              <a:srgbClr val="CCECFF"/>
            </a:solidFill>
            <a:ln w="9525">
              <a:noFill/>
              <a:round/>
              <a:headEnd/>
              <a:tailEnd/>
            </a:ln>
          </p:spPr>
          <p:txBody>
            <a:bodyPr/>
            <a:lstStyle/>
            <a:p>
              <a:endParaRPr lang="zh-CN" altLang="en-US"/>
            </a:p>
          </p:txBody>
        </p:sp>
        <p:sp>
          <p:nvSpPr>
            <p:cNvPr id="482314" name="Oval 10"/>
            <p:cNvSpPr>
              <a:spLocks noChangeArrowheads="1"/>
            </p:cNvSpPr>
            <p:nvPr/>
          </p:nvSpPr>
          <p:spPr bwMode="auto">
            <a:xfrm>
              <a:off x="1664" y="1693"/>
              <a:ext cx="1200" cy="659"/>
            </a:xfrm>
            <a:prstGeom prst="ellipse">
              <a:avLst/>
            </a:prstGeom>
            <a:solidFill>
              <a:srgbClr val="CCECFF"/>
            </a:solidFill>
            <a:ln w="9525">
              <a:noFill/>
              <a:round/>
              <a:headEnd/>
              <a:tailEnd/>
            </a:ln>
          </p:spPr>
          <p:txBody>
            <a:bodyPr/>
            <a:lstStyle/>
            <a:p>
              <a:endParaRPr lang="zh-CN" altLang="en-US"/>
            </a:p>
          </p:txBody>
        </p:sp>
        <p:sp>
          <p:nvSpPr>
            <p:cNvPr id="482315" name="Oval 11"/>
            <p:cNvSpPr>
              <a:spLocks noChangeArrowheads="1"/>
            </p:cNvSpPr>
            <p:nvPr/>
          </p:nvSpPr>
          <p:spPr bwMode="auto">
            <a:xfrm>
              <a:off x="2445" y="988"/>
              <a:ext cx="751" cy="486"/>
            </a:xfrm>
            <a:prstGeom prst="ellipse">
              <a:avLst/>
            </a:prstGeom>
            <a:solidFill>
              <a:srgbClr val="CCECFF"/>
            </a:solidFill>
            <a:ln w="9525">
              <a:noFill/>
              <a:round/>
              <a:headEnd/>
              <a:tailEnd/>
            </a:ln>
          </p:spPr>
          <p:txBody>
            <a:bodyPr/>
            <a:lstStyle/>
            <a:p>
              <a:endParaRPr lang="zh-CN" altLang="en-US"/>
            </a:p>
          </p:txBody>
        </p:sp>
        <p:sp>
          <p:nvSpPr>
            <p:cNvPr id="482316" name="Oval 12"/>
            <p:cNvSpPr>
              <a:spLocks noChangeArrowheads="1"/>
            </p:cNvSpPr>
            <p:nvPr/>
          </p:nvSpPr>
          <p:spPr bwMode="auto">
            <a:xfrm>
              <a:off x="2560" y="1317"/>
              <a:ext cx="752" cy="486"/>
            </a:xfrm>
            <a:prstGeom prst="ellipse">
              <a:avLst/>
            </a:prstGeom>
            <a:solidFill>
              <a:srgbClr val="CCECFF"/>
            </a:solidFill>
            <a:ln w="9525">
              <a:noFill/>
              <a:round/>
              <a:headEnd/>
              <a:tailEnd/>
            </a:ln>
          </p:spPr>
          <p:txBody>
            <a:bodyPr/>
            <a:lstStyle/>
            <a:p>
              <a:endParaRPr lang="zh-CN" altLang="en-US"/>
            </a:p>
          </p:txBody>
        </p:sp>
        <p:sp>
          <p:nvSpPr>
            <p:cNvPr id="482317" name="Oval 13"/>
            <p:cNvSpPr>
              <a:spLocks noChangeArrowheads="1"/>
            </p:cNvSpPr>
            <p:nvPr/>
          </p:nvSpPr>
          <p:spPr bwMode="auto">
            <a:xfrm>
              <a:off x="2488" y="1427"/>
              <a:ext cx="752" cy="815"/>
            </a:xfrm>
            <a:prstGeom prst="ellipse">
              <a:avLst/>
            </a:prstGeom>
            <a:solidFill>
              <a:srgbClr val="CCECFF"/>
            </a:solidFill>
            <a:ln w="9525">
              <a:noFill/>
              <a:round/>
              <a:headEnd/>
              <a:tailEnd/>
            </a:ln>
          </p:spPr>
          <p:txBody>
            <a:bodyPr/>
            <a:lstStyle/>
            <a:p>
              <a:endParaRPr lang="zh-CN" altLang="en-US"/>
            </a:p>
          </p:txBody>
        </p:sp>
        <p:sp>
          <p:nvSpPr>
            <p:cNvPr id="482318" name="Oval 14"/>
            <p:cNvSpPr>
              <a:spLocks noChangeArrowheads="1"/>
            </p:cNvSpPr>
            <p:nvPr/>
          </p:nvSpPr>
          <p:spPr bwMode="auto">
            <a:xfrm>
              <a:off x="1360" y="1176"/>
              <a:ext cx="1547" cy="815"/>
            </a:xfrm>
            <a:prstGeom prst="ellipse">
              <a:avLst/>
            </a:prstGeom>
            <a:solidFill>
              <a:srgbClr val="CCECFF"/>
            </a:solidFill>
            <a:ln w="9525">
              <a:noFill/>
              <a:round/>
              <a:headEnd/>
              <a:tailEnd/>
            </a:ln>
          </p:spPr>
          <p:txBody>
            <a:bodyPr/>
            <a:lstStyle/>
            <a:p>
              <a:endParaRPr lang="zh-CN" altLang="en-US"/>
            </a:p>
          </p:txBody>
        </p:sp>
        <p:grpSp>
          <p:nvGrpSpPr>
            <p:cNvPr id="482319" name="Group 15"/>
            <p:cNvGrpSpPr>
              <a:grpSpLocks/>
            </p:cNvGrpSpPr>
            <p:nvPr/>
          </p:nvGrpSpPr>
          <p:grpSpPr bwMode="auto">
            <a:xfrm>
              <a:off x="912" y="768"/>
              <a:ext cx="2386" cy="1553"/>
              <a:chOff x="912" y="768"/>
              <a:chExt cx="2386" cy="1553"/>
            </a:xfrm>
          </p:grpSpPr>
          <p:sp>
            <p:nvSpPr>
              <p:cNvPr id="482320" name="Oval 16"/>
              <p:cNvSpPr>
                <a:spLocks noChangeArrowheads="1"/>
              </p:cNvSpPr>
              <p:nvPr/>
            </p:nvSpPr>
            <p:spPr bwMode="auto">
              <a:xfrm>
                <a:off x="1736" y="768"/>
                <a:ext cx="1027" cy="627"/>
              </a:xfrm>
              <a:prstGeom prst="ellipse">
                <a:avLst/>
              </a:prstGeom>
              <a:solidFill>
                <a:srgbClr val="CCECFF"/>
              </a:solidFill>
              <a:ln w="9525">
                <a:noFill/>
                <a:round/>
                <a:headEnd/>
                <a:tailEnd/>
              </a:ln>
            </p:spPr>
            <p:txBody>
              <a:bodyPr/>
              <a:lstStyle/>
              <a:p>
                <a:endParaRPr lang="zh-CN" altLang="en-US"/>
              </a:p>
            </p:txBody>
          </p:sp>
          <p:sp>
            <p:nvSpPr>
              <p:cNvPr id="482321" name="Oval 17"/>
              <p:cNvSpPr>
                <a:spLocks noChangeArrowheads="1"/>
              </p:cNvSpPr>
              <p:nvPr/>
            </p:nvSpPr>
            <p:spPr bwMode="auto">
              <a:xfrm>
                <a:off x="1158" y="941"/>
                <a:ext cx="781" cy="627"/>
              </a:xfrm>
              <a:prstGeom prst="ellipse">
                <a:avLst/>
              </a:prstGeom>
              <a:solidFill>
                <a:srgbClr val="CCECFF"/>
              </a:solidFill>
              <a:ln w="9525">
                <a:noFill/>
                <a:round/>
                <a:headEnd/>
                <a:tailEnd/>
              </a:ln>
            </p:spPr>
            <p:txBody>
              <a:bodyPr/>
              <a:lstStyle/>
              <a:p>
                <a:endParaRPr lang="zh-CN" altLang="en-US"/>
              </a:p>
            </p:txBody>
          </p:sp>
          <p:sp>
            <p:nvSpPr>
              <p:cNvPr id="482322" name="Oval 18"/>
              <p:cNvSpPr>
                <a:spLocks noChangeArrowheads="1"/>
              </p:cNvSpPr>
              <p:nvPr/>
            </p:nvSpPr>
            <p:spPr bwMode="auto">
              <a:xfrm>
                <a:off x="912" y="1333"/>
                <a:ext cx="520" cy="501"/>
              </a:xfrm>
              <a:prstGeom prst="ellipse">
                <a:avLst/>
              </a:prstGeom>
              <a:solidFill>
                <a:srgbClr val="CCECFF"/>
              </a:solidFill>
              <a:ln w="9525">
                <a:noFill/>
                <a:round/>
                <a:headEnd/>
                <a:tailEnd/>
              </a:ln>
            </p:spPr>
            <p:txBody>
              <a:bodyPr/>
              <a:lstStyle/>
              <a:p>
                <a:endParaRPr lang="zh-CN" altLang="en-US"/>
              </a:p>
            </p:txBody>
          </p:sp>
          <p:sp>
            <p:nvSpPr>
              <p:cNvPr id="482323" name="Oval 19"/>
              <p:cNvSpPr>
                <a:spLocks noChangeArrowheads="1"/>
              </p:cNvSpPr>
              <p:nvPr/>
            </p:nvSpPr>
            <p:spPr bwMode="auto">
              <a:xfrm>
                <a:off x="1071" y="1568"/>
                <a:ext cx="795" cy="549"/>
              </a:xfrm>
              <a:prstGeom prst="ellipse">
                <a:avLst/>
              </a:prstGeom>
              <a:solidFill>
                <a:srgbClr val="CCECFF"/>
              </a:solidFill>
              <a:ln w="9525">
                <a:noFill/>
                <a:round/>
                <a:headEnd/>
                <a:tailEnd/>
              </a:ln>
            </p:spPr>
            <p:txBody>
              <a:bodyPr/>
              <a:lstStyle/>
              <a:p>
                <a:endParaRPr lang="zh-CN" altLang="en-US"/>
              </a:p>
            </p:txBody>
          </p:sp>
          <p:sp>
            <p:nvSpPr>
              <p:cNvPr id="482324" name="Oval 20"/>
              <p:cNvSpPr>
                <a:spLocks noChangeArrowheads="1"/>
              </p:cNvSpPr>
              <p:nvPr/>
            </p:nvSpPr>
            <p:spPr bwMode="auto">
              <a:xfrm>
                <a:off x="1649" y="1662"/>
                <a:ext cx="1200" cy="659"/>
              </a:xfrm>
              <a:prstGeom prst="ellipse">
                <a:avLst/>
              </a:prstGeom>
              <a:solidFill>
                <a:srgbClr val="CCECFF"/>
              </a:solidFill>
              <a:ln w="9525">
                <a:noFill/>
                <a:round/>
                <a:headEnd/>
                <a:tailEnd/>
              </a:ln>
            </p:spPr>
            <p:txBody>
              <a:bodyPr/>
              <a:lstStyle/>
              <a:p>
                <a:endParaRPr lang="zh-CN" altLang="en-US"/>
              </a:p>
            </p:txBody>
          </p:sp>
          <p:sp>
            <p:nvSpPr>
              <p:cNvPr id="482325" name="Oval 21"/>
              <p:cNvSpPr>
                <a:spLocks noChangeArrowheads="1"/>
              </p:cNvSpPr>
              <p:nvPr/>
            </p:nvSpPr>
            <p:spPr bwMode="auto">
              <a:xfrm>
                <a:off x="2430" y="956"/>
                <a:ext cx="752" cy="486"/>
              </a:xfrm>
              <a:prstGeom prst="ellipse">
                <a:avLst/>
              </a:prstGeom>
              <a:solidFill>
                <a:srgbClr val="CCECFF"/>
              </a:solidFill>
              <a:ln w="9525">
                <a:noFill/>
                <a:round/>
                <a:headEnd/>
                <a:tailEnd/>
              </a:ln>
            </p:spPr>
            <p:txBody>
              <a:bodyPr/>
              <a:lstStyle/>
              <a:p>
                <a:endParaRPr lang="zh-CN" altLang="en-US"/>
              </a:p>
            </p:txBody>
          </p:sp>
          <p:sp>
            <p:nvSpPr>
              <p:cNvPr id="482326" name="Oval 22"/>
              <p:cNvSpPr>
                <a:spLocks noChangeArrowheads="1"/>
              </p:cNvSpPr>
              <p:nvPr/>
            </p:nvSpPr>
            <p:spPr bwMode="auto">
              <a:xfrm>
                <a:off x="2546" y="1286"/>
                <a:ext cx="752" cy="486"/>
              </a:xfrm>
              <a:prstGeom prst="ellipse">
                <a:avLst/>
              </a:prstGeom>
              <a:solidFill>
                <a:srgbClr val="CCECFF"/>
              </a:solidFill>
              <a:ln w="9525">
                <a:noFill/>
                <a:round/>
                <a:headEnd/>
                <a:tailEnd/>
              </a:ln>
            </p:spPr>
            <p:txBody>
              <a:bodyPr/>
              <a:lstStyle/>
              <a:p>
                <a:endParaRPr lang="zh-CN" altLang="en-US"/>
              </a:p>
            </p:txBody>
          </p:sp>
          <p:sp>
            <p:nvSpPr>
              <p:cNvPr id="482327" name="Oval 23"/>
              <p:cNvSpPr>
                <a:spLocks noChangeArrowheads="1"/>
              </p:cNvSpPr>
              <p:nvPr/>
            </p:nvSpPr>
            <p:spPr bwMode="auto">
              <a:xfrm>
                <a:off x="2473" y="1395"/>
                <a:ext cx="752" cy="816"/>
              </a:xfrm>
              <a:prstGeom prst="ellipse">
                <a:avLst/>
              </a:prstGeom>
              <a:solidFill>
                <a:srgbClr val="CCECFF"/>
              </a:solidFill>
              <a:ln w="9525">
                <a:noFill/>
                <a:round/>
                <a:headEnd/>
                <a:tailEnd/>
              </a:ln>
            </p:spPr>
            <p:txBody>
              <a:bodyPr/>
              <a:lstStyle/>
              <a:p>
                <a:endParaRPr lang="zh-CN" altLang="en-US"/>
              </a:p>
            </p:txBody>
          </p:sp>
          <p:sp>
            <p:nvSpPr>
              <p:cNvPr id="482328" name="Oval 24"/>
              <p:cNvSpPr>
                <a:spLocks noChangeArrowheads="1"/>
              </p:cNvSpPr>
              <p:nvPr/>
            </p:nvSpPr>
            <p:spPr bwMode="auto">
              <a:xfrm>
                <a:off x="1346" y="1144"/>
                <a:ext cx="1547" cy="816"/>
              </a:xfrm>
              <a:prstGeom prst="ellipse">
                <a:avLst/>
              </a:prstGeom>
              <a:solidFill>
                <a:srgbClr val="CCECFF"/>
              </a:solidFill>
              <a:ln w="9525">
                <a:noFill/>
                <a:round/>
                <a:headEnd/>
                <a:tailEnd/>
              </a:ln>
            </p:spPr>
            <p:txBody>
              <a:bodyPr/>
              <a:lstStyle/>
              <a:p>
                <a:endParaRPr lang="zh-CN" altLang="en-US"/>
              </a:p>
            </p:txBody>
          </p:sp>
        </p:grpSp>
      </p:grpSp>
      <p:sp>
        <p:nvSpPr>
          <p:cNvPr id="482329" name="Line 25"/>
          <p:cNvSpPr>
            <a:spLocks noChangeShapeType="1"/>
          </p:cNvSpPr>
          <p:nvPr/>
        </p:nvSpPr>
        <p:spPr bwMode="auto">
          <a:xfrm>
            <a:off x="2797175" y="2286000"/>
            <a:ext cx="6757988" cy="0"/>
          </a:xfrm>
          <a:prstGeom prst="line">
            <a:avLst/>
          </a:prstGeom>
          <a:noFill/>
          <a:ln w="38100">
            <a:solidFill>
              <a:srgbClr val="333399"/>
            </a:solidFill>
            <a:round/>
            <a:headEnd/>
            <a:tailEnd/>
          </a:ln>
          <a:effectLst/>
        </p:spPr>
        <p:txBody>
          <a:bodyPr wrap="none" anchor="ctr"/>
          <a:lstStyle/>
          <a:p>
            <a:endParaRPr lang="zh-CN" altLang="en-US"/>
          </a:p>
        </p:txBody>
      </p:sp>
      <p:grpSp>
        <p:nvGrpSpPr>
          <p:cNvPr id="482330" name="Group 26"/>
          <p:cNvGrpSpPr>
            <a:grpSpLocks/>
          </p:cNvGrpSpPr>
          <p:nvPr/>
        </p:nvGrpSpPr>
        <p:grpSpPr bwMode="auto">
          <a:xfrm>
            <a:off x="9331326" y="1855788"/>
            <a:ext cx="1273175" cy="914400"/>
            <a:chOff x="912" y="768"/>
            <a:chExt cx="2400" cy="1584"/>
          </a:xfrm>
        </p:grpSpPr>
        <p:sp>
          <p:nvSpPr>
            <p:cNvPr id="482331" name="Oval 27"/>
            <p:cNvSpPr>
              <a:spLocks noChangeArrowheads="1"/>
            </p:cNvSpPr>
            <p:nvPr/>
          </p:nvSpPr>
          <p:spPr bwMode="auto">
            <a:xfrm>
              <a:off x="1751" y="799"/>
              <a:ext cx="1026" cy="628"/>
            </a:xfrm>
            <a:prstGeom prst="ellipse">
              <a:avLst/>
            </a:prstGeom>
            <a:solidFill>
              <a:srgbClr val="CCECFF"/>
            </a:solidFill>
            <a:ln w="9525">
              <a:noFill/>
              <a:round/>
              <a:headEnd/>
              <a:tailEnd/>
            </a:ln>
          </p:spPr>
          <p:txBody>
            <a:bodyPr/>
            <a:lstStyle/>
            <a:p>
              <a:endParaRPr lang="zh-CN" altLang="en-US"/>
            </a:p>
          </p:txBody>
        </p:sp>
        <p:sp>
          <p:nvSpPr>
            <p:cNvPr id="482332" name="Oval 28"/>
            <p:cNvSpPr>
              <a:spLocks noChangeArrowheads="1"/>
            </p:cNvSpPr>
            <p:nvPr/>
          </p:nvSpPr>
          <p:spPr bwMode="auto">
            <a:xfrm>
              <a:off x="1172" y="972"/>
              <a:ext cx="781" cy="627"/>
            </a:xfrm>
            <a:prstGeom prst="ellipse">
              <a:avLst/>
            </a:prstGeom>
            <a:solidFill>
              <a:srgbClr val="CCECFF"/>
            </a:solidFill>
            <a:ln w="9525">
              <a:noFill/>
              <a:round/>
              <a:headEnd/>
              <a:tailEnd/>
            </a:ln>
          </p:spPr>
          <p:txBody>
            <a:bodyPr/>
            <a:lstStyle/>
            <a:p>
              <a:endParaRPr lang="zh-CN" altLang="en-US"/>
            </a:p>
          </p:txBody>
        </p:sp>
        <p:sp>
          <p:nvSpPr>
            <p:cNvPr id="482333" name="Oval 29"/>
            <p:cNvSpPr>
              <a:spLocks noChangeArrowheads="1"/>
            </p:cNvSpPr>
            <p:nvPr/>
          </p:nvSpPr>
          <p:spPr bwMode="auto">
            <a:xfrm>
              <a:off x="926" y="1364"/>
              <a:ext cx="521" cy="502"/>
            </a:xfrm>
            <a:prstGeom prst="ellipse">
              <a:avLst/>
            </a:prstGeom>
            <a:solidFill>
              <a:srgbClr val="CCECFF"/>
            </a:solidFill>
            <a:ln w="9525">
              <a:noFill/>
              <a:round/>
              <a:headEnd/>
              <a:tailEnd/>
            </a:ln>
          </p:spPr>
          <p:txBody>
            <a:bodyPr/>
            <a:lstStyle/>
            <a:p>
              <a:endParaRPr lang="zh-CN" altLang="en-US"/>
            </a:p>
          </p:txBody>
        </p:sp>
        <p:sp>
          <p:nvSpPr>
            <p:cNvPr id="482334" name="Oval 30"/>
            <p:cNvSpPr>
              <a:spLocks noChangeArrowheads="1"/>
            </p:cNvSpPr>
            <p:nvPr/>
          </p:nvSpPr>
          <p:spPr bwMode="auto">
            <a:xfrm>
              <a:off x="1085" y="1599"/>
              <a:ext cx="796" cy="549"/>
            </a:xfrm>
            <a:prstGeom prst="ellipse">
              <a:avLst/>
            </a:prstGeom>
            <a:solidFill>
              <a:srgbClr val="CCECFF"/>
            </a:solidFill>
            <a:ln w="9525">
              <a:noFill/>
              <a:round/>
              <a:headEnd/>
              <a:tailEnd/>
            </a:ln>
          </p:spPr>
          <p:txBody>
            <a:bodyPr/>
            <a:lstStyle/>
            <a:p>
              <a:endParaRPr lang="zh-CN" altLang="en-US"/>
            </a:p>
          </p:txBody>
        </p:sp>
        <p:sp>
          <p:nvSpPr>
            <p:cNvPr id="482335" name="Oval 31"/>
            <p:cNvSpPr>
              <a:spLocks noChangeArrowheads="1"/>
            </p:cNvSpPr>
            <p:nvPr/>
          </p:nvSpPr>
          <p:spPr bwMode="auto">
            <a:xfrm>
              <a:off x="1664" y="1693"/>
              <a:ext cx="1200" cy="659"/>
            </a:xfrm>
            <a:prstGeom prst="ellipse">
              <a:avLst/>
            </a:prstGeom>
            <a:solidFill>
              <a:srgbClr val="CCECFF"/>
            </a:solidFill>
            <a:ln w="9525">
              <a:noFill/>
              <a:round/>
              <a:headEnd/>
              <a:tailEnd/>
            </a:ln>
          </p:spPr>
          <p:txBody>
            <a:bodyPr/>
            <a:lstStyle/>
            <a:p>
              <a:endParaRPr lang="zh-CN" altLang="en-US"/>
            </a:p>
          </p:txBody>
        </p:sp>
        <p:sp>
          <p:nvSpPr>
            <p:cNvPr id="482336" name="Oval 32"/>
            <p:cNvSpPr>
              <a:spLocks noChangeArrowheads="1"/>
            </p:cNvSpPr>
            <p:nvPr/>
          </p:nvSpPr>
          <p:spPr bwMode="auto">
            <a:xfrm>
              <a:off x="2445" y="988"/>
              <a:ext cx="751" cy="486"/>
            </a:xfrm>
            <a:prstGeom prst="ellipse">
              <a:avLst/>
            </a:prstGeom>
            <a:solidFill>
              <a:srgbClr val="CCECFF"/>
            </a:solidFill>
            <a:ln w="9525">
              <a:noFill/>
              <a:round/>
              <a:headEnd/>
              <a:tailEnd/>
            </a:ln>
          </p:spPr>
          <p:txBody>
            <a:bodyPr/>
            <a:lstStyle/>
            <a:p>
              <a:endParaRPr lang="zh-CN" altLang="en-US"/>
            </a:p>
          </p:txBody>
        </p:sp>
        <p:sp>
          <p:nvSpPr>
            <p:cNvPr id="482337" name="Oval 33"/>
            <p:cNvSpPr>
              <a:spLocks noChangeArrowheads="1"/>
            </p:cNvSpPr>
            <p:nvPr/>
          </p:nvSpPr>
          <p:spPr bwMode="auto">
            <a:xfrm>
              <a:off x="2560" y="1317"/>
              <a:ext cx="752" cy="486"/>
            </a:xfrm>
            <a:prstGeom prst="ellipse">
              <a:avLst/>
            </a:prstGeom>
            <a:solidFill>
              <a:srgbClr val="CCECFF"/>
            </a:solidFill>
            <a:ln w="9525">
              <a:noFill/>
              <a:round/>
              <a:headEnd/>
              <a:tailEnd/>
            </a:ln>
          </p:spPr>
          <p:txBody>
            <a:bodyPr/>
            <a:lstStyle/>
            <a:p>
              <a:endParaRPr lang="zh-CN" altLang="en-US"/>
            </a:p>
          </p:txBody>
        </p:sp>
        <p:sp>
          <p:nvSpPr>
            <p:cNvPr id="482338" name="Oval 34"/>
            <p:cNvSpPr>
              <a:spLocks noChangeArrowheads="1"/>
            </p:cNvSpPr>
            <p:nvPr/>
          </p:nvSpPr>
          <p:spPr bwMode="auto">
            <a:xfrm>
              <a:off x="2488" y="1427"/>
              <a:ext cx="752" cy="815"/>
            </a:xfrm>
            <a:prstGeom prst="ellipse">
              <a:avLst/>
            </a:prstGeom>
            <a:solidFill>
              <a:srgbClr val="CCECFF"/>
            </a:solidFill>
            <a:ln w="9525">
              <a:noFill/>
              <a:round/>
              <a:headEnd/>
              <a:tailEnd/>
            </a:ln>
          </p:spPr>
          <p:txBody>
            <a:bodyPr/>
            <a:lstStyle/>
            <a:p>
              <a:endParaRPr lang="zh-CN" altLang="en-US"/>
            </a:p>
          </p:txBody>
        </p:sp>
        <p:sp>
          <p:nvSpPr>
            <p:cNvPr id="482339" name="Oval 35"/>
            <p:cNvSpPr>
              <a:spLocks noChangeArrowheads="1"/>
            </p:cNvSpPr>
            <p:nvPr/>
          </p:nvSpPr>
          <p:spPr bwMode="auto">
            <a:xfrm>
              <a:off x="1360" y="1176"/>
              <a:ext cx="1547" cy="815"/>
            </a:xfrm>
            <a:prstGeom prst="ellipse">
              <a:avLst/>
            </a:prstGeom>
            <a:solidFill>
              <a:srgbClr val="CCECFF"/>
            </a:solidFill>
            <a:ln w="9525">
              <a:noFill/>
              <a:round/>
              <a:headEnd/>
              <a:tailEnd/>
            </a:ln>
          </p:spPr>
          <p:txBody>
            <a:bodyPr/>
            <a:lstStyle/>
            <a:p>
              <a:endParaRPr lang="zh-CN" altLang="en-US"/>
            </a:p>
          </p:txBody>
        </p:sp>
        <p:grpSp>
          <p:nvGrpSpPr>
            <p:cNvPr id="482340" name="Group 36"/>
            <p:cNvGrpSpPr>
              <a:grpSpLocks/>
            </p:cNvGrpSpPr>
            <p:nvPr/>
          </p:nvGrpSpPr>
          <p:grpSpPr bwMode="auto">
            <a:xfrm>
              <a:off x="912" y="768"/>
              <a:ext cx="2386" cy="1553"/>
              <a:chOff x="912" y="768"/>
              <a:chExt cx="2386" cy="1553"/>
            </a:xfrm>
          </p:grpSpPr>
          <p:sp>
            <p:nvSpPr>
              <p:cNvPr id="482341" name="Oval 37"/>
              <p:cNvSpPr>
                <a:spLocks noChangeArrowheads="1"/>
              </p:cNvSpPr>
              <p:nvPr/>
            </p:nvSpPr>
            <p:spPr bwMode="auto">
              <a:xfrm>
                <a:off x="1736" y="768"/>
                <a:ext cx="1027" cy="627"/>
              </a:xfrm>
              <a:prstGeom prst="ellipse">
                <a:avLst/>
              </a:prstGeom>
              <a:solidFill>
                <a:srgbClr val="CCECFF"/>
              </a:solidFill>
              <a:ln w="9525">
                <a:noFill/>
                <a:round/>
                <a:headEnd/>
                <a:tailEnd/>
              </a:ln>
            </p:spPr>
            <p:txBody>
              <a:bodyPr/>
              <a:lstStyle/>
              <a:p>
                <a:endParaRPr lang="zh-CN" altLang="en-US"/>
              </a:p>
            </p:txBody>
          </p:sp>
          <p:sp>
            <p:nvSpPr>
              <p:cNvPr id="482342" name="Oval 38"/>
              <p:cNvSpPr>
                <a:spLocks noChangeArrowheads="1"/>
              </p:cNvSpPr>
              <p:nvPr/>
            </p:nvSpPr>
            <p:spPr bwMode="auto">
              <a:xfrm>
                <a:off x="1158" y="941"/>
                <a:ext cx="781" cy="627"/>
              </a:xfrm>
              <a:prstGeom prst="ellipse">
                <a:avLst/>
              </a:prstGeom>
              <a:solidFill>
                <a:srgbClr val="CCECFF"/>
              </a:solidFill>
              <a:ln w="9525">
                <a:noFill/>
                <a:round/>
                <a:headEnd/>
                <a:tailEnd/>
              </a:ln>
            </p:spPr>
            <p:txBody>
              <a:bodyPr/>
              <a:lstStyle/>
              <a:p>
                <a:endParaRPr lang="zh-CN" altLang="en-US"/>
              </a:p>
            </p:txBody>
          </p:sp>
          <p:sp>
            <p:nvSpPr>
              <p:cNvPr id="482343" name="Oval 39"/>
              <p:cNvSpPr>
                <a:spLocks noChangeArrowheads="1"/>
              </p:cNvSpPr>
              <p:nvPr/>
            </p:nvSpPr>
            <p:spPr bwMode="auto">
              <a:xfrm>
                <a:off x="912" y="1333"/>
                <a:ext cx="520" cy="501"/>
              </a:xfrm>
              <a:prstGeom prst="ellipse">
                <a:avLst/>
              </a:prstGeom>
              <a:solidFill>
                <a:srgbClr val="CCECFF"/>
              </a:solidFill>
              <a:ln w="9525">
                <a:noFill/>
                <a:round/>
                <a:headEnd/>
                <a:tailEnd/>
              </a:ln>
            </p:spPr>
            <p:txBody>
              <a:bodyPr/>
              <a:lstStyle/>
              <a:p>
                <a:endParaRPr lang="zh-CN" altLang="en-US"/>
              </a:p>
            </p:txBody>
          </p:sp>
          <p:sp>
            <p:nvSpPr>
              <p:cNvPr id="482344" name="Oval 40"/>
              <p:cNvSpPr>
                <a:spLocks noChangeArrowheads="1"/>
              </p:cNvSpPr>
              <p:nvPr/>
            </p:nvSpPr>
            <p:spPr bwMode="auto">
              <a:xfrm>
                <a:off x="1071" y="1568"/>
                <a:ext cx="795" cy="549"/>
              </a:xfrm>
              <a:prstGeom prst="ellipse">
                <a:avLst/>
              </a:prstGeom>
              <a:solidFill>
                <a:srgbClr val="CCECFF"/>
              </a:solidFill>
              <a:ln w="9525">
                <a:noFill/>
                <a:round/>
                <a:headEnd/>
                <a:tailEnd/>
              </a:ln>
            </p:spPr>
            <p:txBody>
              <a:bodyPr/>
              <a:lstStyle/>
              <a:p>
                <a:endParaRPr lang="zh-CN" altLang="en-US"/>
              </a:p>
            </p:txBody>
          </p:sp>
          <p:sp>
            <p:nvSpPr>
              <p:cNvPr id="482345" name="Oval 41"/>
              <p:cNvSpPr>
                <a:spLocks noChangeArrowheads="1"/>
              </p:cNvSpPr>
              <p:nvPr/>
            </p:nvSpPr>
            <p:spPr bwMode="auto">
              <a:xfrm>
                <a:off x="1649" y="1662"/>
                <a:ext cx="1200" cy="659"/>
              </a:xfrm>
              <a:prstGeom prst="ellipse">
                <a:avLst/>
              </a:prstGeom>
              <a:solidFill>
                <a:srgbClr val="CCECFF"/>
              </a:solidFill>
              <a:ln w="9525">
                <a:noFill/>
                <a:round/>
                <a:headEnd/>
                <a:tailEnd/>
              </a:ln>
            </p:spPr>
            <p:txBody>
              <a:bodyPr/>
              <a:lstStyle/>
              <a:p>
                <a:endParaRPr lang="zh-CN" altLang="en-US"/>
              </a:p>
            </p:txBody>
          </p:sp>
          <p:sp>
            <p:nvSpPr>
              <p:cNvPr id="482346" name="Oval 42"/>
              <p:cNvSpPr>
                <a:spLocks noChangeArrowheads="1"/>
              </p:cNvSpPr>
              <p:nvPr/>
            </p:nvSpPr>
            <p:spPr bwMode="auto">
              <a:xfrm>
                <a:off x="2430" y="956"/>
                <a:ext cx="752" cy="486"/>
              </a:xfrm>
              <a:prstGeom prst="ellipse">
                <a:avLst/>
              </a:prstGeom>
              <a:solidFill>
                <a:srgbClr val="CCECFF"/>
              </a:solidFill>
              <a:ln w="9525">
                <a:noFill/>
                <a:round/>
                <a:headEnd/>
                <a:tailEnd/>
              </a:ln>
            </p:spPr>
            <p:txBody>
              <a:bodyPr/>
              <a:lstStyle/>
              <a:p>
                <a:endParaRPr lang="zh-CN" altLang="en-US"/>
              </a:p>
            </p:txBody>
          </p:sp>
          <p:sp>
            <p:nvSpPr>
              <p:cNvPr id="482347" name="Oval 43"/>
              <p:cNvSpPr>
                <a:spLocks noChangeArrowheads="1"/>
              </p:cNvSpPr>
              <p:nvPr/>
            </p:nvSpPr>
            <p:spPr bwMode="auto">
              <a:xfrm>
                <a:off x="2546" y="1286"/>
                <a:ext cx="752" cy="486"/>
              </a:xfrm>
              <a:prstGeom prst="ellipse">
                <a:avLst/>
              </a:prstGeom>
              <a:solidFill>
                <a:srgbClr val="CCECFF"/>
              </a:solidFill>
              <a:ln w="9525">
                <a:noFill/>
                <a:round/>
                <a:headEnd/>
                <a:tailEnd/>
              </a:ln>
            </p:spPr>
            <p:txBody>
              <a:bodyPr/>
              <a:lstStyle/>
              <a:p>
                <a:endParaRPr lang="zh-CN" altLang="en-US"/>
              </a:p>
            </p:txBody>
          </p:sp>
          <p:sp>
            <p:nvSpPr>
              <p:cNvPr id="482348" name="Oval 44"/>
              <p:cNvSpPr>
                <a:spLocks noChangeArrowheads="1"/>
              </p:cNvSpPr>
              <p:nvPr/>
            </p:nvSpPr>
            <p:spPr bwMode="auto">
              <a:xfrm>
                <a:off x="2473" y="1395"/>
                <a:ext cx="752" cy="816"/>
              </a:xfrm>
              <a:prstGeom prst="ellipse">
                <a:avLst/>
              </a:prstGeom>
              <a:solidFill>
                <a:srgbClr val="CCECFF"/>
              </a:solidFill>
              <a:ln w="9525">
                <a:noFill/>
                <a:round/>
                <a:headEnd/>
                <a:tailEnd/>
              </a:ln>
            </p:spPr>
            <p:txBody>
              <a:bodyPr/>
              <a:lstStyle/>
              <a:p>
                <a:endParaRPr lang="zh-CN" altLang="en-US"/>
              </a:p>
            </p:txBody>
          </p:sp>
          <p:sp>
            <p:nvSpPr>
              <p:cNvPr id="482349" name="Oval 45"/>
              <p:cNvSpPr>
                <a:spLocks noChangeArrowheads="1"/>
              </p:cNvSpPr>
              <p:nvPr/>
            </p:nvSpPr>
            <p:spPr bwMode="auto">
              <a:xfrm>
                <a:off x="1346" y="1144"/>
                <a:ext cx="1547" cy="816"/>
              </a:xfrm>
              <a:prstGeom prst="ellipse">
                <a:avLst/>
              </a:prstGeom>
              <a:solidFill>
                <a:srgbClr val="CCECFF"/>
              </a:solidFill>
              <a:ln w="9525">
                <a:noFill/>
                <a:round/>
                <a:headEnd/>
                <a:tailEnd/>
              </a:ln>
            </p:spPr>
            <p:txBody>
              <a:bodyPr/>
              <a:lstStyle/>
              <a:p>
                <a:endParaRPr lang="zh-CN" altLang="en-US"/>
              </a:p>
            </p:txBody>
          </p:sp>
        </p:grpSp>
      </p:grpSp>
      <p:grpSp>
        <p:nvGrpSpPr>
          <p:cNvPr id="482350" name="Group 46"/>
          <p:cNvGrpSpPr>
            <a:grpSpLocks/>
          </p:cNvGrpSpPr>
          <p:nvPr/>
        </p:nvGrpSpPr>
        <p:grpSpPr bwMode="auto">
          <a:xfrm>
            <a:off x="6816726" y="1890714"/>
            <a:ext cx="1273175" cy="915987"/>
            <a:chOff x="912" y="768"/>
            <a:chExt cx="2400" cy="1584"/>
          </a:xfrm>
        </p:grpSpPr>
        <p:sp>
          <p:nvSpPr>
            <p:cNvPr id="482351" name="Oval 47"/>
            <p:cNvSpPr>
              <a:spLocks noChangeArrowheads="1"/>
            </p:cNvSpPr>
            <p:nvPr/>
          </p:nvSpPr>
          <p:spPr bwMode="auto">
            <a:xfrm>
              <a:off x="1751" y="799"/>
              <a:ext cx="1026" cy="628"/>
            </a:xfrm>
            <a:prstGeom prst="ellipse">
              <a:avLst/>
            </a:prstGeom>
            <a:solidFill>
              <a:srgbClr val="CCECFF"/>
            </a:solidFill>
            <a:ln w="9525">
              <a:noFill/>
              <a:round/>
              <a:headEnd/>
              <a:tailEnd/>
            </a:ln>
          </p:spPr>
          <p:txBody>
            <a:bodyPr/>
            <a:lstStyle/>
            <a:p>
              <a:endParaRPr lang="zh-CN" altLang="en-US"/>
            </a:p>
          </p:txBody>
        </p:sp>
        <p:sp>
          <p:nvSpPr>
            <p:cNvPr id="482352" name="Oval 48"/>
            <p:cNvSpPr>
              <a:spLocks noChangeArrowheads="1"/>
            </p:cNvSpPr>
            <p:nvPr/>
          </p:nvSpPr>
          <p:spPr bwMode="auto">
            <a:xfrm>
              <a:off x="1172" y="972"/>
              <a:ext cx="781" cy="627"/>
            </a:xfrm>
            <a:prstGeom prst="ellipse">
              <a:avLst/>
            </a:prstGeom>
            <a:solidFill>
              <a:srgbClr val="CCECFF"/>
            </a:solidFill>
            <a:ln w="9525">
              <a:noFill/>
              <a:round/>
              <a:headEnd/>
              <a:tailEnd/>
            </a:ln>
          </p:spPr>
          <p:txBody>
            <a:bodyPr/>
            <a:lstStyle/>
            <a:p>
              <a:endParaRPr lang="zh-CN" altLang="en-US"/>
            </a:p>
          </p:txBody>
        </p:sp>
        <p:sp>
          <p:nvSpPr>
            <p:cNvPr id="482353" name="Oval 49"/>
            <p:cNvSpPr>
              <a:spLocks noChangeArrowheads="1"/>
            </p:cNvSpPr>
            <p:nvPr/>
          </p:nvSpPr>
          <p:spPr bwMode="auto">
            <a:xfrm>
              <a:off x="926" y="1364"/>
              <a:ext cx="521" cy="502"/>
            </a:xfrm>
            <a:prstGeom prst="ellipse">
              <a:avLst/>
            </a:prstGeom>
            <a:solidFill>
              <a:srgbClr val="CCECFF"/>
            </a:solidFill>
            <a:ln w="9525">
              <a:noFill/>
              <a:round/>
              <a:headEnd/>
              <a:tailEnd/>
            </a:ln>
          </p:spPr>
          <p:txBody>
            <a:bodyPr/>
            <a:lstStyle/>
            <a:p>
              <a:endParaRPr lang="zh-CN" altLang="en-US"/>
            </a:p>
          </p:txBody>
        </p:sp>
        <p:sp>
          <p:nvSpPr>
            <p:cNvPr id="482354" name="Oval 50"/>
            <p:cNvSpPr>
              <a:spLocks noChangeArrowheads="1"/>
            </p:cNvSpPr>
            <p:nvPr/>
          </p:nvSpPr>
          <p:spPr bwMode="auto">
            <a:xfrm>
              <a:off x="1085" y="1599"/>
              <a:ext cx="796" cy="549"/>
            </a:xfrm>
            <a:prstGeom prst="ellipse">
              <a:avLst/>
            </a:prstGeom>
            <a:solidFill>
              <a:srgbClr val="CCECFF"/>
            </a:solidFill>
            <a:ln w="9525">
              <a:noFill/>
              <a:round/>
              <a:headEnd/>
              <a:tailEnd/>
            </a:ln>
          </p:spPr>
          <p:txBody>
            <a:bodyPr/>
            <a:lstStyle/>
            <a:p>
              <a:endParaRPr lang="zh-CN" altLang="en-US"/>
            </a:p>
          </p:txBody>
        </p:sp>
        <p:sp>
          <p:nvSpPr>
            <p:cNvPr id="482355" name="Oval 51"/>
            <p:cNvSpPr>
              <a:spLocks noChangeArrowheads="1"/>
            </p:cNvSpPr>
            <p:nvPr/>
          </p:nvSpPr>
          <p:spPr bwMode="auto">
            <a:xfrm>
              <a:off x="1664" y="1693"/>
              <a:ext cx="1200" cy="659"/>
            </a:xfrm>
            <a:prstGeom prst="ellipse">
              <a:avLst/>
            </a:prstGeom>
            <a:solidFill>
              <a:srgbClr val="CCECFF"/>
            </a:solidFill>
            <a:ln w="9525">
              <a:noFill/>
              <a:round/>
              <a:headEnd/>
              <a:tailEnd/>
            </a:ln>
          </p:spPr>
          <p:txBody>
            <a:bodyPr/>
            <a:lstStyle/>
            <a:p>
              <a:endParaRPr lang="zh-CN" altLang="en-US"/>
            </a:p>
          </p:txBody>
        </p:sp>
        <p:sp>
          <p:nvSpPr>
            <p:cNvPr id="482356" name="Oval 52"/>
            <p:cNvSpPr>
              <a:spLocks noChangeArrowheads="1"/>
            </p:cNvSpPr>
            <p:nvPr/>
          </p:nvSpPr>
          <p:spPr bwMode="auto">
            <a:xfrm>
              <a:off x="2445" y="988"/>
              <a:ext cx="751" cy="486"/>
            </a:xfrm>
            <a:prstGeom prst="ellipse">
              <a:avLst/>
            </a:prstGeom>
            <a:solidFill>
              <a:srgbClr val="CCECFF"/>
            </a:solidFill>
            <a:ln w="9525">
              <a:noFill/>
              <a:round/>
              <a:headEnd/>
              <a:tailEnd/>
            </a:ln>
          </p:spPr>
          <p:txBody>
            <a:bodyPr/>
            <a:lstStyle/>
            <a:p>
              <a:endParaRPr lang="zh-CN" altLang="en-US"/>
            </a:p>
          </p:txBody>
        </p:sp>
        <p:sp>
          <p:nvSpPr>
            <p:cNvPr id="482357" name="Oval 53"/>
            <p:cNvSpPr>
              <a:spLocks noChangeArrowheads="1"/>
            </p:cNvSpPr>
            <p:nvPr/>
          </p:nvSpPr>
          <p:spPr bwMode="auto">
            <a:xfrm>
              <a:off x="2560" y="1317"/>
              <a:ext cx="752" cy="486"/>
            </a:xfrm>
            <a:prstGeom prst="ellipse">
              <a:avLst/>
            </a:prstGeom>
            <a:solidFill>
              <a:srgbClr val="CCECFF"/>
            </a:solidFill>
            <a:ln w="9525">
              <a:noFill/>
              <a:round/>
              <a:headEnd/>
              <a:tailEnd/>
            </a:ln>
          </p:spPr>
          <p:txBody>
            <a:bodyPr/>
            <a:lstStyle/>
            <a:p>
              <a:endParaRPr lang="zh-CN" altLang="en-US"/>
            </a:p>
          </p:txBody>
        </p:sp>
        <p:sp>
          <p:nvSpPr>
            <p:cNvPr id="482358" name="Oval 54"/>
            <p:cNvSpPr>
              <a:spLocks noChangeArrowheads="1"/>
            </p:cNvSpPr>
            <p:nvPr/>
          </p:nvSpPr>
          <p:spPr bwMode="auto">
            <a:xfrm>
              <a:off x="2488" y="1427"/>
              <a:ext cx="752" cy="815"/>
            </a:xfrm>
            <a:prstGeom prst="ellipse">
              <a:avLst/>
            </a:prstGeom>
            <a:solidFill>
              <a:srgbClr val="CCECFF"/>
            </a:solidFill>
            <a:ln w="9525">
              <a:noFill/>
              <a:round/>
              <a:headEnd/>
              <a:tailEnd/>
            </a:ln>
          </p:spPr>
          <p:txBody>
            <a:bodyPr/>
            <a:lstStyle/>
            <a:p>
              <a:endParaRPr lang="zh-CN" altLang="en-US"/>
            </a:p>
          </p:txBody>
        </p:sp>
        <p:sp>
          <p:nvSpPr>
            <p:cNvPr id="482359" name="Oval 55"/>
            <p:cNvSpPr>
              <a:spLocks noChangeArrowheads="1"/>
            </p:cNvSpPr>
            <p:nvPr/>
          </p:nvSpPr>
          <p:spPr bwMode="auto">
            <a:xfrm>
              <a:off x="1360" y="1176"/>
              <a:ext cx="1547" cy="815"/>
            </a:xfrm>
            <a:prstGeom prst="ellipse">
              <a:avLst/>
            </a:prstGeom>
            <a:solidFill>
              <a:srgbClr val="CCECFF"/>
            </a:solidFill>
            <a:ln w="9525">
              <a:noFill/>
              <a:round/>
              <a:headEnd/>
              <a:tailEnd/>
            </a:ln>
          </p:spPr>
          <p:txBody>
            <a:bodyPr/>
            <a:lstStyle/>
            <a:p>
              <a:endParaRPr lang="zh-CN" altLang="en-US"/>
            </a:p>
          </p:txBody>
        </p:sp>
        <p:grpSp>
          <p:nvGrpSpPr>
            <p:cNvPr id="482360" name="Group 56"/>
            <p:cNvGrpSpPr>
              <a:grpSpLocks/>
            </p:cNvGrpSpPr>
            <p:nvPr/>
          </p:nvGrpSpPr>
          <p:grpSpPr bwMode="auto">
            <a:xfrm>
              <a:off x="912" y="768"/>
              <a:ext cx="2386" cy="1553"/>
              <a:chOff x="912" y="768"/>
              <a:chExt cx="2386" cy="1553"/>
            </a:xfrm>
          </p:grpSpPr>
          <p:sp>
            <p:nvSpPr>
              <p:cNvPr id="482361" name="Oval 57"/>
              <p:cNvSpPr>
                <a:spLocks noChangeArrowheads="1"/>
              </p:cNvSpPr>
              <p:nvPr/>
            </p:nvSpPr>
            <p:spPr bwMode="auto">
              <a:xfrm>
                <a:off x="1736" y="768"/>
                <a:ext cx="1027" cy="627"/>
              </a:xfrm>
              <a:prstGeom prst="ellipse">
                <a:avLst/>
              </a:prstGeom>
              <a:solidFill>
                <a:srgbClr val="CCECFF"/>
              </a:solidFill>
              <a:ln w="9525">
                <a:noFill/>
                <a:round/>
                <a:headEnd/>
                <a:tailEnd/>
              </a:ln>
            </p:spPr>
            <p:txBody>
              <a:bodyPr/>
              <a:lstStyle/>
              <a:p>
                <a:endParaRPr lang="zh-CN" altLang="en-US"/>
              </a:p>
            </p:txBody>
          </p:sp>
          <p:sp>
            <p:nvSpPr>
              <p:cNvPr id="482362" name="Oval 58"/>
              <p:cNvSpPr>
                <a:spLocks noChangeArrowheads="1"/>
              </p:cNvSpPr>
              <p:nvPr/>
            </p:nvSpPr>
            <p:spPr bwMode="auto">
              <a:xfrm>
                <a:off x="1158" y="941"/>
                <a:ext cx="781" cy="627"/>
              </a:xfrm>
              <a:prstGeom prst="ellipse">
                <a:avLst/>
              </a:prstGeom>
              <a:solidFill>
                <a:srgbClr val="CCECFF"/>
              </a:solidFill>
              <a:ln w="9525">
                <a:noFill/>
                <a:round/>
                <a:headEnd/>
                <a:tailEnd/>
              </a:ln>
            </p:spPr>
            <p:txBody>
              <a:bodyPr/>
              <a:lstStyle/>
              <a:p>
                <a:endParaRPr lang="zh-CN" altLang="en-US"/>
              </a:p>
            </p:txBody>
          </p:sp>
          <p:sp>
            <p:nvSpPr>
              <p:cNvPr id="482363" name="Oval 59"/>
              <p:cNvSpPr>
                <a:spLocks noChangeArrowheads="1"/>
              </p:cNvSpPr>
              <p:nvPr/>
            </p:nvSpPr>
            <p:spPr bwMode="auto">
              <a:xfrm>
                <a:off x="912" y="1333"/>
                <a:ext cx="520" cy="501"/>
              </a:xfrm>
              <a:prstGeom prst="ellipse">
                <a:avLst/>
              </a:prstGeom>
              <a:solidFill>
                <a:srgbClr val="CCECFF"/>
              </a:solidFill>
              <a:ln w="9525">
                <a:noFill/>
                <a:round/>
                <a:headEnd/>
                <a:tailEnd/>
              </a:ln>
            </p:spPr>
            <p:txBody>
              <a:bodyPr/>
              <a:lstStyle/>
              <a:p>
                <a:endParaRPr lang="zh-CN" altLang="en-US"/>
              </a:p>
            </p:txBody>
          </p:sp>
          <p:sp>
            <p:nvSpPr>
              <p:cNvPr id="482364" name="Oval 60"/>
              <p:cNvSpPr>
                <a:spLocks noChangeArrowheads="1"/>
              </p:cNvSpPr>
              <p:nvPr/>
            </p:nvSpPr>
            <p:spPr bwMode="auto">
              <a:xfrm>
                <a:off x="1071" y="1568"/>
                <a:ext cx="795" cy="549"/>
              </a:xfrm>
              <a:prstGeom prst="ellipse">
                <a:avLst/>
              </a:prstGeom>
              <a:solidFill>
                <a:srgbClr val="CCECFF"/>
              </a:solidFill>
              <a:ln w="9525">
                <a:noFill/>
                <a:round/>
                <a:headEnd/>
                <a:tailEnd/>
              </a:ln>
            </p:spPr>
            <p:txBody>
              <a:bodyPr/>
              <a:lstStyle/>
              <a:p>
                <a:endParaRPr lang="zh-CN" altLang="en-US"/>
              </a:p>
            </p:txBody>
          </p:sp>
          <p:sp>
            <p:nvSpPr>
              <p:cNvPr id="482365" name="Oval 61"/>
              <p:cNvSpPr>
                <a:spLocks noChangeArrowheads="1"/>
              </p:cNvSpPr>
              <p:nvPr/>
            </p:nvSpPr>
            <p:spPr bwMode="auto">
              <a:xfrm>
                <a:off x="1649" y="1662"/>
                <a:ext cx="1200" cy="659"/>
              </a:xfrm>
              <a:prstGeom prst="ellipse">
                <a:avLst/>
              </a:prstGeom>
              <a:solidFill>
                <a:srgbClr val="CCECFF"/>
              </a:solidFill>
              <a:ln w="9525">
                <a:noFill/>
                <a:round/>
                <a:headEnd/>
                <a:tailEnd/>
              </a:ln>
            </p:spPr>
            <p:txBody>
              <a:bodyPr/>
              <a:lstStyle/>
              <a:p>
                <a:endParaRPr lang="zh-CN" altLang="en-US"/>
              </a:p>
            </p:txBody>
          </p:sp>
          <p:sp>
            <p:nvSpPr>
              <p:cNvPr id="482366" name="Oval 62"/>
              <p:cNvSpPr>
                <a:spLocks noChangeArrowheads="1"/>
              </p:cNvSpPr>
              <p:nvPr/>
            </p:nvSpPr>
            <p:spPr bwMode="auto">
              <a:xfrm>
                <a:off x="2430" y="956"/>
                <a:ext cx="752" cy="486"/>
              </a:xfrm>
              <a:prstGeom prst="ellipse">
                <a:avLst/>
              </a:prstGeom>
              <a:solidFill>
                <a:srgbClr val="CCECFF"/>
              </a:solidFill>
              <a:ln w="9525">
                <a:noFill/>
                <a:round/>
                <a:headEnd/>
                <a:tailEnd/>
              </a:ln>
            </p:spPr>
            <p:txBody>
              <a:bodyPr/>
              <a:lstStyle/>
              <a:p>
                <a:endParaRPr lang="zh-CN" altLang="en-US"/>
              </a:p>
            </p:txBody>
          </p:sp>
          <p:sp>
            <p:nvSpPr>
              <p:cNvPr id="482367" name="Oval 63"/>
              <p:cNvSpPr>
                <a:spLocks noChangeArrowheads="1"/>
              </p:cNvSpPr>
              <p:nvPr/>
            </p:nvSpPr>
            <p:spPr bwMode="auto">
              <a:xfrm>
                <a:off x="2546" y="1286"/>
                <a:ext cx="752" cy="486"/>
              </a:xfrm>
              <a:prstGeom prst="ellipse">
                <a:avLst/>
              </a:prstGeom>
              <a:solidFill>
                <a:srgbClr val="CCECFF"/>
              </a:solidFill>
              <a:ln w="9525">
                <a:noFill/>
                <a:round/>
                <a:headEnd/>
                <a:tailEnd/>
              </a:ln>
            </p:spPr>
            <p:txBody>
              <a:bodyPr/>
              <a:lstStyle/>
              <a:p>
                <a:endParaRPr lang="zh-CN" altLang="en-US"/>
              </a:p>
            </p:txBody>
          </p:sp>
          <p:sp>
            <p:nvSpPr>
              <p:cNvPr id="482368" name="Oval 64"/>
              <p:cNvSpPr>
                <a:spLocks noChangeArrowheads="1"/>
              </p:cNvSpPr>
              <p:nvPr/>
            </p:nvSpPr>
            <p:spPr bwMode="auto">
              <a:xfrm>
                <a:off x="2473" y="1395"/>
                <a:ext cx="752" cy="816"/>
              </a:xfrm>
              <a:prstGeom prst="ellipse">
                <a:avLst/>
              </a:prstGeom>
              <a:solidFill>
                <a:srgbClr val="CCECFF"/>
              </a:solidFill>
              <a:ln w="9525">
                <a:noFill/>
                <a:round/>
                <a:headEnd/>
                <a:tailEnd/>
              </a:ln>
            </p:spPr>
            <p:txBody>
              <a:bodyPr/>
              <a:lstStyle/>
              <a:p>
                <a:endParaRPr lang="zh-CN" altLang="en-US"/>
              </a:p>
            </p:txBody>
          </p:sp>
          <p:sp>
            <p:nvSpPr>
              <p:cNvPr id="482369" name="Oval 65"/>
              <p:cNvSpPr>
                <a:spLocks noChangeArrowheads="1"/>
              </p:cNvSpPr>
              <p:nvPr/>
            </p:nvSpPr>
            <p:spPr bwMode="auto">
              <a:xfrm>
                <a:off x="1346" y="1144"/>
                <a:ext cx="1547" cy="816"/>
              </a:xfrm>
              <a:prstGeom prst="ellipse">
                <a:avLst/>
              </a:prstGeom>
              <a:solidFill>
                <a:srgbClr val="CCECFF"/>
              </a:solidFill>
              <a:ln w="9525">
                <a:noFill/>
                <a:round/>
                <a:headEnd/>
                <a:tailEnd/>
              </a:ln>
            </p:spPr>
            <p:txBody>
              <a:bodyPr/>
              <a:lstStyle/>
              <a:p>
                <a:endParaRPr lang="zh-CN" altLang="en-US"/>
              </a:p>
            </p:txBody>
          </p:sp>
        </p:grpSp>
      </p:grpSp>
      <p:grpSp>
        <p:nvGrpSpPr>
          <p:cNvPr id="482370" name="Group 66"/>
          <p:cNvGrpSpPr>
            <a:grpSpLocks/>
          </p:cNvGrpSpPr>
          <p:nvPr/>
        </p:nvGrpSpPr>
        <p:grpSpPr bwMode="auto">
          <a:xfrm>
            <a:off x="4200526" y="1855788"/>
            <a:ext cx="1273175" cy="914400"/>
            <a:chOff x="912" y="768"/>
            <a:chExt cx="2400" cy="1584"/>
          </a:xfrm>
        </p:grpSpPr>
        <p:sp>
          <p:nvSpPr>
            <p:cNvPr id="482371" name="Oval 67"/>
            <p:cNvSpPr>
              <a:spLocks noChangeArrowheads="1"/>
            </p:cNvSpPr>
            <p:nvPr/>
          </p:nvSpPr>
          <p:spPr bwMode="auto">
            <a:xfrm>
              <a:off x="1751" y="799"/>
              <a:ext cx="1026" cy="628"/>
            </a:xfrm>
            <a:prstGeom prst="ellipse">
              <a:avLst/>
            </a:prstGeom>
            <a:solidFill>
              <a:srgbClr val="CCECFF"/>
            </a:solidFill>
            <a:ln w="9525">
              <a:noFill/>
              <a:round/>
              <a:headEnd/>
              <a:tailEnd/>
            </a:ln>
          </p:spPr>
          <p:txBody>
            <a:bodyPr/>
            <a:lstStyle/>
            <a:p>
              <a:endParaRPr lang="zh-CN" altLang="en-US"/>
            </a:p>
          </p:txBody>
        </p:sp>
        <p:sp>
          <p:nvSpPr>
            <p:cNvPr id="482372" name="Oval 68"/>
            <p:cNvSpPr>
              <a:spLocks noChangeArrowheads="1"/>
            </p:cNvSpPr>
            <p:nvPr/>
          </p:nvSpPr>
          <p:spPr bwMode="auto">
            <a:xfrm>
              <a:off x="1172" y="972"/>
              <a:ext cx="781" cy="627"/>
            </a:xfrm>
            <a:prstGeom prst="ellipse">
              <a:avLst/>
            </a:prstGeom>
            <a:solidFill>
              <a:srgbClr val="CCECFF"/>
            </a:solidFill>
            <a:ln w="9525">
              <a:noFill/>
              <a:round/>
              <a:headEnd/>
              <a:tailEnd/>
            </a:ln>
          </p:spPr>
          <p:txBody>
            <a:bodyPr/>
            <a:lstStyle/>
            <a:p>
              <a:endParaRPr lang="zh-CN" altLang="en-US"/>
            </a:p>
          </p:txBody>
        </p:sp>
        <p:sp>
          <p:nvSpPr>
            <p:cNvPr id="482373" name="Oval 69"/>
            <p:cNvSpPr>
              <a:spLocks noChangeArrowheads="1"/>
            </p:cNvSpPr>
            <p:nvPr/>
          </p:nvSpPr>
          <p:spPr bwMode="auto">
            <a:xfrm>
              <a:off x="926" y="1364"/>
              <a:ext cx="521" cy="502"/>
            </a:xfrm>
            <a:prstGeom prst="ellipse">
              <a:avLst/>
            </a:prstGeom>
            <a:solidFill>
              <a:srgbClr val="CCECFF"/>
            </a:solidFill>
            <a:ln w="9525">
              <a:noFill/>
              <a:round/>
              <a:headEnd/>
              <a:tailEnd/>
            </a:ln>
          </p:spPr>
          <p:txBody>
            <a:bodyPr/>
            <a:lstStyle/>
            <a:p>
              <a:endParaRPr lang="zh-CN" altLang="en-US"/>
            </a:p>
          </p:txBody>
        </p:sp>
        <p:sp>
          <p:nvSpPr>
            <p:cNvPr id="482374" name="Oval 70"/>
            <p:cNvSpPr>
              <a:spLocks noChangeArrowheads="1"/>
            </p:cNvSpPr>
            <p:nvPr/>
          </p:nvSpPr>
          <p:spPr bwMode="auto">
            <a:xfrm>
              <a:off x="1085" y="1599"/>
              <a:ext cx="796" cy="549"/>
            </a:xfrm>
            <a:prstGeom prst="ellipse">
              <a:avLst/>
            </a:prstGeom>
            <a:solidFill>
              <a:srgbClr val="CCECFF"/>
            </a:solidFill>
            <a:ln w="9525">
              <a:noFill/>
              <a:round/>
              <a:headEnd/>
              <a:tailEnd/>
            </a:ln>
          </p:spPr>
          <p:txBody>
            <a:bodyPr/>
            <a:lstStyle/>
            <a:p>
              <a:endParaRPr lang="zh-CN" altLang="en-US"/>
            </a:p>
          </p:txBody>
        </p:sp>
        <p:sp>
          <p:nvSpPr>
            <p:cNvPr id="482375" name="Oval 71"/>
            <p:cNvSpPr>
              <a:spLocks noChangeArrowheads="1"/>
            </p:cNvSpPr>
            <p:nvPr/>
          </p:nvSpPr>
          <p:spPr bwMode="auto">
            <a:xfrm>
              <a:off x="1664" y="1693"/>
              <a:ext cx="1200" cy="659"/>
            </a:xfrm>
            <a:prstGeom prst="ellipse">
              <a:avLst/>
            </a:prstGeom>
            <a:solidFill>
              <a:srgbClr val="CCECFF"/>
            </a:solidFill>
            <a:ln w="9525">
              <a:noFill/>
              <a:round/>
              <a:headEnd/>
              <a:tailEnd/>
            </a:ln>
          </p:spPr>
          <p:txBody>
            <a:bodyPr/>
            <a:lstStyle/>
            <a:p>
              <a:endParaRPr lang="zh-CN" altLang="en-US"/>
            </a:p>
          </p:txBody>
        </p:sp>
        <p:sp>
          <p:nvSpPr>
            <p:cNvPr id="482376" name="Oval 72"/>
            <p:cNvSpPr>
              <a:spLocks noChangeArrowheads="1"/>
            </p:cNvSpPr>
            <p:nvPr/>
          </p:nvSpPr>
          <p:spPr bwMode="auto">
            <a:xfrm>
              <a:off x="2445" y="988"/>
              <a:ext cx="751" cy="486"/>
            </a:xfrm>
            <a:prstGeom prst="ellipse">
              <a:avLst/>
            </a:prstGeom>
            <a:solidFill>
              <a:srgbClr val="CCECFF"/>
            </a:solidFill>
            <a:ln w="9525">
              <a:noFill/>
              <a:round/>
              <a:headEnd/>
              <a:tailEnd/>
            </a:ln>
          </p:spPr>
          <p:txBody>
            <a:bodyPr/>
            <a:lstStyle/>
            <a:p>
              <a:endParaRPr lang="zh-CN" altLang="en-US"/>
            </a:p>
          </p:txBody>
        </p:sp>
        <p:sp>
          <p:nvSpPr>
            <p:cNvPr id="482377" name="Oval 73"/>
            <p:cNvSpPr>
              <a:spLocks noChangeArrowheads="1"/>
            </p:cNvSpPr>
            <p:nvPr/>
          </p:nvSpPr>
          <p:spPr bwMode="auto">
            <a:xfrm>
              <a:off x="2560" y="1317"/>
              <a:ext cx="752" cy="486"/>
            </a:xfrm>
            <a:prstGeom prst="ellipse">
              <a:avLst/>
            </a:prstGeom>
            <a:solidFill>
              <a:srgbClr val="CCECFF"/>
            </a:solidFill>
            <a:ln w="9525">
              <a:noFill/>
              <a:round/>
              <a:headEnd/>
              <a:tailEnd/>
            </a:ln>
          </p:spPr>
          <p:txBody>
            <a:bodyPr/>
            <a:lstStyle/>
            <a:p>
              <a:endParaRPr lang="zh-CN" altLang="en-US"/>
            </a:p>
          </p:txBody>
        </p:sp>
        <p:sp>
          <p:nvSpPr>
            <p:cNvPr id="482378" name="Oval 74"/>
            <p:cNvSpPr>
              <a:spLocks noChangeArrowheads="1"/>
            </p:cNvSpPr>
            <p:nvPr/>
          </p:nvSpPr>
          <p:spPr bwMode="auto">
            <a:xfrm>
              <a:off x="2488" y="1427"/>
              <a:ext cx="752" cy="815"/>
            </a:xfrm>
            <a:prstGeom prst="ellipse">
              <a:avLst/>
            </a:prstGeom>
            <a:solidFill>
              <a:srgbClr val="CCECFF"/>
            </a:solidFill>
            <a:ln w="9525">
              <a:noFill/>
              <a:round/>
              <a:headEnd/>
              <a:tailEnd/>
            </a:ln>
          </p:spPr>
          <p:txBody>
            <a:bodyPr/>
            <a:lstStyle/>
            <a:p>
              <a:endParaRPr lang="zh-CN" altLang="en-US"/>
            </a:p>
          </p:txBody>
        </p:sp>
        <p:sp>
          <p:nvSpPr>
            <p:cNvPr id="482379" name="Oval 75"/>
            <p:cNvSpPr>
              <a:spLocks noChangeArrowheads="1"/>
            </p:cNvSpPr>
            <p:nvPr/>
          </p:nvSpPr>
          <p:spPr bwMode="auto">
            <a:xfrm>
              <a:off x="1360" y="1176"/>
              <a:ext cx="1547" cy="815"/>
            </a:xfrm>
            <a:prstGeom prst="ellipse">
              <a:avLst/>
            </a:prstGeom>
            <a:solidFill>
              <a:srgbClr val="CCECFF"/>
            </a:solidFill>
            <a:ln w="9525">
              <a:noFill/>
              <a:round/>
              <a:headEnd/>
              <a:tailEnd/>
            </a:ln>
          </p:spPr>
          <p:txBody>
            <a:bodyPr/>
            <a:lstStyle/>
            <a:p>
              <a:endParaRPr lang="zh-CN" altLang="en-US"/>
            </a:p>
          </p:txBody>
        </p:sp>
        <p:grpSp>
          <p:nvGrpSpPr>
            <p:cNvPr id="482380" name="Group 76"/>
            <p:cNvGrpSpPr>
              <a:grpSpLocks/>
            </p:cNvGrpSpPr>
            <p:nvPr/>
          </p:nvGrpSpPr>
          <p:grpSpPr bwMode="auto">
            <a:xfrm>
              <a:off x="912" y="768"/>
              <a:ext cx="2386" cy="1553"/>
              <a:chOff x="912" y="768"/>
              <a:chExt cx="2386" cy="1553"/>
            </a:xfrm>
          </p:grpSpPr>
          <p:sp>
            <p:nvSpPr>
              <p:cNvPr id="482381" name="Oval 77"/>
              <p:cNvSpPr>
                <a:spLocks noChangeArrowheads="1"/>
              </p:cNvSpPr>
              <p:nvPr/>
            </p:nvSpPr>
            <p:spPr bwMode="auto">
              <a:xfrm>
                <a:off x="1736" y="768"/>
                <a:ext cx="1027" cy="627"/>
              </a:xfrm>
              <a:prstGeom prst="ellipse">
                <a:avLst/>
              </a:prstGeom>
              <a:solidFill>
                <a:srgbClr val="CCECFF"/>
              </a:solidFill>
              <a:ln w="9525">
                <a:noFill/>
                <a:round/>
                <a:headEnd/>
                <a:tailEnd/>
              </a:ln>
            </p:spPr>
            <p:txBody>
              <a:bodyPr/>
              <a:lstStyle/>
              <a:p>
                <a:endParaRPr lang="zh-CN" altLang="en-US"/>
              </a:p>
            </p:txBody>
          </p:sp>
          <p:sp>
            <p:nvSpPr>
              <p:cNvPr id="482382" name="Oval 78"/>
              <p:cNvSpPr>
                <a:spLocks noChangeArrowheads="1"/>
              </p:cNvSpPr>
              <p:nvPr/>
            </p:nvSpPr>
            <p:spPr bwMode="auto">
              <a:xfrm>
                <a:off x="1158" y="941"/>
                <a:ext cx="781" cy="627"/>
              </a:xfrm>
              <a:prstGeom prst="ellipse">
                <a:avLst/>
              </a:prstGeom>
              <a:solidFill>
                <a:srgbClr val="CCECFF"/>
              </a:solidFill>
              <a:ln w="9525">
                <a:noFill/>
                <a:round/>
                <a:headEnd/>
                <a:tailEnd/>
              </a:ln>
            </p:spPr>
            <p:txBody>
              <a:bodyPr/>
              <a:lstStyle/>
              <a:p>
                <a:endParaRPr lang="zh-CN" altLang="en-US"/>
              </a:p>
            </p:txBody>
          </p:sp>
          <p:sp>
            <p:nvSpPr>
              <p:cNvPr id="482383" name="Oval 79"/>
              <p:cNvSpPr>
                <a:spLocks noChangeArrowheads="1"/>
              </p:cNvSpPr>
              <p:nvPr/>
            </p:nvSpPr>
            <p:spPr bwMode="auto">
              <a:xfrm>
                <a:off x="912" y="1333"/>
                <a:ext cx="520" cy="501"/>
              </a:xfrm>
              <a:prstGeom prst="ellipse">
                <a:avLst/>
              </a:prstGeom>
              <a:solidFill>
                <a:srgbClr val="CCECFF"/>
              </a:solidFill>
              <a:ln w="9525">
                <a:noFill/>
                <a:round/>
                <a:headEnd/>
                <a:tailEnd/>
              </a:ln>
            </p:spPr>
            <p:txBody>
              <a:bodyPr/>
              <a:lstStyle/>
              <a:p>
                <a:endParaRPr lang="zh-CN" altLang="en-US"/>
              </a:p>
            </p:txBody>
          </p:sp>
          <p:sp>
            <p:nvSpPr>
              <p:cNvPr id="482384" name="Oval 80"/>
              <p:cNvSpPr>
                <a:spLocks noChangeArrowheads="1"/>
              </p:cNvSpPr>
              <p:nvPr/>
            </p:nvSpPr>
            <p:spPr bwMode="auto">
              <a:xfrm>
                <a:off x="1071" y="1568"/>
                <a:ext cx="795" cy="549"/>
              </a:xfrm>
              <a:prstGeom prst="ellipse">
                <a:avLst/>
              </a:prstGeom>
              <a:solidFill>
                <a:srgbClr val="CCECFF"/>
              </a:solidFill>
              <a:ln w="9525">
                <a:noFill/>
                <a:round/>
                <a:headEnd/>
                <a:tailEnd/>
              </a:ln>
            </p:spPr>
            <p:txBody>
              <a:bodyPr/>
              <a:lstStyle/>
              <a:p>
                <a:endParaRPr lang="zh-CN" altLang="en-US"/>
              </a:p>
            </p:txBody>
          </p:sp>
          <p:sp>
            <p:nvSpPr>
              <p:cNvPr id="482385" name="Oval 81"/>
              <p:cNvSpPr>
                <a:spLocks noChangeArrowheads="1"/>
              </p:cNvSpPr>
              <p:nvPr/>
            </p:nvSpPr>
            <p:spPr bwMode="auto">
              <a:xfrm>
                <a:off x="1649" y="1662"/>
                <a:ext cx="1200" cy="659"/>
              </a:xfrm>
              <a:prstGeom prst="ellipse">
                <a:avLst/>
              </a:prstGeom>
              <a:solidFill>
                <a:srgbClr val="CCECFF"/>
              </a:solidFill>
              <a:ln w="9525">
                <a:noFill/>
                <a:round/>
                <a:headEnd/>
                <a:tailEnd/>
              </a:ln>
            </p:spPr>
            <p:txBody>
              <a:bodyPr/>
              <a:lstStyle/>
              <a:p>
                <a:endParaRPr lang="zh-CN" altLang="en-US"/>
              </a:p>
            </p:txBody>
          </p:sp>
          <p:sp>
            <p:nvSpPr>
              <p:cNvPr id="482386" name="Oval 82"/>
              <p:cNvSpPr>
                <a:spLocks noChangeArrowheads="1"/>
              </p:cNvSpPr>
              <p:nvPr/>
            </p:nvSpPr>
            <p:spPr bwMode="auto">
              <a:xfrm>
                <a:off x="2430" y="956"/>
                <a:ext cx="752" cy="486"/>
              </a:xfrm>
              <a:prstGeom prst="ellipse">
                <a:avLst/>
              </a:prstGeom>
              <a:solidFill>
                <a:srgbClr val="CCECFF"/>
              </a:solidFill>
              <a:ln w="9525">
                <a:noFill/>
                <a:round/>
                <a:headEnd/>
                <a:tailEnd/>
              </a:ln>
            </p:spPr>
            <p:txBody>
              <a:bodyPr/>
              <a:lstStyle/>
              <a:p>
                <a:endParaRPr lang="zh-CN" altLang="en-US"/>
              </a:p>
            </p:txBody>
          </p:sp>
          <p:sp>
            <p:nvSpPr>
              <p:cNvPr id="482387" name="Oval 83"/>
              <p:cNvSpPr>
                <a:spLocks noChangeArrowheads="1"/>
              </p:cNvSpPr>
              <p:nvPr/>
            </p:nvSpPr>
            <p:spPr bwMode="auto">
              <a:xfrm>
                <a:off x="2546" y="1286"/>
                <a:ext cx="752" cy="486"/>
              </a:xfrm>
              <a:prstGeom prst="ellipse">
                <a:avLst/>
              </a:prstGeom>
              <a:solidFill>
                <a:srgbClr val="CCECFF"/>
              </a:solidFill>
              <a:ln w="9525">
                <a:noFill/>
                <a:round/>
                <a:headEnd/>
                <a:tailEnd/>
              </a:ln>
            </p:spPr>
            <p:txBody>
              <a:bodyPr/>
              <a:lstStyle/>
              <a:p>
                <a:endParaRPr lang="zh-CN" altLang="en-US"/>
              </a:p>
            </p:txBody>
          </p:sp>
          <p:sp>
            <p:nvSpPr>
              <p:cNvPr id="482388" name="Oval 84"/>
              <p:cNvSpPr>
                <a:spLocks noChangeArrowheads="1"/>
              </p:cNvSpPr>
              <p:nvPr/>
            </p:nvSpPr>
            <p:spPr bwMode="auto">
              <a:xfrm>
                <a:off x="2473" y="1395"/>
                <a:ext cx="752" cy="816"/>
              </a:xfrm>
              <a:prstGeom prst="ellipse">
                <a:avLst/>
              </a:prstGeom>
              <a:solidFill>
                <a:srgbClr val="CCECFF"/>
              </a:solidFill>
              <a:ln w="9525">
                <a:noFill/>
                <a:round/>
                <a:headEnd/>
                <a:tailEnd/>
              </a:ln>
            </p:spPr>
            <p:txBody>
              <a:bodyPr/>
              <a:lstStyle/>
              <a:p>
                <a:endParaRPr lang="zh-CN" altLang="en-US"/>
              </a:p>
            </p:txBody>
          </p:sp>
          <p:sp>
            <p:nvSpPr>
              <p:cNvPr id="482389" name="Oval 85"/>
              <p:cNvSpPr>
                <a:spLocks noChangeArrowheads="1"/>
              </p:cNvSpPr>
              <p:nvPr/>
            </p:nvSpPr>
            <p:spPr bwMode="auto">
              <a:xfrm>
                <a:off x="1346" y="1144"/>
                <a:ext cx="1547" cy="816"/>
              </a:xfrm>
              <a:prstGeom prst="ellipse">
                <a:avLst/>
              </a:prstGeom>
              <a:solidFill>
                <a:srgbClr val="CCECFF"/>
              </a:solidFill>
              <a:ln w="9525">
                <a:noFill/>
                <a:round/>
                <a:headEnd/>
                <a:tailEnd/>
              </a:ln>
            </p:spPr>
            <p:txBody>
              <a:bodyPr/>
              <a:lstStyle/>
              <a:p>
                <a:endParaRPr lang="zh-CN" altLang="en-US"/>
              </a:p>
            </p:txBody>
          </p:sp>
        </p:grpSp>
      </p:grpSp>
      <p:sp>
        <p:nvSpPr>
          <p:cNvPr id="482390" name="Text Box 86"/>
          <p:cNvSpPr txBox="1">
            <a:spLocks noChangeArrowheads="1"/>
          </p:cNvSpPr>
          <p:nvPr/>
        </p:nvSpPr>
        <p:spPr bwMode="auto">
          <a:xfrm>
            <a:off x="1646239" y="1908176"/>
            <a:ext cx="1100137" cy="703263"/>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   </a:t>
            </a:r>
            <a:r>
              <a:rPr kumimoji="1" lang="zh-CN" altLang="en-US" sz="2000">
                <a:solidFill>
                  <a:srgbClr val="333399"/>
                </a:solidFill>
                <a:latin typeface="Arial" charset="0"/>
              </a:rPr>
              <a:t>网</a:t>
            </a:r>
            <a:r>
              <a:rPr kumimoji="1" lang="zh-CN" altLang="en-US" sz="1200">
                <a:solidFill>
                  <a:srgbClr val="333399"/>
                </a:solidFill>
                <a:latin typeface="Arial" charset="0"/>
              </a:rPr>
              <a:t> </a:t>
            </a:r>
            <a:r>
              <a:rPr kumimoji="1" lang="en-US" altLang="zh-CN" sz="2000">
                <a:solidFill>
                  <a:srgbClr val="333399"/>
                </a:solidFill>
                <a:latin typeface="Arial" charset="0"/>
              </a:rPr>
              <a:t>1</a:t>
            </a:r>
          </a:p>
          <a:p>
            <a:r>
              <a:rPr kumimoji="1" lang="en-US" altLang="zh-CN" sz="2000">
                <a:solidFill>
                  <a:srgbClr val="333399"/>
                </a:solidFill>
                <a:latin typeface="Arial" charset="0"/>
              </a:rPr>
              <a:t>10.0.0.0</a:t>
            </a:r>
          </a:p>
        </p:txBody>
      </p:sp>
      <p:sp>
        <p:nvSpPr>
          <p:cNvPr id="482391" name="Text Box 87"/>
          <p:cNvSpPr txBox="1">
            <a:spLocks noChangeArrowheads="1"/>
          </p:cNvSpPr>
          <p:nvPr/>
        </p:nvSpPr>
        <p:spPr bwMode="auto">
          <a:xfrm>
            <a:off x="9555164" y="1908176"/>
            <a:ext cx="1100137" cy="703263"/>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   </a:t>
            </a:r>
            <a:r>
              <a:rPr kumimoji="1" lang="zh-CN" altLang="en-US" sz="2000">
                <a:solidFill>
                  <a:srgbClr val="333399"/>
                </a:solidFill>
                <a:latin typeface="Arial" charset="0"/>
              </a:rPr>
              <a:t>网</a:t>
            </a:r>
            <a:r>
              <a:rPr kumimoji="1" lang="zh-CN" altLang="en-US" sz="1000">
                <a:solidFill>
                  <a:srgbClr val="333399"/>
                </a:solidFill>
                <a:latin typeface="Arial" charset="0"/>
              </a:rPr>
              <a:t> </a:t>
            </a:r>
            <a:r>
              <a:rPr kumimoji="1" lang="en-US" altLang="zh-CN" sz="2000">
                <a:solidFill>
                  <a:srgbClr val="333399"/>
                </a:solidFill>
                <a:latin typeface="Arial" charset="0"/>
              </a:rPr>
              <a:t>4</a:t>
            </a:r>
          </a:p>
          <a:p>
            <a:r>
              <a:rPr kumimoji="1" lang="en-US" altLang="zh-CN" sz="2000">
                <a:solidFill>
                  <a:srgbClr val="333399"/>
                </a:solidFill>
                <a:latin typeface="Arial" charset="0"/>
              </a:rPr>
              <a:t>40.0.0.0</a:t>
            </a:r>
          </a:p>
        </p:txBody>
      </p:sp>
      <p:sp>
        <p:nvSpPr>
          <p:cNvPr id="482392" name="Text Box 88"/>
          <p:cNvSpPr txBox="1">
            <a:spLocks noChangeArrowheads="1"/>
          </p:cNvSpPr>
          <p:nvPr/>
        </p:nvSpPr>
        <p:spPr bwMode="auto">
          <a:xfrm>
            <a:off x="6956425" y="1908176"/>
            <a:ext cx="1100138" cy="703263"/>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   </a:t>
            </a:r>
            <a:r>
              <a:rPr kumimoji="1" lang="zh-CN" altLang="en-US" sz="2000">
                <a:solidFill>
                  <a:srgbClr val="333399"/>
                </a:solidFill>
                <a:latin typeface="Arial" charset="0"/>
              </a:rPr>
              <a:t>网</a:t>
            </a:r>
            <a:r>
              <a:rPr kumimoji="1" lang="zh-CN" altLang="en-US" sz="1200">
                <a:solidFill>
                  <a:srgbClr val="333399"/>
                </a:solidFill>
                <a:latin typeface="Arial" charset="0"/>
              </a:rPr>
              <a:t> </a:t>
            </a:r>
            <a:r>
              <a:rPr kumimoji="1" lang="en-US" altLang="zh-CN" sz="2000">
                <a:solidFill>
                  <a:srgbClr val="333399"/>
                </a:solidFill>
                <a:latin typeface="Arial" charset="0"/>
              </a:rPr>
              <a:t>3</a:t>
            </a:r>
          </a:p>
          <a:p>
            <a:r>
              <a:rPr kumimoji="1" lang="en-US" altLang="zh-CN" sz="2000">
                <a:solidFill>
                  <a:srgbClr val="333399"/>
                </a:solidFill>
                <a:latin typeface="Arial" charset="0"/>
              </a:rPr>
              <a:t>30.0.0.0</a:t>
            </a:r>
          </a:p>
        </p:txBody>
      </p:sp>
      <p:sp>
        <p:nvSpPr>
          <p:cNvPr id="482393" name="Text Box 89"/>
          <p:cNvSpPr txBox="1">
            <a:spLocks noChangeArrowheads="1"/>
          </p:cNvSpPr>
          <p:nvPr/>
        </p:nvSpPr>
        <p:spPr bwMode="auto">
          <a:xfrm>
            <a:off x="4340225" y="1908176"/>
            <a:ext cx="1100138" cy="703263"/>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   </a:t>
            </a:r>
            <a:r>
              <a:rPr kumimoji="1" lang="zh-CN" altLang="en-US" sz="2000">
                <a:solidFill>
                  <a:srgbClr val="333399"/>
                </a:solidFill>
                <a:latin typeface="Arial" charset="0"/>
              </a:rPr>
              <a:t>网</a:t>
            </a:r>
            <a:r>
              <a:rPr kumimoji="1" lang="zh-CN" altLang="en-US" sz="1000">
                <a:solidFill>
                  <a:srgbClr val="333399"/>
                </a:solidFill>
                <a:latin typeface="Arial" charset="0"/>
              </a:rPr>
              <a:t> </a:t>
            </a:r>
            <a:r>
              <a:rPr kumimoji="1" lang="en-US" altLang="zh-CN" sz="2000">
                <a:solidFill>
                  <a:srgbClr val="333399"/>
                </a:solidFill>
                <a:latin typeface="Arial" charset="0"/>
              </a:rPr>
              <a:t>2</a:t>
            </a:r>
          </a:p>
          <a:p>
            <a:r>
              <a:rPr kumimoji="1" lang="en-US" altLang="zh-CN" sz="2000">
                <a:solidFill>
                  <a:srgbClr val="333399"/>
                </a:solidFill>
                <a:latin typeface="Arial" charset="0"/>
              </a:rPr>
              <a:t>20.0.0.0</a:t>
            </a:r>
          </a:p>
        </p:txBody>
      </p:sp>
      <p:sp>
        <p:nvSpPr>
          <p:cNvPr id="482394" name="Text Box 90"/>
          <p:cNvSpPr txBox="1">
            <a:spLocks noChangeArrowheads="1"/>
          </p:cNvSpPr>
          <p:nvPr/>
        </p:nvSpPr>
        <p:spPr bwMode="auto">
          <a:xfrm>
            <a:off x="2279650" y="1477964"/>
            <a:ext cx="1100138"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10.0.0.4</a:t>
            </a:r>
          </a:p>
        </p:txBody>
      </p:sp>
      <p:sp>
        <p:nvSpPr>
          <p:cNvPr id="482395" name="Text Box 91"/>
          <p:cNvSpPr txBox="1">
            <a:spLocks noChangeArrowheads="1"/>
          </p:cNvSpPr>
          <p:nvPr/>
        </p:nvSpPr>
        <p:spPr bwMode="auto">
          <a:xfrm>
            <a:off x="8736014" y="1477964"/>
            <a:ext cx="1100137"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40.0.0.4</a:t>
            </a:r>
          </a:p>
        </p:txBody>
      </p:sp>
      <p:sp>
        <p:nvSpPr>
          <p:cNvPr id="482396" name="Text Box 92"/>
          <p:cNvSpPr txBox="1">
            <a:spLocks noChangeArrowheads="1"/>
          </p:cNvSpPr>
          <p:nvPr/>
        </p:nvSpPr>
        <p:spPr bwMode="auto">
          <a:xfrm>
            <a:off x="6281739" y="1477964"/>
            <a:ext cx="1100137"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30.0.0.2</a:t>
            </a:r>
          </a:p>
        </p:txBody>
      </p:sp>
      <p:sp>
        <p:nvSpPr>
          <p:cNvPr id="482397" name="Text Box 93"/>
          <p:cNvSpPr txBox="1">
            <a:spLocks noChangeArrowheads="1"/>
          </p:cNvSpPr>
          <p:nvPr/>
        </p:nvSpPr>
        <p:spPr bwMode="auto">
          <a:xfrm>
            <a:off x="5030789" y="1477964"/>
            <a:ext cx="1100137"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20.0.0.9</a:t>
            </a:r>
          </a:p>
        </p:txBody>
      </p:sp>
      <p:sp>
        <p:nvSpPr>
          <p:cNvPr id="482398" name="Text Box 94"/>
          <p:cNvSpPr txBox="1">
            <a:spLocks noChangeArrowheads="1"/>
          </p:cNvSpPr>
          <p:nvPr/>
        </p:nvSpPr>
        <p:spPr bwMode="auto">
          <a:xfrm>
            <a:off x="3503614" y="1477964"/>
            <a:ext cx="1100137"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20.0.0.7</a:t>
            </a:r>
          </a:p>
        </p:txBody>
      </p:sp>
      <p:sp>
        <p:nvSpPr>
          <p:cNvPr id="482399" name="Line 95"/>
          <p:cNvSpPr>
            <a:spLocks noChangeShapeType="1"/>
          </p:cNvSpPr>
          <p:nvPr/>
        </p:nvSpPr>
        <p:spPr bwMode="auto">
          <a:xfrm>
            <a:off x="2954338" y="1881188"/>
            <a:ext cx="0" cy="404812"/>
          </a:xfrm>
          <a:prstGeom prst="line">
            <a:avLst/>
          </a:prstGeom>
          <a:noFill/>
          <a:ln w="38100">
            <a:solidFill>
              <a:schemeClr val="hlink"/>
            </a:solidFill>
            <a:round/>
            <a:headEnd/>
            <a:tailEnd type="triangle" w="med" len="lg"/>
          </a:ln>
          <a:effectLst/>
        </p:spPr>
        <p:txBody>
          <a:bodyPr wrap="none" anchor="ctr"/>
          <a:lstStyle/>
          <a:p>
            <a:endParaRPr lang="zh-CN" altLang="en-US"/>
          </a:p>
        </p:txBody>
      </p:sp>
      <p:sp>
        <p:nvSpPr>
          <p:cNvPr id="482400" name="Line 96"/>
          <p:cNvSpPr>
            <a:spLocks noChangeShapeType="1"/>
          </p:cNvSpPr>
          <p:nvPr/>
        </p:nvSpPr>
        <p:spPr bwMode="auto">
          <a:xfrm>
            <a:off x="4056063" y="1881188"/>
            <a:ext cx="0" cy="404812"/>
          </a:xfrm>
          <a:prstGeom prst="line">
            <a:avLst/>
          </a:prstGeom>
          <a:noFill/>
          <a:ln w="38100">
            <a:solidFill>
              <a:schemeClr val="hlink"/>
            </a:solidFill>
            <a:round/>
            <a:headEnd/>
            <a:tailEnd type="triangle" w="med" len="lg"/>
          </a:ln>
          <a:effectLst/>
        </p:spPr>
        <p:txBody>
          <a:bodyPr wrap="none" anchor="ctr"/>
          <a:lstStyle/>
          <a:p>
            <a:endParaRPr lang="zh-CN" altLang="en-US"/>
          </a:p>
        </p:txBody>
      </p:sp>
      <p:sp>
        <p:nvSpPr>
          <p:cNvPr id="482401" name="Line 97"/>
          <p:cNvSpPr>
            <a:spLocks noChangeShapeType="1"/>
          </p:cNvSpPr>
          <p:nvPr/>
        </p:nvSpPr>
        <p:spPr bwMode="auto">
          <a:xfrm>
            <a:off x="8150225" y="1881188"/>
            <a:ext cx="0" cy="404812"/>
          </a:xfrm>
          <a:prstGeom prst="line">
            <a:avLst/>
          </a:prstGeom>
          <a:noFill/>
          <a:ln w="38100">
            <a:solidFill>
              <a:schemeClr val="hlink"/>
            </a:solidFill>
            <a:round/>
            <a:headEnd/>
            <a:tailEnd type="triangle" w="med" len="lg"/>
          </a:ln>
          <a:effectLst/>
        </p:spPr>
        <p:txBody>
          <a:bodyPr wrap="none" anchor="ctr"/>
          <a:lstStyle/>
          <a:p>
            <a:endParaRPr lang="zh-CN" altLang="en-US"/>
          </a:p>
        </p:txBody>
      </p:sp>
      <p:sp>
        <p:nvSpPr>
          <p:cNvPr id="482402" name="Line 98"/>
          <p:cNvSpPr>
            <a:spLocks noChangeShapeType="1"/>
          </p:cNvSpPr>
          <p:nvPr/>
        </p:nvSpPr>
        <p:spPr bwMode="auto">
          <a:xfrm>
            <a:off x="5710238" y="1881188"/>
            <a:ext cx="0" cy="404812"/>
          </a:xfrm>
          <a:prstGeom prst="line">
            <a:avLst/>
          </a:prstGeom>
          <a:noFill/>
          <a:ln w="38100">
            <a:solidFill>
              <a:schemeClr val="hlink"/>
            </a:solidFill>
            <a:round/>
            <a:headEnd/>
            <a:tailEnd type="triangle" w="med" len="lg"/>
          </a:ln>
          <a:effectLst/>
        </p:spPr>
        <p:txBody>
          <a:bodyPr wrap="none" anchor="ctr"/>
          <a:lstStyle/>
          <a:p>
            <a:endParaRPr lang="zh-CN" altLang="en-US"/>
          </a:p>
        </p:txBody>
      </p:sp>
      <p:sp>
        <p:nvSpPr>
          <p:cNvPr id="482403" name="Line 99"/>
          <p:cNvSpPr>
            <a:spLocks noChangeShapeType="1"/>
          </p:cNvSpPr>
          <p:nvPr/>
        </p:nvSpPr>
        <p:spPr bwMode="auto">
          <a:xfrm>
            <a:off x="9253538" y="1860551"/>
            <a:ext cx="0" cy="403225"/>
          </a:xfrm>
          <a:prstGeom prst="line">
            <a:avLst/>
          </a:prstGeom>
          <a:noFill/>
          <a:ln w="38100">
            <a:solidFill>
              <a:schemeClr val="hlink"/>
            </a:solidFill>
            <a:round/>
            <a:headEnd/>
            <a:tailEnd type="triangle" w="med" len="lg"/>
          </a:ln>
          <a:effectLst/>
        </p:spPr>
        <p:txBody>
          <a:bodyPr wrap="none" anchor="ctr"/>
          <a:lstStyle/>
          <a:p>
            <a:endParaRPr lang="zh-CN" altLang="en-US"/>
          </a:p>
        </p:txBody>
      </p:sp>
      <p:sp>
        <p:nvSpPr>
          <p:cNvPr id="482404" name="Line 100"/>
          <p:cNvSpPr>
            <a:spLocks noChangeShapeType="1"/>
          </p:cNvSpPr>
          <p:nvPr/>
        </p:nvSpPr>
        <p:spPr bwMode="auto">
          <a:xfrm>
            <a:off x="6734175" y="1881188"/>
            <a:ext cx="0" cy="404812"/>
          </a:xfrm>
          <a:prstGeom prst="line">
            <a:avLst/>
          </a:prstGeom>
          <a:noFill/>
          <a:ln w="38100">
            <a:solidFill>
              <a:schemeClr val="hlink"/>
            </a:solidFill>
            <a:round/>
            <a:headEnd/>
            <a:tailEnd type="triangle" w="med" len="lg"/>
          </a:ln>
          <a:effectLst/>
        </p:spPr>
        <p:txBody>
          <a:bodyPr wrap="none" anchor="ctr"/>
          <a:lstStyle/>
          <a:p>
            <a:endParaRPr lang="zh-CN" altLang="en-US"/>
          </a:p>
        </p:txBody>
      </p:sp>
      <p:sp>
        <p:nvSpPr>
          <p:cNvPr id="482405" name="Rectangle 101"/>
          <p:cNvSpPr>
            <a:spLocks noChangeArrowheads="1"/>
          </p:cNvSpPr>
          <p:nvPr/>
        </p:nvSpPr>
        <p:spPr bwMode="auto">
          <a:xfrm>
            <a:off x="3614739" y="3497263"/>
            <a:ext cx="5038725" cy="1778000"/>
          </a:xfrm>
          <a:prstGeom prst="rect">
            <a:avLst/>
          </a:prstGeom>
          <a:solidFill>
            <a:srgbClr val="FFFF99"/>
          </a:solidFill>
          <a:ln w="28575">
            <a:solidFill>
              <a:srgbClr val="333399"/>
            </a:solidFill>
            <a:miter lim="800000"/>
            <a:headEnd/>
            <a:tailEnd/>
          </a:ln>
          <a:effectLst>
            <a:outerShdw dist="35921" dir="2700000" algn="ctr" rotWithShape="0">
              <a:schemeClr val="bg2"/>
            </a:outerShdw>
          </a:effectLst>
        </p:spPr>
        <p:txBody>
          <a:bodyPr wrap="none" anchor="ctr"/>
          <a:lstStyle/>
          <a:p>
            <a:endParaRPr lang="zh-CN" altLang="en-US"/>
          </a:p>
        </p:txBody>
      </p:sp>
      <p:sp>
        <p:nvSpPr>
          <p:cNvPr id="482406" name="Line 102"/>
          <p:cNvSpPr>
            <a:spLocks noChangeShapeType="1"/>
          </p:cNvSpPr>
          <p:nvPr/>
        </p:nvSpPr>
        <p:spPr bwMode="auto">
          <a:xfrm>
            <a:off x="3614739" y="3983038"/>
            <a:ext cx="5038725" cy="0"/>
          </a:xfrm>
          <a:prstGeom prst="line">
            <a:avLst/>
          </a:prstGeom>
          <a:noFill/>
          <a:ln w="19050">
            <a:solidFill>
              <a:srgbClr val="333399"/>
            </a:solidFill>
            <a:round/>
            <a:headEnd/>
            <a:tailEnd/>
          </a:ln>
          <a:effectLst/>
        </p:spPr>
        <p:txBody>
          <a:bodyPr wrap="none" anchor="ctr"/>
          <a:lstStyle/>
          <a:p>
            <a:endParaRPr lang="zh-CN" altLang="en-US"/>
          </a:p>
        </p:txBody>
      </p:sp>
      <p:sp>
        <p:nvSpPr>
          <p:cNvPr id="482407" name="Text Box 103"/>
          <p:cNvSpPr txBox="1">
            <a:spLocks noChangeArrowheads="1"/>
          </p:cNvSpPr>
          <p:nvPr/>
        </p:nvSpPr>
        <p:spPr bwMode="auto">
          <a:xfrm>
            <a:off x="3625850" y="3521076"/>
            <a:ext cx="2470150" cy="398463"/>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目的主机所在的网络</a:t>
            </a:r>
          </a:p>
        </p:txBody>
      </p:sp>
      <p:sp>
        <p:nvSpPr>
          <p:cNvPr id="482408" name="Text Box 104"/>
          <p:cNvSpPr txBox="1">
            <a:spLocks noChangeArrowheads="1"/>
          </p:cNvSpPr>
          <p:nvPr/>
        </p:nvSpPr>
        <p:spPr bwMode="auto">
          <a:xfrm>
            <a:off x="6657975" y="3516314"/>
            <a:ext cx="1454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下一跳地址</a:t>
            </a:r>
          </a:p>
        </p:txBody>
      </p:sp>
      <p:sp>
        <p:nvSpPr>
          <p:cNvPr id="482409" name="Line 105"/>
          <p:cNvSpPr>
            <a:spLocks noChangeShapeType="1"/>
          </p:cNvSpPr>
          <p:nvPr/>
        </p:nvSpPr>
        <p:spPr bwMode="auto">
          <a:xfrm>
            <a:off x="6134100" y="3497263"/>
            <a:ext cx="0" cy="1778000"/>
          </a:xfrm>
          <a:prstGeom prst="line">
            <a:avLst/>
          </a:prstGeom>
          <a:noFill/>
          <a:ln w="19050">
            <a:solidFill>
              <a:srgbClr val="333399"/>
            </a:solidFill>
            <a:round/>
            <a:headEnd/>
            <a:tailEnd/>
          </a:ln>
          <a:effectLst/>
        </p:spPr>
        <p:txBody>
          <a:bodyPr wrap="none" anchor="ctr"/>
          <a:lstStyle/>
          <a:p>
            <a:endParaRPr lang="zh-CN" altLang="en-US"/>
          </a:p>
        </p:txBody>
      </p:sp>
      <p:sp>
        <p:nvSpPr>
          <p:cNvPr id="482410" name="Line 106"/>
          <p:cNvSpPr>
            <a:spLocks noChangeShapeType="1"/>
          </p:cNvSpPr>
          <p:nvPr/>
        </p:nvSpPr>
        <p:spPr bwMode="auto">
          <a:xfrm>
            <a:off x="3614739" y="4305300"/>
            <a:ext cx="5038725" cy="0"/>
          </a:xfrm>
          <a:prstGeom prst="line">
            <a:avLst/>
          </a:prstGeom>
          <a:noFill/>
          <a:ln w="19050">
            <a:solidFill>
              <a:srgbClr val="333399"/>
            </a:solidFill>
            <a:round/>
            <a:headEnd/>
            <a:tailEnd/>
          </a:ln>
          <a:effectLst/>
        </p:spPr>
        <p:txBody>
          <a:bodyPr wrap="none" anchor="ctr"/>
          <a:lstStyle/>
          <a:p>
            <a:endParaRPr lang="zh-CN" altLang="en-US"/>
          </a:p>
        </p:txBody>
      </p:sp>
      <p:sp>
        <p:nvSpPr>
          <p:cNvPr id="482411" name="Line 107"/>
          <p:cNvSpPr>
            <a:spLocks noChangeShapeType="1"/>
          </p:cNvSpPr>
          <p:nvPr/>
        </p:nvSpPr>
        <p:spPr bwMode="auto">
          <a:xfrm>
            <a:off x="3614739" y="4629150"/>
            <a:ext cx="5038725" cy="0"/>
          </a:xfrm>
          <a:prstGeom prst="line">
            <a:avLst/>
          </a:prstGeom>
          <a:noFill/>
          <a:ln w="19050">
            <a:solidFill>
              <a:srgbClr val="333399"/>
            </a:solidFill>
            <a:round/>
            <a:headEnd/>
            <a:tailEnd/>
          </a:ln>
          <a:effectLst/>
        </p:spPr>
        <p:txBody>
          <a:bodyPr wrap="none" anchor="ctr"/>
          <a:lstStyle/>
          <a:p>
            <a:endParaRPr lang="zh-CN" altLang="en-US"/>
          </a:p>
        </p:txBody>
      </p:sp>
      <p:sp>
        <p:nvSpPr>
          <p:cNvPr id="482412" name="Line 108"/>
          <p:cNvSpPr>
            <a:spLocks noChangeShapeType="1"/>
          </p:cNvSpPr>
          <p:nvPr/>
        </p:nvSpPr>
        <p:spPr bwMode="auto">
          <a:xfrm>
            <a:off x="3614739" y="4953000"/>
            <a:ext cx="5038725" cy="0"/>
          </a:xfrm>
          <a:prstGeom prst="line">
            <a:avLst/>
          </a:prstGeom>
          <a:noFill/>
          <a:ln w="19050">
            <a:solidFill>
              <a:srgbClr val="333399"/>
            </a:solidFill>
            <a:round/>
            <a:headEnd/>
            <a:tailEnd/>
          </a:ln>
          <a:effectLst/>
        </p:spPr>
        <p:txBody>
          <a:bodyPr wrap="none" anchor="ctr"/>
          <a:lstStyle/>
          <a:p>
            <a:endParaRPr lang="zh-CN" altLang="en-US"/>
          </a:p>
        </p:txBody>
      </p:sp>
      <p:sp>
        <p:nvSpPr>
          <p:cNvPr id="482413" name="Text Box 109"/>
          <p:cNvSpPr txBox="1">
            <a:spLocks noChangeArrowheads="1"/>
          </p:cNvSpPr>
          <p:nvPr/>
        </p:nvSpPr>
        <p:spPr bwMode="auto">
          <a:xfrm>
            <a:off x="4295775" y="3932239"/>
            <a:ext cx="1100138"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20.0.0.0</a:t>
            </a:r>
          </a:p>
        </p:txBody>
      </p:sp>
      <p:sp>
        <p:nvSpPr>
          <p:cNvPr id="482414" name="Text Box 110"/>
          <p:cNvSpPr txBox="1">
            <a:spLocks noChangeArrowheads="1"/>
          </p:cNvSpPr>
          <p:nvPr/>
        </p:nvSpPr>
        <p:spPr bwMode="auto">
          <a:xfrm>
            <a:off x="4295775" y="4246563"/>
            <a:ext cx="1100138" cy="398462"/>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30.0.0.0</a:t>
            </a:r>
          </a:p>
        </p:txBody>
      </p:sp>
      <p:sp>
        <p:nvSpPr>
          <p:cNvPr id="482415" name="Text Box 111"/>
          <p:cNvSpPr txBox="1">
            <a:spLocks noChangeArrowheads="1"/>
          </p:cNvSpPr>
          <p:nvPr/>
        </p:nvSpPr>
        <p:spPr bwMode="auto">
          <a:xfrm>
            <a:off x="4295775" y="4592639"/>
            <a:ext cx="1100138"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10.0.0.0</a:t>
            </a:r>
          </a:p>
        </p:txBody>
      </p:sp>
      <p:sp>
        <p:nvSpPr>
          <p:cNvPr id="482416" name="Text Box 112"/>
          <p:cNvSpPr txBox="1">
            <a:spLocks noChangeArrowheads="1"/>
          </p:cNvSpPr>
          <p:nvPr/>
        </p:nvSpPr>
        <p:spPr bwMode="auto">
          <a:xfrm>
            <a:off x="4295775" y="4891088"/>
            <a:ext cx="1100138" cy="398462"/>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40.0.0.0</a:t>
            </a:r>
          </a:p>
        </p:txBody>
      </p:sp>
      <p:sp>
        <p:nvSpPr>
          <p:cNvPr id="482417" name="Text Box 113"/>
          <p:cNvSpPr txBox="1">
            <a:spLocks noChangeArrowheads="1"/>
          </p:cNvSpPr>
          <p:nvPr/>
        </p:nvSpPr>
        <p:spPr bwMode="auto">
          <a:xfrm>
            <a:off x="6751639" y="4579938"/>
            <a:ext cx="1109599"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20.0.0.7</a:t>
            </a:r>
          </a:p>
        </p:txBody>
      </p:sp>
      <p:sp>
        <p:nvSpPr>
          <p:cNvPr id="482418" name="Text Box 114"/>
          <p:cNvSpPr txBox="1">
            <a:spLocks noChangeArrowheads="1"/>
          </p:cNvSpPr>
          <p:nvPr/>
        </p:nvSpPr>
        <p:spPr bwMode="auto">
          <a:xfrm>
            <a:off x="6751639" y="4903789"/>
            <a:ext cx="1100137"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30.0.0.1</a:t>
            </a:r>
          </a:p>
        </p:txBody>
      </p:sp>
      <p:sp>
        <p:nvSpPr>
          <p:cNvPr id="482419" name="Text Box 115"/>
          <p:cNvSpPr txBox="1">
            <a:spLocks noChangeArrowheads="1"/>
          </p:cNvSpPr>
          <p:nvPr/>
        </p:nvSpPr>
        <p:spPr bwMode="auto">
          <a:xfrm>
            <a:off x="6311901" y="4273550"/>
            <a:ext cx="2193229" cy="400110"/>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直接交付，接口 </a:t>
            </a:r>
            <a:r>
              <a:rPr kumimoji="1" lang="en-US" altLang="zh-CN" sz="2000">
                <a:solidFill>
                  <a:srgbClr val="333399"/>
                </a:solidFill>
                <a:latin typeface="Arial" charset="0"/>
              </a:rPr>
              <a:t>1</a:t>
            </a:r>
          </a:p>
        </p:txBody>
      </p:sp>
      <p:sp>
        <p:nvSpPr>
          <p:cNvPr id="482420" name="Text Box 116"/>
          <p:cNvSpPr txBox="1">
            <a:spLocks noChangeArrowheads="1"/>
          </p:cNvSpPr>
          <p:nvPr/>
        </p:nvSpPr>
        <p:spPr bwMode="auto">
          <a:xfrm>
            <a:off x="6311900" y="3929064"/>
            <a:ext cx="2173288"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直接交付，接口 </a:t>
            </a:r>
            <a:r>
              <a:rPr kumimoji="1" lang="en-US" altLang="zh-CN" sz="2000">
                <a:solidFill>
                  <a:srgbClr val="333399"/>
                </a:solidFill>
                <a:latin typeface="Arial" charset="0"/>
              </a:rPr>
              <a:t>0</a:t>
            </a:r>
          </a:p>
        </p:txBody>
      </p:sp>
      <p:sp>
        <p:nvSpPr>
          <p:cNvPr id="482421" name="Text Box 117"/>
          <p:cNvSpPr txBox="1">
            <a:spLocks noChangeArrowheads="1"/>
          </p:cNvSpPr>
          <p:nvPr/>
        </p:nvSpPr>
        <p:spPr bwMode="auto">
          <a:xfrm>
            <a:off x="4716463" y="2995613"/>
            <a:ext cx="2819400" cy="457200"/>
          </a:xfrm>
          <a:prstGeom prst="rect">
            <a:avLst/>
          </a:prstGeom>
          <a:noFill/>
          <a:ln w="9525">
            <a:noFill/>
            <a:miter lim="800000"/>
            <a:headEnd/>
            <a:tailEnd/>
          </a:ln>
          <a:effectLst/>
        </p:spPr>
        <p:txBody>
          <a:bodyPr wrap="none">
            <a:spAutoFit/>
          </a:bodyPr>
          <a:lstStyle/>
          <a:p>
            <a:r>
              <a:rPr kumimoji="1" lang="zh-CN" altLang="en-US" sz="2400">
                <a:solidFill>
                  <a:srgbClr val="333399"/>
                </a:solidFill>
                <a:latin typeface="Arial" charset="0"/>
              </a:rPr>
              <a:t>路由器 </a:t>
            </a:r>
            <a:r>
              <a:rPr kumimoji="1" lang="en-US" altLang="zh-CN" sz="2400">
                <a:solidFill>
                  <a:srgbClr val="333399"/>
                </a:solidFill>
                <a:latin typeface="Arial" charset="0"/>
              </a:rPr>
              <a:t>R</a:t>
            </a:r>
            <a:r>
              <a:rPr kumimoji="1" lang="en-US" altLang="zh-CN" sz="2400" baseline="-25000">
                <a:solidFill>
                  <a:srgbClr val="333399"/>
                </a:solidFill>
                <a:latin typeface="Arial" charset="0"/>
              </a:rPr>
              <a:t>2</a:t>
            </a:r>
            <a:r>
              <a:rPr kumimoji="1" lang="en-US" altLang="zh-CN" sz="2400">
                <a:solidFill>
                  <a:srgbClr val="333399"/>
                </a:solidFill>
                <a:latin typeface="Arial" charset="0"/>
              </a:rPr>
              <a:t> </a:t>
            </a:r>
            <a:r>
              <a:rPr kumimoji="1" lang="zh-CN" altLang="en-US" sz="2400">
                <a:solidFill>
                  <a:srgbClr val="333399"/>
                </a:solidFill>
                <a:latin typeface="Arial" charset="0"/>
              </a:rPr>
              <a:t>的路由表</a:t>
            </a:r>
          </a:p>
        </p:txBody>
      </p:sp>
      <p:sp>
        <p:nvSpPr>
          <p:cNvPr id="482422" name="Text Box 118"/>
          <p:cNvSpPr txBox="1">
            <a:spLocks noChangeArrowheads="1"/>
          </p:cNvSpPr>
          <p:nvPr/>
        </p:nvSpPr>
        <p:spPr bwMode="auto">
          <a:xfrm>
            <a:off x="7554914" y="1477964"/>
            <a:ext cx="1100137"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30.0.0.1</a:t>
            </a:r>
          </a:p>
        </p:txBody>
      </p:sp>
      <p:sp>
        <p:nvSpPr>
          <p:cNvPr id="482425" name="Line 121"/>
          <p:cNvSpPr>
            <a:spLocks noChangeShapeType="1"/>
          </p:cNvSpPr>
          <p:nvPr/>
        </p:nvSpPr>
        <p:spPr bwMode="auto">
          <a:xfrm flipV="1">
            <a:off x="1566863" y="6329364"/>
            <a:ext cx="8788400" cy="15875"/>
          </a:xfrm>
          <a:prstGeom prst="line">
            <a:avLst/>
          </a:prstGeom>
          <a:noFill/>
          <a:ln w="38100">
            <a:solidFill>
              <a:srgbClr val="333399"/>
            </a:solidFill>
            <a:round/>
            <a:headEnd/>
            <a:tailEnd/>
          </a:ln>
          <a:effectLst/>
        </p:spPr>
        <p:txBody>
          <a:bodyPr wrap="none" anchor="ctr"/>
          <a:lstStyle/>
          <a:p>
            <a:endParaRPr lang="zh-CN" altLang="en-US"/>
          </a:p>
        </p:txBody>
      </p:sp>
      <p:sp>
        <p:nvSpPr>
          <p:cNvPr id="482426" name="Rectangle 122"/>
          <p:cNvSpPr>
            <a:spLocks noChangeArrowheads="1"/>
          </p:cNvSpPr>
          <p:nvPr/>
        </p:nvSpPr>
        <p:spPr bwMode="auto">
          <a:xfrm>
            <a:off x="8726489" y="5607051"/>
            <a:ext cx="922337" cy="276225"/>
          </a:xfrm>
          <a:prstGeom prst="rect">
            <a:avLst/>
          </a:prstGeom>
          <a:solidFill>
            <a:schemeClr val="bg1"/>
          </a:solidFill>
          <a:ln w="9525">
            <a:noFill/>
            <a:miter lim="800000"/>
            <a:headEnd/>
            <a:tailEnd/>
          </a:ln>
          <a:effectLst/>
        </p:spPr>
        <p:txBody>
          <a:bodyPr wrap="none" anchor="ctr"/>
          <a:lstStyle/>
          <a:p>
            <a:endParaRPr lang="zh-CN" altLang="en-US"/>
          </a:p>
        </p:txBody>
      </p:sp>
      <p:sp>
        <p:nvSpPr>
          <p:cNvPr id="482427" name="Text Box 123"/>
          <p:cNvSpPr txBox="1">
            <a:spLocks noChangeArrowheads="1"/>
          </p:cNvSpPr>
          <p:nvPr/>
        </p:nvSpPr>
        <p:spPr bwMode="auto">
          <a:xfrm>
            <a:off x="2351089" y="5521326"/>
            <a:ext cx="1100137"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10.0.0.4</a:t>
            </a:r>
          </a:p>
        </p:txBody>
      </p:sp>
      <p:sp>
        <p:nvSpPr>
          <p:cNvPr id="482428" name="Text Box 124"/>
          <p:cNvSpPr txBox="1">
            <a:spLocks noChangeArrowheads="1"/>
          </p:cNvSpPr>
          <p:nvPr/>
        </p:nvSpPr>
        <p:spPr bwMode="auto">
          <a:xfrm>
            <a:off x="8839200" y="5521326"/>
            <a:ext cx="1100138"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40.0.0.4</a:t>
            </a:r>
          </a:p>
        </p:txBody>
      </p:sp>
      <p:sp>
        <p:nvSpPr>
          <p:cNvPr id="482429" name="Text Box 125"/>
          <p:cNvSpPr txBox="1">
            <a:spLocks noChangeArrowheads="1"/>
          </p:cNvSpPr>
          <p:nvPr/>
        </p:nvSpPr>
        <p:spPr bwMode="auto">
          <a:xfrm>
            <a:off x="6240464" y="5521326"/>
            <a:ext cx="1100137"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30.0.0.2</a:t>
            </a:r>
          </a:p>
        </p:txBody>
      </p:sp>
      <p:sp>
        <p:nvSpPr>
          <p:cNvPr id="482430" name="Text Box 126"/>
          <p:cNvSpPr txBox="1">
            <a:spLocks noChangeArrowheads="1"/>
          </p:cNvSpPr>
          <p:nvPr/>
        </p:nvSpPr>
        <p:spPr bwMode="auto">
          <a:xfrm>
            <a:off x="4943475" y="5521326"/>
            <a:ext cx="1100138"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20.0.0.9</a:t>
            </a:r>
          </a:p>
        </p:txBody>
      </p:sp>
      <p:sp>
        <p:nvSpPr>
          <p:cNvPr id="482431" name="Text Box 127"/>
          <p:cNvSpPr txBox="1">
            <a:spLocks noChangeArrowheads="1"/>
          </p:cNvSpPr>
          <p:nvPr/>
        </p:nvSpPr>
        <p:spPr bwMode="auto">
          <a:xfrm>
            <a:off x="3648075" y="5521326"/>
            <a:ext cx="1100138"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20.0.0.7</a:t>
            </a:r>
          </a:p>
        </p:txBody>
      </p:sp>
      <p:sp>
        <p:nvSpPr>
          <p:cNvPr id="482432" name="Line 128"/>
          <p:cNvSpPr>
            <a:spLocks noChangeShapeType="1"/>
          </p:cNvSpPr>
          <p:nvPr/>
        </p:nvSpPr>
        <p:spPr bwMode="auto">
          <a:xfrm>
            <a:off x="2954338" y="5926139"/>
            <a:ext cx="0" cy="403225"/>
          </a:xfrm>
          <a:prstGeom prst="line">
            <a:avLst/>
          </a:prstGeom>
          <a:noFill/>
          <a:ln w="38100">
            <a:solidFill>
              <a:schemeClr val="hlink"/>
            </a:solidFill>
            <a:round/>
            <a:headEnd/>
            <a:tailEnd type="triangle" w="med" len="lg"/>
          </a:ln>
          <a:effectLst/>
        </p:spPr>
        <p:txBody>
          <a:bodyPr wrap="none" anchor="ctr"/>
          <a:lstStyle/>
          <a:p>
            <a:endParaRPr lang="zh-CN" altLang="en-US"/>
          </a:p>
        </p:txBody>
      </p:sp>
      <p:sp>
        <p:nvSpPr>
          <p:cNvPr id="482433" name="Line 129"/>
          <p:cNvSpPr>
            <a:spLocks noChangeShapeType="1"/>
          </p:cNvSpPr>
          <p:nvPr/>
        </p:nvSpPr>
        <p:spPr bwMode="auto">
          <a:xfrm>
            <a:off x="4135438" y="5926139"/>
            <a:ext cx="0" cy="403225"/>
          </a:xfrm>
          <a:prstGeom prst="line">
            <a:avLst/>
          </a:prstGeom>
          <a:noFill/>
          <a:ln w="38100">
            <a:solidFill>
              <a:schemeClr val="hlink"/>
            </a:solidFill>
            <a:round/>
            <a:headEnd/>
            <a:tailEnd type="triangle" w="med" len="lg"/>
          </a:ln>
          <a:effectLst/>
        </p:spPr>
        <p:txBody>
          <a:bodyPr wrap="none" anchor="ctr"/>
          <a:lstStyle/>
          <a:p>
            <a:endParaRPr lang="zh-CN" altLang="en-US"/>
          </a:p>
        </p:txBody>
      </p:sp>
      <p:sp>
        <p:nvSpPr>
          <p:cNvPr id="482434" name="Line 130"/>
          <p:cNvSpPr>
            <a:spLocks noChangeShapeType="1"/>
          </p:cNvSpPr>
          <p:nvPr/>
        </p:nvSpPr>
        <p:spPr bwMode="auto">
          <a:xfrm>
            <a:off x="8150225" y="5926139"/>
            <a:ext cx="0" cy="403225"/>
          </a:xfrm>
          <a:prstGeom prst="line">
            <a:avLst/>
          </a:prstGeom>
          <a:noFill/>
          <a:ln w="38100">
            <a:solidFill>
              <a:schemeClr val="hlink"/>
            </a:solidFill>
            <a:round/>
            <a:headEnd/>
            <a:tailEnd type="triangle" w="med" len="lg"/>
          </a:ln>
          <a:effectLst/>
        </p:spPr>
        <p:txBody>
          <a:bodyPr wrap="none" anchor="ctr"/>
          <a:lstStyle/>
          <a:p>
            <a:endParaRPr lang="zh-CN" altLang="en-US"/>
          </a:p>
        </p:txBody>
      </p:sp>
      <p:sp>
        <p:nvSpPr>
          <p:cNvPr id="482435" name="Line 131"/>
          <p:cNvSpPr>
            <a:spLocks noChangeShapeType="1"/>
          </p:cNvSpPr>
          <p:nvPr/>
        </p:nvSpPr>
        <p:spPr bwMode="auto">
          <a:xfrm>
            <a:off x="5553075" y="5926139"/>
            <a:ext cx="0" cy="403225"/>
          </a:xfrm>
          <a:prstGeom prst="line">
            <a:avLst/>
          </a:prstGeom>
          <a:noFill/>
          <a:ln w="38100">
            <a:solidFill>
              <a:schemeClr val="hlink"/>
            </a:solidFill>
            <a:round/>
            <a:headEnd/>
            <a:tailEnd type="triangle" w="med" len="lg"/>
          </a:ln>
          <a:effectLst/>
        </p:spPr>
        <p:txBody>
          <a:bodyPr wrap="none" anchor="ctr"/>
          <a:lstStyle/>
          <a:p>
            <a:endParaRPr lang="zh-CN" altLang="en-US"/>
          </a:p>
        </p:txBody>
      </p:sp>
      <p:sp>
        <p:nvSpPr>
          <p:cNvPr id="482436" name="Line 132"/>
          <p:cNvSpPr>
            <a:spLocks noChangeShapeType="1"/>
          </p:cNvSpPr>
          <p:nvPr/>
        </p:nvSpPr>
        <p:spPr bwMode="auto">
          <a:xfrm>
            <a:off x="9331325" y="5903914"/>
            <a:ext cx="0" cy="403225"/>
          </a:xfrm>
          <a:prstGeom prst="line">
            <a:avLst/>
          </a:prstGeom>
          <a:noFill/>
          <a:ln w="38100">
            <a:solidFill>
              <a:schemeClr val="hlink"/>
            </a:solidFill>
            <a:round/>
            <a:headEnd/>
            <a:tailEnd type="triangle" w="med" len="lg"/>
          </a:ln>
          <a:effectLst/>
        </p:spPr>
        <p:txBody>
          <a:bodyPr wrap="none" anchor="ctr"/>
          <a:lstStyle/>
          <a:p>
            <a:endParaRPr lang="zh-CN" altLang="en-US"/>
          </a:p>
        </p:txBody>
      </p:sp>
      <p:sp>
        <p:nvSpPr>
          <p:cNvPr id="482437" name="Line 133"/>
          <p:cNvSpPr>
            <a:spLocks noChangeShapeType="1"/>
          </p:cNvSpPr>
          <p:nvPr/>
        </p:nvSpPr>
        <p:spPr bwMode="auto">
          <a:xfrm>
            <a:off x="6734175" y="5942013"/>
            <a:ext cx="0" cy="404812"/>
          </a:xfrm>
          <a:prstGeom prst="line">
            <a:avLst/>
          </a:prstGeom>
          <a:noFill/>
          <a:ln w="38100">
            <a:solidFill>
              <a:schemeClr val="hlink"/>
            </a:solidFill>
            <a:round/>
            <a:headEnd/>
            <a:tailEnd type="triangle" w="med" len="lg"/>
          </a:ln>
          <a:effectLst/>
        </p:spPr>
        <p:txBody>
          <a:bodyPr wrap="none" anchor="ctr"/>
          <a:lstStyle/>
          <a:p>
            <a:endParaRPr lang="zh-CN" altLang="en-US"/>
          </a:p>
        </p:txBody>
      </p:sp>
      <p:sp>
        <p:nvSpPr>
          <p:cNvPr id="482438" name="Text Box 134"/>
          <p:cNvSpPr txBox="1">
            <a:spLocks noChangeArrowheads="1"/>
          </p:cNvSpPr>
          <p:nvPr/>
        </p:nvSpPr>
        <p:spPr bwMode="auto">
          <a:xfrm>
            <a:off x="7513639" y="5521326"/>
            <a:ext cx="1100137"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30.0.0.1</a:t>
            </a:r>
          </a:p>
        </p:txBody>
      </p:sp>
      <p:sp>
        <p:nvSpPr>
          <p:cNvPr id="482439" name="Text Box 135"/>
          <p:cNvSpPr txBox="1">
            <a:spLocks noChangeArrowheads="1"/>
          </p:cNvSpPr>
          <p:nvPr/>
        </p:nvSpPr>
        <p:spPr bwMode="auto">
          <a:xfrm>
            <a:off x="9647239" y="5895976"/>
            <a:ext cx="865187"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链路</a:t>
            </a:r>
            <a:r>
              <a:rPr kumimoji="1" lang="zh-CN" altLang="en-US" sz="900">
                <a:solidFill>
                  <a:srgbClr val="333399"/>
                </a:solidFill>
                <a:latin typeface="Arial" charset="0"/>
              </a:rPr>
              <a:t> </a:t>
            </a:r>
            <a:r>
              <a:rPr kumimoji="1" lang="en-US" altLang="zh-CN" sz="2000">
                <a:solidFill>
                  <a:srgbClr val="333399"/>
                </a:solidFill>
                <a:latin typeface="Arial" charset="0"/>
              </a:rPr>
              <a:t>4</a:t>
            </a:r>
          </a:p>
        </p:txBody>
      </p:sp>
      <p:sp>
        <p:nvSpPr>
          <p:cNvPr id="482440" name="Text Box 136"/>
          <p:cNvSpPr txBox="1">
            <a:spLocks noChangeArrowheads="1"/>
          </p:cNvSpPr>
          <p:nvPr/>
        </p:nvSpPr>
        <p:spPr bwMode="auto">
          <a:xfrm>
            <a:off x="7073901" y="5895976"/>
            <a:ext cx="868363"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链路</a:t>
            </a:r>
            <a:r>
              <a:rPr kumimoji="1" lang="zh-CN" altLang="en-US" sz="1000">
                <a:solidFill>
                  <a:srgbClr val="333399"/>
                </a:solidFill>
                <a:latin typeface="Arial" charset="0"/>
              </a:rPr>
              <a:t> </a:t>
            </a:r>
            <a:r>
              <a:rPr kumimoji="1" lang="en-US" altLang="zh-CN" sz="2000">
                <a:solidFill>
                  <a:srgbClr val="333399"/>
                </a:solidFill>
                <a:latin typeface="Arial" charset="0"/>
              </a:rPr>
              <a:t>3</a:t>
            </a:r>
          </a:p>
        </p:txBody>
      </p:sp>
      <p:sp>
        <p:nvSpPr>
          <p:cNvPr id="482441" name="Text Box 137"/>
          <p:cNvSpPr txBox="1">
            <a:spLocks noChangeArrowheads="1"/>
          </p:cNvSpPr>
          <p:nvPr/>
        </p:nvSpPr>
        <p:spPr bwMode="auto">
          <a:xfrm>
            <a:off x="4449763" y="5895976"/>
            <a:ext cx="868362"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链路</a:t>
            </a:r>
            <a:r>
              <a:rPr kumimoji="1" lang="zh-CN" altLang="en-US" sz="1000">
                <a:solidFill>
                  <a:srgbClr val="333399"/>
                </a:solidFill>
                <a:latin typeface="Arial" charset="0"/>
              </a:rPr>
              <a:t> </a:t>
            </a:r>
            <a:r>
              <a:rPr kumimoji="1" lang="en-US" altLang="zh-CN" sz="2000">
                <a:solidFill>
                  <a:srgbClr val="333399"/>
                </a:solidFill>
                <a:latin typeface="Arial" charset="0"/>
              </a:rPr>
              <a:t>2</a:t>
            </a:r>
          </a:p>
        </p:txBody>
      </p:sp>
      <p:sp>
        <p:nvSpPr>
          <p:cNvPr id="482442" name="Text Box 138"/>
          <p:cNvSpPr txBox="1">
            <a:spLocks noChangeArrowheads="1"/>
          </p:cNvSpPr>
          <p:nvPr/>
        </p:nvSpPr>
        <p:spPr bwMode="auto">
          <a:xfrm>
            <a:off x="1616076" y="5895976"/>
            <a:ext cx="868363"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链路</a:t>
            </a:r>
            <a:r>
              <a:rPr kumimoji="1" lang="zh-CN" altLang="en-US" sz="1000">
                <a:solidFill>
                  <a:srgbClr val="333399"/>
                </a:solidFill>
                <a:latin typeface="Arial" charset="0"/>
              </a:rPr>
              <a:t> </a:t>
            </a:r>
            <a:r>
              <a:rPr kumimoji="1" lang="en-US" altLang="zh-CN" sz="2000">
                <a:solidFill>
                  <a:srgbClr val="333399"/>
                </a:solidFill>
                <a:latin typeface="Arial" charset="0"/>
              </a:rPr>
              <a:t>1</a:t>
            </a:r>
          </a:p>
        </p:txBody>
      </p:sp>
      <p:pic>
        <p:nvPicPr>
          <p:cNvPr id="482443" name="Picture 139"/>
          <p:cNvPicPr>
            <a:picLocks noChangeArrowheads="1"/>
          </p:cNvPicPr>
          <p:nvPr/>
        </p:nvPicPr>
        <p:blipFill>
          <a:blip r:embed="rId3" cstate="print"/>
          <a:srcRect/>
          <a:stretch>
            <a:fillRect/>
          </a:stretch>
        </p:blipFill>
        <p:spPr bwMode="auto">
          <a:xfrm>
            <a:off x="3190875" y="2103438"/>
            <a:ext cx="717550" cy="368300"/>
          </a:xfrm>
          <a:prstGeom prst="rect">
            <a:avLst/>
          </a:prstGeom>
          <a:noFill/>
          <a:ln w="12699">
            <a:noFill/>
            <a:miter lim="800000"/>
            <a:headEnd/>
            <a:tailEnd/>
          </a:ln>
          <a:effectLst/>
        </p:spPr>
      </p:pic>
      <p:sp>
        <p:nvSpPr>
          <p:cNvPr id="482444" name="Text Box 140"/>
          <p:cNvSpPr txBox="1">
            <a:spLocks noChangeArrowheads="1"/>
          </p:cNvSpPr>
          <p:nvPr/>
        </p:nvSpPr>
        <p:spPr bwMode="auto">
          <a:xfrm>
            <a:off x="6011863" y="1697038"/>
            <a:ext cx="465192"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2</a:t>
            </a:r>
            <a:endParaRPr kumimoji="1" lang="en-US" altLang="zh-CN" sz="2000">
              <a:solidFill>
                <a:srgbClr val="333399"/>
              </a:solidFill>
              <a:latin typeface="Arial" charset="0"/>
            </a:endParaRPr>
          </a:p>
        </p:txBody>
      </p:sp>
      <p:sp>
        <p:nvSpPr>
          <p:cNvPr id="482445" name="Text Box 141"/>
          <p:cNvSpPr txBox="1">
            <a:spLocks noChangeArrowheads="1"/>
          </p:cNvSpPr>
          <p:nvPr/>
        </p:nvSpPr>
        <p:spPr bwMode="auto">
          <a:xfrm>
            <a:off x="8556626" y="1697039"/>
            <a:ext cx="461963"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3</a:t>
            </a:r>
            <a:endParaRPr kumimoji="1" lang="en-US" altLang="zh-CN" sz="2000">
              <a:solidFill>
                <a:srgbClr val="333399"/>
              </a:solidFill>
              <a:latin typeface="Arial" charset="0"/>
            </a:endParaRPr>
          </a:p>
        </p:txBody>
      </p:sp>
      <p:sp>
        <p:nvSpPr>
          <p:cNvPr id="482446" name="Text Box 142"/>
          <p:cNvSpPr txBox="1">
            <a:spLocks noChangeArrowheads="1"/>
          </p:cNvSpPr>
          <p:nvPr/>
        </p:nvSpPr>
        <p:spPr bwMode="auto">
          <a:xfrm>
            <a:off x="3295650" y="1697038"/>
            <a:ext cx="465192"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1</a:t>
            </a:r>
            <a:endParaRPr kumimoji="1" lang="en-US" altLang="zh-CN" sz="2000">
              <a:solidFill>
                <a:srgbClr val="333399"/>
              </a:solidFill>
              <a:latin typeface="Arial" charset="0"/>
            </a:endParaRPr>
          </a:p>
        </p:txBody>
      </p:sp>
      <p:sp>
        <p:nvSpPr>
          <p:cNvPr id="482450" name="Text Box 146"/>
          <p:cNvSpPr txBox="1">
            <a:spLocks noChangeArrowheads="1"/>
          </p:cNvSpPr>
          <p:nvPr/>
        </p:nvSpPr>
        <p:spPr bwMode="auto">
          <a:xfrm>
            <a:off x="5514975" y="2232026"/>
            <a:ext cx="325438"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0</a:t>
            </a:r>
          </a:p>
        </p:txBody>
      </p:sp>
      <p:sp>
        <p:nvSpPr>
          <p:cNvPr id="482451" name="Text Box 147"/>
          <p:cNvSpPr txBox="1">
            <a:spLocks noChangeArrowheads="1"/>
          </p:cNvSpPr>
          <p:nvPr/>
        </p:nvSpPr>
        <p:spPr bwMode="auto">
          <a:xfrm>
            <a:off x="6526213" y="2238375"/>
            <a:ext cx="327334"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1</a:t>
            </a:r>
          </a:p>
        </p:txBody>
      </p:sp>
      <p:pic>
        <p:nvPicPr>
          <p:cNvPr id="482452" name="Picture 148"/>
          <p:cNvPicPr>
            <a:picLocks noChangeArrowheads="1"/>
          </p:cNvPicPr>
          <p:nvPr/>
        </p:nvPicPr>
        <p:blipFill>
          <a:blip r:embed="rId3" cstate="print"/>
          <a:srcRect/>
          <a:stretch>
            <a:fillRect/>
          </a:stretch>
        </p:blipFill>
        <p:spPr bwMode="auto">
          <a:xfrm>
            <a:off x="5822950" y="2081213"/>
            <a:ext cx="719138" cy="366712"/>
          </a:xfrm>
          <a:prstGeom prst="rect">
            <a:avLst/>
          </a:prstGeom>
          <a:noFill/>
          <a:ln w="12699">
            <a:noFill/>
            <a:miter lim="800000"/>
            <a:headEnd/>
            <a:tailEnd/>
          </a:ln>
          <a:effectLst/>
        </p:spPr>
      </p:pic>
      <p:pic>
        <p:nvPicPr>
          <p:cNvPr id="482453" name="Picture 149"/>
          <p:cNvPicPr>
            <a:picLocks noChangeArrowheads="1"/>
          </p:cNvPicPr>
          <p:nvPr/>
        </p:nvPicPr>
        <p:blipFill>
          <a:blip r:embed="rId3" cstate="print"/>
          <a:srcRect/>
          <a:stretch>
            <a:fillRect/>
          </a:stretch>
        </p:blipFill>
        <p:spPr bwMode="auto">
          <a:xfrm>
            <a:off x="8364538" y="2087563"/>
            <a:ext cx="717550" cy="366712"/>
          </a:xfrm>
          <a:prstGeom prst="rect">
            <a:avLst/>
          </a:prstGeom>
          <a:noFill/>
          <a:ln w="12699">
            <a:noFill/>
            <a:miter lim="800000"/>
            <a:headEnd/>
            <a:tailEnd/>
          </a:ln>
          <a:effectLst/>
        </p:spPr>
      </p:pic>
      <p:pic>
        <p:nvPicPr>
          <p:cNvPr id="482454" name="Picture 150"/>
          <p:cNvPicPr>
            <a:picLocks noChangeArrowheads="1"/>
          </p:cNvPicPr>
          <p:nvPr/>
        </p:nvPicPr>
        <p:blipFill>
          <a:blip r:embed="rId3" cstate="print"/>
          <a:srcRect/>
          <a:stretch>
            <a:fillRect/>
          </a:stretch>
        </p:blipFill>
        <p:spPr bwMode="auto">
          <a:xfrm>
            <a:off x="8372475" y="6143625"/>
            <a:ext cx="717550" cy="368300"/>
          </a:xfrm>
          <a:prstGeom prst="rect">
            <a:avLst/>
          </a:prstGeom>
          <a:noFill/>
          <a:ln w="12699">
            <a:noFill/>
            <a:miter lim="800000"/>
            <a:headEnd/>
            <a:tailEnd/>
          </a:ln>
          <a:effectLst/>
        </p:spPr>
      </p:pic>
      <p:pic>
        <p:nvPicPr>
          <p:cNvPr id="482455" name="Picture 151"/>
          <p:cNvPicPr>
            <a:picLocks noChangeArrowheads="1"/>
          </p:cNvPicPr>
          <p:nvPr/>
        </p:nvPicPr>
        <p:blipFill>
          <a:blip r:embed="rId3" cstate="print"/>
          <a:srcRect/>
          <a:stretch>
            <a:fillRect/>
          </a:stretch>
        </p:blipFill>
        <p:spPr bwMode="auto">
          <a:xfrm>
            <a:off x="5754688" y="6151563"/>
            <a:ext cx="717550" cy="366712"/>
          </a:xfrm>
          <a:prstGeom prst="rect">
            <a:avLst/>
          </a:prstGeom>
          <a:noFill/>
          <a:ln w="12699">
            <a:noFill/>
            <a:miter lim="800000"/>
            <a:headEnd/>
            <a:tailEnd/>
          </a:ln>
          <a:effectLst/>
        </p:spPr>
      </p:pic>
      <p:pic>
        <p:nvPicPr>
          <p:cNvPr id="482456" name="Picture 152"/>
          <p:cNvPicPr>
            <a:picLocks noChangeArrowheads="1"/>
          </p:cNvPicPr>
          <p:nvPr/>
        </p:nvPicPr>
        <p:blipFill>
          <a:blip r:embed="rId3" cstate="print"/>
          <a:srcRect/>
          <a:stretch>
            <a:fillRect/>
          </a:stretch>
        </p:blipFill>
        <p:spPr bwMode="auto">
          <a:xfrm>
            <a:off x="3198813" y="6157913"/>
            <a:ext cx="717550" cy="366712"/>
          </a:xfrm>
          <a:prstGeom prst="rect">
            <a:avLst/>
          </a:prstGeom>
          <a:noFill/>
          <a:ln w="12699">
            <a:noFill/>
            <a:miter lim="800000"/>
            <a:headEnd/>
            <a:tailEnd/>
          </a:ln>
          <a:effectLst/>
        </p:spPr>
      </p:pic>
      <p:sp>
        <p:nvSpPr>
          <p:cNvPr id="482447" name="Text Box 143"/>
          <p:cNvSpPr txBox="1">
            <a:spLocks noChangeArrowheads="1"/>
          </p:cNvSpPr>
          <p:nvPr/>
        </p:nvSpPr>
        <p:spPr bwMode="auto">
          <a:xfrm>
            <a:off x="5867400" y="5745163"/>
            <a:ext cx="465192"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2</a:t>
            </a:r>
            <a:endParaRPr kumimoji="1" lang="en-US" altLang="zh-CN" sz="2000">
              <a:solidFill>
                <a:srgbClr val="333399"/>
              </a:solidFill>
              <a:latin typeface="Arial" charset="0"/>
            </a:endParaRPr>
          </a:p>
        </p:txBody>
      </p:sp>
      <p:sp>
        <p:nvSpPr>
          <p:cNvPr id="482449" name="Text Box 145"/>
          <p:cNvSpPr txBox="1">
            <a:spLocks noChangeArrowheads="1"/>
          </p:cNvSpPr>
          <p:nvPr/>
        </p:nvSpPr>
        <p:spPr bwMode="auto">
          <a:xfrm>
            <a:off x="8504238" y="5745163"/>
            <a:ext cx="465192"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3</a:t>
            </a:r>
            <a:endParaRPr kumimoji="1" lang="en-US" altLang="zh-CN" sz="2000">
              <a:solidFill>
                <a:srgbClr val="333399"/>
              </a:solidFill>
              <a:latin typeface="Arial" charset="0"/>
            </a:endParaRPr>
          </a:p>
        </p:txBody>
      </p:sp>
      <p:sp>
        <p:nvSpPr>
          <p:cNvPr id="482448" name="Text Box 144"/>
          <p:cNvSpPr txBox="1">
            <a:spLocks noChangeArrowheads="1"/>
          </p:cNvSpPr>
          <p:nvPr/>
        </p:nvSpPr>
        <p:spPr bwMode="auto">
          <a:xfrm>
            <a:off x="3348038" y="5745163"/>
            <a:ext cx="465192"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1</a:t>
            </a:r>
            <a:endParaRPr kumimoji="1" lang="en-US" altLang="zh-CN" sz="2000">
              <a:solidFill>
                <a:srgbClr val="333399"/>
              </a:solidFill>
              <a:latin typeface="Arial" charset="0"/>
            </a:endParaRPr>
          </a:p>
        </p:txBody>
      </p:sp>
      <p:sp>
        <p:nvSpPr>
          <p:cNvPr id="482459" name="Text Box 155"/>
          <p:cNvSpPr txBox="1">
            <a:spLocks noChangeArrowheads="1"/>
          </p:cNvSpPr>
          <p:nvPr/>
        </p:nvSpPr>
        <p:spPr bwMode="auto">
          <a:xfrm>
            <a:off x="2674939" y="171450"/>
            <a:ext cx="6594475" cy="1041400"/>
          </a:xfrm>
          <a:prstGeom prst="rect">
            <a:avLst/>
          </a:prstGeom>
          <a:solidFill>
            <a:srgbClr val="FFCCFF"/>
          </a:solidFill>
          <a:ln w="9525">
            <a:solidFill>
              <a:schemeClr val="tx2"/>
            </a:solidFill>
            <a:miter lim="800000"/>
            <a:headEnd/>
            <a:tailEnd/>
          </a:ln>
          <a:effectLst/>
        </p:spPr>
        <p:txBody>
          <a:bodyPr wrap="none">
            <a:spAutoFit/>
          </a:bodyPr>
          <a:lstStyle/>
          <a:p>
            <a:pPr algn="ctr">
              <a:lnSpc>
                <a:spcPct val="110000"/>
              </a:lnSpc>
            </a:pPr>
            <a:r>
              <a:rPr lang="zh-CN" altLang="en-US">
                <a:solidFill>
                  <a:srgbClr val="333399"/>
                </a:solidFill>
                <a:latin typeface="Arial" charset="0"/>
              </a:rPr>
              <a:t>在路由表中，对每一条路由，最主要的是</a:t>
            </a:r>
          </a:p>
          <a:p>
            <a:pPr algn="ctr">
              <a:lnSpc>
                <a:spcPct val="110000"/>
              </a:lnSpc>
            </a:pPr>
            <a:r>
              <a:rPr lang="zh-CN" altLang="en-US">
                <a:solidFill>
                  <a:srgbClr val="333399"/>
                </a:solidFill>
                <a:latin typeface="Arial" charset="0"/>
              </a:rPr>
              <a:t>（目的网络地址，下一跳地址） </a:t>
            </a:r>
          </a:p>
        </p:txBody>
      </p:sp>
      <p:sp>
        <p:nvSpPr>
          <p:cNvPr id="150" name="灯片编号占位符 149"/>
          <p:cNvSpPr>
            <a:spLocks noGrp="1"/>
          </p:cNvSpPr>
          <p:nvPr>
            <p:ph type="sldNum" sz="quarter" idx="12"/>
          </p:nvPr>
        </p:nvSpPr>
        <p:spPr/>
        <p:txBody>
          <a:bodyPr/>
          <a:lstStyle/>
          <a:p>
            <a:fld id="{7067126B-575E-4F20-85E7-1833CA590911}" type="slidenum">
              <a:rPr lang="en-US" altLang="zh-CN" smtClean="0"/>
              <a:pPr/>
              <a:t>85</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2000" fill="hold" grpId="0" nodeType="clickEffect">
                                  <p:stCondLst>
                                    <p:cond delay="0"/>
                                  </p:stCondLst>
                                  <p:childTnLst>
                                    <p:anim calcmode="discrete" valueType="str">
                                      <p:cBhvr>
                                        <p:cTn id="6" dur="1000" fill="hold"/>
                                        <p:tgtEl>
                                          <p:spTgt spid="48245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459"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Rectangle 2"/>
          <p:cNvSpPr>
            <a:spLocks noGrp="1" noChangeArrowheads="1"/>
          </p:cNvSpPr>
          <p:nvPr>
            <p:ph type="title"/>
          </p:nvPr>
        </p:nvSpPr>
        <p:spPr>
          <a:xfrm>
            <a:off x="2674938" y="214314"/>
            <a:ext cx="7308850" cy="1462087"/>
          </a:xfrm>
        </p:spPr>
        <p:txBody>
          <a:bodyPr/>
          <a:lstStyle/>
          <a:p>
            <a:pPr algn="ctr"/>
            <a:r>
              <a:rPr lang="zh-CN" altLang="en-US"/>
              <a:t>查找路由表</a:t>
            </a:r>
          </a:p>
        </p:txBody>
      </p:sp>
      <p:sp>
        <p:nvSpPr>
          <p:cNvPr id="978947" name="Rectangle 3"/>
          <p:cNvSpPr>
            <a:spLocks noGrp="1" noChangeArrowheads="1"/>
          </p:cNvSpPr>
          <p:nvPr>
            <p:ph type="body" idx="1"/>
          </p:nvPr>
        </p:nvSpPr>
        <p:spPr>
          <a:xfrm>
            <a:off x="2351088" y="1978025"/>
            <a:ext cx="7988300" cy="4114800"/>
          </a:xfrm>
        </p:spPr>
        <p:txBody>
          <a:bodyPr/>
          <a:lstStyle/>
          <a:p>
            <a:pPr>
              <a:buFont typeface="Wingdings" pitchFamily="2" charset="2"/>
              <a:buNone/>
            </a:pPr>
            <a:r>
              <a:rPr lang="zh-CN" altLang="en-US"/>
              <a:t>根据目的网络地址就能确定下一跳路由器，这样做的结果是：</a:t>
            </a:r>
          </a:p>
          <a:p>
            <a:r>
              <a:rPr lang="zh-CN" altLang="en-US"/>
              <a:t>    </a:t>
            </a:r>
            <a:r>
              <a:rPr lang="en-US" altLang="zh-CN"/>
              <a:t>IP </a:t>
            </a:r>
            <a:r>
              <a:rPr lang="zh-CN" altLang="en-US"/>
              <a:t>数据报最终一定可以找到目的主机所在目的网络上的路由器（可能要通过多次的间接交付）。</a:t>
            </a:r>
          </a:p>
          <a:p>
            <a:r>
              <a:rPr lang="zh-CN" altLang="en-US"/>
              <a:t>    只有到达最后一个路由器时，才试图向目的主机进行直接交付。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86</a:t>
            </a:fld>
            <a:endParaRPr lang="en-US" altLang="zh-CN"/>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ChangeArrowheads="1"/>
          </p:cNvSpPr>
          <p:nvPr/>
        </p:nvSpPr>
        <p:spPr bwMode="auto">
          <a:xfrm>
            <a:off x="1524001" y="-261610"/>
            <a:ext cx="184731" cy="523220"/>
          </a:xfrm>
          <a:prstGeom prst="rect">
            <a:avLst/>
          </a:prstGeom>
          <a:noFill/>
          <a:ln w="9525">
            <a:noFill/>
            <a:miter lim="800000"/>
            <a:headEnd/>
            <a:tailEnd/>
          </a:ln>
          <a:effectLst/>
        </p:spPr>
        <p:txBody>
          <a:bodyPr wrap="none" anchor="ctr">
            <a:spAutoFit/>
          </a:bodyPr>
          <a:lstStyle/>
          <a:p>
            <a:endParaRPr lang="zh-CN" altLang="en-US"/>
          </a:p>
        </p:txBody>
      </p:sp>
      <p:sp>
        <p:nvSpPr>
          <p:cNvPr id="395267" name="Rectangle 3"/>
          <p:cNvSpPr>
            <a:spLocks noChangeArrowheads="1"/>
          </p:cNvSpPr>
          <p:nvPr/>
        </p:nvSpPr>
        <p:spPr bwMode="auto">
          <a:xfrm>
            <a:off x="1524001" y="2976890"/>
            <a:ext cx="184731" cy="523220"/>
          </a:xfrm>
          <a:prstGeom prst="rect">
            <a:avLst/>
          </a:prstGeom>
          <a:noFill/>
          <a:ln w="9525">
            <a:noFill/>
            <a:miter lim="800000"/>
            <a:headEnd/>
            <a:tailEnd/>
          </a:ln>
          <a:effectLst/>
        </p:spPr>
        <p:txBody>
          <a:bodyPr wrap="none" anchor="ctr">
            <a:spAutoFit/>
          </a:bodyPr>
          <a:lstStyle/>
          <a:p>
            <a:endParaRPr lang="zh-CN" altLang="en-US"/>
          </a:p>
        </p:txBody>
      </p:sp>
      <p:sp>
        <p:nvSpPr>
          <p:cNvPr id="395268" name="Rectangle 4"/>
          <p:cNvSpPr>
            <a:spLocks noChangeArrowheads="1"/>
          </p:cNvSpPr>
          <p:nvPr/>
        </p:nvSpPr>
        <p:spPr bwMode="auto">
          <a:xfrm>
            <a:off x="1524001" y="-261610"/>
            <a:ext cx="184731" cy="523220"/>
          </a:xfrm>
          <a:prstGeom prst="rect">
            <a:avLst/>
          </a:prstGeom>
          <a:noFill/>
          <a:ln w="9525">
            <a:noFill/>
            <a:miter lim="800000"/>
            <a:headEnd/>
            <a:tailEnd/>
          </a:ln>
          <a:effectLst/>
        </p:spPr>
        <p:txBody>
          <a:bodyPr wrap="none" anchor="ctr">
            <a:spAutoFit/>
          </a:bodyPr>
          <a:lstStyle/>
          <a:p>
            <a:endParaRPr lang="zh-CN" altLang="en-US"/>
          </a:p>
        </p:txBody>
      </p:sp>
      <p:sp>
        <p:nvSpPr>
          <p:cNvPr id="395269" name="Rectangle 5"/>
          <p:cNvSpPr>
            <a:spLocks noChangeArrowheads="1"/>
          </p:cNvSpPr>
          <p:nvPr/>
        </p:nvSpPr>
        <p:spPr bwMode="auto">
          <a:xfrm>
            <a:off x="1524001" y="2981653"/>
            <a:ext cx="184731" cy="523220"/>
          </a:xfrm>
          <a:prstGeom prst="rect">
            <a:avLst/>
          </a:prstGeom>
          <a:noFill/>
          <a:ln w="9525">
            <a:noFill/>
            <a:miter lim="800000"/>
            <a:headEnd/>
            <a:tailEnd/>
          </a:ln>
          <a:effectLst/>
        </p:spPr>
        <p:txBody>
          <a:bodyPr wrap="none" anchor="ctr">
            <a:spAutoFit/>
          </a:bodyPr>
          <a:lstStyle/>
          <a:p>
            <a:endParaRPr lang="zh-CN" altLang="en-US"/>
          </a:p>
        </p:txBody>
      </p:sp>
      <p:sp>
        <p:nvSpPr>
          <p:cNvPr id="395305" name="Rectangle 41"/>
          <p:cNvSpPr>
            <a:spLocks noGrp="1" noChangeArrowheads="1"/>
          </p:cNvSpPr>
          <p:nvPr>
            <p:ph type="title"/>
          </p:nvPr>
        </p:nvSpPr>
        <p:spPr/>
        <p:txBody>
          <a:bodyPr/>
          <a:lstStyle/>
          <a:p>
            <a:pPr algn="ctr"/>
            <a:r>
              <a:rPr lang="zh-CN" altLang="en-US"/>
              <a:t>特定主机路由 </a:t>
            </a:r>
          </a:p>
        </p:txBody>
      </p:sp>
      <p:sp>
        <p:nvSpPr>
          <p:cNvPr id="395306" name="Rectangle 42"/>
          <p:cNvSpPr>
            <a:spLocks noGrp="1" noChangeArrowheads="1"/>
          </p:cNvSpPr>
          <p:nvPr>
            <p:ph type="body" idx="1"/>
          </p:nvPr>
        </p:nvSpPr>
        <p:spPr>
          <a:xfrm>
            <a:off x="2135188" y="1916114"/>
            <a:ext cx="8132762" cy="4465637"/>
          </a:xfrm>
        </p:spPr>
        <p:txBody>
          <a:bodyPr/>
          <a:lstStyle/>
          <a:p>
            <a:r>
              <a:rPr lang="zh-CN" altLang="en-US"/>
              <a:t>这种路由是为特定的目的主机指明一个路由。</a:t>
            </a:r>
          </a:p>
          <a:p>
            <a:r>
              <a:rPr lang="zh-CN" altLang="en-US"/>
              <a:t>采用特定主机路由可使网络管理人员能更方便地控制网络和测试网络，同时也可在需要考虑某种安全问题时采用这种特定主机路由。 </a:t>
            </a:r>
          </a:p>
        </p:txBody>
      </p:sp>
      <p:sp>
        <p:nvSpPr>
          <p:cNvPr id="395271" name="Rectangle 7"/>
          <p:cNvSpPr>
            <a:spLocks noChangeArrowheads="1"/>
          </p:cNvSpPr>
          <p:nvPr/>
        </p:nvSpPr>
        <p:spPr bwMode="auto">
          <a:xfrm>
            <a:off x="1524001" y="3000703"/>
            <a:ext cx="184731" cy="523220"/>
          </a:xfrm>
          <a:prstGeom prst="rect">
            <a:avLst/>
          </a:prstGeom>
          <a:noFill/>
          <a:ln w="9525">
            <a:noFill/>
            <a:miter lim="800000"/>
            <a:headEnd/>
            <a:tailEnd/>
          </a:ln>
          <a:effectLst/>
        </p:spPr>
        <p:txBody>
          <a:bodyPr wrap="none" anchor="ctr">
            <a:spAutoFit/>
          </a:bodyPr>
          <a:lstStyle/>
          <a:p>
            <a:endParaRPr lang="zh-CN" altLang="en-US"/>
          </a:p>
        </p:txBody>
      </p:sp>
      <p:sp>
        <p:nvSpPr>
          <p:cNvPr id="395272" name="Rectangle 8"/>
          <p:cNvSpPr>
            <a:spLocks noChangeArrowheads="1"/>
          </p:cNvSpPr>
          <p:nvPr/>
        </p:nvSpPr>
        <p:spPr bwMode="auto">
          <a:xfrm>
            <a:off x="1524001" y="-261610"/>
            <a:ext cx="184731" cy="523220"/>
          </a:xfrm>
          <a:prstGeom prst="rect">
            <a:avLst/>
          </a:prstGeom>
          <a:noFill/>
          <a:ln w="9525">
            <a:noFill/>
            <a:miter lim="800000"/>
            <a:headEnd/>
            <a:tailEnd/>
          </a:ln>
          <a:effectLst/>
        </p:spPr>
        <p:txBody>
          <a:bodyPr wrap="none" anchor="ctr">
            <a:spAutoFit/>
          </a:bodyPr>
          <a:lstStyle/>
          <a:p>
            <a:endParaRPr lang="zh-CN" altLang="en-US"/>
          </a:p>
        </p:txBody>
      </p:sp>
      <p:sp>
        <p:nvSpPr>
          <p:cNvPr id="12" name="灯片编号占位符 11"/>
          <p:cNvSpPr>
            <a:spLocks noGrp="1"/>
          </p:cNvSpPr>
          <p:nvPr>
            <p:ph type="sldNum" sz="quarter" idx="12"/>
          </p:nvPr>
        </p:nvSpPr>
        <p:spPr/>
        <p:txBody>
          <a:bodyPr/>
          <a:lstStyle/>
          <a:p>
            <a:fld id="{E4E48599-B357-448A-84B1-94919B60A458}" type="slidenum">
              <a:rPr lang="en-US" altLang="zh-CN" smtClean="0"/>
              <a:pPr/>
              <a:t>87</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530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2"/>
          <p:cNvSpPr>
            <a:spLocks noGrp="1" noChangeArrowheads="1"/>
          </p:cNvSpPr>
          <p:nvPr>
            <p:ph type="title"/>
          </p:nvPr>
        </p:nvSpPr>
        <p:spPr>
          <a:xfrm>
            <a:off x="2674939" y="214314"/>
            <a:ext cx="7165975" cy="1462087"/>
          </a:xfrm>
        </p:spPr>
        <p:txBody>
          <a:bodyPr/>
          <a:lstStyle/>
          <a:p>
            <a:pPr algn="ctr"/>
            <a:r>
              <a:rPr lang="zh-CN" altLang="en-US" sz="4000"/>
              <a:t>默认路由</a:t>
            </a:r>
            <a:r>
              <a:rPr lang="en-US" altLang="zh-CN" sz="4000"/>
              <a:t>(default route)</a:t>
            </a:r>
          </a:p>
        </p:txBody>
      </p:sp>
      <p:sp>
        <p:nvSpPr>
          <p:cNvPr id="980995" name="Rectangle 3"/>
          <p:cNvSpPr>
            <a:spLocks noGrp="1" noChangeArrowheads="1"/>
          </p:cNvSpPr>
          <p:nvPr>
            <p:ph type="body" idx="1"/>
          </p:nvPr>
        </p:nvSpPr>
        <p:spPr>
          <a:xfrm>
            <a:off x="2566988" y="1773239"/>
            <a:ext cx="7772400" cy="4751387"/>
          </a:xfrm>
        </p:spPr>
        <p:txBody>
          <a:bodyPr/>
          <a:lstStyle/>
          <a:p>
            <a:r>
              <a:rPr lang="zh-CN" altLang="en-US" sz="2800"/>
              <a:t>路由器还可采用</a:t>
            </a:r>
            <a:r>
              <a:rPr lang="zh-CN" altLang="en-US" sz="2800">
                <a:solidFill>
                  <a:schemeClr val="hlink"/>
                </a:solidFill>
              </a:rPr>
              <a:t>默认路由</a:t>
            </a:r>
            <a:r>
              <a:rPr lang="zh-CN" altLang="en-US" sz="2800"/>
              <a:t>以减少路由表所占用的空间和搜索路由表所用的时间。</a:t>
            </a:r>
          </a:p>
          <a:p>
            <a:r>
              <a:rPr lang="zh-CN" altLang="en-US" sz="2800"/>
              <a:t>这种转发方式在一个网络只有很少的对外连接时是很有用的。</a:t>
            </a:r>
          </a:p>
          <a:p>
            <a:r>
              <a:rPr lang="zh-CN" altLang="en-US" sz="2800"/>
              <a:t>默认路由在主机发送 </a:t>
            </a:r>
            <a:r>
              <a:rPr lang="en-US" altLang="zh-CN" sz="2800"/>
              <a:t>IP </a:t>
            </a:r>
            <a:r>
              <a:rPr lang="zh-CN" altLang="en-US" sz="2800"/>
              <a:t>数据报时往往更能显示出它的好处。</a:t>
            </a:r>
          </a:p>
          <a:p>
            <a:r>
              <a:rPr lang="zh-CN" altLang="en-US" sz="2800"/>
              <a:t>如果一个主机连接在一个小网络上，而这个网络只用一个路由器和因特网连接，那么在这种情况下使用默认路由是非常合适的。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88</a:t>
            </a:fld>
            <a:endParaRPr lang="en-US" altLang="zh-CN"/>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76" name="Rectangle 36"/>
          <p:cNvSpPr>
            <a:spLocks noChangeArrowheads="1"/>
          </p:cNvSpPr>
          <p:nvPr/>
        </p:nvSpPr>
        <p:spPr bwMode="auto">
          <a:xfrm>
            <a:off x="1703388" y="3287714"/>
            <a:ext cx="2165350" cy="1436687"/>
          </a:xfrm>
          <a:prstGeom prst="rect">
            <a:avLst/>
          </a:prstGeom>
          <a:solidFill>
            <a:srgbClr val="FFFFCC"/>
          </a:solidFill>
          <a:ln w="19050">
            <a:solidFill>
              <a:schemeClr val="tx1"/>
            </a:solidFill>
            <a:miter lim="800000"/>
            <a:headEnd/>
            <a:tailEnd/>
          </a:ln>
          <a:effectLst/>
        </p:spPr>
        <p:txBody>
          <a:bodyPr wrap="none" anchor="ctr"/>
          <a:lstStyle/>
          <a:p>
            <a:endParaRPr lang="zh-CN" altLang="en-US"/>
          </a:p>
        </p:txBody>
      </p:sp>
      <p:sp>
        <p:nvSpPr>
          <p:cNvPr id="983044" name="Line 4"/>
          <p:cNvSpPr>
            <a:spLocks noChangeShapeType="1"/>
          </p:cNvSpPr>
          <p:nvPr/>
        </p:nvSpPr>
        <p:spPr bwMode="auto">
          <a:xfrm flipV="1">
            <a:off x="6654801" y="2865438"/>
            <a:ext cx="690563" cy="373062"/>
          </a:xfrm>
          <a:prstGeom prst="line">
            <a:avLst/>
          </a:prstGeom>
          <a:noFill/>
          <a:ln w="9525">
            <a:solidFill>
              <a:schemeClr val="tx1"/>
            </a:solidFill>
            <a:round/>
            <a:headEnd/>
            <a:tailEnd/>
          </a:ln>
          <a:effectLst/>
        </p:spPr>
        <p:txBody>
          <a:bodyPr/>
          <a:lstStyle/>
          <a:p>
            <a:endParaRPr lang="zh-CN" altLang="en-US"/>
          </a:p>
        </p:txBody>
      </p:sp>
      <p:sp>
        <p:nvSpPr>
          <p:cNvPr id="983045" name="Line 5"/>
          <p:cNvSpPr>
            <a:spLocks noChangeShapeType="1"/>
          </p:cNvSpPr>
          <p:nvPr/>
        </p:nvSpPr>
        <p:spPr bwMode="auto">
          <a:xfrm flipV="1">
            <a:off x="6162675" y="3330576"/>
            <a:ext cx="395288" cy="373063"/>
          </a:xfrm>
          <a:prstGeom prst="line">
            <a:avLst/>
          </a:prstGeom>
          <a:noFill/>
          <a:ln w="9525">
            <a:solidFill>
              <a:schemeClr val="tx1"/>
            </a:solidFill>
            <a:round/>
            <a:headEnd/>
            <a:tailEnd/>
          </a:ln>
          <a:effectLst/>
        </p:spPr>
        <p:txBody>
          <a:bodyPr/>
          <a:lstStyle/>
          <a:p>
            <a:endParaRPr lang="zh-CN" altLang="en-US"/>
          </a:p>
        </p:txBody>
      </p:sp>
      <p:sp>
        <p:nvSpPr>
          <p:cNvPr id="983046" name="Line 6"/>
          <p:cNvSpPr>
            <a:spLocks noChangeShapeType="1"/>
          </p:cNvSpPr>
          <p:nvPr/>
        </p:nvSpPr>
        <p:spPr bwMode="auto">
          <a:xfrm flipV="1">
            <a:off x="6477000" y="3941764"/>
            <a:ext cx="1131888" cy="22225"/>
          </a:xfrm>
          <a:prstGeom prst="line">
            <a:avLst/>
          </a:prstGeom>
          <a:noFill/>
          <a:ln w="9525">
            <a:solidFill>
              <a:schemeClr val="tx1"/>
            </a:solidFill>
            <a:round/>
            <a:headEnd/>
            <a:tailEnd/>
          </a:ln>
          <a:effectLst/>
        </p:spPr>
        <p:txBody>
          <a:bodyPr/>
          <a:lstStyle/>
          <a:p>
            <a:endParaRPr lang="zh-CN" altLang="en-US"/>
          </a:p>
        </p:txBody>
      </p:sp>
      <p:sp>
        <p:nvSpPr>
          <p:cNvPr id="983047" name="Line 7"/>
          <p:cNvSpPr>
            <a:spLocks noChangeShapeType="1"/>
          </p:cNvSpPr>
          <p:nvPr/>
        </p:nvSpPr>
        <p:spPr bwMode="auto">
          <a:xfrm flipH="1">
            <a:off x="5178425" y="4075113"/>
            <a:ext cx="590550" cy="652462"/>
          </a:xfrm>
          <a:prstGeom prst="line">
            <a:avLst/>
          </a:prstGeom>
          <a:noFill/>
          <a:ln w="9525">
            <a:solidFill>
              <a:schemeClr val="tx1"/>
            </a:solidFill>
            <a:round/>
            <a:headEnd/>
            <a:tailEnd/>
          </a:ln>
          <a:effectLst/>
        </p:spPr>
        <p:txBody>
          <a:bodyPr/>
          <a:lstStyle/>
          <a:p>
            <a:endParaRPr lang="zh-CN" altLang="en-US"/>
          </a:p>
        </p:txBody>
      </p:sp>
      <p:sp>
        <p:nvSpPr>
          <p:cNvPr id="983048" name="Line 8"/>
          <p:cNvSpPr>
            <a:spLocks noChangeShapeType="1"/>
          </p:cNvSpPr>
          <p:nvPr/>
        </p:nvSpPr>
        <p:spPr bwMode="auto">
          <a:xfrm>
            <a:off x="6162676" y="4167188"/>
            <a:ext cx="295275" cy="652462"/>
          </a:xfrm>
          <a:prstGeom prst="line">
            <a:avLst/>
          </a:prstGeom>
          <a:noFill/>
          <a:ln w="9525">
            <a:solidFill>
              <a:schemeClr val="tx1"/>
            </a:solidFill>
            <a:round/>
            <a:headEnd/>
            <a:tailEnd/>
          </a:ln>
          <a:effectLst/>
        </p:spPr>
        <p:txBody>
          <a:bodyPr/>
          <a:lstStyle/>
          <a:p>
            <a:endParaRPr lang="zh-CN" altLang="en-US"/>
          </a:p>
        </p:txBody>
      </p:sp>
      <p:sp>
        <p:nvSpPr>
          <p:cNvPr id="983049" name="Line 9"/>
          <p:cNvSpPr>
            <a:spLocks noChangeShapeType="1"/>
          </p:cNvSpPr>
          <p:nvPr/>
        </p:nvSpPr>
        <p:spPr bwMode="auto">
          <a:xfrm flipV="1">
            <a:off x="4783139" y="3983039"/>
            <a:ext cx="788987" cy="92075"/>
          </a:xfrm>
          <a:prstGeom prst="line">
            <a:avLst/>
          </a:prstGeom>
          <a:noFill/>
          <a:ln w="9525">
            <a:solidFill>
              <a:schemeClr val="tx1"/>
            </a:solidFill>
            <a:round/>
            <a:headEnd/>
            <a:tailEnd/>
          </a:ln>
          <a:effectLst/>
        </p:spPr>
        <p:txBody>
          <a:bodyPr/>
          <a:lstStyle/>
          <a:p>
            <a:endParaRPr lang="zh-CN" altLang="en-US"/>
          </a:p>
        </p:txBody>
      </p:sp>
      <p:grpSp>
        <p:nvGrpSpPr>
          <p:cNvPr id="983050" name="Group 10"/>
          <p:cNvGrpSpPr>
            <a:grpSpLocks/>
          </p:cNvGrpSpPr>
          <p:nvPr/>
        </p:nvGrpSpPr>
        <p:grpSpPr bwMode="auto">
          <a:xfrm>
            <a:off x="5273675" y="3517901"/>
            <a:ext cx="1379538" cy="836613"/>
            <a:chOff x="1746" y="2024"/>
            <a:chExt cx="1678" cy="1451"/>
          </a:xfrm>
        </p:grpSpPr>
        <p:sp>
          <p:nvSpPr>
            <p:cNvPr id="983051" name="Oval 11"/>
            <p:cNvSpPr>
              <a:spLocks noChangeArrowheads="1"/>
            </p:cNvSpPr>
            <p:nvPr/>
          </p:nvSpPr>
          <p:spPr bwMode="auto">
            <a:xfrm>
              <a:off x="2333" y="2052"/>
              <a:ext cx="717" cy="571"/>
            </a:xfrm>
            <a:prstGeom prst="ellipse">
              <a:avLst/>
            </a:prstGeom>
            <a:solidFill>
              <a:srgbClr val="DDDDDD"/>
            </a:solidFill>
            <a:ln w="9525">
              <a:noFill/>
              <a:round/>
              <a:headEnd/>
              <a:tailEnd/>
            </a:ln>
            <a:effectLst>
              <a:outerShdw dist="35921" dir="2700000" algn="ctr" rotWithShape="0">
                <a:srgbClr val="DDDDDD"/>
              </a:outerShdw>
            </a:effectLst>
          </p:spPr>
          <p:txBody>
            <a:bodyPr/>
            <a:lstStyle/>
            <a:p>
              <a:endParaRPr lang="zh-CN" altLang="en-US"/>
            </a:p>
          </p:txBody>
        </p:sp>
        <p:sp>
          <p:nvSpPr>
            <p:cNvPr id="983052" name="Oval 12"/>
            <p:cNvSpPr>
              <a:spLocks noChangeArrowheads="1"/>
            </p:cNvSpPr>
            <p:nvPr/>
          </p:nvSpPr>
          <p:spPr bwMode="auto">
            <a:xfrm>
              <a:off x="1928" y="2209"/>
              <a:ext cx="546" cy="570"/>
            </a:xfrm>
            <a:prstGeom prst="ellipse">
              <a:avLst/>
            </a:prstGeom>
            <a:solidFill>
              <a:srgbClr val="DDDDDD"/>
            </a:solidFill>
            <a:ln w="9525">
              <a:noFill/>
              <a:round/>
              <a:headEnd/>
              <a:tailEnd/>
            </a:ln>
            <a:effectLst>
              <a:outerShdw dist="35921" dir="2700000" algn="ctr" rotWithShape="0">
                <a:srgbClr val="DDDDDD"/>
              </a:outerShdw>
            </a:effectLst>
          </p:spPr>
          <p:txBody>
            <a:bodyPr/>
            <a:lstStyle/>
            <a:p>
              <a:endParaRPr lang="zh-CN" altLang="en-US"/>
            </a:p>
          </p:txBody>
        </p:sp>
        <p:sp>
          <p:nvSpPr>
            <p:cNvPr id="983053" name="Oval 13"/>
            <p:cNvSpPr>
              <a:spLocks noChangeArrowheads="1"/>
            </p:cNvSpPr>
            <p:nvPr/>
          </p:nvSpPr>
          <p:spPr bwMode="auto">
            <a:xfrm>
              <a:off x="1756" y="2566"/>
              <a:ext cx="364" cy="456"/>
            </a:xfrm>
            <a:prstGeom prst="ellipse">
              <a:avLst/>
            </a:prstGeom>
            <a:solidFill>
              <a:srgbClr val="DDDDDD"/>
            </a:solidFill>
            <a:ln w="9525">
              <a:noFill/>
              <a:round/>
              <a:headEnd/>
              <a:tailEnd/>
            </a:ln>
            <a:effectLst>
              <a:outerShdw dist="35921" dir="2700000" algn="ctr" rotWithShape="0">
                <a:srgbClr val="DDDDDD"/>
              </a:outerShdw>
            </a:effectLst>
          </p:spPr>
          <p:txBody>
            <a:bodyPr/>
            <a:lstStyle/>
            <a:p>
              <a:endParaRPr lang="zh-CN" altLang="en-US"/>
            </a:p>
          </p:txBody>
        </p:sp>
        <p:sp>
          <p:nvSpPr>
            <p:cNvPr id="983054" name="Oval 14"/>
            <p:cNvSpPr>
              <a:spLocks noChangeArrowheads="1"/>
            </p:cNvSpPr>
            <p:nvPr/>
          </p:nvSpPr>
          <p:spPr bwMode="auto">
            <a:xfrm>
              <a:off x="1867" y="2779"/>
              <a:ext cx="556" cy="500"/>
            </a:xfrm>
            <a:prstGeom prst="ellipse">
              <a:avLst/>
            </a:prstGeom>
            <a:solidFill>
              <a:srgbClr val="DDDDDD"/>
            </a:solidFill>
            <a:ln w="9525">
              <a:noFill/>
              <a:round/>
              <a:headEnd/>
              <a:tailEnd/>
            </a:ln>
            <a:effectLst>
              <a:outerShdw dist="35921" dir="2700000" algn="ctr" rotWithShape="0">
                <a:srgbClr val="DDDDDD"/>
              </a:outerShdw>
            </a:effectLst>
          </p:spPr>
          <p:txBody>
            <a:bodyPr/>
            <a:lstStyle/>
            <a:p>
              <a:endParaRPr lang="zh-CN" altLang="en-US"/>
            </a:p>
          </p:txBody>
        </p:sp>
        <p:sp>
          <p:nvSpPr>
            <p:cNvPr id="983055" name="Oval 15"/>
            <p:cNvSpPr>
              <a:spLocks noChangeArrowheads="1"/>
            </p:cNvSpPr>
            <p:nvPr/>
          </p:nvSpPr>
          <p:spPr bwMode="auto">
            <a:xfrm>
              <a:off x="2272" y="2865"/>
              <a:ext cx="839" cy="599"/>
            </a:xfrm>
            <a:prstGeom prst="ellipse">
              <a:avLst/>
            </a:prstGeom>
            <a:solidFill>
              <a:srgbClr val="000000"/>
            </a:solidFill>
            <a:ln w="9525">
              <a:noFill/>
              <a:round/>
              <a:headEnd/>
              <a:tailEnd/>
            </a:ln>
            <a:effectLst>
              <a:outerShdw dist="35921" dir="2700000" algn="ctr" rotWithShape="0">
                <a:srgbClr val="DDDDDD"/>
              </a:outerShdw>
            </a:effectLst>
          </p:spPr>
          <p:txBody>
            <a:bodyPr/>
            <a:lstStyle/>
            <a:p>
              <a:endParaRPr lang="zh-CN" altLang="en-US"/>
            </a:p>
          </p:txBody>
        </p:sp>
        <p:sp>
          <p:nvSpPr>
            <p:cNvPr id="983056" name="Oval 16"/>
            <p:cNvSpPr>
              <a:spLocks noChangeArrowheads="1"/>
            </p:cNvSpPr>
            <p:nvPr/>
          </p:nvSpPr>
          <p:spPr bwMode="auto">
            <a:xfrm>
              <a:off x="2818" y="2224"/>
              <a:ext cx="525" cy="442"/>
            </a:xfrm>
            <a:prstGeom prst="ellipse">
              <a:avLst/>
            </a:prstGeom>
            <a:solidFill>
              <a:srgbClr val="DDDDDD"/>
            </a:solidFill>
            <a:ln w="9525">
              <a:noFill/>
              <a:round/>
              <a:headEnd/>
              <a:tailEnd/>
            </a:ln>
            <a:effectLst>
              <a:outerShdw dist="35921" dir="2700000" algn="ctr" rotWithShape="0">
                <a:srgbClr val="DDDDDD"/>
              </a:outerShdw>
            </a:effectLst>
          </p:spPr>
          <p:txBody>
            <a:bodyPr/>
            <a:lstStyle/>
            <a:p>
              <a:endParaRPr lang="zh-CN" altLang="en-US"/>
            </a:p>
          </p:txBody>
        </p:sp>
        <p:sp>
          <p:nvSpPr>
            <p:cNvPr id="983057" name="Oval 17"/>
            <p:cNvSpPr>
              <a:spLocks noChangeArrowheads="1"/>
            </p:cNvSpPr>
            <p:nvPr/>
          </p:nvSpPr>
          <p:spPr bwMode="auto">
            <a:xfrm>
              <a:off x="2898" y="2523"/>
              <a:ext cx="526" cy="442"/>
            </a:xfrm>
            <a:prstGeom prst="ellipse">
              <a:avLst/>
            </a:prstGeom>
            <a:solidFill>
              <a:srgbClr val="DDDDDD"/>
            </a:solidFill>
            <a:ln w="9525">
              <a:noFill/>
              <a:round/>
              <a:headEnd/>
              <a:tailEnd/>
            </a:ln>
            <a:effectLst>
              <a:outerShdw dist="35921" dir="2700000" algn="ctr" rotWithShape="0">
                <a:srgbClr val="DDDDDD"/>
              </a:outerShdw>
            </a:effectLst>
          </p:spPr>
          <p:txBody>
            <a:bodyPr/>
            <a:lstStyle/>
            <a:p>
              <a:endParaRPr lang="zh-CN" altLang="en-US"/>
            </a:p>
          </p:txBody>
        </p:sp>
        <p:sp>
          <p:nvSpPr>
            <p:cNvPr id="983058" name="Oval 18"/>
            <p:cNvSpPr>
              <a:spLocks noChangeArrowheads="1"/>
            </p:cNvSpPr>
            <p:nvPr/>
          </p:nvSpPr>
          <p:spPr bwMode="auto">
            <a:xfrm rot="1140760">
              <a:off x="2848" y="2623"/>
              <a:ext cx="526" cy="741"/>
            </a:xfrm>
            <a:prstGeom prst="ellipse">
              <a:avLst/>
            </a:prstGeom>
            <a:solidFill>
              <a:srgbClr val="DDDDDD"/>
            </a:solidFill>
            <a:ln w="9525">
              <a:noFill/>
              <a:round/>
              <a:headEnd/>
              <a:tailEnd/>
            </a:ln>
            <a:effectLst>
              <a:outerShdw dist="35921" dir="2700000" algn="ctr" rotWithShape="0">
                <a:srgbClr val="DDDDDD"/>
              </a:outerShdw>
            </a:effectLst>
          </p:spPr>
          <p:txBody>
            <a:bodyPr/>
            <a:lstStyle/>
            <a:p>
              <a:endParaRPr lang="zh-CN" altLang="en-US"/>
            </a:p>
          </p:txBody>
        </p:sp>
        <p:sp>
          <p:nvSpPr>
            <p:cNvPr id="983059" name="Oval 19"/>
            <p:cNvSpPr>
              <a:spLocks noChangeArrowheads="1"/>
            </p:cNvSpPr>
            <p:nvPr/>
          </p:nvSpPr>
          <p:spPr bwMode="auto">
            <a:xfrm>
              <a:off x="2059" y="2395"/>
              <a:ext cx="1082" cy="741"/>
            </a:xfrm>
            <a:prstGeom prst="ellipse">
              <a:avLst/>
            </a:prstGeom>
            <a:solidFill>
              <a:srgbClr val="DDDDDD"/>
            </a:solidFill>
            <a:ln w="9525">
              <a:noFill/>
              <a:round/>
              <a:headEnd/>
              <a:tailEnd/>
            </a:ln>
            <a:effectLst>
              <a:outerShdw dist="35921" dir="2700000" algn="ctr" rotWithShape="0">
                <a:srgbClr val="DDDDDD"/>
              </a:outerShdw>
            </a:effectLst>
          </p:spPr>
          <p:txBody>
            <a:bodyPr/>
            <a:lstStyle/>
            <a:p>
              <a:endParaRPr lang="zh-CN" altLang="en-US"/>
            </a:p>
          </p:txBody>
        </p:sp>
        <p:sp>
          <p:nvSpPr>
            <p:cNvPr id="983060" name="Oval 20"/>
            <p:cNvSpPr>
              <a:spLocks noChangeArrowheads="1"/>
            </p:cNvSpPr>
            <p:nvPr/>
          </p:nvSpPr>
          <p:spPr bwMode="auto">
            <a:xfrm>
              <a:off x="2322" y="2024"/>
              <a:ext cx="718" cy="570"/>
            </a:xfrm>
            <a:prstGeom prst="ellipse">
              <a:avLst/>
            </a:prstGeom>
            <a:solidFill>
              <a:srgbClr val="DDDDDD"/>
            </a:solidFill>
            <a:ln w="9525">
              <a:noFill/>
              <a:round/>
              <a:headEnd/>
              <a:tailEnd/>
            </a:ln>
            <a:effectLst>
              <a:outerShdw dist="35921" dir="2700000" algn="ctr" rotWithShape="0">
                <a:srgbClr val="DDDDDD"/>
              </a:outerShdw>
            </a:effectLst>
          </p:spPr>
          <p:txBody>
            <a:bodyPr/>
            <a:lstStyle/>
            <a:p>
              <a:endParaRPr lang="zh-CN" altLang="en-US"/>
            </a:p>
          </p:txBody>
        </p:sp>
        <p:sp>
          <p:nvSpPr>
            <p:cNvPr id="983061" name="Oval 21"/>
            <p:cNvSpPr>
              <a:spLocks noChangeArrowheads="1"/>
            </p:cNvSpPr>
            <p:nvPr/>
          </p:nvSpPr>
          <p:spPr bwMode="auto">
            <a:xfrm>
              <a:off x="1918" y="2181"/>
              <a:ext cx="546" cy="570"/>
            </a:xfrm>
            <a:prstGeom prst="ellipse">
              <a:avLst/>
            </a:prstGeom>
            <a:solidFill>
              <a:srgbClr val="DDDDDD"/>
            </a:solidFill>
            <a:ln w="9525">
              <a:noFill/>
              <a:round/>
              <a:headEnd/>
              <a:tailEnd/>
            </a:ln>
            <a:effectLst>
              <a:outerShdw dist="35921" dir="2700000" algn="ctr" rotWithShape="0">
                <a:srgbClr val="DDDDDD"/>
              </a:outerShdw>
            </a:effectLst>
          </p:spPr>
          <p:txBody>
            <a:bodyPr/>
            <a:lstStyle/>
            <a:p>
              <a:endParaRPr lang="zh-CN" altLang="en-US"/>
            </a:p>
          </p:txBody>
        </p:sp>
        <p:sp>
          <p:nvSpPr>
            <p:cNvPr id="983062" name="Oval 22"/>
            <p:cNvSpPr>
              <a:spLocks noChangeArrowheads="1"/>
            </p:cNvSpPr>
            <p:nvPr/>
          </p:nvSpPr>
          <p:spPr bwMode="auto">
            <a:xfrm>
              <a:off x="1746" y="2538"/>
              <a:ext cx="364" cy="455"/>
            </a:xfrm>
            <a:prstGeom prst="ellipse">
              <a:avLst/>
            </a:prstGeom>
            <a:solidFill>
              <a:srgbClr val="DDDDDD"/>
            </a:solidFill>
            <a:ln w="9525">
              <a:noFill/>
              <a:round/>
              <a:headEnd/>
              <a:tailEnd/>
            </a:ln>
            <a:effectLst>
              <a:outerShdw dist="35921" dir="2700000" algn="ctr" rotWithShape="0">
                <a:srgbClr val="DDDDDD"/>
              </a:outerShdw>
            </a:effectLst>
          </p:spPr>
          <p:txBody>
            <a:bodyPr/>
            <a:lstStyle/>
            <a:p>
              <a:endParaRPr lang="zh-CN" altLang="en-US"/>
            </a:p>
          </p:txBody>
        </p:sp>
        <p:sp>
          <p:nvSpPr>
            <p:cNvPr id="983063" name="Oval 23"/>
            <p:cNvSpPr>
              <a:spLocks noChangeArrowheads="1"/>
            </p:cNvSpPr>
            <p:nvPr/>
          </p:nvSpPr>
          <p:spPr bwMode="auto">
            <a:xfrm>
              <a:off x="1857" y="2751"/>
              <a:ext cx="556" cy="500"/>
            </a:xfrm>
            <a:prstGeom prst="ellipse">
              <a:avLst/>
            </a:prstGeom>
            <a:solidFill>
              <a:srgbClr val="DDDDDD"/>
            </a:solidFill>
            <a:ln w="9525">
              <a:noFill/>
              <a:round/>
              <a:headEnd/>
              <a:tailEnd/>
            </a:ln>
            <a:effectLst>
              <a:outerShdw dist="35921" dir="2700000" algn="ctr" rotWithShape="0">
                <a:srgbClr val="DDDDDD"/>
              </a:outerShdw>
            </a:effectLst>
          </p:spPr>
          <p:txBody>
            <a:bodyPr/>
            <a:lstStyle/>
            <a:p>
              <a:endParaRPr lang="zh-CN" altLang="en-US"/>
            </a:p>
          </p:txBody>
        </p:sp>
        <p:sp>
          <p:nvSpPr>
            <p:cNvPr id="983064" name="Oval 24"/>
            <p:cNvSpPr>
              <a:spLocks noChangeArrowheads="1"/>
            </p:cNvSpPr>
            <p:nvPr/>
          </p:nvSpPr>
          <p:spPr bwMode="auto">
            <a:xfrm>
              <a:off x="2261" y="2876"/>
              <a:ext cx="839" cy="599"/>
            </a:xfrm>
            <a:prstGeom prst="ellipse">
              <a:avLst/>
            </a:prstGeom>
            <a:solidFill>
              <a:srgbClr val="DDDDDD"/>
            </a:solidFill>
            <a:ln w="9525">
              <a:noFill/>
              <a:round/>
              <a:headEnd/>
              <a:tailEnd/>
            </a:ln>
            <a:effectLst>
              <a:outerShdw dist="28398" dir="20006097" algn="ctr" rotWithShape="0">
                <a:srgbClr val="DDDDDD"/>
              </a:outerShdw>
            </a:effectLst>
          </p:spPr>
          <p:txBody>
            <a:bodyPr/>
            <a:lstStyle/>
            <a:p>
              <a:endParaRPr lang="zh-CN" altLang="en-US"/>
            </a:p>
          </p:txBody>
        </p:sp>
        <p:sp>
          <p:nvSpPr>
            <p:cNvPr id="983065" name="Oval 25"/>
            <p:cNvSpPr>
              <a:spLocks noChangeArrowheads="1"/>
            </p:cNvSpPr>
            <p:nvPr/>
          </p:nvSpPr>
          <p:spPr bwMode="auto">
            <a:xfrm>
              <a:off x="2807" y="2195"/>
              <a:ext cx="526" cy="442"/>
            </a:xfrm>
            <a:prstGeom prst="ellipse">
              <a:avLst/>
            </a:prstGeom>
            <a:solidFill>
              <a:srgbClr val="DDDDDD"/>
            </a:solidFill>
            <a:ln w="9525">
              <a:noFill/>
              <a:round/>
              <a:headEnd/>
              <a:tailEnd/>
            </a:ln>
            <a:effectLst>
              <a:outerShdw dist="35921" dir="2700000" algn="ctr" rotWithShape="0">
                <a:srgbClr val="DDDDDD"/>
              </a:outerShdw>
            </a:effectLst>
          </p:spPr>
          <p:txBody>
            <a:bodyPr/>
            <a:lstStyle/>
            <a:p>
              <a:endParaRPr lang="zh-CN" altLang="en-US"/>
            </a:p>
          </p:txBody>
        </p:sp>
        <p:sp>
          <p:nvSpPr>
            <p:cNvPr id="983066" name="Oval 26"/>
            <p:cNvSpPr>
              <a:spLocks noChangeArrowheads="1"/>
            </p:cNvSpPr>
            <p:nvPr/>
          </p:nvSpPr>
          <p:spPr bwMode="auto">
            <a:xfrm>
              <a:off x="2888" y="2495"/>
              <a:ext cx="526" cy="442"/>
            </a:xfrm>
            <a:prstGeom prst="ellipse">
              <a:avLst/>
            </a:prstGeom>
            <a:solidFill>
              <a:srgbClr val="DDDDDD"/>
            </a:solidFill>
            <a:ln w="9525">
              <a:noFill/>
              <a:round/>
              <a:headEnd/>
              <a:tailEnd/>
            </a:ln>
            <a:effectLst>
              <a:outerShdw dist="35921" dir="2700000" algn="ctr" rotWithShape="0">
                <a:srgbClr val="DDDDDD"/>
              </a:outerShdw>
            </a:effectLst>
          </p:spPr>
          <p:txBody>
            <a:bodyPr/>
            <a:lstStyle/>
            <a:p>
              <a:endParaRPr lang="zh-CN" altLang="en-US"/>
            </a:p>
          </p:txBody>
        </p:sp>
        <p:sp>
          <p:nvSpPr>
            <p:cNvPr id="983067" name="Oval 27"/>
            <p:cNvSpPr>
              <a:spLocks noChangeArrowheads="1"/>
            </p:cNvSpPr>
            <p:nvPr/>
          </p:nvSpPr>
          <p:spPr bwMode="auto">
            <a:xfrm rot="1336630">
              <a:off x="2837" y="2594"/>
              <a:ext cx="526" cy="742"/>
            </a:xfrm>
            <a:prstGeom prst="ellipse">
              <a:avLst/>
            </a:prstGeom>
            <a:solidFill>
              <a:srgbClr val="DDDDDD"/>
            </a:solidFill>
            <a:ln w="9525">
              <a:noFill/>
              <a:round/>
              <a:headEnd/>
              <a:tailEnd/>
            </a:ln>
            <a:effectLst>
              <a:outerShdw dist="35921" dir="2700000" algn="ctr" rotWithShape="0">
                <a:srgbClr val="DDDDDD"/>
              </a:outerShdw>
            </a:effectLst>
          </p:spPr>
          <p:txBody>
            <a:bodyPr/>
            <a:lstStyle/>
            <a:p>
              <a:endParaRPr lang="zh-CN" altLang="en-US"/>
            </a:p>
          </p:txBody>
        </p:sp>
        <p:sp>
          <p:nvSpPr>
            <p:cNvPr id="983068" name="Oval 28"/>
            <p:cNvSpPr>
              <a:spLocks noChangeArrowheads="1"/>
            </p:cNvSpPr>
            <p:nvPr/>
          </p:nvSpPr>
          <p:spPr bwMode="auto">
            <a:xfrm>
              <a:off x="2049" y="2366"/>
              <a:ext cx="1082" cy="742"/>
            </a:xfrm>
            <a:prstGeom prst="ellipse">
              <a:avLst/>
            </a:prstGeom>
            <a:solidFill>
              <a:srgbClr val="DDDDDD"/>
            </a:solidFill>
            <a:ln w="9525">
              <a:noFill/>
              <a:round/>
              <a:headEnd/>
              <a:tailEnd/>
            </a:ln>
            <a:effectLst>
              <a:outerShdw dist="35921" dir="2700000" algn="ctr" rotWithShape="0">
                <a:srgbClr val="DDDDDD"/>
              </a:outerShdw>
            </a:effectLst>
          </p:spPr>
          <p:txBody>
            <a:bodyPr/>
            <a:lstStyle/>
            <a:p>
              <a:endParaRPr lang="zh-CN" altLang="en-US"/>
            </a:p>
          </p:txBody>
        </p:sp>
      </p:grpSp>
      <p:pic>
        <p:nvPicPr>
          <p:cNvPr id="983069" name="Picture 29"/>
          <p:cNvPicPr>
            <a:picLocks noChangeArrowheads="1"/>
          </p:cNvPicPr>
          <p:nvPr/>
        </p:nvPicPr>
        <p:blipFill>
          <a:blip r:embed="rId4" cstate="print"/>
          <a:srcRect/>
          <a:stretch>
            <a:fillRect/>
          </a:stretch>
        </p:blipFill>
        <p:spPr bwMode="auto">
          <a:xfrm>
            <a:off x="6853238" y="3851275"/>
            <a:ext cx="514350" cy="279400"/>
          </a:xfrm>
          <a:prstGeom prst="rect">
            <a:avLst/>
          </a:prstGeom>
          <a:noFill/>
          <a:ln w="12699">
            <a:noFill/>
            <a:miter lim="800000"/>
            <a:headEnd/>
            <a:tailEnd/>
          </a:ln>
          <a:effectLst/>
        </p:spPr>
      </p:pic>
      <p:sp>
        <p:nvSpPr>
          <p:cNvPr id="983070" name="Text Box 30"/>
          <p:cNvSpPr txBox="1">
            <a:spLocks noChangeArrowheads="1"/>
          </p:cNvSpPr>
          <p:nvPr/>
        </p:nvSpPr>
        <p:spPr bwMode="auto">
          <a:xfrm>
            <a:off x="5768975" y="3670300"/>
            <a:ext cx="465192" cy="400110"/>
          </a:xfrm>
          <a:prstGeom prst="rect">
            <a:avLst/>
          </a:prstGeom>
          <a:noFill/>
          <a:ln w="9525">
            <a:noFill/>
            <a:miter lim="800000"/>
            <a:headEnd/>
            <a:tailEnd/>
          </a:ln>
          <a:effectLst/>
        </p:spPr>
        <p:txBody>
          <a:bodyPr wrap="none">
            <a:spAutoFit/>
          </a:bodyPr>
          <a:lstStyle/>
          <a:p>
            <a:r>
              <a:rPr lang="en-US" altLang="zh-CN" sz="2000">
                <a:solidFill>
                  <a:schemeClr val="folHlink"/>
                </a:solidFill>
                <a:latin typeface="Arial" charset="0"/>
              </a:rPr>
              <a:t>N</a:t>
            </a:r>
            <a:r>
              <a:rPr lang="en-US" altLang="zh-CN" sz="2000" baseline="-25000">
                <a:solidFill>
                  <a:schemeClr val="folHlink"/>
                </a:solidFill>
                <a:latin typeface="Arial" charset="0"/>
              </a:rPr>
              <a:t>1</a:t>
            </a:r>
          </a:p>
        </p:txBody>
      </p:sp>
      <p:sp>
        <p:nvSpPr>
          <p:cNvPr id="983071" name="Text Box 31"/>
          <p:cNvSpPr txBox="1">
            <a:spLocks noChangeArrowheads="1"/>
          </p:cNvSpPr>
          <p:nvPr/>
        </p:nvSpPr>
        <p:spPr bwMode="auto">
          <a:xfrm>
            <a:off x="6911975" y="3476625"/>
            <a:ext cx="465192" cy="400110"/>
          </a:xfrm>
          <a:prstGeom prst="rect">
            <a:avLst/>
          </a:prstGeom>
          <a:noFill/>
          <a:ln w="9525">
            <a:noFill/>
            <a:miter lim="800000"/>
            <a:headEnd/>
            <a:tailEnd/>
          </a:ln>
          <a:effectLst/>
        </p:spPr>
        <p:txBody>
          <a:bodyPr wrap="none">
            <a:spAutoFit/>
          </a:bodyPr>
          <a:lstStyle/>
          <a:p>
            <a:r>
              <a:rPr lang="en-US" altLang="zh-CN" sz="2000">
                <a:solidFill>
                  <a:schemeClr val="folHlink"/>
                </a:solidFill>
                <a:latin typeface="Arial" charset="0"/>
              </a:rPr>
              <a:t>R</a:t>
            </a:r>
            <a:r>
              <a:rPr lang="en-US" altLang="zh-CN" sz="2000" baseline="-25000">
                <a:solidFill>
                  <a:schemeClr val="folHlink"/>
                </a:solidFill>
                <a:latin typeface="Arial" charset="0"/>
              </a:rPr>
              <a:t>1</a:t>
            </a:r>
          </a:p>
        </p:txBody>
      </p:sp>
      <p:graphicFrame>
        <p:nvGraphicFramePr>
          <p:cNvPr id="983072" name="Object 32"/>
          <p:cNvGraphicFramePr>
            <a:graphicFrameLocks noChangeAspect="1"/>
          </p:cNvGraphicFramePr>
          <p:nvPr/>
        </p:nvGraphicFramePr>
        <p:xfrm>
          <a:off x="7542213" y="3190876"/>
          <a:ext cx="3052762" cy="1966913"/>
        </p:xfrm>
        <a:graphic>
          <a:graphicData uri="http://schemas.openxmlformats.org/presentationml/2006/ole">
            <mc:AlternateContent xmlns:mc="http://schemas.openxmlformats.org/markup-compatibility/2006">
              <mc:Choice xmlns:v="urn:schemas-microsoft-com:vml" Requires="v">
                <p:oleObj spid="_x0000_s983098" name="VISIO" r:id="rId5" imgW="1689840" imgH="964440" progId="Visio.Drawing.11">
                  <p:embed/>
                </p:oleObj>
              </mc:Choice>
              <mc:Fallback>
                <p:oleObj name="VISIO" r:id="rId5" imgW="1689840" imgH="964440" progId="Visio.Drawing.11">
                  <p:embed/>
                  <p:pic>
                    <p:nvPicPr>
                      <p:cNvPr id="0" name="Picture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2213" y="3190876"/>
                        <a:ext cx="3052762" cy="1966913"/>
                      </a:xfrm>
                      <a:prstGeom prst="rect">
                        <a:avLst/>
                      </a:prstGeom>
                      <a:noFill/>
                      <a:ln>
                        <a:noFill/>
                      </a:ln>
                      <a:effectLst>
                        <a:outerShdw dist="254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83073" name="Text Box 33"/>
          <p:cNvSpPr txBox="1">
            <a:spLocks noChangeArrowheads="1"/>
          </p:cNvSpPr>
          <p:nvPr/>
        </p:nvSpPr>
        <p:spPr bwMode="auto">
          <a:xfrm>
            <a:off x="8528050" y="3836988"/>
            <a:ext cx="1098550" cy="457200"/>
          </a:xfrm>
          <a:prstGeom prst="rect">
            <a:avLst/>
          </a:prstGeom>
          <a:noFill/>
          <a:ln w="9525">
            <a:noFill/>
            <a:miter lim="800000"/>
            <a:headEnd/>
            <a:tailEnd/>
          </a:ln>
          <a:effectLst/>
        </p:spPr>
        <p:txBody>
          <a:bodyPr wrap="none">
            <a:spAutoFit/>
          </a:bodyPr>
          <a:lstStyle/>
          <a:p>
            <a:r>
              <a:rPr lang="zh-CN" altLang="en-US" sz="2400">
                <a:solidFill>
                  <a:schemeClr val="folHlink"/>
                </a:solidFill>
                <a:latin typeface="Arial" charset="0"/>
              </a:rPr>
              <a:t>因特网</a:t>
            </a:r>
            <a:endParaRPr lang="zh-CN" altLang="en-US" sz="2400" baseline="-25000">
              <a:solidFill>
                <a:schemeClr val="folHlink"/>
              </a:solidFill>
              <a:latin typeface="Arial" charset="0"/>
            </a:endParaRPr>
          </a:p>
        </p:txBody>
      </p:sp>
      <p:pic>
        <p:nvPicPr>
          <p:cNvPr id="983074" name="Picture 34"/>
          <p:cNvPicPr>
            <a:picLocks noChangeArrowheads="1"/>
          </p:cNvPicPr>
          <p:nvPr/>
        </p:nvPicPr>
        <p:blipFill>
          <a:blip r:embed="rId7" cstate="print"/>
          <a:srcRect/>
          <a:stretch>
            <a:fillRect/>
          </a:stretch>
        </p:blipFill>
        <p:spPr bwMode="auto">
          <a:xfrm>
            <a:off x="6262688" y="4632325"/>
            <a:ext cx="450850" cy="446088"/>
          </a:xfrm>
          <a:prstGeom prst="rect">
            <a:avLst/>
          </a:prstGeom>
          <a:noFill/>
          <a:ln w="9525">
            <a:noFill/>
            <a:miter lim="800000"/>
            <a:headEnd/>
            <a:tailEnd/>
          </a:ln>
          <a:effectLst/>
        </p:spPr>
      </p:pic>
      <p:sp>
        <p:nvSpPr>
          <p:cNvPr id="983075" name="Text Box 35"/>
          <p:cNvSpPr txBox="1">
            <a:spLocks noChangeArrowheads="1"/>
          </p:cNvSpPr>
          <p:nvPr/>
        </p:nvSpPr>
        <p:spPr bwMode="auto">
          <a:xfrm>
            <a:off x="1703389" y="3214688"/>
            <a:ext cx="2177199" cy="1569660"/>
          </a:xfrm>
          <a:prstGeom prst="rect">
            <a:avLst/>
          </a:prstGeom>
          <a:noFill/>
          <a:ln w="9525">
            <a:noFill/>
            <a:miter lim="800000"/>
            <a:headEnd/>
            <a:tailEnd/>
          </a:ln>
          <a:effectLst/>
        </p:spPr>
        <p:txBody>
          <a:bodyPr wrap="none">
            <a:spAutoFit/>
          </a:bodyPr>
          <a:lstStyle/>
          <a:p>
            <a:pPr>
              <a:lnSpc>
                <a:spcPct val="120000"/>
              </a:lnSpc>
            </a:pPr>
            <a:r>
              <a:rPr lang="zh-CN" altLang="en-US" sz="2000">
                <a:solidFill>
                  <a:schemeClr val="folHlink"/>
                </a:solidFill>
                <a:latin typeface="Arial" charset="0"/>
              </a:rPr>
              <a:t>目的网络  下一跳</a:t>
            </a:r>
          </a:p>
          <a:p>
            <a:pPr>
              <a:lnSpc>
                <a:spcPct val="120000"/>
              </a:lnSpc>
            </a:pPr>
            <a:r>
              <a:rPr lang="zh-CN" altLang="en-US" sz="2000">
                <a:solidFill>
                  <a:schemeClr val="folHlink"/>
                </a:solidFill>
                <a:latin typeface="Arial" charset="0"/>
              </a:rPr>
              <a:t>      </a:t>
            </a:r>
            <a:r>
              <a:rPr lang="en-US" altLang="zh-CN" sz="2000">
                <a:solidFill>
                  <a:schemeClr val="folHlink"/>
                </a:solidFill>
                <a:latin typeface="Arial" charset="0"/>
              </a:rPr>
              <a:t>N</a:t>
            </a:r>
            <a:r>
              <a:rPr lang="en-US" altLang="zh-CN" sz="2000" baseline="-25000">
                <a:solidFill>
                  <a:schemeClr val="folHlink"/>
                </a:solidFill>
                <a:latin typeface="Arial" charset="0"/>
              </a:rPr>
              <a:t>1</a:t>
            </a:r>
            <a:r>
              <a:rPr lang="en-US" altLang="zh-CN" sz="2000">
                <a:solidFill>
                  <a:schemeClr val="folHlink"/>
                </a:solidFill>
                <a:latin typeface="Arial" charset="0"/>
              </a:rPr>
              <a:t>          </a:t>
            </a:r>
            <a:r>
              <a:rPr lang="zh-CN" altLang="en-US" sz="2000">
                <a:solidFill>
                  <a:schemeClr val="folHlink"/>
                </a:solidFill>
                <a:latin typeface="Arial" charset="0"/>
              </a:rPr>
              <a:t>直接 </a:t>
            </a:r>
          </a:p>
          <a:p>
            <a:pPr>
              <a:lnSpc>
                <a:spcPct val="120000"/>
              </a:lnSpc>
            </a:pPr>
            <a:r>
              <a:rPr lang="zh-CN" altLang="en-US" sz="2000">
                <a:solidFill>
                  <a:schemeClr val="folHlink"/>
                </a:solidFill>
                <a:latin typeface="Arial" charset="0"/>
              </a:rPr>
              <a:t>      </a:t>
            </a:r>
            <a:r>
              <a:rPr lang="en-US" altLang="zh-CN" sz="2000">
                <a:solidFill>
                  <a:schemeClr val="folHlink"/>
                </a:solidFill>
                <a:latin typeface="Arial" charset="0"/>
              </a:rPr>
              <a:t>N</a:t>
            </a:r>
            <a:r>
              <a:rPr lang="en-US" altLang="zh-CN" sz="2000" baseline="-25000">
                <a:solidFill>
                  <a:schemeClr val="folHlink"/>
                </a:solidFill>
                <a:latin typeface="Arial" charset="0"/>
              </a:rPr>
              <a:t>2</a:t>
            </a:r>
            <a:r>
              <a:rPr lang="en-US" altLang="zh-CN" sz="2000">
                <a:solidFill>
                  <a:schemeClr val="folHlink"/>
                </a:solidFill>
                <a:latin typeface="Arial" charset="0"/>
              </a:rPr>
              <a:t>     </a:t>
            </a:r>
            <a:r>
              <a:rPr lang="en-US" altLang="zh-CN" sz="1000">
                <a:solidFill>
                  <a:schemeClr val="folHlink"/>
                </a:solidFill>
                <a:latin typeface="Arial" charset="0"/>
              </a:rPr>
              <a:t>   </a:t>
            </a:r>
            <a:r>
              <a:rPr lang="en-US" altLang="zh-CN" sz="2000">
                <a:solidFill>
                  <a:schemeClr val="folHlink"/>
                </a:solidFill>
                <a:latin typeface="Arial" charset="0"/>
              </a:rPr>
              <a:t>      R</a:t>
            </a:r>
            <a:r>
              <a:rPr lang="en-US" altLang="zh-CN" sz="2000" baseline="-25000">
                <a:solidFill>
                  <a:schemeClr val="folHlink"/>
                </a:solidFill>
                <a:latin typeface="Arial" charset="0"/>
              </a:rPr>
              <a:t>2</a:t>
            </a:r>
          </a:p>
          <a:p>
            <a:pPr>
              <a:lnSpc>
                <a:spcPct val="120000"/>
              </a:lnSpc>
            </a:pPr>
            <a:r>
              <a:rPr lang="en-US" altLang="zh-CN" sz="2000">
                <a:solidFill>
                  <a:schemeClr val="folHlink"/>
                </a:solidFill>
                <a:latin typeface="Arial" charset="0"/>
              </a:rPr>
              <a:t>    </a:t>
            </a:r>
            <a:r>
              <a:rPr lang="zh-CN" altLang="en-US" sz="2000">
                <a:solidFill>
                  <a:schemeClr val="hlink"/>
                </a:solidFill>
                <a:latin typeface="Arial" charset="0"/>
              </a:rPr>
              <a:t>默认           </a:t>
            </a:r>
            <a:r>
              <a:rPr lang="en-US" altLang="zh-CN" sz="2000">
                <a:solidFill>
                  <a:schemeClr val="hlink"/>
                </a:solidFill>
                <a:latin typeface="Arial" charset="0"/>
              </a:rPr>
              <a:t>R</a:t>
            </a:r>
            <a:r>
              <a:rPr lang="en-US" altLang="zh-CN" sz="2000" baseline="-25000">
                <a:solidFill>
                  <a:schemeClr val="hlink"/>
                </a:solidFill>
                <a:latin typeface="Arial" charset="0"/>
              </a:rPr>
              <a:t>1</a:t>
            </a:r>
          </a:p>
        </p:txBody>
      </p:sp>
      <p:sp>
        <p:nvSpPr>
          <p:cNvPr id="983077" name="Line 37"/>
          <p:cNvSpPr>
            <a:spLocks noChangeShapeType="1"/>
          </p:cNvSpPr>
          <p:nvPr/>
        </p:nvSpPr>
        <p:spPr bwMode="auto">
          <a:xfrm>
            <a:off x="1703388" y="3652838"/>
            <a:ext cx="2165350" cy="0"/>
          </a:xfrm>
          <a:prstGeom prst="line">
            <a:avLst/>
          </a:prstGeom>
          <a:noFill/>
          <a:ln w="38100" cmpd="dbl">
            <a:solidFill>
              <a:schemeClr val="tx1"/>
            </a:solidFill>
            <a:round/>
            <a:headEnd/>
            <a:tailEnd/>
          </a:ln>
          <a:effectLst/>
        </p:spPr>
        <p:txBody>
          <a:bodyPr/>
          <a:lstStyle/>
          <a:p>
            <a:endParaRPr lang="zh-CN" altLang="en-US"/>
          </a:p>
        </p:txBody>
      </p:sp>
      <p:sp>
        <p:nvSpPr>
          <p:cNvPr id="983078" name="Line 38"/>
          <p:cNvSpPr>
            <a:spLocks noChangeShapeType="1"/>
          </p:cNvSpPr>
          <p:nvPr/>
        </p:nvSpPr>
        <p:spPr bwMode="auto">
          <a:xfrm>
            <a:off x="1703388" y="4017963"/>
            <a:ext cx="2165350" cy="0"/>
          </a:xfrm>
          <a:prstGeom prst="line">
            <a:avLst/>
          </a:prstGeom>
          <a:noFill/>
          <a:ln w="9525">
            <a:solidFill>
              <a:schemeClr val="tx1"/>
            </a:solidFill>
            <a:round/>
            <a:headEnd/>
            <a:tailEnd/>
          </a:ln>
          <a:effectLst/>
        </p:spPr>
        <p:txBody>
          <a:bodyPr/>
          <a:lstStyle/>
          <a:p>
            <a:endParaRPr lang="zh-CN" altLang="en-US"/>
          </a:p>
        </p:txBody>
      </p:sp>
      <p:sp>
        <p:nvSpPr>
          <p:cNvPr id="983079" name="Line 39"/>
          <p:cNvSpPr>
            <a:spLocks noChangeShapeType="1"/>
          </p:cNvSpPr>
          <p:nvPr/>
        </p:nvSpPr>
        <p:spPr bwMode="auto">
          <a:xfrm>
            <a:off x="2884488" y="3287714"/>
            <a:ext cx="4762" cy="1417637"/>
          </a:xfrm>
          <a:prstGeom prst="line">
            <a:avLst/>
          </a:prstGeom>
          <a:noFill/>
          <a:ln w="9525">
            <a:solidFill>
              <a:schemeClr val="tx1"/>
            </a:solidFill>
            <a:round/>
            <a:headEnd/>
            <a:tailEnd/>
          </a:ln>
          <a:effectLst/>
        </p:spPr>
        <p:txBody>
          <a:bodyPr/>
          <a:lstStyle/>
          <a:p>
            <a:endParaRPr lang="zh-CN" altLang="en-US"/>
          </a:p>
        </p:txBody>
      </p:sp>
      <p:sp>
        <p:nvSpPr>
          <p:cNvPr id="983080" name="Text Box 40"/>
          <p:cNvSpPr txBox="1">
            <a:spLocks noChangeArrowheads="1"/>
          </p:cNvSpPr>
          <p:nvPr/>
        </p:nvSpPr>
        <p:spPr bwMode="auto">
          <a:xfrm>
            <a:off x="2268538" y="2771775"/>
            <a:ext cx="1098550" cy="457200"/>
          </a:xfrm>
          <a:prstGeom prst="rect">
            <a:avLst/>
          </a:prstGeom>
          <a:noFill/>
          <a:ln w="9525">
            <a:noFill/>
            <a:miter lim="800000"/>
            <a:headEnd/>
            <a:tailEnd/>
          </a:ln>
          <a:effectLst/>
        </p:spPr>
        <p:txBody>
          <a:bodyPr wrap="none">
            <a:spAutoFit/>
          </a:bodyPr>
          <a:lstStyle/>
          <a:p>
            <a:r>
              <a:rPr lang="zh-CN" altLang="en-US" sz="2400">
                <a:solidFill>
                  <a:schemeClr val="folHlink"/>
                </a:solidFill>
                <a:latin typeface="Arial" charset="0"/>
              </a:rPr>
              <a:t>路由表</a:t>
            </a:r>
            <a:endParaRPr lang="zh-CN" altLang="en-US" sz="2400" baseline="-25000">
              <a:solidFill>
                <a:schemeClr val="folHlink"/>
              </a:solidFill>
              <a:latin typeface="Arial" charset="0"/>
            </a:endParaRPr>
          </a:p>
        </p:txBody>
      </p:sp>
      <p:sp>
        <p:nvSpPr>
          <p:cNvPr id="983081" name="Freeform 41"/>
          <p:cNvSpPr>
            <a:spLocks/>
          </p:cNvSpPr>
          <p:nvPr/>
        </p:nvSpPr>
        <p:spPr bwMode="auto">
          <a:xfrm>
            <a:off x="3873501" y="3282950"/>
            <a:ext cx="798513" cy="1462088"/>
          </a:xfrm>
          <a:custGeom>
            <a:avLst/>
            <a:gdLst/>
            <a:ahLst/>
            <a:cxnLst>
              <a:cxn ang="0">
                <a:pos x="4" y="0"/>
              </a:cxn>
              <a:cxn ang="0">
                <a:pos x="368" y="256"/>
              </a:cxn>
              <a:cxn ang="0">
                <a:pos x="367" y="277"/>
              </a:cxn>
              <a:cxn ang="0">
                <a:pos x="0" y="524"/>
              </a:cxn>
              <a:cxn ang="0">
                <a:pos x="4" y="0"/>
              </a:cxn>
            </a:cxnLst>
            <a:rect l="0" t="0" r="r" b="b"/>
            <a:pathLst>
              <a:path w="368" h="524">
                <a:moveTo>
                  <a:pt x="4" y="0"/>
                </a:moveTo>
                <a:lnTo>
                  <a:pt x="368" y="256"/>
                </a:lnTo>
                <a:lnTo>
                  <a:pt x="367" y="277"/>
                </a:lnTo>
                <a:lnTo>
                  <a:pt x="0" y="524"/>
                </a:lnTo>
                <a:lnTo>
                  <a:pt x="4" y="0"/>
                </a:lnTo>
                <a:close/>
              </a:path>
            </a:pathLst>
          </a:custGeom>
          <a:gradFill rotWithShape="1">
            <a:gsLst>
              <a:gs pos="0">
                <a:srgbClr val="FFFFCC">
                  <a:gamma/>
                  <a:shade val="75686"/>
                  <a:invGamma/>
                </a:srgbClr>
              </a:gs>
              <a:gs pos="100000">
                <a:srgbClr val="FFFFCC"/>
              </a:gs>
            </a:gsLst>
            <a:lin ang="0" scaled="1"/>
          </a:gradFill>
          <a:ln w="9525">
            <a:noFill/>
            <a:round/>
            <a:headEnd/>
            <a:tailEnd/>
          </a:ln>
          <a:effectLst/>
        </p:spPr>
        <p:txBody>
          <a:bodyPr/>
          <a:lstStyle/>
          <a:p>
            <a:endParaRPr lang="zh-CN" altLang="en-US"/>
          </a:p>
        </p:txBody>
      </p:sp>
      <p:pic>
        <p:nvPicPr>
          <p:cNvPr id="983082" name="Picture 42"/>
          <p:cNvPicPr>
            <a:picLocks noChangeArrowheads="1"/>
          </p:cNvPicPr>
          <p:nvPr/>
        </p:nvPicPr>
        <p:blipFill>
          <a:blip r:embed="rId7" cstate="print"/>
          <a:srcRect/>
          <a:stretch>
            <a:fillRect/>
          </a:stretch>
        </p:blipFill>
        <p:spPr bwMode="auto">
          <a:xfrm>
            <a:off x="4587875" y="3703638"/>
            <a:ext cx="450850" cy="444500"/>
          </a:xfrm>
          <a:prstGeom prst="rect">
            <a:avLst/>
          </a:prstGeom>
          <a:noFill/>
          <a:ln w="9525">
            <a:noFill/>
            <a:miter lim="800000"/>
            <a:headEnd/>
            <a:tailEnd/>
          </a:ln>
          <a:effectLst/>
        </p:spPr>
      </p:pic>
      <p:pic>
        <p:nvPicPr>
          <p:cNvPr id="983083" name="Picture 43"/>
          <p:cNvPicPr>
            <a:picLocks noChangeArrowheads="1"/>
          </p:cNvPicPr>
          <p:nvPr/>
        </p:nvPicPr>
        <p:blipFill>
          <a:blip r:embed="rId7" cstate="print"/>
          <a:srcRect/>
          <a:stretch>
            <a:fillRect/>
          </a:stretch>
        </p:blipFill>
        <p:spPr bwMode="auto">
          <a:xfrm>
            <a:off x="4981575" y="4540250"/>
            <a:ext cx="450850" cy="444500"/>
          </a:xfrm>
          <a:prstGeom prst="rect">
            <a:avLst/>
          </a:prstGeom>
          <a:noFill/>
          <a:ln w="9525">
            <a:noFill/>
            <a:miter lim="800000"/>
            <a:headEnd/>
            <a:tailEnd/>
          </a:ln>
          <a:effectLst/>
        </p:spPr>
      </p:pic>
      <p:grpSp>
        <p:nvGrpSpPr>
          <p:cNvPr id="983084" name="Group 44"/>
          <p:cNvGrpSpPr>
            <a:grpSpLocks/>
          </p:cNvGrpSpPr>
          <p:nvPr/>
        </p:nvGrpSpPr>
        <p:grpSpPr bwMode="auto">
          <a:xfrm>
            <a:off x="6853238" y="2493964"/>
            <a:ext cx="1092200" cy="701675"/>
            <a:chOff x="1776" y="2768"/>
            <a:chExt cx="1824" cy="736"/>
          </a:xfrm>
        </p:grpSpPr>
        <p:grpSp>
          <p:nvGrpSpPr>
            <p:cNvPr id="983085" name="Group 45"/>
            <p:cNvGrpSpPr>
              <a:grpSpLocks/>
            </p:cNvGrpSpPr>
            <p:nvPr/>
          </p:nvGrpSpPr>
          <p:grpSpPr bwMode="auto">
            <a:xfrm>
              <a:off x="1787" y="2783"/>
              <a:ext cx="1813" cy="721"/>
              <a:chOff x="1787" y="2783"/>
              <a:chExt cx="1813" cy="721"/>
            </a:xfrm>
          </p:grpSpPr>
          <p:sp>
            <p:nvSpPr>
              <p:cNvPr id="983086" name="Oval 46"/>
              <p:cNvSpPr>
                <a:spLocks noChangeArrowheads="1"/>
              </p:cNvSpPr>
              <p:nvPr/>
            </p:nvSpPr>
            <p:spPr bwMode="auto">
              <a:xfrm>
                <a:off x="2413" y="2783"/>
                <a:ext cx="780" cy="291"/>
              </a:xfrm>
              <a:prstGeom prst="ellipse">
                <a:avLst/>
              </a:prstGeom>
              <a:solidFill>
                <a:srgbClr val="000000"/>
              </a:solidFill>
              <a:ln w="9525">
                <a:noFill/>
                <a:round/>
                <a:headEnd/>
                <a:tailEnd/>
              </a:ln>
            </p:spPr>
            <p:txBody>
              <a:bodyPr/>
              <a:lstStyle/>
              <a:p>
                <a:endParaRPr lang="zh-CN" altLang="en-US"/>
              </a:p>
            </p:txBody>
          </p:sp>
          <p:sp>
            <p:nvSpPr>
              <p:cNvPr id="983087" name="Oval 47"/>
              <p:cNvSpPr>
                <a:spLocks noChangeArrowheads="1"/>
              </p:cNvSpPr>
              <p:nvPr/>
            </p:nvSpPr>
            <p:spPr bwMode="auto">
              <a:xfrm>
                <a:off x="1974" y="2863"/>
                <a:ext cx="593" cy="291"/>
              </a:xfrm>
              <a:prstGeom prst="ellipse">
                <a:avLst/>
              </a:prstGeom>
              <a:solidFill>
                <a:srgbClr val="000000"/>
              </a:solidFill>
              <a:ln w="9525">
                <a:noFill/>
                <a:round/>
                <a:headEnd/>
                <a:tailEnd/>
              </a:ln>
            </p:spPr>
            <p:txBody>
              <a:bodyPr/>
              <a:lstStyle/>
              <a:p>
                <a:endParaRPr lang="zh-CN" altLang="en-US"/>
              </a:p>
            </p:txBody>
          </p:sp>
          <p:sp>
            <p:nvSpPr>
              <p:cNvPr id="983088" name="Oval 48"/>
              <p:cNvSpPr>
                <a:spLocks noChangeArrowheads="1"/>
              </p:cNvSpPr>
              <p:nvPr/>
            </p:nvSpPr>
            <p:spPr bwMode="auto">
              <a:xfrm>
                <a:off x="1787" y="3045"/>
                <a:ext cx="396" cy="233"/>
              </a:xfrm>
              <a:prstGeom prst="ellipse">
                <a:avLst/>
              </a:prstGeom>
              <a:solidFill>
                <a:srgbClr val="000000"/>
              </a:solidFill>
              <a:ln w="9525">
                <a:noFill/>
                <a:round/>
                <a:headEnd/>
                <a:tailEnd/>
              </a:ln>
            </p:spPr>
            <p:txBody>
              <a:bodyPr/>
              <a:lstStyle/>
              <a:p>
                <a:endParaRPr lang="zh-CN" altLang="en-US"/>
              </a:p>
            </p:txBody>
          </p:sp>
          <p:sp>
            <p:nvSpPr>
              <p:cNvPr id="983089" name="Oval 49"/>
              <p:cNvSpPr>
                <a:spLocks noChangeArrowheads="1"/>
              </p:cNvSpPr>
              <p:nvPr/>
            </p:nvSpPr>
            <p:spPr bwMode="auto">
              <a:xfrm>
                <a:off x="1908" y="3154"/>
                <a:ext cx="604" cy="255"/>
              </a:xfrm>
              <a:prstGeom prst="ellipse">
                <a:avLst/>
              </a:prstGeom>
              <a:solidFill>
                <a:srgbClr val="000000"/>
              </a:solidFill>
              <a:ln w="9525">
                <a:noFill/>
                <a:round/>
                <a:headEnd/>
                <a:tailEnd/>
              </a:ln>
            </p:spPr>
            <p:txBody>
              <a:bodyPr/>
              <a:lstStyle/>
              <a:p>
                <a:endParaRPr lang="zh-CN" altLang="en-US"/>
              </a:p>
            </p:txBody>
          </p:sp>
          <p:sp>
            <p:nvSpPr>
              <p:cNvPr id="983090" name="Oval 50"/>
              <p:cNvSpPr>
                <a:spLocks noChangeArrowheads="1"/>
              </p:cNvSpPr>
              <p:nvPr/>
            </p:nvSpPr>
            <p:spPr bwMode="auto">
              <a:xfrm>
                <a:off x="2347" y="3198"/>
                <a:ext cx="912" cy="306"/>
              </a:xfrm>
              <a:prstGeom prst="ellipse">
                <a:avLst/>
              </a:prstGeom>
              <a:solidFill>
                <a:srgbClr val="000000"/>
              </a:solidFill>
              <a:ln w="9525">
                <a:noFill/>
                <a:round/>
                <a:headEnd/>
                <a:tailEnd/>
              </a:ln>
            </p:spPr>
            <p:txBody>
              <a:bodyPr/>
              <a:lstStyle/>
              <a:p>
                <a:endParaRPr lang="zh-CN" altLang="en-US"/>
              </a:p>
            </p:txBody>
          </p:sp>
          <p:sp>
            <p:nvSpPr>
              <p:cNvPr id="983091" name="Oval 51"/>
              <p:cNvSpPr>
                <a:spLocks noChangeArrowheads="1"/>
              </p:cNvSpPr>
              <p:nvPr/>
            </p:nvSpPr>
            <p:spPr bwMode="auto">
              <a:xfrm>
                <a:off x="2941" y="2870"/>
                <a:ext cx="571" cy="226"/>
              </a:xfrm>
              <a:prstGeom prst="ellipse">
                <a:avLst/>
              </a:prstGeom>
              <a:solidFill>
                <a:srgbClr val="000000"/>
              </a:solidFill>
              <a:ln w="9525">
                <a:noFill/>
                <a:round/>
                <a:headEnd/>
                <a:tailEnd/>
              </a:ln>
            </p:spPr>
            <p:txBody>
              <a:bodyPr/>
              <a:lstStyle/>
              <a:p>
                <a:endParaRPr lang="zh-CN" altLang="en-US"/>
              </a:p>
            </p:txBody>
          </p:sp>
          <p:sp>
            <p:nvSpPr>
              <p:cNvPr id="983092" name="Oval 52"/>
              <p:cNvSpPr>
                <a:spLocks noChangeArrowheads="1"/>
              </p:cNvSpPr>
              <p:nvPr/>
            </p:nvSpPr>
            <p:spPr bwMode="auto">
              <a:xfrm>
                <a:off x="3029" y="3023"/>
                <a:ext cx="571" cy="226"/>
              </a:xfrm>
              <a:prstGeom prst="ellipse">
                <a:avLst/>
              </a:prstGeom>
              <a:solidFill>
                <a:srgbClr val="000000"/>
              </a:solidFill>
              <a:ln w="9525">
                <a:noFill/>
                <a:round/>
                <a:headEnd/>
                <a:tailEnd/>
              </a:ln>
            </p:spPr>
            <p:txBody>
              <a:bodyPr/>
              <a:lstStyle/>
              <a:p>
                <a:endParaRPr lang="zh-CN" altLang="en-US"/>
              </a:p>
            </p:txBody>
          </p:sp>
          <p:sp>
            <p:nvSpPr>
              <p:cNvPr id="983093" name="Oval 53"/>
              <p:cNvSpPr>
                <a:spLocks noChangeArrowheads="1"/>
              </p:cNvSpPr>
              <p:nvPr/>
            </p:nvSpPr>
            <p:spPr bwMode="auto">
              <a:xfrm>
                <a:off x="2974" y="3074"/>
                <a:ext cx="571" cy="379"/>
              </a:xfrm>
              <a:prstGeom prst="ellipse">
                <a:avLst/>
              </a:prstGeom>
              <a:solidFill>
                <a:srgbClr val="000000"/>
              </a:solidFill>
              <a:ln w="9525">
                <a:noFill/>
                <a:round/>
                <a:headEnd/>
                <a:tailEnd/>
              </a:ln>
            </p:spPr>
            <p:txBody>
              <a:bodyPr/>
              <a:lstStyle/>
              <a:p>
                <a:endParaRPr lang="zh-CN" altLang="en-US"/>
              </a:p>
            </p:txBody>
          </p:sp>
          <p:sp>
            <p:nvSpPr>
              <p:cNvPr id="983094" name="Oval 54"/>
              <p:cNvSpPr>
                <a:spLocks noChangeArrowheads="1"/>
              </p:cNvSpPr>
              <p:nvPr/>
            </p:nvSpPr>
            <p:spPr bwMode="auto">
              <a:xfrm>
                <a:off x="2117" y="2957"/>
                <a:ext cx="1175" cy="379"/>
              </a:xfrm>
              <a:prstGeom prst="ellipse">
                <a:avLst/>
              </a:prstGeom>
              <a:solidFill>
                <a:srgbClr val="000000"/>
              </a:solidFill>
              <a:ln w="9525">
                <a:noFill/>
                <a:round/>
                <a:headEnd/>
                <a:tailEnd/>
              </a:ln>
            </p:spPr>
            <p:txBody>
              <a:bodyPr/>
              <a:lstStyle/>
              <a:p>
                <a:endParaRPr lang="zh-CN" altLang="en-US"/>
              </a:p>
            </p:txBody>
          </p:sp>
        </p:grpSp>
        <p:sp>
          <p:nvSpPr>
            <p:cNvPr id="983095" name="Oval 55"/>
            <p:cNvSpPr>
              <a:spLocks noChangeArrowheads="1"/>
            </p:cNvSpPr>
            <p:nvPr/>
          </p:nvSpPr>
          <p:spPr bwMode="auto">
            <a:xfrm>
              <a:off x="2402" y="2768"/>
              <a:ext cx="780" cy="291"/>
            </a:xfrm>
            <a:prstGeom prst="ellipse">
              <a:avLst/>
            </a:prstGeom>
            <a:solidFill>
              <a:srgbClr val="EAEAEA"/>
            </a:solidFill>
            <a:ln w="9525">
              <a:noFill/>
              <a:round/>
              <a:headEnd/>
              <a:tailEnd/>
            </a:ln>
          </p:spPr>
          <p:txBody>
            <a:bodyPr/>
            <a:lstStyle/>
            <a:p>
              <a:endParaRPr lang="zh-CN" altLang="en-US"/>
            </a:p>
          </p:txBody>
        </p:sp>
        <p:sp>
          <p:nvSpPr>
            <p:cNvPr id="983096" name="Oval 56"/>
            <p:cNvSpPr>
              <a:spLocks noChangeArrowheads="1"/>
            </p:cNvSpPr>
            <p:nvPr/>
          </p:nvSpPr>
          <p:spPr bwMode="auto">
            <a:xfrm>
              <a:off x="1963" y="2848"/>
              <a:ext cx="593" cy="292"/>
            </a:xfrm>
            <a:prstGeom prst="ellipse">
              <a:avLst/>
            </a:prstGeom>
            <a:solidFill>
              <a:srgbClr val="EAEAEA"/>
            </a:solidFill>
            <a:ln w="9525">
              <a:noFill/>
              <a:round/>
              <a:headEnd/>
              <a:tailEnd/>
            </a:ln>
          </p:spPr>
          <p:txBody>
            <a:bodyPr/>
            <a:lstStyle/>
            <a:p>
              <a:endParaRPr lang="zh-CN" altLang="en-US"/>
            </a:p>
          </p:txBody>
        </p:sp>
        <p:sp>
          <p:nvSpPr>
            <p:cNvPr id="983097" name="Oval 57"/>
            <p:cNvSpPr>
              <a:spLocks noChangeArrowheads="1"/>
            </p:cNvSpPr>
            <p:nvPr/>
          </p:nvSpPr>
          <p:spPr bwMode="auto">
            <a:xfrm>
              <a:off x="1776" y="3030"/>
              <a:ext cx="396" cy="234"/>
            </a:xfrm>
            <a:prstGeom prst="ellipse">
              <a:avLst/>
            </a:prstGeom>
            <a:solidFill>
              <a:srgbClr val="EAEAEA"/>
            </a:solidFill>
            <a:ln w="9525">
              <a:noFill/>
              <a:round/>
              <a:headEnd/>
              <a:tailEnd/>
            </a:ln>
          </p:spPr>
          <p:txBody>
            <a:bodyPr/>
            <a:lstStyle/>
            <a:p>
              <a:endParaRPr lang="zh-CN" altLang="en-US"/>
            </a:p>
          </p:txBody>
        </p:sp>
        <p:sp>
          <p:nvSpPr>
            <p:cNvPr id="983098" name="Oval 58"/>
            <p:cNvSpPr>
              <a:spLocks noChangeArrowheads="1"/>
            </p:cNvSpPr>
            <p:nvPr/>
          </p:nvSpPr>
          <p:spPr bwMode="auto">
            <a:xfrm>
              <a:off x="1897" y="3140"/>
              <a:ext cx="604" cy="255"/>
            </a:xfrm>
            <a:prstGeom prst="ellipse">
              <a:avLst/>
            </a:prstGeom>
            <a:solidFill>
              <a:srgbClr val="EAEAEA"/>
            </a:solidFill>
            <a:ln w="9525">
              <a:noFill/>
              <a:round/>
              <a:headEnd/>
              <a:tailEnd/>
            </a:ln>
          </p:spPr>
          <p:txBody>
            <a:bodyPr/>
            <a:lstStyle/>
            <a:p>
              <a:endParaRPr lang="zh-CN" altLang="en-US"/>
            </a:p>
          </p:txBody>
        </p:sp>
        <p:sp>
          <p:nvSpPr>
            <p:cNvPr id="983099" name="Oval 59"/>
            <p:cNvSpPr>
              <a:spLocks noChangeArrowheads="1"/>
            </p:cNvSpPr>
            <p:nvPr/>
          </p:nvSpPr>
          <p:spPr bwMode="auto">
            <a:xfrm>
              <a:off x="2336" y="3183"/>
              <a:ext cx="912" cy="306"/>
            </a:xfrm>
            <a:prstGeom prst="ellipse">
              <a:avLst/>
            </a:prstGeom>
            <a:solidFill>
              <a:srgbClr val="EAEAEA"/>
            </a:solidFill>
            <a:ln w="9525">
              <a:noFill/>
              <a:round/>
              <a:headEnd/>
              <a:tailEnd/>
            </a:ln>
          </p:spPr>
          <p:txBody>
            <a:bodyPr/>
            <a:lstStyle/>
            <a:p>
              <a:endParaRPr lang="zh-CN" altLang="en-US"/>
            </a:p>
          </p:txBody>
        </p:sp>
        <p:sp>
          <p:nvSpPr>
            <p:cNvPr id="983100" name="Oval 60"/>
            <p:cNvSpPr>
              <a:spLocks noChangeArrowheads="1"/>
            </p:cNvSpPr>
            <p:nvPr/>
          </p:nvSpPr>
          <p:spPr bwMode="auto">
            <a:xfrm>
              <a:off x="2930" y="2855"/>
              <a:ext cx="571" cy="226"/>
            </a:xfrm>
            <a:prstGeom prst="ellipse">
              <a:avLst/>
            </a:prstGeom>
            <a:solidFill>
              <a:srgbClr val="EAEAEA"/>
            </a:solidFill>
            <a:ln w="9525">
              <a:noFill/>
              <a:round/>
              <a:headEnd/>
              <a:tailEnd/>
            </a:ln>
          </p:spPr>
          <p:txBody>
            <a:bodyPr/>
            <a:lstStyle/>
            <a:p>
              <a:endParaRPr lang="zh-CN" altLang="en-US"/>
            </a:p>
          </p:txBody>
        </p:sp>
        <p:sp>
          <p:nvSpPr>
            <p:cNvPr id="983101" name="Oval 61"/>
            <p:cNvSpPr>
              <a:spLocks noChangeArrowheads="1"/>
            </p:cNvSpPr>
            <p:nvPr/>
          </p:nvSpPr>
          <p:spPr bwMode="auto">
            <a:xfrm>
              <a:off x="3018" y="3008"/>
              <a:ext cx="571" cy="226"/>
            </a:xfrm>
            <a:prstGeom prst="ellipse">
              <a:avLst/>
            </a:prstGeom>
            <a:solidFill>
              <a:srgbClr val="EAEAEA"/>
            </a:solidFill>
            <a:ln w="9525">
              <a:noFill/>
              <a:round/>
              <a:headEnd/>
              <a:tailEnd/>
            </a:ln>
          </p:spPr>
          <p:txBody>
            <a:bodyPr/>
            <a:lstStyle/>
            <a:p>
              <a:endParaRPr lang="zh-CN" altLang="en-US"/>
            </a:p>
          </p:txBody>
        </p:sp>
        <p:sp>
          <p:nvSpPr>
            <p:cNvPr id="983102" name="Oval 62"/>
            <p:cNvSpPr>
              <a:spLocks noChangeArrowheads="1"/>
            </p:cNvSpPr>
            <p:nvPr/>
          </p:nvSpPr>
          <p:spPr bwMode="auto">
            <a:xfrm>
              <a:off x="2963" y="3059"/>
              <a:ext cx="571" cy="379"/>
            </a:xfrm>
            <a:prstGeom prst="ellipse">
              <a:avLst/>
            </a:prstGeom>
            <a:solidFill>
              <a:srgbClr val="EAEAEA"/>
            </a:solidFill>
            <a:ln w="9525">
              <a:noFill/>
              <a:round/>
              <a:headEnd/>
              <a:tailEnd/>
            </a:ln>
          </p:spPr>
          <p:txBody>
            <a:bodyPr/>
            <a:lstStyle/>
            <a:p>
              <a:endParaRPr lang="zh-CN" altLang="en-US"/>
            </a:p>
          </p:txBody>
        </p:sp>
        <p:sp>
          <p:nvSpPr>
            <p:cNvPr id="983103" name="Oval 63"/>
            <p:cNvSpPr>
              <a:spLocks noChangeArrowheads="1"/>
            </p:cNvSpPr>
            <p:nvPr/>
          </p:nvSpPr>
          <p:spPr bwMode="auto">
            <a:xfrm>
              <a:off x="2106" y="2943"/>
              <a:ext cx="1175" cy="379"/>
            </a:xfrm>
            <a:prstGeom prst="ellipse">
              <a:avLst/>
            </a:prstGeom>
            <a:solidFill>
              <a:srgbClr val="EAEAEA"/>
            </a:solidFill>
            <a:ln w="9525">
              <a:noFill/>
              <a:round/>
              <a:headEnd/>
              <a:tailEnd/>
            </a:ln>
          </p:spPr>
          <p:txBody>
            <a:bodyPr/>
            <a:lstStyle/>
            <a:p>
              <a:endParaRPr lang="zh-CN" altLang="en-US"/>
            </a:p>
          </p:txBody>
        </p:sp>
      </p:grpSp>
      <p:sp>
        <p:nvSpPr>
          <p:cNvPr id="983104" name="Text Box 64"/>
          <p:cNvSpPr txBox="1">
            <a:spLocks noChangeArrowheads="1"/>
          </p:cNvSpPr>
          <p:nvPr/>
        </p:nvSpPr>
        <p:spPr bwMode="auto">
          <a:xfrm>
            <a:off x="7137400" y="2584450"/>
            <a:ext cx="465192" cy="400110"/>
          </a:xfrm>
          <a:prstGeom prst="rect">
            <a:avLst/>
          </a:prstGeom>
          <a:noFill/>
          <a:ln w="9525">
            <a:noFill/>
            <a:miter lim="800000"/>
            <a:headEnd/>
            <a:tailEnd/>
          </a:ln>
          <a:effectLst/>
        </p:spPr>
        <p:txBody>
          <a:bodyPr wrap="none">
            <a:spAutoFit/>
          </a:bodyPr>
          <a:lstStyle/>
          <a:p>
            <a:r>
              <a:rPr lang="en-US" altLang="zh-CN" sz="2000">
                <a:solidFill>
                  <a:schemeClr val="folHlink"/>
                </a:solidFill>
                <a:latin typeface="Arial" charset="0"/>
              </a:rPr>
              <a:t>N</a:t>
            </a:r>
            <a:r>
              <a:rPr lang="en-US" altLang="zh-CN" sz="2000" baseline="-25000">
                <a:solidFill>
                  <a:schemeClr val="folHlink"/>
                </a:solidFill>
                <a:latin typeface="Arial" charset="0"/>
              </a:rPr>
              <a:t>2</a:t>
            </a:r>
          </a:p>
        </p:txBody>
      </p:sp>
      <p:pic>
        <p:nvPicPr>
          <p:cNvPr id="983105" name="Picture 65"/>
          <p:cNvPicPr>
            <a:picLocks noChangeArrowheads="1"/>
          </p:cNvPicPr>
          <p:nvPr/>
        </p:nvPicPr>
        <p:blipFill>
          <a:blip r:embed="rId4" cstate="print"/>
          <a:srcRect/>
          <a:stretch>
            <a:fillRect/>
          </a:stretch>
        </p:blipFill>
        <p:spPr bwMode="auto">
          <a:xfrm>
            <a:off x="6359525" y="3146426"/>
            <a:ext cx="515938" cy="277813"/>
          </a:xfrm>
          <a:prstGeom prst="rect">
            <a:avLst/>
          </a:prstGeom>
          <a:noFill/>
          <a:ln w="12699">
            <a:noFill/>
            <a:miter lim="800000"/>
            <a:headEnd/>
            <a:tailEnd/>
          </a:ln>
          <a:effectLst/>
        </p:spPr>
      </p:pic>
      <p:sp>
        <p:nvSpPr>
          <p:cNvPr id="983106" name="Text Box 66"/>
          <p:cNvSpPr txBox="1">
            <a:spLocks noChangeArrowheads="1"/>
          </p:cNvSpPr>
          <p:nvPr/>
        </p:nvSpPr>
        <p:spPr bwMode="auto">
          <a:xfrm>
            <a:off x="6122988" y="2732088"/>
            <a:ext cx="465192" cy="400110"/>
          </a:xfrm>
          <a:prstGeom prst="rect">
            <a:avLst/>
          </a:prstGeom>
          <a:noFill/>
          <a:ln w="9525">
            <a:noFill/>
            <a:miter lim="800000"/>
            <a:headEnd/>
            <a:tailEnd/>
          </a:ln>
          <a:effectLst/>
        </p:spPr>
        <p:txBody>
          <a:bodyPr wrap="none">
            <a:spAutoFit/>
          </a:bodyPr>
          <a:lstStyle/>
          <a:p>
            <a:r>
              <a:rPr lang="en-US" altLang="zh-CN" sz="2000">
                <a:solidFill>
                  <a:schemeClr val="folHlink"/>
                </a:solidFill>
                <a:latin typeface="Arial" charset="0"/>
              </a:rPr>
              <a:t>R</a:t>
            </a:r>
            <a:r>
              <a:rPr lang="en-US" altLang="zh-CN" sz="2000" baseline="-25000">
                <a:solidFill>
                  <a:schemeClr val="folHlink"/>
                </a:solidFill>
                <a:latin typeface="Arial" charset="0"/>
              </a:rPr>
              <a:t>2</a:t>
            </a:r>
          </a:p>
        </p:txBody>
      </p:sp>
      <p:sp>
        <p:nvSpPr>
          <p:cNvPr id="983107" name="Line 67"/>
          <p:cNvSpPr>
            <a:spLocks noChangeShapeType="1"/>
          </p:cNvSpPr>
          <p:nvPr/>
        </p:nvSpPr>
        <p:spPr bwMode="auto">
          <a:xfrm>
            <a:off x="1703388" y="4354513"/>
            <a:ext cx="2165350" cy="0"/>
          </a:xfrm>
          <a:prstGeom prst="line">
            <a:avLst/>
          </a:prstGeom>
          <a:noFill/>
          <a:ln w="9525">
            <a:solidFill>
              <a:schemeClr val="tx1"/>
            </a:solidFill>
            <a:round/>
            <a:headEnd/>
            <a:tailEnd/>
          </a:ln>
          <a:effectLst/>
        </p:spPr>
        <p:txBody>
          <a:bodyPr/>
          <a:lstStyle/>
          <a:p>
            <a:endParaRPr lang="zh-CN" altLang="en-US"/>
          </a:p>
        </p:txBody>
      </p:sp>
      <p:sp>
        <p:nvSpPr>
          <p:cNvPr id="983109" name="Text Box 69"/>
          <p:cNvSpPr txBox="1">
            <a:spLocks noChangeArrowheads="1"/>
          </p:cNvSpPr>
          <p:nvPr/>
        </p:nvSpPr>
        <p:spPr bwMode="auto">
          <a:xfrm>
            <a:off x="3429000" y="228601"/>
            <a:ext cx="5297488" cy="1800225"/>
          </a:xfrm>
          <a:prstGeom prst="rect">
            <a:avLst/>
          </a:prstGeom>
          <a:noFill/>
          <a:ln w="9525">
            <a:noFill/>
            <a:miter lim="800000"/>
            <a:headEnd/>
            <a:tailEnd/>
          </a:ln>
          <a:effectLst/>
        </p:spPr>
        <p:txBody>
          <a:bodyPr wrap="none">
            <a:spAutoFit/>
          </a:bodyPr>
          <a:lstStyle/>
          <a:p>
            <a:pPr algn="ctr"/>
            <a:r>
              <a:rPr lang="zh-CN" altLang="en-US">
                <a:solidFill>
                  <a:schemeClr val="folHlink"/>
                </a:solidFill>
                <a:latin typeface="Arial" charset="0"/>
              </a:rPr>
              <a:t>只要目的网络不是 </a:t>
            </a:r>
            <a:r>
              <a:rPr lang="en-US" altLang="zh-CN">
                <a:solidFill>
                  <a:schemeClr val="folHlink"/>
                </a:solidFill>
                <a:latin typeface="Arial" charset="0"/>
              </a:rPr>
              <a:t>N</a:t>
            </a:r>
            <a:r>
              <a:rPr lang="en-US" altLang="zh-CN" baseline="-25000">
                <a:solidFill>
                  <a:schemeClr val="folHlink"/>
                </a:solidFill>
                <a:latin typeface="Arial" charset="0"/>
              </a:rPr>
              <a:t>1 </a:t>
            </a:r>
            <a:r>
              <a:rPr lang="zh-CN" altLang="en-US">
                <a:solidFill>
                  <a:schemeClr val="folHlink"/>
                </a:solidFill>
                <a:latin typeface="Arial" charset="0"/>
              </a:rPr>
              <a:t>和 </a:t>
            </a:r>
            <a:r>
              <a:rPr lang="en-US" altLang="zh-CN">
                <a:solidFill>
                  <a:schemeClr val="folHlink"/>
                </a:solidFill>
                <a:latin typeface="Arial" charset="0"/>
              </a:rPr>
              <a:t>N</a:t>
            </a:r>
            <a:r>
              <a:rPr lang="en-US" altLang="zh-CN" baseline="-25000">
                <a:solidFill>
                  <a:schemeClr val="folHlink"/>
                </a:solidFill>
                <a:latin typeface="Arial" charset="0"/>
              </a:rPr>
              <a:t>2</a:t>
            </a:r>
            <a:r>
              <a:rPr lang="zh-CN" altLang="en-US">
                <a:solidFill>
                  <a:schemeClr val="folHlink"/>
                </a:solidFill>
                <a:latin typeface="Arial" charset="0"/>
              </a:rPr>
              <a:t>，</a:t>
            </a:r>
          </a:p>
          <a:p>
            <a:pPr algn="ctr"/>
            <a:r>
              <a:rPr lang="zh-CN" altLang="en-US">
                <a:solidFill>
                  <a:schemeClr val="folHlink"/>
                </a:solidFill>
                <a:latin typeface="Arial" charset="0"/>
              </a:rPr>
              <a:t>就一律选择</a:t>
            </a:r>
            <a:r>
              <a:rPr lang="zh-CN" altLang="en-US">
                <a:solidFill>
                  <a:schemeClr val="hlink"/>
                </a:solidFill>
                <a:latin typeface="Arial" charset="0"/>
              </a:rPr>
              <a:t>默认路由</a:t>
            </a:r>
            <a:r>
              <a:rPr lang="zh-CN" altLang="en-US">
                <a:solidFill>
                  <a:schemeClr val="folHlink"/>
                </a:solidFill>
                <a:latin typeface="Arial" charset="0"/>
              </a:rPr>
              <a:t>，</a:t>
            </a:r>
          </a:p>
          <a:p>
            <a:pPr algn="ctr"/>
            <a:r>
              <a:rPr lang="zh-CN" altLang="en-US">
                <a:solidFill>
                  <a:schemeClr val="folHlink"/>
                </a:solidFill>
                <a:latin typeface="Arial" charset="0"/>
              </a:rPr>
              <a:t>把数据报先间接交付路由器 </a:t>
            </a:r>
            <a:r>
              <a:rPr lang="en-US" altLang="zh-CN">
                <a:solidFill>
                  <a:schemeClr val="folHlink"/>
                </a:solidFill>
                <a:latin typeface="Arial" charset="0"/>
              </a:rPr>
              <a:t>R</a:t>
            </a:r>
            <a:r>
              <a:rPr lang="en-US" altLang="zh-CN" baseline="-25000">
                <a:solidFill>
                  <a:schemeClr val="folHlink"/>
                </a:solidFill>
                <a:latin typeface="Arial" charset="0"/>
              </a:rPr>
              <a:t>1</a:t>
            </a:r>
            <a:r>
              <a:rPr lang="zh-CN" altLang="en-US">
                <a:solidFill>
                  <a:schemeClr val="folHlink"/>
                </a:solidFill>
                <a:latin typeface="Arial" charset="0"/>
              </a:rPr>
              <a:t>，</a:t>
            </a:r>
          </a:p>
          <a:p>
            <a:pPr algn="ctr"/>
            <a:r>
              <a:rPr lang="zh-CN" altLang="en-US">
                <a:solidFill>
                  <a:schemeClr val="folHlink"/>
                </a:solidFill>
                <a:latin typeface="Arial" charset="0"/>
              </a:rPr>
              <a:t>让 </a:t>
            </a:r>
            <a:r>
              <a:rPr lang="en-US" altLang="zh-CN">
                <a:solidFill>
                  <a:schemeClr val="folHlink"/>
                </a:solidFill>
                <a:latin typeface="Arial" charset="0"/>
              </a:rPr>
              <a:t>R</a:t>
            </a:r>
            <a:r>
              <a:rPr lang="en-US" altLang="zh-CN" baseline="-25000">
                <a:solidFill>
                  <a:schemeClr val="folHlink"/>
                </a:solidFill>
                <a:latin typeface="Arial" charset="0"/>
              </a:rPr>
              <a:t>1 </a:t>
            </a:r>
            <a:r>
              <a:rPr lang="zh-CN" altLang="en-US">
                <a:solidFill>
                  <a:schemeClr val="folHlink"/>
                </a:solidFill>
                <a:latin typeface="Arial" charset="0"/>
              </a:rPr>
              <a:t>再转发给下一个路由器。 </a:t>
            </a:r>
          </a:p>
        </p:txBody>
      </p:sp>
      <p:sp>
        <p:nvSpPr>
          <p:cNvPr id="67" name="灯片编号占位符 66"/>
          <p:cNvSpPr>
            <a:spLocks noGrp="1"/>
          </p:cNvSpPr>
          <p:nvPr>
            <p:ph type="sldNum" sz="quarter" idx="12"/>
          </p:nvPr>
        </p:nvSpPr>
        <p:spPr/>
        <p:txBody>
          <a:bodyPr/>
          <a:lstStyle/>
          <a:p>
            <a:fld id="{7067126B-575E-4F20-85E7-1833CA590911}" type="slidenum">
              <a:rPr lang="en-US" altLang="zh-CN" smtClean="0"/>
              <a:pPr/>
              <a:t>89</a:t>
            </a:fld>
            <a:endParaRPr lang="en-US" altLang="zh-C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0" name="Rectangle 2"/>
          <p:cNvSpPr>
            <a:spLocks noGrp="1" noChangeArrowheads="1"/>
          </p:cNvSpPr>
          <p:nvPr>
            <p:ph type="title"/>
          </p:nvPr>
        </p:nvSpPr>
        <p:spPr>
          <a:xfrm>
            <a:off x="2674939" y="214314"/>
            <a:ext cx="7381875" cy="1462087"/>
          </a:xfrm>
        </p:spPr>
        <p:txBody>
          <a:bodyPr/>
          <a:lstStyle/>
          <a:p>
            <a:pPr algn="ctr"/>
            <a:r>
              <a:rPr lang="zh-CN" altLang="en-US"/>
              <a:t>虚电路是逻辑连接</a:t>
            </a:r>
          </a:p>
        </p:txBody>
      </p:sp>
      <p:sp>
        <p:nvSpPr>
          <p:cNvPr id="939011" name="Rectangle 3"/>
          <p:cNvSpPr>
            <a:spLocks noGrp="1" noChangeArrowheads="1"/>
          </p:cNvSpPr>
          <p:nvPr>
            <p:ph type="body" idx="1"/>
          </p:nvPr>
        </p:nvSpPr>
        <p:spPr/>
        <p:txBody>
          <a:bodyPr/>
          <a:lstStyle/>
          <a:p>
            <a:r>
              <a:rPr lang="zh-CN" altLang="en-US"/>
              <a:t>虚电路表示这只是一条</a:t>
            </a:r>
            <a:r>
              <a:rPr lang="zh-CN" altLang="en-US">
                <a:solidFill>
                  <a:schemeClr val="hlink"/>
                </a:solidFill>
              </a:rPr>
              <a:t>逻辑上的连接</a:t>
            </a:r>
            <a:r>
              <a:rPr lang="zh-CN" altLang="en-US"/>
              <a:t>，分组都沿着这条逻辑连接按照存储转发方式传送，而并不是真正建立了一条物理连接。</a:t>
            </a:r>
          </a:p>
          <a:p>
            <a:r>
              <a:rPr lang="zh-CN" altLang="en-US"/>
              <a:t>请注意，电路交换的电话通信是先建立了一条</a:t>
            </a:r>
            <a:r>
              <a:rPr lang="zh-CN" altLang="en-US">
                <a:solidFill>
                  <a:schemeClr val="hlink"/>
                </a:solidFill>
              </a:rPr>
              <a:t>真正的连接</a:t>
            </a:r>
            <a:r>
              <a:rPr lang="zh-CN" altLang="en-US"/>
              <a:t>。因此分组交换的虚连接和电路交换的连接只是类似，但并不完全一样。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9</a:t>
            </a:fld>
            <a:endParaRPr lang="en-US" altLang="zh-CN"/>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ChangeArrowheads="1"/>
          </p:cNvSpPr>
          <p:nvPr/>
        </p:nvSpPr>
        <p:spPr bwMode="auto">
          <a:xfrm>
            <a:off x="1524001" y="-261610"/>
            <a:ext cx="184731" cy="523220"/>
          </a:xfrm>
          <a:prstGeom prst="rect">
            <a:avLst/>
          </a:prstGeom>
          <a:noFill/>
          <a:ln w="9525">
            <a:noFill/>
            <a:miter lim="800000"/>
            <a:headEnd/>
            <a:tailEnd/>
          </a:ln>
          <a:effectLst/>
        </p:spPr>
        <p:txBody>
          <a:bodyPr wrap="none" anchor="ctr">
            <a:spAutoFit/>
          </a:bodyPr>
          <a:lstStyle/>
          <a:p>
            <a:endParaRPr lang="zh-CN" altLang="en-US"/>
          </a:p>
        </p:txBody>
      </p:sp>
      <p:sp>
        <p:nvSpPr>
          <p:cNvPr id="397315" name="Rectangle 3"/>
          <p:cNvSpPr>
            <a:spLocks noChangeArrowheads="1"/>
          </p:cNvSpPr>
          <p:nvPr/>
        </p:nvSpPr>
        <p:spPr bwMode="auto">
          <a:xfrm>
            <a:off x="1524001" y="2976890"/>
            <a:ext cx="184731" cy="523220"/>
          </a:xfrm>
          <a:prstGeom prst="rect">
            <a:avLst/>
          </a:prstGeom>
          <a:noFill/>
          <a:ln w="9525">
            <a:noFill/>
            <a:miter lim="800000"/>
            <a:headEnd/>
            <a:tailEnd/>
          </a:ln>
          <a:effectLst/>
        </p:spPr>
        <p:txBody>
          <a:bodyPr wrap="none" anchor="ctr">
            <a:spAutoFit/>
          </a:bodyPr>
          <a:lstStyle/>
          <a:p>
            <a:endParaRPr lang="zh-CN" altLang="en-US"/>
          </a:p>
        </p:txBody>
      </p:sp>
      <p:sp>
        <p:nvSpPr>
          <p:cNvPr id="397316" name="Rectangle 4"/>
          <p:cNvSpPr>
            <a:spLocks noChangeArrowheads="1"/>
          </p:cNvSpPr>
          <p:nvPr/>
        </p:nvSpPr>
        <p:spPr bwMode="auto">
          <a:xfrm>
            <a:off x="1524001" y="-261610"/>
            <a:ext cx="184731" cy="523220"/>
          </a:xfrm>
          <a:prstGeom prst="rect">
            <a:avLst/>
          </a:prstGeom>
          <a:noFill/>
          <a:ln w="9525">
            <a:noFill/>
            <a:miter lim="800000"/>
            <a:headEnd/>
            <a:tailEnd/>
          </a:ln>
          <a:effectLst/>
        </p:spPr>
        <p:txBody>
          <a:bodyPr wrap="none" anchor="ctr">
            <a:spAutoFit/>
          </a:bodyPr>
          <a:lstStyle/>
          <a:p>
            <a:endParaRPr lang="zh-CN" altLang="en-US"/>
          </a:p>
        </p:txBody>
      </p:sp>
      <p:sp>
        <p:nvSpPr>
          <p:cNvPr id="397317" name="Rectangle 5"/>
          <p:cNvSpPr>
            <a:spLocks noChangeArrowheads="1"/>
          </p:cNvSpPr>
          <p:nvPr/>
        </p:nvSpPr>
        <p:spPr bwMode="auto">
          <a:xfrm>
            <a:off x="1524001" y="2981653"/>
            <a:ext cx="184731" cy="523220"/>
          </a:xfrm>
          <a:prstGeom prst="rect">
            <a:avLst/>
          </a:prstGeom>
          <a:noFill/>
          <a:ln w="9525">
            <a:noFill/>
            <a:miter lim="800000"/>
            <a:headEnd/>
            <a:tailEnd/>
          </a:ln>
          <a:effectLst/>
        </p:spPr>
        <p:txBody>
          <a:bodyPr wrap="none" anchor="ctr">
            <a:spAutoFit/>
          </a:bodyPr>
          <a:lstStyle/>
          <a:p>
            <a:endParaRPr lang="zh-CN" altLang="en-US"/>
          </a:p>
        </p:txBody>
      </p:sp>
      <p:sp>
        <p:nvSpPr>
          <p:cNvPr id="397318" name="Rectangle 6"/>
          <p:cNvSpPr>
            <a:spLocks noGrp="1" noChangeArrowheads="1"/>
          </p:cNvSpPr>
          <p:nvPr>
            <p:ph type="title"/>
          </p:nvPr>
        </p:nvSpPr>
        <p:spPr/>
        <p:txBody>
          <a:bodyPr/>
          <a:lstStyle/>
          <a:p>
            <a:pPr algn="ctr"/>
            <a:r>
              <a:rPr lang="zh-CN" altLang="en-US" dirty="0"/>
              <a:t>必须强调指出 </a:t>
            </a:r>
          </a:p>
        </p:txBody>
      </p:sp>
      <p:sp>
        <p:nvSpPr>
          <p:cNvPr id="397319" name="Rectangle 7"/>
          <p:cNvSpPr>
            <a:spLocks noGrp="1" noChangeArrowheads="1"/>
          </p:cNvSpPr>
          <p:nvPr>
            <p:ph type="body" idx="1"/>
          </p:nvPr>
        </p:nvSpPr>
        <p:spPr>
          <a:xfrm>
            <a:off x="2495550" y="1916113"/>
            <a:ext cx="7772400" cy="4114800"/>
          </a:xfrm>
        </p:spPr>
        <p:txBody>
          <a:bodyPr/>
          <a:lstStyle/>
          <a:p>
            <a:pPr algn="just"/>
            <a:r>
              <a:rPr lang="en-US" altLang="zh-CN" sz="2800" dirty="0"/>
              <a:t>IP</a:t>
            </a:r>
            <a:r>
              <a:rPr lang="en-US" altLang="zh-CN" sz="1800" dirty="0"/>
              <a:t> </a:t>
            </a:r>
            <a:r>
              <a:rPr lang="zh-CN" altLang="en-US" sz="2800" dirty="0"/>
              <a:t>数据报的首部中没有地方可以用来指明“下一跳路由器的 </a:t>
            </a:r>
            <a:r>
              <a:rPr lang="en-US" altLang="zh-CN" sz="2800" dirty="0"/>
              <a:t>IP </a:t>
            </a:r>
            <a:r>
              <a:rPr lang="zh-CN" altLang="en-US" sz="2800" dirty="0"/>
              <a:t>地址”。</a:t>
            </a:r>
          </a:p>
          <a:p>
            <a:pPr algn="just"/>
            <a:r>
              <a:rPr lang="zh-CN" altLang="en-US" sz="2800" dirty="0"/>
              <a:t>当路由器收到待转发的数据报，不是</a:t>
            </a:r>
            <a:r>
              <a:rPr lang="zh-CN" altLang="en-US" sz="2800" dirty="0">
                <a:solidFill>
                  <a:srgbClr val="FF0000"/>
                </a:solidFill>
              </a:rPr>
              <a:t>将下一跳路由器的</a:t>
            </a:r>
            <a:r>
              <a:rPr lang="zh-CN" altLang="en-US" sz="1600" dirty="0">
                <a:solidFill>
                  <a:srgbClr val="FF0000"/>
                </a:solidFill>
              </a:rPr>
              <a:t> </a:t>
            </a:r>
            <a:r>
              <a:rPr lang="en-US" altLang="zh-CN" sz="2800" dirty="0">
                <a:solidFill>
                  <a:srgbClr val="FF0000"/>
                </a:solidFill>
              </a:rPr>
              <a:t>IP</a:t>
            </a:r>
            <a:r>
              <a:rPr lang="en-US" altLang="zh-CN" sz="1800" dirty="0">
                <a:solidFill>
                  <a:srgbClr val="FF0000"/>
                </a:solidFill>
              </a:rPr>
              <a:t> </a:t>
            </a:r>
            <a:r>
              <a:rPr lang="zh-CN" altLang="en-US" sz="2800" dirty="0"/>
              <a:t>地址填入 </a:t>
            </a:r>
            <a:r>
              <a:rPr lang="en-US" altLang="zh-CN" sz="2800" dirty="0"/>
              <a:t>IP </a:t>
            </a:r>
            <a:r>
              <a:rPr lang="zh-CN" altLang="en-US" sz="2800" dirty="0"/>
              <a:t>数据报，而是</a:t>
            </a:r>
            <a:r>
              <a:rPr lang="zh-CN" altLang="en-US" sz="2800" dirty="0">
                <a:solidFill>
                  <a:srgbClr val="FF0000"/>
                </a:solidFill>
              </a:rPr>
              <a:t>送交下层的网络接口软件</a:t>
            </a:r>
            <a:r>
              <a:rPr lang="zh-CN" altLang="en-US" sz="2800" dirty="0"/>
              <a:t>。</a:t>
            </a:r>
          </a:p>
          <a:p>
            <a:pPr algn="just"/>
            <a:r>
              <a:rPr lang="zh-CN" altLang="en-US" sz="2800" dirty="0"/>
              <a:t>网络接口软件使用</a:t>
            </a:r>
            <a:r>
              <a:rPr lang="zh-CN" altLang="en-US" sz="1600" dirty="0"/>
              <a:t> </a:t>
            </a:r>
            <a:r>
              <a:rPr lang="en-US" altLang="zh-CN" sz="2800" dirty="0"/>
              <a:t>ARP</a:t>
            </a:r>
            <a:r>
              <a:rPr lang="en-US" altLang="zh-CN" sz="1600" dirty="0"/>
              <a:t> </a:t>
            </a:r>
            <a:r>
              <a:rPr lang="zh-CN" altLang="en-US" sz="2800" dirty="0"/>
              <a:t>负责将</a:t>
            </a:r>
            <a:r>
              <a:rPr lang="zh-CN" altLang="en-US" sz="2800" dirty="0">
                <a:solidFill>
                  <a:srgbClr val="FF0000"/>
                </a:solidFill>
              </a:rPr>
              <a:t>下一跳路由器的 </a:t>
            </a:r>
            <a:r>
              <a:rPr lang="en-US" altLang="zh-CN" sz="2800" dirty="0">
                <a:solidFill>
                  <a:srgbClr val="FF0000"/>
                </a:solidFill>
              </a:rPr>
              <a:t>IP</a:t>
            </a:r>
            <a:r>
              <a:rPr lang="en-US" altLang="zh-CN" sz="1800" dirty="0">
                <a:solidFill>
                  <a:srgbClr val="FF0000"/>
                </a:solidFill>
              </a:rPr>
              <a:t> </a:t>
            </a:r>
            <a:r>
              <a:rPr lang="zh-CN" altLang="en-US" sz="2800" dirty="0">
                <a:solidFill>
                  <a:srgbClr val="FF0000"/>
                </a:solidFill>
              </a:rPr>
              <a:t>地址转换成硬件地址</a:t>
            </a:r>
            <a:r>
              <a:rPr lang="zh-CN" altLang="en-US" sz="2800" dirty="0"/>
              <a:t>，并将此硬件地址放在链路层的</a:t>
            </a:r>
            <a:r>
              <a:rPr lang="zh-CN" altLang="en-US" sz="1800" dirty="0"/>
              <a:t> </a:t>
            </a:r>
            <a:r>
              <a:rPr lang="en-US" altLang="zh-CN" sz="2800" dirty="0">
                <a:solidFill>
                  <a:srgbClr val="FF0000"/>
                </a:solidFill>
              </a:rPr>
              <a:t>MAC</a:t>
            </a:r>
            <a:r>
              <a:rPr lang="en-US" altLang="zh-CN" sz="1600" dirty="0">
                <a:solidFill>
                  <a:srgbClr val="FF0000"/>
                </a:solidFill>
              </a:rPr>
              <a:t> </a:t>
            </a:r>
            <a:r>
              <a:rPr lang="zh-CN" altLang="en-US" sz="2800" dirty="0">
                <a:solidFill>
                  <a:srgbClr val="FF0000"/>
                </a:solidFill>
              </a:rPr>
              <a:t>帧的首部</a:t>
            </a:r>
            <a:r>
              <a:rPr lang="zh-CN" altLang="en-US" sz="2800" dirty="0"/>
              <a:t>，然后根据这个硬件地址找到下一跳路由器。  </a:t>
            </a:r>
          </a:p>
        </p:txBody>
      </p:sp>
      <p:sp>
        <p:nvSpPr>
          <p:cNvPr id="397320" name="Rectangle 8"/>
          <p:cNvSpPr>
            <a:spLocks noChangeArrowheads="1"/>
          </p:cNvSpPr>
          <p:nvPr/>
        </p:nvSpPr>
        <p:spPr bwMode="auto">
          <a:xfrm>
            <a:off x="1524001" y="3000703"/>
            <a:ext cx="184731" cy="523220"/>
          </a:xfrm>
          <a:prstGeom prst="rect">
            <a:avLst/>
          </a:prstGeom>
          <a:noFill/>
          <a:ln w="9525">
            <a:noFill/>
            <a:miter lim="800000"/>
            <a:headEnd/>
            <a:tailEnd/>
          </a:ln>
          <a:effectLst/>
        </p:spPr>
        <p:txBody>
          <a:bodyPr wrap="none" anchor="ctr">
            <a:spAutoFit/>
          </a:bodyPr>
          <a:lstStyle/>
          <a:p>
            <a:endParaRPr lang="zh-CN" altLang="en-US"/>
          </a:p>
        </p:txBody>
      </p:sp>
      <p:sp>
        <p:nvSpPr>
          <p:cNvPr id="397321" name="Rectangle 9"/>
          <p:cNvSpPr>
            <a:spLocks noChangeArrowheads="1"/>
          </p:cNvSpPr>
          <p:nvPr/>
        </p:nvSpPr>
        <p:spPr bwMode="auto">
          <a:xfrm>
            <a:off x="1524001" y="-261610"/>
            <a:ext cx="184731" cy="523220"/>
          </a:xfrm>
          <a:prstGeom prst="rect">
            <a:avLst/>
          </a:prstGeom>
          <a:noFill/>
          <a:ln w="9525">
            <a:noFill/>
            <a:miter lim="800000"/>
            <a:headEnd/>
            <a:tailEnd/>
          </a:ln>
          <a:effectLst/>
        </p:spPr>
        <p:txBody>
          <a:bodyPr wrap="none" anchor="ctr">
            <a:spAutoFit/>
          </a:bodyPr>
          <a:lstStyle/>
          <a:p>
            <a:endParaRPr lang="zh-CN" altLang="en-US"/>
          </a:p>
        </p:txBody>
      </p:sp>
      <p:sp>
        <p:nvSpPr>
          <p:cNvPr id="12" name="灯片编号占位符 11"/>
          <p:cNvSpPr>
            <a:spLocks noGrp="1"/>
          </p:cNvSpPr>
          <p:nvPr>
            <p:ph type="sldNum" sz="quarter" idx="12"/>
          </p:nvPr>
        </p:nvSpPr>
        <p:spPr/>
        <p:txBody>
          <a:bodyPr/>
          <a:lstStyle/>
          <a:p>
            <a:fld id="{E4E48599-B357-448A-84B1-94919B60A458}" type="slidenum">
              <a:rPr lang="en-US" altLang="zh-CN" smtClean="0"/>
              <a:pPr/>
              <a:t>90</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73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73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6290" name="Rectangle 2"/>
          <p:cNvSpPr>
            <a:spLocks noChangeArrowheads="1"/>
          </p:cNvSpPr>
          <p:nvPr/>
        </p:nvSpPr>
        <p:spPr bwMode="auto">
          <a:xfrm>
            <a:off x="1524001" y="-261610"/>
            <a:ext cx="184731" cy="523220"/>
          </a:xfrm>
          <a:prstGeom prst="rect">
            <a:avLst/>
          </a:prstGeom>
          <a:noFill/>
          <a:ln w="9525">
            <a:noFill/>
            <a:miter lim="800000"/>
            <a:headEnd/>
            <a:tailEnd/>
          </a:ln>
          <a:effectLst/>
        </p:spPr>
        <p:txBody>
          <a:bodyPr wrap="none" anchor="ctr">
            <a:spAutoFit/>
          </a:bodyPr>
          <a:lstStyle/>
          <a:p>
            <a:endParaRPr lang="zh-CN" altLang="en-US"/>
          </a:p>
        </p:txBody>
      </p:sp>
      <p:sp>
        <p:nvSpPr>
          <p:cNvPr id="396291" name="Rectangle 3"/>
          <p:cNvSpPr>
            <a:spLocks noChangeArrowheads="1"/>
          </p:cNvSpPr>
          <p:nvPr/>
        </p:nvSpPr>
        <p:spPr bwMode="auto">
          <a:xfrm>
            <a:off x="1524001" y="2976890"/>
            <a:ext cx="184731" cy="523220"/>
          </a:xfrm>
          <a:prstGeom prst="rect">
            <a:avLst/>
          </a:prstGeom>
          <a:noFill/>
          <a:ln w="9525">
            <a:noFill/>
            <a:miter lim="800000"/>
            <a:headEnd/>
            <a:tailEnd/>
          </a:ln>
          <a:effectLst/>
        </p:spPr>
        <p:txBody>
          <a:bodyPr wrap="none" anchor="ctr">
            <a:spAutoFit/>
          </a:bodyPr>
          <a:lstStyle/>
          <a:p>
            <a:endParaRPr lang="zh-CN" altLang="en-US"/>
          </a:p>
        </p:txBody>
      </p:sp>
      <p:sp>
        <p:nvSpPr>
          <p:cNvPr id="396292" name="Rectangle 4"/>
          <p:cNvSpPr>
            <a:spLocks noChangeArrowheads="1"/>
          </p:cNvSpPr>
          <p:nvPr/>
        </p:nvSpPr>
        <p:spPr bwMode="auto">
          <a:xfrm>
            <a:off x="1524001" y="-261610"/>
            <a:ext cx="184731" cy="523220"/>
          </a:xfrm>
          <a:prstGeom prst="rect">
            <a:avLst/>
          </a:prstGeom>
          <a:noFill/>
          <a:ln w="9525">
            <a:noFill/>
            <a:miter lim="800000"/>
            <a:headEnd/>
            <a:tailEnd/>
          </a:ln>
          <a:effectLst/>
        </p:spPr>
        <p:txBody>
          <a:bodyPr wrap="none" anchor="ctr">
            <a:spAutoFit/>
          </a:bodyPr>
          <a:lstStyle/>
          <a:p>
            <a:endParaRPr lang="zh-CN" altLang="en-US"/>
          </a:p>
        </p:txBody>
      </p:sp>
      <p:sp>
        <p:nvSpPr>
          <p:cNvPr id="396293" name="Rectangle 5"/>
          <p:cNvSpPr>
            <a:spLocks noChangeArrowheads="1"/>
          </p:cNvSpPr>
          <p:nvPr/>
        </p:nvSpPr>
        <p:spPr bwMode="auto">
          <a:xfrm>
            <a:off x="1524001" y="2981653"/>
            <a:ext cx="184731" cy="523220"/>
          </a:xfrm>
          <a:prstGeom prst="rect">
            <a:avLst/>
          </a:prstGeom>
          <a:noFill/>
          <a:ln w="9525">
            <a:noFill/>
            <a:miter lim="800000"/>
            <a:headEnd/>
            <a:tailEnd/>
          </a:ln>
          <a:effectLst/>
        </p:spPr>
        <p:txBody>
          <a:bodyPr wrap="none" anchor="ctr">
            <a:spAutoFit/>
          </a:bodyPr>
          <a:lstStyle/>
          <a:p>
            <a:endParaRPr lang="zh-CN" altLang="en-US"/>
          </a:p>
        </p:txBody>
      </p:sp>
      <p:sp>
        <p:nvSpPr>
          <p:cNvPr id="396294" name="Rectangle 6"/>
          <p:cNvSpPr>
            <a:spLocks noGrp="1" noChangeArrowheads="1"/>
          </p:cNvSpPr>
          <p:nvPr>
            <p:ph type="title"/>
          </p:nvPr>
        </p:nvSpPr>
        <p:spPr>
          <a:xfrm>
            <a:off x="2495550" y="44451"/>
            <a:ext cx="7793038" cy="695325"/>
          </a:xfrm>
        </p:spPr>
        <p:txBody>
          <a:bodyPr/>
          <a:lstStyle/>
          <a:p>
            <a:pPr algn="ctr"/>
            <a:r>
              <a:rPr lang="zh-CN" altLang="en-US" sz="4000"/>
              <a:t>分组转发算法 </a:t>
            </a:r>
          </a:p>
        </p:txBody>
      </p:sp>
      <p:sp>
        <p:nvSpPr>
          <p:cNvPr id="396295" name="Rectangle 7"/>
          <p:cNvSpPr>
            <a:spLocks noGrp="1" noChangeArrowheads="1"/>
          </p:cNvSpPr>
          <p:nvPr>
            <p:ph type="body" idx="1"/>
          </p:nvPr>
        </p:nvSpPr>
        <p:spPr>
          <a:xfrm>
            <a:off x="1631951" y="836614"/>
            <a:ext cx="8748713" cy="5761037"/>
          </a:xfrm>
          <a:ln>
            <a:solidFill>
              <a:schemeClr val="tx2"/>
            </a:solidFill>
          </a:ln>
        </p:spPr>
        <p:txBody>
          <a:bodyPr/>
          <a:lstStyle/>
          <a:p>
            <a:pPr marL="609600" indent="-609600" algn="just">
              <a:spcBef>
                <a:spcPct val="0"/>
              </a:spcBef>
              <a:spcAft>
                <a:spcPct val="20000"/>
              </a:spcAft>
              <a:buNone/>
            </a:pPr>
            <a:r>
              <a:rPr lang="en-US" altLang="zh-CN" sz="2800"/>
              <a:t>(1)  </a:t>
            </a:r>
            <a:r>
              <a:rPr lang="zh-CN" altLang="en-US" sz="2800"/>
              <a:t>从数据报的首部提取目的主机的</a:t>
            </a:r>
            <a:r>
              <a:rPr lang="zh-CN" altLang="en-US" sz="1800"/>
              <a:t> </a:t>
            </a:r>
            <a:r>
              <a:rPr lang="en-US" altLang="zh-CN" sz="2800"/>
              <a:t>IP</a:t>
            </a:r>
            <a:r>
              <a:rPr lang="en-US" altLang="zh-CN" sz="1800"/>
              <a:t> </a:t>
            </a:r>
            <a:r>
              <a:rPr lang="zh-CN" altLang="en-US" sz="2800"/>
              <a:t>地址</a:t>
            </a:r>
            <a:r>
              <a:rPr lang="zh-CN" altLang="en-US" sz="1600"/>
              <a:t> </a:t>
            </a:r>
            <a:r>
              <a:rPr lang="en-US" altLang="zh-CN" sz="2800" i="1"/>
              <a:t>D</a:t>
            </a:r>
            <a:r>
              <a:rPr lang="en-US" altLang="zh-CN" sz="2800"/>
              <a:t>, </a:t>
            </a:r>
            <a:r>
              <a:rPr lang="zh-CN" altLang="en-US" sz="2800"/>
              <a:t>得出目的网络地址为</a:t>
            </a:r>
            <a:r>
              <a:rPr lang="zh-CN" altLang="en-US" sz="1600"/>
              <a:t> </a:t>
            </a:r>
            <a:r>
              <a:rPr lang="en-US" altLang="zh-CN" sz="2800" i="1"/>
              <a:t>N</a:t>
            </a:r>
            <a:r>
              <a:rPr lang="zh-CN" altLang="en-US" sz="2800"/>
              <a:t>。</a:t>
            </a:r>
          </a:p>
          <a:p>
            <a:pPr marL="609600" indent="-609600" algn="just">
              <a:spcBef>
                <a:spcPct val="0"/>
              </a:spcBef>
              <a:spcAft>
                <a:spcPct val="20000"/>
              </a:spcAft>
              <a:buNone/>
            </a:pPr>
            <a:r>
              <a:rPr lang="en-US" altLang="zh-CN" sz="2800"/>
              <a:t>(2)  </a:t>
            </a:r>
            <a:r>
              <a:rPr lang="zh-CN" altLang="en-US" sz="2800"/>
              <a:t>若网络</a:t>
            </a:r>
            <a:r>
              <a:rPr lang="zh-CN" altLang="en-US" sz="1400"/>
              <a:t> </a:t>
            </a:r>
            <a:r>
              <a:rPr lang="en-US" altLang="zh-CN" sz="2800" i="1"/>
              <a:t>N </a:t>
            </a:r>
            <a:r>
              <a:rPr lang="zh-CN" altLang="en-US" sz="2800"/>
              <a:t>与此路由器直接相连，则把数据报</a:t>
            </a:r>
            <a:r>
              <a:rPr lang="zh-CN" altLang="en-US" sz="2800">
                <a:solidFill>
                  <a:schemeClr val="hlink"/>
                </a:solidFill>
              </a:rPr>
              <a:t>直接交付</a:t>
            </a:r>
            <a:r>
              <a:rPr lang="zh-CN" altLang="en-US" sz="2800"/>
              <a:t>目的主机</a:t>
            </a:r>
            <a:r>
              <a:rPr lang="zh-CN" altLang="en-US" sz="1400"/>
              <a:t> </a:t>
            </a:r>
            <a:r>
              <a:rPr lang="en-US" altLang="zh-CN" sz="2800" i="1"/>
              <a:t>D</a:t>
            </a:r>
            <a:r>
              <a:rPr lang="zh-CN" altLang="en-US" sz="2800"/>
              <a:t>；否则是</a:t>
            </a:r>
            <a:r>
              <a:rPr lang="zh-CN" altLang="en-US" sz="2800">
                <a:solidFill>
                  <a:schemeClr val="hlink"/>
                </a:solidFill>
              </a:rPr>
              <a:t>间接</a:t>
            </a:r>
            <a:r>
              <a:rPr lang="zh-CN" altLang="en-US" sz="2800"/>
              <a:t>交付，执行</a:t>
            </a:r>
            <a:r>
              <a:rPr lang="en-US" altLang="zh-CN" sz="2800"/>
              <a:t>(3)</a:t>
            </a:r>
            <a:r>
              <a:rPr lang="zh-CN" altLang="en-US" sz="2800"/>
              <a:t>。</a:t>
            </a:r>
          </a:p>
          <a:p>
            <a:pPr marL="609600" indent="-609600" algn="just">
              <a:spcBef>
                <a:spcPct val="0"/>
              </a:spcBef>
              <a:spcAft>
                <a:spcPct val="20000"/>
              </a:spcAft>
              <a:buNone/>
            </a:pPr>
            <a:r>
              <a:rPr lang="en-US" altLang="zh-CN" sz="2800"/>
              <a:t>(3)  </a:t>
            </a:r>
            <a:r>
              <a:rPr lang="zh-CN" altLang="en-US" sz="2800"/>
              <a:t>若路由表中有目的地址为 </a:t>
            </a:r>
            <a:r>
              <a:rPr lang="en-US" altLang="zh-CN" sz="2800" i="1"/>
              <a:t>D </a:t>
            </a:r>
            <a:r>
              <a:rPr lang="zh-CN" altLang="en-US" sz="2800"/>
              <a:t>的特定主机路由，则把数据报传送给路由表中所指明的下一跳路由器；否则，执行</a:t>
            </a:r>
            <a:r>
              <a:rPr lang="en-US" altLang="zh-CN" sz="2800"/>
              <a:t>(4)</a:t>
            </a:r>
            <a:r>
              <a:rPr lang="zh-CN" altLang="en-US" sz="2800"/>
              <a:t>。</a:t>
            </a:r>
          </a:p>
          <a:p>
            <a:pPr marL="609600" indent="-609600" algn="just">
              <a:spcBef>
                <a:spcPct val="0"/>
              </a:spcBef>
              <a:spcAft>
                <a:spcPct val="20000"/>
              </a:spcAft>
              <a:buNone/>
            </a:pPr>
            <a:r>
              <a:rPr lang="en-US" altLang="zh-CN" sz="2800"/>
              <a:t>(4)  </a:t>
            </a:r>
            <a:r>
              <a:rPr lang="zh-CN" altLang="en-US" sz="2800"/>
              <a:t>若路由表中有到达网络 </a:t>
            </a:r>
            <a:r>
              <a:rPr lang="en-US" altLang="zh-CN" sz="2800" i="1"/>
              <a:t>N </a:t>
            </a:r>
            <a:r>
              <a:rPr lang="zh-CN" altLang="en-US" sz="2800"/>
              <a:t>的路由，则把数据报传送给路由表指明的下一跳路由器；否则，执行</a:t>
            </a:r>
            <a:r>
              <a:rPr lang="en-US" altLang="zh-CN" sz="2800"/>
              <a:t>(5)</a:t>
            </a:r>
            <a:r>
              <a:rPr lang="zh-CN" altLang="en-US" sz="2800"/>
              <a:t>。</a:t>
            </a:r>
          </a:p>
          <a:p>
            <a:pPr marL="609600" indent="-609600" algn="just">
              <a:spcBef>
                <a:spcPct val="0"/>
              </a:spcBef>
              <a:spcAft>
                <a:spcPct val="20000"/>
              </a:spcAft>
              <a:buNone/>
            </a:pPr>
            <a:r>
              <a:rPr lang="en-US" altLang="zh-CN" sz="2800"/>
              <a:t>(5) </a:t>
            </a:r>
            <a:r>
              <a:rPr lang="zh-CN" altLang="en-US" sz="2800"/>
              <a:t>若路由表中有一个默认路由，则把数据报传送给路由表中所指明的默认路由器；否则，执行</a:t>
            </a:r>
            <a:r>
              <a:rPr lang="en-US" altLang="zh-CN" sz="2800"/>
              <a:t>(6)</a:t>
            </a:r>
            <a:r>
              <a:rPr lang="zh-CN" altLang="en-US" sz="2800"/>
              <a:t>。</a:t>
            </a:r>
          </a:p>
          <a:p>
            <a:pPr marL="609600" indent="-609600" algn="just">
              <a:spcBef>
                <a:spcPct val="0"/>
              </a:spcBef>
              <a:spcAft>
                <a:spcPct val="20000"/>
              </a:spcAft>
              <a:buNone/>
            </a:pPr>
            <a:r>
              <a:rPr lang="en-US" altLang="zh-CN" sz="2800"/>
              <a:t>(6)  </a:t>
            </a:r>
            <a:r>
              <a:rPr lang="zh-CN" altLang="en-US" sz="2800"/>
              <a:t>报告转发分组出错。 </a:t>
            </a:r>
          </a:p>
        </p:txBody>
      </p:sp>
      <p:sp>
        <p:nvSpPr>
          <p:cNvPr id="396296" name="Rectangle 8"/>
          <p:cNvSpPr>
            <a:spLocks noChangeArrowheads="1"/>
          </p:cNvSpPr>
          <p:nvPr/>
        </p:nvSpPr>
        <p:spPr bwMode="auto">
          <a:xfrm>
            <a:off x="1524001" y="3000703"/>
            <a:ext cx="184731" cy="523220"/>
          </a:xfrm>
          <a:prstGeom prst="rect">
            <a:avLst/>
          </a:prstGeom>
          <a:noFill/>
          <a:ln w="9525">
            <a:noFill/>
            <a:miter lim="800000"/>
            <a:headEnd/>
            <a:tailEnd/>
          </a:ln>
          <a:effectLst/>
        </p:spPr>
        <p:txBody>
          <a:bodyPr wrap="none" anchor="ctr">
            <a:spAutoFit/>
          </a:bodyPr>
          <a:lstStyle/>
          <a:p>
            <a:endParaRPr lang="zh-CN" altLang="en-US"/>
          </a:p>
        </p:txBody>
      </p:sp>
      <p:sp>
        <p:nvSpPr>
          <p:cNvPr id="396297" name="Rectangle 9"/>
          <p:cNvSpPr>
            <a:spLocks noChangeArrowheads="1"/>
          </p:cNvSpPr>
          <p:nvPr/>
        </p:nvSpPr>
        <p:spPr bwMode="auto">
          <a:xfrm>
            <a:off x="1524001" y="-261610"/>
            <a:ext cx="184731" cy="523220"/>
          </a:xfrm>
          <a:prstGeom prst="rect">
            <a:avLst/>
          </a:prstGeom>
          <a:noFill/>
          <a:ln w="9525">
            <a:noFill/>
            <a:miter lim="800000"/>
            <a:headEnd/>
            <a:tailEnd/>
          </a:ln>
          <a:effectLst/>
        </p:spPr>
        <p:txBody>
          <a:bodyPr wrap="none" anchor="ctr">
            <a:spAutoFit/>
          </a:bodyPr>
          <a:lstStyle/>
          <a:p>
            <a:endParaRPr lang="zh-CN" altLang="en-US"/>
          </a:p>
        </p:txBody>
      </p:sp>
      <p:sp>
        <p:nvSpPr>
          <p:cNvPr id="10" name="灯片编号占位符 9"/>
          <p:cNvSpPr>
            <a:spLocks noGrp="1"/>
          </p:cNvSpPr>
          <p:nvPr>
            <p:ph type="sldNum" sz="quarter" idx="12"/>
          </p:nvPr>
        </p:nvSpPr>
        <p:spPr/>
        <p:txBody>
          <a:bodyPr/>
          <a:lstStyle/>
          <a:p>
            <a:fld id="{E4E48599-B357-448A-84B1-94919B60A458}" type="slidenum">
              <a:rPr lang="en-US" altLang="zh-CN" smtClean="0"/>
              <a:pPr/>
              <a:t>91</a:t>
            </a:fld>
            <a:endParaRPr lang="en-US" altLang="zh-CN"/>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p:txBody>
          <a:bodyPr/>
          <a:lstStyle/>
          <a:p>
            <a:pPr algn="ctr"/>
            <a:r>
              <a:rPr lang="en-US" altLang="zh-CN"/>
              <a:t>4.3   </a:t>
            </a:r>
            <a:r>
              <a:rPr lang="zh-CN" altLang="en-US"/>
              <a:t>划分子网和构造超网</a:t>
            </a:r>
            <a:br>
              <a:rPr lang="zh-CN" altLang="en-US"/>
            </a:br>
            <a:r>
              <a:rPr lang="en-US" altLang="zh-CN" sz="3600"/>
              <a:t>4.3.1   </a:t>
            </a:r>
            <a:r>
              <a:rPr lang="zh-CN" altLang="en-US" sz="3600"/>
              <a:t>划分子网</a:t>
            </a:r>
          </a:p>
        </p:txBody>
      </p:sp>
      <p:sp>
        <p:nvSpPr>
          <p:cNvPr id="500739" name="Rectangle 3"/>
          <p:cNvSpPr>
            <a:spLocks noGrp="1" noChangeArrowheads="1"/>
          </p:cNvSpPr>
          <p:nvPr>
            <p:ph type="body" idx="1"/>
          </p:nvPr>
        </p:nvSpPr>
        <p:spPr>
          <a:xfrm>
            <a:off x="2495550" y="1916113"/>
            <a:ext cx="7772400" cy="4114800"/>
          </a:xfrm>
        </p:spPr>
        <p:txBody>
          <a:bodyPr/>
          <a:lstStyle/>
          <a:p>
            <a:pPr algn="just">
              <a:buFont typeface="Wingdings" pitchFamily="2" charset="2"/>
              <a:buNone/>
            </a:pPr>
            <a:r>
              <a:rPr lang="en-US" altLang="zh-CN" dirty="0"/>
              <a:t>1. </a:t>
            </a:r>
            <a:r>
              <a:rPr lang="zh-CN" altLang="en-US" dirty="0"/>
              <a:t>从两级 </a:t>
            </a:r>
            <a:r>
              <a:rPr lang="en-US" altLang="zh-CN" dirty="0"/>
              <a:t>IP </a:t>
            </a:r>
            <a:r>
              <a:rPr lang="zh-CN" altLang="en-US" dirty="0"/>
              <a:t>地址到三级 </a:t>
            </a:r>
            <a:r>
              <a:rPr lang="en-US" altLang="zh-CN" dirty="0"/>
              <a:t>IP </a:t>
            </a:r>
            <a:r>
              <a:rPr lang="zh-CN" altLang="en-US" dirty="0"/>
              <a:t>地址 </a:t>
            </a:r>
          </a:p>
          <a:p>
            <a:pPr algn="just"/>
            <a:r>
              <a:rPr lang="zh-CN" altLang="en-US" dirty="0"/>
              <a:t>在 </a:t>
            </a:r>
            <a:r>
              <a:rPr lang="en-US" altLang="zh-CN" dirty="0"/>
              <a:t>ARPANET </a:t>
            </a:r>
            <a:r>
              <a:rPr lang="zh-CN" altLang="en-US" dirty="0"/>
              <a:t>的早期，</a:t>
            </a:r>
            <a:r>
              <a:rPr lang="en-US" altLang="zh-CN" dirty="0"/>
              <a:t>IP </a:t>
            </a:r>
            <a:r>
              <a:rPr lang="zh-CN" altLang="en-US" dirty="0"/>
              <a:t>地址的设计确实不够合理。</a:t>
            </a:r>
          </a:p>
          <a:p>
            <a:pPr lvl="1" algn="just"/>
            <a:r>
              <a:rPr lang="en-US" altLang="zh-CN" dirty="0">
                <a:solidFill>
                  <a:srgbClr val="333399"/>
                </a:solidFill>
                <a:latin typeface="Arial" charset="0"/>
                <a:ea typeface="黑体" pitchFamily="2" charset="-122"/>
              </a:rPr>
              <a:t>IP </a:t>
            </a:r>
            <a:r>
              <a:rPr lang="zh-CN" altLang="en-US" dirty="0">
                <a:solidFill>
                  <a:srgbClr val="333399"/>
                </a:solidFill>
                <a:latin typeface="Arial" charset="0"/>
                <a:ea typeface="黑体" pitchFamily="2" charset="-122"/>
              </a:rPr>
              <a:t>地址空间的利用率有时很低。 </a:t>
            </a:r>
          </a:p>
          <a:p>
            <a:pPr lvl="1" algn="just"/>
            <a:r>
              <a:rPr lang="zh-CN" altLang="en-US" dirty="0">
                <a:solidFill>
                  <a:srgbClr val="333399"/>
                </a:solidFill>
                <a:latin typeface="Arial" charset="0"/>
                <a:ea typeface="黑体" pitchFamily="2" charset="-122"/>
              </a:rPr>
              <a:t>给每一个物理网络分配一个网络号会使路由表变得太大因而使网络性能变坏。 </a:t>
            </a:r>
          </a:p>
          <a:p>
            <a:pPr lvl="1" algn="just"/>
            <a:r>
              <a:rPr lang="zh-CN" altLang="en-US" dirty="0">
                <a:solidFill>
                  <a:srgbClr val="333399"/>
                </a:solidFill>
                <a:latin typeface="Arial" charset="0"/>
                <a:ea typeface="黑体" pitchFamily="2" charset="-122"/>
              </a:rPr>
              <a:t>两级的 </a:t>
            </a:r>
            <a:r>
              <a:rPr lang="en-US" altLang="zh-CN" dirty="0">
                <a:solidFill>
                  <a:srgbClr val="333399"/>
                </a:solidFill>
                <a:latin typeface="Arial" charset="0"/>
                <a:ea typeface="黑体" pitchFamily="2" charset="-122"/>
              </a:rPr>
              <a:t>IP </a:t>
            </a:r>
            <a:r>
              <a:rPr lang="zh-CN" altLang="en-US" dirty="0">
                <a:solidFill>
                  <a:srgbClr val="333399"/>
                </a:solidFill>
                <a:latin typeface="Arial" charset="0"/>
                <a:ea typeface="黑体" pitchFamily="2" charset="-122"/>
              </a:rPr>
              <a:t>地址不够灵活。</a:t>
            </a:r>
            <a:r>
              <a:rPr lang="zh-CN" altLang="en-US" dirty="0"/>
              <a:t>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92</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073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073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073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07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body" idx="1"/>
          </p:nvPr>
        </p:nvSpPr>
        <p:spPr>
          <a:xfrm>
            <a:off x="2279651" y="2051051"/>
            <a:ext cx="8137525" cy="4257675"/>
          </a:xfrm>
        </p:spPr>
        <p:txBody>
          <a:bodyPr/>
          <a:lstStyle/>
          <a:p>
            <a:r>
              <a:rPr lang="zh-CN" altLang="en-US"/>
              <a:t>从 </a:t>
            </a:r>
            <a:r>
              <a:rPr lang="en-US" altLang="zh-CN"/>
              <a:t>1985 </a:t>
            </a:r>
            <a:r>
              <a:rPr lang="zh-CN" altLang="en-US"/>
              <a:t>年起在 </a:t>
            </a:r>
            <a:r>
              <a:rPr lang="en-US" altLang="zh-CN"/>
              <a:t>IP </a:t>
            </a:r>
            <a:r>
              <a:rPr lang="zh-CN" altLang="en-US"/>
              <a:t>地址中又增加了一个“子网号字段”，使两级的 </a:t>
            </a:r>
            <a:r>
              <a:rPr lang="en-US" altLang="zh-CN"/>
              <a:t>IP </a:t>
            </a:r>
            <a:r>
              <a:rPr lang="zh-CN" altLang="en-US"/>
              <a:t>地址变成为</a:t>
            </a:r>
            <a:r>
              <a:rPr lang="zh-CN" altLang="en-US">
                <a:solidFill>
                  <a:schemeClr val="hlink"/>
                </a:solidFill>
              </a:rPr>
              <a:t>三级的 </a:t>
            </a:r>
            <a:r>
              <a:rPr lang="en-US" altLang="zh-CN">
                <a:solidFill>
                  <a:schemeClr val="hlink"/>
                </a:solidFill>
              </a:rPr>
              <a:t>IP </a:t>
            </a:r>
            <a:r>
              <a:rPr lang="zh-CN" altLang="en-US">
                <a:solidFill>
                  <a:schemeClr val="hlink"/>
                </a:solidFill>
              </a:rPr>
              <a:t>地址</a:t>
            </a:r>
            <a:r>
              <a:rPr lang="zh-CN" altLang="en-US"/>
              <a:t>。</a:t>
            </a:r>
          </a:p>
          <a:p>
            <a:r>
              <a:rPr lang="zh-CN" altLang="en-US"/>
              <a:t>这种做法叫作</a:t>
            </a:r>
            <a:r>
              <a:rPr lang="zh-CN" altLang="en-US">
                <a:solidFill>
                  <a:schemeClr val="hlink"/>
                </a:solidFill>
              </a:rPr>
              <a:t>划分子网</a:t>
            </a:r>
            <a:r>
              <a:rPr lang="en-US" altLang="zh-CN"/>
              <a:t>(subnetting) </a:t>
            </a:r>
            <a:r>
              <a:rPr lang="zh-CN" altLang="en-US"/>
              <a:t>。划分子网已成为因特网的正式标准协议。 </a:t>
            </a:r>
          </a:p>
        </p:txBody>
      </p:sp>
      <p:sp>
        <p:nvSpPr>
          <p:cNvPr id="501763" name="Rectangle 3"/>
          <p:cNvSpPr>
            <a:spLocks noGrp="1" noChangeArrowheads="1"/>
          </p:cNvSpPr>
          <p:nvPr>
            <p:ph type="title"/>
          </p:nvPr>
        </p:nvSpPr>
        <p:spPr/>
        <p:txBody>
          <a:bodyPr/>
          <a:lstStyle/>
          <a:p>
            <a:pPr algn="ctr"/>
            <a:r>
              <a:rPr lang="zh-CN" altLang="en-US"/>
              <a:t>三级的 </a:t>
            </a:r>
            <a:r>
              <a:rPr lang="en-US" altLang="zh-CN"/>
              <a:t>IP </a:t>
            </a:r>
            <a:r>
              <a:rPr lang="zh-CN" altLang="en-US"/>
              <a:t>地址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93</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ChangeArrowheads="1"/>
          </p:cNvSpPr>
          <p:nvPr/>
        </p:nvSpPr>
        <p:spPr bwMode="auto">
          <a:xfrm>
            <a:off x="1739900" y="4365625"/>
            <a:ext cx="8802688" cy="819150"/>
          </a:xfrm>
          <a:prstGeom prst="rect">
            <a:avLst/>
          </a:prstGeom>
          <a:solidFill>
            <a:srgbClr val="FFFF99"/>
          </a:solidFill>
          <a:ln w="28575">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502787" name="Rectangle 3"/>
          <p:cNvSpPr>
            <a:spLocks noGrp="1" noChangeArrowheads="1"/>
          </p:cNvSpPr>
          <p:nvPr>
            <p:ph type="body" idx="1"/>
          </p:nvPr>
        </p:nvSpPr>
        <p:spPr>
          <a:xfrm>
            <a:off x="1774825" y="2051051"/>
            <a:ext cx="8642350" cy="4257675"/>
          </a:xfrm>
        </p:spPr>
        <p:txBody>
          <a:bodyPr/>
          <a:lstStyle/>
          <a:p>
            <a:pPr algn="just">
              <a:spcAft>
                <a:spcPct val="40000"/>
              </a:spcAft>
            </a:pPr>
            <a:r>
              <a:rPr lang="zh-CN" altLang="en-US" sz="2800"/>
              <a:t>划分子网纯属一个</a:t>
            </a:r>
            <a:r>
              <a:rPr lang="zh-CN" altLang="en-US" sz="2800">
                <a:solidFill>
                  <a:schemeClr val="hlink"/>
                </a:solidFill>
              </a:rPr>
              <a:t>单位内部的事情</a:t>
            </a:r>
            <a:r>
              <a:rPr lang="zh-CN" altLang="en-US" sz="2800"/>
              <a:t>。单位对外仍然表现为没有划分子网的网络。</a:t>
            </a:r>
          </a:p>
          <a:p>
            <a:pPr algn="just">
              <a:spcAft>
                <a:spcPct val="80000"/>
              </a:spcAft>
            </a:pPr>
            <a:r>
              <a:rPr lang="zh-CN" altLang="en-US" sz="2800"/>
              <a:t>从主机号</a:t>
            </a:r>
            <a:r>
              <a:rPr lang="zh-CN" altLang="en-US" sz="2800">
                <a:solidFill>
                  <a:schemeClr val="hlink"/>
                </a:solidFill>
              </a:rPr>
              <a:t>借用</a:t>
            </a:r>
            <a:r>
              <a:rPr lang="zh-CN" altLang="en-US" sz="2800"/>
              <a:t>若干个位作为</a:t>
            </a:r>
            <a:r>
              <a:rPr lang="zh-CN" altLang="en-US" sz="2800">
                <a:solidFill>
                  <a:schemeClr val="hlink"/>
                </a:solidFill>
              </a:rPr>
              <a:t>子网号</a:t>
            </a:r>
            <a:r>
              <a:rPr lang="zh-CN" altLang="en-US" sz="2800"/>
              <a:t> </a:t>
            </a:r>
            <a:r>
              <a:rPr lang="en-US" altLang="zh-CN" sz="2800"/>
              <a:t>subnet-id</a:t>
            </a:r>
            <a:r>
              <a:rPr lang="zh-CN" altLang="en-US" sz="2800"/>
              <a:t>，而主机号 </a:t>
            </a:r>
            <a:r>
              <a:rPr lang="en-US" altLang="zh-CN" sz="2800"/>
              <a:t>host-id </a:t>
            </a:r>
            <a:r>
              <a:rPr lang="zh-CN" altLang="en-US" sz="2800"/>
              <a:t>也就相应减少了若干个位。</a:t>
            </a:r>
          </a:p>
          <a:p>
            <a:pPr algn="r">
              <a:spcBef>
                <a:spcPct val="40000"/>
              </a:spcBef>
              <a:buFont typeface="Wingdings" pitchFamily="2" charset="2"/>
              <a:buNone/>
            </a:pPr>
            <a:r>
              <a:rPr lang="en-US" altLang="zh-CN" sz="2800"/>
              <a:t>IP</a:t>
            </a:r>
            <a:r>
              <a:rPr lang="zh-CN" altLang="en-US" sz="2800"/>
              <a:t>地址 </a:t>
            </a:r>
            <a:r>
              <a:rPr lang="en-US" altLang="zh-CN" sz="2800"/>
              <a:t>::= {&lt;</a:t>
            </a:r>
            <a:r>
              <a:rPr lang="zh-CN" altLang="en-US" sz="2800"/>
              <a:t>网络号</a:t>
            </a:r>
            <a:r>
              <a:rPr lang="en-US" altLang="zh-CN" sz="2800"/>
              <a:t>&gt;, &lt;</a:t>
            </a:r>
            <a:r>
              <a:rPr lang="zh-CN" altLang="en-US" sz="2800"/>
              <a:t>子网号</a:t>
            </a:r>
            <a:r>
              <a:rPr lang="en-US" altLang="zh-CN" sz="2800"/>
              <a:t>&gt;, &lt;</a:t>
            </a:r>
            <a:r>
              <a:rPr lang="zh-CN" altLang="en-US" sz="2800"/>
              <a:t>主机号</a:t>
            </a:r>
            <a:r>
              <a:rPr lang="en-US" altLang="zh-CN" sz="2800"/>
              <a:t>&gt;}       (4-2) </a:t>
            </a:r>
          </a:p>
          <a:p>
            <a:pPr algn="just">
              <a:buFont typeface="Wingdings" pitchFamily="2" charset="2"/>
              <a:buNone/>
            </a:pPr>
            <a:endParaRPr lang="en-US" altLang="zh-CN" sz="2800"/>
          </a:p>
        </p:txBody>
      </p:sp>
      <p:sp>
        <p:nvSpPr>
          <p:cNvPr id="502788" name="Rectangle 4"/>
          <p:cNvSpPr>
            <a:spLocks noGrp="1" noChangeArrowheads="1"/>
          </p:cNvSpPr>
          <p:nvPr>
            <p:ph type="title"/>
          </p:nvPr>
        </p:nvSpPr>
        <p:spPr/>
        <p:txBody>
          <a:bodyPr/>
          <a:lstStyle/>
          <a:p>
            <a:pPr algn="ctr"/>
            <a:r>
              <a:rPr lang="zh-CN" altLang="en-US"/>
              <a:t>划分子网的基本思路 </a:t>
            </a:r>
          </a:p>
        </p:txBody>
      </p:sp>
      <p:sp>
        <p:nvSpPr>
          <p:cNvPr id="7" name="灯片编号占位符 6"/>
          <p:cNvSpPr>
            <a:spLocks noGrp="1"/>
          </p:cNvSpPr>
          <p:nvPr>
            <p:ph type="sldNum" sz="quarter" idx="12"/>
          </p:nvPr>
        </p:nvSpPr>
        <p:spPr/>
        <p:txBody>
          <a:bodyPr/>
          <a:lstStyle/>
          <a:p>
            <a:fld id="{E4E48599-B357-448A-84B1-94919B60A458}" type="slidenum">
              <a:rPr lang="en-US" altLang="zh-CN" smtClean="0"/>
              <a:pPr/>
              <a:t>94</a:t>
            </a:fld>
            <a:endParaRPr lang="en-US" altLang="zh-CN"/>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body" idx="1"/>
          </p:nvPr>
        </p:nvSpPr>
        <p:spPr>
          <a:xfrm>
            <a:off x="1774825" y="2051051"/>
            <a:ext cx="8642350" cy="4257675"/>
          </a:xfrm>
        </p:spPr>
        <p:txBody>
          <a:bodyPr/>
          <a:lstStyle/>
          <a:p>
            <a:pPr algn="just">
              <a:spcAft>
                <a:spcPct val="30000"/>
              </a:spcAft>
            </a:pPr>
            <a:r>
              <a:rPr lang="zh-CN" altLang="en-US" sz="2800"/>
              <a:t>凡是从其他网络发送给本单位某个主机的 </a:t>
            </a:r>
            <a:r>
              <a:rPr lang="en-US" altLang="zh-CN" sz="2800"/>
              <a:t>IP </a:t>
            </a:r>
            <a:r>
              <a:rPr lang="zh-CN" altLang="en-US" sz="2800"/>
              <a:t>数据报，仍然是根据 </a:t>
            </a:r>
            <a:r>
              <a:rPr lang="en-US" altLang="zh-CN" sz="2800"/>
              <a:t>IP </a:t>
            </a:r>
            <a:r>
              <a:rPr lang="zh-CN" altLang="en-US" sz="2800"/>
              <a:t>数据报的</a:t>
            </a:r>
            <a:r>
              <a:rPr lang="zh-CN" altLang="en-US" sz="2800">
                <a:solidFill>
                  <a:schemeClr val="hlink"/>
                </a:solidFill>
              </a:rPr>
              <a:t>目的网络号</a:t>
            </a:r>
            <a:r>
              <a:rPr lang="zh-CN" altLang="en-US" sz="2800"/>
              <a:t> </a:t>
            </a:r>
            <a:r>
              <a:rPr lang="en-US" altLang="zh-CN" sz="2800"/>
              <a:t>net-id</a:t>
            </a:r>
            <a:r>
              <a:rPr lang="zh-CN" altLang="en-US" sz="2800"/>
              <a:t>，先找到连接在</a:t>
            </a:r>
            <a:r>
              <a:rPr lang="zh-CN" altLang="en-US" sz="2800">
                <a:solidFill>
                  <a:schemeClr val="hlink"/>
                </a:solidFill>
              </a:rPr>
              <a:t>本单位网络上的路由器</a:t>
            </a:r>
            <a:r>
              <a:rPr lang="zh-CN" altLang="en-US" sz="2800"/>
              <a:t>。</a:t>
            </a:r>
          </a:p>
          <a:p>
            <a:pPr algn="just">
              <a:spcAft>
                <a:spcPct val="30000"/>
              </a:spcAft>
            </a:pPr>
            <a:r>
              <a:rPr lang="zh-CN" altLang="en-US" sz="2800"/>
              <a:t>然后</a:t>
            </a:r>
            <a:r>
              <a:rPr lang="zh-CN" altLang="en-US" sz="2800">
                <a:solidFill>
                  <a:schemeClr val="hlink"/>
                </a:solidFill>
              </a:rPr>
              <a:t>此路由器</a:t>
            </a:r>
            <a:r>
              <a:rPr lang="zh-CN" altLang="en-US" sz="2800"/>
              <a:t>在收到 </a:t>
            </a:r>
            <a:r>
              <a:rPr lang="en-US" altLang="zh-CN" sz="2800"/>
              <a:t>IP </a:t>
            </a:r>
            <a:r>
              <a:rPr lang="zh-CN" altLang="en-US" sz="2800"/>
              <a:t>数据报后，再按目的网络号 </a:t>
            </a:r>
            <a:r>
              <a:rPr lang="en-US" altLang="zh-CN" sz="2800"/>
              <a:t>net-id </a:t>
            </a:r>
            <a:r>
              <a:rPr lang="zh-CN" altLang="en-US" sz="2800"/>
              <a:t>和子网号 </a:t>
            </a:r>
            <a:r>
              <a:rPr lang="en-US" altLang="zh-CN" sz="2800"/>
              <a:t>subnet-id </a:t>
            </a:r>
            <a:r>
              <a:rPr lang="zh-CN" altLang="en-US" sz="2800"/>
              <a:t>找到目的子网。</a:t>
            </a:r>
          </a:p>
          <a:p>
            <a:pPr algn="just">
              <a:spcAft>
                <a:spcPct val="30000"/>
              </a:spcAft>
            </a:pPr>
            <a:r>
              <a:rPr lang="zh-CN" altLang="en-US" sz="2800"/>
              <a:t>最后就将 </a:t>
            </a:r>
            <a:r>
              <a:rPr lang="en-US" altLang="zh-CN" sz="2800"/>
              <a:t>IP </a:t>
            </a:r>
            <a:r>
              <a:rPr lang="zh-CN" altLang="en-US" sz="2800"/>
              <a:t>数据报直接交付目的主机。 </a:t>
            </a:r>
          </a:p>
        </p:txBody>
      </p:sp>
      <p:sp>
        <p:nvSpPr>
          <p:cNvPr id="503811" name="Rectangle 3"/>
          <p:cNvSpPr>
            <a:spLocks noGrp="1" noChangeArrowheads="1"/>
          </p:cNvSpPr>
          <p:nvPr>
            <p:ph type="title"/>
          </p:nvPr>
        </p:nvSpPr>
        <p:spPr/>
        <p:txBody>
          <a:bodyPr/>
          <a:lstStyle/>
          <a:p>
            <a:pPr algn="ctr"/>
            <a:r>
              <a:rPr lang="zh-CN" altLang="en-US"/>
              <a:t>划分子网的基本思路（续）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95</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38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38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0" grpId="0" build="p"/>
    </p:bld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4834" name="AutoShape 2"/>
          <p:cNvSpPr>
            <a:spLocks noChangeArrowheads="1"/>
          </p:cNvSpPr>
          <p:nvPr/>
        </p:nvSpPr>
        <p:spPr bwMode="auto">
          <a:xfrm>
            <a:off x="2003426" y="1506539"/>
            <a:ext cx="1789113" cy="676275"/>
          </a:xfrm>
          <a:prstGeom prst="roundRect">
            <a:avLst>
              <a:gd name="adj" fmla="val 16667"/>
            </a:avLst>
          </a:prstGeom>
          <a:solidFill>
            <a:srgbClr val="FFCCFF"/>
          </a:solidFill>
          <a:ln w="9525">
            <a:solidFill>
              <a:srgbClr val="333399"/>
            </a:solidFill>
            <a:round/>
            <a:headEnd/>
            <a:tailEnd/>
          </a:ln>
          <a:effectLst>
            <a:outerShdw dist="35921" dir="2700000" algn="ctr" rotWithShape="0">
              <a:schemeClr val="bg2"/>
            </a:outerShdw>
          </a:effectLst>
        </p:spPr>
        <p:txBody>
          <a:bodyPr wrap="none" anchor="ctr"/>
          <a:lstStyle/>
          <a:p>
            <a:endParaRPr lang="zh-CN" altLang="en-US"/>
          </a:p>
        </p:txBody>
      </p:sp>
      <p:sp>
        <p:nvSpPr>
          <p:cNvPr id="504835" name="Line 3"/>
          <p:cNvSpPr>
            <a:spLocks noChangeShapeType="1"/>
          </p:cNvSpPr>
          <p:nvPr/>
        </p:nvSpPr>
        <p:spPr bwMode="auto">
          <a:xfrm flipV="1">
            <a:off x="3282951" y="4176713"/>
            <a:ext cx="936625" cy="0"/>
          </a:xfrm>
          <a:prstGeom prst="line">
            <a:avLst/>
          </a:prstGeom>
          <a:noFill/>
          <a:ln w="19050">
            <a:solidFill>
              <a:schemeClr val="tx1"/>
            </a:solidFill>
            <a:round/>
            <a:headEnd/>
            <a:tailEnd/>
          </a:ln>
          <a:effectLst/>
        </p:spPr>
        <p:txBody>
          <a:bodyPr wrap="none" anchor="ctr"/>
          <a:lstStyle/>
          <a:p>
            <a:endParaRPr lang="zh-CN" altLang="en-US"/>
          </a:p>
        </p:txBody>
      </p:sp>
      <p:sp>
        <p:nvSpPr>
          <p:cNvPr id="504836" name="Line 4"/>
          <p:cNvSpPr>
            <a:spLocks noChangeShapeType="1"/>
          </p:cNvSpPr>
          <p:nvPr/>
        </p:nvSpPr>
        <p:spPr bwMode="auto">
          <a:xfrm>
            <a:off x="4687888" y="2605089"/>
            <a:ext cx="234950" cy="784225"/>
          </a:xfrm>
          <a:prstGeom prst="line">
            <a:avLst/>
          </a:prstGeom>
          <a:noFill/>
          <a:ln w="28575">
            <a:solidFill>
              <a:srgbClr val="333399"/>
            </a:solidFill>
            <a:round/>
            <a:headEnd/>
            <a:tailEnd/>
          </a:ln>
          <a:effectLst/>
        </p:spPr>
        <p:txBody>
          <a:bodyPr wrap="none" anchor="ctr"/>
          <a:lstStyle/>
          <a:p>
            <a:endParaRPr lang="zh-CN" altLang="en-US"/>
          </a:p>
        </p:txBody>
      </p:sp>
      <p:sp>
        <p:nvSpPr>
          <p:cNvPr id="504837" name="Line 5"/>
          <p:cNvSpPr>
            <a:spLocks noChangeShapeType="1"/>
          </p:cNvSpPr>
          <p:nvPr/>
        </p:nvSpPr>
        <p:spPr bwMode="auto">
          <a:xfrm flipH="1">
            <a:off x="9061450" y="2919413"/>
            <a:ext cx="622300" cy="785812"/>
          </a:xfrm>
          <a:prstGeom prst="line">
            <a:avLst/>
          </a:prstGeom>
          <a:noFill/>
          <a:ln w="28575">
            <a:solidFill>
              <a:srgbClr val="333399"/>
            </a:solidFill>
            <a:round/>
            <a:headEnd/>
            <a:tailEnd/>
          </a:ln>
          <a:effectLst/>
        </p:spPr>
        <p:txBody>
          <a:bodyPr wrap="none" anchor="ctr"/>
          <a:lstStyle/>
          <a:p>
            <a:endParaRPr lang="zh-CN" altLang="en-US"/>
          </a:p>
        </p:txBody>
      </p:sp>
      <p:sp>
        <p:nvSpPr>
          <p:cNvPr id="504838" name="Line 6"/>
          <p:cNvSpPr>
            <a:spLocks noChangeShapeType="1"/>
          </p:cNvSpPr>
          <p:nvPr/>
        </p:nvSpPr>
        <p:spPr bwMode="auto">
          <a:xfrm flipH="1">
            <a:off x="7029450" y="2370138"/>
            <a:ext cx="77788" cy="863600"/>
          </a:xfrm>
          <a:prstGeom prst="line">
            <a:avLst/>
          </a:prstGeom>
          <a:noFill/>
          <a:ln w="28575">
            <a:solidFill>
              <a:srgbClr val="333399"/>
            </a:solidFill>
            <a:round/>
            <a:headEnd/>
            <a:tailEnd/>
          </a:ln>
          <a:effectLst/>
        </p:spPr>
        <p:txBody>
          <a:bodyPr wrap="none" anchor="ctr"/>
          <a:lstStyle/>
          <a:p>
            <a:endParaRPr lang="zh-CN" altLang="en-US"/>
          </a:p>
        </p:txBody>
      </p:sp>
      <p:sp>
        <p:nvSpPr>
          <p:cNvPr id="504839" name="Line 7"/>
          <p:cNvSpPr>
            <a:spLocks noChangeShapeType="1"/>
          </p:cNvSpPr>
          <p:nvPr/>
        </p:nvSpPr>
        <p:spPr bwMode="auto">
          <a:xfrm flipV="1">
            <a:off x="7427913" y="5040314"/>
            <a:ext cx="0" cy="784225"/>
          </a:xfrm>
          <a:prstGeom prst="line">
            <a:avLst/>
          </a:prstGeom>
          <a:noFill/>
          <a:ln w="28575">
            <a:solidFill>
              <a:srgbClr val="333399"/>
            </a:solidFill>
            <a:round/>
            <a:headEnd/>
            <a:tailEnd/>
          </a:ln>
          <a:effectLst/>
        </p:spPr>
        <p:txBody>
          <a:bodyPr wrap="none" anchor="ctr"/>
          <a:lstStyle/>
          <a:p>
            <a:endParaRPr lang="zh-CN" altLang="en-US"/>
          </a:p>
        </p:txBody>
      </p:sp>
      <p:sp>
        <p:nvSpPr>
          <p:cNvPr id="504840" name="Line 8"/>
          <p:cNvSpPr>
            <a:spLocks noChangeShapeType="1"/>
          </p:cNvSpPr>
          <p:nvPr/>
        </p:nvSpPr>
        <p:spPr bwMode="auto">
          <a:xfrm>
            <a:off x="5468938" y="2449514"/>
            <a:ext cx="0" cy="706437"/>
          </a:xfrm>
          <a:prstGeom prst="line">
            <a:avLst/>
          </a:prstGeom>
          <a:noFill/>
          <a:ln w="28575">
            <a:solidFill>
              <a:srgbClr val="333399"/>
            </a:solidFill>
            <a:round/>
            <a:headEnd/>
            <a:tailEnd/>
          </a:ln>
          <a:effectLst/>
        </p:spPr>
        <p:txBody>
          <a:bodyPr wrap="none" anchor="ctr"/>
          <a:lstStyle/>
          <a:p>
            <a:endParaRPr lang="zh-CN" altLang="en-US"/>
          </a:p>
        </p:txBody>
      </p:sp>
      <p:sp>
        <p:nvSpPr>
          <p:cNvPr id="504841" name="Line 9"/>
          <p:cNvSpPr>
            <a:spLocks noChangeShapeType="1"/>
          </p:cNvSpPr>
          <p:nvPr/>
        </p:nvSpPr>
        <p:spPr bwMode="auto">
          <a:xfrm flipH="1">
            <a:off x="8591550" y="2605089"/>
            <a:ext cx="234950" cy="708025"/>
          </a:xfrm>
          <a:prstGeom prst="line">
            <a:avLst/>
          </a:prstGeom>
          <a:noFill/>
          <a:ln w="28575">
            <a:solidFill>
              <a:srgbClr val="333399"/>
            </a:solidFill>
            <a:round/>
            <a:headEnd/>
            <a:tailEnd/>
          </a:ln>
          <a:effectLst/>
        </p:spPr>
        <p:txBody>
          <a:bodyPr wrap="none" anchor="ctr"/>
          <a:lstStyle/>
          <a:p>
            <a:endParaRPr lang="zh-CN" altLang="en-US"/>
          </a:p>
        </p:txBody>
      </p:sp>
      <p:sp>
        <p:nvSpPr>
          <p:cNvPr id="504842" name="Line 10"/>
          <p:cNvSpPr>
            <a:spLocks noChangeShapeType="1"/>
          </p:cNvSpPr>
          <p:nvPr/>
        </p:nvSpPr>
        <p:spPr bwMode="auto">
          <a:xfrm flipV="1">
            <a:off x="6410325" y="4960939"/>
            <a:ext cx="77788" cy="706437"/>
          </a:xfrm>
          <a:prstGeom prst="line">
            <a:avLst/>
          </a:prstGeom>
          <a:noFill/>
          <a:ln w="28575">
            <a:solidFill>
              <a:srgbClr val="333399"/>
            </a:solidFill>
            <a:round/>
            <a:headEnd/>
            <a:tailEnd/>
          </a:ln>
          <a:effectLst/>
        </p:spPr>
        <p:txBody>
          <a:bodyPr wrap="none" anchor="ctr"/>
          <a:lstStyle/>
          <a:p>
            <a:endParaRPr lang="zh-CN" altLang="en-US"/>
          </a:p>
        </p:txBody>
      </p:sp>
      <p:sp>
        <p:nvSpPr>
          <p:cNvPr id="504843" name="Line 11"/>
          <p:cNvSpPr>
            <a:spLocks noChangeShapeType="1"/>
          </p:cNvSpPr>
          <p:nvPr/>
        </p:nvSpPr>
        <p:spPr bwMode="auto">
          <a:xfrm flipV="1">
            <a:off x="4765676" y="4568825"/>
            <a:ext cx="157163" cy="863600"/>
          </a:xfrm>
          <a:prstGeom prst="line">
            <a:avLst/>
          </a:prstGeom>
          <a:noFill/>
          <a:ln w="28575">
            <a:solidFill>
              <a:srgbClr val="333399"/>
            </a:solidFill>
            <a:round/>
            <a:headEnd/>
            <a:tailEnd/>
          </a:ln>
          <a:effectLst/>
        </p:spPr>
        <p:txBody>
          <a:bodyPr wrap="none" anchor="ctr"/>
          <a:lstStyle/>
          <a:p>
            <a:endParaRPr lang="zh-CN" altLang="en-US"/>
          </a:p>
        </p:txBody>
      </p:sp>
      <p:sp>
        <p:nvSpPr>
          <p:cNvPr id="504844" name="Line 12"/>
          <p:cNvSpPr>
            <a:spLocks noChangeShapeType="1"/>
          </p:cNvSpPr>
          <p:nvPr/>
        </p:nvSpPr>
        <p:spPr bwMode="auto">
          <a:xfrm flipH="1" flipV="1">
            <a:off x="9215439" y="4725988"/>
            <a:ext cx="858837" cy="157162"/>
          </a:xfrm>
          <a:prstGeom prst="line">
            <a:avLst/>
          </a:prstGeom>
          <a:noFill/>
          <a:ln w="28575">
            <a:solidFill>
              <a:srgbClr val="333399"/>
            </a:solidFill>
            <a:round/>
            <a:headEnd/>
            <a:tailEnd/>
          </a:ln>
          <a:effectLst/>
        </p:spPr>
        <p:txBody>
          <a:bodyPr wrap="none" anchor="ctr"/>
          <a:lstStyle/>
          <a:p>
            <a:endParaRPr lang="zh-CN" altLang="en-US"/>
          </a:p>
        </p:txBody>
      </p:sp>
      <p:pic>
        <p:nvPicPr>
          <p:cNvPr id="504845" name="Picture 13"/>
          <p:cNvPicPr>
            <a:picLocks noChangeArrowheads="1"/>
          </p:cNvPicPr>
          <p:nvPr/>
        </p:nvPicPr>
        <p:blipFill>
          <a:blip r:embed="rId3" cstate="print"/>
          <a:srcRect/>
          <a:stretch>
            <a:fillRect/>
          </a:stretch>
        </p:blipFill>
        <p:spPr bwMode="auto">
          <a:xfrm>
            <a:off x="5313363" y="2212976"/>
            <a:ext cx="385762" cy="390525"/>
          </a:xfrm>
          <a:prstGeom prst="rect">
            <a:avLst/>
          </a:prstGeom>
          <a:noFill/>
          <a:ln w="9525">
            <a:noFill/>
            <a:miter lim="800000"/>
            <a:headEnd/>
            <a:tailEnd/>
          </a:ln>
          <a:effectLst/>
        </p:spPr>
      </p:pic>
      <p:pic>
        <p:nvPicPr>
          <p:cNvPr id="504846" name="Picture 14"/>
          <p:cNvPicPr>
            <a:picLocks noChangeArrowheads="1"/>
          </p:cNvPicPr>
          <p:nvPr/>
        </p:nvPicPr>
        <p:blipFill>
          <a:blip r:embed="rId3" cstate="print"/>
          <a:srcRect/>
          <a:stretch>
            <a:fillRect/>
          </a:stretch>
        </p:blipFill>
        <p:spPr bwMode="auto">
          <a:xfrm>
            <a:off x="4530726" y="2533651"/>
            <a:ext cx="385763" cy="390525"/>
          </a:xfrm>
          <a:prstGeom prst="rect">
            <a:avLst/>
          </a:prstGeom>
          <a:noFill/>
          <a:ln w="9525">
            <a:noFill/>
            <a:miter lim="800000"/>
            <a:headEnd/>
            <a:tailEnd/>
          </a:ln>
          <a:effectLst/>
        </p:spPr>
      </p:pic>
      <p:pic>
        <p:nvPicPr>
          <p:cNvPr id="504847" name="Picture 15"/>
          <p:cNvPicPr>
            <a:picLocks noChangeArrowheads="1"/>
          </p:cNvPicPr>
          <p:nvPr/>
        </p:nvPicPr>
        <p:blipFill>
          <a:blip r:embed="rId3" cstate="print"/>
          <a:srcRect/>
          <a:stretch>
            <a:fillRect/>
          </a:stretch>
        </p:blipFill>
        <p:spPr bwMode="auto">
          <a:xfrm>
            <a:off x="6953251" y="2055814"/>
            <a:ext cx="385763" cy="390525"/>
          </a:xfrm>
          <a:prstGeom prst="rect">
            <a:avLst/>
          </a:prstGeom>
          <a:noFill/>
          <a:ln w="9525">
            <a:noFill/>
            <a:miter lim="800000"/>
            <a:headEnd/>
            <a:tailEnd/>
          </a:ln>
          <a:effectLst/>
        </p:spPr>
      </p:pic>
      <p:pic>
        <p:nvPicPr>
          <p:cNvPr id="504848" name="Picture 16"/>
          <p:cNvPicPr>
            <a:picLocks noChangeArrowheads="1"/>
          </p:cNvPicPr>
          <p:nvPr/>
        </p:nvPicPr>
        <p:blipFill>
          <a:blip r:embed="rId3" cstate="print"/>
          <a:srcRect/>
          <a:stretch>
            <a:fillRect/>
          </a:stretch>
        </p:blipFill>
        <p:spPr bwMode="auto">
          <a:xfrm>
            <a:off x="9450388" y="2682876"/>
            <a:ext cx="385762" cy="392113"/>
          </a:xfrm>
          <a:prstGeom prst="rect">
            <a:avLst/>
          </a:prstGeom>
          <a:noFill/>
          <a:ln w="9525">
            <a:noFill/>
            <a:miter lim="800000"/>
            <a:headEnd/>
            <a:tailEnd/>
          </a:ln>
          <a:effectLst/>
        </p:spPr>
      </p:pic>
      <p:pic>
        <p:nvPicPr>
          <p:cNvPr id="504849" name="Picture 17"/>
          <p:cNvPicPr>
            <a:picLocks noChangeArrowheads="1"/>
          </p:cNvPicPr>
          <p:nvPr/>
        </p:nvPicPr>
        <p:blipFill>
          <a:blip r:embed="rId3" cstate="print"/>
          <a:srcRect/>
          <a:stretch>
            <a:fillRect/>
          </a:stretch>
        </p:blipFill>
        <p:spPr bwMode="auto">
          <a:xfrm>
            <a:off x="8669338" y="2292350"/>
            <a:ext cx="385762" cy="388938"/>
          </a:xfrm>
          <a:prstGeom prst="rect">
            <a:avLst/>
          </a:prstGeom>
          <a:noFill/>
          <a:ln w="9525">
            <a:noFill/>
            <a:miter lim="800000"/>
            <a:headEnd/>
            <a:tailEnd/>
          </a:ln>
          <a:effectLst/>
        </p:spPr>
      </p:pic>
      <p:pic>
        <p:nvPicPr>
          <p:cNvPr id="504850" name="Picture 18"/>
          <p:cNvPicPr>
            <a:picLocks noChangeArrowheads="1"/>
          </p:cNvPicPr>
          <p:nvPr/>
        </p:nvPicPr>
        <p:blipFill>
          <a:blip r:embed="rId3" cstate="print"/>
          <a:srcRect/>
          <a:stretch>
            <a:fillRect/>
          </a:stretch>
        </p:blipFill>
        <p:spPr bwMode="auto">
          <a:xfrm>
            <a:off x="9696451" y="4581526"/>
            <a:ext cx="385763" cy="392113"/>
          </a:xfrm>
          <a:prstGeom prst="rect">
            <a:avLst/>
          </a:prstGeom>
          <a:noFill/>
          <a:ln w="9525">
            <a:noFill/>
            <a:miter lim="800000"/>
            <a:headEnd/>
            <a:tailEnd/>
          </a:ln>
          <a:effectLst/>
        </p:spPr>
      </p:pic>
      <p:pic>
        <p:nvPicPr>
          <p:cNvPr id="504851" name="Picture 19"/>
          <p:cNvPicPr>
            <a:picLocks noChangeArrowheads="1"/>
          </p:cNvPicPr>
          <p:nvPr/>
        </p:nvPicPr>
        <p:blipFill>
          <a:blip r:embed="rId3" cstate="print"/>
          <a:srcRect/>
          <a:stretch>
            <a:fillRect/>
          </a:stretch>
        </p:blipFill>
        <p:spPr bwMode="auto">
          <a:xfrm>
            <a:off x="7245351" y="5667376"/>
            <a:ext cx="385763" cy="390525"/>
          </a:xfrm>
          <a:prstGeom prst="rect">
            <a:avLst/>
          </a:prstGeom>
          <a:noFill/>
          <a:ln w="9525">
            <a:noFill/>
            <a:miter lim="800000"/>
            <a:headEnd/>
            <a:tailEnd/>
          </a:ln>
          <a:effectLst/>
        </p:spPr>
      </p:pic>
      <p:pic>
        <p:nvPicPr>
          <p:cNvPr id="504852" name="Picture 20"/>
          <p:cNvPicPr>
            <a:picLocks noChangeArrowheads="1"/>
          </p:cNvPicPr>
          <p:nvPr/>
        </p:nvPicPr>
        <p:blipFill>
          <a:blip r:embed="rId3" cstate="print"/>
          <a:srcRect/>
          <a:stretch>
            <a:fillRect/>
          </a:stretch>
        </p:blipFill>
        <p:spPr bwMode="auto">
          <a:xfrm>
            <a:off x="6253163" y="5589589"/>
            <a:ext cx="385762" cy="390525"/>
          </a:xfrm>
          <a:prstGeom prst="rect">
            <a:avLst/>
          </a:prstGeom>
          <a:noFill/>
          <a:ln w="9525">
            <a:noFill/>
            <a:miter lim="800000"/>
            <a:headEnd/>
            <a:tailEnd/>
          </a:ln>
          <a:effectLst/>
        </p:spPr>
      </p:pic>
      <p:pic>
        <p:nvPicPr>
          <p:cNvPr id="504853" name="Picture 21"/>
          <p:cNvPicPr>
            <a:picLocks noChangeArrowheads="1"/>
          </p:cNvPicPr>
          <p:nvPr/>
        </p:nvPicPr>
        <p:blipFill>
          <a:blip r:embed="rId3" cstate="print"/>
          <a:srcRect/>
          <a:stretch>
            <a:fillRect/>
          </a:stretch>
        </p:blipFill>
        <p:spPr bwMode="auto">
          <a:xfrm>
            <a:off x="4610101" y="5275264"/>
            <a:ext cx="385763" cy="390525"/>
          </a:xfrm>
          <a:prstGeom prst="rect">
            <a:avLst/>
          </a:prstGeom>
          <a:noFill/>
          <a:ln w="9525">
            <a:noFill/>
            <a:miter lim="800000"/>
            <a:headEnd/>
            <a:tailEnd/>
          </a:ln>
          <a:effectLst/>
        </p:spPr>
      </p:pic>
      <p:sp>
        <p:nvSpPr>
          <p:cNvPr id="504854" name="Text Box 22"/>
          <p:cNvSpPr txBox="1">
            <a:spLocks noChangeArrowheads="1"/>
          </p:cNvSpPr>
          <p:nvPr/>
        </p:nvSpPr>
        <p:spPr bwMode="auto">
          <a:xfrm rot="5211293">
            <a:off x="9879807" y="3494882"/>
            <a:ext cx="539750" cy="519113"/>
          </a:xfrm>
          <a:prstGeom prst="rect">
            <a:avLst/>
          </a:prstGeom>
          <a:noFill/>
          <a:ln w="9525">
            <a:noFill/>
            <a:miter lim="800000"/>
            <a:headEnd/>
            <a:tailEnd/>
          </a:ln>
          <a:effectLst/>
        </p:spPr>
        <p:txBody>
          <a:bodyPr wrap="none">
            <a:spAutoFit/>
          </a:bodyPr>
          <a:lstStyle/>
          <a:p>
            <a:r>
              <a:rPr kumimoji="1" lang="en-US" altLang="zh-CN" b="1">
                <a:solidFill>
                  <a:srgbClr val="333399"/>
                </a:solidFill>
                <a:latin typeface="Arial" charset="0"/>
              </a:rPr>
              <a:t>…</a:t>
            </a:r>
          </a:p>
        </p:txBody>
      </p:sp>
      <p:sp>
        <p:nvSpPr>
          <p:cNvPr id="504855" name="Text Box 23"/>
          <p:cNvSpPr txBox="1">
            <a:spLocks noChangeArrowheads="1"/>
          </p:cNvSpPr>
          <p:nvPr/>
        </p:nvSpPr>
        <p:spPr bwMode="auto">
          <a:xfrm rot="546999">
            <a:off x="5521325" y="5176838"/>
            <a:ext cx="539750" cy="519112"/>
          </a:xfrm>
          <a:prstGeom prst="rect">
            <a:avLst/>
          </a:prstGeom>
          <a:noFill/>
          <a:ln w="9525">
            <a:noFill/>
            <a:miter lim="800000"/>
            <a:headEnd/>
            <a:tailEnd/>
          </a:ln>
          <a:effectLst/>
        </p:spPr>
        <p:txBody>
          <a:bodyPr wrap="none">
            <a:spAutoFit/>
          </a:bodyPr>
          <a:lstStyle/>
          <a:p>
            <a:r>
              <a:rPr kumimoji="1" lang="en-US" altLang="zh-CN" b="1">
                <a:solidFill>
                  <a:srgbClr val="333399"/>
                </a:solidFill>
                <a:latin typeface="Arial" charset="0"/>
              </a:rPr>
              <a:t>…</a:t>
            </a:r>
          </a:p>
        </p:txBody>
      </p:sp>
      <p:sp>
        <p:nvSpPr>
          <p:cNvPr id="504856" name="Text Box 24"/>
          <p:cNvSpPr txBox="1">
            <a:spLocks noChangeArrowheads="1"/>
          </p:cNvSpPr>
          <p:nvPr/>
        </p:nvSpPr>
        <p:spPr bwMode="auto">
          <a:xfrm rot="-362540">
            <a:off x="6099175" y="1971676"/>
            <a:ext cx="539750" cy="519113"/>
          </a:xfrm>
          <a:prstGeom prst="rect">
            <a:avLst/>
          </a:prstGeom>
          <a:noFill/>
          <a:ln w="9525">
            <a:noFill/>
            <a:miter lim="800000"/>
            <a:headEnd/>
            <a:tailEnd/>
          </a:ln>
          <a:effectLst/>
        </p:spPr>
        <p:txBody>
          <a:bodyPr wrap="none">
            <a:spAutoFit/>
          </a:bodyPr>
          <a:lstStyle/>
          <a:p>
            <a:r>
              <a:rPr kumimoji="1" lang="en-US" altLang="zh-CN" b="1">
                <a:solidFill>
                  <a:srgbClr val="333399"/>
                </a:solidFill>
                <a:latin typeface="Arial" charset="0"/>
              </a:rPr>
              <a:t>…</a:t>
            </a:r>
          </a:p>
        </p:txBody>
      </p:sp>
      <p:sp>
        <p:nvSpPr>
          <p:cNvPr id="504857" name="Text Box 25"/>
          <p:cNvSpPr txBox="1">
            <a:spLocks noChangeArrowheads="1"/>
          </p:cNvSpPr>
          <p:nvPr/>
        </p:nvSpPr>
        <p:spPr bwMode="auto">
          <a:xfrm>
            <a:off x="3792539" y="2168526"/>
            <a:ext cx="1525587"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145.13.3.10</a:t>
            </a:r>
          </a:p>
        </p:txBody>
      </p:sp>
      <p:sp>
        <p:nvSpPr>
          <p:cNvPr id="504858" name="Text Box 26"/>
          <p:cNvSpPr txBox="1">
            <a:spLocks noChangeArrowheads="1"/>
          </p:cNvSpPr>
          <p:nvPr/>
        </p:nvSpPr>
        <p:spPr bwMode="auto">
          <a:xfrm>
            <a:off x="4870450" y="1808164"/>
            <a:ext cx="152400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145.13.3.11</a:t>
            </a:r>
          </a:p>
        </p:txBody>
      </p:sp>
      <p:sp>
        <p:nvSpPr>
          <p:cNvPr id="504859" name="Text Box 27"/>
          <p:cNvSpPr txBox="1">
            <a:spLocks noChangeArrowheads="1"/>
          </p:cNvSpPr>
          <p:nvPr/>
        </p:nvSpPr>
        <p:spPr bwMode="auto">
          <a:xfrm>
            <a:off x="6392864" y="1663701"/>
            <a:ext cx="1665287"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145.13.3.101</a:t>
            </a:r>
          </a:p>
        </p:txBody>
      </p:sp>
      <p:sp>
        <p:nvSpPr>
          <p:cNvPr id="504860" name="Text Box 28"/>
          <p:cNvSpPr txBox="1">
            <a:spLocks noChangeArrowheads="1"/>
          </p:cNvSpPr>
          <p:nvPr/>
        </p:nvSpPr>
        <p:spPr bwMode="auto">
          <a:xfrm>
            <a:off x="8148638" y="1952625"/>
            <a:ext cx="1537600"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145.13.7.34</a:t>
            </a:r>
          </a:p>
        </p:txBody>
      </p:sp>
      <p:sp>
        <p:nvSpPr>
          <p:cNvPr id="504861" name="Text Box 29"/>
          <p:cNvSpPr txBox="1">
            <a:spLocks noChangeArrowheads="1"/>
          </p:cNvSpPr>
          <p:nvPr/>
        </p:nvSpPr>
        <p:spPr bwMode="auto">
          <a:xfrm>
            <a:off x="9048750" y="2349501"/>
            <a:ext cx="1525588"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145.13.7.35</a:t>
            </a:r>
          </a:p>
        </p:txBody>
      </p:sp>
      <p:sp>
        <p:nvSpPr>
          <p:cNvPr id="504862" name="Text Box 30"/>
          <p:cNvSpPr txBox="1">
            <a:spLocks noChangeArrowheads="1"/>
          </p:cNvSpPr>
          <p:nvPr/>
        </p:nvSpPr>
        <p:spPr bwMode="auto">
          <a:xfrm>
            <a:off x="9120189" y="4946651"/>
            <a:ext cx="1525587"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145.13.7.56</a:t>
            </a:r>
          </a:p>
        </p:txBody>
      </p:sp>
      <p:sp>
        <p:nvSpPr>
          <p:cNvPr id="504863" name="Text Box 31"/>
          <p:cNvSpPr txBox="1">
            <a:spLocks noChangeArrowheads="1"/>
          </p:cNvSpPr>
          <p:nvPr/>
        </p:nvSpPr>
        <p:spPr bwMode="auto">
          <a:xfrm>
            <a:off x="4081464" y="5592764"/>
            <a:ext cx="166687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145.13.21.23</a:t>
            </a:r>
          </a:p>
        </p:txBody>
      </p:sp>
      <p:sp>
        <p:nvSpPr>
          <p:cNvPr id="504864" name="Text Box 32"/>
          <p:cNvSpPr txBox="1">
            <a:spLocks noChangeArrowheads="1"/>
          </p:cNvSpPr>
          <p:nvPr/>
        </p:nvSpPr>
        <p:spPr bwMode="auto">
          <a:xfrm>
            <a:off x="5664200" y="5946776"/>
            <a:ext cx="152400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145.13.21.9</a:t>
            </a:r>
          </a:p>
        </p:txBody>
      </p:sp>
      <p:sp>
        <p:nvSpPr>
          <p:cNvPr id="504865" name="Text Box 33"/>
          <p:cNvSpPr txBox="1">
            <a:spLocks noChangeArrowheads="1"/>
          </p:cNvSpPr>
          <p:nvPr/>
        </p:nvSpPr>
        <p:spPr bwMode="auto">
          <a:xfrm>
            <a:off x="7596188" y="5661025"/>
            <a:ext cx="1537600"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145.13.21.8</a:t>
            </a:r>
          </a:p>
        </p:txBody>
      </p:sp>
      <p:sp>
        <p:nvSpPr>
          <p:cNvPr id="504866" name="Line 34"/>
          <p:cNvSpPr>
            <a:spLocks noChangeShapeType="1"/>
          </p:cNvSpPr>
          <p:nvPr/>
        </p:nvSpPr>
        <p:spPr bwMode="auto">
          <a:xfrm>
            <a:off x="2268539" y="2840039"/>
            <a:ext cx="1482725" cy="1336675"/>
          </a:xfrm>
          <a:prstGeom prst="line">
            <a:avLst/>
          </a:prstGeom>
          <a:noFill/>
          <a:ln w="57150">
            <a:solidFill>
              <a:srgbClr val="333399"/>
            </a:solidFill>
            <a:round/>
            <a:headEnd/>
            <a:tailEnd/>
          </a:ln>
          <a:effectLst/>
        </p:spPr>
        <p:txBody>
          <a:bodyPr/>
          <a:lstStyle/>
          <a:p>
            <a:endParaRPr lang="zh-CN" altLang="en-US"/>
          </a:p>
        </p:txBody>
      </p:sp>
      <p:sp>
        <p:nvSpPr>
          <p:cNvPr id="504867" name="Line 35"/>
          <p:cNvSpPr>
            <a:spLocks noChangeShapeType="1"/>
          </p:cNvSpPr>
          <p:nvPr/>
        </p:nvSpPr>
        <p:spPr bwMode="auto">
          <a:xfrm>
            <a:off x="2111375" y="2840038"/>
            <a:ext cx="0" cy="2043112"/>
          </a:xfrm>
          <a:prstGeom prst="line">
            <a:avLst/>
          </a:prstGeom>
          <a:noFill/>
          <a:ln w="57150">
            <a:solidFill>
              <a:srgbClr val="333399"/>
            </a:solidFill>
            <a:round/>
            <a:headEnd/>
            <a:tailEnd/>
          </a:ln>
          <a:effectLst/>
        </p:spPr>
        <p:txBody>
          <a:bodyPr/>
          <a:lstStyle/>
          <a:p>
            <a:endParaRPr lang="zh-CN" altLang="en-US"/>
          </a:p>
        </p:txBody>
      </p:sp>
      <p:sp>
        <p:nvSpPr>
          <p:cNvPr id="504868" name="Line 36"/>
          <p:cNvSpPr>
            <a:spLocks noChangeShapeType="1"/>
          </p:cNvSpPr>
          <p:nvPr/>
        </p:nvSpPr>
        <p:spPr bwMode="auto">
          <a:xfrm flipV="1">
            <a:off x="2190751" y="4252913"/>
            <a:ext cx="1482725" cy="787400"/>
          </a:xfrm>
          <a:prstGeom prst="line">
            <a:avLst/>
          </a:prstGeom>
          <a:noFill/>
          <a:ln w="57150">
            <a:solidFill>
              <a:srgbClr val="333399"/>
            </a:solidFill>
            <a:round/>
            <a:headEnd/>
            <a:tailEnd/>
          </a:ln>
          <a:effectLst/>
        </p:spPr>
        <p:txBody>
          <a:bodyPr/>
          <a:lstStyle/>
          <a:p>
            <a:endParaRPr lang="zh-CN" altLang="en-US"/>
          </a:p>
        </p:txBody>
      </p:sp>
      <p:sp>
        <p:nvSpPr>
          <p:cNvPr id="504869" name="AutoShape 37"/>
          <p:cNvSpPr>
            <a:spLocks noChangeArrowheads="1"/>
          </p:cNvSpPr>
          <p:nvPr/>
        </p:nvSpPr>
        <p:spPr bwMode="auto">
          <a:xfrm>
            <a:off x="1671639" y="5516563"/>
            <a:ext cx="2479675" cy="1054100"/>
          </a:xfrm>
          <a:prstGeom prst="wedgeRoundRectCallout">
            <a:avLst>
              <a:gd name="adj1" fmla="val 34699"/>
              <a:gd name="adj2" fmla="val -169426"/>
              <a:gd name="adj3" fmla="val 16667"/>
            </a:avLst>
          </a:prstGeom>
          <a:solidFill>
            <a:srgbClr val="FFFF99"/>
          </a:solidFill>
          <a:ln w="9525">
            <a:solidFill>
              <a:schemeClr val="tx1"/>
            </a:solidFill>
            <a:miter lim="800000"/>
            <a:headEnd/>
            <a:tailEnd/>
          </a:ln>
          <a:effectLst>
            <a:outerShdw dist="35921" dir="2700000" algn="ctr" rotWithShape="0">
              <a:schemeClr val="bg2"/>
            </a:outerShdw>
          </a:effectLst>
        </p:spPr>
        <p:txBody>
          <a:bodyPr/>
          <a:lstStyle/>
          <a:p>
            <a:pPr algn="ctr"/>
            <a:endParaRPr kumimoji="1" lang="zh-CN" altLang="zh-CN" sz="2000">
              <a:solidFill>
                <a:srgbClr val="333399"/>
              </a:solidFill>
              <a:latin typeface="Arial" charset="0"/>
            </a:endParaRPr>
          </a:p>
        </p:txBody>
      </p:sp>
      <p:sp>
        <p:nvSpPr>
          <p:cNvPr id="504870" name="Text Box 38"/>
          <p:cNvSpPr txBox="1">
            <a:spLocks noChangeArrowheads="1"/>
          </p:cNvSpPr>
          <p:nvPr/>
        </p:nvSpPr>
        <p:spPr bwMode="auto">
          <a:xfrm>
            <a:off x="1703389" y="5491163"/>
            <a:ext cx="2535237" cy="1008062"/>
          </a:xfrm>
          <a:prstGeom prst="rect">
            <a:avLst/>
          </a:prstGeom>
          <a:noFill/>
          <a:ln w="9525">
            <a:noFill/>
            <a:miter lim="800000"/>
            <a:headEnd/>
            <a:tailEnd/>
          </a:ln>
          <a:effectLst/>
        </p:spPr>
        <p:txBody>
          <a:bodyPr>
            <a:spAutoFit/>
          </a:bodyPr>
          <a:lstStyle/>
          <a:p>
            <a:r>
              <a:rPr kumimoji="1" lang="zh-CN" altLang="en-US" sz="2000">
                <a:solidFill>
                  <a:srgbClr val="333399"/>
                </a:solidFill>
                <a:latin typeface="Arial" charset="0"/>
              </a:rPr>
              <a:t>所有到网络 </a:t>
            </a:r>
            <a:r>
              <a:rPr kumimoji="1" lang="en-US" altLang="zh-CN" sz="2000">
                <a:solidFill>
                  <a:srgbClr val="333399"/>
                </a:solidFill>
                <a:latin typeface="Arial" charset="0"/>
              </a:rPr>
              <a:t>145.13.0.0</a:t>
            </a:r>
            <a:r>
              <a:rPr kumimoji="1" lang="zh-CN" altLang="en-US" sz="2000">
                <a:solidFill>
                  <a:srgbClr val="333399"/>
                </a:solidFill>
                <a:latin typeface="Arial" charset="0"/>
              </a:rPr>
              <a:t>的分组均到达此路由器</a:t>
            </a:r>
          </a:p>
        </p:txBody>
      </p:sp>
      <p:pic>
        <p:nvPicPr>
          <p:cNvPr id="504871" name="Picture 39"/>
          <p:cNvPicPr>
            <a:picLocks noChangeArrowheads="1"/>
          </p:cNvPicPr>
          <p:nvPr/>
        </p:nvPicPr>
        <p:blipFill>
          <a:blip r:embed="rId4" cstate="print"/>
          <a:srcRect/>
          <a:stretch>
            <a:fillRect/>
          </a:stretch>
        </p:blipFill>
        <p:spPr bwMode="auto">
          <a:xfrm>
            <a:off x="1800226" y="4803775"/>
            <a:ext cx="701675" cy="471488"/>
          </a:xfrm>
          <a:prstGeom prst="rect">
            <a:avLst/>
          </a:prstGeom>
          <a:noFill/>
          <a:ln w="12699">
            <a:noFill/>
            <a:miter lim="800000"/>
            <a:headEnd/>
            <a:tailEnd/>
          </a:ln>
          <a:effectLst/>
        </p:spPr>
      </p:pic>
      <p:pic>
        <p:nvPicPr>
          <p:cNvPr id="504872" name="Picture 40"/>
          <p:cNvPicPr>
            <a:picLocks noChangeArrowheads="1"/>
          </p:cNvPicPr>
          <p:nvPr/>
        </p:nvPicPr>
        <p:blipFill>
          <a:blip r:embed="rId4" cstate="print"/>
          <a:srcRect/>
          <a:stretch>
            <a:fillRect/>
          </a:stretch>
        </p:blipFill>
        <p:spPr bwMode="auto">
          <a:xfrm>
            <a:off x="1800226" y="2605089"/>
            <a:ext cx="701675" cy="471487"/>
          </a:xfrm>
          <a:prstGeom prst="rect">
            <a:avLst/>
          </a:prstGeom>
          <a:noFill/>
          <a:ln w="12699">
            <a:noFill/>
            <a:miter lim="800000"/>
            <a:headEnd/>
            <a:tailEnd/>
          </a:ln>
          <a:effectLst/>
        </p:spPr>
      </p:pic>
      <p:sp>
        <p:nvSpPr>
          <p:cNvPr id="504873" name="AutoShape 41"/>
          <p:cNvSpPr>
            <a:spLocks noChangeArrowheads="1"/>
          </p:cNvSpPr>
          <p:nvPr/>
        </p:nvSpPr>
        <p:spPr bwMode="auto">
          <a:xfrm rot="-1643298">
            <a:off x="2405063" y="4222751"/>
            <a:ext cx="938212" cy="390525"/>
          </a:xfrm>
          <a:prstGeom prst="leftArrow">
            <a:avLst>
              <a:gd name="adj1" fmla="val 42500"/>
              <a:gd name="adj2" fmla="val 90514"/>
            </a:avLst>
          </a:prstGeom>
          <a:solidFill>
            <a:schemeClr val="accent1"/>
          </a:solidFill>
          <a:ln w="9525">
            <a:solidFill>
              <a:schemeClr val="tx1"/>
            </a:solidFill>
            <a:miter lim="800000"/>
            <a:headEnd/>
            <a:tailEnd/>
          </a:ln>
          <a:effectLst/>
        </p:spPr>
        <p:txBody>
          <a:bodyPr wrap="none" anchor="ctr"/>
          <a:lstStyle/>
          <a:p>
            <a:endParaRPr lang="zh-CN" altLang="en-US"/>
          </a:p>
        </p:txBody>
      </p:sp>
      <p:sp>
        <p:nvSpPr>
          <p:cNvPr id="504874" name="AutoShape 42"/>
          <p:cNvSpPr>
            <a:spLocks noChangeArrowheads="1"/>
          </p:cNvSpPr>
          <p:nvPr/>
        </p:nvSpPr>
        <p:spPr bwMode="auto">
          <a:xfrm rot="2494205">
            <a:off x="2722564" y="3113088"/>
            <a:ext cx="936625" cy="393700"/>
          </a:xfrm>
          <a:prstGeom prst="leftArrow">
            <a:avLst>
              <a:gd name="adj1" fmla="val 42500"/>
              <a:gd name="adj2" fmla="val 89632"/>
            </a:avLst>
          </a:prstGeom>
          <a:solidFill>
            <a:schemeClr val="accent1"/>
          </a:solidFill>
          <a:ln w="9525">
            <a:solidFill>
              <a:schemeClr val="tx1"/>
            </a:solidFill>
            <a:miter lim="800000"/>
            <a:headEnd/>
            <a:tailEnd/>
          </a:ln>
          <a:effectLst/>
        </p:spPr>
        <p:txBody>
          <a:bodyPr wrap="none" anchor="ctr"/>
          <a:lstStyle/>
          <a:p>
            <a:endParaRPr lang="zh-CN" altLang="en-US"/>
          </a:p>
        </p:txBody>
      </p:sp>
      <p:sp>
        <p:nvSpPr>
          <p:cNvPr id="504875" name="Text Box 43"/>
          <p:cNvSpPr txBox="1">
            <a:spLocks noChangeArrowheads="1"/>
          </p:cNvSpPr>
          <p:nvPr/>
        </p:nvSpPr>
        <p:spPr bwMode="auto">
          <a:xfrm>
            <a:off x="2001838" y="1476376"/>
            <a:ext cx="1708150" cy="7016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我的网络地址</a:t>
            </a:r>
          </a:p>
          <a:p>
            <a:r>
              <a:rPr kumimoji="1" lang="zh-CN" altLang="en-US" sz="2000">
                <a:solidFill>
                  <a:srgbClr val="333399"/>
                </a:solidFill>
                <a:latin typeface="Arial" charset="0"/>
              </a:rPr>
              <a:t>是 </a:t>
            </a:r>
            <a:r>
              <a:rPr kumimoji="1" lang="en-US" altLang="zh-CN" sz="2000">
                <a:solidFill>
                  <a:srgbClr val="333399"/>
                </a:solidFill>
                <a:latin typeface="Arial" charset="0"/>
              </a:rPr>
              <a:t>145.13.0.0</a:t>
            </a:r>
          </a:p>
        </p:txBody>
      </p:sp>
      <p:sp>
        <p:nvSpPr>
          <p:cNvPr id="504876" name="Line 44"/>
          <p:cNvSpPr>
            <a:spLocks noChangeShapeType="1"/>
          </p:cNvSpPr>
          <p:nvPr/>
        </p:nvSpPr>
        <p:spPr bwMode="auto">
          <a:xfrm>
            <a:off x="2894014" y="2212975"/>
            <a:ext cx="344487" cy="1150938"/>
          </a:xfrm>
          <a:prstGeom prst="line">
            <a:avLst/>
          </a:prstGeom>
          <a:noFill/>
          <a:ln w="28575">
            <a:solidFill>
              <a:srgbClr val="333399"/>
            </a:solidFill>
            <a:round/>
            <a:headEnd/>
            <a:tailEnd type="triangle" w="med" len="lg"/>
          </a:ln>
          <a:effectLst/>
        </p:spPr>
        <p:txBody>
          <a:bodyPr/>
          <a:lstStyle/>
          <a:p>
            <a:endParaRPr lang="zh-CN" altLang="en-US"/>
          </a:p>
        </p:txBody>
      </p:sp>
      <p:sp>
        <p:nvSpPr>
          <p:cNvPr id="504877" name="Line 45"/>
          <p:cNvSpPr>
            <a:spLocks noChangeShapeType="1"/>
          </p:cNvSpPr>
          <p:nvPr/>
        </p:nvSpPr>
        <p:spPr bwMode="auto">
          <a:xfrm>
            <a:off x="2736851" y="2212975"/>
            <a:ext cx="157163" cy="2198688"/>
          </a:xfrm>
          <a:prstGeom prst="line">
            <a:avLst/>
          </a:prstGeom>
          <a:noFill/>
          <a:ln w="28575">
            <a:solidFill>
              <a:srgbClr val="333399"/>
            </a:solidFill>
            <a:round/>
            <a:headEnd/>
            <a:tailEnd type="triangle" w="med" len="lg"/>
          </a:ln>
          <a:effectLst/>
        </p:spPr>
        <p:txBody>
          <a:bodyPr/>
          <a:lstStyle/>
          <a:p>
            <a:endParaRPr lang="zh-CN" altLang="en-US"/>
          </a:p>
        </p:txBody>
      </p:sp>
      <p:sp>
        <p:nvSpPr>
          <p:cNvPr id="504878" name="Text Box 46"/>
          <p:cNvSpPr txBox="1">
            <a:spLocks noChangeArrowheads="1"/>
          </p:cNvSpPr>
          <p:nvPr/>
        </p:nvSpPr>
        <p:spPr bwMode="auto">
          <a:xfrm>
            <a:off x="3600450" y="3486150"/>
            <a:ext cx="465192"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1</a:t>
            </a:r>
          </a:p>
        </p:txBody>
      </p:sp>
      <p:sp>
        <p:nvSpPr>
          <p:cNvPr id="504879" name="Text Box 47"/>
          <p:cNvSpPr txBox="1">
            <a:spLocks noChangeArrowheads="1"/>
          </p:cNvSpPr>
          <p:nvPr/>
        </p:nvSpPr>
        <p:spPr bwMode="auto">
          <a:xfrm>
            <a:off x="1603375" y="4400550"/>
            <a:ext cx="465192"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3</a:t>
            </a:r>
          </a:p>
        </p:txBody>
      </p:sp>
      <p:sp>
        <p:nvSpPr>
          <p:cNvPr id="504880" name="Text Box 48"/>
          <p:cNvSpPr txBox="1">
            <a:spLocks noChangeArrowheads="1"/>
          </p:cNvSpPr>
          <p:nvPr/>
        </p:nvSpPr>
        <p:spPr bwMode="auto">
          <a:xfrm>
            <a:off x="1603375" y="2205038"/>
            <a:ext cx="465192"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2</a:t>
            </a:r>
          </a:p>
        </p:txBody>
      </p:sp>
      <p:grpSp>
        <p:nvGrpSpPr>
          <p:cNvPr id="504881" name="Group 49"/>
          <p:cNvGrpSpPr>
            <a:grpSpLocks/>
          </p:cNvGrpSpPr>
          <p:nvPr/>
        </p:nvGrpSpPr>
        <p:grpSpPr bwMode="auto">
          <a:xfrm>
            <a:off x="3995739" y="2611438"/>
            <a:ext cx="5672137" cy="2844800"/>
            <a:chOff x="1746" y="890"/>
            <a:chExt cx="3221" cy="1950"/>
          </a:xfrm>
        </p:grpSpPr>
        <p:grpSp>
          <p:nvGrpSpPr>
            <p:cNvPr id="504882" name="Group 50"/>
            <p:cNvGrpSpPr>
              <a:grpSpLocks/>
            </p:cNvGrpSpPr>
            <p:nvPr/>
          </p:nvGrpSpPr>
          <p:grpSpPr bwMode="auto">
            <a:xfrm>
              <a:off x="1746" y="890"/>
              <a:ext cx="3221" cy="1950"/>
              <a:chOff x="912" y="768"/>
              <a:chExt cx="2400" cy="1584"/>
            </a:xfrm>
          </p:grpSpPr>
          <p:sp>
            <p:nvSpPr>
              <p:cNvPr id="504883" name="Oval 51"/>
              <p:cNvSpPr>
                <a:spLocks noChangeArrowheads="1"/>
              </p:cNvSpPr>
              <p:nvPr/>
            </p:nvSpPr>
            <p:spPr bwMode="auto">
              <a:xfrm>
                <a:off x="1751" y="799"/>
                <a:ext cx="1026" cy="628"/>
              </a:xfrm>
              <a:prstGeom prst="ellipse">
                <a:avLst/>
              </a:prstGeom>
              <a:solidFill>
                <a:srgbClr val="000000"/>
              </a:solidFill>
              <a:ln w="9525">
                <a:noFill/>
                <a:round/>
                <a:headEnd/>
                <a:tailEnd/>
              </a:ln>
            </p:spPr>
            <p:txBody>
              <a:bodyPr/>
              <a:lstStyle/>
              <a:p>
                <a:endParaRPr lang="zh-CN" altLang="en-US"/>
              </a:p>
            </p:txBody>
          </p:sp>
          <p:sp>
            <p:nvSpPr>
              <p:cNvPr id="504884" name="Oval 52"/>
              <p:cNvSpPr>
                <a:spLocks noChangeArrowheads="1"/>
              </p:cNvSpPr>
              <p:nvPr/>
            </p:nvSpPr>
            <p:spPr bwMode="auto">
              <a:xfrm>
                <a:off x="1172" y="972"/>
                <a:ext cx="781" cy="627"/>
              </a:xfrm>
              <a:prstGeom prst="ellipse">
                <a:avLst/>
              </a:prstGeom>
              <a:solidFill>
                <a:srgbClr val="000000"/>
              </a:solidFill>
              <a:ln w="9525">
                <a:noFill/>
                <a:round/>
                <a:headEnd/>
                <a:tailEnd/>
              </a:ln>
            </p:spPr>
            <p:txBody>
              <a:bodyPr/>
              <a:lstStyle/>
              <a:p>
                <a:endParaRPr lang="zh-CN" altLang="en-US"/>
              </a:p>
            </p:txBody>
          </p:sp>
          <p:sp>
            <p:nvSpPr>
              <p:cNvPr id="504885" name="Oval 53"/>
              <p:cNvSpPr>
                <a:spLocks noChangeArrowheads="1"/>
              </p:cNvSpPr>
              <p:nvPr/>
            </p:nvSpPr>
            <p:spPr bwMode="auto">
              <a:xfrm>
                <a:off x="926" y="1364"/>
                <a:ext cx="521" cy="502"/>
              </a:xfrm>
              <a:prstGeom prst="ellipse">
                <a:avLst/>
              </a:prstGeom>
              <a:solidFill>
                <a:srgbClr val="000000"/>
              </a:solidFill>
              <a:ln w="9525">
                <a:noFill/>
                <a:round/>
                <a:headEnd/>
                <a:tailEnd/>
              </a:ln>
            </p:spPr>
            <p:txBody>
              <a:bodyPr/>
              <a:lstStyle/>
              <a:p>
                <a:endParaRPr lang="zh-CN" altLang="en-US"/>
              </a:p>
            </p:txBody>
          </p:sp>
          <p:sp>
            <p:nvSpPr>
              <p:cNvPr id="504886" name="Oval 54"/>
              <p:cNvSpPr>
                <a:spLocks noChangeArrowheads="1"/>
              </p:cNvSpPr>
              <p:nvPr/>
            </p:nvSpPr>
            <p:spPr bwMode="auto">
              <a:xfrm>
                <a:off x="1085" y="1599"/>
                <a:ext cx="796" cy="549"/>
              </a:xfrm>
              <a:prstGeom prst="ellipse">
                <a:avLst/>
              </a:prstGeom>
              <a:solidFill>
                <a:srgbClr val="000000"/>
              </a:solidFill>
              <a:ln w="9525">
                <a:noFill/>
                <a:round/>
                <a:headEnd/>
                <a:tailEnd/>
              </a:ln>
            </p:spPr>
            <p:txBody>
              <a:bodyPr/>
              <a:lstStyle/>
              <a:p>
                <a:endParaRPr lang="zh-CN" altLang="en-US"/>
              </a:p>
            </p:txBody>
          </p:sp>
          <p:sp>
            <p:nvSpPr>
              <p:cNvPr id="504887" name="Oval 55"/>
              <p:cNvSpPr>
                <a:spLocks noChangeArrowheads="1"/>
              </p:cNvSpPr>
              <p:nvPr/>
            </p:nvSpPr>
            <p:spPr bwMode="auto">
              <a:xfrm>
                <a:off x="1664" y="1693"/>
                <a:ext cx="1200" cy="659"/>
              </a:xfrm>
              <a:prstGeom prst="ellipse">
                <a:avLst/>
              </a:prstGeom>
              <a:solidFill>
                <a:srgbClr val="000000"/>
              </a:solidFill>
              <a:ln w="9525">
                <a:noFill/>
                <a:round/>
                <a:headEnd/>
                <a:tailEnd/>
              </a:ln>
            </p:spPr>
            <p:txBody>
              <a:bodyPr/>
              <a:lstStyle/>
              <a:p>
                <a:endParaRPr lang="zh-CN" altLang="en-US"/>
              </a:p>
            </p:txBody>
          </p:sp>
          <p:sp>
            <p:nvSpPr>
              <p:cNvPr id="504888" name="Oval 56"/>
              <p:cNvSpPr>
                <a:spLocks noChangeArrowheads="1"/>
              </p:cNvSpPr>
              <p:nvPr/>
            </p:nvSpPr>
            <p:spPr bwMode="auto">
              <a:xfrm>
                <a:off x="2445" y="988"/>
                <a:ext cx="751" cy="486"/>
              </a:xfrm>
              <a:prstGeom prst="ellipse">
                <a:avLst/>
              </a:prstGeom>
              <a:solidFill>
                <a:srgbClr val="000000"/>
              </a:solidFill>
              <a:ln w="9525">
                <a:noFill/>
                <a:round/>
                <a:headEnd/>
                <a:tailEnd/>
              </a:ln>
            </p:spPr>
            <p:txBody>
              <a:bodyPr/>
              <a:lstStyle/>
              <a:p>
                <a:endParaRPr lang="zh-CN" altLang="en-US"/>
              </a:p>
            </p:txBody>
          </p:sp>
          <p:sp>
            <p:nvSpPr>
              <p:cNvPr id="504889" name="Oval 57"/>
              <p:cNvSpPr>
                <a:spLocks noChangeArrowheads="1"/>
              </p:cNvSpPr>
              <p:nvPr/>
            </p:nvSpPr>
            <p:spPr bwMode="auto">
              <a:xfrm>
                <a:off x="2560" y="1317"/>
                <a:ext cx="752" cy="486"/>
              </a:xfrm>
              <a:prstGeom prst="ellipse">
                <a:avLst/>
              </a:prstGeom>
              <a:solidFill>
                <a:srgbClr val="000000"/>
              </a:solidFill>
              <a:ln w="9525">
                <a:noFill/>
                <a:round/>
                <a:headEnd/>
                <a:tailEnd/>
              </a:ln>
            </p:spPr>
            <p:txBody>
              <a:bodyPr/>
              <a:lstStyle/>
              <a:p>
                <a:endParaRPr lang="zh-CN" altLang="en-US"/>
              </a:p>
            </p:txBody>
          </p:sp>
          <p:sp>
            <p:nvSpPr>
              <p:cNvPr id="504890" name="Oval 58"/>
              <p:cNvSpPr>
                <a:spLocks noChangeArrowheads="1"/>
              </p:cNvSpPr>
              <p:nvPr/>
            </p:nvSpPr>
            <p:spPr bwMode="auto">
              <a:xfrm>
                <a:off x="2488" y="1427"/>
                <a:ext cx="752" cy="815"/>
              </a:xfrm>
              <a:prstGeom prst="ellipse">
                <a:avLst/>
              </a:prstGeom>
              <a:solidFill>
                <a:srgbClr val="000000"/>
              </a:solidFill>
              <a:ln w="9525">
                <a:noFill/>
                <a:round/>
                <a:headEnd/>
                <a:tailEnd/>
              </a:ln>
            </p:spPr>
            <p:txBody>
              <a:bodyPr/>
              <a:lstStyle/>
              <a:p>
                <a:endParaRPr lang="zh-CN" altLang="en-US"/>
              </a:p>
            </p:txBody>
          </p:sp>
          <p:sp>
            <p:nvSpPr>
              <p:cNvPr id="504891" name="Oval 59"/>
              <p:cNvSpPr>
                <a:spLocks noChangeArrowheads="1"/>
              </p:cNvSpPr>
              <p:nvPr/>
            </p:nvSpPr>
            <p:spPr bwMode="auto">
              <a:xfrm>
                <a:off x="1360" y="1176"/>
                <a:ext cx="1547" cy="815"/>
              </a:xfrm>
              <a:prstGeom prst="ellipse">
                <a:avLst/>
              </a:prstGeom>
              <a:solidFill>
                <a:srgbClr val="000000"/>
              </a:solidFill>
              <a:ln w="9525">
                <a:noFill/>
                <a:round/>
                <a:headEnd/>
                <a:tailEnd/>
              </a:ln>
            </p:spPr>
            <p:txBody>
              <a:bodyPr/>
              <a:lstStyle/>
              <a:p>
                <a:endParaRPr lang="zh-CN" altLang="en-US"/>
              </a:p>
            </p:txBody>
          </p:sp>
          <p:grpSp>
            <p:nvGrpSpPr>
              <p:cNvPr id="504892" name="Group 60"/>
              <p:cNvGrpSpPr>
                <a:grpSpLocks/>
              </p:cNvGrpSpPr>
              <p:nvPr/>
            </p:nvGrpSpPr>
            <p:grpSpPr bwMode="auto">
              <a:xfrm>
                <a:off x="912" y="768"/>
                <a:ext cx="2386" cy="1553"/>
                <a:chOff x="912" y="768"/>
                <a:chExt cx="2386" cy="1553"/>
              </a:xfrm>
            </p:grpSpPr>
            <p:sp>
              <p:nvSpPr>
                <p:cNvPr id="504893" name="Oval 61"/>
                <p:cNvSpPr>
                  <a:spLocks noChangeArrowheads="1"/>
                </p:cNvSpPr>
                <p:nvPr/>
              </p:nvSpPr>
              <p:spPr bwMode="auto">
                <a:xfrm>
                  <a:off x="1736" y="768"/>
                  <a:ext cx="1027" cy="627"/>
                </a:xfrm>
                <a:prstGeom prst="ellipse">
                  <a:avLst/>
                </a:prstGeom>
                <a:solidFill>
                  <a:srgbClr val="DDDDDD"/>
                </a:solidFill>
                <a:ln w="9525">
                  <a:noFill/>
                  <a:round/>
                  <a:headEnd/>
                  <a:tailEnd/>
                </a:ln>
              </p:spPr>
              <p:txBody>
                <a:bodyPr/>
                <a:lstStyle/>
                <a:p>
                  <a:endParaRPr lang="zh-CN" altLang="en-US"/>
                </a:p>
              </p:txBody>
            </p:sp>
            <p:sp>
              <p:nvSpPr>
                <p:cNvPr id="504894" name="Oval 62"/>
                <p:cNvSpPr>
                  <a:spLocks noChangeArrowheads="1"/>
                </p:cNvSpPr>
                <p:nvPr/>
              </p:nvSpPr>
              <p:spPr bwMode="auto">
                <a:xfrm>
                  <a:off x="1158" y="941"/>
                  <a:ext cx="781" cy="627"/>
                </a:xfrm>
                <a:prstGeom prst="ellipse">
                  <a:avLst/>
                </a:prstGeom>
                <a:solidFill>
                  <a:srgbClr val="DDDDDD"/>
                </a:solidFill>
                <a:ln w="9525">
                  <a:noFill/>
                  <a:round/>
                  <a:headEnd/>
                  <a:tailEnd/>
                </a:ln>
              </p:spPr>
              <p:txBody>
                <a:bodyPr/>
                <a:lstStyle/>
                <a:p>
                  <a:endParaRPr lang="zh-CN" altLang="en-US"/>
                </a:p>
              </p:txBody>
            </p:sp>
            <p:sp>
              <p:nvSpPr>
                <p:cNvPr id="504895" name="Oval 63"/>
                <p:cNvSpPr>
                  <a:spLocks noChangeArrowheads="1"/>
                </p:cNvSpPr>
                <p:nvPr/>
              </p:nvSpPr>
              <p:spPr bwMode="auto">
                <a:xfrm>
                  <a:off x="912" y="1333"/>
                  <a:ext cx="520" cy="501"/>
                </a:xfrm>
                <a:prstGeom prst="ellipse">
                  <a:avLst/>
                </a:prstGeom>
                <a:solidFill>
                  <a:srgbClr val="DDDDDD"/>
                </a:solidFill>
                <a:ln w="9525">
                  <a:noFill/>
                  <a:round/>
                  <a:headEnd/>
                  <a:tailEnd/>
                </a:ln>
              </p:spPr>
              <p:txBody>
                <a:bodyPr/>
                <a:lstStyle/>
                <a:p>
                  <a:endParaRPr lang="zh-CN" altLang="en-US"/>
                </a:p>
              </p:txBody>
            </p:sp>
            <p:sp>
              <p:nvSpPr>
                <p:cNvPr id="504896" name="Oval 64"/>
                <p:cNvSpPr>
                  <a:spLocks noChangeArrowheads="1"/>
                </p:cNvSpPr>
                <p:nvPr/>
              </p:nvSpPr>
              <p:spPr bwMode="auto">
                <a:xfrm>
                  <a:off x="1071" y="1568"/>
                  <a:ext cx="795" cy="549"/>
                </a:xfrm>
                <a:prstGeom prst="ellipse">
                  <a:avLst/>
                </a:prstGeom>
                <a:solidFill>
                  <a:srgbClr val="DDDDDD"/>
                </a:solidFill>
                <a:ln w="9525">
                  <a:noFill/>
                  <a:round/>
                  <a:headEnd/>
                  <a:tailEnd/>
                </a:ln>
              </p:spPr>
              <p:txBody>
                <a:bodyPr/>
                <a:lstStyle/>
                <a:p>
                  <a:endParaRPr lang="zh-CN" altLang="en-US"/>
                </a:p>
              </p:txBody>
            </p:sp>
            <p:sp>
              <p:nvSpPr>
                <p:cNvPr id="504897" name="Oval 65"/>
                <p:cNvSpPr>
                  <a:spLocks noChangeArrowheads="1"/>
                </p:cNvSpPr>
                <p:nvPr/>
              </p:nvSpPr>
              <p:spPr bwMode="auto">
                <a:xfrm>
                  <a:off x="1649" y="1662"/>
                  <a:ext cx="1200" cy="659"/>
                </a:xfrm>
                <a:prstGeom prst="ellipse">
                  <a:avLst/>
                </a:prstGeom>
                <a:solidFill>
                  <a:srgbClr val="DDDDDD"/>
                </a:solidFill>
                <a:ln w="9525">
                  <a:noFill/>
                  <a:round/>
                  <a:headEnd/>
                  <a:tailEnd/>
                </a:ln>
              </p:spPr>
              <p:txBody>
                <a:bodyPr/>
                <a:lstStyle/>
                <a:p>
                  <a:endParaRPr lang="zh-CN" altLang="en-US"/>
                </a:p>
              </p:txBody>
            </p:sp>
            <p:sp>
              <p:nvSpPr>
                <p:cNvPr id="504898" name="Oval 66"/>
                <p:cNvSpPr>
                  <a:spLocks noChangeArrowheads="1"/>
                </p:cNvSpPr>
                <p:nvPr/>
              </p:nvSpPr>
              <p:spPr bwMode="auto">
                <a:xfrm>
                  <a:off x="2430" y="956"/>
                  <a:ext cx="752" cy="486"/>
                </a:xfrm>
                <a:prstGeom prst="ellipse">
                  <a:avLst/>
                </a:prstGeom>
                <a:solidFill>
                  <a:srgbClr val="DDDDDD"/>
                </a:solidFill>
                <a:ln w="9525">
                  <a:noFill/>
                  <a:round/>
                  <a:headEnd/>
                  <a:tailEnd/>
                </a:ln>
              </p:spPr>
              <p:txBody>
                <a:bodyPr/>
                <a:lstStyle/>
                <a:p>
                  <a:endParaRPr lang="zh-CN" altLang="en-US"/>
                </a:p>
              </p:txBody>
            </p:sp>
            <p:sp>
              <p:nvSpPr>
                <p:cNvPr id="504899" name="Oval 67"/>
                <p:cNvSpPr>
                  <a:spLocks noChangeArrowheads="1"/>
                </p:cNvSpPr>
                <p:nvPr/>
              </p:nvSpPr>
              <p:spPr bwMode="auto">
                <a:xfrm>
                  <a:off x="2546" y="1286"/>
                  <a:ext cx="752" cy="486"/>
                </a:xfrm>
                <a:prstGeom prst="ellipse">
                  <a:avLst/>
                </a:prstGeom>
                <a:solidFill>
                  <a:srgbClr val="DDDDDD"/>
                </a:solidFill>
                <a:ln w="9525">
                  <a:noFill/>
                  <a:round/>
                  <a:headEnd/>
                  <a:tailEnd/>
                </a:ln>
              </p:spPr>
              <p:txBody>
                <a:bodyPr/>
                <a:lstStyle/>
                <a:p>
                  <a:endParaRPr lang="zh-CN" altLang="en-US"/>
                </a:p>
              </p:txBody>
            </p:sp>
            <p:sp>
              <p:nvSpPr>
                <p:cNvPr id="504900" name="Oval 68"/>
                <p:cNvSpPr>
                  <a:spLocks noChangeArrowheads="1"/>
                </p:cNvSpPr>
                <p:nvPr/>
              </p:nvSpPr>
              <p:spPr bwMode="auto">
                <a:xfrm>
                  <a:off x="2473" y="1395"/>
                  <a:ext cx="752" cy="816"/>
                </a:xfrm>
                <a:prstGeom prst="ellipse">
                  <a:avLst/>
                </a:prstGeom>
                <a:solidFill>
                  <a:srgbClr val="DDDDDD"/>
                </a:solidFill>
                <a:ln w="9525">
                  <a:noFill/>
                  <a:round/>
                  <a:headEnd/>
                  <a:tailEnd/>
                </a:ln>
              </p:spPr>
              <p:txBody>
                <a:bodyPr/>
                <a:lstStyle/>
                <a:p>
                  <a:endParaRPr lang="zh-CN" altLang="en-US"/>
                </a:p>
              </p:txBody>
            </p:sp>
            <p:sp>
              <p:nvSpPr>
                <p:cNvPr id="504901" name="Oval 69"/>
                <p:cNvSpPr>
                  <a:spLocks noChangeArrowheads="1"/>
                </p:cNvSpPr>
                <p:nvPr/>
              </p:nvSpPr>
              <p:spPr bwMode="auto">
                <a:xfrm>
                  <a:off x="1346" y="1144"/>
                  <a:ext cx="1547" cy="816"/>
                </a:xfrm>
                <a:prstGeom prst="ellipse">
                  <a:avLst/>
                </a:prstGeom>
                <a:solidFill>
                  <a:srgbClr val="DDDDDD"/>
                </a:solidFill>
                <a:ln w="9525">
                  <a:noFill/>
                  <a:round/>
                  <a:headEnd/>
                  <a:tailEnd/>
                </a:ln>
              </p:spPr>
              <p:txBody>
                <a:bodyPr/>
                <a:lstStyle/>
                <a:p>
                  <a:endParaRPr lang="zh-CN" altLang="en-US"/>
                </a:p>
              </p:txBody>
            </p:sp>
          </p:grpSp>
        </p:grpSp>
        <p:sp>
          <p:nvSpPr>
            <p:cNvPr id="504902" name="Text Box 70"/>
            <p:cNvSpPr txBox="1">
              <a:spLocks noChangeArrowheads="1"/>
            </p:cNvSpPr>
            <p:nvPr/>
          </p:nvSpPr>
          <p:spPr bwMode="auto">
            <a:xfrm>
              <a:off x="2956" y="1410"/>
              <a:ext cx="1204" cy="738"/>
            </a:xfrm>
            <a:prstGeom prst="rect">
              <a:avLst/>
            </a:prstGeom>
            <a:noFill/>
            <a:ln w="9525">
              <a:noFill/>
              <a:miter lim="800000"/>
              <a:headEnd/>
              <a:tailEnd/>
            </a:ln>
            <a:effectLst/>
          </p:spPr>
          <p:txBody>
            <a:bodyPr wrap="none">
              <a:spAutoFit/>
            </a:bodyPr>
            <a:lstStyle/>
            <a:p>
              <a:pPr algn="ctr"/>
              <a:r>
                <a:rPr kumimoji="1" lang="zh-CN" altLang="en-US" sz="3200">
                  <a:solidFill>
                    <a:srgbClr val="333399"/>
                  </a:solidFill>
                  <a:latin typeface="Arial" charset="0"/>
                </a:rPr>
                <a:t>网络</a:t>
              </a:r>
            </a:p>
            <a:p>
              <a:pPr algn="ctr"/>
              <a:r>
                <a:rPr kumimoji="1" lang="en-US" altLang="zh-CN" sz="3200">
                  <a:solidFill>
                    <a:srgbClr val="333399"/>
                  </a:solidFill>
                  <a:latin typeface="Arial" charset="0"/>
                </a:rPr>
                <a:t>145.13.0.0</a:t>
              </a:r>
            </a:p>
          </p:txBody>
        </p:sp>
      </p:grpSp>
      <p:pic>
        <p:nvPicPr>
          <p:cNvPr id="504903" name="Picture 71"/>
          <p:cNvPicPr>
            <a:picLocks noChangeArrowheads="1"/>
          </p:cNvPicPr>
          <p:nvPr/>
        </p:nvPicPr>
        <p:blipFill>
          <a:blip r:embed="rId4" cstate="print"/>
          <a:srcRect/>
          <a:stretch>
            <a:fillRect/>
          </a:stretch>
        </p:blipFill>
        <p:spPr bwMode="auto">
          <a:xfrm>
            <a:off x="3440114" y="3940175"/>
            <a:ext cx="701675" cy="471488"/>
          </a:xfrm>
          <a:prstGeom prst="rect">
            <a:avLst/>
          </a:prstGeom>
          <a:noFill/>
          <a:ln w="12699">
            <a:noFill/>
            <a:miter lim="800000"/>
            <a:headEnd/>
            <a:tailEnd/>
          </a:ln>
          <a:effectLst/>
        </p:spPr>
      </p:pic>
      <p:sp>
        <p:nvSpPr>
          <p:cNvPr id="504904" name="Rectangle 72"/>
          <p:cNvSpPr>
            <a:spLocks noGrp="1" noChangeArrowheads="1"/>
          </p:cNvSpPr>
          <p:nvPr>
            <p:ph type="title"/>
          </p:nvPr>
        </p:nvSpPr>
        <p:spPr>
          <a:xfrm>
            <a:off x="2136775" y="357189"/>
            <a:ext cx="7704138" cy="623887"/>
          </a:xfrm>
        </p:spPr>
        <p:txBody>
          <a:bodyPr/>
          <a:lstStyle/>
          <a:p>
            <a:pPr algn="ctr"/>
            <a:r>
              <a:rPr lang="zh-CN" altLang="en-US" sz="3200"/>
              <a:t>一个未划分子网的 </a:t>
            </a:r>
            <a:r>
              <a:rPr lang="en-US" altLang="zh-CN" sz="3200"/>
              <a:t>B </a:t>
            </a:r>
            <a:r>
              <a:rPr lang="zh-CN" altLang="en-US" sz="3200"/>
              <a:t>类网络</a:t>
            </a:r>
            <a:r>
              <a:rPr lang="en-US" altLang="zh-CN" sz="3200"/>
              <a:t>145.13.0.0</a:t>
            </a:r>
          </a:p>
        </p:txBody>
      </p:sp>
      <p:sp>
        <p:nvSpPr>
          <p:cNvPr id="73" name="灯片编号占位符 72"/>
          <p:cNvSpPr>
            <a:spLocks noGrp="1"/>
          </p:cNvSpPr>
          <p:nvPr>
            <p:ph type="sldNum" sz="quarter" idx="12"/>
          </p:nvPr>
        </p:nvSpPr>
        <p:spPr/>
        <p:txBody>
          <a:bodyPr/>
          <a:lstStyle/>
          <a:p>
            <a:fld id="{D3A4A6D3-E7FD-4616-8E66-2F1A332385E9}" type="slidenum">
              <a:rPr lang="en-US" altLang="zh-CN" smtClean="0"/>
              <a:pPr/>
              <a:t>96</a:t>
            </a:fld>
            <a:endParaRPr lang="en-US" altLang="zh-CN"/>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a:xfrm>
            <a:off x="2279650" y="44450"/>
            <a:ext cx="7793038" cy="768350"/>
          </a:xfrm>
        </p:spPr>
        <p:txBody>
          <a:bodyPr/>
          <a:lstStyle/>
          <a:p>
            <a:r>
              <a:rPr lang="zh-CN" altLang="en-US" sz="3600"/>
              <a:t>划分为三个子网后对外仍是一个网络 </a:t>
            </a:r>
          </a:p>
        </p:txBody>
      </p:sp>
      <p:sp>
        <p:nvSpPr>
          <p:cNvPr id="505859" name="Line 3"/>
          <p:cNvSpPr>
            <a:spLocks noChangeShapeType="1"/>
          </p:cNvSpPr>
          <p:nvPr/>
        </p:nvSpPr>
        <p:spPr bwMode="auto">
          <a:xfrm>
            <a:off x="2273301" y="2628901"/>
            <a:ext cx="1470025" cy="1370013"/>
          </a:xfrm>
          <a:prstGeom prst="line">
            <a:avLst/>
          </a:prstGeom>
          <a:noFill/>
          <a:ln w="57150">
            <a:solidFill>
              <a:srgbClr val="333399"/>
            </a:solidFill>
            <a:round/>
            <a:headEnd/>
            <a:tailEnd/>
          </a:ln>
          <a:effectLst/>
        </p:spPr>
        <p:txBody>
          <a:bodyPr/>
          <a:lstStyle/>
          <a:p>
            <a:endParaRPr lang="zh-CN" altLang="en-US"/>
          </a:p>
        </p:txBody>
      </p:sp>
      <p:sp>
        <p:nvSpPr>
          <p:cNvPr id="505860" name="Line 4"/>
          <p:cNvSpPr>
            <a:spLocks noChangeShapeType="1"/>
          </p:cNvSpPr>
          <p:nvPr/>
        </p:nvSpPr>
        <p:spPr bwMode="auto">
          <a:xfrm>
            <a:off x="2117725" y="2628900"/>
            <a:ext cx="0" cy="2095500"/>
          </a:xfrm>
          <a:prstGeom prst="line">
            <a:avLst/>
          </a:prstGeom>
          <a:noFill/>
          <a:ln w="57150">
            <a:solidFill>
              <a:srgbClr val="333399"/>
            </a:solidFill>
            <a:round/>
            <a:headEnd/>
            <a:tailEnd/>
          </a:ln>
          <a:effectLst/>
        </p:spPr>
        <p:txBody>
          <a:bodyPr/>
          <a:lstStyle/>
          <a:p>
            <a:endParaRPr lang="zh-CN" altLang="en-US"/>
          </a:p>
        </p:txBody>
      </p:sp>
      <p:sp>
        <p:nvSpPr>
          <p:cNvPr id="505861" name="Line 5"/>
          <p:cNvSpPr>
            <a:spLocks noChangeShapeType="1"/>
          </p:cNvSpPr>
          <p:nvPr/>
        </p:nvSpPr>
        <p:spPr bwMode="auto">
          <a:xfrm flipV="1">
            <a:off x="2195514" y="4078288"/>
            <a:ext cx="1470025" cy="804862"/>
          </a:xfrm>
          <a:prstGeom prst="line">
            <a:avLst/>
          </a:prstGeom>
          <a:noFill/>
          <a:ln w="57150">
            <a:solidFill>
              <a:srgbClr val="333399"/>
            </a:solidFill>
            <a:round/>
            <a:headEnd/>
            <a:tailEnd/>
          </a:ln>
          <a:effectLst/>
        </p:spPr>
        <p:txBody>
          <a:bodyPr/>
          <a:lstStyle/>
          <a:p>
            <a:endParaRPr lang="zh-CN" altLang="en-US"/>
          </a:p>
        </p:txBody>
      </p:sp>
      <p:sp>
        <p:nvSpPr>
          <p:cNvPr id="505862" name="AutoShape 6"/>
          <p:cNvSpPr>
            <a:spLocks noChangeArrowheads="1"/>
          </p:cNvSpPr>
          <p:nvPr/>
        </p:nvSpPr>
        <p:spPr bwMode="auto">
          <a:xfrm>
            <a:off x="3884614" y="1341439"/>
            <a:ext cx="6675437" cy="5400675"/>
          </a:xfrm>
          <a:prstGeom prst="roundRect">
            <a:avLst>
              <a:gd name="adj" fmla="val 16667"/>
            </a:avLst>
          </a:prstGeom>
          <a:solidFill>
            <a:srgbClr val="CCECFF"/>
          </a:solidFill>
          <a:ln w="9525">
            <a:solidFill>
              <a:schemeClr val="tx1"/>
            </a:solidFill>
            <a:prstDash val="dash"/>
            <a:round/>
            <a:headEnd/>
            <a:tailEnd/>
          </a:ln>
          <a:effectLst/>
        </p:spPr>
        <p:txBody>
          <a:bodyPr wrap="none" anchor="ctr"/>
          <a:lstStyle/>
          <a:p>
            <a:endParaRPr lang="zh-CN" altLang="en-US"/>
          </a:p>
        </p:txBody>
      </p:sp>
      <p:sp>
        <p:nvSpPr>
          <p:cNvPr id="505863" name="Freeform 7"/>
          <p:cNvSpPr>
            <a:spLocks/>
          </p:cNvSpPr>
          <p:nvPr/>
        </p:nvSpPr>
        <p:spPr bwMode="auto">
          <a:xfrm>
            <a:off x="4035425" y="1422400"/>
            <a:ext cx="3748088" cy="2071688"/>
          </a:xfrm>
          <a:custGeom>
            <a:avLst/>
            <a:gdLst/>
            <a:ahLst/>
            <a:cxnLst>
              <a:cxn ang="0">
                <a:pos x="61" y="152"/>
              </a:cxn>
              <a:cxn ang="0">
                <a:pos x="118" y="113"/>
              </a:cxn>
              <a:cxn ang="0">
                <a:pos x="238" y="35"/>
              </a:cxn>
              <a:cxn ang="0">
                <a:pos x="478" y="11"/>
              </a:cxn>
              <a:cxn ang="0">
                <a:pos x="898" y="47"/>
              </a:cxn>
              <a:cxn ang="0">
                <a:pos x="1510" y="11"/>
              </a:cxn>
              <a:cxn ang="0">
                <a:pos x="2068" y="11"/>
              </a:cxn>
              <a:cxn ang="0">
                <a:pos x="2302" y="203"/>
              </a:cxn>
              <a:cxn ang="0">
                <a:pos x="2326" y="275"/>
              </a:cxn>
              <a:cxn ang="0">
                <a:pos x="2302" y="575"/>
              </a:cxn>
              <a:cxn ang="0">
                <a:pos x="2266" y="773"/>
              </a:cxn>
              <a:cxn ang="0">
                <a:pos x="2170" y="971"/>
              </a:cxn>
              <a:cxn ang="0">
                <a:pos x="2026" y="1103"/>
              </a:cxn>
              <a:cxn ang="0">
                <a:pos x="1954" y="1151"/>
              </a:cxn>
              <a:cxn ang="0">
                <a:pos x="1846" y="1211"/>
              </a:cxn>
              <a:cxn ang="0">
                <a:pos x="1810" y="1223"/>
              </a:cxn>
              <a:cxn ang="0">
                <a:pos x="1774" y="1235"/>
              </a:cxn>
              <a:cxn ang="0">
                <a:pos x="1474" y="1223"/>
              </a:cxn>
              <a:cxn ang="0">
                <a:pos x="1066" y="1103"/>
              </a:cxn>
              <a:cxn ang="0">
                <a:pos x="766" y="1055"/>
              </a:cxn>
              <a:cxn ang="0">
                <a:pos x="478" y="947"/>
              </a:cxn>
              <a:cxn ang="0">
                <a:pos x="430" y="923"/>
              </a:cxn>
              <a:cxn ang="0">
                <a:pos x="169" y="848"/>
              </a:cxn>
              <a:cxn ang="0">
                <a:pos x="70" y="725"/>
              </a:cxn>
              <a:cxn ang="0">
                <a:pos x="19" y="542"/>
              </a:cxn>
              <a:cxn ang="0">
                <a:pos x="7" y="404"/>
              </a:cxn>
              <a:cxn ang="0">
                <a:pos x="22" y="263"/>
              </a:cxn>
              <a:cxn ang="0">
                <a:pos x="61" y="152"/>
              </a:cxn>
            </a:cxnLst>
            <a:rect l="0" t="0" r="r" b="b"/>
            <a:pathLst>
              <a:path w="2326" h="1235">
                <a:moveTo>
                  <a:pt x="61" y="152"/>
                </a:moveTo>
                <a:cubicBezTo>
                  <a:pt x="58" y="176"/>
                  <a:pt x="104" y="118"/>
                  <a:pt x="118" y="113"/>
                </a:cubicBezTo>
                <a:cubicBezTo>
                  <a:pt x="160" y="99"/>
                  <a:pt x="193" y="40"/>
                  <a:pt x="238" y="35"/>
                </a:cubicBezTo>
                <a:cubicBezTo>
                  <a:pt x="318" y="25"/>
                  <a:pt x="478" y="11"/>
                  <a:pt x="478" y="11"/>
                </a:cubicBezTo>
                <a:cubicBezTo>
                  <a:pt x="632" y="18"/>
                  <a:pt x="752" y="26"/>
                  <a:pt x="898" y="47"/>
                </a:cubicBezTo>
                <a:cubicBezTo>
                  <a:pt x="1333" y="37"/>
                  <a:pt x="1265" y="52"/>
                  <a:pt x="1510" y="11"/>
                </a:cubicBezTo>
                <a:cubicBezTo>
                  <a:pt x="1714" y="15"/>
                  <a:pt x="1864" y="0"/>
                  <a:pt x="2068" y="11"/>
                </a:cubicBezTo>
                <a:cubicBezTo>
                  <a:pt x="2116" y="14"/>
                  <a:pt x="2284" y="150"/>
                  <a:pt x="2302" y="203"/>
                </a:cubicBezTo>
                <a:cubicBezTo>
                  <a:pt x="2310" y="227"/>
                  <a:pt x="2326" y="275"/>
                  <a:pt x="2326" y="275"/>
                </a:cubicBezTo>
                <a:cubicBezTo>
                  <a:pt x="2322" y="391"/>
                  <a:pt x="2309" y="459"/>
                  <a:pt x="2302" y="575"/>
                </a:cubicBezTo>
                <a:cubicBezTo>
                  <a:pt x="2297" y="658"/>
                  <a:pt x="2299" y="675"/>
                  <a:pt x="2266" y="773"/>
                </a:cubicBezTo>
                <a:cubicBezTo>
                  <a:pt x="2243" y="841"/>
                  <a:pt x="2211" y="910"/>
                  <a:pt x="2170" y="971"/>
                </a:cubicBezTo>
                <a:cubicBezTo>
                  <a:pt x="2132" y="1028"/>
                  <a:pt x="2077" y="1060"/>
                  <a:pt x="2026" y="1103"/>
                </a:cubicBezTo>
                <a:cubicBezTo>
                  <a:pt x="1966" y="1153"/>
                  <a:pt x="2017" y="1130"/>
                  <a:pt x="1954" y="1151"/>
                </a:cubicBezTo>
                <a:cubicBezTo>
                  <a:pt x="1900" y="1205"/>
                  <a:pt x="1934" y="1182"/>
                  <a:pt x="1846" y="1211"/>
                </a:cubicBezTo>
                <a:cubicBezTo>
                  <a:pt x="1834" y="1215"/>
                  <a:pt x="1822" y="1219"/>
                  <a:pt x="1810" y="1223"/>
                </a:cubicBezTo>
                <a:cubicBezTo>
                  <a:pt x="1798" y="1227"/>
                  <a:pt x="1774" y="1235"/>
                  <a:pt x="1774" y="1235"/>
                </a:cubicBezTo>
                <a:cubicBezTo>
                  <a:pt x="1674" y="1231"/>
                  <a:pt x="1574" y="1230"/>
                  <a:pt x="1474" y="1223"/>
                </a:cubicBezTo>
                <a:cubicBezTo>
                  <a:pt x="1331" y="1213"/>
                  <a:pt x="1204" y="1131"/>
                  <a:pt x="1066" y="1103"/>
                </a:cubicBezTo>
                <a:cubicBezTo>
                  <a:pt x="967" y="1083"/>
                  <a:pt x="863" y="1084"/>
                  <a:pt x="766" y="1055"/>
                </a:cubicBezTo>
                <a:cubicBezTo>
                  <a:pt x="666" y="1025"/>
                  <a:pt x="575" y="983"/>
                  <a:pt x="478" y="947"/>
                </a:cubicBezTo>
                <a:cubicBezTo>
                  <a:pt x="461" y="941"/>
                  <a:pt x="447" y="927"/>
                  <a:pt x="430" y="923"/>
                </a:cubicBezTo>
                <a:cubicBezTo>
                  <a:pt x="401" y="916"/>
                  <a:pt x="181" y="849"/>
                  <a:pt x="169" y="848"/>
                </a:cubicBezTo>
                <a:cubicBezTo>
                  <a:pt x="94" y="794"/>
                  <a:pt x="109" y="776"/>
                  <a:pt x="70" y="725"/>
                </a:cubicBezTo>
                <a:cubicBezTo>
                  <a:pt x="37" y="650"/>
                  <a:pt x="31" y="614"/>
                  <a:pt x="19" y="542"/>
                </a:cubicBezTo>
                <a:cubicBezTo>
                  <a:pt x="15" y="490"/>
                  <a:pt x="0" y="469"/>
                  <a:pt x="7" y="404"/>
                </a:cubicBezTo>
                <a:cubicBezTo>
                  <a:pt x="7" y="358"/>
                  <a:pt x="13" y="305"/>
                  <a:pt x="22" y="263"/>
                </a:cubicBezTo>
                <a:cubicBezTo>
                  <a:pt x="31" y="221"/>
                  <a:pt x="53" y="175"/>
                  <a:pt x="61" y="152"/>
                </a:cubicBezTo>
                <a:close/>
              </a:path>
            </a:pathLst>
          </a:custGeom>
          <a:solidFill>
            <a:schemeClr val="bg1"/>
          </a:solidFill>
          <a:ln w="9525" cap="flat">
            <a:solidFill>
              <a:schemeClr val="tx1"/>
            </a:solidFill>
            <a:prstDash val="dash"/>
            <a:round/>
            <a:headEnd/>
            <a:tailEnd/>
          </a:ln>
          <a:effectLst/>
        </p:spPr>
        <p:txBody>
          <a:bodyPr/>
          <a:lstStyle/>
          <a:p>
            <a:endParaRPr lang="zh-CN" altLang="en-US"/>
          </a:p>
        </p:txBody>
      </p:sp>
      <p:sp>
        <p:nvSpPr>
          <p:cNvPr id="505864" name="Freeform 8"/>
          <p:cNvSpPr>
            <a:spLocks/>
          </p:cNvSpPr>
          <p:nvPr/>
        </p:nvSpPr>
        <p:spPr bwMode="auto">
          <a:xfrm>
            <a:off x="3973513" y="2790826"/>
            <a:ext cx="1162050" cy="1128713"/>
          </a:xfrm>
          <a:custGeom>
            <a:avLst/>
            <a:gdLst/>
            <a:ahLst/>
            <a:cxnLst>
              <a:cxn ang="0">
                <a:pos x="0" y="711"/>
              </a:cxn>
              <a:cxn ang="0">
                <a:pos x="732" y="372"/>
              </a:cxn>
              <a:cxn ang="0">
                <a:pos x="732" y="0"/>
              </a:cxn>
            </a:cxnLst>
            <a:rect l="0" t="0" r="r" b="b"/>
            <a:pathLst>
              <a:path w="732" h="711">
                <a:moveTo>
                  <a:pt x="0" y="711"/>
                </a:moveTo>
                <a:lnTo>
                  <a:pt x="732" y="372"/>
                </a:lnTo>
                <a:lnTo>
                  <a:pt x="732" y="0"/>
                </a:lnTo>
              </a:path>
            </a:pathLst>
          </a:custGeom>
          <a:noFill/>
          <a:ln w="38100" cmpd="sng">
            <a:solidFill>
              <a:srgbClr val="333399"/>
            </a:solidFill>
            <a:round/>
            <a:headEnd type="none" w="med" len="med"/>
            <a:tailEnd type="none" w="med" len="med"/>
          </a:ln>
          <a:effectLst/>
        </p:spPr>
        <p:txBody>
          <a:bodyPr/>
          <a:lstStyle/>
          <a:p>
            <a:endParaRPr lang="zh-CN" altLang="en-US"/>
          </a:p>
        </p:txBody>
      </p:sp>
      <p:sp>
        <p:nvSpPr>
          <p:cNvPr id="505865" name="Freeform 9"/>
          <p:cNvSpPr>
            <a:spLocks/>
          </p:cNvSpPr>
          <p:nvPr/>
        </p:nvSpPr>
        <p:spPr bwMode="auto">
          <a:xfrm>
            <a:off x="4281489" y="4251326"/>
            <a:ext cx="4086225" cy="2479675"/>
          </a:xfrm>
          <a:custGeom>
            <a:avLst/>
            <a:gdLst/>
            <a:ahLst/>
            <a:cxnLst>
              <a:cxn ang="0">
                <a:pos x="65" y="457"/>
              </a:cxn>
              <a:cxn ang="0">
                <a:pos x="612" y="146"/>
              </a:cxn>
              <a:cxn ang="0">
                <a:pos x="770" y="89"/>
              </a:cxn>
              <a:cxn ang="0">
                <a:pos x="917" y="55"/>
              </a:cxn>
              <a:cxn ang="0">
                <a:pos x="1063" y="50"/>
              </a:cxn>
              <a:cxn ang="0">
                <a:pos x="1303" y="18"/>
              </a:cxn>
              <a:cxn ang="0">
                <a:pos x="1703" y="18"/>
              </a:cxn>
              <a:cxn ang="0">
                <a:pos x="2119" y="154"/>
              </a:cxn>
              <a:cxn ang="0">
                <a:pos x="2267" y="361"/>
              </a:cxn>
              <a:cxn ang="0">
                <a:pos x="2401" y="589"/>
              </a:cxn>
              <a:cxn ang="0">
                <a:pos x="2487" y="762"/>
              </a:cxn>
              <a:cxn ang="0">
                <a:pos x="2567" y="1226"/>
              </a:cxn>
              <a:cxn ang="0">
                <a:pos x="2455" y="1394"/>
              </a:cxn>
              <a:cxn ang="0">
                <a:pos x="2287" y="1458"/>
              </a:cxn>
              <a:cxn ang="0">
                <a:pos x="2000" y="1515"/>
              </a:cxn>
              <a:cxn ang="0">
                <a:pos x="1756" y="1502"/>
              </a:cxn>
              <a:cxn ang="0">
                <a:pos x="1512" y="1388"/>
              </a:cxn>
              <a:cxn ang="0">
                <a:pos x="952" y="1337"/>
              </a:cxn>
              <a:cxn ang="0">
                <a:pos x="684" y="1274"/>
              </a:cxn>
              <a:cxn ang="0">
                <a:pos x="477" y="1198"/>
              </a:cxn>
              <a:cxn ang="0">
                <a:pos x="65" y="1036"/>
              </a:cxn>
              <a:cxn ang="0">
                <a:pos x="0" y="853"/>
              </a:cxn>
              <a:cxn ang="0">
                <a:pos x="65" y="457"/>
              </a:cxn>
            </a:cxnLst>
            <a:rect l="0" t="0" r="r" b="b"/>
            <a:pathLst>
              <a:path w="2574" h="1562">
                <a:moveTo>
                  <a:pt x="65" y="457"/>
                </a:moveTo>
                <a:cubicBezTo>
                  <a:pt x="262" y="320"/>
                  <a:pt x="371" y="154"/>
                  <a:pt x="612" y="146"/>
                </a:cubicBezTo>
                <a:cubicBezTo>
                  <a:pt x="707" y="122"/>
                  <a:pt x="689" y="145"/>
                  <a:pt x="770" y="89"/>
                </a:cubicBezTo>
                <a:cubicBezTo>
                  <a:pt x="784" y="79"/>
                  <a:pt x="901" y="61"/>
                  <a:pt x="917" y="55"/>
                </a:cubicBezTo>
                <a:cubicBezTo>
                  <a:pt x="952" y="49"/>
                  <a:pt x="1004" y="48"/>
                  <a:pt x="1063" y="50"/>
                </a:cubicBezTo>
                <a:cubicBezTo>
                  <a:pt x="1127" y="44"/>
                  <a:pt x="1196" y="23"/>
                  <a:pt x="1303" y="18"/>
                </a:cubicBezTo>
                <a:cubicBezTo>
                  <a:pt x="1502" y="22"/>
                  <a:pt x="1505" y="0"/>
                  <a:pt x="1703" y="18"/>
                </a:cubicBezTo>
                <a:cubicBezTo>
                  <a:pt x="1770" y="24"/>
                  <a:pt x="2049" y="130"/>
                  <a:pt x="2119" y="154"/>
                </a:cubicBezTo>
                <a:cubicBezTo>
                  <a:pt x="2181" y="203"/>
                  <a:pt x="2213" y="303"/>
                  <a:pt x="2267" y="361"/>
                </a:cubicBezTo>
                <a:cubicBezTo>
                  <a:pt x="2325" y="421"/>
                  <a:pt x="2366" y="514"/>
                  <a:pt x="2401" y="589"/>
                </a:cubicBezTo>
                <a:cubicBezTo>
                  <a:pt x="2414" y="654"/>
                  <a:pt x="2478" y="696"/>
                  <a:pt x="2487" y="762"/>
                </a:cubicBezTo>
                <a:cubicBezTo>
                  <a:pt x="2483" y="898"/>
                  <a:pt x="2574" y="1091"/>
                  <a:pt x="2567" y="1226"/>
                </a:cubicBezTo>
                <a:cubicBezTo>
                  <a:pt x="2564" y="1281"/>
                  <a:pt x="2482" y="1355"/>
                  <a:pt x="2455" y="1394"/>
                </a:cubicBezTo>
                <a:cubicBezTo>
                  <a:pt x="2445" y="1410"/>
                  <a:pt x="2298" y="1442"/>
                  <a:pt x="2287" y="1458"/>
                </a:cubicBezTo>
                <a:cubicBezTo>
                  <a:pt x="2215" y="1562"/>
                  <a:pt x="2111" y="1496"/>
                  <a:pt x="2000" y="1515"/>
                </a:cubicBezTo>
                <a:cubicBezTo>
                  <a:pt x="1918" y="1511"/>
                  <a:pt x="1836" y="1513"/>
                  <a:pt x="1756" y="1502"/>
                </a:cubicBezTo>
                <a:cubicBezTo>
                  <a:pt x="1687" y="1493"/>
                  <a:pt x="1592" y="1406"/>
                  <a:pt x="1512" y="1388"/>
                </a:cubicBezTo>
                <a:cubicBezTo>
                  <a:pt x="1318" y="1344"/>
                  <a:pt x="1150" y="1347"/>
                  <a:pt x="952" y="1337"/>
                </a:cubicBezTo>
                <a:cubicBezTo>
                  <a:pt x="875" y="1324"/>
                  <a:pt x="760" y="1294"/>
                  <a:pt x="684" y="1274"/>
                </a:cubicBezTo>
                <a:cubicBezTo>
                  <a:pt x="620" y="1230"/>
                  <a:pt x="550" y="1217"/>
                  <a:pt x="477" y="1198"/>
                </a:cubicBezTo>
                <a:cubicBezTo>
                  <a:pt x="282" y="1147"/>
                  <a:pt x="242" y="1124"/>
                  <a:pt x="65" y="1036"/>
                </a:cubicBezTo>
                <a:cubicBezTo>
                  <a:pt x="37" y="959"/>
                  <a:pt x="0" y="949"/>
                  <a:pt x="0" y="853"/>
                </a:cubicBezTo>
                <a:cubicBezTo>
                  <a:pt x="0" y="757"/>
                  <a:pt x="52" y="539"/>
                  <a:pt x="65" y="457"/>
                </a:cubicBezTo>
                <a:close/>
              </a:path>
            </a:pathLst>
          </a:custGeom>
          <a:solidFill>
            <a:schemeClr val="bg1"/>
          </a:solidFill>
          <a:ln w="9525" cap="flat">
            <a:solidFill>
              <a:schemeClr val="tx1"/>
            </a:solidFill>
            <a:prstDash val="dash"/>
            <a:round/>
            <a:headEnd/>
            <a:tailEnd/>
          </a:ln>
          <a:effectLst/>
        </p:spPr>
        <p:txBody>
          <a:bodyPr/>
          <a:lstStyle/>
          <a:p>
            <a:endParaRPr lang="zh-CN" altLang="en-US"/>
          </a:p>
        </p:txBody>
      </p:sp>
      <p:sp>
        <p:nvSpPr>
          <p:cNvPr id="505866" name="Freeform 10"/>
          <p:cNvSpPr>
            <a:spLocks/>
          </p:cNvSpPr>
          <p:nvPr/>
        </p:nvSpPr>
        <p:spPr bwMode="auto">
          <a:xfrm>
            <a:off x="3973514" y="4078288"/>
            <a:ext cx="1392237" cy="804862"/>
          </a:xfrm>
          <a:custGeom>
            <a:avLst/>
            <a:gdLst/>
            <a:ahLst/>
            <a:cxnLst>
              <a:cxn ang="0">
                <a:pos x="0" y="0"/>
              </a:cxn>
              <a:cxn ang="0">
                <a:pos x="877" y="287"/>
              </a:cxn>
              <a:cxn ang="0">
                <a:pos x="877" y="507"/>
              </a:cxn>
            </a:cxnLst>
            <a:rect l="0" t="0" r="r" b="b"/>
            <a:pathLst>
              <a:path w="877" h="507">
                <a:moveTo>
                  <a:pt x="0" y="0"/>
                </a:moveTo>
                <a:lnTo>
                  <a:pt x="877" y="287"/>
                </a:lnTo>
                <a:lnTo>
                  <a:pt x="877" y="507"/>
                </a:lnTo>
              </a:path>
            </a:pathLst>
          </a:custGeom>
          <a:noFill/>
          <a:ln w="38100" cmpd="sng">
            <a:solidFill>
              <a:srgbClr val="333399"/>
            </a:solidFill>
            <a:round/>
            <a:headEnd type="none" w="med" len="med"/>
            <a:tailEnd type="none" w="med" len="med"/>
          </a:ln>
          <a:effectLst/>
        </p:spPr>
        <p:txBody>
          <a:bodyPr/>
          <a:lstStyle/>
          <a:p>
            <a:endParaRPr lang="zh-CN" altLang="en-US"/>
          </a:p>
        </p:txBody>
      </p:sp>
      <p:sp>
        <p:nvSpPr>
          <p:cNvPr id="505867" name="Freeform 11"/>
          <p:cNvSpPr>
            <a:spLocks/>
          </p:cNvSpPr>
          <p:nvPr/>
        </p:nvSpPr>
        <p:spPr bwMode="auto">
          <a:xfrm>
            <a:off x="7596188" y="1503364"/>
            <a:ext cx="2836862" cy="3963987"/>
          </a:xfrm>
          <a:custGeom>
            <a:avLst/>
            <a:gdLst/>
            <a:ahLst/>
            <a:cxnLst>
              <a:cxn ang="0">
                <a:pos x="289" y="1901"/>
              </a:cxn>
              <a:cxn ang="0">
                <a:pos x="128" y="1797"/>
              </a:cxn>
              <a:cxn ang="0">
                <a:pos x="15" y="1583"/>
              </a:cxn>
              <a:cxn ang="0">
                <a:pos x="83" y="1007"/>
              </a:cxn>
              <a:cxn ang="0">
                <a:pos x="264" y="596"/>
              </a:cxn>
              <a:cxn ang="0">
                <a:pos x="374" y="228"/>
              </a:cxn>
              <a:cxn ang="0">
                <a:pos x="496" y="101"/>
              </a:cxn>
              <a:cxn ang="0">
                <a:pos x="776" y="0"/>
              </a:cxn>
              <a:cxn ang="0">
                <a:pos x="1263" y="13"/>
              </a:cxn>
              <a:cxn ang="0">
                <a:pos x="1470" y="89"/>
              </a:cxn>
              <a:cxn ang="0">
                <a:pos x="1543" y="139"/>
              </a:cxn>
              <a:cxn ang="0">
                <a:pos x="1641" y="241"/>
              </a:cxn>
              <a:cxn ang="0">
                <a:pos x="1738" y="532"/>
              </a:cxn>
              <a:cxn ang="0">
                <a:pos x="1787" y="1952"/>
              </a:cxn>
              <a:cxn ang="0">
                <a:pos x="1775" y="2269"/>
              </a:cxn>
              <a:cxn ang="0">
                <a:pos x="1519" y="2497"/>
              </a:cxn>
              <a:cxn ang="0">
                <a:pos x="1141" y="2459"/>
              </a:cxn>
              <a:cxn ang="0">
                <a:pos x="971" y="2396"/>
              </a:cxn>
              <a:cxn ang="0">
                <a:pos x="861" y="2320"/>
              </a:cxn>
              <a:cxn ang="0">
                <a:pos x="812" y="2294"/>
              </a:cxn>
              <a:cxn ang="0">
                <a:pos x="618" y="2142"/>
              </a:cxn>
              <a:cxn ang="0">
                <a:pos x="386" y="1977"/>
              </a:cxn>
              <a:cxn ang="0">
                <a:pos x="350" y="1939"/>
              </a:cxn>
              <a:cxn ang="0">
                <a:pos x="289" y="1901"/>
              </a:cxn>
            </a:cxnLst>
            <a:rect l="0" t="0" r="r" b="b"/>
            <a:pathLst>
              <a:path w="1787" h="2497">
                <a:moveTo>
                  <a:pt x="289" y="1901"/>
                </a:moveTo>
                <a:cubicBezTo>
                  <a:pt x="270" y="1825"/>
                  <a:pt x="157" y="1859"/>
                  <a:pt x="128" y="1797"/>
                </a:cubicBezTo>
                <a:cubicBezTo>
                  <a:pt x="98" y="1735"/>
                  <a:pt x="36" y="1648"/>
                  <a:pt x="15" y="1583"/>
                </a:cubicBezTo>
                <a:cubicBezTo>
                  <a:pt x="0" y="1365"/>
                  <a:pt x="35" y="1221"/>
                  <a:pt x="83" y="1007"/>
                </a:cubicBezTo>
                <a:cubicBezTo>
                  <a:pt x="108" y="892"/>
                  <a:pt x="242" y="711"/>
                  <a:pt x="264" y="596"/>
                </a:cubicBezTo>
                <a:cubicBezTo>
                  <a:pt x="289" y="467"/>
                  <a:pt x="297" y="335"/>
                  <a:pt x="374" y="228"/>
                </a:cubicBezTo>
                <a:cubicBezTo>
                  <a:pt x="395" y="161"/>
                  <a:pt x="438" y="142"/>
                  <a:pt x="496" y="101"/>
                </a:cubicBezTo>
                <a:cubicBezTo>
                  <a:pt x="582" y="42"/>
                  <a:pt x="673" y="15"/>
                  <a:pt x="776" y="0"/>
                </a:cubicBezTo>
                <a:cubicBezTo>
                  <a:pt x="938" y="4"/>
                  <a:pt x="1101" y="5"/>
                  <a:pt x="1263" y="13"/>
                </a:cubicBezTo>
                <a:cubicBezTo>
                  <a:pt x="1339" y="16"/>
                  <a:pt x="1400" y="71"/>
                  <a:pt x="1470" y="89"/>
                </a:cubicBezTo>
                <a:cubicBezTo>
                  <a:pt x="1495" y="106"/>
                  <a:pt x="1527" y="114"/>
                  <a:pt x="1543" y="139"/>
                </a:cubicBezTo>
                <a:cubicBezTo>
                  <a:pt x="1572" y="183"/>
                  <a:pt x="1599" y="211"/>
                  <a:pt x="1641" y="241"/>
                </a:cubicBezTo>
                <a:cubicBezTo>
                  <a:pt x="1694" y="323"/>
                  <a:pt x="1720" y="435"/>
                  <a:pt x="1738" y="532"/>
                </a:cubicBezTo>
                <a:cubicBezTo>
                  <a:pt x="1763" y="984"/>
                  <a:pt x="1720" y="1534"/>
                  <a:pt x="1787" y="1952"/>
                </a:cubicBezTo>
                <a:cubicBezTo>
                  <a:pt x="1783" y="2058"/>
                  <a:pt x="1785" y="2163"/>
                  <a:pt x="1775" y="2269"/>
                </a:cubicBezTo>
                <a:cubicBezTo>
                  <a:pt x="1762" y="2412"/>
                  <a:pt x="1640" y="2472"/>
                  <a:pt x="1519" y="2497"/>
                </a:cubicBezTo>
                <a:cubicBezTo>
                  <a:pt x="1358" y="2489"/>
                  <a:pt x="1280" y="2483"/>
                  <a:pt x="1141" y="2459"/>
                </a:cubicBezTo>
                <a:cubicBezTo>
                  <a:pt x="1086" y="2430"/>
                  <a:pt x="1030" y="2416"/>
                  <a:pt x="971" y="2396"/>
                </a:cubicBezTo>
                <a:cubicBezTo>
                  <a:pt x="934" y="2383"/>
                  <a:pt x="898" y="2339"/>
                  <a:pt x="861" y="2320"/>
                </a:cubicBezTo>
                <a:cubicBezTo>
                  <a:pt x="845" y="2311"/>
                  <a:pt x="827" y="2306"/>
                  <a:pt x="812" y="2294"/>
                </a:cubicBezTo>
                <a:cubicBezTo>
                  <a:pt x="741" y="2234"/>
                  <a:pt x="706" y="2173"/>
                  <a:pt x="618" y="2142"/>
                </a:cubicBezTo>
                <a:cubicBezTo>
                  <a:pt x="542" y="2084"/>
                  <a:pt x="464" y="2031"/>
                  <a:pt x="386" y="1977"/>
                </a:cubicBezTo>
                <a:cubicBezTo>
                  <a:pt x="372" y="1968"/>
                  <a:pt x="364" y="1949"/>
                  <a:pt x="350" y="1939"/>
                </a:cubicBezTo>
                <a:cubicBezTo>
                  <a:pt x="255" y="1874"/>
                  <a:pt x="365" y="1980"/>
                  <a:pt x="289" y="1901"/>
                </a:cubicBezTo>
                <a:close/>
              </a:path>
            </a:pathLst>
          </a:custGeom>
          <a:solidFill>
            <a:schemeClr val="bg1"/>
          </a:solidFill>
          <a:ln w="9525" cap="flat">
            <a:solidFill>
              <a:schemeClr val="tx1"/>
            </a:solidFill>
            <a:prstDash val="dash"/>
            <a:round/>
            <a:headEnd/>
            <a:tailEnd/>
          </a:ln>
          <a:effectLst/>
        </p:spPr>
        <p:txBody>
          <a:bodyPr/>
          <a:lstStyle/>
          <a:p>
            <a:endParaRPr lang="zh-CN" altLang="en-US"/>
          </a:p>
        </p:txBody>
      </p:sp>
      <p:sp>
        <p:nvSpPr>
          <p:cNvPr id="505868" name="Line 12"/>
          <p:cNvSpPr>
            <a:spLocks noChangeShapeType="1"/>
          </p:cNvSpPr>
          <p:nvPr/>
        </p:nvSpPr>
        <p:spPr bwMode="auto">
          <a:xfrm flipV="1">
            <a:off x="3973514" y="3998913"/>
            <a:ext cx="5106987" cy="0"/>
          </a:xfrm>
          <a:prstGeom prst="line">
            <a:avLst/>
          </a:prstGeom>
          <a:noFill/>
          <a:ln w="38100">
            <a:solidFill>
              <a:srgbClr val="333399"/>
            </a:solidFill>
            <a:round/>
            <a:headEnd/>
            <a:tailEnd/>
          </a:ln>
          <a:effectLst/>
        </p:spPr>
        <p:txBody>
          <a:bodyPr wrap="none" anchor="ctr"/>
          <a:lstStyle/>
          <a:p>
            <a:endParaRPr lang="zh-CN" altLang="en-US"/>
          </a:p>
        </p:txBody>
      </p:sp>
      <p:sp>
        <p:nvSpPr>
          <p:cNvPr id="505869" name="Line 13"/>
          <p:cNvSpPr>
            <a:spLocks noChangeShapeType="1"/>
          </p:cNvSpPr>
          <p:nvPr/>
        </p:nvSpPr>
        <p:spPr bwMode="auto">
          <a:xfrm>
            <a:off x="4700588" y="2389188"/>
            <a:ext cx="0" cy="412750"/>
          </a:xfrm>
          <a:prstGeom prst="line">
            <a:avLst/>
          </a:prstGeom>
          <a:noFill/>
          <a:ln w="28575">
            <a:solidFill>
              <a:srgbClr val="333399"/>
            </a:solidFill>
            <a:round/>
            <a:headEnd/>
            <a:tailEnd/>
          </a:ln>
          <a:effectLst/>
        </p:spPr>
        <p:txBody>
          <a:bodyPr wrap="none" anchor="ctr"/>
          <a:lstStyle/>
          <a:p>
            <a:endParaRPr lang="zh-CN" altLang="en-US"/>
          </a:p>
        </p:txBody>
      </p:sp>
      <p:sp>
        <p:nvSpPr>
          <p:cNvPr id="505870" name="Freeform 14"/>
          <p:cNvSpPr>
            <a:spLocks/>
          </p:cNvSpPr>
          <p:nvPr/>
        </p:nvSpPr>
        <p:spPr bwMode="auto">
          <a:xfrm>
            <a:off x="9067800" y="2776538"/>
            <a:ext cx="495300" cy="508000"/>
          </a:xfrm>
          <a:custGeom>
            <a:avLst/>
            <a:gdLst/>
            <a:ahLst/>
            <a:cxnLst>
              <a:cxn ang="0">
                <a:pos x="308" y="0"/>
              </a:cxn>
              <a:cxn ang="0">
                <a:pos x="308" y="396"/>
              </a:cxn>
              <a:cxn ang="0">
                <a:pos x="0" y="392"/>
              </a:cxn>
            </a:cxnLst>
            <a:rect l="0" t="0" r="r" b="b"/>
            <a:pathLst>
              <a:path w="308" h="396">
                <a:moveTo>
                  <a:pt x="308" y="0"/>
                </a:moveTo>
                <a:lnTo>
                  <a:pt x="308" y="396"/>
                </a:lnTo>
                <a:lnTo>
                  <a:pt x="0" y="392"/>
                </a:lnTo>
              </a:path>
            </a:pathLst>
          </a:custGeom>
          <a:noFill/>
          <a:ln w="28575" cmpd="sng">
            <a:solidFill>
              <a:srgbClr val="333399"/>
            </a:solidFill>
            <a:round/>
            <a:headEnd/>
            <a:tailEnd/>
          </a:ln>
          <a:effectLst/>
        </p:spPr>
        <p:txBody>
          <a:bodyPr wrap="none" anchor="ctr"/>
          <a:lstStyle/>
          <a:p>
            <a:endParaRPr lang="zh-CN" altLang="en-US"/>
          </a:p>
        </p:txBody>
      </p:sp>
      <p:sp>
        <p:nvSpPr>
          <p:cNvPr id="505871" name="Line 15"/>
          <p:cNvSpPr>
            <a:spLocks noChangeShapeType="1"/>
          </p:cNvSpPr>
          <p:nvPr/>
        </p:nvSpPr>
        <p:spPr bwMode="auto">
          <a:xfrm>
            <a:off x="7099300" y="2147889"/>
            <a:ext cx="0" cy="631825"/>
          </a:xfrm>
          <a:prstGeom prst="line">
            <a:avLst/>
          </a:prstGeom>
          <a:noFill/>
          <a:ln w="28575">
            <a:solidFill>
              <a:srgbClr val="333399"/>
            </a:solidFill>
            <a:round/>
            <a:headEnd/>
            <a:tailEnd/>
          </a:ln>
          <a:effectLst/>
        </p:spPr>
        <p:txBody>
          <a:bodyPr wrap="none" anchor="ctr"/>
          <a:lstStyle/>
          <a:p>
            <a:endParaRPr lang="zh-CN" altLang="en-US"/>
          </a:p>
        </p:txBody>
      </p:sp>
      <p:sp>
        <p:nvSpPr>
          <p:cNvPr id="505872" name="Line 16"/>
          <p:cNvSpPr>
            <a:spLocks noChangeShapeType="1"/>
          </p:cNvSpPr>
          <p:nvPr/>
        </p:nvSpPr>
        <p:spPr bwMode="auto">
          <a:xfrm flipV="1">
            <a:off x="7480301" y="4870451"/>
            <a:ext cx="9525" cy="1076325"/>
          </a:xfrm>
          <a:prstGeom prst="line">
            <a:avLst/>
          </a:prstGeom>
          <a:noFill/>
          <a:ln w="28575">
            <a:solidFill>
              <a:srgbClr val="333399"/>
            </a:solidFill>
            <a:round/>
            <a:headEnd/>
            <a:tailEnd/>
          </a:ln>
          <a:effectLst/>
        </p:spPr>
        <p:txBody>
          <a:bodyPr wrap="none" anchor="ctr"/>
          <a:lstStyle/>
          <a:p>
            <a:endParaRPr lang="zh-CN" altLang="en-US"/>
          </a:p>
        </p:txBody>
      </p:sp>
      <p:sp>
        <p:nvSpPr>
          <p:cNvPr id="505873" name="Line 17"/>
          <p:cNvSpPr>
            <a:spLocks noChangeShapeType="1"/>
          </p:cNvSpPr>
          <p:nvPr/>
        </p:nvSpPr>
        <p:spPr bwMode="auto">
          <a:xfrm flipH="1">
            <a:off x="5762625" y="2279650"/>
            <a:ext cx="0" cy="522288"/>
          </a:xfrm>
          <a:prstGeom prst="line">
            <a:avLst/>
          </a:prstGeom>
          <a:noFill/>
          <a:ln w="28575">
            <a:solidFill>
              <a:srgbClr val="333399"/>
            </a:solidFill>
            <a:round/>
            <a:headEnd/>
            <a:tailEnd/>
          </a:ln>
          <a:effectLst/>
        </p:spPr>
        <p:txBody>
          <a:bodyPr wrap="none" anchor="ctr"/>
          <a:lstStyle/>
          <a:p>
            <a:endParaRPr lang="zh-CN" altLang="en-US"/>
          </a:p>
        </p:txBody>
      </p:sp>
      <p:sp>
        <p:nvSpPr>
          <p:cNvPr id="505874" name="Freeform 18"/>
          <p:cNvSpPr>
            <a:spLocks/>
          </p:cNvSpPr>
          <p:nvPr/>
        </p:nvSpPr>
        <p:spPr bwMode="auto">
          <a:xfrm>
            <a:off x="8796338" y="2374901"/>
            <a:ext cx="284162" cy="657225"/>
          </a:xfrm>
          <a:custGeom>
            <a:avLst/>
            <a:gdLst/>
            <a:ahLst/>
            <a:cxnLst>
              <a:cxn ang="0">
                <a:pos x="0" y="0"/>
              </a:cxn>
              <a:cxn ang="0">
                <a:pos x="0" y="392"/>
              </a:cxn>
              <a:cxn ang="0">
                <a:pos x="176" y="392"/>
              </a:cxn>
            </a:cxnLst>
            <a:rect l="0" t="0" r="r" b="b"/>
            <a:pathLst>
              <a:path w="176" h="392">
                <a:moveTo>
                  <a:pt x="0" y="0"/>
                </a:moveTo>
                <a:lnTo>
                  <a:pt x="0" y="392"/>
                </a:lnTo>
                <a:lnTo>
                  <a:pt x="176" y="392"/>
                </a:lnTo>
              </a:path>
            </a:pathLst>
          </a:custGeom>
          <a:noFill/>
          <a:ln w="28575" cmpd="sng">
            <a:solidFill>
              <a:srgbClr val="333399"/>
            </a:solidFill>
            <a:round/>
            <a:headEnd/>
            <a:tailEnd/>
          </a:ln>
          <a:effectLst/>
        </p:spPr>
        <p:txBody>
          <a:bodyPr wrap="none" anchor="ctr"/>
          <a:lstStyle/>
          <a:p>
            <a:endParaRPr lang="zh-CN" altLang="en-US"/>
          </a:p>
        </p:txBody>
      </p:sp>
      <p:sp>
        <p:nvSpPr>
          <p:cNvPr id="505875" name="Line 19"/>
          <p:cNvSpPr>
            <a:spLocks noChangeShapeType="1"/>
          </p:cNvSpPr>
          <p:nvPr/>
        </p:nvSpPr>
        <p:spPr bwMode="auto">
          <a:xfrm flipH="1" flipV="1">
            <a:off x="6416675" y="4883150"/>
            <a:ext cx="0" cy="687388"/>
          </a:xfrm>
          <a:prstGeom prst="line">
            <a:avLst/>
          </a:prstGeom>
          <a:noFill/>
          <a:ln w="28575">
            <a:solidFill>
              <a:srgbClr val="333399"/>
            </a:solidFill>
            <a:round/>
            <a:headEnd/>
            <a:tailEnd/>
          </a:ln>
          <a:effectLst/>
        </p:spPr>
        <p:txBody>
          <a:bodyPr wrap="none" anchor="ctr"/>
          <a:lstStyle/>
          <a:p>
            <a:endParaRPr lang="zh-CN" altLang="en-US"/>
          </a:p>
        </p:txBody>
      </p:sp>
      <p:sp>
        <p:nvSpPr>
          <p:cNvPr id="505876" name="Line 20"/>
          <p:cNvSpPr>
            <a:spLocks noChangeShapeType="1"/>
          </p:cNvSpPr>
          <p:nvPr/>
        </p:nvSpPr>
        <p:spPr bwMode="auto">
          <a:xfrm flipH="1" flipV="1">
            <a:off x="5024438" y="4883151"/>
            <a:ext cx="0" cy="404813"/>
          </a:xfrm>
          <a:prstGeom prst="line">
            <a:avLst/>
          </a:prstGeom>
          <a:noFill/>
          <a:ln w="28575">
            <a:solidFill>
              <a:srgbClr val="333399"/>
            </a:solidFill>
            <a:round/>
            <a:headEnd/>
            <a:tailEnd/>
          </a:ln>
          <a:effectLst/>
        </p:spPr>
        <p:txBody>
          <a:bodyPr wrap="none" anchor="ctr"/>
          <a:lstStyle/>
          <a:p>
            <a:endParaRPr lang="zh-CN" altLang="en-US"/>
          </a:p>
        </p:txBody>
      </p:sp>
      <p:sp>
        <p:nvSpPr>
          <p:cNvPr id="505877" name="Line 21"/>
          <p:cNvSpPr>
            <a:spLocks noChangeShapeType="1"/>
          </p:cNvSpPr>
          <p:nvPr/>
        </p:nvSpPr>
        <p:spPr bwMode="auto">
          <a:xfrm flipH="1" flipV="1">
            <a:off x="9080500" y="4683125"/>
            <a:ext cx="850900" cy="0"/>
          </a:xfrm>
          <a:prstGeom prst="line">
            <a:avLst/>
          </a:prstGeom>
          <a:noFill/>
          <a:ln w="28575">
            <a:solidFill>
              <a:srgbClr val="333399"/>
            </a:solidFill>
            <a:round/>
            <a:headEnd/>
            <a:tailEnd/>
          </a:ln>
          <a:effectLst/>
        </p:spPr>
        <p:txBody>
          <a:bodyPr wrap="none" anchor="ctr"/>
          <a:lstStyle/>
          <a:p>
            <a:endParaRPr lang="zh-CN" altLang="en-US"/>
          </a:p>
        </p:txBody>
      </p:sp>
      <p:pic>
        <p:nvPicPr>
          <p:cNvPr id="505878" name="Picture 22"/>
          <p:cNvPicPr>
            <a:picLocks noChangeArrowheads="1"/>
          </p:cNvPicPr>
          <p:nvPr/>
        </p:nvPicPr>
        <p:blipFill>
          <a:blip r:embed="rId3" cstate="print"/>
          <a:srcRect/>
          <a:stretch>
            <a:fillRect/>
          </a:stretch>
        </p:blipFill>
        <p:spPr bwMode="auto">
          <a:xfrm>
            <a:off x="5568950" y="1985964"/>
            <a:ext cx="382588" cy="401637"/>
          </a:xfrm>
          <a:prstGeom prst="rect">
            <a:avLst/>
          </a:prstGeom>
          <a:noFill/>
          <a:ln w="9525">
            <a:noFill/>
            <a:miter lim="800000"/>
            <a:headEnd/>
            <a:tailEnd/>
          </a:ln>
          <a:effectLst/>
        </p:spPr>
      </p:pic>
      <p:pic>
        <p:nvPicPr>
          <p:cNvPr id="505879" name="Picture 23"/>
          <p:cNvPicPr>
            <a:picLocks noChangeArrowheads="1"/>
          </p:cNvPicPr>
          <p:nvPr/>
        </p:nvPicPr>
        <p:blipFill>
          <a:blip r:embed="rId4" cstate="print"/>
          <a:srcRect/>
          <a:stretch>
            <a:fillRect/>
          </a:stretch>
        </p:blipFill>
        <p:spPr bwMode="auto">
          <a:xfrm>
            <a:off x="3433763" y="3756026"/>
            <a:ext cx="696912" cy="485775"/>
          </a:xfrm>
          <a:prstGeom prst="rect">
            <a:avLst/>
          </a:prstGeom>
          <a:noFill/>
          <a:ln w="12699">
            <a:noFill/>
            <a:miter lim="800000"/>
            <a:headEnd/>
            <a:tailEnd/>
          </a:ln>
          <a:effectLst/>
        </p:spPr>
      </p:pic>
      <p:pic>
        <p:nvPicPr>
          <p:cNvPr id="505880" name="Picture 24"/>
          <p:cNvPicPr>
            <a:picLocks noChangeArrowheads="1"/>
          </p:cNvPicPr>
          <p:nvPr/>
        </p:nvPicPr>
        <p:blipFill>
          <a:blip r:embed="rId3" cstate="print"/>
          <a:srcRect/>
          <a:stretch>
            <a:fillRect/>
          </a:stretch>
        </p:blipFill>
        <p:spPr bwMode="auto">
          <a:xfrm>
            <a:off x="4516438" y="2236788"/>
            <a:ext cx="381000" cy="400050"/>
          </a:xfrm>
          <a:prstGeom prst="rect">
            <a:avLst/>
          </a:prstGeom>
          <a:noFill/>
          <a:ln w="9525">
            <a:noFill/>
            <a:miter lim="800000"/>
            <a:headEnd/>
            <a:tailEnd/>
          </a:ln>
          <a:effectLst/>
        </p:spPr>
      </p:pic>
      <p:pic>
        <p:nvPicPr>
          <p:cNvPr id="505881" name="Picture 25"/>
          <p:cNvPicPr>
            <a:picLocks noChangeArrowheads="1"/>
          </p:cNvPicPr>
          <p:nvPr/>
        </p:nvPicPr>
        <p:blipFill>
          <a:blip r:embed="rId3" cstate="print"/>
          <a:srcRect/>
          <a:stretch>
            <a:fillRect/>
          </a:stretch>
        </p:blipFill>
        <p:spPr bwMode="auto">
          <a:xfrm>
            <a:off x="6915150" y="1825625"/>
            <a:ext cx="381000" cy="400050"/>
          </a:xfrm>
          <a:prstGeom prst="rect">
            <a:avLst/>
          </a:prstGeom>
          <a:noFill/>
          <a:ln w="9525">
            <a:noFill/>
            <a:miter lim="800000"/>
            <a:headEnd/>
            <a:tailEnd/>
          </a:ln>
          <a:effectLst/>
        </p:spPr>
      </p:pic>
      <p:pic>
        <p:nvPicPr>
          <p:cNvPr id="505882" name="Picture 26"/>
          <p:cNvPicPr>
            <a:picLocks noChangeArrowheads="1"/>
          </p:cNvPicPr>
          <p:nvPr/>
        </p:nvPicPr>
        <p:blipFill>
          <a:blip r:embed="rId3" cstate="print"/>
          <a:srcRect/>
          <a:stretch>
            <a:fillRect/>
          </a:stretch>
        </p:blipFill>
        <p:spPr bwMode="auto">
          <a:xfrm>
            <a:off x="9390064" y="2468564"/>
            <a:ext cx="382587" cy="401637"/>
          </a:xfrm>
          <a:prstGeom prst="rect">
            <a:avLst/>
          </a:prstGeom>
          <a:noFill/>
          <a:ln w="9525">
            <a:noFill/>
            <a:miter lim="800000"/>
            <a:headEnd/>
            <a:tailEnd/>
          </a:ln>
          <a:effectLst/>
        </p:spPr>
      </p:pic>
      <p:pic>
        <p:nvPicPr>
          <p:cNvPr id="505883" name="Picture 27"/>
          <p:cNvPicPr>
            <a:picLocks noChangeArrowheads="1"/>
          </p:cNvPicPr>
          <p:nvPr/>
        </p:nvPicPr>
        <p:blipFill>
          <a:blip r:embed="rId3" cstate="print"/>
          <a:srcRect/>
          <a:stretch>
            <a:fillRect/>
          </a:stretch>
        </p:blipFill>
        <p:spPr bwMode="auto">
          <a:xfrm>
            <a:off x="8616950" y="2066925"/>
            <a:ext cx="381000" cy="400050"/>
          </a:xfrm>
          <a:prstGeom prst="rect">
            <a:avLst/>
          </a:prstGeom>
          <a:noFill/>
          <a:ln w="9525">
            <a:noFill/>
            <a:miter lim="800000"/>
            <a:headEnd/>
            <a:tailEnd/>
          </a:ln>
          <a:effectLst/>
        </p:spPr>
      </p:pic>
      <p:pic>
        <p:nvPicPr>
          <p:cNvPr id="505884" name="Picture 28"/>
          <p:cNvPicPr>
            <a:picLocks noChangeArrowheads="1"/>
          </p:cNvPicPr>
          <p:nvPr/>
        </p:nvPicPr>
        <p:blipFill>
          <a:blip r:embed="rId3" cstate="print"/>
          <a:srcRect/>
          <a:stretch>
            <a:fillRect/>
          </a:stretch>
        </p:blipFill>
        <p:spPr bwMode="auto">
          <a:xfrm>
            <a:off x="9775825" y="4402138"/>
            <a:ext cx="382588" cy="400050"/>
          </a:xfrm>
          <a:prstGeom prst="rect">
            <a:avLst/>
          </a:prstGeom>
          <a:noFill/>
          <a:ln w="9525">
            <a:noFill/>
            <a:miter lim="800000"/>
            <a:headEnd/>
            <a:tailEnd/>
          </a:ln>
          <a:effectLst/>
        </p:spPr>
      </p:pic>
      <p:pic>
        <p:nvPicPr>
          <p:cNvPr id="505885" name="Picture 29"/>
          <p:cNvPicPr>
            <a:picLocks noChangeArrowheads="1"/>
          </p:cNvPicPr>
          <p:nvPr/>
        </p:nvPicPr>
        <p:blipFill>
          <a:blip r:embed="rId3" cstate="print"/>
          <a:srcRect/>
          <a:stretch>
            <a:fillRect/>
          </a:stretch>
        </p:blipFill>
        <p:spPr bwMode="auto">
          <a:xfrm>
            <a:off x="7297739" y="5734050"/>
            <a:ext cx="382587" cy="400050"/>
          </a:xfrm>
          <a:prstGeom prst="rect">
            <a:avLst/>
          </a:prstGeom>
          <a:noFill/>
          <a:ln w="9525">
            <a:noFill/>
            <a:miter lim="800000"/>
            <a:headEnd/>
            <a:tailEnd/>
          </a:ln>
          <a:effectLst/>
        </p:spPr>
      </p:pic>
      <p:pic>
        <p:nvPicPr>
          <p:cNvPr id="505886" name="Picture 30"/>
          <p:cNvPicPr>
            <a:picLocks noChangeArrowheads="1"/>
          </p:cNvPicPr>
          <p:nvPr/>
        </p:nvPicPr>
        <p:blipFill>
          <a:blip r:embed="rId3" cstate="print"/>
          <a:srcRect/>
          <a:stretch>
            <a:fillRect/>
          </a:stretch>
        </p:blipFill>
        <p:spPr bwMode="auto">
          <a:xfrm>
            <a:off x="6223000" y="5448300"/>
            <a:ext cx="381000" cy="401638"/>
          </a:xfrm>
          <a:prstGeom prst="rect">
            <a:avLst/>
          </a:prstGeom>
          <a:noFill/>
          <a:ln w="9525">
            <a:noFill/>
            <a:miter lim="800000"/>
            <a:headEnd/>
            <a:tailEnd/>
          </a:ln>
          <a:effectLst/>
        </p:spPr>
      </p:pic>
      <p:pic>
        <p:nvPicPr>
          <p:cNvPr id="505887" name="Picture 31"/>
          <p:cNvPicPr>
            <a:picLocks noChangeArrowheads="1"/>
          </p:cNvPicPr>
          <p:nvPr/>
        </p:nvPicPr>
        <p:blipFill>
          <a:blip r:embed="rId3" cstate="print"/>
          <a:srcRect/>
          <a:stretch>
            <a:fillRect/>
          </a:stretch>
        </p:blipFill>
        <p:spPr bwMode="auto">
          <a:xfrm>
            <a:off x="4829175" y="5126038"/>
            <a:ext cx="382588" cy="400050"/>
          </a:xfrm>
          <a:prstGeom prst="rect">
            <a:avLst/>
          </a:prstGeom>
          <a:noFill/>
          <a:ln w="9525">
            <a:noFill/>
            <a:miter lim="800000"/>
            <a:headEnd/>
            <a:tailEnd/>
          </a:ln>
          <a:effectLst/>
        </p:spPr>
      </p:pic>
      <p:sp>
        <p:nvSpPr>
          <p:cNvPr id="505888" name="Text Box 32"/>
          <p:cNvSpPr txBox="1">
            <a:spLocks noChangeArrowheads="1"/>
          </p:cNvSpPr>
          <p:nvPr/>
        </p:nvSpPr>
        <p:spPr bwMode="auto">
          <a:xfrm>
            <a:off x="3863975" y="1879601"/>
            <a:ext cx="152400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145.13.3.10</a:t>
            </a:r>
          </a:p>
        </p:txBody>
      </p:sp>
      <p:sp>
        <p:nvSpPr>
          <p:cNvPr id="505889" name="Text Box 33"/>
          <p:cNvSpPr txBox="1">
            <a:spLocks noChangeArrowheads="1"/>
          </p:cNvSpPr>
          <p:nvPr/>
        </p:nvSpPr>
        <p:spPr bwMode="auto">
          <a:xfrm>
            <a:off x="4851400" y="1663701"/>
            <a:ext cx="152400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145.13.3.11</a:t>
            </a:r>
          </a:p>
        </p:txBody>
      </p:sp>
      <p:sp>
        <p:nvSpPr>
          <p:cNvPr id="505890" name="Text Box 34"/>
          <p:cNvSpPr txBox="1">
            <a:spLocks noChangeArrowheads="1"/>
          </p:cNvSpPr>
          <p:nvPr/>
        </p:nvSpPr>
        <p:spPr bwMode="auto">
          <a:xfrm>
            <a:off x="6165850" y="1519239"/>
            <a:ext cx="1665288"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145.13.3.101</a:t>
            </a:r>
          </a:p>
        </p:txBody>
      </p:sp>
      <p:sp>
        <p:nvSpPr>
          <p:cNvPr id="505891" name="Text Box 35"/>
          <p:cNvSpPr txBox="1">
            <a:spLocks noChangeArrowheads="1"/>
          </p:cNvSpPr>
          <p:nvPr/>
        </p:nvSpPr>
        <p:spPr bwMode="auto">
          <a:xfrm>
            <a:off x="8177213" y="1655764"/>
            <a:ext cx="152400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145.13.7.34</a:t>
            </a:r>
          </a:p>
        </p:txBody>
      </p:sp>
      <p:sp>
        <p:nvSpPr>
          <p:cNvPr id="505892" name="Text Box 36"/>
          <p:cNvSpPr txBox="1">
            <a:spLocks noChangeArrowheads="1"/>
          </p:cNvSpPr>
          <p:nvPr/>
        </p:nvSpPr>
        <p:spPr bwMode="auto">
          <a:xfrm>
            <a:off x="9082088" y="2044701"/>
            <a:ext cx="152400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145.13.7.35</a:t>
            </a:r>
          </a:p>
        </p:txBody>
      </p:sp>
      <p:sp>
        <p:nvSpPr>
          <p:cNvPr id="505893" name="Text Box 37"/>
          <p:cNvSpPr txBox="1">
            <a:spLocks noChangeArrowheads="1"/>
          </p:cNvSpPr>
          <p:nvPr/>
        </p:nvSpPr>
        <p:spPr bwMode="auto">
          <a:xfrm>
            <a:off x="9048750" y="4040189"/>
            <a:ext cx="152400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145.13.7.56</a:t>
            </a:r>
          </a:p>
        </p:txBody>
      </p:sp>
      <p:sp>
        <p:nvSpPr>
          <p:cNvPr id="505894" name="Text Box 38"/>
          <p:cNvSpPr txBox="1">
            <a:spLocks noChangeArrowheads="1"/>
          </p:cNvSpPr>
          <p:nvPr/>
        </p:nvSpPr>
        <p:spPr bwMode="auto">
          <a:xfrm>
            <a:off x="4224339" y="5507039"/>
            <a:ext cx="1665287"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145.13.21.23</a:t>
            </a:r>
          </a:p>
        </p:txBody>
      </p:sp>
      <p:sp>
        <p:nvSpPr>
          <p:cNvPr id="505895" name="Text Box 39"/>
          <p:cNvSpPr txBox="1">
            <a:spLocks noChangeArrowheads="1"/>
          </p:cNvSpPr>
          <p:nvPr/>
        </p:nvSpPr>
        <p:spPr bwMode="auto">
          <a:xfrm>
            <a:off x="5580063" y="5805489"/>
            <a:ext cx="152400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145.13.21.9</a:t>
            </a:r>
          </a:p>
        </p:txBody>
      </p:sp>
      <p:sp>
        <p:nvSpPr>
          <p:cNvPr id="505896" name="Text Box 40"/>
          <p:cNvSpPr txBox="1">
            <a:spLocks noChangeArrowheads="1"/>
          </p:cNvSpPr>
          <p:nvPr/>
        </p:nvSpPr>
        <p:spPr bwMode="auto">
          <a:xfrm>
            <a:off x="6683375" y="6127751"/>
            <a:ext cx="152400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145.13.21.8</a:t>
            </a:r>
          </a:p>
        </p:txBody>
      </p:sp>
      <p:sp>
        <p:nvSpPr>
          <p:cNvPr id="505897" name="Line 41"/>
          <p:cNvSpPr>
            <a:spLocks noChangeShapeType="1"/>
          </p:cNvSpPr>
          <p:nvPr/>
        </p:nvSpPr>
        <p:spPr bwMode="auto">
          <a:xfrm flipV="1">
            <a:off x="4670426" y="4868864"/>
            <a:ext cx="3154363" cy="14287"/>
          </a:xfrm>
          <a:prstGeom prst="line">
            <a:avLst/>
          </a:prstGeom>
          <a:noFill/>
          <a:ln w="38100">
            <a:solidFill>
              <a:srgbClr val="333399"/>
            </a:solidFill>
            <a:round/>
            <a:headEnd/>
            <a:tailEnd/>
          </a:ln>
          <a:effectLst/>
        </p:spPr>
        <p:txBody>
          <a:bodyPr/>
          <a:lstStyle/>
          <a:p>
            <a:endParaRPr lang="zh-CN" altLang="en-US"/>
          </a:p>
        </p:txBody>
      </p:sp>
      <p:sp>
        <p:nvSpPr>
          <p:cNvPr id="505898" name="Line 42"/>
          <p:cNvSpPr>
            <a:spLocks noChangeShapeType="1"/>
          </p:cNvSpPr>
          <p:nvPr/>
        </p:nvSpPr>
        <p:spPr bwMode="auto">
          <a:xfrm>
            <a:off x="4438650" y="2790825"/>
            <a:ext cx="3094038" cy="0"/>
          </a:xfrm>
          <a:prstGeom prst="line">
            <a:avLst/>
          </a:prstGeom>
          <a:noFill/>
          <a:ln w="38100">
            <a:solidFill>
              <a:srgbClr val="333399"/>
            </a:solidFill>
            <a:round/>
            <a:headEnd/>
            <a:tailEnd/>
          </a:ln>
          <a:effectLst/>
        </p:spPr>
        <p:txBody>
          <a:bodyPr/>
          <a:lstStyle/>
          <a:p>
            <a:endParaRPr lang="zh-CN" altLang="en-US"/>
          </a:p>
        </p:txBody>
      </p:sp>
      <p:sp>
        <p:nvSpPr>
          <p:cNvPr id="505899" name="Text Box 43"/>
          <p:cNvSpPr txBox="1">
            <a:spLocks noChangeArrowheads="1"/>
          </p:cNvSpPr>
          <p:nvPr/>
        </p:nvSpPr>
        <p:spPr bwMode="auto">
          <a:xfrm>
            <a:off x="5513388" y="5013326"/>
            <a:ext cx="438150" cy="396875"/>
          </a:xfrm>
          <a:prstGeom prst="rect">
            <a:avLst/>
          </a:prstGeom>
          <a:noFill/>
          <a:ln w="9525">
            <a:noFill/>
            <a:miter lim="800000"/>
            <a:headEnd/>
            <a:tailEnd/>
          </a:ln>
          <a:effectLst/>
        </p:spPr>
        <p:txBody>
          <a:bodyPr wrap="none">
            <a:spAutoFit/>
          </a:bodyPr>
          <a:lstStyle/>
          <a:p>
            <a:r>
              <a:rPr kumimoji="1" lang="en-US" altLang="zh-CN" sz="2000" b="1">
                <a:solidFill>
                  <a:srgbClr val="333399"/>
                </a:solidFill>
                <a:latin typeface="Arial" charset="0"/>
              </a:rPr>
              <a:t>…</a:t>
            </a:r>
          </a:p>
        </p:txBody>
      </p:sp>
      <p:sp>
        <p:nvSpPr>
          <p:cNvPr id="505900" name="Text Box 44"/>
          <p:cNvSpPr txBox="1">
            <a:spLocks noChangeArrowheads="1"/>
          </p:cNvSpPr>
          <p:nvPr/>
        </p:nvSpPr>
        <p:spPr bwMode="auto">
          <a:xfrm>
            <a:off x="5961063" y="1857376"/>
            <a:ext cx="438150" cy="396875"/>
          </a:xfrm>
          <a:prstGeom prst="rect">
            <a:avLst/>
          </a:prstGeom>
          <a:noFill/>
          <a:ln w="9525">
            <a:noFill/>
            <a:miter lim="800000"/>
            <a:headEnd/>
            <a:tailEnd/>
          </a:ln>
          <a:effectLst/>
        </p:spPr>
        <p:txBody>
          <a:bodyPr wrap="none">
            <a:spAutoFit/>
          </a:bodyPr>
          <a:lstStyle/>
          <a:p>
            <a:r>
              <a:rPr kumimoji="1" lang="en-US" altLang="zh-CN" sz="2000" b="1">
                <a:solidFill>
                  <a:srgbClr val="333399"/>
                </a:solidFill>
                <a:latin typeface="Arial" charset="0"/>
              </a:rPr>
              <a:t>…</a:t>
            </a:r>
          </a:p>
        </p:txBody>
      </p:sp>
      <p:sp>
        <p:nvSpPr>
          <p:cNvPr id="505901" name="Line 45"/>
          <p:cNvSpPr>
            <a:spLocks noChangeShapeType="1"/>
          </p:cNvSpPr>
          <p:nvPr/>
        </p:nvSpPr>
        <p:spPr bwMode="auto">
          <a:xfrm rot="5400000">
            <a:off x="7912100" y="3797300"/>
            <a:ext cx="2336800" cy="0"/>
          </a:xfrm>
          <a:prstGeom prst="line">
            <a:avLst/>
          </a:prstGeom>
          <a:noFill/>
          <a:ln w="38100">
            <a:solidFill>
              <a:srgbClr val="333399"/>
            </a:solidFill>
            <a:round/>
            <a:headEnd/>
            <a:tailEnd/>
          </a:ln>
          <a:effectLst/>
        </p:spPr>
        <p:txBody>
          <a:bodyPr/>
          <a:lstStyle/>
          <a:p>
            <a:endParaRPr lang="zh-CN" altLang="en-US"/>
          </a:p>
        </p:txBody>
      </p:sp>
      <p:sp>
        <p:nvSpPr>
          <p:cNvPr id="505902" name="Text Box 46"/>
          <p:cNvSpPr txBox="1">
            <a:spLocks noChangeArrowheads="1"/>
          </p:cNvSpPr>
          <p:nvPr/>
        </p:nvSpPr>
        <p:spPr bwMode="auto">
          <a:xfrm rot="5400000">
            <a:off x="9531351" y="3521076"/>
            <a:ext cx="438150" cy="396875"/>
          </a:xfrm>
          <a:prstGeom prst="rect">
            <a:avLst/>
          </a:prstGeom>
          <a:noFill/>
          <a:ln w="9525">
            <a:noFill/>
            <a:miter lim="800000"/>
            <a:headEnd/>
            <a:tailEnd/>
          </a:ln>
          <a:effectLst/>
        </p:spPr>
        <p:txBody>
          <a:bodyPr wrap="none">
            <a:spAutoFit/>
          </a:bodyPr>
          <a:lstStyle/>
          <a:p>
            <a:r>
              <a:rPr kumimoji="1" lang="en-US" altLang="zh-CN" sz="2000" b="1">
                <a:solidFill>
                  <a:srgbClr val="333399"/>
                </a:solidFill>
                <a:latin typeface="Arial" charset="0"/>
              </a:rPr>
              <a:t>…</a:t>
            </a:r>
          </a:p>
        </p:txBody>
      </p:sp>
      <p:sp>
        <p:nvSpPr>
          <p:cNvPr id="505903" name="Text Box 47"/>
          <p:cNvSpPr txBox="1">
            <a:spLocks noChangeArrowheads="1"/>
          </p:cNvSpPr>
          <p:nvPr/>
        </p:nvSpPr>
        <p:spPr bwMode="auto">
          <a:xfrm>
            <a:off x="5448300" y="4471989"/>
            <a:ext cx="21018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子网 </a:t>
            </a:r>
            <a:r>
              <a:rPr kumimoji="1" lang="en-US" altLang="zh-CN" sz="2000">
                <a:solidFill>
                  <a:srgbClr val="333399"/>
                </a:solidFill>
                <a:latin typeface="Arial" charset="0"/>
              </a:rPr>
              <a:t>145.13.21.0</a:t>
            </a:r>
          </a:p>
        </p:txBody>
      </p:sp>
      <p:sp>
        <p:nvSpPr>
          <p:cNvPr id="505904" name="Text Box 48"/>
          <p:cNvSpPr txBox="1">
            <a:spLocks noChangeArrowheads="1"/>
          </p:cNvSpPr>
          <p:nvPr/>
        </p:nvSpPr>
        <p:spPr bwMode="auto">
          <a:xfrm>
            <a:off x="5375276" y="2816226"/>
            <a:ext cx="1960563"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rPr>
              <a:t>子网 </a:t>
            </a:r>
            <a:r>
              <a:rPr kumimoji="1" lang="en-US" altLang="zh-CN" sz="2000">
                <a:solidFill>
                  <a:srgbClr val="333399"/>
                </a:solidFill>
                <a:latin typeface="Arial" charset="0"/>
              </a:rPr>
              <a:t>145.13.3.0</a:t>
            </a:r>
          </a:p>
        </p:txBody>
      </p:sp>
      <p:sp>
        <p:nvSpPr>
          <p:cNvPr id="505905" name="Text Box 49"/>
          <p:cNvSpPr txBox="1">
            <a:spLocks noChangeArrowheads="1"/>
          </p:cNvSpPr>
          <p:nvPr/>
        </p:nvSpPr>
        <p:spPr bwMode="auto">
          <a:xfrm>
            <a:off x="7535863" y="3262314"/>
            <a:ext cx="1382712" cy="7016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    </a:t>
            </a:r>
            <a:r>
              <a:rPr kumimoji="1" lang="zh-CN" altLang="en-US" sz="2000">
                <a:solidFill>
                  <a:srgbClr val="333399"/>
                </a:solidFill>
                <a:latin typeface="Arial" charset="0"/>
              </a:rPr>
              <a:t>子网 </a:t>
            </a:r>
          </a:p>
          <a:p>
            <a:r>
              <a:rPr kumimoji="1" lang="en-US" altLang="zh-CN" sz="2000">
                <a:solidFill>
                  <a:srgbClr val="333399"/>
                </a:solidFill>
                <a:latin typeface="Arial" charset="0"/>
              </a:rPr>
              <a:t>145.13.7.0</a:t>
            </a:r>
          </a:p>
        </p:txBody>
      </p:sp>
      <p:pic>
        <p:nvPicPr>
          <p:cNvPr id="505906" name="Picture 50"/>
          <p:cNvPicPr>
            <a:picLocks noChangeArrowheads="1"/>
          </p:cNvPicPr>
          <p:nvPr/>
        </p:nvPicPr>
        <p:blipFill>
          <a:blip r:embed="rId4" cstate="print"/>
          <a:srcRect/>
          <a:stretch>
            <a:fillRect/>
          </a:stretch>
        </p:blipFill>
        <p:spPr bwMode="auto">
          <a:xfrm>
            <a:off x="1808163" y="4643438"/>
            <a:ext cx="696912" cy="482600"/>
          </a:xfrm>
          <a:prstGeom prst="rect">
            <a:avLst/>
          </a:prstGeom>
          <a:noFill/>
          <a:ln w="12699">
            <a:noFill/>
            <a:miter lim="800000"/>
            <a:headEnd/>
            <a:tailEnd/>
          </a:ln>
          <a:effectLst/>
        </p:spPr>
      </p:pic>
      <p:pic>
        <p:nvPicPr>
          <p:cNvPr id="505907" name="Picture 51"/>
          <p:cNvPicPr>
            <a:picLocks noChangeArrowheads="1"/>
          </p:cNvPicPr>
          <p:nvPr/>
        </p:nvPicPr>
        <p:blipFill>
          <a:blip r:embed="rId4" cstate="print"/>
          <a:srcRect/>
          <a:stretch>
            <a:fillRect/>
          </a:stretch>
        </p:blipFill>
        <p:spPr bwMode="auto">
          <a:xfrm>
            <a:off x="1808163" y="2389188"/>
            <a:ext cx="696912" cy="482600"/>
          </a:xfrm>
          <a:prstGeom prst="rect">
            <a:avLst/>
          </a:prstGeom>
          <a:noFill/>
          <a:ln w="12699">
            <a:noFill/>
            <a:miter lim="800000"/>
            <a:headEnd/>
            <a:tailEnd/>
          </a:ln>
          <a:effectLst/>
        </p:spPr>
      </p:pic>
      <p:sp>
        <p:nvSpPr>
          <p:cNvPr id="505908" name="AutoShape 52"/>
          <p:cNvSpPr>
            <a:spLocks noChangeArrowheads="1"/>
          </p:cNvSpPr>
          <p:nvPr/>
        </p:nvSpPr>
        <p:spPr bwMode="auto">
          <a:xfrm>
            <a:off x="1654175" y="876301"/>
            <a:ext cx="1817688" cy="1393825"/>
          </a:xfrm>
          <a:prstGeom prst="wedgeRoundRectCallout">
            <a:avLst>
              <a:gd name="adj1" fmla="val 67731"/>
              <a:gd name="adj2" fmla="val 164009"/>
              <a:gd name="adj3" fmla="val 16667"/>
            </a:avLst>
          </a:prstGeom>
          <a:solidFill>
            <a:srgbClr val="FFFF99"/>
          </a:solidFill>
          <a:ln w="9525">
            <a:solidFill>
              <a:srgbClr val="333399"/>
            </a:solidFill>
            <a:miter lim="800000"/>
            <a:headEnd/>
            <a:tailEnd/>
          </a:ln>
          <a:effectLst>
            <a:outerShdw dist="35921" dir="2700000" algn="ctr" rotWithShape="0">
              <a:schemeClr val="bg2"/>
            </a:outerShdw>
          </a:effectLst>
        </p:spPr>
        <p:txBody>
          <a:bodyPr/>
          <a:lstStyle/>
          <a:p>
            <a:pPr algn="ctr"/>
            <a:endParaRPr kumimoji="1" lang="zh-CN" altLang="zh-CN" sz="2000">
              <a:solidFill>
                <a:srgbClr val="333399"/>
              </a:solidFill>
              <a:latin typeface="Arial" charset="0"/>
            </a:endParaRPr>
          </a:p>
        </p:txBody>
      </p:sp>
      <p:sp>
        <p:nvSpPr>
          <p:cNvPr id="505909" name="Text Box 53"/>
          <p:cNvSpPr txBox="1">
            <a:spLocks noChangeArrowheads="1"/>
          </p:cNvSpPr>
          <p:nvPr/>
        </p:nvSpPr>
        <p:spPr bwMode="auto">
          <a:xfrm>
            <a:off x="1147762" y="908051"/>
            <a:ext cx="2776538" cy="1311275"/>
          </a:xfrm>
          <a:prstGeom prst="rect">
            <a:avLst/>
          </a:prstGeom>
          <a:noFill/>
          <a:ln w="9525">
            <a:noFill/>
            <a:miter lim="800000"/>
            <a:headEnd/>
            <a:tailEnd/>
          </a:ln>
          <a:effectLst/>
        </p:spPr>
        <p:txBody>
          <a:bodyPr>
            <a:spAutoFit/>
          </a:bodyPr>
          <a:lstStyle/>
          <a:p>
            <a:pPr algn="ctr"/>
            <a:r>
              <a:rPr kumimoji="1" lang="zh-CN" altLang="en-US" sz="2000">
                <a:solidFill>
                  <a:srgbClr val="333399"/>
                </a:solidFill>
                <a:latin typeface="Arial" charset="0"/>
              </a:rPr>
              <a:t>所有到达网络 </a:t>
            </a:r>
            <a:r>
              <a:rPr kumimoji="1" lang="en-US" altLang="zh-CN" sz="2000">
                <a:solidFill>
                  <a:srgbClr val="333399"/>
                </a:solidFill>
                <a:latin typeface="Arial" charset="0"/>
              </a:rPr>
              <a:t>145.13.0.0</a:t>
            </a:r>
          </a:p>
          <a:p>
            <a:pPr algn="ctr"/>
            <a:r>
              <a:rPr kumimoji="1" lang="zh-CN" altLang="en-US" sz="2000">
                <a:solidFill>
                  <a:srgbClr val="333399"/>
                </a:solidFill>
                <a:latin typeface="Arial" charset="0"/>
              </a:rPr>
              <a:t>的分组均到达</a:t>
            </a:r>
          </a:p>
          <a:p>
            <a:pPr algn="ctr"/>
            <a:r>
              <a:rPr kumimoji="1" lang="zh-CN" altLang="en-US" sz="2000">
                <a:solidFill>
                  <a:srgbClr val="333399"/>
                </a:solidFill>
                <a:latin typeface="Arial" charset="0"/>
              </a:rPr>
              <a:t>此路由器</a:t>
            </a:r>
          </a:p>
        </p:txBody>
      </p:sp>
      <p:sp>
        <p:nvSpPr>
          <p:cNvPr id="505910" name="Line 54"/>
          <p:cNvSpPr>
            <a:spLocks noChangeShapeType="1"/>
          </p:cNvSpPr>
          <p:nvPr/>
        </p:nvSpPr>
        <p:spPr bwMode="auto">
          <a:xfrm>
            <a:off x="2814638" y="2871788"/>
            <a:ext cx="538162" cy="525462"/>
          </a:xfrm>
          <a:prstGeom prst="line">
            <a:avLst/>
          </a:prstGeom>
          <a:noFill/>
          <a:ln w="28575">
            <a:solidFill>
              <a:schemeClr val="tx1"/>
            </a:solidFill>
            <a:round/>
            <a:headEnd/>
            <a:tailEnd type="triangle" w="sm" len="med"/>
          </a:ln>
          <a:effectLst/>
        </p:spPr>
        <p:txBody>
          <a:bodyPr/>
          <a:lstStyle/>
          <a:p>
            <a:endParaRPr lang="zh-CN" altLang="en-US"/>
          </a:p>
        </p:txBody>
      </p:sp>
      <p:sp>
        <p:nvSpPr>
          <p:cNvPr id="505911" name="Line 55"/>
          <p:cNvSpPr>
            <a:spLocks noChangeShapeType="1"/>
          </p:cNvSpPr>
          <p:nvPr/>
        </p:nvSpPr>
        <p:spPr bwMode="auto">
          <a:xfrm rot="17213177">
            <a:off x="2661444" y="3979069"/>
            <a:ext cx="565150" cy="531812"/>
          </a:xfrm>
          <a:prstGeom prst="line">
            <a:avLst/>
          </a:prstGeom>
          <a:noFill/>
          <a:ln w="28575">
            <a:solidFill>
              <a:schemeClr val="tx1"/>
            </a:solidFill>
            <a:round/>
            <a:headEnd/>
            <a:tailEnd type="triangle" w="sm" len="med"/>
          </a:ln>
          <a:effectLst/>
        </p:spPr>
        <p:txBody>
          <a:bodyPr/>
          <a:lstStyle/>
          <a:p>
            <a:endParaRPr lang="zh-CN" altLang="en-US"/>
          </a:p>
        </p:txBody>
      </p:sp>
      <p:sp>
        <p:nvSpPr>
          <p:cNvPr id="505912" name="Text Box 56"/>
          <p:cNvSpPr txBox="1">
            <a:spLocks noChangeArrowheads="1"/>
          </p:cNvSpPr>
          <p:nvPr/>
        </p:nvSpPr>
        <p:spPr bwMode="auto">
          <a:xfrm>
            <a:off x="8401050" y="5680075"/>
            <a:ext cx="1868488" cy="946150"/>
          </a:xfrm>
          <a:prstGeom prst="rect">
            <a:avLst/>
          </a:prstGeom>
          <a:noFill/>
          <a:ln w="9525">
            <a:noFill/>
            <a:miter lim="800000"/>
            <a:headEnd/>
            <a:tailEnd/>
          </a:ln>
          <a:effectLst/>
        </p:spPr>
        <p:txBody>
          <a:bodyPr wrap="none">
            <a:spAutoFit/>
          </a:bodyPr>
          <a:lstStyle/>
          <a:p>
            <a:pPr algn="ctr"/>
            <a:r>
              <a:rPr kumimoji="1" lang="zh-CN" altLang="en-US">
                <a:solidFill>
                  <a:srgbClr val="333399"/>
                </a:solidFill>
                <a:latin typeface="Arial" charset="0"/>
              </a:rPr>
              <a:t>网络</a:t>
            </a:r>
          </a:p>
          <a:p>
            <a:pPr algn="ctr"/>
            <a:r>
              <a:rPr kumimoji="1" lang="en-US" altLang="zh-CN">
                <a:solidFill>
                  <a:srgbClr val="333399"/>
                </a:solidFill>
                <a:latin typeface="Arial" charset="0"/>
              </a:rPr>
              <a:t>145.13.0.0</a:t>
            </a:r>
          </a:p>
        </p:txBody>
      </p:sp>
      <p:sp>
        <p:nvSpPr>
          <p:cNvPr id="505913" name="Text Box 57"/>
          <p:cNvSpPr txBox="1">
            <a:spLocks noChangeArrowheads="1"/>
          </p:cNvSpPr>
          <p:nvPr/>
        </p:nvSpPr>
        <p:spPr bwMode="auto">
          <a:xfrm>
            <a:off x="3465513" y="4167188"/>
            <a:ext cx="465192"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1</a:t>
            </a:r>
          </a:p>
        </p:txBody>
      </p:sp>
      <p:sp>
        <p:nvSpPr>
          <p:cNvPr id="505914" name="Text Box 58"/>
          <p:cNvSpPr txBox="1">
            <a:spLocks noChangeArrowheads="1"/>
          </p:cNvSpPr>
          <p:nvPr/>
        </p:nvSpPr>
        <p:spPr bwMode="auto">
          <a:xfrm>
            <a:off x="1603375" y="4284663"/>
            <a:ext cx="465192"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3</a:t>
            </a:r>
          </a:p>
        </p:txBody>
      </p:sp>
      <p:sp>
        <p:nvSpPr>
          <p:cNvPr id="505915" name="Text Box 59"/>
          <p:cNvSpPr txBox="1">
            <a:spLocks noChangeArrowheads="1"/>
          </p:cNvSpPr>
          <p:nvPr/>
        </p:nvSpPr>
        <p:spPr bwMode="auto">
          <a:xfrm>
            <a:off x="1674813" y="2746375"/>
            <a:ext cx="465192" cy="40011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rPr>
              <a:t>R</a:t>
            </a:r>
            <a:r>
              <a:rPr kumimoji="1" lang="en-US" altLang="zh-CN" sz="2000" baseline="-25000">
                <a:solidFill>
                  <a:srgbClr val="333399"/>
                </a:solidFill>
                <a:latin typeface="Arial" charset="0"/>
              </a:rPr>
              <a:t>2</a:t>
            </a:r>
          </a:p>
        </p:txBody>
      </p:sp>
      <p:sp>
        <p:nvSpPr>
          <p:cNvPr id="60" name="灯片编号占位符 59"/>
          <p:cNvSpPr>
            <a:spLocks noGrp="1"/>
          </p:cNvSpPr>
          <p:nvPr>
            <p:ph type="sldNum" sz="quarter" idx="12"/>
          </p:nvPr>
        </p:nvSpPr>
        <p:spPr/>
        <p:txBody>
          <a:bodyPr/>
          <a:lstStyle/>
          <a:p>
            <a:fld id="{D3A4A6D3-E7FD-4616-8E66-2F1A332385E9}" type="slidenum">
              <a:rPr lang="en-US" altLang="zh-CN" smtClean="0"/>
              <a:pPr/>
              <a:t>97</a:t>
            </a:fld>
            <a:endParaRPr lang="en-US" altLang="zh-CN"/>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body" idx="1"/>
          </p:nvPr>
        </p:nvSpPr>
        <p:spPr>
          <a:xfrm>
            <a:off x="2135189" y="2051051"/>
            <a:ext cx="8281987" cy="4257675"/>
          </a:xfrm>
        </p:spPr>
        <p:txBody>
          <a:bodyPr/>
          <a:lstStyle/>
          <a:p>
            <a:pPr algn="just"/>
            <a:r>
              <a:rPr lang="zh-CN" altLang="en-US"/>
              <a:t>当没有划分子网时，</a:t>
            </a:r>
            <a:r>
              <a:rPr lang="en-US" altLang="zh-CN"/>
              <a:t>IP </a:t>
            </a:r>
            <a:r>
              <a:rPr lang="zh-CN" altLang="en-US"/>
              <a:t>地址是两级结构。</a:t>
            </a:r>
          </a:p>
          <a:p>
            <a:pPr algn="just"/>
            <a:r>
              <a:rPr lang="zh-CN" altLang="en-US"/>
              <a:t>划分子网后 </a:t>
            </a:r>
            <a:r>
              <a:rPr lang="en-US" altLang="zh-CN"/>
              <a:t>IP </a:t>
            </a:r>
            <a:r>
              <a:rPr lang="zh-CN" altLang="en-US"/>
              <a:t>地址就变成了</a:t>
            </a:r>
            <a:r>
              <a:rPr lang="zh-CN" altLang="en-US">
                <a:solidFill>
                  <a:schemeClr val="hlink"/>
                </a:solidFill>
              </a:rPr>
              <a:t>三级结构</a:t>
            </a:r>
            <a:r>
              <a:rPr lang="zh-CN" altLang="en-US"/>
              <a:t>。</a:t>
            </a:r>
          </a:p>
          <a:p>
            <a:pPr algn="just"/>
            <a:r>
              <a:rPr lang="zh-CN" altLang="en-US"/>
              <a:t>划分子网只是把 </a:t>
            </a:r>
            <a:r>
              <a:rPr lang="en-US" altLang="zh-CN"/>
              <a:t>IP </a:t>
            </a:r>
            <a:r>
              <a:rPr lang="zh-CN" altLang="en-US"/>
              <a:t>地址的主机号 </a:t>
            </a:r>
            <a:r>
              <a:rPr lang="en-US" altLang="zh-CN"/>
              <a:t>host-id </a:t>
            </a:r>
            <a:r>
              <a:rPr lang="zh-CN" altLang="en-US"/>
              <a:t>这部分进行再划分，而不改变 </a:t>
            </a:r>
            <a:r>
              <a:rPr lang="en-US" altLang="zh-CN"/>
              <a:t>IP </a:t>
            </a:r>
            <a:r>
              <a:rPr lang="zh-CN" altLang="en-US"/>
              <a:t>地址原来的网络号 </a:t>
            </a:r>
            <a:r>
              <a:rPr lang="en-US" altLang="zh-CN"/>
              <a:t>net-id</a:t>
            </a:r>
            <a:r>
              <a:rPr lang="zh-CN" altLang="en-US"/>
              <a:t>。 </a:t>
            </a:r>
          </a:p>
        </p:txBody>
      </p:sp>
      <p:sp>
        <p:nvSpPr>
          <p:cNvPr id="506883" name="Rectangle 3"/>
          <p:cNvSpPr>
            <a:spLocks noGrp="1" noChangeArrowheads="1"/>
          </p:cNvSpPr>
          <p:nvPr>
            <p:ph type="title"/>
          </p:nvPr>
        </p:nvSpPr>
        <p:spPr>
          <a:xfrm>
            <a:off x="2443164" y="214314"/>
            <a:ext cx="8116887" cy="1462087"/>
          </a:xfrm>
        </p:spPr>
        <p:txBody>
          <a:bodyPr/>
          <a:lstStyle/>
          <a:p>
            <a:pPr algn="ctr"/>
            <a:r>
              <a:rPr lang="zh-CN" altLang="en-US"/>
              <a:t>划分子网后变成了三级结构 </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98</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688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688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body" idx="1"/>
          </p:nvPr>
        </p:nvSpPr>
        <p:spPr>
          <a:xfrm>
            <a:off x="2424113" y="2051051"/>
            <a:ext cx="7632700" cy="4257675"/>
          </a:xfrm>
        </p:spPr>
        <p:txBody>
          <a:bodyPr/>
          <a:lstStyle/>
          <a:p>
            <a:pPr algn="just"/>
            <a:r>
              <a:rPr lang="zh-CN" altLang="en-US"/>
              <a:t>从一个</a:t>
            </a:r>
            <a:r>
              <a:rPr lang="zh-CN" altLang="en-US" sz="2000"/>
              <a:t> </a:t>
            </a:r>
            <a:r>
              <a:rPr lang="en-US" altLang="zh-CN"/>
              <a:t>IP</a:t>
            </a:r>
            <a:r>
              <a:rPr lang="en-US" altLang="zh-CN" sz="2000"/>
              <a:t> </a:t>
            </a:r>
            <a:r>
              <a:rPr lang="zh-CN" altLang="en-US"/>
              <a:t>数据报的首部并</a:t>
            </a:r>
            <a:r>
              <a:rPr lang="zh-CN" altLang="en-US">
                <a:solidFill>
                  <a:schemeClr val="hlink"/>
                </a:solidFill>
              </a:rPr>
              <a:t>无法判断</a:t>
            </a:r>
            <a:r>
              <a:rPr lang="zh-CN" altLang="en-US"/>
              <a:t>源主机或目的主机所连接的网络是否进行了子网划分。</a:t>
            </a:r>
          </a:p>
          <a:p>
            <a:pPr algn="just"/>
            <a:r>
              <a:rPr lang="zh-CN" altLang="en-US"/>
              <a:t>使用</a:t>
            </a:r>
            <a:r>
              <a:rPr lang="zh-CN" altLang="en-US">
                <a:solidFill>
                  <a:schemeClr val="hlink"/>
                </a:solidFill>
              </a:rPr>
              <a:t>子网掩码</a:t>
            </a:r>
            <a:r>
              <a:rPr lang="en-US" altLang="zh-CN"/>
              <a:t>(subnet mask)</a:t>
            </a:r>
            <a:r>
              <a:rPr lang="zh-CN" altLang="en-US"/>
              <a:t>可以找出 </a:t>
            </a:r>
            <a:r>
              <a:rPr lang="en-US" altLang="zh-CN"/>
              <a:t>IP </a:t>
            </a:r>
            <a:r>
              <a:rPr lang="zh-CN" altLang="en-US"/>
              <a:t>地址中的子网部分。  </a:t>
            </a:r>
          </a:p>
        </p:txBody>
      </p:sp>
      <p:sp>
        <p:nvSpPr>
          <p:cNvPr id="507907" name="Rectangle 3"/>
          <p:cNvSpPr>
            <a:spLocks noGrp="1" noChangeArrowheads="1"/>
          </p:cNvSpPr>
          <p:nvPr>
            <p:ph type="title"/>
          </p:nvPr>
        </p:nvSpPr>
        <p:spPr>
          <a:xfrm>
            <a:off x="2443164" y="214314"/>
            <a:ext cx="7540625" cy="1462087"/>
          </a:xfrm>
        </p:spPr>
        <p:txBody>
          <a:bodyPr/>
          <a:lstStyle/>
          <a:p>
            <a:pPr algn="ctr"/>
            <a:r>
              <a:rPr lang="en-US" altLang="zh-CN"/>
              <a:t>2.  </a:t>
            </a:r>
            <a:r>
              <a:rPr lang="zh-CN" altLang="en-US"/>
              <a:t>子网掩码</a:t>
            </a:r>
          </a:p>
        </p:txBody>
      </p:sp>
      <p:sp>
        <p:nvSpPr>
          <p:cNvPr id="6" name="灯片编号占位符 5"/>
          <p:cNvSpPr>
            <a:spLocks noGrp="1"/>
          </p:cNvSpPr>
          <p:nvPr>
            <p:ph type="sldNum" sz="quarter" idx="12"/>
          </p:nvPr>
        </p:nvSpPr>
        <p:spPr/>
        <p:txBody>
          <a:bodyPr/>
          <a:lstStyle/>
          <a:p>
            <a:fld id="{E4E48599-B357-448A-84B1-94919B60A458}" type="slidenum">
              <a:rPr lang="en-US" altLang="zh-CN" smtClean="0"/>
              <a:pPr/>
              <a:t>99</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790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14404</TotalTime>
  <Words>19061</Words>
  <Application>Microsoft Office PowerPoint</Application>
  <PresentationFormat>宽屏</PresentationFormat>
  <Paragraphs>3952</Paragraphs>
  <Slides>232</Slides>
  <Notes>230</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2</vt:i4>
      </vt:variant>
      <vt:variant>
        <vt:lpstr>幻灯片标题</vt:lpstr>
      </vt:variant>
      <vt:variant>
        <vt:i4>232</vt:i4>
      </vt:variant>
    </vt:vector>
  </HeadingPairs>
  <TitlesOfParts>
    <vt:vector size="241" baseType="lpstr">
      <vt:lpstr>黑体</vt:lpstr>
      <vt:lpstr>Arial</vt:lpstr>
      <vt:lpstr>Courier New</vt:lpstr>
      <vt:lpstr>Tahoma</vt:lpstr>
      <vt:lpstr>Times New Roman</vt:lpstr>
      <vt:lpstr>Wingdings</vt:lpstr>
      <vt:lpstr>Blends</vt:lpstr>
      <vt:lpstr>VISIO</vt:lpstr>
      <vt:lpstr>Microsoft ClipArt Gallery</vt:lpstr>
      <vt:lpstr>计算机网络（第 6 版）</vt:lpstr>
      <vt:lpstr>第 4 章  网络层</vt:lpstr>
      <vt:lpstr>第 4 章  网络层（续）</vt:lpstr>
      <vt:lpstr>第 4 章  网络层（续）</vt:lpstr>
      <vt:lpstr>本章最重要的内容</vt:lpstr>
      <vt:lpstr>4.1  网络层提供的两种服务 </vt:lpstr>
      <vt:lpstr>电信网的成功经验 让网络负责可靠交付 </vt:lpstr>
      <vt:lpstr>虚电路服务</vt:lpstr>
      <vt:lpstr>虚电路是逻辑连接</vt:lpstr>
      <vt:lpstr>因特网采用的设计思路</vt:lpstr>
      <vt:lpstr>尽最大努力交付的好处</vt:lpstr>
      <vt:lpstr>数据报服务</vt:lpstr>
      <vt:lpstr>PowerPoint 演示文稿</vt:lpstr>
      <vt:lpstr>4.2  网际协议IP </vt:lpstr>
      <vt:lpstr>网际层的 IP 协议及配套协议</vt:lpstr>
      <vt:lpstr>4.2.1  虚拟互连网络 </vt:lpstr>
      <vt:lpstr>网络互相连接起来 要使用一些中间设备 </vt:lpstr>
      <vt:lpstr>网络互连使用路由器 </vt:lpstr>
      <vt:lpstr>互连网络与虚拟互连网络 </vt:lpstr>
      <vt:lpstr>虚拟互连网络的意义 </vt:lpstr>
      <vt:lpstr>PowerPoint 演示文稿</vt:lpstr>
      <vt:lpstr>从网络层看 IP 数据报的传送 </vt:lpstr>
      <vt:lpstr>4.2.2  分类的 IP 地址 1.   IP 地址及其表示方法 </vt:lpstr>
      <vt:lpstr>IP 地址的编址方法 </vt:lpstr>
      <vt:lpstr>分类 IP 地址 </vt:lpstr>
      <vt:lpstr>IP 地址中的网络号字段和主机号字段 </vt:lpstr>
      <vt:lpstr>IP 地址中的网络号字段和主机号字段 </vt:lpstr>
      <vt:lpstr>IP 地址中的网络号字段和主机号字段 </vt:lpstr>
      <vt:lpstr>IP 地址中的网络号字段和主机号字段 </vt:lpstr>
      <vt:lpstr>IP 地址中的网络号字段和主机号字段 </vt:lpstr>
      <vt:lpstr>IP 地址中的网络号字段和主机号字段 </vt:lpstr>
      <vt:lpstr>IP 地址中的网络号字段和主机号字段 </vt:lpstr>
      <vt:lpstr>IP 地址中的网络号字段和主机号字段 </vt:lpstr>
      <vt:lpstr>IP 地址中的网络号字段和主机号字段 </vt:lpstr>
      <vt:lpstr>点分十进制记法 </vt:lpstr>
      <vt:lpstr>2. 常用的三种类别的 IP 地址 </vt:lpstr>
      <vt:lpstr>IP 地址的一些重要特点 </vt:lpstr>
      <vt:lpstr>IP 地址的一些重要特点 </vt:lpstr>
      <vt:lpstr>IP 地址的一些重要特点 </vt:lpstr>
      <vt:lpstr>互联网中的 IP 地址 </vt:lpstr>
      <vt:lpstr>互联网中的 IP 地址 </vt:lpstr>
      <vt:lpstr>互联网中的 IP 地址 </vt:lpstr>
      <vt:lpstr>互联网中的 IP 地址 </vt:lpstr>
      <vt:lpstr>互联网中的 IP 地址 </vt:lpstr>
      <vt:lpstr>互联网中的 IP 地址 </vt:lpstr>
      <vt:lpstr>互联网中的 IP 地址 </vt:lpstr>
      <vt:lpstr>互联网中的 IP 地址 </vt:lpstr>
      <vt:lpstr>4.2.3  IP 地址与硬件地址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4.2.4  地址解析协议 ARP</vt:lpstr>
      <vt:lpstr>地址解析协议 ARP</vt:lpstr>
      <vt:lpstr>PowerPoint 演示文稿</vt:lpstr>
      <vt:lpstr>ARP 高速缓存的作用</vt:lpstr>
      <vt:lpstr>应当注意的问题</vt:lpstr>
      <vt:lpstr>应当注意的问题（续）</vt:lpstr>
      <vt:lpstr>PowerPoint 演示文稿</vt:lpstr>
      <vt:lpstr>什么我们不直接 使用硬件地址进行通信？ </vt:lpstr>
      <vt:lpstr>4.2.5  IP 数据报的格式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【例4-1】 IP 数据报分片</vt:lpstr>
      <vt:lpstr>PowerPoint 演示文稿</vt:lpstr>
      <vt:lpstr>PowerPoint 演示文稿</vt:lpstr>
      <vt:lpstr>PowerPoint 演示文稿</vt:lpstr>
      <vt:lpstr>PowerPoint 演示文稿</vt:lpstr>
      <vt:lpstr>PowerPoint 演示文稿</vt:lpstr>
      <vt:lpstr>PowerPoint 演示文稿</vt:lpstr>
      <vt:lpstr>2.  IP 数据报首部的可变部分 </vt:lpstr>
      <vt:lpstr>4.2.6  IP 层转发分组的流程 </vt:lpstr>
      <vt:lpstr>PowerPoint 演示文稿</vt:lpstr>
      <vt:lpstr>查找路由表</vt:lpstr>
      <vt:lpstr>特定主机路由 </vt:lpstr>
      <vt:lpstr>默认路由(default route)</vt:lpstr>
      <vt:lpstr>PowerPoint 演示文稿</vt:lpstr>
      <vt:lpstr>必须强调指出 </vt:lpstr>
      <vt:lpstr>分组转发算法 </vt:lpstr>
      <vt:lpstr>4.3   划分子网和构造超网 4.3.1   划分子网</vt:lpstr>
      <vt:lpstr>三级的 IP 地址 </vt:lpstr>
      <vt:lpstr>划分子网的基本思路 </vt:lpstr>
      <vt:lpstr>划分子网的基本思路（续） </vt:lpstr>
      <vt:lpstr>一个未划分子网的 B 类网络145.13.0.0</vt:lpstr>
      <vt:lpstr>划分为三个子网后对外仍是一个网络 </vt:lpstr>
      <vt:lpstr>划分子网后变成了三级结构 </vt:lpstr>
      <vt:lpstr>2.  子网掩码</vt:lpstr>
      <vt:lpstr>IP 地址的各字段和子网掩码 </vt:lpstr>
      <vt:lpstr>(IP 地址) AND (子网掩码) = 网络地址</vt:lpstr>
      <vt:lpstr>默认子网掩码 </vt:lpstr>
      <vt:lpstr>子网掩码是一个重要属性</vt:lpstr>
      <vt:lpstr>【例4-2】已知 IP 地址是 141.14.72.24，子网掩码是 255.255.192.0。试求网络地址。 </vt:lpstr>
      <vt:lpstr>【例4-3】在上例中，若子网掩码改为255.255.224.0。试求网络地址，讨论所得结果。 </vt:lpstr>
      <vt:lpstr>4.3.2  使用子网掩码的分组转发过程</vt:lpstr>
      <vt:lpstr>在划分子网的情况下路由器转发分组的算法 </vt:lpstr>
      <vt:lpstr>【例4-4】已知互联网和路由器 R1 中的路由表。主机 H1 向 H2 发送分组。试讨论 R1 收到 H1  向 H2 发送的分组后查找路由表的过程。 </vt:lpstr>
      <vt:lpstr>主机 H1 要发送分组给 H2 </vt:lpstr>
      <vt:lpstr>主机 H1 首先将 本子网的子网掩码 255.255.255.128 与分组的 IP 地址 128.30.33.138 逐比特相“与”(AND 操作) </vt:lpstr>
      <vt:lpstr>因此 H1 必须把分组传送到路由器 R1 然后逐项查找路由表</vt:lpstr>
      <vt:lpstr>路由器 R1 收到分组后就用路由表中第 1 个项目的 子网掩码和 128.30.33.138 逐比特 AND 操作 </vt:lpstr>
      <vt:lpstr>路由器 R1 再用路由表中第 2 个项目的 子网掩码和 128.30.33.138 逐比特 AND 操作 </vt:lpstr>
      <vt:lpstr>4.3.3  无分类编址 CIDR 1.  网络前缀 </vt:lpstr>
      <vt:lpstr>IP 编址问题的演进 </vt:lpstr>
      <vt:lpstr>CIDR 最主要的特点 </vt:lpstr>
      <vt:lpstr>无分类的两级编址 </vt:lpstr>
      <vt:lpstr>CIDR 地址块 </vt:lpstr>
      <vt:lpstr>128.14.32.0/20 表示的地址（212 个地址）</vt:lpstr>
      <vt:lpstr>路由聚合(route aggregation) </vt:lpstr>
      <vt:lpstr>CIDR 记法的其他形式 </vt:lpstr>
      <vt:lpstr>CIDR 记法的其他形式 </vt:lpstr>
      <vt:lpstr>构成超网 </vt:lpstr>
      <vt:lpstr>CIDR 地址块划分举例 </vt:lpstr>
      <vt:lpstr>CIDR 地址块划分举例 </vt:lpstr>
      <vt:lpstr>2. 最长前缀匹配</vt:lpstr>
      <vt:lpstr>最长前缀匹配举例</vt:lpstr>
      <vt:lpstr>最长前缀匹配举例</vt:lpstr>
      <vt:lpstr>最长前缀匹配</vt:lpstr>
      <vt:lpstr>3. 使用二叉线索查找路由表</vt:lpstr>
      <vt:lpstr>用 5 个前缀构成的二叉线索 </vt:lpstr>
      <vt:lpstr>4.4   网际控制报文协议 ICMP</vt:lpstr>
      <vt:lpstr>ICMP 报文的格式 </vt:lpstr>
      <vt:lpstr>4.4.1  ICMP 报文的种类</vt:lpstr>
      <vt:lpstr>ICMP 差错报告报文共有 5 种 </vt:lpstr>
      <vt:lpstr>ICMP 差错报告报文的数据字段的内容 </vt:lpstr>
      <vt:lpstr>不应发送 ICMP 差错报告报文 的几种情况 </vt:lpstr>
      <vt:lpstr>ICMP 询问报文有两种 </vt:lpstr>
      <vt:lpstr>4.4.2  ICMP的应用举例 PING (Packet InterNet Groper) </vt:lpstr>
      <vt:lpstr>PING 的应用举例</vt:lpstr>
      <vt:lpstr>Traceroute 的应用举例</vt:lpstr>
      <vt:lpstr>4.5  因特网的路由选择协议 4.5.1  有关路由选择协议的几个基本概念</vt:lpstr>
      <vt:lpstr>关于“最佳路由” </vt:lpstr>
      <vt:lpstr>从路由算法的自适应性考虑</vt:lpstr>
      <vt:lpstr>2.  分层次的路由选择协议</vt:lpstr>
      <vt:lpstr>自治系统 AS (Autonomous System) </vt:lpstr>
      <vt:lpstr>因特网有两大类路由选择协议 </vt:lpstr>
      <vt:lpstr>自治系统和 内部网关协议、外部网关协议 </vt:lpstr>
      <vt:lpstr>这里要指出两点 </vt:lpstr>
      <vt:lpstr>因特网的路由选择协议 </vt:lpstr>
      <vt:lpstr>4.5.2  内部网关协议 RIP  (Routing Information Protocol)</vt:lpstr>
      <vt:lpstr>“距离”的定义 </vt:lpstr>
      <vt:lpstr>“距离”的定义 </vt:lpstr>
      <vt:lpstr>RIP 协议的三个要点 </vt:lpstr>
      <vt:lpstr>路由表的建立 </vt:lpstr>
      <vt:lpstr>2. 距离向量算法</vt:lpstr>
      <vt:lpstr>路由器之间交换信息 </vt:lpstr>
      <vt:lpstr>3. RIP2 协议的报文格式 </vt:lpstr>
      <vt:lpstr>RIP2 的报文 由首部和路由部分组成。</vt:lpstr>
      <vt:lpstr>RIP 协议的优缺点 </vt:lpstr>
      <vt:lpstr>PowerPoint 演示文稿</vt:lpstr>
      <vt:lpstr>PowerPoint 演示文稿</vt:lpstr>
      <vt:lpstr>PowerPoint 演示文稿</vt:lpstr>
      <vt:lpstr>PowerPoint 演示文稿</vt:lpstr>
      <vt:lpstr>PowerPoint 演示文稿</vt:lpstr>
      <vt:lpstr>PowerPoint 演示文稿</vt:lpstr>
      <vt:lpstr>4.5.3  内部网关协议 OSPF  (Open Shortest Path First)</vt:lpstr>
      <vt:lpstr>三个要点 </vt:lpstr>
      <vt:lpstr>链路状态数据库 (link-state database) </vt:lpstr>
      <vt:lpstr>OSPF 的区域(area) </vt:lpstr>
      <vt:lpstr>OSPF 划分为两种不同的区域 </vt:lpstr>
      <vt:lpstr>划分区域 </vt:lpstr>
      <vt:lpstr>主干路由器</vt:lpstr>
      <vt:lpstr>区域边界路由器 </vt:lpstr>
      <vt:lpstr>OSPF 直接用 IP 数据报传送 </vt:lpstr>
      <vt:lpstr>OSPF 的其他特点 </vt:lpstr>
      <vt:lpstr>OSPF 分组 </vt:lpstr>
      <vt:lpstr>2. OSPF 的五种分组类型 </vt:lpstr>
      <vt:lpstr>OSPF的基本操作 </vt:lpstr>
      <vt:lpstr>OSPF 使用的是可靠的洪泛法 </vt:lpstr>
      <vt:lpstr>OSPF 的其他特点 </vt:lpstr>
      <vt:lpstr>指定的路由器 (designated router) </vt:lpstr>
      <vt:lpstr>4.5.4  外部网关协议 BGP</vt:lpstr>
      <vt:lpstr>BGP 使用的环境却不同 </vt:lpstr>
      <vt:lpstr>BGP 发言人 (BGP speaker) </vt:lpstr>
      <vt:lpstr>BGP 交换路由信息</vt:lpstr>
      <vt:lpstr>BGP 发言人和 自治系统 AS 的关系 </vt:lpstr>
      <vt:lpstr>AS 的连通图举例 </vt:lpstr>
      <vt:lpstr>BGP 发言人交换路径向量 </vt:lpstr>
      <vt:lpstr>BGP 发言人交换路径向量 </vt:lpstr>
      <vt:lpstr>BGP 协议的特点</vt:lpstr>
      <vt:lpstr>BGP 协议的特点</vt:lpstr>
      <vt:lpstr>BGP-4 共使用四种报文 </vt:lpstr>
      <vt:lpstr>BGP 报文具有通用的首部</vt:lpstr>
      <vt:lpstr>4.5.6   路由器在网际互连中的作用  1. 路由器的结构</vt:lpstr>
      <vt:lpstr>典型的路由器的结构 </vt:lpstr>
      <vt:lpstr>“转发”和“路由选择”的区别 </vt:lpstr>
      <vt:lpstr>输入端口对线路上 收到的分组的处理 </vt:lpstr>
      <vt:lpstr>输出端口将交换结构传送来的分组发送到线路 </vt:lpstr>
      <vt:lpstr>分组丢弃 </vt:lpstr>
      <vt:lpstr>2   交换结构</vt:lpstr>
      <vt:lpstr>4.6  IP 多播 4.6.1  IP 多播的基本概念</vt:lpstr>
      <vt:lpstr>多播可明显地减少 网络中资源的消耗</vt:lpstr>
      <vt:lpstr>IP 多播的一些特点 </vt:lpstr>
      <vt:lpstr>4.6.2  在局域网上进行硬件多播 </vt:lpstr>
      <vt:lpstr>D 类 IP 地址 与以太网多播地址的映射关系 </vt:lpstr>
      <vt:lpstr>4.6.3  网际组管理协议 IGMP  和多播路由选择协议</vt:lpstr>
      <vt:lpstr>IGMP 使多播路由器 知道多播组成员信息 </vt:lpstr>
      <vt:lpstr>IGMP 的本地使用范围 </vt:lpstr>
      <vt:lpstr>多播路由选择协议 比单播路由选择协议复杂得多</vt:lpstr>
      <vt:lpstr>2.  网际组管理协议 IGMP </vt:lpstr>
      <vt:lpstr>IGMP 是整个网际协议 IP  的一个组成部分</vt:lpstr>
      <vt:lpstr>IGMP 可分为两个阶段 </vt:lpstr>
      <vt:lpstr>IGMP 可分为两个阶段 </vt:lpstr>
      <vt:lpstr>IGMP 采用的一些具体措施 </vt:lpstr>
      <vt:lpstr>IGMP 采用的一些具体措施（续）</vt:lpstr>
      <vt:lpstr>3.  多播路由选择</vt:lpstr>
      <vt:lpstr>转发多播数据报使用的方法 (1) 洪泛与剪除</vt:lpstr>
      <vt:lpstr>RPB 的要点 </vt:lpstr>
      <vt:lpstr>PowerPoint 演示文稿</vt:lpstr>
      <vt:lpstr>(2) 隧道技术(tunneling) </vt:lpstr>
      <vt:lpstr>(3) 基于核心的发现技术 </vt:lpstr>
      <vt:lpstr>几种多播路由选择协议 </vt:lpstr>
      <vt:lpstr>4.7  虚拟专用网 VPN 和网络地址转换 NAT 4.7.1 虚拟专用网 VPN</vt:lpstr>
      <vt:lpstr>RFC 1918 指明的专用地址(private address) </vt:lpstr>
      <vt:lpstr>用隧道技术实现虚拟专用网 </vt:lpstr>
      <vt:lpstr>用隧道技术实现虚拟专用网 </vt:lpstr>
      <vt:lpstr>内联网 intranet 和外联网 extranet （都是基于 TCP/IP 协议）  </vt:lpstr>
      <vt:lpstr>远程接入VPN (remote access VPN) </vt:lpstr>
      <vt:lpstr>4.7.2   网络地址转换 NAT  (Network Address Translation)</vt:lpstr>
      <vt:lpstr>网络地址转换的过程</vt:lpstr>
      <vt:lpstr>课后作业</vt:lpstr>
    </vt:vector>
  </TitlesOfParts>
  <Company>NICE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计算机网络</dc:title>
  <dc:creator>XXR</dc:creator>
  <cp:lastModifiedBy>Miao Fuyou</cp:lastModifiedBy>
  <cp:revision>676</cp:revision>
  <dcterms:created xsi:type="dcterms:W3CDTF">2004-03-02T12:35:10Z</dcterms:created>
  <dcterms:modified xsi:type="dcterms:W3CDTF">2020-03-28T04:55:02Z</dcterms:modified>
</cp:coreProperties>
</file>